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1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7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1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AB0E-E873-43CA-A5C2-95ED89C4FAA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BBDE-0D30-402F-B9BF-97A13697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VHDL- AMS</a:t>
            </a:r>
            <a:endParaRPr lang="en-US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3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8158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3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1267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10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4376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2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8" y="457200"/>
            <a:ext cx="862977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8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52400"/>
            <a:ext cx="71532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4296640"/>
            <a:ext cx="68294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745922"/>
            <a:ext cx="2095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76199"/>
            <a:ext cx="8104910" cy="414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62" y="4224110"/>
            <a:ext cx="5257801" cy="24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90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914400"/>
            <a:ext cx="8686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0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4023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6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848640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5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"/>
            <a:ext cx="8229600" cy="651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1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7927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9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305800" cy="573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4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833761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8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4429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9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9546"/>
            <a:ext cx="8796305" cy="557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7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9947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55630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3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19401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8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1417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9434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6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VHDL- 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VHDL- AMS</dc:title>
  <dc:creator>HU</dc:creator>
  <cp:lastModifiedBy>HU</cp:lastModifiedBy>
  <cp:revision>8</cp:revision>
  <dcterms:created xsi:type="dcterms:W3CDTF">2022-09-04T06:41:19Z</dcterms:created>
  <dcterms:modified xsi:type="dcterms:W3CDTF">2022-09-07T15:55:26Z</dcterms:modified>
</cp:coreProperties>
</file>