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8" r:id="rId4"/>
    <p:sldId id="331" r:id="rId5"/>
    <p:sldId id="330" r:id="rId6"/>
    <p:sldId id="332" r:id="rId7"/>
    <p:sldId id="333" r:id="rId8"/>
    <p:sldId id="334" r:id="rId9"/>
    <p:sldId id="335" r:id="rId10"/>
    <p:sldId id="336" r:id="rId11"/>
    <p:sldId id="337" r:id="rId12"/>
    <p:sldId id="338" r:id="rId13"/>
    <p:sldId id="339" r:id="rId14"/>
    <p:sldId id="340" r:id="rId15"/>
    <p:sldId id="341" r:id="rId16"/>
    <p:sldId id="343" r:id="rId17"/>
    <p:sldId id="342"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4660"/>
  </p:normalViewPr>
  <p:slideViewPr>
    <p:cSldViewPr snapToGrid="0">
      <p:cViewPr varScale="1">
        <p:scale>
          <a:sx n="82" d="100"/>
          <a:sy n="82" d="100"/>
        </p:scale>
        <p:origin x="1939"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6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38FB4-2484-4ED9-8178-26658866E5E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4727D4F5-F60F-47F9-B934-29B36679DD35}">
      <dgm:prSet phldrT="[Text]"/>
      <dgm:spPr/>
      <dgm:t>
        <a:bodyPr/>
        <a:lstStyle/>
        <a:p>
          <a:r>
            <a:rPr lang="en-US" dirty="0"/>
            <a:t>INPUTS</a:t>
          </a:r>
        </a:p>
      </dgm:t>
    </dgm:pt>
    <dgm:pt modelId="{834368C6-C173-4B3D-A16A-729870140C08}" type="parTrans" cxnId="{85F25BA1-BD15-47A5-8818-07D3E38313D1}">
      <dgm:prSet/>
      <dgm:spPr/>
      <dgm:t>
        <a:bodyPr/>
        <a:lstStyle/>
        <a:p>
          <a:endParaRPr lang="en-US"/>
        </a:p>
      </dgm:t>
    </dgm:pt>
    <dgm:pt modelId="{AA56C0B0-2BCC-4B45-B491-B82FC7C782C3}" type="sibTrans" cxnId="{85F25BA1-BD15-47A5-8818-07D3E38313D1}">
      <dgm:prSet/>
      <dgm:spPr/>
      <dgm:t>
        <a:bodyPr/>
        <a:lstStyle/>
        <a:p>
          <a:endParaRPr lang="en-US"/>
        </a:p>
      </dgm:t>
    </dgm:pt>
    <dgm:pt modelId="{2C7FDE1C-2ACD-46C9-BECF-C173B0C0A34D}">
      <dgm:prSet phldrT="[Text]"/>
      <dgm:spPr/>
      <dgm:t>
        <a:bodyPr/>
        <a:lstStyle/>
        <a:p>
          <a:r>
            <a:rPr lang="en-US" dirty="0"/>
            <a:t>Desired	</a:t>
          </a:r>
        </a:p>
      </dgm:t>
    </dgm:pt>
    <dgm:pt modelId="{D1B99837-FB80-4B97-A329-092207E998F9}" type="parTrans" cxnId="{EACC8E92-5C16-42FB-92FA-10462294756E}">
      <dgm:prSet/>
      <dgm:spPr/>
      <dgm:t>
        <a:bodyPr/>
        <a:lstStyle/>
        <a:p>
          <a:endParaRPr lang="en-US"/>
        </a:p>
      </dgm:t>
    </dgm:pt>
    <dgm:pt modelId="{D1C2FF4A-E337-420A-BDFF-3CCDAF527E13}" type="sibTrans" cxnId="{EACC8E92-5C16-42FB-92FA-10462294756E}">
      <dgm:prSet/>
      <dgm:spPr/>
      <dgm:t>
        <a:bodyPr/>
        <a:lstStyle/>
        <a:p>
          <a:endParaRPr lang="en-US"/>
        </a:p>
      </dgm:t>
    </dgm:pt>
    <dgm:pt modelId="{F72BF598-3B1B-4FB2-93E7-0070064FA21A}">
      <dgm:prSet phldrT="[Text]"/>
      <dgm:spPr/>
      <dgm:t>
        <a:bodyPr/>
        <a:lstStyle/>
        <a:p>
          <a:r>
            <a:rPr lang="en-US" dirty="0"/>
            <a:t>Interfering</a:t>
          </a:r>
        </a:p>
      </dgm:t>
    </dgm:pt>
    <dgm:pt modelId="{10940DEF-5A24-4B40-B97F-BBF4870B9853}" type="parTrans" cxnId="{C6EF5E1F-5C0D-4CF8-9A33-FFFD9CA7B1A6}">
      <dgm:prSet/>
      <dgm:spPr/>
      <dgm:t>
        <a:bodyPr/>
        <a:lstStyle/>
        <a:p>
          <a:endParaRPr lang="en-US"/>
        </a:p>
      </dgm:t>
    </dgm:pt>
    <dgm:pt modelId="{AE676A95-0C23-4C7A-B731-3D88C12FC9E2}" type="sibTrans" cxnId="{C6EF5E1F-5C0D-4CF8-9A33-FFFD9CA7B1A6}">
      <dgm:prSet/>
      <dgm:spPr/>
      <dgm:t>
        <a:bodyPr/>
        <a:lstStyle/>
        <a:p>
          <a:endParaRPr lang="en-US"/>
        </a:p>
      </dgm:t>
    </dgm:pt>
    <dgm:pt modelId="{8CCDC33C-251F-4C52-A991-B9A8A0BB718A}">
      <dgm:prSet phldrT="[Text]"/>
      <dgm:spPr/>
      <dgm:t>
        <a:bodyPr/>
        <a:lstStyle/>
        <a:p>
          <a:r>
            <a:rPr lang="en-US" dirty="0"/>
            <a:t>Modifying</a:t>
          </a:r>
        </a:p>
      </dgm:t>
    </dgm:pt>
    <dgm:pt modelId="{0C70AC03-2B23-46A0-A5DA-B07632AFFA93}" type="parTrans" cxnId="{190D9716-D47C-41E1-AFA8-75DAD0B2EAFD}">
      <dgm:prSet/>
      <dgm:spPr/>
      <dgm:t>
        <a:bodyPr/>
        <a:lstStyle/>
        <a:p>
          <a:endParaRPr lang="en-US"/>
        </a:p>
      </dgm:t>
    </dgm:pt>
    <dgm:pt modelId="{9D51C033-FEFF-4E9F-9130-F35983ECA067}" type="sibTrans" cxnId="{190D9716-D47C-41E1-AFA8-75DAD0B2EAFD}">
      <dgm:prSet/>
      <dgm:spPr/>
      <dgm:t>
        <a:bodyPr/>
        <a:lstStyle/>
        <a:p>
          <a:endParaRPr lang="en-US"/>
        </a:p>
      </dgm:t>
    </dgm:pt>
    <dgm:pt modelId="{523FA514-129E-4DA3-9692-DDC80552EBB8}">
      <dgm:prSet/>
      <dgm:spPr/>
      <dgm:t>
        <a:bodyPr/>
        <a:lstStyle/>
        <a:p>
          <a:r>
            <a:rPr lang="en-US" dirty="0"/>
            <a:t>the quantities that the instrument is intended to measure</a:t>
          </a:r>
        </a:p>
      </dgm:t>
    </dgm:pt>
    <dgm:pt modelId="{FA4341E5-7817-4FB5-A8C4-FB8A8CD0719B}" type="parTrans" cxnId="{BC9883D3-0B53-405E-BCA8-CB29921331C9}">
      <dgm:prSet/>
      <dgm:spPr/>
      <dgm:t>
        <a:bodyPr/>
        <a:lstStyle/>
        <a:p>
          <a:endParaRPr lang="en-US"/>
        </a:p>
      </dgm:t>
    </dgm:pt>
    <dgm:pt modelId="{28249B10-0C45-4D41-BB4D-307C3B5417C4}" type="sibTrans" cxnId="{BC9883D3-0B53-405E-BCA8-CB29921331C9}">
      <dgm:prSet/>
      <dgm:spPr/>
      <dgm:t>
        <a:bodyPr/>
        <a:lstStyle/>
        <a:p>
          <a:endParaRPr lang="en-US"/>
        </a:p>
      </dgm:t>
    </dgm:pt>
    <dgm:pt modelId="{1D65F214-A03A-45CA-92E6-48956ABD29DE}">
      <dgm:prSet/>
      <dgm:spPr/>
      <dgm:t>
        <a:bodyPr/>
        <a:lstStyle/>
        <a:p>
          <a:r>
            <a:rPr lang="en-US" dirty="0"/>
            <a:t>the quantities to which the instrument is unintentionally sensitive</a:t>
          </a:r>
        </a:p>
      </dgm:t>
    </dgm:pt>
    <dgm:pt modelId="{3371F1FB-4E91-4F13-A756-B13F2D1B7B62}" type="parTrans" cxnId="{34E61871-C9CE-46C5-A35F-B05B2B8B69B8}">
      <dgm:prSet/>
      <dgm:spPr/>
      <dgm:t>
        <a:bodyPr/>
        <a:lstStyle/>
        <a:p>
          <a:endParaRPr lang="en-US"/>
        </a:p>
      </dgm:t>
    </dgm:pt>
    <dgm:pt modelId="{DD03AD85-9F57-44DD-90FE-2153774322B6}" type="sibTrans" cxnId="{34E61871-C9CE-46C5-A35F-B05B2B8B69B8}">
      <dgm:prSet/>
      <dgm:spPr/>
      <dgm:t>
        <a:bodyPr/>
        <a:lstStyle/>
        <a:p>
          <a:endParaRPr lang="en-US"/>
        </a:p>
      </dgm:t>
    </dgm:pt>
    <dgm:pt modelId="{3177DAC6-6EC4-421E-AE51-C6D084AADE57}">
      <dgm:prSet/>
      <dgm:spPr/>
      <dgm:t>
        <a:bodyPr/>
        <a:lstStyle/>
        <a:p>
          <a:r>
            <a:rPr lang="en-US" dirty="0"/>
            <a:t>the quantities that cause a change in the input-output relations for the desired and interfering inputs</a:t>
          </a:r>
        </a:p>
      </dgm:t>
    </dgm:pt>
    <dgm:pt modelId="{8BB8E6F9-AF09-4593-A901-B6ABC876AC3F}" type="parTrans" cxnId="{BFE10BA9-EED1-4398-8749-4EE4CDCC604E}">
      <dgm:prSet/>
      <dgm:spPr/>
      <dgm:t>
        <a:bodyPr/>
        <a:lstStyle/>
        <a:p>
          <a:endParaRPr lang="en-US"/>
        </a:p>
      </dgm:t>
    </dgm:pt>
    <dgm:pt modelId="{149A5475-B0F5-4BEE-AF7B-E4AA1DC4BDD1}" type="sibTrans" cxnId="{BFE10BA9-EED1-4398-8749-4EE4CDCC604E}">
      <dgm:prSet/>
      <dgm:spPr/>
      <dgm:t>
        <a:bodyPr/>
        <a:lstStyle/>
        <a:p>
          <a:endParaRPr lang="en-US"/>
        </a:p>
      </dgm:t>
    </dgm:pt>
    <dgm:pt modelId="{F40019C9-85E9-4899-9CF3-A9B506A807F6}" type="pres">
      <dgm:prSet presAssocID="{0A738FB4-2484-4ED9-8178-26658866E5E6}" presName="hierChild1" presStyleCnt="0">
        <dgm:presLayoutVars>
          <dgm:orgChart val="1"/>
          <dgm:chPref val="1"/>
          <dgm:dir/>
          <dgm:animOne val="branch"/>
          <dgm:animLvl val="lvl"/>
          <dgm:resizeHandles/>
        </dgm:presLayoutVars>
      </dgm:prSet>
      <dgm:spPr/>
    </dgm:pt>
    <dgm:pt modelId="{22F3ED67-7E86-4F53-93A9-C2EE042A6FC4}" type="pres">
      <dgm:prSet presAssocID="{4727D4F5-F60F-47F9-B934-29B36679DD35}" presName="hierRoot1" presStyleCnt="0">
        <dgm:presLayoutVars>
          <dgm:hierBranch val="init"/>
        </dgm:presLayoutVars>
      </dgm:prSet>
      <dgm:spPr/>
    </dgm:pt>
    <dgm:pt modelId="{DA9D371A-B216-41D2-82CD-08E2A77E13E2}" type="pres">
      <dgm:prSet presAssocID="{4727D4F5-F60F-47F9-B934-29B36679DD35}" presName="rootComposite1" presStyleCnt="0"/>
      <dgm:spPr/>
    </dgm:pt>
    <dgm:pt modelId="{0DF35495-6D98-46B4-A88C-337DB4EAB8AA}" type="pres">
      <dgm:prSet presAssocID="{4727D4F5-F60F-47F9-B934-29B36679DD35}" presName="rootText1" presStyleLbl="node0" presStyleIdx="0" presStyleCnt="1">
        <dgm:presLayoutVars>
          <dgm:chPref val="3"/>
        </dgm:presLayoutVars>
      </dgm:prSet>
      <dgm:spPr/>
    </dgm:pt>
    <dgm:pt modelId="{0A263C23-0C93-4CD3-A33A-63F4E1BB1ED3}" type="pres">
      <dgm:prSet presAssocID="{4727D4F5-F60F-47F9-B934-29B36679DD35}" presName="rootConnector1" presStyleLbl="node1" presStyleIdx="0" presStyleCnt="0"/>
      <dgm:spPr/>
    </dgm:pt>
    <dgm:pt modelId="{41A1D17A-A29C-453F-8D68-878AAC804502}" type="pres">
      <dgm:prSet presAssocID="{4727D4F5-F60F-47F9-B934-29B36679DD35}" presName="hierChild2" presStyleCnt="0"/>
      <dgm:spPr/>
    </dgm:pt>
    <dgm:pt modelId="{970D45C2-BBE6-4D63-903C-D8EDD2DDE615}" type="pres">
      <dgm:prSet presAssocID="{D1B99837-FB80-4B97-A329-092207E998F9}" presName="Name37" presStyleLbl="parChTrans1D2" presStyleIdx="0" presStyleCnt="3"/>
      <dgm:spPr/>
    </dgm:pt>
    <dgm:pt modelId="{F395B95A-E2A0-4497-B2D8-03A21A679C44}" type="pres">
      <dgm:prSet presAssocID="{2C7FDE1C-2ACD-46C9-BECF-C173B0C0A34D}" presName="hierRoot2" presStyleCnt="0">
        <dgm:presLayoutVars>
          <dgm:hierBranch val="init"/>
        </dgm:presLayoutVars>
      </dgm:prSet>
      <dgm:spPr/>
    </dgm:pt>
    <dgm:pt modelId="{8F7F708E-9B3A-43C1-BA9D-E98D1F333E88}" type="pres">
      <dgm:prSet presAssocID="{2C7FDE1C-2ACD-46C9-BECF-C173B0C0A34D}" presName="rootComposite" presStyleCnt="0"/>
      <dgm:spPr/>
    </dgm:pt>
    <dgm:pt modelId="{5BF8B446-AE2A-41D6-AD4E-7485347E7442}" type="pres">
      <dgm:prSet presAssocID="{2C7FDE1C-2ACD-46C9-BECF-C173B0C0A34D}" presName="rootText" presStyleLbl="node2" presStyleIdx="0" presStyleCnt="3">
        <dgm:presLayoutVars>
          <dgm:chPref val="3"/>
        </dgm:presLayoutVars>
      </dgm:prSet>
      <dgm:spPr/>
    </dgm:pt>
    <dgm:pt modelId="{FE934F0F-8862-4D20-9C1E-A437F1E45329}" type="pres">
      <dgm:prSet presAssocID="{2C7FDE1C-2ACD-46C9-BECF-C173B0C0A34D}" presName="rootConnector" presStyleLbl="node2" presStyleIdx="0" presStyleCnt="3"/>
      <dgm:spPr/>
    </dgm:pt>
    <dgm:pt modelId="{DD235E0B-0879-4039-A851-9EC468AC1094}" type="pres">
      <dgm:prSet presAssocID="{2C7FDE1C-2ACD-46C9-BECF-C173B0C0A34D}" presName="hierChild4" presStyleCnt="0"/>
      <dgm:spPr/>
    </dgm:pt>
    <dgm:pt modelId="{B57E1BEF-0B8A-44FD-A348-FF09731D3FE1}" type="pres">
      <dgm:prSet presAssocID="{FA4341E5-7817-4FB5-A8C4-FB8A8CD0719B}" presName="Name37" presStyleLbl="parChTrans1D3" presStyleIdx="0" presStyleCnt="3"/>
      <dgm:spPr/>
    </dgm:pt>
    <dgm:pt modelId="{7E35CA1B-A5FB-44BF-A32A-D0448CE4235E}" type="pres">
      <dgm:prSet presAssocID="{523FA514-129E-4DA3-9692-DDC80552EBB8}" presName="hierRoot2" presStyleCnt="0">
        <dgm:presLayoutVars>
          <dgm:hierBranch val="init"/>
        </dgm:presLayoutVars>
      </dgm:prSet>
      <dgm:spPr/>
    </dgm:pt>
    <dgm:pt modelId="{661B6579-1454-4761-AB28-C2FD6A726915}" type="pres">
      <dgm:prSet presAssocID="{523FA514-129E-4DA3-9692-DDC80552EBB8}" presName="rootComposite" presStyleCnt="0"/>
      <dgm:spPr/>
    </dgm:pt>
    <dgm:pt modelId="{779B25F1-FE96-4D6D-8B36-81C443CE285B}" type="pres">
      <dgm:prSet presAssocID="{523FA514-129E-4DA3-9692-DDC80552EBB8}" presName="rootText" presStyleLbl="node3" presStyleIdx="0" presStyleCnt="3" custScaleX="98453" custScaleY="275670">
        <dgm:presLayoutVars>
          <dgm:chPref val="3"/>
        </dgm:presLayoutVars>
      </dgm:prSet>
      <dgm:spPr/>
    </dgm:pt>
    <dgm:pt modelId="{65543B10-44BC-4F48-9380-FBF9DE30FBB5}" type="pres">
      <dgm:prSet presAssocID="{523FA514-129E-4DA3-9692-DDC80552EBB8}" presName="rootConnector" presStyleLbl="node3" presStyleIdx="0" presStyleCnt="3"/>
      <dgm:spPr/>
    </dgm:pt>
    <dgm:pt modelId="{4703980F-C10C-44C4-BC39-3207EB407FAA}" type="pres">
      <dgm:prSet presAssocID="{523FA514-129E-4DA3-9692-DDC80552EBB8}" presName="hierChild4" presStyleCnt="0"/>
      <dgm:spPr/>
    </dgm:pt>
    <dgm:pt modelId="{81CE672A-0D76-44C9-ADFF-6A0D200B6C65}" type="pres">
      <dgm:prSet presAssocID="{523FA514-129E-4DA3-9692-DDC80552EBB8}" presName="hierChild5" presStyleCnt="0"/>
      <dgm:spPr/>
    </dgm:pt>
    <dgm:pt modelId="{388A804B-8F80-40E1-A713-CA1E71A47C3A}" type="pres">
      <dgm:prSet presAssocID="{2C7FDE1C-2ACD-46C9-BECF-C173B0C0A34D}" presName="hierChild5" presStyleCnt="0"/>
      <dgm:spPr/>
    </dgm:pt>
    <dgm:pt modelId="{F6E72959-494A-4040-8D6A-E0606A5C7C79}" type="pres">
      <dgm:prSet presAssocID="{10940DEF-5A24-4B40-B97F-BBF4870B9853}" presName="Name37" presStyleLbl="parChTrans1D2" presStyleIdx="1" presStyleCnt="3"/>
      <dgm:spPr/>
    </dgm:pt>
    <dgm:pt modelId="{9107EAA9-9FF7-40D3-A563-449A0A02017F}" type="pres">
      <dgm:prSet presAssocID="{F72BF598-3B1B-4FB2-93E7-0070064FA21A}" presName="hierRoot2" presStyleCnt="0">
        <dgm:presLayoutVars>
          <dgm:hierBranch val="init"/>
        </dgm:presLayoutVars>
      </dgm:prSet>
      <dgm:spPr/>
    </dgm:pt>
    <dgm:pt modelId="{73672AA3-81A0-4741-80BB-0B44FF030BDD}" type="pres">
      <dgm:prSet presAssocID="{F72BF598-3B1B-4FB2-93E7-0070064FA21A}" presName="rootComposite" presStyleCnt="0"/>
      <dgm:spPr/>
    </dgm:pt>
    <dgm:pt modelId="{15DF8DB8-5966-4C55-A9BA-20CC164760E3}" type="pres">
      <dgm:prSet presAssocID="{F72BF598-3B1B-4FB2-93E7-0070064FA21A}" presName="rootText" presStyleLbl="node2" presStyleIdx="1" presStyleCnt="3">
        <dgm:presLayoutVars>
          <dgm:chPref val="3"/>
        </dgm:presLayoutVars>
      </dgm:prSet>
      <dgm:spPr/>
    </dgm:pt>
    <dgm:pt modelId="{327BA573-AAFA-4B51-8586-B7B5E2A62740}" type="pres">
      <dgm:prSet presAssocID="{F72BF598-3B1B-4FB2-93E7-0070064FA21A}" presName="rootConnector" presStyleLbl="node2" presStyleIdx="1" presStyleCnt="3"/>
      <dgm:spPr/>
    </dgm:pt>
    <dgm:pt modelId="{9A0A142C-7827-4838-B40D-B63C10C27A16}" type="pres">
      <dgm:prSet presAssocID="{F72BF598-3B1B-4FB2-93E7-0070064FA21A}" presName="hierChild4" presStyleCnt="0"/>
      <dgm:spPr/>
    </dgm:pt>
    <dgm:pt modelId="{D8526F22-EC9A-4712-91EB-2DF60E407ACA}" type="pres">
      <dgm:prSet presAssocID="{3371F1FB-4E91-4F13-A756-B13F2D1B7B62}" presName="Name37" presStyleLbl="parChTrans1D3" presStyleIdx="1" presStyleCnt="3"/>
      <dgm:spPr/>
    </dgm:pt>
    <dgm:pt modelId="{0785FFC2-5C97-4C65-B6A4-FA5E4653D1F9}" type="pres">
      <dgm:prSet presAssocID="{1D65F214-A03A-45CA-92E6-48956ABD29DE}" presName="hierRoot2" presStyleCnt="0">
        <dgm:presLayoutVars>
          <dgm:hierBranch val="init"/>
        </dgm:presLayoutVars>
      </dgm:prSet>
      <dgm:spPr/>
    </dgm:pt>
    <dgm:pt modelId="{07CA59AD-8216-4C57-B7FD-9CDD4147DB5E}" type="pres">
      <dgm:prSet presAssocID="{1D65F214-A03A-45CA-92E6-48956ABD29DE}" presName="rootComposite" presStyleCnt="0"/>
      <dgm:spPr/>
    </dgm:pt>
    <dgm:pt modelId="{A409EBC3-5C0E-4F94-97DE-B8596DD585D0}" type="pres">
      <dgm:prSet presAssocID="{1D65F214-A03A-45CA-92E6-48956ABD29DE}" presName="rootText" presStyleLbl="node3" presStyleIdx="1" presStyleCnt="3" custScaleX="98453" custScaleY="274524">
        <dgm:presLayoutVars>
          <dgm:chPref val="3"/>
        </dgm:presLayoutVars>
      </dgm:prSet>
      <dgm:spPr/>
    </dgm:pt>
    <dgm:pt modelId="{DDB1B5E3-C02B-4DC3-9CB7-EBE0FDD70B48}" type="pres">
      <dgm:prSet presAssocID="{1D65F214-A03A-45CA-92E6-48956ABD29DE}" presName="rootConnector" presStyleLbl="node3" presStyleIdx="1" presStyleCnt="3"/>
      <dgm:spPr/>
    </dgm:pt>
    <dgm:pt modelId="{31FA9248-75AB-4700-8280-D09DEA0EADD7}" type="pres">
      <dgm:prSet presAssocID="{1D65F214-A03A-45CA-92E6-48956ABD29DE}" presName="hierChild4" presStyleCnt="0"/>
      <dgm:spPr/>
    </dgm:pt>
    <dgm:pt modelId="{EF8898FA-1DCA-408A-ABA7-FC60D494E352}" type="pres">
      <dgm:prSet presAssocID="{1D65F214-A03A-45CA-92E6-48956ABD29DE}" presName="hierChild5" presStyleCnt="0"/>
      <dgm:spPr/>
    </dgm:pt>
    <dgm:pt modelId="{6A299346-F9BC-4ED3-B96C-6BE551A7C7A6}" type="pres">
      <dgm:prSet presAssocID="{F72BF598-3B1B-4FB2-93E7-0070064FA21A}" presName="hierChild5" presStyleCnt="0"/>
      <dgm:spPr/>
    </dgm:pt>
    <dgm:pt modelId="{11711BFF-9428-4620-BA7D-2F2EBE9EB9F7}" type="pres">
      <dgm:prSet presAssocID="{0C70AC03-2B23-46A0-A5DA-B07632AFFA93}" presName="Name37" presStyleLbl="parChTrans1D2" presStyleIdx="2" presStyleCnt="3"/>
      <dgm:spPr/>
    </dgm:pt>
    <dgm:pt modelId="{5030236D-89B4-4689-B14A-159EF5F3BC00}" type="pres">
      <dgm:prSet presAssocID="{8CCDC33C-251F-4C52-A991-B9A8A0BB718A}" presName="hierRoot2" presStyleCnt="0">
        <dgm:presLayoutVars>
          <dgm:hierBranch val="init"/>
        </dgm:presLayoutVars>
      </dgm:prSet>
      <dgm:spPr/>
    </dgm:pt>
    <dgm:pt modelId="{1ED00E31-C480-4BA2-826D-699C75DE76B2}" type="pres">
      <dgm:prSet presAssocID="{8CCDC33C-251F-4C52-A991-B9A8A0BB718A}" presName="rootComposite" presStyleCnt="0"/>
      <dgm:spPr/>
    </dgm:pt>
    <dgm:pt modelId="{27BFCF0C-2ED3-472B-85A4-5D516BF460CC}" type="pres">
      <dgm:prSet presAssocID="{8CCDC33C-251F-4C52-A991-B9A8A0BB718A}" presName="rootText" presStyleLbl="node2" presStyleIdx="2" presStyleCnt="3">
        <dgm:presLayoutVars>
          <dgm:chPref val="3"/>
        </dgm:presLayoutVars>
      </dgm:prSet>
      <dgm:spPr/>
    </dgm:pt>
    <dgm:pt modelId="{DD0FBC6A-ED1D-4C71-A767-A7CBB7022523}" type="pres">
      <dgm:prSet presAssocID="{8CCDC33C-251F-4C52-A991-B9A8A0BB718A}" presName="rootConnector" presStyleLbl="node2" presStyleIdx="2" presStyleCnt="3"/>
      <dgm:spPr/>
    </dgm:pt>
    <dgm:pt modelId="{F2FBEEED-BF96-4D5F-8398-78AA955649A5}" type="pres">
      <dgm:prSet presAssocID="{8CCDC33C-251F-4C52-A991-B9A8A0BB718A}" presName="hierChild4" presStyleCnt="0"/>
      <dgm:spPr/>
    </dgm:pt>
    <dgm:pt modelId="{A6186D7D-08CD-4E5D-9BFC-07AFCEC64A69}" type="pres">
      <dgm:prSet presAssocID="{8BB8E6F9-AF09-4593-A901-B6ABC876AC3F}" presName="Name37" presStyleLbl="parChTrans1D3" presStyleIdx="2" presStyleCnt="3"/>
      <dgm:spPr/>
    </dgm:pt>
    <dgm:pt modelId="{919FAF17-BC50-4576-B851-17A6A7DF7050}" type="pres">
      <dgm:prSet presAssocID="{3177DAC6-6EC4-421E-AE51-C6D084AADE57}" presName="hierRoot2" presStyleCnt="0">
        <dgm:presLayoutVars>
          <dgm:hierBranch val="init"/>
        </dgm:presLayoutVars>
      </dgm:prSet>
      <dgm:spPr/>
    </dgm:pt>
    <dgm:pt modelId="{1D68EF67-A65A-43B3-B7B4-156D0C4D4D0E}" type="pres">
      <dgm:prSet presAssocID="{3177DAC6-6EC4-421E-AE51-C6D084AADE57}" presName="rootComposite" presStyleCnt="0"/>
      <dgm:spPr/>
    </dgm:pt>
    <dgm:pt modelId="{289F7239-2CF2-49D5-B7B2-65276B1FC0BC}" type="pres">
      <dgm:prSet presAssocID="{3177DAC6-6EC4-421E-AE51-C6D084AADE57}" presName="rootText" presStyleLbl="node3" presStyleIdx="2" presStyleCnt="3" custScaleX="98453" custScaleY="274524">
        <dgm:presLayoutVars>
          <dgm:chPref val="3"/>
        </dgm:presLayoutVars>
      </dgm:prSet>
      <dgm:spPr/>
    </dgm:pt>
    <dgm:pt modelId="{D9A735D6-B01E-4778-B9E9-D4EDB6F4BA95}" type="pres">
      <dgm:prSet presAssocID="{3177DAC6-6EC4-421E-AE51-C6D084AADE57}" presName="rootConnector" presStyleLbl="node3" presStyleIdx="2" presStyleCnt="3"/>
      <dgm:spPr/>
    </dgm:pt>
    <dgm:pt modelId="{945D5B2D-46FB-4853-82C6-C1FFAE122D25}" type="pres">
      <dgm:prSet presAssocID="{3177DAC6-6EC4-421E-AE51-C6D084AADE57}" presName="hierChild4" presStyleCnt="0"/>
      <dgm:spPr/>
    </dgm:pt>
    <dgm:pt modelId="{02B2E17A-402F-4108-80D0-CD3E09B082A3}" type="pres">
      <dgm:prSet presAssocID="{3177DAC6-6EC4-421E-AE51-C6D084AADE57}" presName="hierChild5" presStyleCnt="0"/>
      <dgm:spPr/>
    </dgm:pt>
    <dgm:pt modelId="{2BE05AEB-F986-4628-84B8-2D8C38511A1A}" type="pres">
      <dgm:prSet presAssocID="{8CCDC33C-251F-4C52-A991-B9A8A0BB718A}" presName="hierChild5" presStyleCnt="0"/>
      <dgm:spPr/>
    </dgm:pt>
    <dgm:pt modelId="{5F154034-E3BB-4A92-B2FF-606B834A48DC}" type="pres">
      <dgm:prSet presAssocID="{4727D4F5-F60F-47F9-B934-29B36679DD35}" presName="hierChild3" presStyleCnt="0"/>
      <dgm:spPr/>
    </dgm:pt>
  </dgm:ptLst>
  <dgm:cxnLst>
    <dgm:cxn modelId="{8D99BF05-7C83-4FCE-B131-FDC37D98D5B3}" type="presOf" srcId="{1D65F214-A03A-45CA-92E6-48956ABD29DE}" destId="{DDB1B5E3-C02B-4DC3-9CB7-EBE0FDD70B48}" srcOrd="1" destOrd="0" presId="urn:microsoft.com/office/officeart/2005/8/layout/orgChart1"/>
    <dgm:cxn modelId="{190D9716-D47C-41E1-AFA8-75DAD0B2EAFD}" srcId="{4727D4F5-F60F-47F9-B934-29B36679DD35}" destId="{8CCDC33C-251F-4C52-A991-B9A8A0BB718A}" srcOrd="2" destOrd="0" parTransId="{0C70AC03-2B23-46A0-A5DA-B07632AFFA93}" sibTransId="{9D51C033-FEFF-4E9F-9130-F35983ECA067}"/>
    <dgm:cxn modelId="{C6EF5E1F-5C0D-4CF8-9A33-FFFD9CA7B1A6}" srcId="{4727D4F5-F60F-47F9-B934-29B36679DD35}" destId="{F72BF598-3B1B-4FB2-93E7-0070064FA21A}" srcOrd="1" destOrd="0" parTransId="{10940DEF-5A24-4B40-B97F-BBF4870B9853}" sibTransId="{AE676A95-0C23-4C7A-B731-3D88C12FC9E2}"/>
    <dgm:cxn modelId="{9E7FBF23-8CBB-4BE2-A2BC-89D718727A25}" type="presOf" srcId="{523FA514-129E-4DA3-9692-DDC80552EBB8}" destId="{65543B10-44BC-4F48-9380-FBF9DE30FBB5}" srcOrd="1" destOrd="0" presId="urn:microsoft.com/office/officeart/2005/8/layout/orgChart1"/>
    <dgm:cxn modelId="{B33EC52D-D2ED-4294-8EB8-0F8F43C0E295}" type="presOf" srcId="{D1B99837-FB80-4B97-A329-092207E998F9}" destId="{970D45C2-BBE6-4D63-903C-D8EDD2DDE615}" srcOrd="0" destOrd="0" presId="urn:microsoft.com/office/officeart/2005/8/layout/orgChart1"/>
    <dgm:cxn modelId="{70B0562F-0833-4B99-A8DE-B5E78D9124CC}" type="presOf" srcId="{0A738FB4-2484-4ED9-8178-26658866E5E6}" destId="{F40019C9-85E9-4899-9CF3-A9B506A807F6}" srcOrd="0" destOrd="0" presId="urn:microsoft.com/office/officeart/2005/8/layout/orgChart1"/>
    <dgm:cxn modelId="{34E61871-C9CE-46C5-A35F-B05B2B8B69B8}" srcId="{F72BF598-3B1B-4FB2-93E7-0070064FA21A}" destId="{1D65F214-A03A-45CA-92E6-48956ABD29DE}" srcOrd="0" destOrd="0" parTransId="{3371F1FB-4E91-4F13-A756-B13F2D1B7B62}" sibTransId="{DD03AD85-9F57-44DD-90FE-2153774322B6}"/>
    <dgm:cxn modelId="{54D95151-ED41-4892-B8A4-CA05E934DE3F}" type="presOf" srcId="{2C7FDE1C-2ACD-46C9-BECF-C173B0C0A34D}" destId="{5BF8B446-AE2A-41D6-AD4E-7485347E7442}" srcOrd="0" destOrd="0" presId="urn:microsoft.com/office/officeart/2005/8/layout/orgChart1"/>
    <dgm:cxn modelId="{682E6278-F26A-4D3B-B4E6-63E3DAC195F9}" type="presOf" srcId="{8CCDC33C-251F-4C52-A991-B9A8A0BB718A}" destId="{DD0FBC6A-ED1D-4C71-A767-A7CBB7022523}" srcOrd="1" destOrd="0" presId="urn:microsoft.com/office/officeart/2005/8/layout/orgChart1"/>
    <dgm:cxn modelId="{E4E1068D-98C9-4AEE-A17E-2746872DE5BF}" type="presOf" srcId="{2C7FDE1C-2ACD-46C9-BECF-C173B0C0A34D}" destId="{FE934F0F-8862-4D20-9C1E-A437F1E45329}" srcOrd="1" destOrd="0" presId="urn:microsoft.com/office/officeart/2005/8/layout/orgChart1"/>
    <dgm:cxn modelId="{D85E1B92-B782-4319-8EF2-AB0D0FDF57B4}" type="presOf" srcId="{3371F1FB-4E91-4F13-A756-B13F2D1B7B62}" destId="{D8526F22-EC9A-4712-91EB-2DF60E407ACA}" srcOrd="0" destOrd="0" presId="urn:microsoft.com/office/officeart/2005/8/layout/orgChart1"/>
    <dgm:cxn modelId="{EACC8E92-5C16-42FB-92FA-10462294756E}" srcId="{4727D4F5-F60F-47F9-B934-29B36679DD35}" destId="{2C7FDE1C-2ACD-46C9-BECF-C173B0C0A34D}" srcOrd="0" destOrd="0" parTransId="{D1B99837-FB80-4B97-A329-092207E998F9}" sibTransId="{D1C2FF4A-E337-420A-BDFF-3CCDAF527E13}"/>
    <dgm:cxn modelId="{0ACC039B-8FF0-4560-87A5-579A849774C3}" type="presOf" srcId="{8BB8E6F9-AF09-4593-A901-B6ABC876AC3F}" destId="{A6186D7D-08CD-4E5D-9BFC-07AFCEC64A69}" srcOrd="0" destOrd="0" presId="urn:microsoft.com/office/officeart/2005/8/layout/orgChart1"/>
    <dgm:cxn modelId="{85F25BA1-BD15-47A5-8818-07D3E38313D1}" srcId="{0A738FB4-2484-4ED9-8178-26658866E5E6}" destId="{4727D4F5-F60F-47F9-B934-29B36679DD35}" srcOrd="0" destOrd="0" parTransId="{834368C6-C173-4B3D-A16A-729870140C08}" sibTransId="{AA56C0B0-2BCC-4B45-B491-B82FC7C782C3}"/>
    <dgm:cxn modelId="{BFE10BA9-EED1-4398-8749-4EE4CDCC604E}" srcId="{8CCDC33C-251F-4C52-A991-B9A8A0BB718A}" destId="{3177DAC6-6EC4-421E-AE51-C6D084AADE57}" srcOrd="0" destOrd="0" parTransId="{8BB8E6F9-AF09-4593-A901-B6ABC876AC3F}" sibTransId="{149A5475-B0F5-4BEE-AF7B-E4AA1DC4BDD1}"/>
    <dgm:cxn modelId="{50A933AC-293D-4B6A-98BB-D51588DFEBE8}" type="presOf" srcId="{3177DAC6-6EC4-421E-AE51-C6D084AADE57}" destId="{289F7239-2CF2-49D5-B7B2-65276B1FC0BC}" srcOrd="0" destOrd="0" presId="urn:microsoft.com/office/officeart/2005/8/layout/orgChart1"/>
    <dgm:cxn modelId="{39FB62B3-C38D-42B5-B235-62AF8F0BB4E4}" type="presOf" srcId="{10940DEF-5A24-4B40-B97F-BBF4870B9853}" destId="{F6E72959-494A-4040-8D6A-E0606A5C7C79}" srcOrd="0" destOrd="0" presId="urn:microsoft.com/office/officeart/2005/8/layout/orgChart1"/>
    <dgm:cxn modelId="{B468E2B9-F97A-4304-9DB3-8DE88341517D}" type="presOf" srcId="{FA4341E5-7817-4FB5-A8C4-FB8A8CD0719B}" destId="{B57E1BEF-0B8A-44FD-A348-FF09731D3FE1}" srcOrd="0" destOrd="0" presId="urn:microsoft.com/office/officeart/2005/8/layout/orgChart1"/>
    <dgm:cxn modelId="{124DD5BC-B7A3-4DF4-89E5-2ADBA87F674D}" type="presOf" srcId="{4727D4F5-F60F-47F9-B934-29B36679DD35}" destId="{0DF35495-6D98-46B4-A88C-337DB4EAB8AA}" srcOrd="0" destOrd="0" presId="urn:microsoft.com/office/officeart/2005/8/layout/orgChart1"/>
    <dgm:cxn modelId="{C6EAE7CE-B4DE-4F89-A2AA-1A600101AC0B}" type="presOf" srcId="{4727D4F5-F60F-47F9-B934-29B36679DD35}" destId="{0A263C23-0C93-4CD3-A33A-63F4E1BB1ED3}" srcOrd="1" destOrd="0" presId="urn:microsoft.com/office/officeart/2005/8/layout/orgChart1"/>
    <dgm:cxn modelId="{25589AD0-8D7D-48DF-B177-C32D68080B24}" type="presOf" srcId="{F72BF598-3B1B-4FB2-93E7-0070064FA21A}" destId="{327BA573-AAFA-4B51-8586-B7B5E2A62740}" srcOrd="1" destOrd="0" presId="urn:microsoft.com/office/officeart/2005/8/layout/orgChart1"/>
    <dgm:cxn modelId="{BC9883D3-0B53-405E-BCA8-CB29921331C9}" srcId="{2C7FDE1C-2ACD-46C9-BECF-C173B0C0A34D}" destId="{523FA514-129E-4DA3-9692-DDC80552EBB8}" srcOrd="0" destOrd="0" parTransId="{FA4341E5-7817-4FB5-A8C4-FB8A8CD0719B}" sibTransId="{28249B10-0C45-4D41-BB4D-307C3B5417C4}"/>
    <dgm:cxn modelId="{C65948DC-D5D9-49B3-B503-8DBE508DBCBE}" type="presOf" srcId="{8CCDC33C-251F-4C52-A991-B9A8A0BB718A}" destId="{27BFCF0C-2ED3-472B-85A4-5D516BF460CC}" srcOrd="0" destOrd="0" presId="urn:microsoft.com/office/officeart/2005/8/layout/orgChart1"/>
    <dgm:cxn modelId="{1F0A81E6-C054-425E-B39E-5DF88E31E909}" type="presOf" srcId="{F72BF598-3B1B-4FB2-93E7-0070064FA21A}" destId="{15DF8DB8-5966-4C55-A9BA-20CC164760E3}" srcOrd="0" destOrd="0" presId="urn:microsoft.com/office/officeart/2005/8/layout/orgChart1"/>
    <dgm:cxn modelId="{E0087AEF-EE72-4B06-AB4B-6ECFED3B67C6}" type="presOf" srcId="{1D65F214-A03A-45CA-92E6-48956ABD29DE}" destId="{A409EBC3-5C0E-4F94-97DE-B8596DD585D0}" srcOrd="0" destOrd="0" presId="urn:microsoft.com/office/officeart/2005/8/layout/orgChart1"/>
    <dgm:cxn modelId="{EDBF6BF5-13EB-4ACC-B911-F561E87D6F4E}" type="presOf" srcId="{0C70AC03-2B23-46A0-A5DA-B07632AFFA93}" destId="{11711BFF-9428-4620-BA7D-2F2EBE9EB9F7}" srcOrd="0" destOrd="0" presId="urn:microsoft.com/office/officeart/2005/8/layout/orgChart1"/>
    <dgm:cxn modelId="{CB6A72F7-7D54-4903-A8A5-64807873D120}" type="presOf" srcId="{3177DAC6-6EC4-421E-AE51-C6D084AADE57}" destId="{D9A735D6-B01E-4778-B9E9-D4EDB6F4BA95}" srcOrd="1" destOrd="0" presId="urn:microsoft.com/office/officeart/2005/8/layout/orgChart1"/>
    <dgm:cxn modelId="{6F68ADFB-8499-4856-866F-A4820B1B4DDC}" type="presOf" srcId="{523FA514-129E-4DA3-9692-DDC80552EBB8}" destId="{779B25F1-FE96-4D6D-8B36-81C443CE285B}" srcOrd="0" destOrd="0" presId="urn:microsoft.com/office/officeart/2005/8/layout/orgChart1"/>
    <dgm:cxn modelId="{CD19D8B7-50E9-4F78-BFC1-0C18CA74CAB5}" type="presParOf" srcId="{F40019C9-85E9-4899-9CF3-A9B506A807F6}" destId="{22F3ED67-7E86-4F53-93A9-C2EE042A6FC4}" srcOrd="0" destOrd="0" presId="urn:microsoft.com/office/officeart/2005/8/layout/orgChart1"/>
    <dgm:cxn modelId="{85F915B4-6725-41CA-9C17-2732D6EA94B5}" type="presParOf" srcId="{22F3ED67-7E86-4F53-93A9-C2EE042A6FC4}" destId="{DA9D371A-B216-41D2-82CD-08E2A77E13E2}" srcOrd="0" destOrd="0" presId="urn:microsoft.com/office/officeart/2005/8/layout/orgChart1"/>
    <dgm:cxn modelId="{D3A9CEE8-88CD-4656-8781-D8D933C5A138}" type="presParOf" srcId="{DA9D371A-B216-41D2-82CD-08E2A77E13E2}" destId="{0DF35495-6D98-46B4-A88C-337DB4EAB8AA}" srcOrd="0" destOrd="0" presId="urn:microsoft.com/office/officeart/2005/8/layout/orgChart1"/>
    <dgm:cxn modelId="{BBFC64CF-7EE6-4DAE-8856-ACDA3532DEC8}" type="presParOf" srcId="{DA9D371A-B216-41D2-82CD-08E2A77E13E2}" destId="{0A263C23-0C93-4CD3-A33A-63F4E1BB1ED3}" srcOrd="1" destOrd="0" presId="urn:microsoft.com/office/officeart/2005/8/layout/orgChart1"/>
    <dgm:cxn modelId="{E8CB5622-463F-4204-BA0E-999BE7FCB3F9}" type="presParOf" srcId="{22F3ED67-7E86-4F53-93A9-C2EE042A6FC4}" destId="{41A1D17A-A29C-453F-8D68-878AAC804502}" srcOrd="1" destOrd="0" presId="urn:microsoft.com/office/officeart/2005/8/layout/orgChart1"/>
    <dgm:cxn modelId="{815DB223-CAFB-4F31-8D86-C1B6DE2B73A3}" type="presParOf" srcId="{41A1D17A-A29C-453F-8D68-878AAC804502}" destId="{970D45C2-BBE6-4D63-903C-D8EDD2DDE615}" srcOrd="0" destOrd="0" presId="urn:microsoft.com/office/officeart/2005/8/layout/orgChart1"/>
    <dgm:cxn modelId="{EF2AA3C6-0A79-4DEA-B912-2734CC2D791A}" type="presParOf" srcId="{41A1D17A-A29C-453F-8D68-878AAC804502}" destId="{F395B95A-E2A0-4497-B2D8-03A21A679C44}" srcOrd="1" destOrd="0" presId="urn:microsoft.com/office/officeart/2005/8/layout/orgChart1"/>
    <dgm:cxn modelId="{2F010E83-97A6-4FDB-86F1-0E87D3AB99CD}" type="presParOf" srcId="{F395B95A-E2A0-4497-B2D8-03A21A679C44}" destId="{8F7F708E-9B3A-43C1-BA9D-E98D1F333E88}" srcOrd="0" destOrd="0" presId="urn:microsoft.com/office/officeart/2005/8/layout/orgChart1"/>
    <dgm:cxn modelId="{9BBD670D-BA51-4A2E-B02A-3E2A0FACC23B}" type="presParOf" srcId="{8F7F708E-9B3A-43C1-BA9D-E98D1F333E88}" destId="{5BF8B446-AE2A-41D6-AD4E-7485347E7442}" srcOrd="0" destOrd="0" presId="urn:microsoft.com/office/officeart/2005/8/layout/orgChart1"/>
    <dgm:cxn modelId="{4B7D7597-3331-4A9A-9C66-688CB8FF9516}" type="presParOf" srcId="{8F7F708E-9B3A-43C1-BA9D-E98D1F333E88}" destId="{FE934F0F-8862-4D20-9C1E-A437F1E45329}" srcOrd="1" destOrd="0" presId="urn:microsoft.com/office/officeart/2005/8/layout/orgChart1"/>
    <dgm:cxn modelId="{35B3CC7B-2E56-4BF4-89B9-A6356DC8FE71}" type="presParOf" srcId="{F395B95A-E2A0-4497-B2D8-03A21A679C44}" destId="{DD235E0B-0879-4039-A851-9EC468AC1094}" srcOrd="1" destOrd="0" presId="urn:microsoft.com/office/officeart/2005/8/layout/orgChart1"/>
    <dgm:cxn modelId="{5FFD2079-99CC-410E-B764-0ADB87FC0E54}" type="presParOf" srcId="{DD235E0B-0879-4039-A851-9EC468AC1094}" destId="{B57E1BEF-0B8A-44FD-A348-FF09731D3FE1}" srcOrd="0" destOrd="0" presId="urn:microsoft.com/office/officeart/2005/8/layout/orgChart1"/>
    <dgm:cxn modelId="{0B003F32-BC91-4513-A94E-F5BBC67B62E2}" type="presParOf" srcId="{DD235E0B-0879-4039-A851-9EC468AC1094}" destId="{7E35CA1B-A5FB-44BF-A32A-D0448CE4235E}" srcOrd="1" destOrd="0" presId="urn:microsoft.com/office/officeart/2005/8/layout/orgChart1"/>
    <dgm:cxn modelId="{6BB0A614-77B9-44C4-AD76-3F093DA05105}" type="presParOf" srcId="{7E35CA1B-A5FB-44BF-A32A-D0448CE4235E}" destId="{661B6579-1454-4761-AB28-C2FD6A726915}" srcOrd="0" destOrd="0" presId="urn:microsoft.com/office/officeart/2005/8/layout/orgChart1"/>
    <dgm:cxn modelId="{569846B7-2A0A-46E0-9C70-0B7256C77859}" type="presParOf" srcId="{661B6579-1454-4761-AB28-C2FD6A726915}" destId="{779B25F1-FE96-4D6D-8B36-81C443CE285B}" srcOrd="0" destOrd="0" presId="urn:microsoft.com/office/officeart/2005/8/layout/orgChart1"/>
    <dgm:cxn modelId="{5B914387-D381-4BBC-81C1-33BB61A96C1F}" type="presParOf" srcId="{661B6579-1454-4761-AB28-C2FD6A726915}" destId="{65543B10-44BC-4F48-9380-FBF9DE30FBB5}" srcOrd="1" destOrd="0" presId="urn:microsoft.com/office/officeart/2005/8/layout/orgChart1"/>
    <dgm:cxn modelId="{ADF78392-A1EC-4484-A93F-572A5D6C767F}" type="presParOf" srcId="{7E35CA1B-A5FB-44BF-A32A-D0448CE4235E}" destId="{4703980F-C10C-44C4-BC39-3207EB407FAA}" srcOrd="1" destOrd="0" presId="urn:microsoft.com/office/officeart/2005/8/layout/orgChart1"/>
    <dgm:cxn modelId="{5BDFB4E5-2325-412D-9B24-F8B89E2FDE4B}" type="presParOf" srcId="{7E35CA1B-A5FB-44BF-A32A-D0448CE4235E}" destId="{81CE672A-0D76-44C9-ADFF-6A0D200B6C65}" srcOrd="2" destOrd="0" presId="urn:microsoft.com/office/officeart/2005/8/layout/orgChart1"/>
    <dgm:cxn modelId="{8B580BC5-B867-4686-BBCF-8B7BA8963ECE}" type="presParOf" srcId="{F395B95A-E2A0-4497-B2D8-03A21A679C44}" destId="{388A804B-8F80-40E1-A713-CA1E71A47C3A}" srcOrd="2" destOrd="0" presId="urn:microsoft.com/office/officeart/2005/8/layout/orgChart1"/>
    <dgm:cxn modelId="{368C2210-A93B-4277-8A8B-FF68D94547DF}" type="presParOf" srcId="{41A1D17A-A29C-453F-8D68-878AAC804502}" destId="{F6E72959-494A-4040-8D6A-E0606A5C7C79}" srcOrd="2" destOrd="0" presId="urn:microsoft.com/office/officeart/2005/8/layout/orgChart1"/>
    <dgm:cxn modelId="{693B603A-54A6-4C66-A507-ED2916219A15}" type="presParOf" srcId="{41A1D17A-A29C-453F-8D68-878AAC804502}" destId="{9107EAA9-9FF7-40D3-A563-449A0A02017F}" srcOrd="3" destOrd="0" presId="urn:microsoft.com/office/officeart/2005/8/layout/orgChart1"/>
    <dgm:cxn modelId="{351AEF65-C558-43DA-BE49-F22EF6F0C425}" type="presParOf" srcId="{9107EAA9-9FF7-40D3-A563-449A0A02017F}" destId="{73672AA3-81A0-4741-80BB-0B44FF030BDD}" srcOrd="0" destOrd="0" presId="urn:microsoft.com/office/officeart/2005/8/layout/orgChart1"/>
    <dgm:cxn modelId="{00DBCC40-7CEA-48E9-9103-CDF43BD76463}" type="presParOf" srcId="{73672AA3-81A0-4741-80BB-0B44FF030BDD}" destId="{15DF8DB8-5966-4C55-A9BA-20CC164760E3}" srcOrd="0" destOrd="0" presId="urn:microsoft.com/office/officeart/2005/8/layout/orgChart1"/>
    <dgm:cxn modelId="{5C8CA0C2-3489-42CB-A2FA-129FC0111B63}" type="presParOf" srcId="{73672AA3-81A0-4741-80BB-0B44FF030BDD}" destId="{327BA573-AAFA-4B51-8586-B7B5E2A62740}" srcOrd="1" destOrd="0" presId="urn:microsoft.com/office/officeart/2005/8/layout/orgChart1"/>
    <dgm:cxn modelId="{C6C1C6DD-B90D-43F2-927E-A06144985A32}" type="presParOf" srcId="{9107EAA9-9FF7-40D3-A563-449A0A02017F}" destId="{9A0A142C-7827-4838-B40D-B63C10C27A16}" srcOrd="1" destOrd="0" presId="urn:microsoft.com/office/officeart/2005/8/layout/orgChart1"/>
    <dgm:cxn modelId="{886BB2F7-3656-471A-9ADB-9B2EED6F942A}" type="presParOf" srcId="{9A0A142C-7827-4838-B40D-B63C10C27A16}" destId="{D8526F22-EC9A-4712-91EB-2DF60E407ACA}" srcOrd="0" destOrd="0" presId="urn:microsoft.com/office/officeart/2005/8/layout/orgChart1"/>
    <dgm:cxn modelId="{0B9C4E1E-0940-43D2-A586-B636248BBED2}" type="presParOf" srcId="{9A0A142C-7827-4838-B40D-B63C10C27A16}" destId="{0785FFC2-5C97-4C65-B6A4-FA5E4653D1F9}" srcOrd="1" destOrd="0" presId="urn:microsoft.com/office/officeart/2005/8/layout/orgChart1"/>
    <dgm:cxn modelId="{D6885884-5F0D-4049-B003-6A628172D2F9}" type="presParOf" srcId="{0785FFC2-5C97-4C65-B6A4-FA5E4653D1F9}" destId="{07CA59AD-8216-4C57-B7FD-9CDD4147DB5E}" srcOrd="0" destOrd="0" presId="urn:microsoft.com/office/officeart/2005/8/layout/orgChart1"/>
    <dgm:cxn modelId="{AC61878F-D745-46ED-8546-034EC804A17E}" type="presParOf" srcId="{07CA59AD-8216-4C57-B7FD-9CDD4147DB5E}" destId="{A409EBC3-5C0E-4F94-97DE-B8596DD585D0}" srcOrd="0" destOrd="0" presId="urn:microsoft.com/office/officeart/2005/8/layout/orgChart1"/>
    <dgm:cxn modelId="{3460B3B3-8570-4B0A-AB03-E74C291ADFCA}" type="presParOf" srcId="{07CA59AD-8216-4C57-B7FD-9CDD4147DB5E}" destId="{DDB1B5E3-C02B-4DC3-9CB7-EBE0FDD70B48}" srcOrd="1" destOrd="0" presId="urn:microsoft.com/office/officeart/2005/8/layout/orgChart1"/>
    <dgm:cxn modelId="{7A78C9A2-0058-43FC-8B86-C196D1D9F5B4}" type="presParOf" srcId="{0785FFC2-5C97-4C65-B6A4-FA5E4653D1F9}" destId="{31FA9248-75AB-4700-8280-D09DEA0EADD7}" srcOrd="1" destOrd="0" presId="urn:microsoft.com/office/officeart/2005/8/layout/orgChart1"/>
    <dgm:cxn modelId="{2C8FCF33-19F1-4160-AA07-289B4BC2F99C}" type="presParOf" srcId="{0785FFC2-5C97-4C65-B6A4-FA5E4653D1F9}" destId="{EF8898FA-1DCA-408A-ABA7-FC60D494E352}" srcOrd="2" destOrd="0" presId="urn:microsoft.com/office/officeart/2005/8/layout/orgChart1"/>
    <dgm:cxn modelId="{2FC5E2D4-A99C-4B48-A8F0-CD92008A9E77}" type="presParOf" srcId="{9107EAA9-9FF7-40D3-A563-449A0A02017F}" destId="{6A299346-F9BC-4ED3-B96C-6BE551A7C7A6}" srcOrd="2" destOrd="0" presId="urn:microsoft.com/office/officeart/2005/8/layout/orgChart1"/>
    <dgm:cxn modelId="{ED55D5F2-439F-408D-837B-522C75EFCCDA}" type="presParOf" srcId="{41A1D17A-A29C-453F-8D68-878AAC804502}" destId="{11711BFF-9428-4620-BA7D-2F2EBE9EB9F7}" srcOrd="4" destOrd="0" presId="urn:microsoft.com/office/officeart/2005/8/layout/orgChart1"/>
    <dgm:cxn modelId="{4849A942-A003-4BD1-9963-A668CF676771}" type="presParOf" srcId="{41A1D17A-A29C-453F-8D68-878AAC804502}" destId="{5030236D-89B4-4689-B14A-159EF5F3BC00}" srcOrd="5" destOrd="0" presId="urn:microsoft.com/office/officeart/2005/8/layout/orgChart1"/>
    <dgm:cxn modelId="{FCB8BFAF-A394-4F59-8C20-60E72B1292A9}" type="presParOf" srcId="{5030236D-89B4-4689-B14A-159EF5F3BC00}" destId="{1ED00E31-C480-4BA2-826D-699C75DE76B2}" srcOrd="0" destOrd="0" presId="urn:microsoft.com/office/officeart/2005/8/layout/orgChart1"/>
    <dgm:cxn modelId="{0039242F-27C3-4B2B-AD12-5F71E0F26C1C}" type="presParOf" srcId="{1ED00E31-C480-4BA2-826D-699C75DE76B2}" destId="{27BFCF0C-2ED3-472B-85A4-5D516BF460CC}" srcOrd="0" destOrd="0" presId="urn:microsoft.com/office/officeart/2005/8/layout/orgChart1"/>
    <dgm:cxn modelId="{9C97330A-8C00-4791-A7EF-45D86C1D4468}" type="presParOf" srcId="{1ED00E31-C480-4BA2-826D-699C75DE76B2}" destId="{DD0FBC6A-ED1D-4C71-A767-A7CBB7022523}" srcOrd="1" destOrd="0" presId="urn:microsoft.com/office/officeart/2005/8/layout/orgChart1"/>
    <dgm:cxn modelId="{49E185C9-49D7-490F-9587-AD9EE3539594}" type="presParOf" srcId="{5030236D-89B4-4689-B14A-159EF5F3BC00}" destId="{F2FBEEED-BF96-4D5F-8398-78AA955649A5}" srcOrd="1" destOrd="0" presId="urn:microsoft.com/office/officeart/2005/8/layout/orgChart1"/>
    <dgm:cxn modelId="{9E884493-2B19-4AFE-9F98-14ABDF51FBE9}" type="presParOf" srcId="{F2FBEEED-BF96-4D5F-8398-78AA955649A5}" destId="{A6186D7D-08CD-4E5D-9BFC-07AFCEC64A69}" srcOrd="0" destOrd="0" presId="urn:microsoft.com/office/officeart/2005/8/layout/orgChart1"/>
    <dgm:cxn modelId="{8290917D-1CB5-4059-A769-C21419809CCE}" type="presParOf" srcId="{F2FBEEED-BF96-4D5F-8398-78AA955649A5}" destId="{919FAF17-BC50-4576-B851-17A6A7DF7050}" srcOrd="1" destOrd="0" presId="urn:microsoft.com/office/officeart/2005/8/layout/orgChart1"/>
    <dgm:cxn modelId="{9FF5DFF2-6BC6-4D49-8112-DDE489EF8267}" type="presParOf" srcId="{919FAF17-BC50-4576-B851-17A6A7DF7050}" destId="{1D68EF67-A65A-43B3-B7B4-156D0C4D4D0E}" srcOrd="0" destOrd="0" presId="urn:microsoft.com/office/officeart/2005/8/layout/orgChart1"/>
    <dgm:cxn modelId="{46EE7F94-187E-49C5-A318-05D4505161E0}" type="presParOf" srcId="{1D68EF67-A65A-43B3-B7B4-156D0C4D4D0E}" destId="{289F7239-2CF2-49D5-B7B2-65276B1FC0BC}" srcOrd="0" destOrd="0" presId="urn:microsoft.com/office/officeart/2005/8/layout/orgChart1"/>
    <dgm:cxn modelId="{A1F9E070-4C5F-41B2-B072-3488C36CB1F0}" type="presParOf" srcId="{1D68EF67-A65A-43B3-B7B4-156D0C4D4D0E}" destId="{D9A735D6-B01E-4778-B9E9-D4EDB6F4BA95}" srcOrd="1" destOrd="0" presId="urn:microsoft.com/office/officeart/2005/8/layout/orgChart1"/>
    <dgm:cxn modelId="{D71798BA-0B06-47DB-8632-D7BEF906191E}" type="presParOf" srcId="{919FAF17-BC50-4576-B851-17A6A7DF7050}" destId="{945D5B2D-46FB-4853-82C6-C1FFAE122D25}" srcOrd="1" destOrd="0" presId="urn:microsoft.com/office/officeart/2005/8/layout/orgChart1"/>
    <dgm:cxn modelId="{48A7356B-ECC9-4E31-9649-EE0A74924A97}" type="presParOf" srcId="{919FAF17-BC50-4576-B851-17A6A7DF7050}" destId="{02B2E17A-402F-4108-80D0-CD3E09B082A3}" srcOrd="2" destOrd="0" presId="urn:microsoft.com/office/officeart/2005/8/layout/orgChart1"/>
    <dgm:cxn modelId="{2218075C-3AD0-4CE2-9733-B1C70F8FE4C1}" type="presParOf" srcId="{5030236D-89B4-4689-B14A-159EF5F3BC00}" destId="{2BE05AEB-F986-4628-84B8-2D8C38511A1A}" srcOrd="2" destOrd="0" presId="urn:microsoft.com/office/officeart/2005/8/layout/orgChart1"/>
    <dgm:cxn modelId="{6125DE76-7D6F-4B0F-9340-286D6346785A}" type="presParOf" srcId="{22F3ED67-7E86-4F53-93A9-C2EE042A6FC4}" destId="{5F154034-E3BB-4A92-B2FF-606B834A48D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86D7D-08CD-4E5D-9BFC-07AFCEC64A69}">
      <dsp:nvSpPr>
        <dsp:cNvPr id="0" name=""/>
        <dsp:cNvSpPr/>
      </dsp:nvSpPr>
      <dsp:spPr>
        <a:xfrm>
          <a:off x="5524931" y="2257600"/>
          <a:ext cx="279791" cy="1671867"/>
        </a:xfrm>
        <a:custGeom>
          <a:avLst/>
          <a:gdLst/>
          <a:ahLst/>
          <a:cxnLst/>
          <a:rect l="0" t="0" r="0" b="0"/>
          <a:pathLst>
            <a:path>
              <a:moveTo>
                <a:pt x="0" y="0"/>
              </a:moveTo>
              <a:lnTo>
                <a:pt x="0" y="1671867"/>
              </a:lnTo>
              <a:lnTo>
                <a:pt x="279791" y="16718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11BFF-9428-4620-BA7D-2F2EBE9EB9F7}">
      <dsp:nvSpPr>
        <dsp:cNvPr id="0" name=""/>
        <dsp:cNvSpPr/>
      </dsp:nvSpPr>
      <dsp:spPr>
        <a:xfrm>
          <a:off x="4014055" y="933253"/>
          <a:ext cx="2256987" cy="391708"/>
        </a:xfrm>
        <a:custGeom>
          <a:avLst/>
          <a:gdLst/>
          <a:ahLst/>
          <a:cxnLst/>
          <a:rect l="0" t="0" r="0" b="0"/>
          <a:pathLst>
            <a:path>
              <a:moveTo>
                <a:pt x="0" y="0"/>
              </a:moveTo>
              <a:lnTo>
                <a:pt x="0" y="195854"/>
              </a:lnTo>
              <a:lnTo>
                <a:pt x="2256987" y="195854"/>
              </a:lnTo>
              <a:lnTo>
                <a:pt x="2256987" y="391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26F22-EC9A-4712-91EB-2DF60E407ACA}">
      <dsp:nvSpPr>
        <dsp:cNvPr id="0" name=""/>
        <dsp:cNvSpPr/>
      </dsp:nvSpPr>
      <dsp:spPr>
        <a:xfrm>
          <a:off x="3267944" y="2257600"/>
          <a:ext cx="279791" cy="1671867"/>
        </a:xfrm>
        <a:custGeom>
          <a:avLst/>
          <a:gdLst/>
          <a:ahLst/>
          <a:cxnLst/>
          <a:rect l="0" t="0" r="0" b="0"/>
          <a:pathLst>
            <a:path>
              <a:moveTo>
                <a:pt x="0" y="0"/>
              </a:moveTo>
              <a:lnTo>
                <a:pt x="0" y="1671867"/>
              </a:lnTo>
              <a:lnTo>
                <a:pt x="279791" y="16718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72959-494A-4040-8D6A-E0606A5C7C79}">
      <dsp:nvSpPr>
        <dsp:cNvPr id="0" name=""/>
        <dsp:cNvSpPr/>
      </dsp:nvSpPr>
      <dsp:spPr>
        <a:xfrm>
          <a:off x="3968335" y="933253"/>
          <a:ext cx="91440" cy="391708"/>
        </a:xfrm>
        <a:custGeom>
          <a:avLst/>
          <a:gdLst/>
          <a:ahLst/>
          <a:cxnLst/>
          <a:rect l="0" t="0" r="0" b="0"/>
          <a:pathLst>
            <a:path>
              <a:moveTo>
                <a:pt x="45720" y="0"/>
              </a:moveTo>
              <a:lnTo>
                <a:pt x="45720" y="391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7E1BEF-0B8A-44FD-A348-FF09731D3FE1}">
      <dsp:nvSpPr>
        <dsp:cNvPr id="0" name=""/>
        <dsp:cNvSpPr/>
      </dsp:nvSpPr>
      <dsp:spPr>
        <a:xfrm>
          <a:off x="1010956" y="2257600"/>
          <a:ext cx="279791" cy="1677211"/>
        </a:xfrm>
        <a:custGeom>
          <a:avLst/>
          <a:gdLst/>
          <a:ahLst/>
          <a:cxnLst/>
          <a:rect l="0" t="0" r="0" b="0"/>
          <a:pathLst>
            <a:path>
              <a:moveTo>
                <a:pt x="0" y="0"/>
              </a:moveTo>
              <a:lnTo>
                <a:pt x="0" y="1677211"/>
              </a:lnTo>
              <a:lnTo>
                <a:pt x="279791" y="16772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D45C2-BBE6-4D63-903C-D8EDD2DDE615}">
      <dsp:nvSpPr>
        <dsp:cNvPr id="0" name=""/>
        <dsp:cNvSpPr/>
      </dsp:nvSpPr>
      <dsp:spPr>
        <a:xfrm>
          <a:off x="1757068" y="933253"/>
          <a:ext cx="2256987" cy="391708"/>
        </a:xfrm>
        <a:custGeom>
          <a:avLst/>
          <a:gdLst/>
          <a:ahLst/>
          <a:cxnLst/>
          <a:rect l="0" t="0" r="0" b="0"/>
          <a:pathLst>
            <a:path>
              <a:moveTo>
                <a:pt x="2256987" y="0"/>
              </a:moveTo>
              <a:lnTo>
                <a:pt x="2256987" y="195854"/>
              </a:lnTo>
              <a:lnTo>
                <a:pt x="0" y="195854"/>
              </a:lnTo>
              <a:lnTo>
                <a:pt x="0" y="3917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35495-6D98-46B4-A88C-337DB4EAB8AA}">
      <dsp:nvSpPr>
        <dsp:cNvPr id="0" name=""/>
        <dsp:cNvSpPr/>
      </dsp:nvSpPr>
      <dsp:spPr>
        <a:xfrm>
          <a:off x="3081416" y="613"/>
          <a:ext cx="1865278" cy="9326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INPUTS</a:t>
          </a:r>
        </a:p>
      </dsp:txBody>
      <dsp:txXfrm>
        <a:off x="3081416" y="613"/>
        <a:ext cx="1865278" cy="932639"/>
      </dsp:txXfrm>
    </dsp:sp>
    <dsp:sp modelId="{5BF8B446-AE2A-41D6-AD4E-7485347E7442}">
      <dsp:nvSpPr>
        <dsp:cNvPr id="0" name=""/>
        <dsp:cNvSpPr/>
      </dsp:nvSpPr>
      <dsp:spPr>
        <a:xfrm>
          <a:off x="824429" y="1324961"/>
          <a:ext cx="1865278" cy="9326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Desired	</a:t>
          </a:r>
        </a:p>
      </dsp:txBody>
      <dsp:txXfrm>
        <a:off x="824429" y="1324961"/>
        <a:ext cx="1865278" cy="932639"/>
      </dsp:txXfrm>
    </dsp:sp>
    <dsp:sp modelId="{779B25F1-FE96-4D6D-8B36-81C443CE285B}">
      <dsp:nvSpPr>
        <dsp:cNvPr id="0" name=""/>
        <dsp:cNvSpPr/>
      </dsp:nvSpPr>
      <dsp:spPr>
        <a:xfrm>
          <a:off x="1290748" y="2649309"/>
          <a:ext cx="1836422" cy="257100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the quantities that the instrument is intended to measure</a:t>
          </a:r>
        </a:p>
      </dsp:txBody>
      <dsp:txXfrm>
        <a:off x="1290748" y="2649309"/>
        <a:ext cx="1836422" cy="2571006"/>
      </dsp:txXfrm>
    </dsp:sp>
    <dsp:sp modelId="{15DF8DB8-5966-4C55-A9BA-20CC164760E3}">
      <dsp:nvSpPr>
        <dsp:cNvPr id="0" name=""/>
        <dsp:cNvSpPr/>
      </dsp:nvSpPr>
      <dsp:spPr>
        <a:xfrm>
          <a:off x="3081416" y="1324961"/>
          <a:ext cx="1865278" cy="9326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Interfering</a:t>
          </a:r>
        </a:p>
      </dsp:txBody>
      <dsp:txXfrm>
        <a:off x="3081416" y="1324961"/>
        <a:ext cx="1865278" cy="932639"/>
      </dsp:txXfrm>
    </dsp:sp>
    <dsp:sp modelId="{A409EBC3-5C0E-4F94-97DE-B8596DD585D0}">
      <dsp:nvSpPr>
        <dsp:cNvPr id="0" name=""/>
        <dsp:cNvSpPr/>
      </dsp:nvSpPr>
      <dsp:spPr>
        <a:xfrm>
          <a:off x="3547735" y="2649309"/>
          <a:ext cx="1836422" cy="256031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the quantities to which the instrument is unintentionally sensitive</a:t>
          </a:r>
        </a:p>
      </dsp:txBody>
      <dsp:txXfrm>
        <a:off x="3547735" y="2649309"/>
        <a:ext cx="1836422" cy="2560318"/>
      </dsp:txXfrm>
    </dsp:sp>
    <dsp:sp modelId="{27BFCF0C-2ED3-472B-85A4-5D516BF460CC}">
      <dsp:nvSpPr>
        <dsp:cNvPr id="0" name=""/>
        <dsp:cNvSpPr/>
      </dsp:nvSpPr>
      <dsp:spPr>
        <a:xfrm>
          <a:off x="5338403" y="1324961"/>
          <a:ext cx="1865278" cy="9326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Modifying</a:t>
          </a:r>
        </a:p>
      </dsp:txBody>
      <dsp:txXfrm>
        <a:off x="5338403" y="1324961"/>
        <a:ext cx="1865278" cy="932639"/>
      </dsp:txXfrm>
    </dsp:sp>
    <dsp:sp modelId="{289F7239-2CF2-49D5-B7B2-65276B1FC0BC}">
      <dsp:nvSpPr>
        <dsp:cNvPr id="0" name=""/>
        <dsp:cNvSpPr/>
      </dsp:nvSpPr>
      <dsp:spPr>
        <a:xfrm>
          <a:off x="5804723" y="2649309"/>
          <a:ext cx="1836422" cy="256031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the quantities that cause a change in the input-output relations for the desired and interfering inputs</a:t>
          </a:r>
        </a:p>
      </dsp:txBody>
      <dsp:txXfrm>
        <a:off x="5804723" y="2649309"/>
        <a:ext cx="1836422" cy="25603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6:18.500"/>
    </inkml:context>
    <inkml:brush xml:id="br0">
      <inkml:brushProperty name="width" value="0.025" units="cm"/>
      <inkml:brushProperty name="height" value="0.025" units="cm"/>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16.594"/>
    </inkml:context>
    <inkml:brush xml:id="br0">
      <inkml:brushProperty name="width" value="0.025" units="cm"/>
      <inkml:brushProperty name="height" value="0.025" units="cm"/>
    </inkml:brush>
  </inkml:definitions>
  <inkml:trace contextRef="#ctx0" brushRef="#br0">1 126 24575,'3'-17'0,"7"27"0,-2-1 0,36 41 0,55 79 0,-97-125 0,0 0 0,1-1 0,-1 1 0,1-1 0,0 0 0,0 0 0,1 0 0,-1 0 0,1 0 0,-1-1 0,1 1 0,0-1 0,0 0 0,0 0 0,0-1 0,0 1 0,7 1 0,-4-3 0,1 0 0,-1 0 0,1 0 0,-1-1 0,1 1 0,-1-2 0,0 1 0,0-1 0,11-5 0,96-38 0,143-80 0,-74 32 0,-35 24-1365,-120 57-5461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36.255"/>
    </inkml:context>
    <inkml:brush xml:id="br0">
      <inkml:brushProperty name="width" value="0.025" units="cm"/>
      <inkml:brushProperty name="height" value="0.025" units="cm"/>
    </inkml:brush>
  </inkml:definitions>
  <inkml:trace contextRef="#ctx0" brushRef="#br0">0 134 24575,'0'-5'0,"0"-5"0,27-6 0,17 0 0,18-2-8503,18-2 8503,2 3 1719,11 3-1719,2 5 0,-2 4 0,-3 2 0,-18 7 0,-20 6 6784,-19 2-14975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37.062"/>
    </inkml:context>
    <inkml:brush xml:id="br0">
      <inkml:brushProperty name="width" value="0.025" units="cm"/>
      <inkml:brushProperty name="height" value="0.025" units="cm"/>
    </inkml:brush>
  </inkml:definitions>
  <inkml:trace contextRef="#ctx0" brushRef="#br0">0 75 24575,'0'-5'0,"9"-1"0,8 0 0,4 2 0,8 0 0,8 2 0,7-3 0,-1-1 0,16 0 0,1 2 0,0 1-6784,-2-3 6784,-6-1-4536,1 1 4536,-4 2 0,-10 5 0,-12 3 3129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36.065"/>
    </inkml:context>
    <inkml:brush xml:id="br0">
      <inkml:brushProperty name="width" value="0.025" units="cm"/>
      <inkml:brushProperty name="height" value="0.025" units="cm"/>
    </inkml:brush>
  </inkml:definitions>
  <inkml:trace contextRef="#ctx0" brushRef="#br0">158 368 24575,'1'-8'0,"1"-1"0,0 1 0,0 0 0,1 1 0,0-1 0,0 0 0,0 1 0,1 0 0,1-1 0,-1 1 0,11-11 0,17-34 0,-26 39 0,-1-1 0,-1 1 0,0-1 0,-1 0 0,0 0 0,-1 0 0,-1 0 0,0 0 0,-2-17 0,1 28 0,-1 1 0,1-1 0,-1 0 0,1 1 0,-1-1 0,0 1 0,0-1 0,0 1 0,0 0 0,-1-1 0,1 1 0,-1 0 0,1 0 0,-1 0 0,0 0 0,1 0 0,-1 0 0,0 0 0,-1 1 0,1-1 0,0 1 0,0 0 0,-1-1 0,1 1 0,0 0 0,-1 0 0,1 0 0,-1 1 0,0-1 0,1 1 0,-1-1 0,1 1 0,-5 0 0,0 0 0,0 0 0,1 0 0,-1 1 0,1 0 0,-1 0 0,1 0 0,-1 1 0,1 0 0,0 0 0,0 1 0,0 0 0,-10 6 0,6-1 0,0 0 0,1 1 0,0 0 0,1 1 0,0 0 0,0 0 0,1 0 0,0 1 0,1 0 0,1 1 0,-6 12 0,9-19 0,1-1 0,-1 1 0,1 0 0,0-1 0,0 1 0,0 0 0,0 0 0,1 0 0,0 0 0,0 0 0,0 0 0,1 0 0,0 0 0,0 0 0,0-1 0,0 1 0,1 0 0,0 0 0,0-1 0,0 1 0,0-1 0,1 0 0,0 0 0,0 0 0,0 0 0,0 0 0,0-1 0,1 1 0,0-1 0,0 0 0,5 3 0,1 0 15,0 0 0,1-1 0,0-1 0,0 0 0,1 0 0,-1-1 0,13 1 0,1 0-510,1-2 0,30-1 0,-31-2-6331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36.747"/>
    </inkml:context>
    <inkml:brush xml:id="br0">
      <inkml:brushProperty name="width" value="0.025" units="cm"/>
      <inkml:brushProperty name="height" value="0.025" units="cm"/>
    </inkml:brush>
  </inkml:definitions>
  <inkml:trace contextRef="#ctx0" brushRef="#br0">1 1 24575,'0'4'0,"0"6"0,0 6 0,0 4 0,0 4 0,0 1 0,0 2 0,0 0 0,0 0 0,5-5 0,5-5 0,6-7 0,4-4 0,4-8 0,1-3 0,2-6 0,-4-5 0,-6 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37.776"/>
    </inkml:context>
    <inkml:brush xml:id="br0">
      <inkml:brushProperty name="width" value="0.025" units="cm"/>
      <inkml:brushProperty name="height" value="0.025" units="cm"/>
    </inkml:brush>
  </inkml:definitions>
  <inkml:trace contextRef="#ctx0" brushRef="#br0">131 0 24575,'-9'0'0,"-8"0"0,-4 0 0,-4 5 0,3 5 0,4 5 0,7 6 0,4 3 0,7-3 0,10-5 0,1-9 0,0-11 0,-2-8 0,-3-8 0,-2 1-8191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39.179"/>
    </inkml:context>
    <inkml:brush xml:id="br0">
      <inkml:brushProperty name="width" value="0.025" units="cm"/>
      <inkml:brushProperty name="height" value="0.025" units="cm"/>
    </inkml:brush>
  </inkml:definitions>
  <inkml:trace contextRef="#ctx0" brushRef="#br0">0 1 24575,'9'0'0,"3"4"0,-1 6 0,-1 6 0,-4-4 0,-2-9 0,-2-9 0,-1-8 0,4-2 0,0 7 0,0 8 0,-1 10 0,-10 3 0,-4-1-8191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54.283"/>
    </inkml:context>
    <inkml:brush xml:id="br0">
      <inkml:brushProperty name="width" value="0.025" units="cm"/>
      <inkml:brushProperty name="height" value="0.025" units="cm"/>
    </inkml:brush>
  </inkml:definitions>
  <inkml:trace contextRef="#ctx0" brushRef="#br0">1531 213 24575,'-3'-1'0,"-1"-1"0,1 1 0,0 0 0,0-1 0,0 0 0,0 0 0,0 0 0,0 0 0,1 0 0,-1 0 0,1-1 0,-5-5 0,-16-12 0,-14 1 0,-1 3 0,-51-16 0,31 12 0,40 14 0,-1 1 0,-1 1 0,1 0 0,-38-1 0,-83 7 0,54 1 0,53-4 0,0-2 0,0-1 0,1-2 0,-37-11 0,38 9 0,-1 2 0,0 1 0,0 1 0,0 2 0,-1 1 0,-39 4 0,54-1 0,0 1 0,0 1 0,0 0 0,1 2 0,-1-1 0,1 2 0,1 1 0,-1 0 0,1 1 0,1 0 0,0 1 0,-22 19 0,20-13 25,1 0 0,0 2 0,-13 19-1,22-27-177,0 0-1,1 1 0,1-1 1,0 1-1,0 0 0,1 1 0,-5 20 1,-13 64-2439,13-62 1827,1 0-1,2 0 1,-3 44-1,8-53 1614,2-1 0,0 0 0,5 26 0,-3-38-471,0-1 0,0 1 0,1-1 0,1 0 0,0 0 0,0 0-1,1 0 1,8 10 0,2 1-377,0-2 0,1 0 0,31 27 0,-35-36 0,0-1 0,0-1 0,2 0 0,-1-1 0,1-1 0,28 11 0,111 29 0,286 51 0,-224-72 0,-188-23 0,0 0 0,0-2 0,0-1 0,0-1 0,0-2 0,0 0 0,-1-2 0,38-12 0,-52 14 0,0 0 0,0-2 0,-1 1 0,1-2 0,-1 0 0,0 0 0,-1-1 0,1 0 0,-2-1 0,1 0 0,-1-1 0,16-17 0,-13 10 0,12-11 0,38-58 0,-57 75 0,0 0 0,-1-1 0,0 1 0,-1-1 0,0 0 0,0 0 0,-2 0 0,1-1 0,-1 1 0,0-16 0,-5-259-1365,3 264-5461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56.784"/>
    </inkml:context>
    <inkml:brush xml:id="br0">
      <inkml:brushProperty name="width" value="0.025" units="cm"/>
      <inkml:brushProperty name="height" value="0.025" units="cm"/>
    </inkml:brush>
  </inkml:definitions>
  <inkml:trace contextRef="#ctx0" brushRef="#br0">1 80 24575,'0'-4'0,"0"-6"0,0 7 0,0 9 0,0 8 0,4 1 0,11-2 0,7-3 0,4-3 0,15-11 0,10-10 0,4-12 0,-2 0 0,-5 3 0,-8 6 0,-5 6 0,-9 4-8191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58.170"/>
    </inkml:context>
    <inkml:brush xml:id="br0">
      <inkml:brushProperty name="width" value="0.025" units="cm"/>
      <inkml:brushProperty name="height" value="0.025" units="cm"/>
    </inkml:brush>
  </inkml:definitions>
  <inkml:trace contextRef="#ctx0" brushRef="#br0">1 105 24575,'0'5'0,"0"5"0,4 1 0,6-1 0,6-2 0,9-3 0,4-2-8503,2-6 8503,9-11-874,2-3 874,-2-4 0,-3-1 0,6-3 0,-1 3 0,-3 6 0,-3 5 0,-9 5 1186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21.304"/>
    </inkml:context>
    <inkml:brush xml:id="br0">
      <inkml:brushProperty name="width" value="0.025" units="cm"/>
      <inkml:brushProperty name="height" value="0.025" units="cm"/>
    </inkml:brush>
  </inkml:definitions>
  <inkml:trace contextRef="#ctx0" brushRef="#br0">1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2:01.416"/>
    </inkml:context>
    <inkml:brush xml:id="br0">
      <inkml:brushProperty name="width" value="0.025" units="cm"/>
      <inkml:brushProperty name="height" value="0.025" units="cm"/>
    </inkml:brush>
  </inkml:definitions>
  <inkml:trace contextRef="#ctx0" brushRef="#br0">2 195 24575,'-1'12'0,"1"2"0,-1 0 0,2-1 0,0 1 0,3 16 0,-3-28 0,-1 1 0,0-1 0,1 0 0,0 1 0,-1-1 0,1 0 0,0 1 0,0-1 0,0 0 0,1 0 0,-1 0 0,1 0 0,-1 0 0,1 0 0,-1 0 0,1-1 0,0 1 0,0-1 0,0 1 0,0-1 0,0 1 0,0-1 0,0 0 0,0 0 0,1 0 0,-1 0 0,0-1 0,1 1 0,-1-1 0,1 1 0,-1-1 0,4 0 0,5-1 0,-1 0 0,0-1 0,0-1 0,0 1 0,0-2 0,14-6 0,59-34 0,-31 15 0,116-48-682,246-78-1,-373 140-6143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2:02.707"/>
    </inkml:context>
    <inkml:brush xml:id="br0">
      <inkml:brushProperty name="width" value="0.025" units="cm"/>
      <inkml:brushProperty name="height" value="0.025" units="cm"/>
    </inkml:brush>
  </inkml:definitions>
  <inkml:trace contextRef="#ctx0" brushRef="#br0">1 29 24575,'0'14'0,"0"1"0,1 0 0,1-1 0,0 0 0,0 1 0,7 17 0,-7-28 0,-1 0 0,1-1 0,-1 0 0,1 1 0,1-1 0,-1 0 0,0 0 0,1 0 0,-1 0 0,1 0 0,0-1 0,0 1 0,0-1 0,0 0 0,0 0 0,1 0 0,-1 0 0,0 0 0,1-1 0,0 0 0,-1 1 0,1-1 0,0-1 0,0 1 0,-1 0 0,1-1 0,0 0 0,6 0 0,9-3-690,0 0 0,0-1 0,-1-1 0,1 0 0,-1-2-1,0 0 1,-1-1 0,19-11 0,1 0 117,18-7 597,145-63-282,-161 76-915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2:03.956"/>
    </inkml:context>
    <inkml:brush xml:id="br0">
      <inkml:brushProperty name="width" value="0.025" units="cm"/>
      <inkml:brushProperty name="height" value="0.025" units="cm"/>
    </inkml:brush>
  </inkml:definitions>
  <inkml:trace contextRef="#ctx0" brushRef="#br0">0 204 24575,'5'0'0,"0"4"0,5 2 0,5-1 0,4-4 0,8-4 0,3-5 0,15-6-6784,21-9 6784,9-5 0,9-2 0,-1-1 0,-10 1 0,-9 1 0,-16 6-1407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2:04.509"/>
    </inkml:context>
    <inkml:brush xml:id="br0">
      <inkml:brushProperty name="width" value="0.025" units="cm"/>
      <inkml:brushProperty name="height" value="0.025" units="cm"/>
    </inkml:brush>
  </inkml:definitions>
  <inkml:trace contextRef="#ctx0" brushRef="#br0">0 136 24575,'5'0'0,"14"-5"0,17-5 0,20-6 0,10 1 0,2 1 0,11 0 0,-2 2 0,-2-1 0,-5 1 0,-14-1 0,-17 5 0,-14 5-8191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7:44.515"/>
    </inkml:context>
    <inkml:brush xml:id="br0">
      <inkml:brushProperty name="width" value="0.025" units="cm"/>
      <inkml:brushProperty name="height" value="0.025" units="cm"/>
    </inkml:brush>
  </inkml:definitions>
  <inkml:trace contextRef="#ctx0" brushRef="#br0">56 43 24575,'0'-1'0,"0"1"0,0-1 0,0 1 0,0-1 0,0 0 0,0 1 0,0-1 0,0 1 0,0-1 0,0 1 0,-1-1 0,1 1 0,0-1 0,0 0 0,-1 1 0,1-1 0,0 1 0,0 0 0,-1-1 0,1 1 0,-1-1 0,1 1 0,0-1 0,-1 1 0,1 0 0,-1-1 0,1 1 0,-1 0 0,1-1 0,-1 1 0,1 0 0,-1 0 0,1 0 0,-1 0 0,1-1 0,-1 1 0,0 0 0,1 0 0,-1 0 0,1 0 0,-1 0 0,1 0 0,-1 0 0,0 0 0,1 1 0,-1-1 0,1 0 0,-1 0 0,0 1 0,-1-1 0,0 1 0,1 0 0,-1-1 0,1 1 0,-1 0 0,1 0 0,-1 0 0,1 0 0,-1 0 0,1 1 0,0-1 0,0 0 0,0 1 0,-1-1 0,2 1 0,-2 1 0,-1 3 0,1 1 0,0 0 0,0 0 0,1 1 0,0-1 0,0 0 0,1 0 0,0 0 0,0 1 0,1-1 0,-1 0 0,3 8 0,-2-12 0,0-1 0,0 1 0,0 0 0,0 0 0,0-1 0,1 1 0,-1 0 0,1-1 0,0 1 0,0-1 0,0 0 0,0 0 0,0 0 0,0 0 0,0 0 0,1 0 0,-1 0 0,1-1 0,-1 1 0,1-1 0,0 0 0,0 0 0,0 0 0,-1 0 0,1 0 0,0-1 0,0 1 0,0-1 0,0 0 0,6 0 0,-7 0 0,0 0 0,1-1 0,-1 1 0,0 0 0,0-1 0,1 0 0,-1 1 0,0-1 0,0 0 0,0 0 0,0 0 0,0 0 0,0-1 0,0 1 0,0-1 0,-1 1 0,1-1 0,0 1 0,2-4 0,-1 0 0,-1 1 0,0 0 0,0 0 0,0-1 0,0 1 0,-1-1 0,1 0 0,-1 1 0,1-8 0,-2 5 0,1 0 0,-1 0 0,0-1 0,0 1 0,0 0 0,-1 0 0,-1 0 0,1 0 0,-1 0 0,0 0 0,-1 0 0,1 0 0,-5-6 0,5 11-47,1 0 0,0 0 0,-1 1 0,0-1 0,1 1 0,-1-1 0,0 1 0,0 0 0,0-1-1,0 1 1,0 0 0,0 0 0,0 0 0,0 1 0,0-1 0,0 1 0,0-1 0,-1 1 0,1-1 0,0 1 0,0 0 0,-1 0-1,1 0 1,0 1 0,0-1 0,-1 0 0,1 1 0,-3 1 0,-17 6-6779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7:45.837"/>
    </inkml:context>
    <inkml:brush xml:id="br0">
      <inkml:brushProperty name="width" value="0.025" units="cm"/>
      <inkml:brushProperty name="height" value="0.025" units="cm"/>
    </inkml:brush>
  </inkml:definitions>
  <inkml:trace contextRef="#ctx0" brushRef="#br0">154 22 24575,'-8'0'-295,"-1"0"-1,0 1 1,0 0 0,1 1-1,-1 0 1,0 0 0,1 1-1,0 0 1,-13 6 0,17-6 376,0-1 1,0 1-1,0-1 1,1 1-1,0 0 1,-1 0 0,1 1-1,0-1 1,0 1-1,1-1 1,-1 1-1,1 0 1,0 0 0,0 0-1,0 1 1,0-1-1,1 0 1,0 1-1,0-1 1,-1 7 0,2-9-29,0 0 0,-1 0 0,1-1 0,1 1 0,-1 0 0,0 0 0,0-1 0,1 1 0,-1 0 0,1-1 0,-1 1 0,1 0 0,0-1 0,-1 1 0,1-1 0,0 1 0,0-1 0,0 1 0,0-1 0,1 0 0,1 3 0,0-2-36,0-1 0,-1 1-1,1 0 1,1-1-1,-1 1 1,0-1 0,0 0-1,0 0 1,1 0-1,5 0 1,-3 0-25,0 0 1,0-1-1,0 0 0,0 0 0,-1-1 0,1 0 1,0 0-1,0 0 0,0 0 0,-1-1 1,1 0-1,-1-1 0,7-2 0,-9 2 16,1 0 0,-1 0 0,0-1 0,0 1 0,0 0 0,-1-1 0,1 0 0,-1 0 0,0 0 0,0 0 0,0 0 0,0 0 0,-1-1 0,2-8 0,-1-1-379,0-1-1,-1 1 1,0-19 0,-2 9-6455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00.447"/>
    </inkml:context>
    <inkml:brush xml:id="br0">
      <inkml:brushProperty name="width" value="0.025" units="cm"/>
      <inkml:brushProperty name="height" value="0.025" units="cm"/>
    </inkml:brush>
  </inkml:definitions>
  <inkml:trace contextRef="#ctx0" brushRef="#br0">96 1 24575,'-5'0'0,"-5"0"0,-6 0 0,-4 0 0,-3 0 0,2 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01.818"/>
    </inkml:context>
    <inkml:brush xml:id="br0">
      <inkml:brushProperty name="width" value="0.025" units="cm"/>
      <inkml:brushProperty name="height" value="0.025" units="cm"/>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02.221"/>
    </inkml:context>
    <inkml:brush xml:id="br0">
      <inkml:brushProperty name="width" value="0.025" units="cm"/>
      <inkml:brushProperty name="height" value="0.025" units="cm"/>
    </inkml:brush>
  </inkml:definitions>
  <inkml:trace contextRef="#ctx0" brushRef="#br0">1 96 24575,'0'-5'-9364,"0"-5"9364,0-6 3972,0-4-3972,0-3 1618,0 1-6035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02.878"/>
    </inkml:context>
    <inkml:brush xml:id="br0">
      <inkml:brushProperty name="width" value="0.025" units="cm"/>
      <inkml:brushProperty name="height" value="0.02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26.554"/>
    </inkml:context>
    <inkml:brush xml:id="br0">
      <inkml:brushProperty name="width" value="0.025" units="cm"/>
      <inkml:brushProperty name="height" value="0.025" units="cm"/>
    </inkml:brush>
  </inkml:definitions>
  <inkml:trace contextRef="#ctx0" brushRef="#br0">163 413 24575,'2'-11'0,"-1"0"0,1 1 0,1 0 0,0 0 0,1-1 0,-1 2 0,2-1 0,8-15 0,11-26 0,-15 30 0,-1-1 0,-1 0 0,-1-1 0,-1 1 0,-1-1 0,-1 0 0,0-24 0,-3 45 0,0-1 0,0 1 0,0 0 0,0 0 0,0 0 0,-1-1 0,1 1 0,-1 0 0,1 0 0,-1 0 0,0 0 0,0 0 0,0 0 0,0 0 0,0 0 0,-1 0 0,1 1 0,0-1 0,-1 0 0,1 1 0,-1-1 0,0 1 0,-1-2 0,0 2 0,0 0 0,1 1 0,-1-1 0,0 1 0,1-1 0,-1 1 0,0 0 0,1 0 0,-1 0 0,0 1 0,0-1 0,1 0 0,-1 1 0,0 0 0,-4 2 0,-5 2 0,-1 1 0,2 0 0,-1 1 0,1 0 0,0 1 0,-13 12 0,13-10 0,1 1 0,0 0 0,0 1 0,1 0 0,0 1 0,1-1 0,-7 18 0,11-21 0,0 1 0,1 0 0,0 0 0,1 0 0,0 1 0,0-1 0,1 0 0,0 1 0,1-1 0,0 1 0,3 13 0,-3-22 5,1 0 1,-1 1-1,1-1 0,-1 0 0,1 0 0,0 0 1,0 1-1,0-1 0,0 0 0,0 0 1,1 0-1,-1 0 0,1-1 0,-1 1 0,1 0 1,0-1-1,-1 1 0,1-1 0,0 1 0,0-1 1,0 0-1,4 2 0,0-1-217,1 0 0,-1 0 0,1-1-1,0 0 1,0 0 0,9 0 0,11-1-6614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05.850"/>
    </inkml:context>
    <inkml:brush xml:id="br0">
      <inkml:brushProperty name="width" value="0.025" units="cm"/>
      <inkml:brushProperty name="height" value="0.025" units="cm"/>
    </inkml:brush>
  </inkml:definitions>
  <inkml:trace contextRef="#ctx0" brushRef="#br0">1 54 24575,'0'-4'0,"0"-6"0,0-2 0,0-2 0,0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18.225"/>
    </inkml:context>
    <inkml:brush xml:id="br0">
      <inkml:brushProperty name="width" value="0.025" units="cm"/>
      <inkml:brushProperty name="height" value="0.025" units="cm"/>
    </inkml:brush>
  </inkml:definitions>
  <inkml:trace contextRef="#ctx0" brushRef="#br0">127 60 24575,'-4'0'0,"0"0"0,0 0 0,1 1 0,-1-1 0,0 1 0,0 0 0,0 0 0,0 0 0,0 1 0,1-1 0,-1 1 0,1 0 0,-6 3 0,2 2 0,0-1 0,1 1 0,-1 1 0,-7 11 0,10-14 0,1-1 0,0 1 0,1-1 0,-1 1 0,1 0 0,0 0 0,0 1 0,0-1 0,1 0 0,-1 0 0,2 1 0,-1-1 0,0 1 0,1-1 0,0 1 0,1 8 0,0-10 0,0-1 0,0 1 0,1 0 0,-1-1 0,1 1 0,-1-1 0,1 0 0,0 1 0,1-1 0,-1 0 0,0 0 0,1 0 0,0-1 0,0 1 0,0-1 0,0 1 0,0-1 0,0 0 0,0 0 0,1 0 0,-1-1 0,1 1 0,-1-1 0,5 1 0,4 1 0,0-1 0,1 0 0,-1-1 0,0 0 0,1-1 0,-1 0 0,0-1 0,1-1 0,-1 0 0,0-1 0,0 0 0,0 0 0,0-1 0,-1-1 0,19-10 0,-23 11 0,0 0 0,1 0 0,-1-1 0,-1 0 0,1 0 0,-1-1 0,0 0 0,0 0 0,0 0 0,-1-1 0,0 0 0,0 0 0,-1 0 0,0 0 0,0-1 0,-1 0 0,0 1 0,0-1 0,-1-1 0,0 1 0,0 0 0,-1 0 0,1-14 0,-3 18 0,1 0 0,0 0 0,-1 1 0,0-1 0,0 1 0,0-1 0,0 1 0,0-1 0,-1 1 0,0 0 0,0-1 0,0 1 0,0 0 0,0 0 0,0 0 0,-1 1 0,1-1 0,-1 1 0,0-1 0,0 1 0,0 0 0,0 0 0,0 0 0,0 0 0,-1 1 0,1-1 0,-1 1 0,1 0 0,-1 0 0,1 0 0,-1 0 0,-5 0 0,-3 0 0,0 0 0,0 1 0,0 0 0,0 1 0,0 0 0,0 1 0,1 0 0,-23 8 0,26-6 0,1 0 0,0 0 0,0 1 0,0 0 0,0 0 0,1 1 0,0 0 0,0 0 0,-6 8 0,-14 15 0,8-12-1365,2-1-5461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39:39.254"/>
    </inkml:context>
    <inkml:brush xml:id="br0">
      <inkml:brushProperty name="width" value="0.025" units="cm"/>
      <inkml:brushProperty name="height" value="0.025" units="cm"/>
    </inkml:brush>
  </inkml:definitions>
  <inkml:trace contextRef="#ctx0" brushRef="#br0">0 55 24575,'144'1'0,"155"-3"0,-267-2-1033,0-1 0,40-12 0,-44 10 112,0 0-1,1 2 1,40-2 0,-53 6 921,-9 1 0,1-1 0,0 1 0,-1 1 0,1-1 0,0 1 0,11 4 0,-18-5 33,-1 0-1,0 0 1,1 0-1,-1 0 1,0 0-1,1 0 1,-1 0-1,0 0 0,1 0 1,-1 1-1,0-1 1,0 0-1,1 0 1,-1 0-1,0 0 1,1 1-1,-1-1 1,0 0-1,0 0 1,0 1-1,1-1 1,-1 0-1,0 0 0,0 1 1,0-1-1,0 0 1,1 1-1,-1-1 1,0 0-1,0 1 1,0-1-1,0 0 1,0 1-1,0-1 1,0 0-1,0 1 1,-10 8 2440,-21 3-494,-72 12-4806,-178 18 0,231-37 6219,-62-3 0,175-11-4312,-6 0-3813,181-3-2036,-79 13 10429,-72-1 2606,-56 0-11961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40:34.121"/>
    </inkml:context>
    <inkml:brush xml:id="br0">
      <inkml:brushProperty name="width" value="0.025" units="cm"/>
      <inkml:brushProperty name="height" value="0.025" units="cm"/>
    </inkml:brush>
  </inkml:definitions>
  <inkml:trace contextRef="#ctx0" brushRef="#br0">1 174 24575,'1'1'0,"0"-1"0,1 0 0,-1 0 0,1 0 0,-1 1 0,1-1 0,-1 1 0,0-1 0,1 1 0,-1-1 0,0 1 0,0 0 0,1 0 0,-1-1 0,0 1 0,0 0 0,0 0 0,0 0 0,0 0 0,1 2 0,14 28 0,-15-27 0,1-1 0,-1 0 0,1 1 0,-1-1 0,1 0 0,0 0 0,0 0 0,0 0 0,0-1 0,1 1 0,3 3 0,-4-5 0,0 0 0,1 0 0,-1-1 0,1 1 0,-1 0 0,1-1 0,-1 1 0,1-1 0,-1 0 0,1 0 0,-1 0 0,1 0 0,-1-1 0,1 1 0,3-2 0,37-13 0,-36 11 0,154-70 0,44-20 0,-32 37-1365,-107 39-5461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40:40.278"/>
    </inkml:context>
    <inkml:brush xml:id="br0">
      <inkml:brushProperty name="width" value="0.025" units="cm"/>
      <inkml:brushProperty name="height" value="0.025" units="cm"/>
    </inkml:brush>
  </inkml:definitions>
  <inkml:trace contextRef="#ctx0" brushRef="#br0">133 1 24575,'-6'0'0,"0"0"0,0 0 0,0 1 0,0 0 0,0 0 0,0 1 0,0 0 0,0 0 0,1 0 0,-1 0 0,1 1 0,0 0 0,-1 0 0,1 1 0,-5 4 0,7-5 0,-1 1 0,1 0 0,0 0 0,0 0 0,0 1 0,0-1 0,1 1 0,0-1 0,0 1 0,0 0 0,0 0 0,1 0 0,0 0 0,0 0 0,0 0 0,1 0 0,0 10 0,-1-14 0,1 1 0,0-1 0,0 1 0,0-1 0,0 1 0,1-1 0,-1 1 0,0-1 0,1 0 0,-1 1 0,1-1 0,-1 1 0,1-1 0,-1 0 0,1 0 0,0 1 0,0-1 0,0 0 0,0 0 0,0 0 0,0 0 0,0 0 0,1 1 0,0-1 0,-1-1 0,1 0 0,-1 1 0,1-1 0,-1 0 0,1 0 0,0 0 0,-1 0 0,1 0 0,-1 0 0,1 0 0,0 0 0,-1-1 0,1 1 0,-1-1 0,1 1 0,1-2 0,4-1 0,-1-1 0,0 1 0,0-1 0,0-1 0,0 1 0,-1-1 0,1 0 0,4-7 0,-8 10 6,0 0 0,-1 0 0,0-1 0,1 1 0,-1 0 0,0-1 0,0 1 0,0-1 0,-1 1 0,1-1 0,0 0 0,-1 1 0,0-1 0,0 0 0,0 1 0,0-1 0,0 1 0,0-1 0,-1-2 0,0 3-57,1 0 0,-1 0-1,0 1 1,0-1 0,0 1 0,0-1 0,0 1-1,0-1 1,0 1 0,-1 0 0,1 0 0,0-1-1,-1 1 1,1 0 0,-1 0 0,1 0-1,-1 0 1,0 1 0,1-1 0,-1 0 0,0 1-1,0-1 1,1 1 0,-1 0 0,0-1 0,0 1-1,0 0 1,-3 0 0,-13 2-6775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41:06.427"/>
    </inkml:context>
    <inkml:brush xml:id="br0">
      <inkml:brushProperty name="width" value="0.025" units="cm"/>
      <inkml:brushProperty name="height" value="0.025" units="cm"/>
    </inkml:brush>
  </inkml:definitions>
  <inkml:trace contextRef="#ctx0" brushRef="#br0">0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41:37.378"/>
    </inkml:context>
    <inkml:brush xml:id="br0">
      <inkml:brushProperty name="width" value="0.025" units="cm"/>
      <inkml:brushProperty name="height" value="0.025" units="cm"/>
    </inkml:brush>
  </inkml:definitions>
  <inkml:trace contextRef="#ctx0" brushRef="#br0">1222 30 24575,'-39'-2'-4646,"-55"-9"-1,-22-3-183,-178 11 8329,248 6-2731,0 1 0,1 2 0,0 3 0,-61 18 0,86-19-650,1 0 0,-1 1 0,2 0-1,-1 2 1,1 0 0,1 1 0,0 1-1,-27 27 1,26-20 215,1 0 1,0 1-1,2 1 0,1 0 0,0 1 0,-14 35 0,12-16 44,2 0 0,2 2 0,1-1 0,3 1 0,1 1 0,3 0-1,1 0 1,4 50 0,1-47-377,3 0 0,1-1 0,3 0 0,2 0 0,1-1 0,36 83 0,-29-86 0,-1-1 0,37 61 0,-48-91 0,1-1 0,0 0 0,1 0 0,0-1 0,1 0 0,0-1 0,0 0 0,1-1 0,20 13 0,148 57 0,-56-28 0,-63-24-1130,1-2-1,91 22 0,-112-37 566,1-2 0,-1-1-1,1-2 1,1-3 0,42-2-1,-37-4 1485,-1-1 0,-1-2-1,56-18 1,-70 16-589,-1-1-1,0-2 1,-1-1 0,-1-1 0,43-30 0,-60 36-1788,0 0 0,-1-1 0,0 0 1,-1 0-1,14-20 0,-12 12 953,0 0 0,-2 0 0,10-25-1,-1-13 2477,20-105-1,-26 101-1557,2-13-3197,7-142 0,-25 23 6171,3 177-2597,-2 0-1,1 1 0,-2-1 0,0 1 0,-1 0 0,0 0 0,-8-14 1,2 9-217,-1 0 1,0 1-1,-1 1 1,-18-20-1,-15-7-390,-2 2 0,-71-50-1,66 54-186,13 9 53,26 20-1853,-1 0 1,0 1-1,-1 0 0,1 2 0,-28-9 0,-14 6 320,34 8 5551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27.552"/>
    </inkml:context>
    <inkml:brush xml:id="br0">
      <inkml:brushProperty name="width" value="0.025" units="cm"/>
      <inkml:brushProperty name="height" value="0.025" units="cm"/>
    </inkml:brush>
  </inkml:definitions>
  <inkml:trace contextRef="#ctx0" brushRef="#br0">0 0 24575,'5'0'0,"5"0"0,6 0 0,4 0 0,4 0 0,1 0 0,-2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28.201"/>
    </inkml:context>
    <inkml:brush xml:id="br0">
      <inkml:brushProperty name="width" value="0.025" units="cm"/>
      <inkml:brushProperty name="height" value="0.025" units="cm"/>
    </inkml:brush>
  </inkml:definitions>
  <inkml:trace contextRef="#ctx0" brushRef="#br0">20 0 24575,'0'5'0,"0"5"0,0 6 0,0 5 0,-4 2 0,-2 3 0,1 1 0,0 0 0,6-5 0,8-5 0,5-11 0,11-10 0,0-9 0,-4-3-8191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0:28.823"/>
    </inkml:context>
    <inkml:brush xml:id="br0">
      <inkml:brushProperty name="width" value="0.025" units="cm"/>
      <inkml:brushProperty name="height" value="0.025" units="cm"/>
    </inkml:brush>
  </inkml:definitions>
  <inkml:trace contextRef="#ctx0" brushRef="#br0">1 1 24575,'0'4'0,"0"6"0,0 6 0,4 0 0,2-7 0,0-10 0,-2-4-8191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11.544"/>
    </inkml:context>
    <inkml:brush xml:id="br0">
      <inkml:brushProperty name="width" value="0.025" units="cm"/>
      <inkml:brushProperty name="height" value="0.025" units="cm"/>
    </inkml:brush>
  </inkml:definitions>
  <inkml:trace contextRef="#ctx0" brushRef="#br0">160 184 24575,'5'-4'0,"-1"1"0,1-1 0,0 1 0,1 0 0,-1 0 0,0 1 0,1-1 0,0 1 0,8-2 0,55-9 0,-62 12 0,78-7 0,159 7 0,-131 3 0,841-1 157,-530-1-5967,405-64 143,-750 54 6016,118-17 5136,278-3 1,-448 30-5486,-16-1 0,-1 1 0,0 0 0,0 0 0,1 1 0,13 4 0,-22-5 0,1 1 0,-1 0 0,0 0 0,1 0 0,-1 1 0,0-1 0,0 0 0,0 1 0,0 0 0,0-1 0,0 1 0,0 0 0,0 0 0,-1 0 0,1 0 0,-1 0 0,1 0 0,-1 1 0,0-1 0,0 0 0,0 1 0,0-1 0,0 1 0,-1-1 0,1 1 0,0 3 0,3 43-2374,-2 0 0,-6 68-1,0-16-1066,3 324 2399,1-249 5108,1-150-3795,2 0 1,6 29-1,-4-25-300,2 36 0,-5-24 496,4 100-1194,3-47 6641,-2 103-4707,-4-34-1284,9-84 77,-6-53 0,2 45 0,-8-56 0,-1 123 0,0-136 0,1 0 0,-1 1 0,1-1 0,-1 0 0,0 0 0,0 0 0,0 0 0,-1 0 0,1-1 0,-1 1 0,1 0 0,-1 0 0,0-1 0,0 1 0,0-1 0,-1 0 0,1 0 0,-1 0 0,1 0 0,-1 0 0,1 0 0,-1 0 0,0-1 0,-4 2 0,-5 1 0,-1 0 0,1-1 0,-1-1 0,-23 2 0,3 0 0,-47 9 0,-310 40 0,207-43 491,72-5-1919,37 0-3288,-186 14 3405,-132-2-4974,360-16 5685,-344 23 3129,-54 3-2529,255-16 968,-240 4 2600,47-38-307,125-17-10424,237 39 7464,-1-1 1,1 1 0,-1-1-1,1 0 1,0-1 0,0 1 0,0-1-1,0 0 1,-5-5 0,8 6 101,1-1 1,0 1 0,-1-1-1,1 0 1,0 0 0,0 0-1,0 0 1,1 0 0,-1-1-1,1 1 1,0 0 0,0-1-1,0 1 1,0-1 0,1 1-1,-1-1 1,1 0 0,0-4-1,1-71-403,1 59 0,-2 0 0,0 0 0,-1 0 0,-1 1 0,-1-1 0,-9-34 0,-2 14 0,2 0 0,2-1 0,2 0 0,1-1 0,3 0 0,0-53 0,5 18 0,-4 0 0,-2 0 0,-21-102 0,16 116-111,3-1 0,3 1-1,6-101 1,0 53-5097,-1-26 3136,-1-69 8196,0 69-4523,-1 129-1601,2 1 0,-1-1 0,1 1 0,0-1 0,1 1 0,0-1 0,0 1 0,0 0 0,1 0 0,0 0 0,1 0 0,-1 0 0,1 1 0,1 0 0,4-7 0,-3 7 0,1 0 0,0 0 0,0 1 0,0 0 0,0 0 0,1 1 0,0 0 0,0 0 0,0 0 0,0 1 0,0 1 0,15-4 0,61-11-1365,-55 13-5461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14.204"/>
    </inkml:context>
    <inkml:brush xml:id="br0">
      <inkml:brushProperty name="width" value="0.025" units="cm"/>
      <inkml:brushProperty name="height" value="0.025" units="cm"/>
    </inkml:brush>
  </inkml:definitions>
  <inkml:trace contextRef="#ctx0" brushRef="#br0">1 5 24575,'0'0'0,"0"0"0,0 0 0,0 0 0,0 0 0,0 0 0,0-1 0,0 1 0,0 0 0,0 0 0,0 0 0,0 0 0,0 0 0,0 0 0,0 0 0,0-1 0,0 1 0,0 0 0,0 0 0,0 0 0,0 0 0,0 0 0,0 0 0,0 0 0,0 0 0,0-1 0,0 1 0,0 0 0,0 0 0,0 0 0,0 0 0,0 0 0,0 0 0,1 0 0,-1 0 0,0 0 0,0 0 0,0-1 0,0 1 0,0 0 0,0 0 0,0 0 0,0 0 0,0 0 0,1 0 0,-1 0 0,0 0 0,0 0 0,0 0 0,0 0 0,0 0 0,0 0 0,0 0 0,1 0 0,-1 0 0,0 0 0,0 0 0,0 0 0,0 0 0,0 0 0,0 0 0,0 0 0,0 0 0,1 0 0,-1 0 0,0 1 0,8 8 0,5 14 0,1 10 0,-2 1 0,-2 0 0,9 45 0,-10-37 0,23 65 0,-20-81 0,24 39 0,-8-17 0,-27-45 0,0 0 0,1-1 0,-1 1 0,1-1 0,-1 1 0,1-1 0,0 0 0,0 0 0,0 1 0,0-1 0,1-1 0,-1 1 0,0 0 0,1 0 0,-1-1 0,1 0 0,-1 1 0,1-1 0,0 0 0,0 0 0,0 0 0,-1-1 0,1 1 0,0-1 0,0 0 0,0 1 0,0-1 0,0-1 0,0 1 0,0 0 0,0-1 0,0 1 0,-1-1 0,1 0 0,0 0 0,0 0 0,3-2 0,169-77 0,2-2 0,-137 66-455,0 2 0,67-15 0,-80 25-6371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0T06:51:15.251"/>
    </inkml:context>
    <inkml:brush xml:id="br0">
      <inkml:brushProperty name="width" value="0.025" units="cm"/>
      <inkml:brushProperty name="height" value="0.025" units="cm"/>
    </inkml:brush>
  </inkml:definitions>
  <inkml:trace contextRef="#ctx0" brushRef="#br0">1 0 24575,'1'7'0,"1"0"0,0-1 0,0 1 0,0-1 0,1 0 0,0 0 0,7 11 0,-3-5 0,82 134 0,-85-140-23,0-1-1,1 1 0,0-1 1,0 0-1,0-1 1,1 1-1,0-1 0,-1 0 1,2-1-1,-1 1 0,0-1 1,8 2-1,-3-1 133,-1-1 0,2-1 1,-1 0-1,0 0 0,0-1 0,22-1 0,-9-2-402,-1-1 1,34-7-1,37-18-4939,133-52-823,-24 8 6164,4 12 10360,-184 55-10587,45-4 1,-46 8-6709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9CC385-DC0F-4953-A22A-E558366D03CC}"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401401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CC385-DC0F-4953-A22A-E558366D03CC}"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63265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CC385-DC0F-4953-A22A-E558366D03CC}"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4238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CC385-DC0F-4953-A22A-E558366D03CC}"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403439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CC385-DC0F-4953-A22A-E558366D03CC}"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344185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CC385-DC0F-4953-A22A-E558366D03CC}"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101703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CC385-DC0F-4953-A22A-E558366D03CC}"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71903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CC385-DC0F-4953-A22A-E558366D03CC}"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181546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CC385-DC0F-4953-A22A-E558366D03CC}"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126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CC385-DC0F-4953-A22A-E558366D03CC}"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343967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9CC385-DC0F-4953-A22A-E558366D03CC}"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1EDEA-06E2-4844-9A1C-C4EF1949621A}" type="slidenum">
              <a:rPr lang="en-US" smtClean="0"/>
              <a:t>‹#›</a:t>
            </a:fld>
            <a:endParaRPr lang="en-US"/>
          </a:p>
        </p:txBody>
      </p:sp>
    </p:spTree>
    <p:extLst>
      <p:ext uri="{BB962C8B-B14F-4D97-AF65-F5344CB8AC3E}">
        <p14:creationId xmlns:p14="http://schemas.microsoft.com/office/powerpoint/2010/main" val="213955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CC385-DC0F-4953-A22A-E558366D03CC}" type="datetimeFigureOut">
              <a:rPr lang="en-US" smtClean="0"/>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1EDEA-06E2-4844-9A1C-C4EF1949621A}" type="slidenum">
              <a:rPr lang="en-US" smtClean="0"/>
              <a:t>‹#›</a:t>
            </a:fld>
            <a:endParaRPr lang="en-US"/>
          </a:p>
        </p:txBody>
      </p:sp>
    </p:spTree>
    <p:extLst>
      <p:ext uri="{BB962C8B-B14F-4D97-AF65-F5344CB8AC3E}">
        <p14:creationId xmlns:p14="http://schemas.microsoft.com/office/powerpoint/2010/main" val="3322867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13" Type="http://schemas.openxmlformats.org/officeDocument/2006/relationships/image" Target="../media/image20.wmf"/><Relationship Id="rId18" Type="http://schemas.openxmlformats.org/officeDocument/2006/relationships/customXml" Target="../ink/ink3.xml"/><Relationship Id="rId26" Type="http://schemas.openxmlformats.org/officeDocument/2006/relationships/customXml" Target="../ink/ink7.xml"/><Relationship Id="rId39" Type="http://schemas.openxmlformats.org/officeDocument/2006/relationships/image" Target="../media/image32.png"/><Relationship Id="rId21" Type="http://schemas.openxmlformats.org/officeDocument/2006/relationships/image" Target="../media/image23.png"/><Relationship Id="rId34" Type="http://schemas.openxmlformats.org/officeDocument/2006/relationships/customXml" Target="../ink/ink11.xml"/><Relationship Id="rId42" Type="http://schemas.openxmlformats.org/officeDocument/2006/relationships/customXml" Target="../ink/ink15.xml"/><Relationship Id="rId47" Type="http://schemas.openxmlformats.org/officeDocument/2006/relationships/image" Target="../media/image36.png"/><Relationship Id="rId50" Type="http://schemas.openxmlformats.org/officeDocument/2006/relationships/customXml" Target="../ink/ink19.xml"/><Relationship Id="rId55" Type="http://schemas.openxmlformats.org/officeDocument/2006/relationships/image" Target="../media/image40.png"/><Relationship Id="rId7" Type="http://schemas.openxmlformats.org/officeDocument/2006/relationships/image" Target="../media/image17.wmf"/><Relationship Id="rId2" Type="http://schemas.microsoft.com/office/2007/relationships/media" Target="../media/media1.wav"/><Relationship Id="rId29" Type="http://schemas.openxmlformats.org/officeDocument/2006/relationships/image" Target="../media/image27.png"/><Relationship Id="rId11" Type="http://schemas.openxmlformats.org/officeDocument/2006/relationships/image" Target="../media/image19.wmf"/><Relationship Id="rId24" Type="http://schemas.openxmlformats.org/officeDocument/2006/relationships/customXml" Target="../ink/ink6.xml"/><Relationship Id="rId32" Type="http://schemas.openxmlformats.org/officeDocument/2006/relationships/customXml" Target="../ink/ink10.xml"/><Relationship Id="rId37" Type="http://schemas.openxmlformats.org/officeDocument/2006/relationships/image" Target="../media/image31.png"/><Relationship Id="rId40" Type="http://schemas.openxmlformats.org/officeDocument/2006/relationships/customXml" Target="../ink/ink14.xml"/><Relationship Id="rId45" Type="http://schemas.openxmlformats.org/officeDocument/2006/relationships/image" Target="../media/image35.png"/><Relationship Id="rId53" Type="http://schemas.openxmlformats.org/officeDocument/2006/relationships/image" Target="../media/image39.png"/><Relationship Id="rId58" Type="http://schemas.openxmlformats.org/officeDocument/2006/relationships/customXml" Target="../ink/ink23.xml"/><Relationship Id="rId5" Type="http://schemas.openxmlformats.org/officeDocument/2006/relationships/image" Target="../media/image16.png"/><Relationship Id="rId19" Type="http://schemas.openxmlformats.org/officeDocument/2006/relationships/image" Target="../media/image22.png"/><Relationship Id="rId4" Type="http://schemas.openxmlformats.org/officeDocument/2006/relationships/slideLayout" Target="../slideLayouts/slideLayout2.xml"/><Relationship Id="rId9" Type="http://schemas.openxmlformats.org/officeDocument/2006/relationships/image" Target="../media/image18.wmf"/><Relationship Id="rId14" Type="http://schemas.openxmlformats.org/officeDocument/2006/relationships/image" Target="../media/image21.png"/><Relationship Id="rId22" Type="http://schemas.openxmlformats.org/officeDocument/2006/relationships/customXml" Target="../ink/ink5.xml"/><Relationship Id="rId27" Type="http://schemas.openxmlformats.org/officeDocument/2006/relationships/image" Target="../media/image26.png"/><Relationship Id="rId30" Type="http://schemas.openxmlformats.org/officeDocument/2006/relationships/customXml" Target="../ink/ink9.xml"/><Relationship Id="rId35" Type="http://schemas.openxmlformats.org/officeDocument/2006/relationships/image" Target="../media/image30.png"/><Relationship Id="rId43" Type="http://schemas.openxmlformats.org/officeDocument/2006/relationships/image" Target="../media/image34.png"/><Relationship Id="rId48" Type="http://schemas.openxmlformats.org/officeDocument/2006/relationships/customXml" Target="../ink/ink18.xml"/><Relationship Id="rId56" Type="http://schemas.openxmlformats.org/officeDocument/2006/relationships/customXml" Target="../ink/ink22.xml"/><Relationship Id="rId8" Type="http://schemas.openxmlformats.org/officeDocument/2006/relationships/oleObject" Target="../embeddings/oleObject2.bin"/><Relationship Id="rId51" Type="http://schemas.openxmlformats.org/officeDocument/2006/relationships/image" Target="../media/image38.png"/><Relationship Id="rId3" Type="http://schemas.openxmlformats.org/officeDocument/2006/relationships/audio" Target="../media/media1.wav"/><Relationship Id="rId12" Type="http://schemas.openxmlformats.org/officeDocument/2006/relationships/oleObject" Target="../embeddings/oleObject4.bin"/><Relationship Id="rId17" Type="http://schemas.openxmlformats.org/officeDocument/2006/relationships/image" Target="../media/image2.png"/><Relationship Id="rId25" Type="http://schemas.openxmlformats.org/officeDocument/2006/relationships/image" Target="../media/image25.png"/><Relationship Id="rId33" Type="http://schemas.openxmlformats.org/officeDocument/2006/relationships/image" Target="../media/image29.png"/><Relationship Id="rId38" Type="http://schemas.openxmlformats.org/officeDocument/2006/relationships/customXml" Target="../ink/ink13.xml"/><Relationship Id="rId46" Type="http://schemas.openxmlformats.org/officeDocument/2006/relationships/customXml" Target="../ink/ink17.xml"/><Relationship Id="rId59" Type="http://schemas.openxmlformats.org/officeDocument/2006/relationships/image" Target="../media/image42.png"/><Relationship Id="rId20" Type="http://schemas.openxmlformats.org/officeDocument/2006/relationships/customXml" Target="../ink/ink4.xml"/><Relationship Id="rId41" Type="http://schemas.openxmlformats.org/officeDocument/2006/relationships/image" Target="../media/image33.png"/><Relationship Id="rId54" Type="http://schemas.openxmlformats.org/officeDocument/2006/relationships/customXml" Target="../ink/ink21.xml"/><Relationship Id="rId1" Type="http://schemas.openxmlformats.org/officeDocument/2006/relationships/tags" Target="../tags/tag21.xml"/><Relationship Id="rId6" Type="http://schemas.openxmlformats.org/officeDocument/2006/relationships/oleObject" Target="../embeddings/oleObject1.bin"/><Relationship Id="rId15" Type="http://schemas.openxmlformats.org/officeDocument/2006/relationships/customXml" Target="../ink/ink2.xml"/><Relationship Id="rId23" Type="http://schemas.openxmlformats.org/officeDocument/2006/relationships/image" Target="../media/image24.png"/><Relationship Id="rId28" Type="http://schemas.openxmlformats.org/officeDocument/2006/relationships/customXml" Target="../ink/ink8.xml"/><Relationship Id="rId36" Type="http://schemas.openxmlformats.org/officeDocument/2006/relationships/customXml" Target="../ink/ink12.xml"/><Relationship Id="rId49" Type="http://schemas.openxmlformats.org/officeDocument/2006/relationships/image" Target="../media/image37.png"/><Relationship Id="rId57" Type="http://schemas.openxmlformats.org/officeDocument/2006/relationships/image" Target="../media/image41.png"/><Relationship Id="rId10" Type="http://schemas.openxmlformats.org/officeDocument/2006/relationships/oleObject" Target="../embeddings/oleObject3.bin"/><Relationship Id="rId31" Type="http://schemas.openxmlformats.org/officeDocument/2006/relationships/image" Target="../media/image28.png"/><Relationship Id="rId44" Type="http://schemas.openxmlformats.org/officeDocument/2006/relationships/customXml" Target="../ink/ink16.xml"/><Relationship Id="rId52" Type="http://schemas.openxmlformats.org/officeDocument/2006/relationships/customXml" Target="../ink/ink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51" Type="http://schemas.openxmlformats.org/officeDocument/2006/relationships/customXml" Target="../ink/ink29.xml"/><Relationship Id="rId3" Type="http://schemas.openxmlformats.org/officeDocument/2006/relationships/image" Target="../media/image52.png"/><Relationship Id="rId47" Type="http://schemas.openxmlformats.org/officeDocument/2006/relationships/customXml" Target="../ink/ink27.xml"/><Relationship Id="rId50" Type="http://schemas.openxmlformats.org/officeDocument/2006/relationships/image" Target="../media/image74.png"/><Relationship Id="rId55" Type="http://schemas.openxmlformats.org/officeDocument/2006/relationships/image" Target="../media/image76.png"/><Relationship Id="rId63" Type="http://schemas.openxmlformats.org/officeDocument/2006/relationships/image" Target="../media/image80.png"/><Relationship Id="rId89" Type="http://schemas.openxmlformats.org/officeDocument/2006/relationships/image" Target="../media/image93.png"/><Relationship Id="rId46" Type="http://schemas.openxmlformats.org/officeDocument/2006/relationships/image" Target="../media/image73.png"/><Relationship Id="rId2" Type="http://schemas.openxmlformats.org/officeDocument/2006/relationships/slideLayout" Target="../slideLayouts/slideLayout2.xml"/><Relationship Id="rId54" Type="http://schemas.openxmlformats.org/officeDocument/2006/relationships/customXml" Target="../ink/ink31.xml"/><Relationship Id="rId88" Type="http://schemas.openxmlformats.org/officeDocument/2006/relationships/customXml" Target="../ink/ink34.xml"/><Relationship Id="rId91" Type="http://schemas.openxmlformats.org/officeDocument/2006/relationships/customXml" Target="../ink/ink36.xml"/><Relationship Id="rId1" Type="http://schemas.openxmlformats.org/officeDocument/2006/relationships/tags" Target="../tags/tag27.xml"/><Relationship Id="rId11" Type="http://schemas.openxmlformats.org/officeDocument/2006/relationships/customXml" Target="../ink/ink26.xml"/><Relationship Id="rId53" Type="http://schemas.openxmlformats.org/officeDocument/2006/relationships/image" Target="../media/image75.png"/><Relationship Id="rId87" Type="http://schemas.openxmlformats.org/officeDocument/2006/relationships/image" Target="../media/image92.png"/><Relationship Id="rId49" Type="http://schemas.openxmlformats.org/officeDocument/2006/relationships/customXml" Target="../ink/ink28.xml"/><Relationship Id="rId90" Type="http://schemas.openxmlformats.org/officeDocument/2006/relationships/customXml" Target="../ink/ink35.xml"/><Relationship Id="rId10" Type="http://schemas.openxmlformats.org/officeDocument/2006/relationships/image" Target="../media/image55.png"/><Relationship Id="rId52" Type="http://schemas.openxmlformats.org/officeDocument/2006/relationships/customXml" Target="../ink/ink30.xml"/><Relationship Id="rId4" Type="http://schemas.openxmlformats.org/officeDocument/2006/relationships/customXml" Target="../ink/ink24.xml"/><Relationship Id="rId9" Type="http://schemas.openxmlformats.org/officeDocument/2006/relationships/customXml" Target="../ink/ink25.xml"/><Relationship Id="rId48" Type="http://schemas.openxmlformats.org/officeDocument/2006/relationships/image" Target="../media/image2.png"/><Relationship Id="rId56" Type="http://schemas.openxmlformats.org/officeDocument/2006/relationships/customXml" Target="../ink/ink32.xml"/><Relationship Id="rId64" Type="http://schemas.openxmlformats.org/officeDocument/2006/relationships/customXml" Target="../ink/ink33.xml"/><Relationship Id="rId113" Type="http://schemas.openxmlformats.org/officeDocument/2006/relationships/image" Target="../media/image10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430" y="2438400"/>
            <a:ext cx="7772400" cy="1470025"/>
          </a:xfrm>
        </p:spPr>
        <p:txBody>
          <a:bodyPr>
            <a:normAutofit/>
          </a:bodyPr>
          <a:lstStyle/>
          <a:p>
            <a:r>
              <a:rPr lang="en-US" dirty="0"/>
              <a:t>MECHANICAL MEASUREMENT AND INSTRUMENTATION</a:t>
            </a:r>
          </a:p>
        </p:txBody>
      </p:sp>
      <p:sp>
        <p:nvSpPr>
          <p:cNvPr id="3" name="Title 1"/>
          <p:cNvSpPr txBox="1">
            <a:spLocks/>
          </p:cNvSpPr>
          <p:nvPr/>
        </p:nvSpPr>
        <p:spPr>
          <a:xfrm>
            <a:off x="206482" y="4227828"/>
            <a:ext cx="8716297"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C00000"/>
                </a:solidFill>
              </a:rPr>
              <a:t>Ref: Measurement Systems – Application and Design – </a:t>
            </a:r>
            <a:r>
              <a:rPr lang="en-US" sz="2400" dirty="0" err="1">
                <a:solidFill>
                  <a:srgbClr val="C00000"/>
                </a:solidFill>
              </a:rPr>
              <a:t>E.O.Doebelin</a:t>
            </a:r>
            <a:endParaRPr lang="en-US" sz="2400" dirty="0">
              <a:solidFill>
                <a:srgbClr val="C00000"/>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E30606B-A4F1-421A-9EAF-941A30AD3E66}"/>
                  </a:ext>
                </a:extLst>
              </p14:cNvPr>
              <p14:cNvContentPartPr/>
              <p14:nvPr/>
            </p14:nvContentPartPr>
            <p14:xfrm>
              <a:off x="10178993" y="988553"/>
              <a:ext cx="360" cy="360"/>
            </p14:xfrm>
          </p:contentPart>
        </mc:Choice>
        <mc:Fallback xmlns="">
          <p:pic>
            <p:nvPicPr>
              <p:cNvPr id="5" name="Ink 4">
                <a:extLst>
                  <a:ext uri="{FF2B5EF4-FFF2-40B4-BE49-F238E27FC236}">
                    <a16:creationId xmlns:a16="http://schemas.microsoft.com/office/drawing/2014/main" id="{5E30606B-A4F1-421A-9EAF-941A30AD3E66}"/>
                  </a:ext>
                </a:extLst>
              </p:cNvPr>
              <p:cNvPicPr/>
              <p:nvPr/>
            </p:nvPicPr>
            <p:blipFill>
              <a:blip r:embed="rId6"/>
              <a:stretch>
                <a:fillRect/>
              </a:stretch>
            </p:blipFill>
            <p:spPr>
              <a:xfrm>
                <a:off x="10174673" y="984233"/>
                <a:ext cx="9000" cy="9000"/>
              </a:xfrm>
              <a:prstGeom prst="rect">
                <a:avLst/>
              </a:prstGeom>
            </p:spPr>
          </p:pic>
        </mc:Fallback>
      </mc:AlternateContent>
    </p:spTree>
    <p:extLst>
      <p:ext uri="{BB962C8B-B14F-4D97-AF65-F5344CB8AC3E}">
        <p14:creationId xmlns:p14="http://schemas.microsoft.com/office/powerpoint/2010/main" val="852250120"/>
      </p:ext>
    </p:extLst>
  </p:cSld>
  <p:clrMapOvr>
    <a:masterClrMapping/>
  </p:clrMapOvr>
  <mc:AlternateContent xmlns:mc="http://schemas.openxmlformats.org/markup-compatibility/2006" xmlns:p14="http://schemas.microsoft.com/office/powerpoint/2010/main">
    <mc:Choice Requires="p14">
      <p:transition spd="slow" p14:dur="2000" advTm="37758"/>
    </mc:Choice>
    <mc:Fallback xmlns="">
      <p:transition spd="slow" advTm="377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97" y="1341025"/>
            <a:ext cx="4396248" cy="323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043395"/>
            <a:ext cx="513282" cy="307777"/>
          </a:xfrm>
          <a:prstGeom prst="rect">
            <a:avLst/>
          </a:prstGeom>
          <a:noFill/>
        </p:spPr>
        <p:txBody>
          <a:bodyPr wrap="none" rtlCol="0">
            <a:spAutoFit/>
          </a:bodyPr>
          <a:lstStyle/>
          <a:p>
            <a:r>
              <a:rPr lang="en-US" sz="1400" b="1" dirty="0"/>
              <a:t>Cam</a:t>
            </a:r>
          </a:p>
        </p:txBody>
      </p:sp>
      <p:cxnSp>
        <p:nvCxnSpPr>
          <p:cNvPr id="8" name="Straight Arrow Connector 7"/>
          <p:cNvCxnSpPr/>
          <p:nvPr/>
        </p:nvCxnSpPr>
        <p:spPr>
          <a:xfrm flipV="1">
            <a:off x="424793" y="3200400"/>
            <a:ext cx="457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28335" y="1529228"/>
            <a:ext cx="617092" cy="307777"/>
          </a:xfrm>
          <a:prstGeom prst="rect">
            <a:avLst/>
          </a:prstGeom>
          <a:noFill/>
        </p:spPr>
        <p:txBody>
          <a:bodyPr wrap="none" rtlCol="0">
            <a:spAutoFit/>
          </a:bodyPr>
          <a:lstStyle/>
          <a:p>
            <a:r>
              <a:rPr lang="en-US" sz="1400" b="1" dirty="0"/>
              <a:t>Wires</a:t>
            </a:r>
          </a:p>
        </p:txBody>
      </p:sp>
      <p:cxnSp>
        <p:nvCxnSpPr>
          <p:cNvPr id="40" name="Straight Arrow Connector 39"/>
          <p:cNvCxnSpPr/>
          <p:nvPr/>
        </p:nvCxnSpPr>
        <p:spPr>
          <a:xfrm flipH="1">
            <a:off x="2949677" y="1804219"/>
            <a:ext cx="400213" cy="3785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362631" y="1807509"/>
            <a:ext cx="0" cy="5817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0" y="1106195"/>
            <a:ext cx="9202992" cy="5604321"/>
            <a:chOff x="0" y="1106195"/>
            <a:chExt cx="9202992" cy="5604321"/>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19283"/>
              <a:ext cx="9144000"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63913" y="5275318"/>
              <a:ext cx="814518" cy="523220"/>
            </a:xfrm>
            <a:prstGeom prst="rect">
              <a:avLst/>
            </a:prstGeom>
            <a:solidFill>
              <a:schemeClr val="bg1"/>
            </a:solidFill>
          </p:spPr>
          <p:txBody>
            <a:bodyPr wrap="none" rtlCol="0">
              <a:spAutoFit/>
            </a:bodyPr>
            <a:lstStyle/>
            <a:p>
              <a:pPr algn="ctr"/>
              <a:r>
                <a:rPr lang="en-US" sz="1400" b="1" dirty="0"/>
                <a:t>Rotating</a:t>
              </a:r>
            </a:p>
            <a:p>
              <a:pPr algn="ctr"/>
              <a:r>
                <a:rPr lang="en-US" sz="1400" b="1" dirty="0"/>
                <a:t>Shaft</a:t>
              </a:r>
            </a:p>
          </p:txBody>
        </p:sp>
        <p:sp>
          <p:nvSpPr>
            <p:cNvPr id="43" name="TextBox 42"/>
            <p:cNvSpPr txBox="1"/>
            <p:nvPr/>
          </p:nvSpPr>
          <p:spPr>
            <a:xfrm>
              <a:off x="800635" y="5869858"/>
              <a:ext cx="777442" cy="215444"/>
            </a:xfrm>
            <a:prstGeom prst="rect">
              <a:avLst/>
            </a:prstGeom>
            <a:solidFill>
              <a:schemeClr val="bg1"/>
            </a:solidFill>
          </p:spPr>
          <p:txBody>
            <a:bodyPr wrap="square" lIns="0" tIns="0" rIns="0" bIns="0" rtlCol="0">
              <a:spAutoFit/>
            </a:bodyPr>
            <a:lstStyle/>
            <a:p>
              <a:pPr algn="ctr"/>
              <a:r>
                <a:rPr lang="en-US" sz="1400" b="1" dirty="0"/>
                <a:t>Rotation</a:t>
              </a:r>
            </a:p>
          </p:txBody>
        </p:sp>
        <p:sp>
          <p:nvSpPr>
            <p:cNvPr id="44" name="TextBox 43"/>
            <p:cNvSpPr txBox="1"/>
            <p:nvPr/>
          </p:nvSpPr>
          <p:spPr>
            <a:xfrm>
              <a:off x="1675706" y="5166851"/>
              <a:ext cx="1436204" cy="430887"/>
            </a:xfrm>
            <a:prstGeom prst="rect">
              <a:avLst/>
            </a:prstGeom>
            <a:solidFill>
              <a:schemeClr val="bg1"/>
            </a:solidFill>
          </p:spPr>
          <p:txBody>
            <a:bodyPr wrap="square" lIns="0" tIns="0" rIns="0" bIns="0" rtlCol="0">
              <a:spAutoFit/>
            </a:bodyPr>
            <a:lstStyle/>
            <a:p>
              <a:pPr algn="ctr"/>
              <a:r>
                <a:rPr lang="en-US" sz="1400" b="1" dirty="0"/>
                <a:t>Cam and Sensing Arm</a:t>
              </a:r>
            </a:p>
          </p:txBody>
        </p:sp>
        <p:sp>
          <p:nvSpPr>
            <p:cNvPr id="45" name="TextBox 44"/>
            <p:cNvSpPr txBox="1"/>
            <p:nvPr/>
          </p:nvSpPr>
          <p:spPr>
            <a:xfrm>
              <a:off x="3097162" y="5860022"/>
              <a:ext cx="530942" cy="215444"/>
            </a:xfrm>
            <a:prstGeom prst="rect">
              <a:avLst/>
            </a:prstGeom>
            <a:solidFill>
              <a:schemeClr val="bg1"/>
            </a:solidFill>
          </p:spPr>
          <p:txBody>
            <a:bodyPr wrap="square" lIns="0" tIns="0" rIns="0" bIns="0" rtlCol="0">
              <a:spAutoFit/>
            </a:bodyPr>
            <a:lstStyle/>
            <a:p>
              <a:pPr algn="ctr"/>
              <a:r>
                <a:rPr lang="en-US" sz="1400" b="1" dirty="0"/>
                <a:t>Linear</a:t>
              </a:r>
            </a:p>
          </p:txBody>
        </p:sp>
        <p:pic>
          <p:nvPicPr>
            <p:cNvPr id="47" name="Picture 46"/>
            <p:cNvPicPr>
              <a:picLocks noChangeAspect="1" noChangeArrowheads="1"/>
            </p:cNvPicPr>
            <p:nvPr/>
          </p:nvPicPr>
          <p:blipFill rotWithShape="1">
            <a:blip r:embed="rId4">
              <a:extLst>
                <a:ext uri="{28A0092B-C50C-407E-A947-70E740481C1C}">
                  <a14:useLocalDpi xmlns:a14="http://schemas.microsoft.com/office/drawing/2010/main" val="0"/>
                </a:ext>
              </a:extLst>
            </a:blip>
            <a:srcRect l="54425" r="36575"/>
            <a:stretch/>
          </p:blipFill>
          <p:spPr bwMode="auto">
            <a:xfrm>
              <a:off x="3611880" y="5226658"/>
              <a:ext cx="960120"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3102077" y="6159908"/>
              <a:ext cx="585021" cy="215444"/>
            </a:xfrm>
            <a:prstGeom prst="rect">
              <a:avLst/>
            </a:prstGeom>
            <a:solidFill>
              <a:schemeClr val="bg1"/>
            </a:solidFill>
          </p:spPr>
          <p:txBody>
            <a:bodyPr wrap="square" lIns="0" tIns="0" rIns="0" bIns="0" rtlCol="0">
              <a:spAutoFit/>
            </a:bodyPr>
            <a:lstStyle/>
            <a:p>
              <a:pPr algn="ctr"/>
              <a:r>
                <a:rPr lang="en-US" sz="1400" b="1" dirty="0"/>
                <a:t>Motion</a:t>
              </a:r>
            </a:p>
          </p:txBody>
        </p:sp>
        <p:sp>
          <p:nvSpPr>
            <p:cNvPr id="48" name="TextBox 47"/>
            <p:cNvSpPr txBox="1"/>
            <p:nvPr/>
          </p:nvSpPr>
          <p:spPr>
            <a:xfrm>
              <a:off x="3736258" y="5171764"/>
              <a:ext cx="747251" cy="430887"/>
            </a:xfrm>
            <a:prstGeom prst="rect">
              <a:avLst/>
            </a:prstGeom>
            <a:solidFill>
              <a:schemeClr val="bg1"/>
            </a:solidFill>
          </p:spPr>
          <p:txBody>
            <a:bodyPr wrap="square" lIns="0" tIns="0" rIns="0" bIns="0" rtlCol="0">
              <a:spAutoFit/>
            </a:bodyPr>
            <a:lstStyle/>
            <a:p>
              <a:pPr algn="ctr"/>
              <a:r>
                <a:rPr lang="en-US" sz="1400" b="1" dirty="0"/>
                <a:t>Micro-switch</a:t>
              </a:r>
            </a:p>
          </p:txBody>
        </p:sp>
        <p:sp>
          <p:nvSpPr>
            <p:cNvPr id="49" name="TextBox 48"/>
            <p:cNvSpPr txBox="1"/>
            <p:nvPr/>
          </p:nvSpPr>
          <p:spPr>
            <a:xfrm>
              <a:off x="4532675" y="5220924"/>
              <a:ext cx="430887" cy="855406"/>
            </a:xfrm>
            <a:prstGeom prst="rect">
              <a:avLst/>
            </a:prstGeom>
            <a:solidFill>
              <a:schemeClr val="bg1"/>
            </a:solidFill>
          </p:spPr>
          <p:txBody>
            <a:bodyPr vert="vert270" wrap="square" lIns="0" tIns="0" rIns="0" bIns="0" rtlCol="0">
              <a:spAutoFit/>
            </a:bodyPr>
            <a:lstStyle/>
            <a:p>
              <a:pPr algn="ctr"/>
              <a:r>
                <a:rPr lang="en-US" sz="1400" b="1" dirty="0"/>
                <a:t>Electrical</a:t>
              </a:r>
            </a:p>
            <a:p>
              <a:pPr algn="ctr"/>
              <a:r>
                <a:rPr lang="en-US" sz="1400" b="1" dirty="0"/>
                <a:t>Oscillation</a:t>
              </a:r>
            </a:p>
          </p:txBody>
        </p:sp>
        <p:sp>
          <p:nvSpPr>
            <p:cNvPr id="50" name="TextBox 49"/>
            <p:cNvSpPr txBox="1"/>
            <p:nvPr/>
          </p:nvSpPr>
          <p:spPr>
            <a:xfrm>
              <a:off x="4542503" y="6150072"/>
              <a:ext cx="457200" cy="215444"/>
            </a:xfrm>
            <a:prstGeom prst="rect">
              <a:avLst/>
            </a:prstGeom>
            <a:solidFill>
              <a:schemeClr val="bg1"/>
            </a:solidFill>
          </p:spPr>
          <p:txBody>
            <a:bodyPr wrap="square" lIns="0" tIns="0" rIns="0" bIns="0" rtlCol="0">
              <a:spAutoFit/>
            </a:bodyPr>
            <a:lstStyle/>
            <a:p>
              <a:pPr algn="ctr"/>
              <a:r>
                <a:rPr lang="en-US" sz="1400" b="1" dirty="0"/>
                <a:t>    </a:t>
              </a:r>
            </a:p>
          </p:txBody>
        </p:sp>
        <p:pic>
          <p:nvPicPr>
            <p:cNvPr id="51" name="Picture 50"/>
            <p:cNvPicPr>
              <a:picLocks noChangeAspect="1" noChangeArrowheads="1"/>
            </p:cNvPicPr>
            <p:nvPr/>
          </p:nvPicPr>
          <p:blipFill rotWithShape="1">
            <a:blip r:embed="rId4">
              <a:extLst>
                <a:ext uri="{28A0092B-C50C-407E-A947-70E740481C1C}">
                  <a14:useLocalDpi xmlns:a14="http://schemas.microsoft.com/office/drawing/2010/main" val="0"/>
                </a:ext>
              </a:extLst>
            </a:blip>
            <a:srcRect l="39597" r="50570"/>
            <a:stretch/>
          </p:blipFill>
          <p:spPr bwMode="auto">
            <a:xfrm>
              <a:off x="4998719" y="5222233"/>
              <a:ext cx="899161"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5024284" y="5397907"/>
              <a:ext cx="747251" cy="215444"/>
            </a:xfrm>
            <a:prstGeom prst="rect">
              <a:avLst/>
            </a:prstGeom>
            <a:solidFill>
              <a:schemeClr val="bg1"/>
            </a:solidFill>
          </p:spPr>
          <p:txBody>
            <a:bodyPr wrap="square" lIns="0" tIns="0" rIns="0" bIns="0" rtlCol="0">
              <a:spAutoFit/>
            </a:bodyPr>
            <a:lstStyle/>
            <a:p>
              <a:pPr algn="ctr"/>
              <a:r>
                <a:rPr lang="en-US" sz="1400" b="1" dirty="0"/>
                <a:t>Wires</a:t>
              </a:r>
            </a:p>
          </p:txBody>
        </p:sp>
        <p:sp>
          <p:nvSpPr>
            <p:cNvPr id="53" name="TextBox 52"/>
            <p:cNvSpPr txBox="1"/>
            <p:nvPr/>
          </p:nvSpPr>
          <p:spPr>
            <a:xfrm>
              <a:off x="5914104" y="4527760"/>
              <a:ext cx="261610" cy="1568239"/>
            </a:xfrm>
            <a:prstGeom prst="rect">
              <a:avLst/>
            </a:prstGeom>
            <a:solidFill>
              <a:schemeClr val="bg1"/>
            </a:solidFill>
          </p:spPr>
          <p:txBody>
            <a:bodyPr vert="vert270" wrap="square" lIns="0" tIns="0" rIns="0" bIns="0" rtlCol="0">
              <a:spAutoFit/>
            </a:bodyPr>
            <a:lstStyle/>
            <a:p>
              <a:pPr>
                <a:spcBef>
                  <a:spcPts val="1200"/>
                </a:spcBef>
              </a:pPr>
              <a:r>
                <a:rPr lang="en-US" sz="1400" b="1" dirty="0"/>
                <a:t>Electrical Oscillation</a:t>
              </a:r>
            </a:p>
            <a:p>
              <a:endParaRPr lang="en-US" sz="300" b="1" dirty="0"/>
            </a:p>
          </p:txBody>
        </p:sp>
        <p:pic>
          <p:nvPicPr>
            <p:cNvPr id="54" name="Picture 53"/>
            <p:cNvPicPr>
              <a:picLocks noChangeAspect="1" noChangeArrowheads="1"/>
            </p:cNvPicPr>
            <p:nvPr/>
          </p:nvPicPr>
          <p:blipFill rotWithShape="1">
            <a:blip r:embed="rId4">
              <a:extLst>
                <a:ext uri="{28A0092B-C50C-407E-A947-70E740481C1C}">
                  <a14:useLocalDpi xmlns:a14="http://schemas.microsoft.com/office/drawing/2010/main" val="0"/>
                </a:ext>
              </a:extLst>
            </a:blip>
            <a:srcRect l="54425" r="36575"/>
            <a:stretch/>
          </p:blipFill>
          <p:spPr bwMode="auto">
            <a:xfrm>
              <a:off x="6138771" y="5202077"/>
              <a:ext cx="960120"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6238568" y="5225843"/>
              <a:ext cx="747251" cy="584775"/>
            </a:xfrm>
            <a:prstGeom prst="rect">
              <a:avLst/>
            </a:prstGeom>
            <a:solidFill>
              <a:schemeClr val="bg1"/>
            </a:solidFill>
          </p:spPr>
          <p:txBody>
            <a:bodyPr wrap="square" lIns="0" tIns="0" rIns="0" bIns="0" rtlCol="0">
              <a:spAutoFit/>
            </a:bodyPr>
            <a:lstStyle/>
            <a:p>
              <a:pPr algn="ctr">
                <a:spcBef>
                  <a:spcPts val="1200"/>
                </a:spcBef>
              </a:pPr>
              <a:endParaRPr lang="en-US" sz="1400" b="1" dirty="0"/>
            </a:p>
            <a:p>
              <a:pPr algn="ctr">
                <a:spcBef>
                  <a:spcPts val="1200"/>
                </a:spcBef>
              </a:pPr>
              <a:r>
                <a:rPr lang="en-US" sz="1400" b="1" dirty="0"/>
                <a:t>Solenoid</a:t>
              </a:r>
            </a:p>
          </p:txBody>
        </p:sp>
        <p:pic>
          <p:nvPicPr>
            <p:cNvPr id="56" name="Picture 55"/>
            <p:cNvPicPr>
              <a:picLocks noChangeAspect="1" noChangeArrowheads="1"/>
            </p:cNvPicPr>
            <p:nvPr/>
          </p:nvPicPr>
          <p:blipFill rotWithShape="1">
            <a:blip r:embed="rId4">
              <a:extLst>
                <a:ext uri="{28A0092B-C50C-407E-A947-70E740481C1C}">
                  <a14:useLocalDpi xmlns:a14="http://schemas.microsoft.com/office/drawing/2010/main" val="0"/>
                </a:ext>
              </a:extLst>
            </a:blip>
            <a:srcRect l="39597" r="50570"/>
            <a:stretch/>
          </p:blipFill>
          <p:spPr bwMode="auto">
            <a:xfrm>
              <a:off x="7260137" y="5212400"/>
              <a:ext cx="899161"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7054646" y="3775586"/>
              <a:ext cx="261610" cy="2295831"/>
            </a:xfrm>
            <a:prstGeom prst="rect">
              <a:avLst/>
            </a:prstGeom>
            <a:solidFill>
              <a:schemeClr val="bg1"/>
            </a:solidFill>
          </p:spPr>
          <p:txBody>
            <a:bodyPr vert="vert270" wrap="square" lIns="0" tIns="0" rIns="0" bIns="0" rtlCol="0">
              <a:spAutoFit/>
            </a:bodyPr>
            <a:lstStyle/>
            <a:p>
              <a:pPr>
                <a:spcBef>
                  <a:spcPts val="1200"/>
                </a:spcBef>
              </a:pPr>
              <a:r>
                <a:rPr lang="en-US" sz="1400" b="1" dirty="0"/>
                <a:t>Mechanical Reciprocation</a:t>
              </a:r>
            </a:p>
            <a:p>
              <a:endParaRPr lang="en-US" sz="300" b="1" dirty="0"/>
            </a:p>
          </p:txBody>
        </p:sp>
        <p:sp>
          <p:nvSpPr>
            <p:cNvPr id="58" name="TextBox 57"/>
            <p:cNvSpPr txBox="1"/>
            <p:nvPr/>
          </p:nvSpPr>
          <p:spPr>
            <a:xfrm>
              <a:off x="7329945" y="5373327"/>
              <a:ext cx="747251" cy="215444"/>
            </a:xfrm>
            <a:prstGeom prst="rect">
              <a:avLst/>
            </a:prstGeom>
            <a:solidFill>
              <a:schemeClr val="bg1"/>
            </a:solidFill>
          </p:spPr>
          <p:txBody>
            <a:bodyPr wrap="square" lIns="0" tIns="0" rIns="0" bIns="0" rtlCol="0">
              <a:spAutoFit/>
            </a:bodyPr>
            <a:lstStyle/>
            <a:p>
              <a:pPr algn="ctr"/>
              <a:r>
                <a:rPr lang="en-US" sz="1400" b="1" dirty="0"/>
                <a:t>Plunger</a:t>
              </a:r>
            </a:p>
          </p:txBody>
        </p:sp>
        <p:sp>
          <p:nvSpPr>
            <p:cNvPr id="59" name="Rectangle 58"/>
            <p:cNvSpPr/>
            <p:nvPr/>
          </p:nvSpPr>
          <p:spPr>
            <a:xfrm>
              <a:off x="8153400" y="5102942"/>
              <a:ext cx="990600" cy="1386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6848166" y="2399069"/>
              <a:ext cx="1720647" cy="1077218"/>
            </a:xfrm>
            <a:prstGeom prst="rect">
              <a:avLst/>
            </a:prstGeom>
            <a:solidFill>
              <a:schemeClr val="bg1"/>
            </a:solidFill>
            <a:ln>
              <a:solidFill>
                <a:schemeClr val="tx1"/>
              </a:solidFill>
            </a:ln>
          </p:spPr>
          <p:txBody>
            <a:bodyPr wrap="square" lIns="0" tIns="0" rIns="0" bIns="0" rtlCol="0">
              <a:spAutoFit/>
            </a:bodyPr>
            <a:lstStyle/>
            <a:p>
              <a:pPr algn="ctr"/>
              <a:r>
                <a:rPr lang="en-US" sz="1400" b="1" dirty="0"/>
                <a:t>Variable Conversion</a:t>
              </a:r>
            </a:p>
            <a:p>
              <a:pPr algn="ctr"/>
              <a:r>
                <a:rPr lang="en-US" sz="1400" b="1" dirty="0"/>
                <a:t>+</a:t>
              </a:r>
            </a:p>
            <a:p>
              <a:pPr algn="ctr"/>
              <a:r>
                <a:rPr lang="en-US" sz="1400" b="1" dirty="0"/>
                <a:t>Variable Manipulation</a:t>
              </a:r>
            </a:p>
            <a:p>
              <a:pPr algn="ctr"/>
              <a:r>
                <a:rPr lang="en-US" sz="1400" b="1" dirty="0"/>
                <a:t>+</a:t>
              </a:r>
            </a:p>
            <a:p>
              <a:pPr algn="ctr"/>
              <a:r>
                <a:rPr lang="en-US" sz="1400" b="1" dirty="0"/>
                <a:t>Data Presentation</a:t>
              </a:r>
            </a:p>
          </p:txBody>
        </p:sp>
        <p:cxnSp>
          <p:nvCxnSpPr>
            <p:cNvPr id="20" name="Straight Connector 19"/>
            <p:cNvCxnSpPr/>
            <p:nvPr/>
          </p:nvCxnSpPr>
          <p:spPr>
            <a:xfrm>
              <a:off x="8096865" y="6120581"/>
              <a:ext cx="70792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rot="16200000">
              <a:off x="7834835" y="5180125"/>
              <a:ext cx="19202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7644592" y="4237703"/>
              <a:ext cx="1143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16200000">
              <a:off x="7267516" y="3860637"/>
              <a:ext cx="731520"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64" name="Picture 63"/>
            <p:cNvPicPr>
              <a:picLocks noChangeAspect="1" noChangeArrowheads="1"/>
            </p:cNvPicPr>
            <p:nvPr/>
          </p:nvPicPr>
          <p:blipFill rotWithShape="1">
            <a:blip r:embed="rId4">
              <a:extLst>
                <a:ext uri="{28A0092B-C50C-407E-A947-70E740481C1C}">
                  <a14:useLocalDpi xmlns:a14="http://schemas.microsoft.com/office/drawing/2010/main" val="0"/>
                </a:ext>
              </a:extLst>
            </a:blip>
            <a:srcRect l="92043" t="37347"/>
            <a:stretch/>
          </p:blipFill>
          <p:spPr bwMode="auto">
            <a:xfrm>
              <a:off x="7167715" y="1106195"/>
              <a:ext cx="958646" cy="110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5" name="Straight Connector 64"/>
            <p:cNvCxnSpPr/>
            <p:nvPr/>
          </p:nvCxnSpPr>
          <p:spPr>
            <a:xfrm rot="16200000">
              <a:off x="7440564" y="2234381"/>
              <a:ext cx="365760" cy="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6" name="TextBox 65"/>
            <p:cNvSpPr txBox="1"/>
            <p:nvPr/>
          </p:nvSpPr>
          <p:spPr>
            <a:xfrm>
              <a:off x="8150941" y="6233462"/>
              <a:ext cx="1052051" cy="477054"/>
            </a:xfrm>
            <a:prstGeom prst="rect">
              <a:avLst/>
            </a:prstGeom>
            <a:noFill/>
          </p:spPr>
          <p:txBody>
            <a:bodyPr vert="horz" wrap="square" lIns="0" tIns="0" rIns="0" bIns="0" rtlCol="0">
              <a:spAutoFit/>
            </a:bodyPr>
            <a:lstStyle/>
            <a:p>
              <a:pPr algn="ctr">
                <a:spcBef>
                  <a:spcPts val="1200"/>
                </a:spcBef>
              </a:pPr>
              <a:r>
                <a:rPr lang="en-US" sz="1400" b="1" dirty="0"/>
                <a:t>Mechanical Reciprocation</a:t>
              </a:r>
            </a:p>
            <a:p>
              <a:pPr algn="ctr"/>
              <a:endParaRPr lang="en-US" sz="300" b="1" dirty="0"/>
            </a:p>
          </p:txBody>
        </p:sp>
      </p:grpSp>
      <p:sp>
        <p:nvSpPr>
          <p:cNvPr id="2" name="Title 1"/>
          <p:cNvSpPr>
            <a:spLocks noGrp="1"/>
          </p:cNvSpPr>
          <p:nvPr>
            <p:ph type="title"/>
          </p:nvPr>
        </p:nvSpPr>
        <p:spPr>
          <a:xfrm>
            <a:off x="457200" y="141076"/>
            <a:ext cx="8229600" cy="1143000"/>
          </a:xfrm>
        </p:spPr>
        <p:txBody>
          <a:bodyPr>
            <a:normAutofit fontScale="90000"/>
          </a:bodyPr>
          <a:lstStyle/>
          <a:p>
            <a:r>
              <a:rPr lang="en-US" dirty="0"/>
              <a:t>Functional Elements of an Instrument:</a:t>
            </a:r>
            <a:br>
              <a:rPr lang="en-US" dirty="0"/>
            </a:br>
            <a:r>
              <a:rPr lang="en-US" dirty="0">
                <a:solidFill>
                  <a:srgbClr val="C00000"/>
                </a:solidFill>
              </a:rPr>
              <a:t>A Digital Revolution Counter </a:t>
            </a:r>
            <a:endParaRPr lang="en-US" dirty="0"/>
          </a:p>
        </p:txBody>
      </p:sp>
    </p:spTree>
    <p:custDataLst>
      <p:tags r:id="rId1"/>
    </p:custDataLst>
    <p:extLst>
      <p:ext uri="{BB962C8B-B14F-4D97-AF65-F5344CB8AC3E}">
        <p14:creationId xmlns:p14="http://schemas.microsoft.com/office/powerpoint/2010/main" val="1582417684"/>
      </p:ext>
    </p:extLst>
  </p:cSld>
  <p:clrMapOvr>
    <a:masterClrMapping/>
  </p:clrMapOvr>
  <mc:AlternateContent xmlns:mc="http://schemas.openxmlformats.org/markup-compatibility/2006" xmlns:p14="http://schemas.microsoft.com/office/powerpoint/2010/main">
    <mc:Choice Requires="p14">
      <p:transition spd="slow" p14:dur="2000" advTm="182949"/>
    </mc:Choice>
    <mc:Fallback xmlns="">
      <p:transition spd="slow" advTm="1829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0888" x="1687513" y="3598863"/>
          <p14:tracePt t="10896" x="1687513" y="3589338"/>
          <p14:tracePt t="10908" x="1704975" y="3562350"/>
          <p14:tracePt t="10912" x="1714500" y="3554413"/>
          <p14:tracePt t="10933" x="1731963" y="3527425"/>
          <p14:tracePt t="10940" x="1751013" y="3509963"/>
          <p14:tracePt t="10988" x="1751013" y="3500438"/>
          <p14:tracePt t="11004" x="1758950" y="3490913"/>
          <p14:tracePt t="11009" x="1758950" y="3482975"/>
          <p14:tracePt t="11022" x="1776413" y="3482975"/>
          <p14:tracePt t="11038" x="1776413" y="3465513"/>
          <p14:tracePt t="11052" x="1795463" y="3455988"/>
          <p14:tracePt t="11055" x="1795463" y="3446463"/>
          <p14:tracePt t="11067" x="1803400" y="3429000"/>
          <p14:tracePt t="11151" x="1758950" y="3429000"/>
          <p14:tracePt t="11164" x="1704975" y="3438525"/>
          <p14:tracePt t="11168" x="1633538" y="3455988"/>
          <p14:tracePt t="11180" x="1581150" y="3465513"/>
          <p14:tracePt t="11183" x="1517650" y="3482975"/>
          <p14:tracePt t="11183" x="1509713" y="3482975"/>
          <p14:tracePt t="11259" x="1500188" y="3482975"/>
          <p14:tracePt t="11278" x="1490663" y="3490913"/>
          <p14:tracePt t="11292" x="1482725" y="3509963"/>
          <p14:tracePt t="11300" x="1473200" y="3509963"/>
          <p14:tracePt t="11308" x="1455738" y="3527425"/>
          <p14:tracePt t="11317" x="1428750" y="3536950"/>
          <p14:tracePt t="11334" x="1393825" y="3554413"/>
          <p14:tracePt t="11351" x="1357313" y="3562350"/>
          <p14:tracePt t="11367" x="1357313" y="3571875"/>
          <p14:tracePt t="11384" x="1322388" y="3589338"/>
          <p14:tracePt t="11400" x="1312863" y="3598863"/>
          <p14:tracePt t="11417" x="1276350" y="3616325"/>
          <p14:tracePt t="11434" x="1241425" y="3643313"/>
          <p14:tracePt t="11451" x="1196975" y="3670300"/>
          <p14:tracePt t="11467" x="1133475" y="3697288"/>
          <p14:tracePt t="11484" x="1125538" y="3697288"/>
          <p14:tracePt t="11551" x="1116013" y="3714750"/>
          <p14:tracePt t="11564" x="1116013" y="3724275"/>
          <p14:tracePt t="11580" x="1108075" y="3741738"/>
          <p14:tracePt t="11584" x="1108075" y="3751263"/>
          <p14:tracePt t="11600" x="1108075" y="3768725"/>
          <p14:tracePt t="11601" x="1098550" y="3786188"/>
          <p14:tracePt t="11616" x="1098550" y="3803650"/>
          <p14:tracePt t="11633" x="1098550" y="3822700"/>
          <p14:tracePt t="11651" x="1098550" y="3840163"/>
          <p14:tracePt t="11667" x="1098550" y="3848100"/>
          <p14:tracePt t="11684" x="1098550" y="3867150"/>
          <p14:tracePt t="11701" x="1108075" y="3875088"/>
          <p14:tracePt t="11717" x="1125538" y="3875088"/>
          <p14:tracePt t="11734" x="1143000" y="3875088"/>
          <p14:tracePt t="11750" x="1152525" y="3875088"/>
          <p14:tracePt t="11767" x="1160463" y="3848100"/>
          <p14:tracePt t="11784" x="1160463" y="3813175"/>
          <p14:tracePt t="11801" x="1160463" y="3786188"/>
          <p14:tracePt t="11817" x="1160463" y="3741738"/>
          <p14:tracePt t="11834" x="1160463" y="3705225"/>
          <p14:tracePt t="11851" x="1152525" y="3670300"/>
          <p14:tracePt t="11867" x="1143000" y="3660775"/>
          <p14:tracePt t="11884" x="1125538" y="3625850"/>
          <p14:tracePt t="11918" x="1125538" y="3608388"/>
          <p14:tracePt t="11934" x="1098550" y="3589338"/>
          <p14:tracePt t="11951" x="1071563" y="3571875"/>
          <p14:tracePt t="11953" x="1027113" y="3562350"/>
          <p14:tracePt t="11968" x="982663" y="3554413"/>
          <p14:tracePt t="11983" x="919163" y="3544888"/>
          <p14:tracePt t="12001" x="857250" y="3544888"/>
          <p14:tracePt t="12018" x="830263" y="3544888"/>
          <p14:tracePt t="12034" x="803275" y="3581400"/>
          <p14:tracePt t="12052" x="785813" y="3616325"/>
          <p14:tracePt t="12067" x="776288" y="3652838"/>
          <p14:tracePt t="12084" x="776288" y="3687763"/>
          <p14:tracePt t="12100" x="776288" y="3724275"/>
          <p14:tracePt t="12117" x="776288" y="3741738"/>
          <p14:tracePt t="12134" x="776288" y="3768725"/>
          <p14:tracePt t="12151" x="776288" y="3776663"/>
          <p14:tracePt t="12191" x="776288" y="3786188"/>
          <p14:tracePt t="12193" x="785813" y="3795713"/>
          <p14:tracePt t="12201" x="822325" y="3830638"/>
          <p14:tracePt t="12217" x="893763" y="3857625"/>
          <p14:tracePt t="12233" x="938213" y="3884613"/>
          <p14:tracePt t="12250" x="1017588" y="3911600"/>
          <p14:tracePt t="12267" x="1116013" y="3929063"/>
          <p14:tracePt t="12284" x="1223963" y="3929063"/>
          <p14:tracePt t="12302" x="1231900" y="3929063"/>
          <p14:tracePt t="12318" x="1295400" y="3884613"/>
          <p14:tracePt t="12335" x="1322388" y="3830638"/>
          <p14:tracePt t="12351" x="1330325" y="3776663"/>
          <p14:tracePt t="12368" x="1339850" y="3724275"/>
          <p14:tracePt t="12385" x="1339850" y="3670300"/>
          <p14:tracePt t="12401" x="1339850" y="3608388"/>
          <p14:tracePt t="12418" x="1339850" y="3589338"/>
          <p14:tracePt t="12434" x="1339850" y="3571875"/>
          <p14:tracePt t="12451" x="1339850" y="3562350"/>
          <p14:tracePt t="12468" x="1312863" y="3536950"/>
          <p14:tracePt t="12484" x="1276350" y="3517900"/>
          <p14:tracePt t="12502" x="1231900" y="3509963"/>
          <p14:tracePt t="12518" x="1187450" y="3500438"/>
          <p14:tracePt t="12534" x="1169988" y="3500438"/>
          <p14:tracePt t="12551" x="1160463" y="3500438"/>
          <p14:tracePt t="12567" x="1152525" y="3500438"/>
          <p14:tracePt t="12584" x="1133475" y="3500438"/>
          <p14:tracePt t="12600" x="1108075" y="3500438"/>
          <p14:tracePt t="12617" x="1071563" y="3500438"/>
          <p14:tracePt t="12633" x="1044575" y="3517900"/>
          <p14:tracePt t="12650" x="1009650" y="3544888"/>
          <p14:tracePt t="12667" x="990600" y="3571875"/>
          <p14:tracePt t="12684" x="973138" y="3589338"/>
          <p14:tracePt t="12701" x="955675" y="3616325"/>
          <p14:tracePt t="12719" x="955675" y="3643313"/>
          <p14:tracePt t="12734" x="955675" y="3652838"/>
          <p14:tracePt t="12814" x="955675" y="3660775"/>
          <p14:tracePt t="12846" x="965200" y="3660775"/>
          <p14:tracePt t="12850" x="973138" y="3660775"/>
          <p14:tracePt t="12863" x="982663" y="3652838"/>
          <p14:tracePt t="12867" x="1000125" y="3598863"/>
          <p14:tracePt t="12883" x="1009650" y="3544888"/>
          <p14:tracePt t="12900" x="1009650" y="3500438"/>
          <p14:tracePt t="12917" x="1017588" y="3473450"/>
          <p14:tracePt t="12934" x="1017588" y="3455988"/>
          <p14:tracePt t="12950" x="1017588" y="3429000"/>
          <p14:tracePt t="12967" x="1027113" y="3419475"/>
          <p14:tracePt t="12984" x="1027113" y="3402013"/>
          <p14:tracePt t="13000" x="1027113" y="3384550"/>
          <p14:tracePt t="13017" x="1027113" y="3375025"/>
          <p14:tracePt t="13034" x="1027113" y="3367088"/>
          <p14:tracePt t="13050" x="1027113" y="3322638"/>
          <p14:tracePt t="13067" x="1027113" y="3286125"/>
          <p14:tracePt t="13084" x="1027113" y="3259138"/>
          <p14:tracePt t="13101" x="1027113" y="3214688"/>
          <p14:tracePt t="13119" x="1017588" y="3187700"/>
          <p14:tracePt t="13279" x="1017588" y="3179763"/>
          <p14:tracePt t="13300" x="1009650" y="3179763"/>
          <p14:tracePt t="13324" x="1000125" y="3179763"/>
          <p14:tracePt t="13335" x="990600" y="3179763"/>
          <p14:tracePt t="13535" x="982663" y="3179763"/>
          <p14:tracePt t="13540" x="965200" y="3179763"/>
          <p14:tracePt t="13552" x="946150" y="3179763"/>
          <p14:tracePt t="13569" x="938213" y="3179763"/>
          <p14:tracePt t="13570" x="911225" y="3205163"/>
          <p14:tracePt t="13584" x="866775" y="3241675"/>
          <p14:tracePt t="13601" x="847725" y="3268663"/>
          <p14:tracePt t="13617" x="830263" y="3276600"/>
          <p14:tracePt t="13633" x="822325" y="3276600"/>
          <p14:tracePt t="13651" x="822325" y="3286125"/>
          <p14:tracePt t="13667" x="795338" y="3313113"/>
          <p14:tracePt t="13684" x="776288" y="3322638"/>
          <p14:tracePt t="13701" x="758825" y="3330575"/>
          <p14:tracePt t="13717" x="750888" y="3348038"/>
          <p14:tracePt t="13734" x="741363" y="3348038"/>
          <p14:tracePt t="13908" x="741363" y="3340100"/>
          <p14:tracePt t="13908" x="741363" y="3330575"/>
          <p14:tracePt t="13924" x="750888" y="3322638"/>
          <p14:tracePt t="13934" x="758825" y="3313113"/>
          <p14:tracePt t="13937" x="768350" y="3295650"/>
          <p14:tracePt t="13951" x="795338" y="3259138"/>
          <p14:tracePt t="13968" x="812800" y="3241675"/>
          <p14:tracePt t="13984" x="830263" y="3224213"/>
          <p14:tracePt t="14180" x="830263" y="3232150"/>
          <p14:tracePt t="14321" x="822325" y="3241675"/>
          <p14:tracePt t="14337" x="812800" y="3251200"/>
          <p14:tracePt t="14353" x="812800" y="3259138"/>
          <p14:tracePt t="14369" x="812800" y="3268663"/>
          <p14:tracePt t="14400" x="812800" y="3276600"/>
          <p14:tracePt t="14405" x="812800" y="3286125"/>
          <p14:tracePt t="14418" x="812800" y="3303588"/>
          <p14:tracePt t="14435" x="803275" y="3303588"/>
          <p14:tracePt t="14437" x="803275" y="3313113"/>
          <p14:tracePt t="14481" x="803275" y="3322638"/>
          <p14:tracePt t="14496" x="795338" y="3330575"/>
          <p14:tracePt t="14500" x="795338" y="3340100"/>
          <p14:tracePt t="14660" x="795338" y="3330575"/>
          <p14:tracePt t="14673" x="795338" y="3322638"/>
          <p14:tracePt t="14675" x="795338" y="3313113"/>
          <p14:tracePt t="14687" x="803275" y="3313113"/>
          <p14:tracePt t="14719" x="812800" y="3303588"/>
          <p14:tracePt t="14735" x="822325" y="3303588"/>
          <p14:tracePt t="14752" x="830263" y="3303588"/>
          <p14:tracePt t="14752" x="847725" y="3295650"/>
          <p14:tracePt t="14767" x="866775" y="3295650"/>
          <p14:tracePt t="14784" x="874713" y="3295650"/>
          <p14:tracePt t="14821" x="884238" y="3295650"/>
          <p14:tracePt t="14864" x="893763" y="3295650"/>
          <p14:tracePt t="14866" x="901700" y="3295650"/>
          <p14:tracePt t="14896" x="911225" y="3295650"/>
          <p14:tracePt t="14903" x="919163" y="3295650"/>
          <p14:tracePt t="14918" x="938213" y="3295650"/>
          <p14:tracePt t="14919" x="965200" y="3295650"/>
          <p14:tracePt t="14934" x="990600" y="3295650"/>
          <p14:tracePt t="14952" x="1009650" y="3295650"/>
          <p14:tracePt t="14969" x="1017588" y="3295650"/>
          <p14:tracePt t="14985" x="1027113" y="3303588"/>
          <p14:tracePt t="15090" x="1036638" y="3303588"/>
          <p14:tracePt t="15100" x="1044575" y="3303588"/>
          <p14:tracePt t="15118" x="1054100" y="3303588"/>
          <p14:tracePt t="15119" x="1071563" y="3303588"/>
          <p14:tracePt t="15155" x="1089025" y="3303588"/>
          <p14:tracePt t="15188" x="1098550" y="3313113"/>
          <p14:tracePt t="15298" x="1108075" y="3313113"/>
          <p14:tracePt t="15314" x="1125538" y="3313113"/>
          <p14:tracePt t="15331" x="1143000" y="3322638"/>
          <p14:tracePt t="15333" x="1152525" y="3330575"/>
          <p14:tracePt t="15351" x="1169988" y="3348038"/>
          <p14:tracePt t="15353" x="1223963" y="3375025"/>
          <p14:tracePt t="15369" x="1231900" y="3384550"/>
          <p14:tracePt t="15386" x="1241425" y="3384550"/>
          <p14:tracePt t="15443" x="1241425" y="3394075"/>
          <p14:tracePt t="15474" x="1258888" y="3402013"/>
          <p14:tracePt t="15479" x="1276350" y="3419475"/>
          <p14:tracePt t="15490" x="1303338" y="3455988"/>
          <p14:tracePt t="15506" x="1312863" y="3473450"/>
          <p14:tracePt t="15507" x="1322388" y="3482975"/>
          <p14:tracePt t="15518" x="1339850" y="3536950"/>
          <p14:tracePt t="15535" x="1357313" y="3562350"/>
          <p14:tracePt t="15551" x="1357313" y="3581400"/>
          <p14:tracePt t="15568" x="1357313" y="3608388"/>
          <p14:tracePt t="15634" x="1366838" y="3608388"/>
          <p14:tracePt t="15650" x="1366838" y="3625850"/>
          <p14:tracePt t="15666" x="1366838" y="3633788"/>
          <p14:tracePt t="15673" x="1366838" y="3643313"/>
          <p14:tracePt t="15685" x="1366838" y="3679825"/>
          <p14:tracePt t="15686" x="1366838" y="3697288"/>
          <p14:tracePt t="15701" x="1366838" y="3795713"/>
          <p14:tracePt t="15720" x="1366838" y="3867150"/>
          <p14:tracePt t="15735" x="1366838" y="3938588"/>
          <p14:tracePt t="15752" x="1366838" y="3965575"/>
          <p14:tracePt t="15769" x="1366838" y="4010025"/>
          <p14:tracePt t="15785" x="1366838" y="4037013"/>
          <p14:tracePt t="15802" x="1366838" y="4054475"/>
          <p14:tracePt t="15819" x="1357313" y="4098925"/>
          <p14:tracePt t="15836" x="1347788" y="4098925"/>
          <p14:tracePt t="15852" x="1330325" y="4125913"/>
          <p14:tracePt t="15869" x="1322388" y="4160838"/>
          <p14:tracePt t="15886" x="1285875" y="4224338"/>
          <p14:tracePt t="15903" x="1250950" y="4268788"/>
          <p14:tracePt t="15919" x="1196975" y="4330700"/>
          <p14:tracePt t="15936" x="1160463" y="4375150"/>
          <p14:tracePt t="15952" x="1133475" y="4402138"/>
          <p14:tracePt t="15952" x="1133475" y="4411663"/>
          <p14:tracePt t="15970" x="1125538" y="4419600"/>
          <p14:tracePt t="15987" x="1108075" y="4438650"/>
          <p14:tracePt t="16003" x="1098550" y="4438650"/>
          <p14:tracePt t="16019" x="1081088" y="4446588"/>
          <p14:tracePt t="16036" x="1044575" y="4465638"/>
          <p14:tracePt t="16052" x="1009650" y="4473575"/>
          <p14:tracePt t="16068" x="938213" y="4500563"/>
          <p14:tracePt t="16087" x="901700" y="4510088"/>
          <p14:tracePt t="16103" x="847725" y="4518025"/>
          <p14:tracePt t="16119" x="830263" y="4518025"/>
          <p14:tracePt t="16136" x="803275" y="4518025"/>
          <p14:tracePt t="16153" x="795338" y="4518025"/>
          <p14:tracePt t="16169" x="750888" y="4518025"/>
          <p14:tracePt t="16185" x="714375" y="4518025"/>
          <p14:tracePt t="16203" x="652463" y="4518025"/>
          <p14:tracePt t="16219" x="608013" y="4518025"/>
          <p14:tracePt t="16236" x="544513" y="4491038"/>
          <p14:tracePt t="16253" x="490538" y="4465638"/>
          <p14:tracePt t="16269" x="465138" y="4438650"/>
          <p14:tracePt t="16286" x="446088" y="4419600"/>
          <p14:tracePt t="16303" x="438150" y="4411663"/>
          <p14:tracePt t="16319" x="428625" y="4394200"/>
          <p14:tracePt t="16336" x="419100" y="4384675"/>
          <p14:tracePt t="16353" x="411163" y="4330700"/>
          <p14:tracePt t="16370" x="411163" y="4322763"/>
          <p14:tracePt t="16386" x="393700" y="4276725"/>
          <p14:tracePt t="16403" x="384175" y="4232275"/>
          <p14:tracePt t="16419" x="366713" y="4170363"/>
          <p14:tracePt t="16436" x="357188" y="4125913"/>
          <p14:tracePt t="16454" x="347663" y="4089400"/>
          <p14:tracePt t="16469" x="330200" y="4054475"/>
          <p14:tracePt t="16486" x="330200" y="4000500"/>
          <p14:tracePt t="16503" x="330200" y="3965575"/>
          <p14:tracePt t="16519" x="330200" y="3919538"/>
          <p14:tracePt t="16537" x="330200" y="3894138"/>
          <p14:tracePt t="16553" x="330200" y="3867150"/>
          <p14:tracePt t="16569" x="330200" y="3830638"/>
          <p14:tracePt t="16586" x="330200" y="3776663"/>
          <p14:tracePt t="16603" x="330200" y="3724275"/>
          <p14:tracePt t="16620" x="330200" y="3670300"/>
          <p14:tracePt t="16636" x="330200" y="3616325"/>
          <p14:tracePt t="16654" x="330200" y="3581400"/>
          <p14:tracePt t="16669" x="330200" y="3527425"/>
          <p14:tracePt t="16686" x="347663" y="3500438"/>
          <p14:tracePt t="16703" x="347663" y="3473450"/>
          <p14:tracePt t="16719" x="366713" y="3446463"/>
          <p14:tracePt t="16737" x="374650" y="3429000"/>
          <p14:tracePt t="16753" x="374650" y="3419475"/>
          <p14:tracePt t="16769" x="393700" y="3411538"/>
          <p14:tracePt t="16786" x="393700" y="3394075"/>
          <p14:tracePt t="16803" x="419100" y="3367088"/>
          <p14:tracePt t="16820" x="428625" y="3357563"/>
          <p14:tracePt t="16836" x="446088" y="3340100"/>
          <p14:tracePt t="16871" x="465138" y="3330575"/>
          <p14:tracePt t="16886" x="482600" y="3313113"/>
          <p14:tracePt t="16888" x="500063" y="3295650"/>
          <p14:tracePt t="16903" x="544513" y="3276600"/>
          <p14:tracePt t="16920" x="581025" y="3259138"/>
          <p14:tracePt t="16936" x="598488" y="3259138"/>
          <p14:tracePt t="16953" x="633413" y="3251200"/>
          <p14:tracePt t="16969" x="679450" y="3232150"/>
          <p14:tracePt t="16986" x="696913" y="3232150"/>
          <p14:tracePt t="17003" x="758825" y="3214688"/>
          <p14:tracePt t="17019" x="795338" y="3214688"/>
          <p14:tracePt t="17036" x="830263" y="3214688"/>
          <p14:tracePt t="17053" x="884238" y="3214688"/>
          <p14:tracePt t="17069" x="938213" y="3214688"/>
          <p14:tracePt t="17086" x="990600" y="3214688"/>
          <p14:tracePt t="17104" x="1036638" y="3214688"/>
          <p14:tracePt t="17119" x="1054100" y="3214688"/>
          <p14:tracePt t="17136" x="1081088" y="3224213"/>
          <p14:tracePt t="17153" x="1089025" y="3232150"/>
          <p14:tracePt t="17220" x="1098550" y="3232150"/>
          <p14:tracePt t="17225" x="1108075" y="3232150"/>
          <p14:tracePt t="17235" x="1116013" y="3241675"/>
          <p14:tracePt t="17240" x="1143000" y="3276600"/>
          <p14:tracePt t="17255" x="1169988" y="3313113"/>
          <p14:tracePt t="17269" x="1204913" y="3348038"/>
          <p14:tracePt t="17285" x="1241425" y="3384550"/>
          <p14:tracePt t="17302" x="1285875" y="3429000"/>
          <p14:tracePt t="17319" x="1330325" y="3482975"/>
          <p14:tracePt t="17336" x="1347788" y="3500438"/>
          <p14:tracePt t="17353" x="1357313" y="3517900"/>
          <p14:tracePt t="17373" x="1366838" y="3554413"/>
          <p14:tracePt t="17387" x="1374775" y="3562350"/>
          <p14:tracePt t="17403" x="1374775" y="3608388"/>
          <p14:tracePt t="17420" x="1384300" y="3652838"/>
          <p14:tracePt t="17436" x="1384300" y="3714750"/>
          <p14:tracePt t="17453" x="1384300" y="3786188"/>
          <p14:tracePt t="17471" x="1393825" y="3848100"/>
          <p14:tracePt t="17487" x="1393825" y="3911600"/>
          <p14:tracePt t="17503" x="1393825" y="3973513"/>
          <p14:tracePt t="17520" x="1393825" y="4010025"/>
          <p14:tracePt t="17536" x="1393825" y="4044950"/>
          <p14:tracePt t="17554" x="1393825" y="4071938"/>
          <p14:tracePt t="17569" x="1384300" y="4098925"/>
          <p14:tracePt t="17586" x="1366838" y="4116388"/>
          <p14:tracePt t="17603" x="1303338" y="4170363"/>
          <p14:tracePt t="17621" x="1231900" y="4214813"/>
          <p14:tracePt t="17637" x="1160463" y="4268788"/>
          <p14:tracePt t="17653" x="1098550" y="4313238"/>
          <p14:tracePt t="17671" x="1062038" y="4340225"/>
          <p14:tracePt t="17686" x="1036638" y="4357688"/>
          <p14:tracePt t="17702" x="982663" y="4375150"/>
          <p14:tracePt t="17720" x="965200" y="4394200"/>
          <p14:tracePt t="17736" x="884238" y="4411663"/>
          <p14:tracePt t="17753" x="839788" y="4411663"/>
          <p14:tracePt t="17769" x="750888" y="4411663"/>
          <p14:tracePt t="17787" x="669925" y="4411663"/>
          <p14:tracePt t="17803" x="571500" y="4402138"/>
          <p14:tracePt t="17820" x="473075" y="4357688"/>
          <p14:tracePt t="17836" x="419100" y="4330700"/>
          <p14:tracePt t="17853" x="401638" y="4322763"/>
          <p14:tracePt t="17870" x="393700" y="4303713"/>
          <p14:tracePt t="17887" x="384175" y="4303713"/>
          <p14:tracePt t="17903" x="374650" y="4268788"/>
          <p14:tracePt t="17920" x="339725" y="4224338"/>
          <p14:tracePt t="17936" x="322263" y="4179888"/>
          <p14:tracePt t="17953" x="268288" y="4089400"/>
          <p14:tracePt t="17970" x="250825" y="4044950"/>
          <p14:tracePt t="17987" x="223838" y="3983038"/>
          <p14:tracePt t="18003" x="204788" y="3919538"/>
          <p14:tracePt t="18020" x="204788" y="3884613"/>
          <p14:tracePt t="18037" x="204788" y="3840163"/>
          <p14:tracePt t="18054" x="204788" y="3759200"/>
          <p14:tracePt t="18071" x="204788" y="3714750"/>
          <p14:tracePt t="18087" x="223838" y="3670300"/>
          <p14:tracePt t="18103" x="241300" y="3633788"/>
          <p14:tracePt t="18121" x="258763" y="3598863"/>
          <p14:tracePt t="18137" x="303213" y="3536950"/>
          <p14:tracePt t="18155" x="322263" y="3482975"/>
          <p14:tracePt t="18170" x="339725" y="3465513"/>
          <p14:tracePt t="18187" x="357188" y="3429000"/>
          <p14:tracePt t="18204" x="374650" y="3411538"/>
          <p14:tracePt t="18219" x="393700" y="3394075"/>
          <p14:tracePt t="18237" x="419100" y="3367088"/>
          <p14:tracePt t="18254" x="446088" y="3348038"/>
          <p14:tracePt t="18270" x="490538" y="3330575"/>
          <p14:tracePt t="18286" x="536575" y="3295650"/>
          <p14:tracePt t="18303" x="588963" y="3286125"/>
          <p14:tracePt t="18320" x="633413" y="3268663"/>
          <p14:tracePt t="18337" x="687388" y="3259138"/>
          <p14:tracePt t="18354" x="723900" y="3241675"/>
          <p14:tracePt t="18371" x="750888" y="3241675"/>
          <p14:tracePt t="18387" x="785813" y="3224213"/>
          <p14:tracePt t="18403" x="803275" y="3224213"/>
          <p14:tracePt t="18420" x="839788" y="3224213"/>
          <p14:tracePt t="18437" x="901700" y="3224213"/>
          <p14:tracePt t="18454" x="955675" y="3224213"/>
          <p14:tracePt t="18470" x="1009650" y="3224213"/>
          <p14:tracePt t="18487" x="1054100" y="3224213"/>
          <p14:tracePt t="18503" x="1108075" y="3224213"/>
          <p14:tracePt t="18520" x="1125538" y="3232150"/>
          <p14:tracePt t="18537" x="1133475" y="3241675"/>
          <p14:tracePt t="18554" x="1152525" y="3259138"/>
          <p14:tracePt t="18570" x="1160463" y="3259138"/>
          <p14:tracePt t="18587" x="1179513" y="3286125"/>
          <p14:tracePt t="18604" x="1196975" y="3322638"/>
          <p14:tracePt t="18620" x="1231900" y="3384550"/>
          <p14:tracePt t="18637" x="1285875" y="3465513"/>
          <p14:tracePt t="18654" x="1322388" y="3554413"/>
          <p14:tracePt t="18670" x="1366838" y="3633788"/>
          <p14:tracePt t="18687" x="1393825" y="3705225"/>
          <p14:tracePt t="18704" x="1393825" y="3741738"/>
          <p14:tracePt t="18720" x="1401763" y="3768725"/>
          <p14:tracePt t="18736" x="1401763" y="3786188"/>
          <p14:tracePt t="18753" x="1401763" y="3822700"/>
          <p14:tracePt t="18769" x="1401763" y="3857625"/>
          <p14:tracePt t="18787" x="1401763" y="3894138"/>
          <p14:tracePt t="18805" x="1401763" y="3929063"/>
          <p14:tracePt t="18820" x="1393825" y="3983038"/>
          <p14:tracePt t="18836" x="1366838" y="4010025"/>
          <p14:tracePt t="18852" x="1303338" y="4081463"/>
          <p14:tracePt t="18869" x="1268413" y="4108450"/>
          <p14:tracePt t="18886" x="1231900" y="4125913"/>
          <p14:tracePt t="18903" x="1204913" y="4152900"/>
          <p14:tracePt t="18919" x="1169988" y="4160838"/>
          <p14:tracePt t="18936" x="1143000" y="4179888"/>
          <p14:tracePt t="18953" x="1081088" y="4179888"/>
          <p14:tracePt t="18970" x="1044575" y="4179888"/>
          <p14:tracePt t="18987" x="1000125" y="4179888"/>
          <p14:tracePt t="19004" x="938213" y="4179888"/>
          <p14:tracePt t="19021" x="919163" y="4160838"/>
          <p14:tracePt t="19037" x="857250" y="4133850"/>
          <p14:tracePt t="19054" x="803275" y="4116388"/>
          <p14:tracePt t="19070" x="758825" y="4089400"/>
          <p14:tracePt t="19087" x="723900" y="4062413"/>
          <p14:tracePt t="19103" x="687388" y="4017963"/>
          <p14:tracePt t="19121" x="669925" y="4000500"/>
          <p14:tracePt t="19138" x="652463" y="3956050"/>
          <p14:tracePt t="19154" x="642938" y="3919538"/>
          <p14:tracePt t="19171" x="642938" y="3867150"/>
          <p14:tracePt t="19187" x="642938" y="3822700"/>
          <p14:tracePt t="19204" x="642938" y="3759200"/>
          <p14:tracePt t="19204" x="642938" y="3741738"/>
          <p14:tracePt t="19223" x="642938" y="3732213"/>
          <p14:tracePt t="19237" x="642938" y="3670300"/>
          <p14:tracePt t="19255" x="642938" y="3598863"/>
          <p14:tracePt t="19270" x="660400" y="3562350"/>
          <p14:tracePt t="19287" x="679450" y="3536950"/>
          <p14:tracePt t="19305" x="679450" y="3527425"/>
          <p14:tracePt t="19320" x="696913" y="3500438"/>
          <p14:tracePt t="19368" x="704850" y="3482975"/>
          <p14:tracePt t="19385" x="704850" y="3473450"/>
          <p14:tracePt t="19404" x="714375" y="3465513"/>
          <p14:tracePt t="19417" x="723900" y="3446463"/>
          <p14:tracePt t="19466" x="723900" y="3429000"/>
          <p14:tracePt t="19495" x="731838" y="3429000"/>
          <p14:tracePt t="19511" x="731838" y="3419475"/>
          <p14:tracePt t="19528" x="731838" y="3411538"/>
          <p14:tracePt t="19544" x="750888" y="3394075"/>
          <p14:tracePt t="19558" x="750888" y="3384550"/>
          <p14:tracePt t="19570" x="758825" y="3367088"/>
          <p14:tracePt t="19577" x="768350" y="3348038"/>
          <p14:tracePt t="19587" x="776288" y="3330575"/>
          <p14:tracePt t="19603" x="785813" y="3313113"/>
          <p14:tracePt t="19620" x="803275" y="3286125"/>
          <p14:tracePt t="19637" x="803275" y="3276600"/>
          <p14:tracePt t="19653" x="812800" y="3251200"/>
          <p14:tracePt t="19671" x="812800" y="3241675"/>
          <p14:tracePt t="19687" x="822325" y="3241675"/>
          <p14:tracePt t="19703" x="822325" y="3224213"/>
          <p14:tracePt t="19784" x="822325" y="3214688"/>
          <p14:tracePt t="19789" x="822325" y="3205163"/>
          <p14:tracePt t="19803" x="822325" y="3187700"/>
          <p14:tracePt t="19848" x="822325" y="3170238"/>
          <p14:tracePt t="19960" x="822325" y="3160713"/>
          <p14:tracePt t="20008" x="812800" y="3160713"/>
          <p14:tracePt t="20012" x="803275" y="3160713"/>
          <p14:tracePt t="20198" x="803275" y="3152775"/>
          <p14:tracePt t="20233" x="803275" y="3143250"/>
          <p14:tracePt t="20237" x="803275" y="3133725"/>
          <p14:tracePt t="20247" x="812800" y="3133725"/>
          <p14:tracePt t="20252" x="822325" y="3133725"/>
          <p14:tracePt t="20265" x="857250" y="3133725"/>
          <p14:tracePt t="20271" x="893763" y="3133725"/>
          <p14:tracePt t="20288" x="911225" y="3125788"/>
          <p14:tracePt t="20305" x="928688" y="3125788"/>
          <p14:tracePt t="20377" x="938213" y="3125788"/>
          <p14:tracePt t="20380" x="946150" y="3125788"/>
          <p14:tracePt t="20388" x="965200" y="3125788"/>
          <p14:tracePt t="20394" x="982663" y="3125788"/>
          <p14:tracePt t="20404" x="1017588" y="3125788"/>
          <p14:tracePt t="20420" x="1054100" y="3125788"/>
          <p14:tracePt t="20438" x="1081088" y="3125788"/>
          <p14:tracePt t="20455" x="1108075" y="3125788"/>
          <p14:tracePt t="20471" x="1125538" y="3125788"/>
          <p14:tracePt t="20488" x="1133475" y="3125788"/>
          <p14:tracePt t="20537" x="1143000" y="3125788"/>
          <p14:tracePt t="20552" x="1160463" y="3125788"/>
          <p14:tracePt t="20559" x="1179513" y="3125788"/>
          <p14:tracePt t="20573" x="1196975" y="3125788"/>
          <p14:tracePt t="20574" x="1241425" y="3125788"/>
          <p14:tracePt t="20589" x="1276350" y="3125788"/>
          <p14:tracePt t="20605" x="1303338" y="3125788"/>
          <p14:tracePt t="20621" x="1330325" y="3125788"/>
          <p14:tracePt t="20638" x="1347788" y="3125788"/>
          <p14:tracePt t="20654" x="1374775" y="3125788"/>
          <p14:tracePt t="20671" x="1384300" y="3125788"/>
          <p14:tracePt t="20728" x="1393825" y="3125788"/>
          <p14:tracePt t="20744" x="1401763" y="3125788"/>
          <p14:tracePt t="20748" x="1411288" y="3125788"/>
          <p14:tracePt t="20760" x="1411288" y="3116263"/>
          <p14:tracePt t="20793" x="1428750" y="3116263"/>
          <p14:tracePt t="20824" x="1438275" y="3116263"/>
          <p14:tracePt t="20839" x="1438275" y="3108325"/>
          <p14:tracePt t="20959" x="1428750" y="3108325"/>
          <p14:tracePt t="20972" x="1411288" y="3108325"/>
          <p14:tracePt t="20991" x="1393825" y="3108325"/>
          <p14:tracePt t="21010" x="1384300" y="3108325"/>
          <p14:tracePt t="21012" x="1366838" y="3108325"/>
          <p14:tracePt t="21021" x="1347788" y="3108325"/>
          <p14:tracePt t="21038" x="1330325" y="3108325"/>
          <p14:tracePt t="21055" x="1276350" y="3108325"/>
          <p14:tracePt t="21071" x="1241425" y="3108325"/>
          <p14:tracePt t="21088" x="1187450" y="3108325"/>
          <p14:tracePt t="21104" x="1160463" y="3098800"/>
          <p14:tracePt t="21121" x="1133475" y="3098800"/>
          <p14:tracePt t="21138" x="1098550" y="3089275"/>
          <p14:tracePt t="21155" x="1081088" y="3089275"/>
          <p14:tracePt t="21171" x="1062038" y="3089275"/>
          <p14:tracePt t="21211" x="1044575" y="3089275"/>
          <p14:tracePt t="21227" x="1036638" y="3089275"/>
          <p14:tracePt t="21243" x="1027113" y="3089275"/>
          <p14:tracePt t="21245" x="1017588" y="3089275"/>
          <p14:tracePt t="21255" x="1000125" y="3089275"/>
          <p14:tracePt t="21271" x="965200" y="3089275"/>
          <p14:tracePt t="21288" x="919163" y="3089275"/>
          <p14:tracePt t="21305" x="847725" y="3062288"/>
          <p14:tracePt t="21322" x="812800" y="3062288"/>
          <p14:tracePt t="21339" x="785813" y="3062288"/>
          <p14:tracePt t="21355" x="768350" y="3054350"/>
          <p14:tracePt t="21371" x="758825" y="3054350"/>
          <p14:tracePt t="21388" x="750888" y="3054350"/>
          <p14:tracePt t="21566" x="758825" y="3054350"/>
          <p14:tracePt t="21579" x="768350" y="3054350"/>
          <p14:tracePt t="21588" x="785813" y="3054350"/>
          <p14:tracePt t="21590" x="839788" y="3054350"/>
          <p14:tracePt t="21605" x="893763" y="3054350"/>
          <p14:tracePt t="21623" x="919163" y="3062288"/>
          <p14:tracePt t="21638" x="965200" y="3089275"/>
          <p14:tracePt t="21655" x="1027113" y="3089275"/>
          <p14:tracePt t="21671" x="1098550" y="3108325"/>
          <p14:tracePt t="21688" x="1169988" y="3116263"/>
          <p14:tracePt t="21688" x="1187450" y="3116263"/>
          <p14:tracePt t="21706" x="1231900" y="3116263"/>
          <p14:tracePt t="21723" x="1241425" y="3116263"/>
          <p14:tracePt t="21739" x="1258888" y="3116263"/>
          <p14:tracePt t="21755" x="1295400" y="3116263"/>
          <p14:tracePt t="21771" x="1312863" y="3116263"/>
          <p14:tracePt t="21788" x="1330325" y="3125788"/>
          <p14:tracePt t="21805" x="1366838" y="3133725"/>
          <p14:tracePt t="21823" x="1384300" y="3133725"/>
          <p14:tracePt t="21838" x="1411288" y="3133725"/>
          <p14:tracePt t="21855" x="1419225" y="3133725"/>
          <p14:tracePt t="21900" x="1428750" y="3133725"/>
          <p14:tracePt t="21901" x="1438275" y="3133725"/>
          <p14:tracePt t="22090" x="1455738" y="3133725"/>
          <p14:tracePt t="22106" x="1465263" y="3133725"/>
          <p14:tracePt t="22111" x="1473200" y="3133725"/>
          <p14:tracePt t="22126" x="1490663" y="3133725"/>
          <p14:tracePt t="22144" x="1509713" y="3133725"/>
          <p14:tracePt t="22145" x="1517650" y="3133725"/>
          <p14:tracePt t="22154" x="1536700" y="3133725"/>
          <p14:tracePt t="22171" x="1562100" y="3133725"/>
          <p14:tracePt t="22189" x="1589088" y="3133725"/>
          <p14:tracePt t="22204" x="1625600" y="3133725"/>
          <p14:tracePt t="22222" x="1652588" y="3133725"/>
          <p14:tracePt t="22266" x="1660525" y="3133725"/>
          <p14:tracePt t="22279" x="1670050" y="3133725"/>
          <p14:tracePt t="22288" x="1670050" y="3125788"/>
          <p14:tracePt t="22290" x="1687513" y="3108325"/>
          <p14:tracePt t="22346" x="1697038" y="3108325"/>
          <p14:tracePt t="22349" x="1697038" y="3089275"/>
          <p14:tracePt t="22361" x="1704975" y="3089275"/>
          <p14:tracePt t="22380" x="1704975" y="3081338"/>
          <p14:tracePt t="22384" x="1724025" y="3071813"/>
          <p14:tracePt t="22387" x="1724025" y="3054350"/>
          <p14:tracePt t="22404" x="1741488" y="3036888"/>
          <p14:tracePt t="22422" x="1751013" y="3017838"/>
          <p14:tracePt t="22438" x="1758950" y="3009900"/>
          <p14:tracePt t="22454" x="1768475" y="3000375"/>
          <p14:tracePt t="22472" x="1776413" y="2990850"/>
          <p14:tracePt t="22489" x="1776413" y="2982913"/>
          <p14:tracePt t="22505" x="1795463" y="2973388"/>
          <p14:tracePt t="22684" x="1795463" y="3000375"/>
          <p14:tracePt t="22695" x="1795463" y="3009900"/>
          <p14:tracePt t="22699" x="1776413" y="3036888"/>
          <p14:tracePt t="22710" x="1758950" y="3089275"/>
          <p14:tracePt t="22721" x="1758950" y="3116263"/>
          <p14:tracePt t="22738" x="1751013" y="3152775"/>
          <p14:tracePt t="22755" x="1741488" y="3205163"/>
          <p14:tracePt t="22771" x="1741488" y="3224213"/>
          <p14:tracePt t="22788" x="1741488" y="3251200"/>
          <p14:tracePt t="22805" x="1741488" y="3276600"/>
          <p14:tracePt t="22821" x="1741488" y="3286125"/>
          <p14:tracePt t="22956" x="1741488" y="3303588"/>
          <p14:tracePt t="22975" x="1758950" y="3303588"/>
          <p14:tracePt t="22987" x="1785938" y="3303588"/>
          <p14:tracePt t="22994" x="1795463" y="3303588"/>
          <p14:tracePt t="23004" x="1822450" y="3303588"/>
          <p14:tracePt t="23021" x="1857375" y="3303588"/>
          <p14:tracePt t="23021" x="1866900" y="3303588"/>
          <p14:tracePt t="23040" x="1884363" y="3303588"/>
          <p14:tracePt t="23054" x="1911350" y="3295650"/>
          <p14:tracePt t="23071" x="1938338" y="3268663"/>
          <p14:tracePt t="23088" x="1955800" y="3241675"/>
          <p14:tracePt t="23104" x="1973263" y="3214688"/>
          <p14:tracePt t="23122" x="1982788" y="3187700"/>
          <p14:tracePt t="23137" x="1990725" y="3143250"/>
          <p14:tracePt t="23154" x="2000250" y="3125788"/>
          <p14:tracePt t="23171" x="2009775" y="3108325"/>
          <p14:tracePt t="23188" x="2009775" y="3098800"/>
          <p14:tracePt t="23205" x="2009775" y="3081338"/>
          <p14:tracePt t="23220" x="2017713" y="3081338"/>
          <p14:tracePt t="23238" x="2017713" y="3071813"/>
          <p14:tracePt t="23277" x="2027238" y="3071813"/>
          <p14:tracePt t="23292" x="2036763" y="3054350"/>
          <p14:tracePt t="23306" x="2054225" y="3044825"/>
          <p14:tracePt t="23325" x="2062163" y="3044825"/>
          <p14:tracePt t="23341" x="2081213" y="3044825"/>
          <p14:tracePt t="23372" x="2089150" y="3044825"/>
          <p14:tracePt t="23376" x="2098675" y="3044825"/>
          <p14:tracePt t="23403" x="2108200" y="3044825"/>
          <p14:tracePt t="23412" x="2116138" y="3044825"/>
          <p14:tracePt t="23424" x="2125663" y="3044825"/>
          <p14:tracePt t="23425" x="2125663" y="3054350"/>
          <p14:tracePt t="23438" x="2133600" y="3062288"/>
          <p14:tracePt t="23455" x="2143125" y="3089275"/>
          <p14:tracePt t="23472" x="2152650" y="3108325"/>
          <p14:tracePt t="23490" x="2152650" y="3143250"/>
          <p14:tracePt t="23506" x="2160588" y="3205163"/>
          <p14:tracePt t="23522" x="2160588" y="3232150"/>
          <p14:tracePt t="23539" x="2160588" y="3268663"/>
          <p14:tracePt t="23556" x="2160588" y="3276600"/>
          <p14:tracePt t="23572" x="2160588" y="3295650"/>
          <p14:tracePt t="23589" x="2160588" y="3303588"/>
          <p14:tracePt t="23623" x="2143125" y="3322638"/>
          <p14:tracePt t="23625" x="2116138" y="3322638"/>
          <p14:tracePt t="23639" x="2089150" y="3322638"/>
          <p14:tracePt t="23657" x="2062163" y="3330575"/>
          <p14:tracePt t="23672" x="2036763" y="3330575"/>
          <p14:tracePt t="23689" x="2009775" y="3330575"/>
          <p14:tracePt t="23706" x="1965325" y="3330575"/>
          <p14:tracePt t="23723" x="1946275" y="3322638"/>
          <p14:tracePt t="23739" x="1919288" y="3313113"/>
          <p14:tracePt t="23756" x="1901825" y="3276600"/>
          <p14:tracePt t="23773" x="1893888" y="3259138"/>
          <p14:tracePt t="23789" x="1874838" y="3259138"/>
          <p14:tracePt t="23806" x="1857375" y="3232150"/>
          <p14:tracePt t="23823" x="1857375" y="3214688"/>
          <p14:tracePt t="23840" x="1839913" y="3179763"/>
          <p14:tracePt t="23855" x="1839913" y="3160713"/>
          <p14:tracePt t="23872" x="1839913" y="3143250"/>
          <p14:tracePt t="23890" x="1839913" y="3125788"/>
          <p14:tracePt t="23906" x="1839913" y="3108325"/>
          <p14:tracePt t="23923" x="1839913" y="3098800"/>
          <p14:tracePt t="23940" x="1839913" y="3071813"/>
          <p14:tracePt t="23956" x="1847850" y="3071813"/>
          <p14:tracePt t="23973" x="1857375" y="3054350"/>
          <p14:tracePt t="23989" x="1884363" y="3054350"/>
          <p14:tracePt t="24006" x="1893888" y="3036888"/>
          <p14:tracePt t="24023" x="1928813" y="3017838"/>
          <p14:tracePt t="24039" x="1955800" y="3017838"/>
          <p14:tracePt t="24056" x="1973263" y="3017838"/>
          <p14:tracePt t="24073" x="2000250" y="3017838"/>
          <p14:tracePt t="24089" x="2017713" y="3017838"/>
          <p14:tracePt t="24106" x="2036763" y="3017838"/>
          <p14:tracePt t="24123" x="2054225" y="3017838"/>
          <p14:tracePt t="24139" x="2062163" y="3017838"/>
          <p14:tracePt t="24156" x="2089150" y="3044825"/>
          <p14:tracePt t="24172" x="2125663" y="3108325"/>
          <p14:tracePt t="24190" x="2152650" y="3133725"/>
          <p14:tracePt t="24206" x="2160588" y="3143250"/>
          <p14:tracePt t="24223" x="2160588" y="3160713"/>
          <p14:tracePt t="24240" x="2160588" y="3170238"/>
          <p14:tracePt t="24256" x="2160588" y="3187700"/>
          <p14:tracePt t="24273" x="2160588" y="3232150"/>
          <p14:tracePt t="24290" x="2160588" y="3259138"/>
          <p14:tracePt t="24306" x="2160588" y="3286125"/>
          <p14:tracePt t="24323" x="2152650" y="3295650"/>
          <p14:tracePt t="24356" x="2133600" y="3303588"/>
          <p14:tracePt t="24358" x="2108200" y="3322638"/>
          <p14:tracePt t="24373" x="2089150" y="3322638"/>
          <p14:tracePt t="24390" x="2081213" y="3322638"/>
          <p14:tracePt t="24406" x="2062163" y="3322638"/>
          <p14:tracePt t="24423" x="2054225" y="3322638"/>
          <p14:tracePt t="24440" x="2036763" y="3322638"/>
          <p14:tracePt t="24456" x="2009775" y="3313113"/>
          <p14:tracePt t="24473" x="1990725" y="3295650"/>
          <p14:tracePt t="24489" x="1965325" y="3251200"/>
          <p14:tracePt t="24506" x="1955800" y="3232150"/>
          <p14:tracePt t="24523" x="1946275" y="3205163"/>
          <p14:tracePt t="24540" x="1946275" y="3187700"/>
          <p14:tracePt t="24557" x="1946275" y="3160713"/>
          <p14:tracePt t="24573" x="1946275" y="3133725"/>
          <p14:tracePt t="24606" x="1955800" y="3098800"/>
          <p14:tracePt t="24609" x="1982788" y="3071813"/>
          <p14:tracePt t="24623" x="2017713" y="3054350"/>
          <p14:tracePt t="24639" x="2044700" y="3044825"/>
          <p14:tracePt t="24656" x="2098675" y="3044825"/>
          <p14:tracePt t="24674" x="2116138" y="3044825"/>
          <p14:tracePt t="24691" x="2133600" y="3044825"/>
          <p14:tracePt t="24736" x="2152650" y="3054350"/>
          <p14:tracePt t="24751" x="2160588" y="3054350"/>
          <p14:tracePt t="24761" x="2160588" y="3062288"/>
          <p14:tracePt t="24772" x="2160588" y="3081338"/>
          <p14:tracePt t="24774" x="2160588" y="3098800"/>
          <p14:tracePt t="24790" x="2160588" y="3125788"/>
          <p14:tracePt t="24806" x="2160588" y="3143250"/>
          <p14:tracePt t="24823" x="2160588" y="3170238"/>
          <p14:tracePt t="24840" x="2143125" y="3179763"/>
          <p14:tracePt t="24857" x="2116138" y="3187700"/>
          <p14:tracePt t="24872" x="2108200" y="3197225"/>
          <p14:tracePt t="24889" x="2098675" y="3197225"/>
          <p14:tracePt t="24906" x="2089150" y="3197225"/>
          <p14:tracePt t="24974" x="2081213" y="3179763"/>
          <p14:tracePt t="24978" x="2071688" y="3170238"/>
          <p14:tracePt t="24988" x="2062163" y="3143250"/>
          <p14:tracePt t="25007" x="2062163" y="3133725"/>
          <p14:tracePt t="25007" x="2062163" y="3125788"/>
          <p14:tracePt t="25022" x="2062163" y="3116263"/>
          <p14:tracePt t="25716" x="2054225" y="3116263"/>
          <p14:tracePt t="25728" x="2044700" y="3116263"/>
          <p14:tracePt t="25730" x="2036763" y="3116263"/>
          <p14:tracePt t="25740" x="2017713" y="3116263"/>
          <p14:tracePt t="25757" x="2000250" y="3116263"/>
          <p14:tracePt t="25773" x="1973263" y="3116263"/>
          <p14:tracePt t="25790" x="1946275" y="3116263"/>
          <p14:tracePt t="25807" x="1884363" y="3116263"/>
          <p14:tracePt t="25825" x="1839913" y="3116263"/>
          <p14:tracePt t="25840" x="1776413" y="3116263"/>
          <p14:tracePt t="25857" x="1724025" y="3116263"/>
          <p14:tracePt t="25873" x="1670050" y="3116263"/>
          <p14:tracePt t="25890" x="1616075" y="3116263"/>
          <p14:tracePt t="25906" x="1571625" y="3116263"/>
          <p14:tracePt t="25922" x="1465263" y="3116263"/>
          <p14:tracePt t="25939" x="1393825" y="3116263"/>
          <p14:tracePt t="25955" x="1339850" y="3125788"/>
          <p14:tracePt t="25972" x="1295400" y="3125788"/>
          <p14:tracePt t="25989" x="1258888" y="3116263"/>
          <p14:tracePt t="26007" x="1241425" y="3116263"/>
          <p14:tracePt t="26023" x="1223963" y="3116263"/>
          <p14:tracePt t="26040" x="1187450" y="3116263"/>
          <p14:tracePt t="26057" x="1125538" y="3116263"/>
          <p14:tracePt t="26073" x="1081088" y="3116263"/>
          <p14:tracePt t="26090" x="1044575" y="3116263"/>
          <p14:tracePt t="26107" x="1000125" y="3116263"/>
          <p14:tracePt t="26124" x="946150" y="3116263"/>
          <p14:tracePt t="26140" x="884238" y="3125788"/>
          <p14:tracePt t="26157" x="830263" y="3133725"/>
          <p14:tracePt t="26174" x="768350" y="3133725"/>
          <p14:tracePt t="26190" x="750888" y="3133725"/>
          <p14:tracePt t="26336" x="741363" y="3133725"/>
          <p14:tracePt t="26356" x="723900" y="3143250"/>
          <p14:tracePt t="26372" x="714375" y="3152775"/>
          <p14:tracePt t="26433" x="704850" y="3160713"/>
          <p14:tracePt t="26673" x="704850" y="3197225"/>
          <p14:tracePt t="26688" x="704850" y="3224213"/>
          <p14:tracePt t="26693" x="704850" y="3251200"/>
          <p14:tracePt t="26699" x="704850" y="3276600"/>
          <p14:tracePt t="26707" x="704850" y="3357563"/>
          <p14:tracePt t="26724" x="696913" y="3402013"/>
          <p14:tracePt t="26741" x="660400" y="3465513"/>
          <p14:tracePt t="26757" x="642938" y="3509963"/>
          <p14:tracePt t="26774" x="633413" y="3536950"/>
          <p14:tracePt t="26848" x="625475" y="3544888"/>
          <p14:tracePt t="26863" x="615950" y="3544888"/>
          <p14:tracePt t="26947" x="608013" y="3544888"/>
          <p14:tracePt t="26962" x="598488" y="3544888"/>
          <p14:tracePt t="26980" x="588963" y="3544888"/>
          <p14:tracePt t="26981" x="581025" y="3536950"/>
          <p14:tracePt t="27138" x="571500" y="3536950"/>
          <p14:tracePt t="27142" x="554038" y="3517900"/>
          <p14:tracePt t="27147" x="544513" y="3509963"/>
          <p14:tracePt t="27156" x="536575" y="3490913"/>
          <p14:tracePt t="27174" x="527050" y="3482975"/>
          <p14:tracePt t="27219" x="527050" y="3473450"/>
          <p14:tracePt t="27235" x="527050" y="3455988"/>
          <p14:tracePt t="27250" x="527050" y="3438525"/>
          <p14:tracePt t="27253" x="527050" y="3429000"/>
          <p14:tracePt t="27265" x="527050" y="3394075"/>
          <p14:tracePt t="27273" x="527050" y="3375025"/>
          <p14:tracePt t="27290" x="527050" y="3348038"/>
          <p14:tracePt t="27306" x="536575" y="3313113"/>
          <p14:tracePt t="27322" x="554038" y="3286125"/>
          <p14:tracePt t="27339" x="571500" y="3268663"/>
          <p14:tracePt t="27358" x="588963" y="3241675"/>
          <p14:tracePt t="27373" x="598488" y="3232150"/>
          <p14:tracePt t="27389" x="608013" y="3224213"/>
          <p14:tracePt t="27406" x="625475" y="3205163"/>
          <p14:tracePt t="27424" x="642938" y="3187700"/>
          <p14:tracePt t="27440" x="660400" y="3179763"/>
          <p14:tracePt t="27457" x="704850" y="3160713"/>
          <p14:tracePt t="27474" x="731838" y="3143250"/>
          <p14:tracePt t="27490" x="750888" y="3143250"/>
          <p14:tracePt t="27506" x="785813" y="3125788"/>
          <p14:tracePt t="27523" x="822325" y="3125788"/>
          <p14:tracePt t="27541" x="866775" y="3125788"/>
          <p14:tracePt t="27559" x="928688" y="3108325"/>
          <p14:tracePt t="27574" x="982663" y="3108325"/>
          <p14:tracePt t="27591" x="1044575" y="3098800"/>
          <p14:tracePt t="27608" x="1098550" y="3098800"/>
          <p14:tracePt t="27624" x="1116013" y="3098800"/>
          <p14:tracePt t="27970" x="1116013" y="3108325"/>
          <p14:tracePt t="28002" x="1116013" y="3125788"/>
          <p14:tracePt t="28007" x="1108075" y="3152775"/>
          <p14:tracePt t="28007" x="1108075" y="3179763"/>
          <p14:tracePt t="28024" x="1108075" y="3224213"/>
          <p14:tracePt t="28041" x="1108075" y="3268663"/>
          <p14:tracePt t="28058" x="1108075" y="3313113"/>
          <p14:tracePt t="28075" x="1116013" y="3348038"/>
          <p14:tracePt t="28091" x="1143000" y="3375025"/>
          <p14:tracePt t="28131" x="1160463" y="3394075"/>
          <p14:tracePt t="28163" x="1169988" y="3402013"/>
          <p14:tracePt t="28194" x="1179513" y="3419475"/>
          <p14:tracePt t="28199" x="1187450" y="3429000"/>
          <p14:tracePt t="28214" x="1196975" y="3446463"/>
          <p14:tracePt t="28226" x="1196975" y="3455988"/>
          <p14:tracePt t="28227" x="1196975" y="3465513"/>
          <p14:tracePt t="28240" x="1214438" y="3490913"/>
          <p14:tracePt t="28258" x="1231900" y="3517900"/>
          <p14:tracePt t="28274" x="1231900" y="3527425"/>
          <p14:tracePt t="28291" x="1241425" y="3536950"/>
          <p14:tracePt t="28404" x="1258888" y="3536950"/>
          <p14:tracePt t="28418" x="1268413" y="3536950"/>
          <p14:tracePt t="28436" x="1268413" y="3527425"/>
          <p14:tracePt t="28450" x="1268413" y="3517900"/>
          <p14:tracePt t="28457" x="1268413" y="3509963"/>
          <p14:tracePt t="28458" x="1268413" y="3490913"/>
          <p14:tracePt t="28474" x="1276350" y="3455988"/>
          <p14:tracePt t="28491" x="1285875" y="3411538"/>
          <p14:tracePt t="28507" x="1295400" y="3357563"/>
          <p14:tracePt t="28525" x="1295400" y="3322638"/>
          <p14:tracePt t="28542" x="1312863" y="3259138"/>
          <p14:tracePt t="28558" x="1312863" y="3224213"/>
          <p14:tracePt t="28575" x="1312863" y="3187700"/>
          <p14:tracePt t="28591" x="1312863" y="3160713"/>
          <p14:tracePt t="28608" x="1312863" y="3125788"/>
          <p14:tracePt t="28626" x="1312863" y="3089275"/>
          <p14:tracePt t="28641" x="1312863" y="3054350"/>
          <p14:tracePt t="28658" x="1312863" y="3009900"/>
          <p14:tracePt t="28675" x="1339850" y="2955925"/>
          <p14:tracePt t="28691" x="1347788" y="2928938"/>
          <p14:tracePt t="28708" x="1357313" y="2901950"/>
          <p14:tracePt t="28725" x="1374775" y="2874963"/>
          <p14:tracePt t="28742" x="1393825" y="2840038"/>
          <p14:tracePt t="28901" x="1393825" y="2822575"/>
          <p14:tracePt t="29016" x="1393825" y="2830513"/>
          <p14:tracePt t="29028" x="1393825" y="2840038"/>
          <p14:tracePt t="29032" x="1384300" y="2857500"/>
          <p14:tracePt t="29048" x="1374775" y="2874963"/>
          <p14:tracePt t="29048" x="1366838" y="2894013"/>
          <p14:tracePt t="29064" x="1357313" y="2894013"/>
          <p14:tracePt t="29074" x="1347788" y="2911475"/>
          <p14:tracePt t="29077" x="1347788" y="2928938"/>
          <p14:tracePt t="29093" x="1339850" y="2946400"/>
          <p14:tracePt t="29108" x="1330325" y="2965450"/>
          <p14:tracePt t="29124" x="1330325" y="2982913"/>
          <p14:tracePt t="29141" x="1330325" y="3000375"/>
          <p14:tracePt t="29158" x="1330325" y="3017838"/>
          <p14:tracePt t="29174" x="1330325" y="3027363"/>
          <p14:tracePt t="29192" x="1330325" y="3054350"/>
          <p14:tracePt t="29208" x="1330325" y="3081338"/>
          <p14:tracePt t="29225" x="1330325" y="3098800"/>
          <p14:tracePt t="29241" x="1330325" y="3108325"/>
          <p14:tracePt t="29258" x="1330325" y="3125788"/>
          <p14:tracePt t="29274" x="1330325" y="3143250"/>
          <p14:tracePt t="29292" x="1330325" y="3152775"/>
          <p14:tracePt t="29308" x="1330325" y="3179763"/>
          <p14:tracePt t="29325" x="1339850" y="3197225"/>
          <p14:tracePt t="29342" x="1347788" y="3214688"/>
          <p14:tracePt t="29358" x="1366838" y="3241675"/>
          <p14:tracePt t="29374" x="1384300" y="3286125"/>
          <p14:tracePt t="29392" x="1393825" y="3313113"/>
          <p14:tracePt t="29408" x="1411288" y="3340100"/>
          <p14:tracePt t="29524" x="1419225" y="3340100"/>
          <p14:tracePt t="29653" x="1428750" y="3340100"/>
          <p14:tracePt t="29700" x="1438275" y="3340100"/>
          <p14:tracePt t="29716" x="1438275" y="3330575"/>
          <p14:tracePt t="29724" x="1438275" y="3322638"/>
          <p14:tracePt t="29725" x="1438275" y="3303588"/>
          <p14:tracePt t="29741" x="1419225" y="3268663"/>
          <p14:tracePt t="29758" x="1411288" y="3251200"/>
          <p14:tracePt t="29774" x="1411288" y="3232150"/>
          <p14:tracePt t="29793" x="1401763" y="3205163"/>
          <p14:tracePt t="29809" x="1401763" y="3179763"/>
          <p14:tracePt t="29825" x="1401763" y="3152775"/>
          <p14:tracePt t="29842" x="1401763" y="3125788"/>
          <p14:tracePt t="29859" x="1401763" y="3108325"/>
          <p14:tracePt t="29876" x="1401763" y="3081338"/>
          <p14:tracePt t="29892" x="1401763" y="3071813"/>
          <p14:tracePt t="29909" x="1401763" y="3044825"/>
          <p14:tracePt t="29927" x="1411288" y="3027363"/>
          <p14:tracePt t="29942" x="1411288" y="3009900"/>
          <p14:tracePt t="29960" x="1411288" y="3000375"/>
          <p14:tracePt t="29975" x="1411288" y="2990850"/>
          <p14:tracePt t="29991" x="1411288" y="2982913"/>
          <p14:tracePt t="30039" x="1411288" y="2955925"/>
          <p14:tracePt t="30055" x="1411288" y="2946400"/>
          <p14:tracePt t="30058" x="1411288" y="2938463"/>
          <p14:tracePt t="30075" x="1428750" y="2928938"/>
          <p14:tracePt t="30277" x="1419225" y="2928938"/>
          <p14:tracePt t="30297" x="1401763" y="2946400"/>
          <p14:tracePt t="30311" x="1401763" y="2965450"/>
          <p14:tracePt t="30325" x="1384300" y="2982913"/>
          <p14:tracePt t="30328" x="1366838" y="3017838"/>
          <p14:tracePt t="30342" x="1366838" y="3044825"/>
          <p14:tracePt t="30359" x="1347788" y="3062288"/>
          <p14:tracePt t="30376" x="1339850" y="3081338"/>
          <p14:tracePt t="30391" x="1339850" y="3116263"/>
          <p14:tracePt t="30391" x="1339850" y="3125788"/>
          <p14:tracePt t="30411" x="1339850" y="3143250"/>
          <p14:tracePt t="30426" x="1339850" y="3170238"/>
          <p14:tracePt t="30471" x="1339850" y="3179763"/>
          <p14:tracePt t="30534" x="1347788" y="3179763"/>
          <p14:tracePt t="30537" x="1357313" y="3179763"/>
          <p14:tracePt t="30554" x="1366838" y="3187700"/>
          <p14:tracePt t="30565" x="1374775" y="3197225"/>
          <p14:tracePt t="30575" x="1384300" y="3205163"/>
          <p14:tracePt t="30576" x="1393825" y="3214688"/>
          <p14:tracePt t="30591" x="1401763" y="3232150"/>
          <p14:tracePt t="30608" x="1419225" y="3251200"/>
          <p14:tracePt t="30646" x="1428750" y="3268663"/>
          <p14:tracePt t="30679" x="1446213" y="3268663"/>
          <p14:tracePt t="30694" x="1455738" y="3276600"/>
          <p14:tracePt t="30950" x="1455738" y="3268663"/>
          <p14:tracePt t="30954" x="1455738" y="3259138"/>
          <p14:tracePt t="30966" x="1455738" y="3241675"/>
          <p14:tracePt t="30970" x="1446213" y="3232150"/>
          <p14:tracePt t="30975" x="1411288" y="3187700"/>
          <p14:tracePt t="30992" x="1384300" y="3143250"/>
          <p14:tracePt t="31008" x="1357313" y="3098800"/>
          <p14:tracePt t="31025" x="1357313" y="3081338"/>
          <p14:tracePt t="31042" x="1339850" y="3044825"/>
          <p14:tracePt t="31059" x="1330325" y="3017838"/>
          <p14:tracePt t="31076" x="1322388" y="2982913"/>
          <p14:tracePt t="31093" x="1322388" y="2973388"/>
          <p14:tracePt t="31109" x="1322388" y="2938463"/>
          <p14:tracePt t="31127" x="1322388" y="2919413"/>
          <p14:tracePt t="31144" x="1322388" y="2901950"/>
          <p14:tracePt t="31159" x="1322388" y="2884488"/>
          <p14:tracePt t="31207" x="1322388" y="2874963"/>
          <p14:tracePt t="31464" x="1312863" y="2894013"/>
          <p14:tracePt t="31467" x="1303338" y="2911475"/>
          <p14:tracePt t="31480" x="1303338" y="2919413"/>
          <p14:tracePt t="31485" x="1303338" y="2938463"/>
          <p14:tracePt t="31496" x="1303338" y="2982913"/>
          <p14:tracePt t="31508" x="1303338" y="3017838"/>
          <p14:tracePt t="31524" x="1303338" y="3054350"/>
          <p14:tracePt t="31542" x="1303338" y="3116263"/>
          <p14:tracePt t="31558" x="1303338" y="3170238"/>
          <p14:tracePt t="31574" x="1303338" y="3232150"/>
          <p14:tracePt t="31592" x="1303338" y="3268663"/>
          <p14:tracePt t="31608" x="1303338" y="3286125"/>
          <p14:tracePt t="31625" x="1303338" y="3295650"/>
          <p14:tracePt t="31672" x="1303338" y="3303588"/>
          <p14:tracePt t="31752" x="1312863" y="3303588"/>
          <p14:tracePt t="32089" x="1322388" y="3276600"/>
          <p14:tracePt t="32092" x="1339850" y="3268663"/>
          <p14:tracePt t="32104" x="1347788" y="3251200"/>
          <p14:tracePt t="32112" x="1366838" y="3232150"/>
          <p14:tracePt t="32125" x="1384300" y="3214688"/>
          <p14:tracePt t="32184" x="1401763" y="3197225"/>
          <p14:tracePt t="32199" x="1411288" y="3187700"/>
          <p14:tracePt t="32361" x="1419225" y="3179763"/>
          <p14:tracePt t="32365" x="1428750" y="3170238"/>
          <p14:tracePt t="32391" x="1438275" y="3170238"/>
          <p14:tracePt t="32440" x="1455738" y="3170238"/>
          <p14:tracePt t="32457" x="1465263" y="3170238"/>
          <p14:tracePt t="32460" x="1482725" y="3170238"/>
          <p14:tracePt t="32472" x="1509713" y="3170238"/>
          <p14:tracePt t="32476" x="1554163" y="3170238"/>
          <p14:tracePt t="32492" x="1616075" y="3170238"/>
          <p14:tracePt t="32509" x="1660525" y="3170238"/>
          <p14:tracePt t="32526" x="1731963" y="3170238"/>
          <p14:tracePt t="32543" x="1785938" y="3170238"/>
          <p14:tracePt t="32559" x="1803400" y="3170238"/>
          <p14:tracePt t="32577" x="1822450" y="3170238"/>
          <p14:tracePt t="32593" x="1839913" y="3170238"/>
          <p14:tracePt t="32611" x="1866900" y="3152775"/>
          <p14:tracePt t="32626" x="1884363" y="3152775"/>
          <p14:tracePt t="32643" x="1919288" y="3143250"/>
          <p14:tracePt t="32659" x="1938338" y="3133725"/>
          <p14:tracePt t="32677" x="1973263" y="3125788"/>
          <p14:tracePt t="32694" x="1990725" y="3125788"/>
          <p14:tracePt t="32710" x="2000250" y="3116263"/>
          <p14:tracePt t="32727" x="2000250" y="3108325"/>
          <p14:tracePt t="32743" x="2027238" y="3081338"/>
          <p14:tracePt t="32760" x="2054225" y="3054350"/>
          <p14:tracePt t="32777" x="2071688" y="3044825"/>
          <p14:tracePt t="32793" x="2108200" y="3009900"/>
          <p14:tracePt t="32811" x="2108200" y="2965450"/>
          <p14:tracePt t="32827" x="2125663" y="2928938"/>
          <p14:tracePt t="32844" x="2125663" y="2911475"/>
          <p14:tracePt t="32861" x="2125663" y="2901950"/>
          <p14:tracePt t="32876" x="2125663" y="2894013"/>
          <p14:tracePt t="32938" x="2125663" y="2884488"/>
          <p14:tracePt t="32954" x="2116138" y="2884488"/>
          <p14:tracePt t="32958" x="2108200" y="2884488"/>
          <p14:tracePt t="32977" x="2062163" y="2884488"/>
          <p14:tracePt t="32979" x="2000250" y="2884488"/>
          <p14:tracePt t="32993" x="1955800" y="2919413"/>
          <p14:tracePt t="33010" x="1874838" y="2946400"/>
          <p14:tracePt t="33027" x="1830388" y="2965450"/>
          <p14:tracePt t="33043" x="1812925" y="2982913"/>
          <p14:tracePt t="33059" x="1795463" y="3000375"/>
          <p14:tracePt t="33076" x="1785938" y="3009900"/>
          <p14:tracePt t="33093" x="1785938" y="3044825"/>
          <p14:tracePt t="33109" x="1785938" y="3062288"/>
          <p14:tracePt t="33126" x="1785938" y="3098800"/>
          <p14:tracePt t="33143" x="1785938" y="3160713"/>
          <p14:tracePt t="33159" x="1812925" y="3214688"/>
          <p14:tracePt t="33177" x="1830388" y="3241675"/>
          <p14:tracePt t="33194" x="1857375" y="3251200"/>
          <p14:tracePt t="33210" x="1866900" y="3251200"/>
          <p14:tracePt t="33227" x="1884363" y="3251200"/>
          <p14:tracePt t="33243" x="1911350" y="3251200"/>
          <p14:tracePt t="33260" x="1938338" y="3251200"/>
          <p14:tracePt t="33277" x="1982788" y="3251200"/>
          <p14:tracePt t="33295" x="2000250" y="3251200"/>
          <p14:tracePt t="33310" x="2027238" y="3224213"/>
          <p14:tracePt t="33327" x="2044700" y="3187700"/>
          <p14:tracePt t="33343" x="2062163" y="3170238"/>
          <p14:tracePt t="33361" x="2062163" y="3152775"/>
          <p14:tracePt t="33377" x="2062163" y="3125788"/>
          <p14:tracePt t="33394" x="2062163" y="3098800"/>
          <p14:tracePt t="33410" x="2062163" y="3071813"/>
          <p14:tracePt t="33427" x="2062163" y="3054350"/>
          <p14:tracePt t="33443" x="2062163" y="3044825"/>
          <p14:tracePt t="33460" x="2062163" y="3027363"/>
          <p14:tracePt t="33500" x="2054225" y="3027363"/>
          <p14:tracePt t="33512" x="2044700" y="3027363"/>
          <p14:tracePt t="33527" x="2036763" y="3027363"/>
          <p14:tracePt t="33543" x="2017713" y="3027363"/>
          <p14:tracePt t="33544" x="2009775" y="3062288"/>
          <p14:tracePt t="33560" x="1990725" y="3098800"/>
          <p14:tracePt t="33576" x="1990725" y="3133725"/>
          <p14:tracePt t="33576" x="1990725" y="3152775"/>
          <p14:tracePt t="33594" x="1990725" y="3160713"/>
          <p14:tracePt t="33611" x="1990725" y="3179763"/>
          <p14:tracePt t="33628" x="1990725" y="3187700"/>
          <p14:tracePt t="33644" x="1990725" y="3197225"/>
          <p14:tracePt t="33661" x="2000250" y="3205163"/>
          <p14:tracePt t="33677" x="2036763" y="3214688"/>
          <p14:tracePt t="33695" x="2081213" y="3214688"/>
          <p14:tracePt t="33711" x="2098675" y="3214688"/>
          <p14:tracePt t="33727" x="2143125" y="3214688"/>
          <p14:tracePt t="33771" x="2160588" y="3205163"/>
          <p14:tracePt t="33776" x="2160588" y="3187700"/>
          <p14:tracePt t="33793" x="2170113" y="3143250"/>
          <p14:tracePt t="33794" x="2197100" y="3098800"/>
          <p14:tracePt t="33810" x="2197100" y="3081338"/>
          <p14:tracePt t="33826" x="2197100" y="3062288"/>
          <p14:tracePt t="33843" x="2205038" y="3036888"/>
          <p14:tracePt t="33887" x="2205038" y="3027363"/>
          <p14:tracePt t="33914" x="2205038" y="3017838"/>
          <p14:tracePt t="33947" x="2205038" y="3009900"/>
          <p14:tracePt t="33995" x="2205038" y="3000375"/>
          <p14:tracePt t="34106" x="2205038" y="2990850"/>
          <p14:tracePt t="34111" x="2205038" y="2982913"/>
          <p14:tracePt t="34151" x="2205038" y="2973388"/>
          <p14:tracePt t="34159" x="2205038" y="2965450"/>
          <p14:tracePt t="34363" x="2205038" y="2955925"/>
          <p14:tracePt t="34378" x="2205038" y="2938463"/>
          <p14:tracePt t="34382" x="2205038" y="2928938"/>
          <p14:tracePt t="34400" x="2214563" y="2911475"/>
          <p14:tracePt t="34402" x="2214563" y="2894013"/>
          <p14:tracePt t="34410" x="2214563" y="2847975"/>
          <p14:tracePt t="34426" x="2214563" y="2822575"/>
          <p14:tracePt t="34444" x="2214563" y="2786063"/>
          <p14:tracePt t="34460" x="2214563" y="2759075"/>
          <p14:tracePt t="34477" x="2214563" y="2741613"/>
          <p14:tracePt t="34493" x="2214563" y="2724150"/>
          <p14:tracePt t="34510" x="2214563" y="2714625"/>
          <p14:tracePt t="34527" x="2214563" y="2697163"/>
          <p14:tracePt t="34543" x="2214563" y="2660650"/>
          <p14:tracePt t="34560" x="2214563" y="2633663"/>
          <p14:tracePt t="34577" x="2214563" y="2616200"/>
          <p14:tracePt t="34594" x="2214563" y="2581275"/>
          <p14:tracePt t="34610" x="2214563" y="2571750"/>
          <p14:tracePt t="34627" x="2214563" y="2536825"/>
          <p14:tracePt t="34645" x="2214563" y="2527300"/>
          <p14:tracePt t="34661" x="2214563" y="2509838"/>
          <p14:tracePt t="34677" x="2214563" y="2482850"/>
          <p14:tracePt t="34694" x="2214563" y="2465388"/>
          <p14:tracePt t="34711" x="2214563" y="2455863"/>
          <p14:tracePt t="34748" x="2214563" y="2446338"/>
          <p14:tracePt t="34761" x="2214563" y="2438400"/>
          <p14:tracePt t="34777" x="2214563" y="2419350"/>
          <p14:tracePt t="34795" x="2214563" y="2401888"/>
          <p14:tracePt t="34813" x="2214563" y="2393950"/>
          <p14:tracePt t="34860" x="2214563" y="2384425"/>
          <p14:tracePt t="34956" x="2214563" y="2366963"/>
          <p14:tracePt t="34960" x="2214563" y="2357438"/>
          <p14:tracePt t="34965" x="2214563" y="2347913"/>
          <p14:tracePt t="36221" x="2205038" y="2347913"/>
          <p14:tracePt t="36226" x="2197100" y="2357438"/>
          <p14:tracePt t="36239" x="2187575" y="2366963"/>
          <p14:tracePt t="36242" x="2179638" y="2366963"/>
          <p14:tracePt t="36254" x="2143125" y="2384425"/>
          <p14:tracePt t="36261" x="2108200" y="2401888"/>
          <p14:tracePt t="36277" x="2081213" y="2419350"/>
          <p14:tracePt t="36294" x="2054225" y="2438400"/>
          <p14:tracePt t="36311" x="2017713" y="2455863"/>
          <p14:tracePt t="36327" x="1990725" y="2482850"/>
          <p14:tracePt t="36344" x="1938338" y="2517775"/>
          <p14:tracePt t="36362" x="1919288" y="2536825"/>
          <p14:tracePt t="36377" x="1884363" y="2589213"/>
          <p14:tracePt t="36396" x="1866900" y="2625725"/>
          <p14:tracePt t="36412" x="1857375" y="2652713"/>
          <p14:tracePt t="36428" x="1847850" y="2687638"/>
          <p14:tracePt t="36445" x="1847850" y="2724150"/>
          <p14:tracePt t="36462" x="1847850" y="2732088"/>
          <p14:tracePt t="36478" x="1847850" y="2768600"/>
          <p14:tracePt t="36636" x="1847850" y="2776538"/>
          <p14:tracePt t="36658" x="1857375" y="2768600"/>
          <p14:tracePt t="36670" x="1857375" y="2751138"/>
          <p14:tracePt t="36678" x="1857375" y="2724150"/>
          <p14:tracePt t="36679" x="1874838" y="2660650"/>
          <p14:tracePt t="36695" x="1901825" y="2598738"/>
          <p14:tracePt t="36712" x="1901825" y="2554288"/>
          <p14:tracePt t="36728" x="1901825" y="2517775"/>
          <p14:tracePt t="36745" x="1901825" y="2490788"/>
          <p14:tracePt t="36779" x="1919288" y="2465388"/>
          <p14:tracePt t="36781" x="1919288" y="2455863"/>
          <p14:tracePt t="36795" x="1919288" y="2438400"/>
          <p14:tracePt t="36811" x="1919288" y="2419350"/>
          <p14:tracePt t="36829" x="1919288" y="2401888"/>
          <p14:tracePt t="36846" x="1928813" y="2393950"/>
          <p14:tracePt t="36862" x="1938338" y="2374900"/>
          <p14:tracePt t="36879" x="1946275" y="2357438"/>
          <p14:tracePt t="36895" x="1955800" y="2347913"/>
          <p14:tracePt t="36912" x="1965325" y="2339975"/>
          <p14:tracePt t="36928" x="1973263" y="2339975"/>
          <p14:tracePt t="36945" x="1982788" y="2322513"/>
          <p14:tracePt t="36962" x="1990725" y="2322513"/>
          <p14:tracePt t="36978" x="2027238" y="2312988"/>
          <p14:tracePt t="36995" x="2054225" y="2312988"/>
          <p14:tracePt t="37012" x="2098675" y="2312988"/>
          <p14:tracePt t="37029" x="2143125" y="2312988"/>
          <p14:tracePt t="37046" x="2205038" y="2312988"/>
          <p14:tracePt t="37061" x="2259013" y="2312988"/>
          <p14:tracePt t="37079" x="2286000" y="2312988"/>
          <p14:tracePt t="37095" x="2303463" y="2312988"/>
          <p14:tracePt t="37112" x="2322513" y="2303463"/>
          <p14:tracePt t="37128" x="2339975" y="2303463"/>
          <p14:tracePt t="37144" x="2347913" y="2303463"/>
          <p14:tracePt t="37161" x="2393950" y="2286000"/>
          <p14:tracePt t="37178" x="2411413" y="2286000"/>
          <p14:tracePt t="37194" x="2428875" y="2286000"/>
          <p14:tracePt t="37212" x="2455863" y="2286000"/>
          <p14:tracePt t="37229" x="2500313" y="2286000"/>
          <p14:tracePt t="37246" x="2536825" y="2286000"/>
          <p14:tracePt t="37262" x="2589213" y="2286000"/>
          <p14:tracePt t="37279" x="2616200" y="2286000"/>
          <p14:tracePt t="37295" x="2660650" y="2286000"/>
          <p14:tracePt t="37312" x="2687638" y="2286000"/>
          <p14:tracePt t="37312" x="2705100" y="2286000"/>
          <p14:tracePt t="37331" x="2741613" y="2286000"/>
          <p14:tracePt t="37347" x="2803525" y="2286000"/>
          <p14:tracePt t="37362" x="2847975" y="2286000"/>
          <p14:tracePt t="37379" x="2919413" y="2276475"/>
          <p14:tracePt t="37396" x="3017838" y="2276475"/>
          <p14:tracePt t="37412" x="3143250" y="2276475"/>
          <p14:tracePt t="37429" x="3276600" y="2276475"/>
          <p14:tracePt t="37445" x="3357563" y="2276475"/>
          <p14:tracePt t="37462" x="3446463" y="2276475"/>
          <p14:tracePt t="37479" x="3482975" y="2276475"/>
          <p14:tracePt t="37496" x="3500438" y="2276475"/>
          <p14:tracePt t="37512" x="3517900" y="2268538"/>
          <p14:tracePt t="37529" x="3536950" y="2268538"/>
          <p14:tracePt t="37545" x="3562350" y="2268538"/>
          <p14:tracePt t="37562" x="3608388" y="2268538"/>
          <p14:tracePt t="37578" x="3643313" y="2268538"/>
          <p14:tracePt t="37596" x="3687763" y="2268538"/>
          <p14:tracePt t="37612" x="3724275" y="2268538"/>
          <p14:tracePt t="37629" x="3786188" y="2276475"/>
          <p14:tracePt t="37646" x="3830638" y="2295525"/>
          <p14:tracePt t="37663" x="3867150" y="2295525"/>
          <p14:tracePt t="37679" x="3875088" y="2303463"/>
          <p14:tracePt t="37808" x="3884613" y="2322513"/>
          <p14:tracePt t="37818" x="3894138" y="2322513"/>
          <p14:tracePt t="37819" x="3894138" y="2347913"/>
          <p14:tracePt t="37828" x="3894138" y="2366963"/>
          <p14:tracePt t="37845" x="3894138" y="2374900"/>
          <p14:tracePt t="37861" x="3894138" y="2384425"/>
          <p14:tracePt t="37878" x="3894138" y="2401888"/>
          <p14:tracePt t="37895" x="3894138" y="2419350"/>
          <p14:tracePt t="37911" x="3894138" y="2428875"/>
          <p14:tracePt t="37929" x="3894138" y="2446338"/>
          <p14:tracePt t="37946" x="3875088" y="2482850"/>
          <p14:tracePt t="37962" x="3875088" y="2490788"/>
          <p14:tracePt t="37979" x="3867150" y="2527300"/>
          <p14:tracePt t="37996" x="3848100" y="2544763"/>
          <p14:tracePt t="38012" x="3840163" y="2571750"/>
          <p14:tracePt t="38028" x="3840163" y="2581275"/>
          <p14:tracePt t="38045" x="3830638" y="2589213"/>
          <p14:tracePt t="38063" x="3822700" y="2608263"/>
          <p14:tracePt t="38079" x="3822700" y="2616200"/>
          <p14:tracePt t="38096" x="3803650" y="2652713"/>
          <p14:tracePt t="38112" x="3803650" y="2660650"/>
          <p14:tracePt t="38129" x="3795713" y="2679700"/>
          <p14:tracePt t="38146" x="3795713" y="2687638"/>
          <p14:tracePt t="38162" x="3786188" y="2697163"/>
          <p14:tracePt t="38178" x="3776663" y="2724150"/>
          <p14:tracePt t="38195" x="3768725" y="2732088"/>
          <p14:tracePt t="38212" x="3759200" y="2741613"/>
          <p14:tracePt t="38258" x="3751263" y="2741613"/>
          <p14:tracePt t="38273" x="3732213" y="2741613"/>
          <p14:tracePt t="38288" x="3724275" y="2741613"/>
          <p14:tracePt t="38292" x="3714750" y="2741613"/>
          <p14:tracePt t="38298" x="3705225" y="2741613"/>
          <p14:tracePt t="38312" x="3679825" y="2741613"/>
          <p14:tracePt t="38353" x="3670300" y="2741613"/>
          <p14:tracePt t="38354" x="3660775" y="2741613"/>
          <p14:tracePt t="38362" x="3652838" y="2741613"/>
          <p14:tracePt t="38379" x="3643313" y="2741613"/>
          <p14:tracePt t="38395" x="3633788" y="2741613"/>
          <p14:tracePt t="38412" x="3608388" y="2751138"/>
          <p14:tracePt t="38428" x="3598863" y="2759075"/>
          <p14:tracePt t="38445" x="3581400" y="2786063"/>
          <p14:tracePt t="38480" x="3581400" y="2795588"/>
          <p14:tracePt t="38495" x="3581400" y="2803525"/>
          <p14:tracePt t="38496" x="3581400" y="2813050"/>
          <p14:tracePt t="38512" x="3581400" y="2830513"/>
          <p14:tracePt t="38529" x="3581400" y="2840038"/>
          <p14:tracePt t="38546" x="3581400" y="2867025"/>
          <p14:tracePt t="38562" x="3581400" y="2901950"/>
          <p14:tracePt t="38579" x="3581400" y="2955925"/>
          <p14:tracePt t="38596" x="3581400" y="2990850"/>
          <p14:tracePt t="38613" x="3598863" y="3027363"/>
          <p14:tracePt t="38630" x="3616325" y="3054350"/>
          <p14:tracePt t="38646" x="3625850" y="3054350"/>
          <p14:tracePt t="38663" x="3643313" y="3071813"/>
          <p14:tracePt t="38704" x="3652838" y="3071813"/>
          <p14:tracePt t="38712" x="3660775" y="3071813"/>
          <p14:tracePt t="38714" x="3697288" y="3081338"/>
          <p14:tracePt t="38729" x="3732213" y="3098800"/>
          <p14:tracePt t="38745" x="3803650" y="3116263"/>
          <p14:tracePt t="38763" x="3840163" y="3133725"/>
          <p14:tracePt t="38779" x="3919538" y="3152775"/>
          <p14:tracePt t="38796" x="3973513" y="3152775"/>
          <p14:tracePt t="38813" x="4027488" y="3152775"/>
          <p14:tracePt t="38829" x="4062413" y="3152775"/>
          <p14:tracePt t="38846" x="4081463" y="3152775"/>
          <p14:tracePt t="38863" x="4116388" y="3125788"/>
          <p14:tracePt t="38927" x="4116388" y="3116263"/>
          <p14:tracePt t="38932" x="4116388" y="3108325"/>
          <p14:tracePt t="38943" x="4125913" y="3071813"/>
          <p14:tracePt t="38962" x="4125913" y="3054350"/>
          <p14:tracePt t="38962" x="4125913" y="3017838"/>
          <p14:tracePt t="38978" x="4125913" y="2965450"/>
          <p14:tracePt t="38996" x="4125913" y="2928938"/>
          <p14:tracePt t="39013" x="4125913" y="2884488"/>
          <p14:tracePt t="39030" x="4125913" y="2867025"/>
          <p14:tracePt t="39047" x="4125913" y="2847975"/>
          <p14:tracePt t="39063" x="4125913" y="2830513"/>
          <p14:tracePt t="39079" x="4125913" y="2813050"/>
          <p14:tracePt t="39096" x="4108450" y="2803525"/>
          <p14:tracePt t="39113" x="4098925" y="2786063"/>
          <p14:tracePt t="39129" x="4089400" y="2786063"/>
          <p14:tracePt t="39168" x="4071938" y="2786063"/>
          <p14:tracePt t="39186" x="4062413" y="2786063"/>
          <p14:tracePt t="39190" x="4044950" y="2786063"/>
          <p14:tracePt t="39195" x="4010025" y="2786063"/>
          <p14:tracePt t="39212" x="3973513" y="2786063"/>
          <p14:tracePt t="39229" x="3919538" y="2786063"/>
          <p14:tracePt t="39246" x="3875088" y="2803525"/>
          <p14:tracePt t="39262" x="3857625" y="2803525"/>
          <p14:tracePt t="39280" x="3840163" y="2803525"/>
          <p14:tracePt t="39296" x="3813175" y="2822575"/>
          <p14:tracePt t="39313" x="3803650" y="2822575"/>
          <p14:tracePt t="39330" x="3786188" y="2840038"/>
          <p14:tracePt t="39346" x="3768725" y="2847975"/>
          <p14:tracePt t="39364" x="3759200" y="2847975"/>
          <p14:tracePt t="39379" x="3751263" y="2857500"/>
          <p14:tracePt t="39396" x="3751263" y="2867025"/>
          <p14:tracePt t="39413" x="3724275" y="2867025"/>
          <p14:tracePt t="39431" x="3724275" y="2874963"/>
          <p14:tracePt t="39447" x="3724275" y="2894013"/>
          <p14:tracePt t="39463" x="3724275" y="2901950"/>
          <p14:tracePt t="39480" x="3724275" y="2928938"/>
          <p14:tracePt t="39496" x="3724275" y="2955925"/>
          <p14:tracePt t="39513" x="3732213" y="2982913"/>
          <p14:tracePt t="39530" x="3786188" y="3009900"/>
          <p14:tracePt t="39547" x="3830638" y="3027363"/>
          <p14:tracePt t="39563" x="3946525" y="3054350"/>
          <p14:tracePt t="39580" x="4044950" y="3081338"/>
          <p14:tracePt t="39596" x="4108450" y="3081338"/>
          <p14:tracePt t="39613" x="4143375" y="3071813"/>
          <p14:tracePt t="39630" x="4160838" y="3071813"/>
          <p14:tracePt t="39646" x="4170363" y="3054350"/>
          <p14:tracePt t="39663" x="4187825" y="3036888"/>
          <p14:tracePt t="39680" x="4187825" y="3027363"/>
          <p14:tracePt t="39697" x="4187825" y="3017838"/>
          <p14:tracePt t="39713" x="4187825" y="2990850"/>
          <p14:tracePt t="39731" x="4187825" y="2973388"/>
          <p14:tracePt t="39747" x="4187825" y="2955925"/>
          <p14:tracePt t="39763" x="4187825" y="2928938"/>
          <p14:tracePt t="39781" x="4187825" y="2901950"/>
          <p14:tracePt t="39797" x="4160838" y="2884488"/>
          <p14:tracePt t="39813" x="4116388" y="2857500"/>
          <p14:tracePt t="39829" x="4062413" y="2840038"/>
          <p14:tracePt t="39845" x="4027488" y="2830513"/>
          <p14:tracePt t="39862" x="4010025" y="2830513"/>
          <p14:tracePt t="39879" x="3973513" y="2830513"/>
          <p14:tracePt t="39896" x="3956050" y="2830513"/>
          <p14:tracePt t="39912" x="3938588" y="2830513"/>
          <p14:tracePt t="39929" x="3919538" y="2830513"/>
          <p14:tracePt t="39946" x="3902075" y="2830513"/>
          <p14:tracePt t="39962" x="3875088" y="2830513"/>
          <p14:tracePt t="39979" x="3848100" y="2830513"/>
          <p14:tracePt t="39995" x="3840163" y="2840038"/>
          <p14:tracePt t="40012" x="3803650" y="2847975"/>
          <p14:tracePt t="40030" x="3776663" y="2867025"/>
          <p14:tracePt t="40047" x="3741738" y="2884488"/>
          <p14:tracePt t="40063" x="3724275" y="2894013"/>
          <p14:tracePt t="40080" x="3724275" y="2919413"/>
          <p14:tracePt t="40097" x="3724275" y="2938463"/>
          <p14:tracePt t="40113" x="3724275" y="2965450"/>
          <p14:tracePt t="40131" x="3724275" y="2982913"/>
          <p14:tracePt t="40147" x="3724275" y="2990850"/>
          <p14:tracePt t="40199" x="3732213" y="2990850"/>
          <p14:tracePt t="40227" x="3751263" y="3009900"/>
          <p14:tracePt t="40228" x="3786188" y="3009900"/>
          <p14:tracePt t="40242" x="3840163" y="3009900"/>
          <p14:tracePt t="40246" x="3884613" y="3009900"/>
          <p14:tracePt t="40262" x="3946525" y="3009900"/>
          <p14:tracePt t="40279" x="4000500" y="3009900"/>
          <p14:tracePt t="40296" x="4027488" y="3009900"/>
          <p14:tracePt t="40313" x="4054475" y="2990850"/>
          <p14:tracePt t="40329" x="4071938" y="2973388"/>
          <p14:tracePt t="40346" x="4081463" y="2955925"/>
          <p14:tracePt t="40363" x="4089400" y="2919413"/>
          <p14:tracePt t="40379" x="4089400" y="2884488"/>
          <p14:tracePt t="40396" x="4089400" y="2867025"/>
          <p14:tracePt t="40413" x="4089400" y="2857500"/>
          <p14:tracePt t="40429" x="4089400" y="2840038"/>
          <p14:tracePt t="40447" x="4089400" y="2830513"/>
          <p14:tracePt t="40464" x="4081463" y="2830513"/>
          <p14:tracePt t="40480" x="4062413" y="2813050"/>
          <p14:tracePt t="40497" x="4027488" y="2813050"/>
          <p14:tracePt t="40513" x="4010025" y="2813050"/>
          <p14:tracePt t="40530" x="3983038" y="2813050"/>
          <p14:tracePt t="40547" x="3946525" y="2813050"/>
          <p14:tracePt t="40565" x="3929063" y="2813050"/>
          <p14:tracePt t="40582" x="3911600" y="2813050"/>
          <p14:tracePt t="40597" x="3902075" y="2822575"/>
          <p14:tracePt t="40613" x="3894138" y="2840038"/>
          <p14:tracePt t="40630" x="3875088" y="2857500"/>
          <p14:tracePt t="40647" x="3867150" y="2901950"/>
          <p14:tracePt t="40665" x="3857625" y="2938463"/>
          <p14:tracePt t="40680" x="3857625" y="2955925"/>
          <p14:tracePt t="40697" x="3857625" y="2973388"/>
          <p14:tracePt t="40713" x="3857625" y="2990850"/>
          <p14:tracePt t="40730" x="3857625" y="3009900"/>
          <p14:tracePt t="40777" x="3875088" y="3009900"/>
          <p14:tracePt t="40788" x="3894138" y="3009900"/>
          <p14:tracePt t="40790" x="3911600" y="3009900"/>
          <p14:tracePt t="40796" x="3938588" y="3009900"/>
          <p14:tracePt t="40813" x="3965575" y="3009900"/>
          <p14:tracePt t="40829" x="3990975" y="3009900"/>
          <p14:tracePt t="40846" x="4017963" y="3009900"/>
          <p14:tracePt t="40864" x="4027488" y="3000375"/>
          <p14:tracePt t="40880" x="4044950" y="2982913"/>
          <p14:tracePt t="40897" x="4062413" y="2965450"/>
          <p14:tracePt t="40933" x="4071938" y="2955925"/>
          <p14:tracePt t="40934" x="4071938" y="2946400"/>
          <p14:tracePt t="40934" x="4071938" y="2938463"/>
          <p14:tracePt t="40949" x="4071938" y="2919413"/>
          <p14:tracePt t="40964" x="4071938" y="2911475"/>
          <p14:tracePt t="40981" x="4071938" y="2894013"/>
          <p14:tracePt t="41074" x="4071938" y="2884488"/>
          <p14:tracePt t="41096" x="4081463" y="2884488"/>
          <p14:tracePt t="41112" x="4098925" y="2884488"/>
          <p14:tracePt t="41124" x="4108450" y="2867025"/>
          <p14:tracePt t="41136" x="4116388" y="2857500"/>
          <p14:tracePt t="41147" x="4143375" y="2830513"/>
          <p14:tracePt t="41149" x="4160838" y="2813050"/>
          <p14:tracePt t="41164" x="4187825" y="2795588"/>
          <p14:tracePt t="41180" x="4214813" y="2776538"/>
          <p14:tracePt t="41197" x="4251325" y="2751138"/>
          <p14:tracePt t="41214" x="4276725" y="2732088"/>
          <p14:tracePt t="41230" x="4295775" y="2724150"/>
          <p14:tracePt t="41247" x="4330700" y="2697163"/>
          <p14:tracePt t="41264" x="4340225" y="2697163"/>
          <p14:tracePt t="41280" x="4357688" y="2679700"/>
          <p14:tracePt t="41297" x="4375150" y="2679700"/>
          <p14:tracePt t="41314" x="4384675" y="2660650"/>
          <p14:tracePt t="41349" x="4384675" y="2652713"/>
          <p14:tracePt t="41366" x="4394200" y="2652713"/>
          <p14:tracePt t="41396" x="4394200" y="2643188"/>
          <p14:tracePt t="41444" x="4402138" y="2643188"/>
          <p14:tracePt t="41476" x="4411663" y="2633663"/>
          <p14:tracePt t="41478" x="4419600" y="2633663"/>
          <p14:tracePt t="41768" x="4419600" y="2643188"/>
          <p14:tracePt t="41780" x="4419600" y="2652713"/>
          <p14:tracePt t="41783" x="4419600" y="2670175"/>
          <p14:tracePt t="41795" x="4419600" y="2687638"/>
          <p14:tracePt t="41803" x="4419600" y="2697163"/>
          <p14:tracePt t="41813" x="4419600" y="2705100"/>
          <p14:tracePt t="41830" x="4419600" y="2714625"/>
          <p14:tracePt t="41876" x="4419600" y="2724150"/>
          <p14:tracePt t="41879" x="4419600" y="2732088"/>
          <p14:tracePt t="41908" x="4419600" y="2751138"/>
          <p14:tracePt t="41942" x="4419600" y="2776538"/>
          <p14:tracePt t="41956" x="4411663" y="2795588"/>
          <p14:tracePt t="41961" x="4411663" y="2803525"/>
          <p14:tracePt t="41980" x="4411663" y="2822575"/>
          <p14:tracePt t="41982" x="4411663" y="2840038"/>
          <p14:tracePt t="41998" x="4411663" y="2847975"/>
          <p14:tracePt t="42039" x="4411663" y="2867025"/>
          <p14:tracePt t="42041" x="4402138" y="2874963"/>
          <p14:tracePt t="42047" x="4402138" y="2884488"/>
          <p14:tracePt t="42064" x="4402138" y="2894013"/>
          <p14:tracePt t="42080" x="4402138" y="2901950"/>
          <p14:tracePt t="42098" x="4402138" y="2919413"/>
          <p14:tracePt t="42470" x="4394200" y="2919413"/>
          <p14:tracePt t="42474" x="4384675" y="2919413"/>
          <p14:tracePt t="42486" x="4367213" y="2919413"/>
          <p14:tracePt t="42490" x="4348163" y="2919413"/>
          <p14:tracePt t="42497" x="4313238" y="2919413"/>
          <p14:tracePt t="42514" x="4251325" y="2946400"/>
          <p14:tracePt t="42530" x="4197350" y="2955925"/>
          <p14:tracePt t="42546" x="4152900" y="2973388"/>
          <p14:tracePt t="42564" x="4108450" y="2982913"/>
          <p14:tracePt t="42580" x="4054475" y="3009900"/>
          <p14:tracePt t="42598" x="4027488" y="3027363"/>
          <p14:tracePt t="42615" x="4010025" y="3036888"/>
          <p14:tracePt t="42631" x="3990975" y="3044825"/>
          <p14:tracePt t="42647" x="3983038" y="3044825"/>
          <p14:tracePt t="42664" x="3973513" y="3054350"/>
          <p14:tracePt t="42711" x="3965575" y="3054350"/>
          <p14:tracePt t="42727" x="3965575" y="3062288"/>
          <p14:tracePt t="42742" x="3946525" y="3062288"/>
          <p14:tracePt t="42758" x="3938588" y="3071813"/>
          <p14:tracePt t="42761" x="3929063" y="3081338"/>
          <p14:tracePt t="42774" x="3911600" y="3089275"/>
          <p14:tracePt t="42781" x="3894138" y="3098800"/>
          <p14:tracePt t="42854" x="3884613" y="3098800"/>
          <p14:tracePt t="42859" x="3875088" y="3098800"/>
          <p14:tracePt t="43318" x="3875088" y="3108325"/>
          <p14:tracePt t="43338" x="3875088" y="3116263"/>
          <p14:tracePt t="43366" x="3875088" y="3133725"/>
          <p14:tracePt t="43382" x="3875088" y="3143250"/>
          <p14:tracePt t="43387" x="3875088" y="3152775"/>
          <p14:tracePt t="43398" x="3875088" y="3160713"/>
          <p14:tracePt t="43400" x="3875088" y="3170238"/>
          <p14:tracePt t="43415" x="3875088" y="3179763"/>
          <p14:tracePt t="43478" x="3875088" y="3187700"/>
          <p14:tracePt t="43480" x="3875088" y="3197225"/>
          <p14:tracePt t="43499" x="3875088" y="3205163"/>
          <p14:tracePt t="43510" x="3875088" y="3224213"/>
          <p14:tracePt t="43515" x="3875088" y="3232150"/>
          <p14:tracePt t="43531" x="3884613" y="3268663"/>
          <p14:tracePt t="43548" x="3884613" y="3295650"/>
          <p14:tracePt t="43565" x="3894138" y="3322638"/>
          <p14:tracePt t="43582" x="3894138" y="3330575"/>
          <p14:tracePt t="43705" x="3894138" y="3340100"/>
          <p14:tracePt t="43714" x="3894138" y="3348038"/>
          <p14:tracePt t="43736" x="3902075" y="3367088"/>
          <p14:tracePt t="43752" x="3902075" y="3375025"/>
          <p14:tracePt t="43769" x="3902075" y="3394075"/>
          <p14:tracePt t="43784" x="3902075" y="3402013"/>
          <p14:tracePt t="43787" x="3902075" y="3411538"/>
          <p14:tracePt t="43797" x="3902075" y="3429000"/>
          <p14:tracePt t="43814" x="3919538" y="3446463"/>
          <p14:tracePt t="43831" x="3919538" y="3455988"/>
          <p14:tracePt t="43847" x="3929063" y="3465513"/>
          <p14:tracePt t="43864" x="3929063" y="3473450"/>
          <p14:tracePt t="44280" x="3938588" y="3473450"/>
          <p14:tracePt t="44296" x="3938588" y="3465513"/>
          <p14:tracePt t="44312" x="3938588" y="3455988"/>
          <p14:tracePt t="44316" x="3956050" y="3438525"/>
          <p14:tracePt t="44331" x="4000500" y="3367088"/>
          <p14:tracePt t="44348" x="4037013" y="3322638"/>
          <p14:tracePt t="44364" x="4081463" y="3276600"/>
          <p14:tracePt t="44381" x="4108450" y="3251200"/>
          <p14:tracePt t="44398" x="4125913" y="3232150"/>
          <p14:tracePt t="44415" x="4143375" y="3214688"/>
          <p14:tracePt t="44432" x="4152900" y="3187700"/>
          <p14:tracePt t="44632" x="4152900" y="3197225"/>
          <p14:tracePt t="44635" x="4152900" y="3205163"/>
          <p14:tracePt t="44648" x="4143375" y="3232150"/>
          <p14:tracePt t="44664" x="4125913" y="3268663"/>
          <p14:tracePt t="44665" x="4116388" y="3295650"/>
          <p14:tracePt t="44681" x="4098925" y="3330575"/>
          <p14:tracePt t="44698" x="4098925" y="3348038"/>
          <p14:tracePt t="44715" x="4089400" y="3367088"/>
          <p14:tracePt t="44731" x="4089400" y="3384550"/>
          <p14:tracePt t="44748" x="4081463" y="3402013"/>
          <p14:tracePt t="44764" x="4081463" y="3411538"/>
          <p14:tracePt t="44808" x="4081463" y="3419475"/>
          <p14:tracePt t="44824" x="4081463" y="3429000"/>
          <p14:tracePt t="44840" x="4081463" y="3438525"/>
          <p14:tracePt t="44856" x="4081463" y="3446463"/>
          <p14:tracePt t="44865" x="4081463" y="3455988"/>
          <p14:tracePt t="45019" x="4081463" y="3438525"/>
          <p14:tracePt t="45022" x="4081463" y="3429000"/>
          <p14:tracePt t="45033" x="4081463" y="3411538"/>
          <p14:tracePt t="45035" x="4081463" y="3402013"/>
          <p14:tracePt t="45048" x="4081463" y="3384550"/>
          <p14:tracePt t="45179" x="4071938" y="3375025"/>
          <p14:tracePt t="45210" x="4054475" y="3375025"/>
          <p14:tracePt t="45214" x="4054475" y="3384550"/>
          <p14:tracePt t="45231" x="4037013" y="3402013"/>
          <p14:tracePt t="45232" x="4010025" y="3446463"/>
          <p14:tracePt t="45248" x="4010025" y="3482975"/>
          <p14:tracePt t="45265" x="3983038" y="3527425"/>
          <p14:tracePt t="45281" x="3973513" y="3554413"/>
          <p14:tracePt t="45298" x="3973513" y="3562350"/>
          <p14:tracePt t="45315" x="3965575" y="3581400"/>
          <p14:tracePt t="45355" x="3965575" y="3589338"/>
          <p14:tracePt t="45371" x="3956050" y="3589338"/>
          <p14:tracePt t="45375" x="3946525" y="3589338"/>
          <p14:tracePt t="45383" x="3919538" y="3589338"/>
          <p14:tracePt t="45398" x="3884613" y="3589338"/>
          <p14:tracePt t="45415" x="3830638" y="3589338"/>
          <p14:tracePt t="45432" x="3732213" y="3589338"/>
          <p14:tracePt t="45449" x="3589338" y="3589338"/>
          <p14:tracePt t="45467" x="3500438" y="3589338"/>
          <p14:tracePt t="45482" x="3429000" y="3589338"/>
          <p14:tracePt t="45499" x="3402013" y="3598863"/>
          <p14:tracePt t="45516" x="3384550" y="3616325"/>
          <p14:tracePt t="45532" x="3375025" y="3625850"/>
          <p14:tracePt t="45549" x="3367088" y="3633788"/>
          <p14:tracePt t="45566" x="3348038" y="3643313"/>
          <p14:tracePt t="45582" x="3322638" y="3643313"/>
          <p14:tracePt t="45599" x="3303588" y="3652838"/>
          <p14:tracePt t="45616" x="3276600" y="3660775"/>
          <p14:tracePt t="45633" x="3259138" y="3679825"/>
          <p14:tracePt t="45648" x="3251200" y="3679825"/>
          <p14:tracePt t="45666" x="3241675" y="3697288"/>
          <p14:tracePt t="45683" x="3232150" y="3732213"/>
          <p14:tracePt t="45699" x="3224213" y="3768725"/>
          <p14:tracePt t="45717" x="3224213" y="3786188"/>
          <p14:tracePt t="45732" x="3224213" y="3813175"/>
          <p14:tracePt t="45749" x="3224213" y="3840163"/>
          <p14:tracePt t="45766" x="3224213" y="3867150"/>
          <p14:tracePt t="45783" x="3224213" y="3884613"/>
          <p14:tracePt t="45799" x="3224213" y="3911600"/>
          <p14:tracePt t="45816" x="3224213" y="3938588"/>
          <p14:tracePt t="45832" x="3241675" y="3990975"/>
          <p14:tracePt t="45849" x="3259138" y="4054475"/>
          <p14:tracePt t="45866" x="3268663" y="4108450"/>
          <p14:tracePt t="45883" x="3303588" y="4170363"/>
          <p14:tracePt t="45899" x="3330575" y="4214813"/>
          <p14:tracePt t="45917" x="3367088" y="4259263"/>
          <p14:tracePt t="45933" x="3394075" y="4286250"/>
          <p14:tracePt t="45949" x="3446463" y="4303713"/>
          <p14:tracePt t="45967" x="3482975" y="4303713"/>
          <p14:tracePt t="45983" x="3544888" y="4303713"/>
          <p14:tracePt t="46000" x="3643313" y="4303713"/>
          <p14:tracePt t="46016" x="3759200" y="4303713"/>
          <p14:tracePt t="46032" x="3884613" y="4322763"/>
          <p14:tracePt t="46050" x="4017963" y="4340225"/>
          <p14:tracePt t="46066" x="4108450" y="4357688"/>
          <p14:tracePt t="46084" x="4197350" y="4357688"/>
          <p14:tracePt t="46099" x="4276725" y="4357688"/>
          <p14:tracePt t="46116" x="4340225" y="4357688"/>
          <p14:tracePt t="46133" x="4384675" y="4357688"/>
          <p14:tracePt t="46149" x="4438650" y="4348163"/>
          <p14:tracePt t="46167" x="4465638" y="4322763"/>
          <p14:tracePt t="46182" x="4500563" y="4313238"/>
          <p14:tracePt t="46199" x="4537075" y="4303713"/>
          <p14:tracePt t="46216" x="4572000" y="4286250"/>
          <p14:tracePt t="46233" x="4633913" y="4251325"/>
          <p14:tracePt t="46250" x="4670425" y="4224338"/>
          <p14:tracePt t="46266" x="4687888" y="4197350"/>
          <p14:tracePt t="46284" x="4724400" y="4160838"/>
          <p14:tracePt t="46299" x="4732338" y="4125913"/>
          <p14:tracePt t="46315" x="4732338" y="4081463"/>
          <p14:tracePt t="46315" x="4732338" y="4054475"/>
          <p14:tracePt t="46335" x="4732338" y="4010025"/>
          <p14:tracePt t="46351" x="4732338" y="3965575"/>
          <p14:tracePt t="46366" x="4732338" y="3902075"/>
          <p14:tracePt t="46383" x="4714875" y="3840163"/>
          <p14:tracePt t="46399" x="4679950" y="3759200"/>
          <p14:tracePt t="46416" x="4652963" y="3724275"/>
          <p14:tracePt t="46433" x="4633913" y="3697288"/>
          <p14:tracePt t="46449" x="4616450" y="3679825"/>
          <p14:tracePt t="46466" x="4581525" y="3670300"/>
          <p14:tracePt t="46483" x="4554538" y="3643313"/>
          <p14:tracePt t="46500" x="4500563" y="3643313"/>
          <p14:tracePt t="46516" x="4456113" y="3633788"/>
          <p14:tracePt t="46534" x="4411663" y="3608388"/>
          <p14:tracePt t="46549" x="4330700" y="3589338"/>
          <p14:tracePt t="46566" x="4268788" y="3581400"/>
          <p14:tracePt t="46583" x="4205288" y="3562350"/>
          <p14:tracePt t="46600" x="4152900" y="3562350"/>
          <p14:tracePt t="46616" x="4098925" y="3562350"/>
          <p14:tracePt t="46633" x="4054475" y="3562350"/>
          <p14:tracePt t="46650" x="4010025" y="3562350"/>
          <p14:tracePt t="46666" x="3973513" y="3562350"/>
          <p14:tracePt t="46683" x="3938588" y="3562350"/>
          <p14:tracePt t="46701" x="3911600" y="3562350"/>
          <p14:tracePt t="46715" x="3875088" y="3562350"/>
          <p14:tracePt t="46732" x="3840163" y="3562350"/>
          <p14:tracePt t="46749" x="3813175" y="3562350"/>
          <p14:tracePt t="46765" x="3786188" y="3562350"/>
          <p14:tracePt t="46765" x="3768725" y="3562350"/>
          <p14:tracePt t="46786" x="3751263" y="3571875"/>
          <p14:tracePt t="46800" x="3741738" y="3571875"/>
          <p14:tracePt t="46816" x="3724275" y="3581400"/>
          <p14:tracePt t="46833" x="3705225" y="3589338"/>
          <p14:tracePt t="46850" x="3679825" y="3608388"/>
          <p14:tracePt t="46866" x="3670300" y="3608388"/>
          <p14:tracePt t="46909" x="3660775" y="3608388"/>
          <p14:tracePt t="46916" x="3652838" y="3616325"/>
          <p14:tracePt t="47069" x="3633788" y="3633788"/>
          <p14:tracePt t="47072" x="3625850" y="3633788"/>
          <p14:tracePt t="47089" x="3625850" y="3643313"/>
          <p14:tracePt t="47100" x="3616325" y="3652838"/>
          <p14:tracePt t="47101" x="3598863" y="3660775"/>
          <p14:tracePt t="47115" x="3589338" y="3670300"/>
          <p14:tracePt t="47132" x="3581400" y="3679825"/>
          <p14:tracePt t="47149" x="3544888" y="3697288"/>
          <p14:tracePt t="47166" x="3509963" y="3714750"/>
          <p14:tracePt t="47166" x="3490913" y="3724275"/>
          <p14:tracePt t="47200" x="3465513" y="3751263"/>
          <p14:tracePt t="47202" x="3446463" y="3759200"/>
          <p14:tracePt t="47217" x="3429000" y="3776663"/>
          <p14:tracePt t="47233" x="3419475" y="3786188"/>
          <p14:tracePt t="47250" x="3411538" y="3803650"/>
          <p14:tracePt t="47266" x="3394075" y="3830638"/>
          <p14:tracePt t="47283" x="3394075" y="3848100"/>
          <p14:tracePt t="47300" x="3384550" y="3857625"/>
          <p14:tracePt t="47317" x="3384550" y="3875088"/>
          <p14:tracePt t="47333" x="3375025" y="3902075"/>
          <p14:tracePt t="47350" x="3375025" y="3929063"/>
          <p14:tracePt t="47367" x="3375025" y="3965575"/>
          <p14:tracePt t="47383" x="3375025" y="4010025"/>
          <p14:tracePt t="47400" x="3375025" y="4071938"/>
          <p14:tracePt t="47417" x="3402013" y="4098925"/>
          <p14:tracePt t="47433" x="3446463" y="4143375"/>
          <p14:tracePt t="47450" x="3500438" y="4179888"/>
          <p14:tracePt t="47466" x="3554413" y="4205288"/>
          <p14:tracePt t="47483" x="3616325" y="4205288"/>
          <p14:tracePt t="47501" x="3679825" y="4205288"/>
          <p14:tracePt t="47516" x="3724275" y="4205288"/>
          <p14:tracePt t="47533" x="3776663" y="4205288"/>
          <p14:tracePt t="47550" x="3822700" y="4205288"/>
          <p14:tracePt t="47567" x="3911600" y="4205288"/>
          <p14:tracePt t="47584" x="3973513" y="4205288"/>
          <p14:tracePt t="47600" x="4027488" y="4197350"/>
          <p14:tracePt t="47617" x="4071938" y="4179888"/>
          <p14:tracePt t="47633" x="4116388" y="4170363"/>
          <p14:tracePt t="47649" x="4160838" y="4152900"/>
          <p14:tracePt t="47668" x="4187825" y="4125913"/>
          <p14:tracePt t="47683" x="4224338" y="4098925"/>
          <p14:tracePt t="47700" x="4251325" y="4062413"/>
          <p14:tracePt t="47717" x="4286250" y="4017963"/>
          <p14:tracePt t="47733" x="4295775" y="3983038"/>
          <p14:tracePt t="47750" x="4313238" y="3956050"/>
          <p14:tracePt t="47766" x="4322763" y="3938588"/>
          <p14:tracePt t="47783" x="4322763" y="3911600"/>
          <p14:tracePt t="47800" x="4322763" y="3884613"/>
          <p14:tracePt t="47817" x="4330700" y="3867150"/>
          <p14:tracePt t="47833" x="4330700" y="3857625"/>
          <p14:tracePt t="47850" x="4330700" y="3848100"/>
          <p14:tracePt t="47867" x="4330700" y="3813175"/>
          <p14:tracePt t="47885" x="4330700" y="3786188"/>
          <p14:tracePt t="47900" x="4330700" y="3768725"/>
          <p14:tracePt t="47917" x="4330700" y="3759200"/>
          <p14:tracePt t="47933" x="4322763" y="3741738"/>
          <p14:tracePt t="47950" x="4303713" y="3724275"/>
          <p14:tracePt t="47967" x="4268788" y="3714750"/>
          <p14:tracePt t="47984" x="4241800" y="3705225"/>
          <p14:tracePt t="48000" x="4197350" y="3705225"/>
          <p14:tracePt t="48017" x="4160838" y="3697288"/>
          <p14:tracePt t="48035" x="4133850" y="3697288"/>
          <p14:tracePt t="48051" x="4089400" y="3697288"/>
          <p14:tracePt t="48067" x="4027488" y="3679825"/>
          <p14:tracePt t="48083" x="3983038" y="3679825"/>
          <p14:tracePt t="48100" x="3938588" y="3679825"/>
          <p14:tracePt t="48117" x="3884613" y="3660775"/>
          <p14:tracePt t="48134" x="3830638" y="3660775"/>
          <p14:tracePt t="48150" x="3786188" y="3660775"/>
          <p14:tracePt t="48168" x="3741738" y="3660775"/>
          <p14:tracePt t="48184" x="3679825" y="3660775"/>
          <p14:tracePt t="48216" x="3652838" y="3660775"/>
          <p14:tracePt t="48217" x="3616325" y="3660775"/>
          <p14:tracePt t="48233" x="3589338" y="3660775"/>
          <p14:tracePt t="48250" x="3571875" y="3660775"/>
          <p14:tracePt t="48266" x="3562350" y="3660775"/>
          <p14:tracePt t="48398" x="3571875" y="3660775"/>
          <p14:tracePt t="48398" x="3589338" y="3660775"/>
          <p14:tracePt t="48416" x="3598863" y="3660775"/>
          <p14:tracePt t="48416" x="3608388" y="3660775"/>
          <p14:tracePt t="48433" x="3616325" y="3660775"/>
          <p14:tracePt t="48450" x="3616325" y="3652838"/>
          <p14:tracePt t="48558" x="3616325" y="3643313"/>
          <p14:tracePt t="48590" x="3608388" y="3643313"/>
          <p14:tracePt t="48594" x="3598863" y="3643313"/>
          <p14:tracePt t="48606" x="3589338" y="3643313"/>
          <p14:tracePt t="48653" x="3581400" y="3643313"/>
          <p14:tracePt t="48659" x="3581400" y="3633788"/>
          <p14:tracePt t="48687" x="3581400" y="3625850"/>
          <p14:tracePt t="48703" x="3581400" y="3608388"/>
          <p14:tracePt t="48718" x="3608388" y="3581400"/>
          <p14:tracePt t="48735" x="3625850" y="3562350"/>
          <p14:tracePt t="48736" x="3687763" y="3517900"/>
          <p14:tracePt t="48750" x="3724275" y="3482975"/>
          <p14:tracePt t="48767" x="3741738" y="3455988"/>
          <p14:tracePt t="48783" x="3768725" y="3419475"/>
          <p14:tracePt t="48799" x="3776663" y="3402013"/>
          <p14:tracePt t="48816" x="3786188" y="3384550"/>
          <p14:tracePt t="48833" x="3795713" y="3340100"/>
          <p14:tracePt t="48851" x="3795713" y="3330575"/>
          <p14:tracePt t="48867" x="3803650" y="3303588"/>
          <p14:tracePt t="48884" x="3813175" y="3286125"/>
          <p14:tracePt t="48901" x="3822700" y="3268663"/>
          <p14:tracePt t="48917" x="3840163" y="3241675"/>
          <p14:tracePt t="48935" x="3857625" y="3214688"/>
          <p14:tracePt t="48951" x="3875088" y="3197225"/>
          <p14:tracePt t="48967" x="3902075" y="3160713"/>
          <p14:tracePt t="48984" x="3919538" y="3143250"/>
          <p14:tracePt t="49001" x="3938588" y="3133725"/>
          <p14:tracePt t="49018" x="3956050" y="3116263"/>
          <p14:tracePt t="49034" x="3965575" y="3098800"/>
          <p14:tracePt t="49051" x="3973513" y="3089275"/>
          <p14:tracePt t="49067" x="3983038" y="3071813"/>
          <p14:tracePt t="49084" x="4000500" y="3062288"/>
          <p14:tracePt t="49084" x="4000500" y="3054350"/>
          <p14:tracePt t="49133" x="4000500" y="3044825"/>
          <p14:tracePt t="49135" x="4000500" y="3036888"/>
          <p14:tracePt t="49214" x="4010025" y="3036888"/>
          <p14:tracePt t="49230" x="4010025" y="3027363"/>
          <p14:tracePt t="49246" x="4010025" y="3017838"/>
          <p14:tracePt t="49250" x="4010025" y="3009900"/>
          <p14:tracePt t="49255" x="4010025" y="3000375"/>
          <p14:tracePt t="49294" x="4010025" y="2990850"/>
          <p14:tracePt t="49502" x="4010025" y="3000375"/>
          <p14:tracePt t="49507" x="4010025" y="3009900"/>
          <p14:tracePt t="49521" x="4010025" y="3017838"/>
          <p14:tracePt t="49524" x="4000500" y="3044825"/>
          <p14:tracePt t="49536" x="3990975" y="3062288"/>
          <p14:tracePt t="49551" x="3990975" y="3098800"/>
          <p14:tracePt t="49569" x="3990975" y="3116263"/>
          <p14:tracePt t="49585" x="3990975" y="3125788"/>
          <p14:tracePt t="49601" x="3990975" y="3143250"/>
          <p14:tracePt t="49681" x="3990975" y="3160713"/>
          <p14:tracePt t="49696" x="3990975" y="3170238"/>
          <p14:tracePt t="49698" x="3990975" y="3179763"/>
          <p14:tracePt t="49707" x="3990975" y="3197225"/>
          <p14:tracePt t="49718" x="3983038" y="3214688"/>
          <p14:tracePt t="49734" x="3983038" y="3224213"/>
          <p14:tracePt t="49751" x="3983038" y="3241675"/>
          <p14:tracePt t="49768" x="3983038" y="3259138"/>
          <p14:tracePt t="49808" x="3983038" y="3268663"/>
          <p14:tracePt t="49825" x="3973513" y="3276600"/>
          <p14:tracePt t="49840" x="3973513" y="3295650"/>
          <p14:tracePt t="49856" x="3973513" y="3303588"/>
          <p14:tracePt t="49861" x="3973513" y="3313113"/>
          <p14:tracePt t="49867" x="3973513" y="3340100"/>
          <p14:tracePt t="49884" x="3973513" y="3348038"/>
          <p14:tracePt t="49900" x="3965575" y="3375025"/>
          <p14:tracePt t="50005" x="3965575" y="3367088"/>
          <p14:tracePt t="50017" x="3973513" y="3330575"/>
          <p14:tracePt t="50021" x="3983038" y="3286125"/>
          <p14:tracePt t="50034" x="3990975" y="3224213"/>
          <p14:tracePt t="50051" x="3990975" y="3116263"/>
          <p14:tracePt t="50069" x="3990975" y="3062288"/>
          <p14:tracePt t="50085" x="3990975" y="3027363"/>
          <p14:tracePt t="50101" x="3990975" y="3017838"/>
          <p14:tracePt t="50118" x="3990975" y="3009900"/>
          <p14:tracePt t="50341" x="3990975" y="2990850"/>
          <p14:tracePt t="50385" x="3990975" y="2982913"/>
          <p14:tracePt t="50388" x="3990975" y="2973388"/>
          <p14:tracePt t="50575" x="3990975" y="2982913"/>
          <p14:tracePt t="50579" x="3990975" y="2990850"/>
          <p14:tracePt t="50597" x="3990975" y="3009900"/>
          <p14:tracePt t="50624" x="3990975" y="3017838"/>
          <p14:tracePt t="50628" x="3990975" y="3027363"/>
          <p14:tracePt t="50634" x="3990975" y="3036888"/>
          <p14:tracePt t="50656" x="3990975" y="3044825"/>
          <p14:tracePt t="50672" x="3990975" y="3062288"/>
          <p14:tracePt t="50688" x="3990975" y="3071813"/>
          <p14:tracePt t="50689" x="3990975" y="3081338"/>
          <p14:tracePt t="50701" x="3990975" y="3108325"/>
          <p14:tracePt t="50717" x="3990975" y="3125788"/>
          <p14:tracePt t="50784" x="3990975" y="3143250"/>
          <p14:tracePt t="50816" x="3990975" y="3152775"/>
          <p14:tracePt t="50832" x="3990975" y="3160713"/>
          <p14:tracePt t="50836" x="3990975" y="3170238"/>
          <p14:tracePt t="50851" x="3990975" y="3179763"/>
          <p14:tracePt t="50853" x="3990975" y="3197225"/>
          <p14:tracePt t="50868" x="3990975" y="3214688"/>
          <p14:tracePt t="50885" x="3990975" y="3241675"/>
          <p14:tracePt t="50901" x="3990975" y="3259138"/>
          <p14:tracePt t="50918" x="3990975" y="3268663"/>
          <p14:tracePt t="50935" x="3990975" y="3276600"/>
          <p14:tracePt t="50977" x="3990975" y="3286125"/>
          <p14:tracePt t="50992" x="3990975" y="3295650"/>
          <p14:tracePt t="50997" x="3990975" y="3303588"/>
          <p14:tracePt t="51002" x="3990975" y="3322638"/>
          <p14:tracePt t="51018" x="3990975" y="3330575"/>
          <p14:tracePt t="51034" x="3990975" y="3348038"/>
          <p14:tracePt t="51052" x="3990975" y="3367088"/>
          <p14:tracePt t="51068" x="3990975" y="3375025"/>
          <p14:tracePt t="51084" x="3983038" y="3384550"/>
          <p14:tracePt t="51219" x="3983038" y="3348038"/>
          <p14:tracePt t="51223" x="3983038" y="3330575"/>
          <p14:tracePt t="51233" x="3990975" y="3268663"/>
          <p14:tracePt t="51241" x="3990975" y="3251200"/>
          <p14:tracePt t="51251" x="3990975" y="3197225"/>
          <p14:tracePt t="51267" x="4010025" y="3143250"/>
          <p14:tracePt t="51284" x="4010025" y="3116263"/>
          <p14:tracePt t="51475" x="4010025" y="3133725"/>
          <p14:tracePt t="51478" x="4010025" y="3170238"/>
          <p14:tracePt t="51491" x="4010025" y="3187700"/>
          <p14:tracePt t="51492" x="4010025" y="3214688"/>
          <p14:tracePt t="51501" x="4010025" y="3259138"/>
          <p14:tracePt t="51517" x="4010025" y="3286125"/>
          <p14:tracePt t="51534" x="4010025" y="3303588"/>
          <p14:tracePt t="51551" x="4010025" y="3322638"/>
          <p14:tracePt t="51587" x="4010025" y="3330575"/>
          <p14:tracePt t="51588" x="4010025" y="3348038"/>
          <p14:tracePt t="51602" x="4010025" y="3357563"/>
          <p14:tracePt t="51619" x="4010025" y="3375025"/>
          <p14:tracePt t="51634" x="4010025" y="3394075"/>
          <p14:tracePt t="51651" x="4000500" y="3419475"/>
          <p14:tracePt t="51668" x="3990975" y="3446463"/>
          <p14:tracePt t="51684" x="3983038" y="3473450"/>
          <p14:tracePt t="52130" x="3983038" y="3465513"/>
          <p14:tracePt t="52147" x="3983038" y="3455988"/>
          <p14:tracePt t="52162" x="3983038" y="3446463"/>
          <p14:tracePt t="52166" x="3983038" y="3438525"/>
          <p14:tracePt t="52194" x="3990975" y="3429000"/>
          <p14:tracePt t="52308" x="3990975" y="3411538"/>
          <p14:tracePt t="52324" x="3990975" y="3375025"/>
          <p14:tracePt t="52338" x="3990975" y="3357563"/>
          <p14:tracePt t="52355" x="3990975" y="3340100"/>
          <p14:tracePt t="52368" x="3990975" y="3313113"/>
          <p14:tracePt t="52372" x="3990975" y="3295650"/>
          <p14:tracePt t="52372" x="3990975" y="3286125"/>
          <p14:tracePt t="52386" x="3990975" y="3259138"/>
          <p14:tracePt t="52403" x="3990975" y="3241675"/>
          <p14:tracePt t="52418" x="3990975" y="3224213"/>
          <p14:tracePt t="52435" x="3990975" y="3205163"/>
          <p14:tracePt t="52451" x="3990975" y="3197225"/>
          <p14:tracePt t="52612" x="3990975" y="3205163"/>
          <p14:tracePt t="52616" x="3990975" y="3214688"/>
          <p14:tracePt t="52628" x="3990975" y="3241675"/>
          <p14:tracePt t="52634" x="3990975" y="3276600"/>
          <p14:tracePt t="52651" x="3990975" y="3303588"/>
          <p14:tracePt t="52668" x="3990975" y="3357563"/>
          <p14:tracePt t="52685" x="3990975" y="3384550"/>
          <p14:tracePt t="52701" x="3990975" y="3411538"/>
          <p14:tracePt t="52718" x="3990975" y="3429000"/>
          <p14:tracePt t="52735" x="3990975" y="3438525"/>
          <p14:tracePt t="52751" x="3990975" y="3455988"/>
          <p14:tracePt t="52768" x="3990975" y="3490913"/>
          <p14:tracePt t="52785" x="3983038" y="3500438"/>
          <p14:tracePt t="52802" x="3973513" y="3527425"/>
          <p14:tracePt t="52818" x="3965575" y="3554413"/>
          <p14:tracePt t="52836" x="3965575" y="3562350"/>
          <p14:tracePt t="52884" x="3965575" y="3581400"/>
          <p14:tracePt t="52932" x="3956050" y="3589338"/>
          <p14:tracePt t="52964" x="3956050" y="3598863"/>
          <p14:tracePt t="52980" x="3956050" y="3608388"/>
          <p14:tracePt t="52984" x="3956050" y="3616325"/>
          <p14:tracePt t="52996" x="3956050" y="3625850"/>
          <p14:tracePt t="53001" x="3956050" y="3643313"/>
          <p14:tracePt t="53042" x="3956050" y="3652838"/>
          <p14:tracePt t="53059" x="3956050" y="3660775"/>
          <p14:tracePt t="53893" x="3956050" y="3670300"/>
          <p14:tracePt t="53898" x="3956050" y="3679825"/>
          <p14:tracePt t="53908" x="3956050" y="3687763"/>
          <p14:tracePt t="53909" x="3956050" y="3705225"/>
          <p14:tracePt t="53919" x="3956050" y="3724275"/>
          <p14:tracePt t="53935" x="3956050" y="3759200"/>
          <p14:tracePt t="53952" x="3946525" y="3786188"/>
          <p14:tracePt t="53969" x="3938588" y="3803650"/>
          <p14:tracePt t="53985" x="3938588" y="3822700"/>
          <p14:tracePt t="54002" x="3938588" y="3840163"/>
          <p14:tracePt t="54151" x="3938588" y="3848100"/>
          <p14:tracePt t="54167" x="3938588" y="3867150"/>
          <p14:tracePt t="54198" x="3946525" y="3867150"/>
          <p14:tracePt t="54202" x="3956050" y="3867150"/>
          <p14:tracePt t="54214" x="3973513" y="3875088"/>
          <p14:tracePt t="54219" x="4000500" y="3875088"/>
          <p14:tracePt t="54236" x="4010025" y="3884613"/>
          <p14:tracePt t="54252" x="4017963" y="3884613"/>
          <p14:tracePt t="54269" x="4027488" y="3884613"/>
          <p14:tracePt t="54308" x="4037013" y="3884613"/>
          <p14:tracePt t="54319" x="4044950" y="3884613"/>
          <p14:tracePt t="54327" x="4062413" y="3884613"/>
          <p14:tracePt t="54353" x="4081463" y="3884613"/>
          <p14:tracePt t="54355" x="4098925" y="3884613"/>
          <p14:tracePt t="54370" x="4116388" y="3884613"/>
          <p14:tracePt t="54402" x="4143375" y="3884613"/>
          <p14:tracePt t="54404" x="4160838" y="3884613"/>
          <p14:tracePt t="54439" x="4170363" y="3884613"/>
          <p14:tracePt t="54441" x="4179888" y="3884613"/>
          <p14:tracePt t="54452" x="4187825" y="3884613"/>
          <p14:tracePt t="54469" x="4197350" y="3875088"/>
          <p14:tracePt t="54519" x="4205288" y="3867150"/>
          <p14:tracePt t="54539" x="4214813" y="3857625"/>
          <p14:tracePt t="54567" x="4232275" y="3857625"/>
          <p14:tracePt t="54582" x="4241800" y="3848100"/>
          <p14:tracePt t="54584" x="4251325" y="3848100"/>
          <p14:tracePt t="54603" x="4259263" y="3840163"/>
          <p14:tracePt t="54605" x="4276725" y="3840163"/>
          <p14:tracePt t="54647" x="4276725" y="3830638"/>
          <p14:tracePt t="54663" x="4286250" y="3822700"/>
          <p14:tracePt t="54918" x="4286250" y="3830638"/>
          <p14:tracePt t="55014" x="4268788" y="3830638"/>
          <p14:tracePt t="55029" x="4259263" y="3830638"/>
          <p14:tracePt t="55035" x="4251325" y="3830638"/>
          <p14:tracePt t="55037" x="4232275" y="3830638"/>
          <p14:tracePt t="55053" x="4214813" y="3830638"/>
          <p14:tracePt t="55069" x="4197350" y="3830638"/>
          <p14:tracePt t="55086" x="4187825" y="3830638"/>
          <p14:tracePt t="55126" x="4179888" y="3830638"/>
          <p14:tracePt t="55158" x="4170363" y="3830638"/>
          <p14:tracePt t="55162" x="4160838" y="3830638"/>
          <p14:tracePt t="55271" x="4152900" y="3830638"/>
          <p14:tracePt t="55274" x="4143375" y="3830638"/>
          <p14:tracePt t="55277" x="4133850" y="3830638"/>
          <p14:tracePt t="55287" x="4116388" y="3830638"/>
          <p14:tracePt t="55303" x="4098925" y="3830638"/>
          <p14:tracePt t="55320" x="4081463" y="3830638"/>
          <p14:tracePt t="55337" x="4017963" y="3830638"/>
          <p14:tracePt t="55354" x="3990975" y="3830638"/>
          <p14:tracePt t="55370" x="3973513" y="3830638"/>
          <p14:tracePt t="55386" x="3956050" y="3830638"/>
          <p14:tracePt t="55403" x="3919538" y="3830638"/>
          <p14:tracePt t="55420" x="3884613" y="3830638"/>
          <p14:tracePt t="55437" x="3848100" y="3830638"/>
          <p14:tracePt t="55454" x="3786188" y="3830638"/>
          <p14:tracePt t="55470" x="3705225" y="3830638"/>
          <p14:tracePt t="55487" x="3643313" y="3830638"/>
          <p14:tracePt t="55503" x="3589338" y="3830638"/>
          <p14:tracePt t="55520" x="3571875" y="3830638"/>
          <p14:tracePt t="55537" x="3554413" y="3830638"/>
          <p14:tracePt t="55624" x="3544888" y="3830638"/>
          <p14:tracePt t="55628" x="3536950" y="3830638"/>
          <p14:tracePt t="55641" x="3517900" y="3830638"/>
          <p14:tracePt t="55661" x="3500438" y="3830638"/>
          <p14:tracePt t="55676" x="3490913" y="3830638"/>
          <p14:tracePt t="55689" x="3482975" y="3830638"/>
          <p14:tracePt t="55720" x="3473450" y="3830638"/>
          <p14:tracePt t="55720" x="3465513" y="3830638"/>
          <p14:tracePt t="55756" x="3455988" y="3830638"/>
          <p14:tracePt t="55852" x="3473450" y="3830638"/>
          <p14:tracePt t="55864" x="3490913" y="3830638"/>
          <p14:tracePt t="55868" x="3517900" y="3830638"/>
          <p14:tracePt t="55881" x="3598863" y="3830638"/>
          <p14:tracePt t="55887" x="3724275" y="3830638"/>
          <p14:tracePt t="55904" x="3857625" y="3848100"/>
          <p14:tracePt t="55920" x="3884613" y="3857625"/>
          <p14:tracePt t="55937" x="3938588" y="3857625"/>
          <p14:tracePt t="55953" x="3983038" y="3867150"/>
          <p14:tracePt t="55971" x="4000500" y="3875088"/>
          <p14:tracePt t="55987" x="4010025" y="3875088"/>
          <p14:tracePt t="56004" x="4017963" y="3875088"/>
          <p14:tracePt t="56021" x="4037013" y="3875088"/>
          <p14:tracePt t="56072" x="4054475" y="3875088"/>
          <p14:tracePt t="56088" x="4071938" y="3875088"/>
          <p14:tracePt t="56090" x="4081463" y="3875088"/>
          <p14:tracePt t="56106" x="4098925" y="3875088"/>
          <p14:tracePt t="56120" x="4108450" y="3875088"/>
          <p14:tracePt t="56123" x="4116388" y="3875088"/>
          <p14:tracePt t="56137" x="4133850" y="3875088"/>
          <p14:tracePt t="56153" x="4152900" y="3875088"/>
          <p14:tracePt t="56170" x="4170363" y="3875088"/>
          <p14:tracePt t="56186" x="4170363" y="3867150"/>
          <p14:tracePt t="56203" x="4179888" y="3867150"/>
          <p14:tracePt t="56279" x="4187825" y="3867150"/>
          <p14:tracePt t="56284" x="4197350" y="3857625"/>
          <p14:tracePt t="56313" x="4214813" y="3857625"/>
          <p14:tracePt t="56328" x="4224338" y="3857625"/>
          <p14:tracePt t="56332" x="4251325" y="3848100"/>
          <p14:tracePt t="56336" x="4259263" y="3840163"/>
          <p14:tracePt t="56353" x="4276725" y="3840163"/>
          <p14:tracePt t="56370" x="4286250" y="3840163"/>
          <p14:tracePt t="56386" x="4295775" y="3822700"/>
          <p14:tracePt t="56403" x="4303713" y="3822700"/>
          <p14:tracePt t="56728" x="4295775" y="3822700"/>
          <p14:tracePt t="56737" x="4286250" y="3822700"/>
          <p14:tracePt t="56759" x="4276725" y="3822700"/>
          <p14:tracePt t="56763" x="4268788" y="3822700"/>
          <p14:tracePt t="56808" x="4259263" y="3822700"/>
          <p14:tracePt t="56811" x="4251325" y="3822700"/>
          <p14:tracePt t="57050" x="4241800" y="3822700"/>
          <p14:tracePt t="57082" x="4241800" y="3813175"/>
          <p14:tracePt t="57086" x="4241800" y="3803650"/>
          <p14:tracePt t="57098" x="4232275" y="3795713"/>
          <p14:tracePt t="57147" x="4224338" y="3795713"/>
          <p14:tracePt t="57152" x="4205288" y="3795713"/>
          <p14:tracePt t="57163" x="4187825" y="3776663"/>
          <p14:tracePt t="57165" x="4160838" y="3768725"/>
          <p14:tracePt t="57170" x="4116388" y="3751263"/>
          <p14:tracePt t="57188" x="4044950" y="3732213"/>
          <p14:tracePt t="57205" x="3990975" y="3705225"/>
          <p14:tracePt t="57221" x="3938588" y="3697288"/>
          <p14:tracePt t="57238" x="3884613" y="3679825"/>
          <p14:tracePt t="57254" x="3848100" y="3670300"/>
          <p14:tracePt t="57271" x="3795713" y="3670300"/>
          <p14:tracePt t="57288" x="3751263" y="3670300"/>
          <p14:tracePt t="57304" x="3724275" y="3670300"/>
          <p14:tracePt t="57304" x="3705225" y="3670300"/>
          <p14:tracePt t="57323" x="3670300" y="3679825"/>
          <p14:tracePt t="57339" x="3625850" y="3687763"/>
          <p14:tracePt t="57355" x="3589338" y="3697288"/>
          <p14:tracePt t="57371" x="3544888" y="3714750"/>
          <p14:tracePt t="57388" x="3517900" y="3732213"/>
          <p14:tracePt t="57405" x="3490913" y="3751263"/>
          <p14:tracePt t="57421" x="3455988" y="3786188"/>
          <p14:tracePt t="57438" x="3438525" y="3822700"/>
          <p14:tracePt t="57454" x="3429000" y="3830638"/>
          <p14:tracePt t="57471" x="3429000" y="3840163"/>
          <p14:tracePt t="57487" x="3419475" y="3857625"/>
          <p14:tracePt t="57505" x="3419475" y="3867150"/>
          <p14:tracePt t="57522" x="3419475" y="3875088"/>
          <p14:tracePt t="57578" x="3419475" y="3884613"/>
          <p14:tracePt t="57582" x="3419475" y="3894138"/>
          <p14:tracePt t="57594" x="3419475" y="3902075"/>
          <p14:tracePt t="57604" x="3419475" y="3911600"/>
          <p14:tracePt t="57605" x="3438525" y="3946525"/>
          <p14:tracePt t="57620" x="3473450" y="3990975"/>
          <p14:tracePt t="57637" x="3509963" y="4027488"/>
          <p14:tracePt t="57654" x="3562350" y="4054475"/>
          <p14:tracePt t="57671" x="3625850" y="4108450"/>
          <p14:tracePt t="57689" x="3687763" y="4133850"/>
          <p14:tracePt t="57704" x="3795713" y="4160838"/>
          <p14:tracePt t="57722" x="3857625" y="4170363"/>
          <p14:tracePt t="57739" x="3929063" y="4170363"/>
          <p14:tracePt t="57755" x="4010025" y="4170363"/>
          <p14:tracePt t="57772" x="4062413" y="4170363"/>
          <p14:tracePt t="57787" x="4125913" y="4170363"/>
          <p14:tracePt t="57787" x="4160838" y="4170363"/>
          <p14:tracePt t="57807" x="4187825" y="4170363"/>
          <p14:tracePt t="57821" x="4286250" y="4170363"/>
          <p14:tracePt t="57838" x="4348163" y="4170363"/>
          <p14:tracePt t="57855" x="4384675" y="4160838"/>
          <p14:tracePt t="57871" x="4429125" y="4143375"/>
          <p14:tracePt t="57889" x="4446588" y="4125913"/>
          <p14:tracePt t="57904" x="4465638" y="4108450"/>
          <p14:tracePt t="57921" x="4483100" y="4089400"/>
          <p14:tracePt t="57938" x="4500563" y="4071938"/>
          <p14:tracePt t="57955" x="4510088" y="4062413"/>
          <p14:tracePt t="57971" x="4510088" y="4054475"/>
          <p14:tracePt t="57988" x="4510088" y="4037013"/>
          <p14:tracePt t="58005" x="4527550" y="4017963"/>
          <p14:tracePt t="58021" x="4527550" y="4010025"/>
          <p14:tracePt t="58038" x="4527550" y="4000500"/>
          <p14:tracePt t="58055" x="4527550" y="3990975"/>
          <p14:tracePt t="58071" x="4527550" y="3973513"/>
          <p14:tracePt t="58088" x="4527550" y="3956050"/>
          <p14:tracePt t="58105" x="4527550" y="3919538"/>
          <p14:tracePt t="58122" x="4527550" y="3875088"/>
          <p14:tracePt t="58138" x="4527550" y="3857625"/>
          <p14:tracePt t="58155" x="4510088" y="3813175"/>
          <p14:tracePt t="58172" x="4491038" y="3795713"/>
          <p14:tracePt t="58187" x="4473575" y="3768725"/>
          <p14:tracePt t="58205" x="4465638" y="3759200"/>
          <p14:tracePt t="58222" x="4446588" y="3751263"/>
          <p14:tracePt t="58239" x="4429125" y="3741738"/>
          <p14:tracePt t="58254" x="4402138" y="3724275"/>
          <p14:tracePt t="58271" x="4375150" y="3714750"/>
          <p14:tracePt t="58288" x="4303713" y="3705225"/>
          <p14:tracePt t="58305" x="4268788" y="3687763"/>
          <p14:tracePt t="58322" x="4214813" y="3679825"/>
          <p14:tracePt t="58338" x="4160838" y="3660775"/>
          <p14:tracePt t="58355" x="4108450" y="3652838"/>
          <p14:tracePt t="58372" x="4062413" y="3643313"/>
          <p14:tracePt t="58388" x="4027488" y="3643313"/>
          <p14:tracePt t="58405" x="3973513" y="3643313"/>
          <p14:tracePt t="58422" x="3929063" y="3643313"/>
          <p14:tracePt t="58438" x="3884613" y="3643313"/>
          <p14:tracePt t="58455" x="3830638" y="3643313"/>
          <p14:tracePt t="58471" x="3786188" y="3643313"/>
          <p14:tracePt t="58488" x="3741738" y="3643313"/>
          <p14:tracePt t="58488" x="3714750" y="3643313"/>
          <p14:tracePt t="58506" x="3679825" y="3643313"/>
          <p14:tracePt t="58523" x="3643313" y="3643313"/>
          <p14:tracePt t="58539" x="3589338" y="3643313"/>
          <p14:tracePt t="58555" x="3562350" y="3643313"/>
          <p14:tracePt t="58571" x="3527425" y="3643313"/>
          <p14:tracePt t="58588" x="3490913" y="3643313"/>
          <p14:tracePt t="58604" x="3465513" y="3643313"/>
          <p14:tracePt t="58622" x="3438525" y="3652838"/>
          <p14:tracePt t="58638" x="3429000" y="3660775"/>
          <p14:tracePt t="58655" x="3419475" y="3660775"/>
          <p14:tracePt t="58699" x="3411538" y="3670300"/>
          <p14:tracePt t="58720" x="3411538" y="3687763"/>
          <p14:tracePt t="58746" x="3411538" y="3697288"/>
          <p14:tracePt t="58755" x="3411538" y="3705225"/>
          <p14:tracePt t="58757" x="3411538" y="3724275"/>
          <p14:tracePt t="58771" x="3411538" y="3741738"/>
          <p14:tracePt t="58789" x="3411538" y="3768725"/>
          <p14:tracePt t="58805" x="3411538" y="3795713"/>
          <p14:tracePt t="58822" x="3411538" y="3813175"/>
          <p14:tracePt t="58838" x="3411538" y="3830638"/>
          <p14:tracePt t="58855" x="3411538" y="3848100"/>
          <p14:tracePt t="58872" x="3419475" y="3875088"/>
          <p14:tracePt t="58888" x="3438525" y="3875088"/>
          <p14:tracePt t="58905" x="3482975" y="3911600"/>
          <p14:tracePt t="58922" x="3527425" y="3919538"/>
          <p14:tracePt t="58939" x="3581400" y="3929063"/>
          <p14:tracePt t="58955" x="3643313" y="3946525"/>
          <p14:tracePt t="58972" x="3705225" y="3956050"/>
          <p14:tracePt t="58989" x="3776663" y="3956050"/>
          <p14:tracePt t="59005" x="3857625" y="3956050"/>
          <p14:tracePt t="59022" x="3919538" y="3956050"/>
          <p14:tracePt t="59039" x="3983038" y="3956050"/>
          <p14:tracePt t="59055" x="4054475" y="3956050"/>
          <p14:tracePt t="59073" x="4081463" y="3956050"/>
          <p14:tracePt t="59088" x="4125913" y="3938588"/>
          <p14:tracePt t="59105" x="4160838" y="3911600"/>
          <p14:tracePt t="59122" x="4205288" y="3894138"/>
          <p14:tracePt t="59139" x="4232275" y="3875088"/>
          <p14:tracePt t="59155" x="4268788" y="3867150"/>
          <p14:tracePt t="59172" x="4276725" y="3857625"/>
          <p14:tracePt t="59189" x="4313238" y="3840163"/>
          <p14:tracePt t="59205" x="4330700" y="3840163"/>
          <p14:tracePt t="59222" x="4348163" y="3822700"/>
          <p14:tracePt t="59238" x="4367213" y="3803650"/>
          <p14:tracePt t="59255" x="4375150" y="3786188"/>
          <p14:tracePt t="59272" x="4394200" y="3768725"/>
          <p14:tracePt t="59289" x="4402138" y="3759200"/>
          <p14:tracePt t="59305" x="4411663" y="3751263"/>
          <p14:tracePt t="59322" x="4411663" y="3741738"/>
          <p14:tracePt t="59361" x="4411663" y="3724275"/>
          <p14:tracePt t="59405" x="4411663" y="3714750"/>
          <p14:tracePt t="59409" x="4411663" y="3705225"/>
          <p14:tracePt t="59425" x="4411663" y="3687763"/>
          <p14:tracePt t="59442" x="4411663" y="3670300"/>
          <p14:tracePt t="59444" x="4384675" y="3652838"/>
          <p14:tracePt t="59456" x="4313238" y="3616325"/>
          <p14:tracePt t="59473" x="4259263" y="3598863"/>
          <p14:tracePt t="59489" x="4170363" y="3581400"/>
          <p14:tracePt t="59505" x="4089400" y="3562350"/>
          <p14:tracePt t="59521" x="4017963" y="3562350"/>
          <p14:tracePt t="59539" x="3929063" y="3562350"/>
          <p14:tracePt t="59556" x="3830638" y="3562350"/>
          <p14:tracePt t="59572" x="3751263" y="3562350"/>
          <p14:tracePt t="59588" x="3660775" y="3571875"/>
          <p14:tracePt t="59605" x="3581400" y="3589338"/>
          <p14:tracePt t="59621" x="3517900" y="3625850"/>
          <p14:tracePt t="59638" x="3482975" y="3652838"/>
          <p14:tracePt t="59655" x="3446463" y="3679825"/>
          <p14:tracePt t="59672" x="3419475" y="3697288"/>
          <p14:tracePt t="59689" x="3402013" y="3714750"/>
          <p14:tracePt t="59705" x="3394075" y="3732213"/>
          <p14:tracePt t="59723" x="3375025" y="3741738"/>
          <p14:tracePt t="59738" x="3367088" y="3759200"/>
          <p14:tracePt t="59756" x="3348038" y="3795713"/>
          <p14:tracePt t="59772" x="3340100" y="3830638"/>
          <p14:tracePt t="59789" x="3322638" y="3867150"/>
          <p14:tracePt t="59806" x="3322638" y="3894138"/>
          <p14:tracePt t="59822" x="3322638" y="3919538"/>
          <p14:tracePt t="59822" x="3322638" y="3929063"/>
          <p14:tracePt t="59856" x="3322638" y="3946525"/>
          <p14:tracePt t="59858" x="3330575" y="3956050"/>
          <p14:tracePt t="59872" x="3340100" y="3973513"/>
          <p14:tracePt t="59889" x="3348038" y="3983038"/>
          <p14:tracePt t="59905" x="3384550" y="4010025"/>
          <p14:tracePt t="59923" x="3438525" y="4044950"/>
          <p14:tracePt t="59939" x="3509963" y="4081463"/>
          <p14:tracePt t="59956" x="3608388" y="4116388"/>
          <p14:tracePt t="59971" x="3705225" y="4143375"/>
          <p14:tracePt t="59989" x="3813175" y="4160838"/>
          <p14:tracePt t="60007" x="3902075" y="4160838"/>
          <p14:tracePt t="60022" x="3973513" y="4160838"/>
          <p14:tracePt t="60039" x="4027488" y="4160838"/>
          <p14:tracePt t="60056" x="4054475" y="4160838"/>
          <p14:tracePt t="60072" x="4071938" y="4160838"/>
          <p14:tracePt t="60090" x="4089400" y="4152900"/>
          <p14:tracePt t="60106" x="4108450" y="4133850"/>
          <p14:tracePt t="60122" x="4143375" y="4116388"/>
          <p14:tracePt t="60139" x="4179888" y="4081463"/>
          <p14:tracePt t="60155" x="4197350" y="4062413"/>
          <p14:tracePt t="60173" x="4241800" y="4027488"/>
          <p14:tracePt t="60189" x="4286250" y="3983038"/>
          <p14:tracePt t="60206" x="4340225" y="3929063"/>
          <p14:tracePt t="60222" x="4348163" y="3911600"/>
          <p14:tracePt t="60239" x="4357688" y="3884613"/>
          <p14:tracePt t="60256" x="4367213" y="3857625"/>
          <p14:tracePt t="60272" x="4367213" y="3840163"/>
          <p14:tracePt t="60291" x="4367213" y="3830638"/>
          <p14:tracePt t="60306" x="4367213" y="3813175"/>
          <p14:tracePt t="60430" x="4367213" y="3803650"/>
          <p14:tracePt t="60444" x="4348163" y="3795713"/>
          <p14:tracePt t="60446" x="4322763" y="3795713"/>
          <p14:tracePt t="60455" x="4286250" y="3786188"/>
          <p14:tracePt t="60473" x="4251325" y="3768725"/>
          <p14:tracePt t="60489" x="4205288" y="3768725"/>
          <p14:tracePt t="60506" x="4179888" y="3768725"/>
          <p14:tracePt t="60522" x="4133850" y="3751263"/>
          <p14:tracePt t="60540" x="4089400" y="3751263"/>
          <p14:tracePt t="60556" x="4037013" y="3741738"/>
          <p14:tracePt t="60572" x="4000500" y="3732213"/>
          <p14:tracePt t="60589" x="3973513" y="3732213"/>
          <p14:tracePt t="60606" x="3965575" y="3732213"/>
          <p14:tracePt t="60623" x="3946525" y="3724275"/>
          <p14:tracePt t="60638" x="3929063" y="3724275"/>
          <p14:tracePt t="60655" x="3911600" y="3724275"/>
          <p14:tracePt t="60672" x="3875088" y="3724275"/>
          <p14:tracePt t="60689" x="3848100" y="3724275"/>
          <p14:tracePt t="60706" x="3840163" y="3724275"/>
          <p14:tracePt t="60722" x="3822700" y="3724275"/>
          <p14:tracePt t="60814" x="3803650" y="3724275"/>
          <p14:tracePt t="60818" x="3795713" y="3724275"/>
          <p14:tracePt t="60830" x="3776663" y="3724275"/>
          <p14:tracePt t="60834" x="3768725" y="3724275"/>
          <p14:tracePt t="60854" x="3741738" y="3724275"/>
          <p14:tracePt t="60871" x="3724275" y="3724275"/>
          <p14:tracePt t="60872" x="3705225" y="3724275"/>
          <p14:tracePt t="60888" x="3697288" y="3724275"/>
          <p14:tracePt t="60942" x="3687763" y="3724275"/>
          <p14:tracePt t="61268" x="0" y="0"/>
        </p14:tracePtLst>
        <p14:tracePtLst>
          <p14:tracePt t="65510" x="3009900" y="2847975"/>
          <p14:tracePt t="65516" x="3009900" y="2830513"/>
          <p14:tracePt t="65527" x="3009900" y="2813050"/>
          <p14:tracePt t="65542" x="3009900" y="2776538"/>
          <p14:tracePt t="65558" x="3009900" y="2732088"/>
          <p14:tracePt t="65575" x="3000375" y="2670175"/>
          <p14:tracePt t="65589" x="2982913" y="2616200"/>
          <p14:tracePt t="65606" x="2946400" y="2536825"/>
          <p14:tracePt t="65623" x="2884488" y="2438400"/>
          <p14:tracePt t="65632" x="2847975" y="2374900"/>
          <p14:tracePt t="65632" x="2822575" y="2312988"/>
          <p14:tracePt t="65643" x="2705100" y="2133600"/>
          <p14:tracePt t="65671" x="2589213" y="1955800"/>
          <p14:tracePt t="65675" x="2500313" y="1812925"/>
          <p14:tracePt t="65708" x="2446338" y="1704975"/>
          <p14:tracePt t="65717" x="2419350" y="1670050"/>
          <p14:tracePt t="65724" x="2411413" y="1625600"/>
          <p14:tracePt t="65751" x="2401888" y="1608138"/>
          <p14:tracePt t="65863" x="2393950" y="1589088"/>
          <p14:tracePt t="65866" x="2384425" y="1589088"/>
          <p14:tracePt t="65880" x="2347913" y="1554163"/>
          <p14:tracePt t="65896" x="2312988" y="1509713"/>
          <p14:tracePt t="65910" x="2303463" y="1500188"/>
          <p14:tracePt t="66055" x="2295525" y="1500188"/>
          <p14:tracePt t="66070" x="2295525" y="1490663"/>
          <p14:tracePt t="66103" x="2286000" y="1490663"/>
          <p14:tracePt t="66134" x="2276475" y="1490663"/>
          <p14:tracePt t="66138" x="2259013" y="1490663"/>
          <p14:tracePt t="66154" x="2241550" y="1490663"/>
          <p14:tracePt t="66165" x="2224088" y="1490663"/>
          <p14:tracePt t="66182" x="2214563" y="1482725"/>
          <p14:tracePt t="66214" x="2197100" y="1473200"/>
          <p14:tracePt t="66219" x="2187575" y="1465263"/>
          <p14:tracePt t="66229" x="2170113" y="1455738"/>
          <p14:tracePt t="66241" x="2152650" y="1446213"/>
          <p14:tracePt t="66246" x="2108200" y="1411288"/>
          <p14:tracePt t="66258" x="2062163" y="1393825"/>
          <p14:tracePt t="66275" x="2017713" y="1384300"/>
          <p14:tracePt t="66292" x="2000250" y="1374775"/>
          <p14:tracePt t="66308" x="1990725" y="1374775"/>
          <p14:tracePt t="66406" x="1982788" y="1366838"/>
          <p14:tracePt t="66410" x="1982788" y="1357313"/>
          <p14:tracePt t="66424" x="1973263" y="1357313"/>
          <p14:tracePt t="66425" x="1965325" y="1357313"/>
          <p14:tracePt t="66441" x="1928813" y="1384300"/>
          <p14:tracePt t="66459" x="1919288" y="1411288"/>
          <p14:tracePt t="66475" x="1901825" y="1446213"/>
          <p14:tracePt t="66492" x="1893888" y="1500188"/>
          <p14:tracePt t="66510" x="1874838" y="1509713"/>
          <p14:tracePt t="66550" x="1874838" y="1517650"/>
          <p14:tracePt t="66558" x="1874838" y="1527175"/>
          <p14:tracePt t="66559" x="1874838" y="1544638"/>
          <p14:tracePt t="66582" x="1874838" y="1571625"/>
          <p14:tracePt t="66591" x="1874838" y="1608138"/>
          <p14:tracePt t="66608" x="1874838" y="1652588"/>
          <p14:tracePt t="66624" x="1874838" y="1670050"/>
          <p14:tracePt t="66642" x="1874838" y="1687513"/>
          <p14:tracePt t="66659" x="1874838" y="1714500"/>
          <p14:tracePt t="66675" x="1874838" y="1731963"/>
          <p14:tracePt t="66692" x="1874838" y="1758950"/>
          <p14:tracePt t="66709" x="1874838" y="1795463"/>
          <p14:tracePt t="66725" x="1874838" y="1847850"/>
          <p14:tracePt t="66742" x="1874838" y="1874838"/>
          <p14:tracePt t="66759" x="1893888" y="1901825"/>
          <p14:tracePt t="66775" x="1911350" y="1955800"/>
          <p14:tracePt t="66793" x="1928813" y="2000250"/>
          <p14:tracePt t="66809" x="1938338" y="2017713"/>
          <p14:tracePt t="66825" x="1965325" y="2054225"/>
          <p14:tracePt t="66842" x="1973263" y="2054225"/>
          <p14:tracePt t="66859" x="2009775" y="2054225"/>
          <p14:tracePt t="66876" x="2054225" y="2054225"/>
          <p14:tracePt t="66892" x="2089150" y="2054225"/>
          <p14:tracePt t="66909" x="2133600" y="2054225"/>
          <p14:tracePt t="66925" x="2170113" y="2036763"/>
          <p14:tracePt t="66942" x="2179638" y="2000250"/>
          <p14:tracePt t="66959" x="2197100" y="1946275"/>
          <p14:tracePt t="66975" x="2214563" y="1901825"/>
          <p14:tracePt t="66992" x="2224088" y="1866900"/>
          <p14:tracePt t="67009" x="2232025" y="1847850"/>
          <p14:tracePt t="67025" x="2241550" y="1822450"/>
          <p14:tracePt t="67043" x="2241550" y="1785938"/>
          <p14:tracePt t="67058" x="2241550" y="1751013"/>
          <p14:tracePt t="67075" x="2241550" y="1724025"/>
          <p14:tracePt t="67092" x="2241550" y="1687513"/>
          <p14:tracePt t="67109" x="2241550" y="1652588"/>
          <p14:tracePt t="67127" x="2241550" y="1616075"/>
          <p14:tracePt t="67142" x="2241550" y="1581150"/>
          <p14:tracePt t="67158" x="2232025" y="1554163"/>
          <p14:tracePt t="67176" x="2224088" y="1536700"/>
          <p14:tracePt t="67192" x="2224088" y="1527175"/>
          <p14:tracePt t="67209" x="2214563" y="1517650"/>
          <p14:tracePt t="67225" x="2205038" y="1509713"/>
          <p14:tracePt t="67242" x="2187575" y="1490663"/>
          <p14:tracePt t="67259" x="2160588" y="1473200"/>
          <p14:tracePt t="67278" x="2143125" y="1473200"/>
          <p14:tracePt t="67292" x="2116138" y="1473200"/>
          <p14:tracePt t="67309" x="2108200" y="1465263"/>
          <p14:tracePt t="67325" x="2081213" y="1455738"/>
          <p14:tracePt t="67342" x="2071688" y="1446213"/>
          <p14:tracePt t="67359" x="2054225" y="1446213"/>
          <p14:tracePt t="67416" x="2044700" y="1446213"/>
          <p14:tracePt t="67420" x="2027238" y="1446213"/>
          <p14:tracePt t="67432" x="2017713" y="1446213"/>
          <p14:tracePt t="67436" x="2009775" y="1446213"/>
          <p14:tracePt t="67441" x="1990725" y="1446213"/>
          <p14:tracePt t="67529" x="1982788" y="1455738"/>
          <p14:tracePt t="67545" x="1973263" y="1465263"/>
          <p14:tracePt t="67560" x="1973263" y="1482725"/>
          <p14:tracePt t="67562" x="1955800" y="1509713"/>
          <p14:tracePt t="67576" x="1955800" y="1536700"/>
          <p14:tracePt t="67592" x="1955800" y="1581150"/>
          <p14:tracePt t="67610" x="1955800" y="1598613"/>
          <p14:tracePt t="67625" x="1955800" y="1633538"/>
          <p14:tracePt t="67642" x="1955800" y="1670050"/>
          <p14:tracePt t="67659" x="1955800" y="1704975"/>
          <p14:tracePt t="67705" x="1946275" y="1724025"/>
          <p14:tracePt t="67708" x="1946275" y="1741488"/>
          <p14:tracePt t="67725" x="1955800" y="1776413"/>
          <p14:tracePt t="67727" x="1982788" y="1803400"/>
          <p14:tracePt t="67742" x="2000250" y="1839913"/>
          <p14:tracePt t="67758" x="2017713" y="1857375"/>
          <p14:tracePt t="67775" x="2027238" y="1866900"/>
          <p14:tracePt t="67792" x="2036763" y="1893888"/>
          <p14:tracePt t="67808" x="2071688" y="1919288"/>
          <p14:tracePt t="67825" x="2125663" y="1973263"/>
          <p14:tracePt t="67843" x="2232025" y="2054225"/>
          <p14:tracePt t="67859" x="2357438" y="2170113"/>
          <p14:tracePt t="67876" x="2517775" y="2276475"/>
          <p14:tracePt t="67893" x="2660650" y="2357438"/>
          <p14:tracePt t="67909" x="2759075" y="2419350"/>
          <p14:tracePt t="67926" x="2840038" y="2465388"/>
          <p14:tracePt t="67942" x="2901950" y="2482850"/>
          <p14:tracePt t="67960" x="2919413" y="2482850"/>
          <p14:tracePt t="67960" x="2928938" y="2482850"/>
          <p14:tracePt t="67977" x="2946400" y="2482850"/>
          <p14:tracePt t="67992" x="2965450" y="2482850"/>
          <p14:tracePt t="68009" x="3000375" y="2482850"/>
          <p14:tracePt t="68026" x="3062288" y="2482850"/>
          <p14:tracePt t="68042" x="3143250" y="2482850"/>
          <p14:tracePt t="68060" x="3241675" y="2482850"/>
          <p14:tracePt t="68076" x="3340100" y="2482850"/>
          <p14:tracePt t="68093" x="3455988" y="2482850"/>
          <p14:tracePt t="68109" x="3598863" y="2490788"/>
          <p14:tracePt t="68126" x="3687763" y="2490788"/>
          <p14:tracePt t="68143" x="3714750" y="2500313"/>
          <p14:tracePt t="68159" x="3732213" y="2500313"/>
          <p14:tracePt t="68220" x="3751263" y="2500313"/>
          <p14:tracePt t="68236" x="3759200" y="2509838"/>
          <p14:tracePt t="68248" x="3768725" y="2527300"/>
          <p14:tracePt t="68248" x="3786188" y="2544763"/>
          <p14:tracePt t="68264" x="3795713" y="2571750"/>
          <p14:tracePt t="68275" x="3813175" y="2589213"/>
          <p14:tracePt t="68281" x="3830638" y="2633663"/>
          <p14:tracePt t="68293" x="3848100" y="2660650"/>
          <p14:tracePt t="68310" x="3857625" y="2697163"/>
          <p14:tracePt t="68326" x="3875088" y="2714625"/>
          <p14:tracePt t="68362" x="3875088" y="2724150"/>
          <p14:tracePt t="68364" x="3875088" y="2732088"/>
          <p14:tracePt t="68395" x="3875088" y="2751138"/>
          <p14:tracePt t="68410" x="3867150" y="2768600"/>
          <p14:tracePt t="68427" x="3857625" y="2786063"/>
          <p14:tracePt t="68428" x="3848100" y="2813050"/>
          <p14:tracePt t="68442" x="3840163" y="2822575"/>
          <p14:tracePt t="68459" x="3840163" y="2830513"/>
          <p14:tracePt t="68475" x="3840163" y="2840038"/>
          <p14:tracePt t="69130" x="3830638" y="2840038"/>
          <p14:tracePt t="69134" x="3813175" y="2840038"/>
          <p14:tracePt t="69146" x="3776663" y="2840038"/>
          <p14:tracePt t="69148" x="3751263" y="2840038"/>
          <p14:tracePt t="69159" x="3687763" y="2840038"/>
          <p14:tracePt t="69176" x="3652838" y="2840038"/>
          <p14:tracePt t="69209" x="3643313" y="2847975"/>
          <p14:tracePt t="69289" x="3616325" y="2847975"/>
          <p14:tracePt t="69294" x="3589338" y="2867025"/>
          <p14:tracePt t="69306" x="3571875" y="2867025"/>
          <p14:tracePt t="69310" x="3473450" y="2867025"/>
          <p14:tracePt t="69310" x="3330575" y="2867025"/>
          <p14:tracePt t="69325" x="2990850" y="2867025"/>
          <p14:tracePt t="69342" x="2598738" y="2867025"/>
          <p14:tracePt t="69359" x="2295525" y="2867025"/>
          <p14:tracePt t="69376" x="2116138" y="2867025"/>
          <p14:tracePt t="69392" x="2044700" y="2867025"/>
          <p14:tracePt t="69409" x="2009775" y="2867025"/>
          <p14:tracePt t="69426" x="2000250" y="2867025"/>
          <p14:tracePt t="69464" x="1990725" y="2867025"/>
          <p14:tracePt t="69476" x="1982788" y="2867025"/>
          <p14:tracePt t="69479" x="1965325" y="2867025"/>
          <p14:tracePt t="69493" x="1946275" y="2867025"/>
          <p14:tracePt t="69510" x="1919288" y="2867025"/>
          <p14:tracePt t="69528" x="1893888" y="2867025"/>
          <p14:tracePt t="69542" x="1866900" y="2867025"/>
          <p14:tracePt t="69560" x="1839913" y="2867025"/>
          <p14:tracePt t="69576" x="1795463" y="2867025"/>
          <p14:tracePt t="69593" x="1776413" y="2867025"/>
          <p14:tracePt t="69610" x="1758950" y="2867025"/>
          <p14:tracePt t="69674" x="1751013" y="2867025"/>
          <p14:tracePt t="70465" x="1758950" y="2867025"/>
          <p14:tracePt t="70493" x="1768475" y="2867025"/>
          <p14:tracePt t="70495" x="1776413" y="2867025"/>
          <p14:tracePt t="70513" x="1795463" y="2857500"/>
          <p14:tracePt t="70527" x="1822450" y="2840038"/>
          <p14:tracePt t="70529" x="1839913" y="2813050"/>
          <p14:tracePt t="70529" x="1874838" y="2795588"/>
          <p14:tracePt t="70545" x="1928813" y="2741613"/>
          <p14:tracePt t="70560" x="1982788" y="2697163"/>
          <p14:tracePt t="70577" x="2017713" y="2643188"/>
          <p14:tracePt t="70594" x="2071688" y="2598738"/>
          <p14:tracePt t="70611" x="2133600" y="2562225"/>
          <p14:tracePt t="70627" x="2170113" y="2536825"/>
          <p14:tracePt t="70644" x="0" y="0"/>
        </p14:tracePtLst>
        <p14:tracePtLst>
          <p14:tracePt t="86452" x="642938" y="5822950"/>
          <p14:tracePt t="86460" x="633413" y="5822950"/>
          <p14:tracePt t="86502" x="625475" y="5813425"/>
          <p14:tracePt t="86534" x="615950" y="5813425"/>
          <p14:tracePt t="86538" x="608013" y="5813425"/>
          <p14:tracePt t="86558" x="598488" y="5822950"/>
          <p14:tracePt t="86568" x="588963" y="5830888"/>
          <p14:tracePt t="86571" x="581025" y="5830888"/>
          <p14:tracePt t="86631" x="571500" y="5830888"/>
          <p14:tracePt t="86635" x="561975" y="5840413"/>
          <p14:tracePt t="86648" x="527050" y="5857875"/>
          <p14:tracePt t="86653" x="509588" y="5875338"/>
          <p14:tracePt t="86668" x="490538" y="5894388"/>
          <p14:tracePt t="86685" x="465138" y="5919788"/>
          <p14:tracePt t="86701" x="446088" y="5938838"/>
          <p14:tracePt t="86718" x="438150" y="5938838"/>
          <p14:tracePt t="86735" x="428625" y="5956300"/>
          <p14:tracePt t="86752" x="419100" y="5991225"/>
          <p14:tracePt t="86769" x="411163" y="6010275"/>
          <p14:tracePt t="86786" x="393700" y="6045200"/>
          <p14:tracePt t="86802" x="384175" y="6072188"/>
          <p14:tracePt t="86818" x="357188" y="6116638"/>
          <p14:tracePt t="86835" x="357188" y="6143625"/>
          <p14:tracePt t="86852" x="357188" y="6170613"/>
          <p14:tracePt t="86935" x="357188" y="6188075"/>
          <p14:tracePt t="86941" x="357188" y="6197600"/>
          <p14:tracePt t="86951" x="357188" y="6205538"/>
          <p14:tracePt t="86952" x="357188" y="6215063"/>
          <p14:tracePt t="87048" x="357188" y="6224588"/>
          <p14:tracePt t="87064" x="357188" y="6242050"/>
          <p14:tracePt t="87080" x="357188" y="6251575"/>
          <p14:tracePt t="87086" x="366713" y="6259513"/>
          <p14:tracePt t="87088" x="411163" y="6269038"/>
          <p14:tracePt t="87102" x="455613" y="6269038"/>
          <p14:tracePt t="87118" x="482600" y="6269038"/>
          <p14:tracePt t="87135" x="500063" y="6269038"/>
          <p14:tracePt t="87151" x="509588" y="6224588"/>
          <p14:tracePt t="87169" x="527050" y="6188075"/>
          <p14:tracePt t="87185" x="527050" y="6180138"/>
          <p14:tracePt t="87223" x="536575" y="6153150"/>
          <p14:tracePt t="87223" x="536575" y="6126163"/>
          <p14:tracePt t="87235" x="536575" y="6081713"/>
          <p14:tracePt t="87251" x="536575" y="6018213"/>
          <p14:tracePt t="87303" x="536575" y="6010275"/>
          <p14:tracePt t="87307" x="527050" y="5991225"/>
          <p14:tracePt t="87320" x="527050" y="5983288"/>
          <p14:tracePt t="87321" x="527050" y="5965825"/>
          <p14:tracePt t="87530" x="527050" y="5956300"/>
          <p14:tracePt t="87533" x="527050" y="5946775"/>
          <p14:tracePt t="87544" x="527050" y="5929313"/>
          <p14:tracePt t="87552" x="527050" y="5919788"/>
          <p14:tracePt t="87568" x="527050" y="5902325"/>
          <p14:tracePt t="87585" x="527050" y="5884863"/>
          <p14:tracePt t="87625" x="527050" y="5867400"/>
          <p14:tracePt t="87642" x="527050" y="5857875"/>
          <p14:tracePt t="87672" x="536575" y="5857875"/>
          <p14:tracePt t="87869" x="536575" y="5867400"/>
          <p14:tracePt t="87881" x="536575" y="5884863"/>
          <p14:tracePt t="87885" x="536575" y="5902325"/>
          <p14:tracePt t="87886" x="544513" y="5956300"/>
          <p14:tracePt t="87902" x="554038" y="6000750"/>
          <p14:tracePt t="87945" x="554038" y="6010275"/>
          <p14:tracePt t="87947" x="554038" y="6018213"/>
          <p14:tracePt t="87952" x="561975" y="6054725"/>
          <p14:tracePt t="87968" x="561975" y="6081713"/>
          <p14:tracePt t="87986" x="581025" y="6108700"/>
          <p14:tracePt t="88057" x="581025" y="6116638"/>
          <p14:tracePt t="88060" x="581025" y="6134100"/>
          <p14:tracePt t="88073" x="588963" y="6161088"/>
          <p14:tracePt t="88078" x="608013" y="6170613"/>
          <p14:tracePt t="88085" x="660400" y="6197600"/>
          <p14:tracePt t="88170" x="669925" y="6197600"/>
          <p14:tracePt t="88184" x="687388" y="6197600"/>
          <p14:tracePt t="88189" x="704850" y="6197600"/>
          <p14:tracePt t="88198" x="731838" y="6197600"/>
          <p14:tracePt t="88233" x="750888" y="6215063"/>
          <p14:tracePt t="88237" x="768350" y="6215063"/>
          <p14:tracePt t="88240" x="785813" y="6215063"/>
          <p14:tracePt t="88252" x="847725" y="6215063"/>
          <p14:tracePt t="88268" x="884238" y="6215063"/>
          <p14:tracePt t="88285" x="938213" y="6180138"/>
          <p14:tracePt t="88303" x="955675" y="6180138"/>
          <p14:tracePt t="88320" x="973138" y="6170613"/>
          <p14:tracePt t="88336" x="990600" y="6153150"/>
          <p14:tracePt t="88377" x="1000125" y="6134100"/>
          <p14:tracePt t="88385" x="1009650" y="6126163"/>
          <p14:tracePt t="88489" x="1009650" y="6116638"/>
          <p14:tracePt t="88504" x="1027113" y="6108700"/>
          <p14:tracePt t="88509" x="1036638" y="6089650"/>
          <p14:tracePt t="88521" x="1062038" y="6072188"/>
          <p14:tracePt t="88537" x="1081088" y="6062663"/>
          <p14:tracePt t="88538" x="1089025" y="6054725"/>
          <p14:tracePt t="88552" x="1098550" y="6054725"/>
          <p14:tracePt t="88570" x="1108075" y="6045200"/>
          <p14:tracePt t="88634" x="1125538" y="6045200"/>
          <p14:tracePt t="88637" x="1133475" y="6045200"/>
          <p14:tracePt t="88652" x="1187450" y="6045200"/>
          <p14:tracePt t="88654" x="1241425" y="6045200"/>
          <p14:tracePt t="88669" x="1312863" y="6045200"/>
          <p14:tracePt t="88685" x="1374775" y="6062663"/>
          <p14:tracePt t="88702" x="1419225" y="6062663"/>
          <p14:tracePt t="88874" x="1428750" y="6072188"/>
          <p14:tracePt t="89083" x="1438275" y="6072188"/>
          <p14:tracePt t="89194" x="1446213" y="6062663"/>
          <p14:tracePt t="89199" x="1455738" y="6054725"/>
          <p14:tracePt t="89340" x="1455738" y="6045200"/>
          <p14:tracePt t="89596" x="1482725" y="6072188"/>
          <p14:tracePt t="89600" x="1517650" y="6116638"/>
          <p14:tracePt t="89612" x="1554163" y="6134100"/>
          <p14:tracePt t="89615" x="1571625" y="6153150"/>
          <p14:tracePt t="89623" x="1670050" y="6232525"/>
          <p14:tracePt t="89636" x="1795463" y="6323013"/>
          <p14:tracePt t="89653" x="1973263" y="6394450"/>
          <p14:tracePt t="89670" x="2044700" y="6419850"/>
          <p14:tracePt t="89785" x="2054225" y="6419850"/>
          <p14:tracePt t="89793" x="2062163" y="6419850"/>
          <p14:tracePt t="89802" x="2081213" y="6419850"/>
          <p14:tracePt t="89805" x="2108200" y="6419850"/>
          <p14:tracePt t="89820" x="2152650" y="6402388"/>
          <p14:tracePt t="89837" x="2187575" y="6384925"/>
          <p14:tracePt t="89854" x="2214563" y="6367463"/>
          <p14:tracePt t="89871" x="2241550" y="6330950"/>
          <p14:tracePt t="89887" x="2251075" y="6323013"/>
          <p14:tracePt t="89904" x="2268538" y="6303963"/>
          <p14:tracePt t="89920" x="2268538" y="6269038"/>
          <p14:tracePt t="89937" x="2268538" y="6224588"/>
          <p14:tracePt t="89954" x="2268538" y="6188075"/>
          <p14:tracePt t="89970" x="2268538" y="6170613"/>
          <p14:tracePt t="89987" x="2268538" y="6153150"/>
          <p14:tracePt t="90004" x="2268538" y="6134100"/>
          <p14:tracePt t="90020" x="2268538" y="6126163"/>
          <p14:tracePt t="90037" x="2268538" y="6108700"/>
          <p14:tracePt t="90054" x="2268538" y="6089650"/>
          <p14:tracePt t="90070" x="2268538" y="6081713"/>
          <p14:tracePt t="90087" x="2268538" y="6062663"/>
          <p14:tracePt t="90203" x="2268538" y="6045200"/>
          <p14:tracePt t="90210" x="2268538" y="6037263"/>
          <p14:tracePt t="90212" x="2268538" y="6027738"/>
          <p14:tracePt t="90220" x="2286000" y="5991225"/>
          <p14:tracePt t="90220" x="2286000" y="5973763"/>
          <p14:tracePt t="90240" x="2303463" y="5938838"/>
          <p14:tracePt t="90253" x="2330450" y="5884863"/>
          <p14:tracePt t="90269" x="2347913" y="5813425"/>
          <p14:tracePt t="90287" x="2347913" y="5786438"/>
          <p14:tracePt t="90302" x="2347913" y="5768975"/>
          <p14:tracePt t="90319" x="2347913" y="5741988"/>
          <p14:tracePt t="90363" x="2347913" y="5724525"/>
          <p14:tracePt t="90369" x="2347913" y="5715000"/>
          <p14:tracePt t="90378" x="2347913" y="5670550"/>
          <p14:tracePt t="90385" x="2347913" y="5634038"/>
          <p14:tracePt t="90403" x="2347913" y="5616575"/>
          <p14:tracePt t="90419" x="2347913" y="5589588"/>
          <p14:tracePt t="90436" x="2303463" y="5537200"/>
          <p14:tracePt t="90452" x="2241550" y="5483225"/>
          <p14:tracePt t="90469" x="2170113" y="5429250"/>
          <p14:tracePt t="90486" x="2062163" y="5340350"/>
          <p14:tracePt t="90503" x="1919288" y="5187950"/>
          <p14:tracePt t="90520" x="1795463" y="5010150"/>
          <p14:tracePt t="90536" x="1679575" y="4822825"/>
          <p14:tracePt t="90554" x="1571625" y="4598988"/>
          <p14:tracePt t="90571" x="1527175" y="4429125"/>
          <p14:tracePt t="90587" x="1500188" y="4251325"/>
          <p14:tracePt t="90604" x="1465263" y="4010025"/>
          <p14:tracePt t="90622" x="1428750" y="3902075"/>
          <p14:tracePt t="90637" x="1401763" y="3803650"/>
          <p14:tracePt t="90670" x="1295400" y="3625850"/>
          <p14:tracePt t="90673" x="1250950" y="3562350"/>
          <p14:tracePt t="90687" x="1169988" y="3419475"/>
          <p14:tracePt t="90703" x="1081088" y="3241675"/>
          <p14:tracePt t="90722" x="1062038" y="3214688"/>
          <p14:tracePt t="90737" x="1044575" y="3197225"/>
          <p14:tracePt t="90754" x="1044575" y="3179763"/>
          <p14:tracePt t="90770" x="1027113" y="3152775"/>
          <p14:tracePt t="90787" x="1009650" y="3098800"/>
          <p14:tracePt t="90804" x="1000125" y="3071813"/>
          <p14:tracePt t="90820" x="982663" y="3036888"/>
          <p14:tracePt t="90837" x="973138" y="3017838"/>
          <p14:tracePt t="90855" x="955675" y="3000375"/>
          <p14:tracePt t="90871" x="938213" y="2982913"/>
          <p14:tracePt t="90887" x="928688" y="2973388"/>
          <p14:tracePt t="90904" x="893763" y="2965450"/>
          <p14:tracePt t="90921" x="874713" y="2965450"/>
          <p14:tracePt t="90938" x="866775" y="2965450"/>
          <p14:tracePt t="91070" x="857250" y="2965450"/>
          <p14:tracePt t="91072" x="857250" y="2973388"/>
          <p14:tracePt t="91086" x="857250" y="2990850"/>
          <p14:tracePt t="91089" x="857250" y="3036888"/>
          <p14:tracePt t="91103" x="857250" y="3071813"/>
          <p14:tracePt t="91120" x="857250" y="3116263"/>
          <p14:tracePt t="91137" x="857250" y="3125788"/>
          <p14:tracePt t="91153" x="857250" y="3133725"/>
          <p14:tracePt t="91246" x="857250" y="3143250"/>
          <p14:tracePt t="91310" x="857250" y="3152775"/>
          <p14:tracePt t="91314" x="857250" y="3160713"/>
          <p14:tracePt t="91324" x="847725" y="3170238"/>
          <p14:tracePt t="91329" x="839788" y="3179763"/>
          <p14:tracePt t="91336" x="839788" y="3205163"/>
          <p14:tracePt t="91353" x="839788" y="3232150"/>
          <p14:tracePt t="91370" x="839788" y="3251200"/>
          <p14:tracePt t="91386" x="839788" y="3295650"/>
          <p14:tracePt t="91403" x="839788" y="3330575"/>
          <p14:tracePt t="91420" x="839788" y="3384550"/>
          <p14:tracePt t="91437" x="847725" y="3429000"/>
          <p14:tracePt t="91454" x="857250" y="3465513"/>
          <p14:tracePt t="91471" x="874713" y="3509963"/>
          <p14:tracePt t="91487" x="884238" y="3571875"/>
          <p14:tracePt t="91487" x="901700" y="3616325"/>
          <p14:tracePt t="91504" x="928688" y="3803650"/>
          <p14:tracePt t="91522" x="982663" y="4044950"/>
          <p14:tracePt t="91538" x="1054100" y="4303713"/>
          <p14:tracePt t="91554" x="1152525" y="4643438"/>
          <p14:tracePt t="91571" x="1250950" y="4965700"/>
          <p14:tracePt t="91588" x="1322388" y="5214938"/>
          <p14:tracePt t="91604" x="1347788" y="5348288"/>
          <p14:tracePt t="91621" x="1347788" y="5411788"/>
          <p14:tracePt t="91638" x="1347788" y="5456238"/>
          <p14:tracePt t="91654" x="1347788" y="5500688"/>
          <p14:tracePt t="91671" x="1347788" y="5554663"/>
          <p14:tracePt t="91688" x="1357313" y="5608638"/>
          <p14:tracePt t="91704" x="1393825" y="5688013"/>
          <p14:tracePt t="91721" x="1419225" y="5768975"/>
          <p14:tracePt t="91737" x="1455738" y="5875338"/>
          <p14:tracePt t="91754" x="1500188" y="5973763"/>
          <p14:tracePt t="91771" x="1608138" y="6099175"/>
          <p14:tracePt t="91788" x="1704975" y="6180138"/>
          <p14:tracePt t="91804" x="1785938" y="6259513"/>
          <p14:tracePt t="91822" x="1866900" y="6323013"/>
          <p14:tracePt t="91838" x="1884363" y="6330950"/>
          <p14:tracePt t="91854" x="1884363" y="6340475"/>
          <p14:tracePt t="91903" x="1884363" y="6348413"/>
          <p14:tracePt t="91919" x="1884363" y="6367463"/>
          <p14:tracePt t="91937" x="1893888" y="6375400"/>
          <p14:tracePt t="91965" x="1901825" y="6384925"/>
          <p14:tracePt t="92227" x="1901825" y="6375400"/>
          <p14:tracePt t="92256" x="1901825" y="6357938"/>
          <p14:tracePt t="92277" x="1901825" y="6348413"/>
          <p14:tracePt t="92288" x="1901825" y="6340475"/>
          <p14:tracePt t="92319" x="1901825" y="6323013"/>
          <p14:tracePt t="92351" x="1901825" y="6313488"/>
          <p14:tracePt t="92367" x="1901825" y="6303963"/>
          <p14:tracePt t="92371" x="1901825" y="6296025"/>
          <p14:tracePt t="92387" x="1911350" y="6276975"/>
          <p14:tracePt t="92403" x="1911350" y="6259513"/>
          <p14:tracePt t="92447" x="1911350" y="6251575"/>
          <p14:tracePt t="92451" x="1911350" y="6242050"/>
          <p14:tracePt t="92528" x="1911350" y="6232525"/>
          <p14:tracePt t="92532" x="1911350" y="6224588"/>
          <p14:tracePt t="92547" x="1911350" y="6205538"/>
          <p14:tracePt t="92560" x="1911350" y="6197600"/>
          <p14:tracePt t="92570" x="1911350" y="6188075"/>
          <p14:tracePt t="92607" x="1911350" y="6180138"/>
          <p14:tracePt t="92611" x="1911350" y="6170613"/>
          <p14:tracePt t="92644" x="1911350" y="6161088"/>
          <p14:tracePt t="92655" x="1919288" y="6153150"/>
          <p14:tracePt t="92687" x="1928813" y="6153150"/>
          <p14:tracePt t="92691" x="1928813" y="6143625"/>
          <p14:tracePt t="92702" x="1928813" y="6134100"/>
          <p14:tracePt t="92720" x="1946275" y="6134100"/>
          <p14:tracePt t="92720" x="1965325" y="6116638"/>
          <p14:tracePt t="92737" x="2000250" y="6116638"/>
          <p14:tracePt t="92754" x="2009775" y="6116638"/>
          <p14:tracePt t="92847" x="2017713" y="6116638"/>
          <p14:tracePt t="92851" x="2027238" y="6116638"/>
          <p14:tracePt t="92871" x="2044700" y="6116638"/>
          <p14:tracePt t="92879" x="2071688" y="6116638"/>
          <p14:tracePt t="92888" x="2089150" y="6116638"/>
          <p14:tracePt t="92905" x="2116138" y="6116638"/>
          <p14:tracePt t="92922" x="2133600" y="6126163"/>
          <p14:tracePt t="92959" x="2133600" y="6134100"/>
          <p14:tracePt t="92992" x="2143125" y="6134100"/>
          <p14:tracePt t="92995" x="2143125" y="6143625"/>
          <p14:tracePt t="93007" x="2143125" y="6161088"/>
          <p14:tracePt t="93007" x="2143125" y="6170613"/>
          <p14:tracePt t="93021" x="2143125" y="6197600"/>
          <p14:tracePt t="93037" x="2143125" y="6232525"/>
          <p14:tracePt t="93054" x="2143125" y="6276975"/>
          <p14:tracePt t="93071" x="2143125" y="6303963"/>
          <p14:tracePt t="93089" x="2125663" y="6340475"/>
          <p14:tracePt t="93104" x="2116138" y="6357938"/>
          <p14:tracePt t="93122" x="2108200" y="6384925"/>
          <p14:tracePt t="93139" x="2098675" y="6384925"/>
          <p14:tracePt t="93155" x="2081213" y="6384925"/>
          <p14:tracePt t="93172" x="2036763" y="6384925"/>
          <p14:tracePt t="93188" x="1982788" y="6384925"/>
          <p14:tracePt t="93206" x="1938338" y="6384925"/>
          <p14:tracePt t="93221" x="1901825" y="6384925"/>
          <p14:tracePt t="93238" x="1874838" y="6375400"/>
          <p14:tracePt t="93311" x="1866900" y="6367463"/>
          <p14:tracePt t="93331" x="1866900" y="6357938"/>
          <p14:tracePt t="93343" x="1857375" y="6340475"/>
          <p14:tracePt t="93346" x="1847850" y="6323013"/>
          <p14:tracePt t="93359" x="1830388" y="6269038"/>
          <p14:tracePt t="93371" x="1812925" y="6232525"/>
          <p14:tracePt t="93388" x="1803400" y="6205538"/>
          <p14:tracePt t="93404" x="1785938" y="6180138"/>
          <p14:tracePt t="93421" x="1785938" y="6170613"/>
          <p14:tracePt t="93438" x="1785938" y="6153150"/>
          <p14:tracePt t="93438" x="1785938" y="6143625"/>
          <p14:tracePt t="93454" x="1795463" y="6108700"/>
          <p14:tracePt t="93471" x="1803400" y="6108700"/>
          <p14:tracePt t="93488" x="1830388" y="6081713"/>
          <p14:tracePt t="93504" x="1866900" y="6072188"/>
          <p14:tracePt t="93521" x="1884363" y="6062663"/>
          <p14:tracePt t="93539" x="1893888" y="6062663"/>
          <p14:tracePt t="93554" x="1911350" y="6054725"/>
          <p14:tracePt t="93572" x="1911350" y="6045200"/>
          <p14:tracePt t="93589" x="1919288" y="6045200"/>
          <p14:tracePt t="93605" x="1938338" y="6045200"/>
          <p14:tracePt t="93622" x="1955800" y="6045200"/>
          <p14:tracePt t="93638" x="1990725" y="6054725"/>
          <p14:tracePt t="93655" x="2027238" y="6089650"/>
          <p14:tracePt t="93672" x="2071688" y="6126163"/>
          <p14:tracePt t="93688" x="2116138" y="6153150"/>
          <p14:tracePt t="93705" x="2133600" y="6170613"/>
          <p14:tracePt t="93721" x="2133600" y="6188075"/>
          <p14:tracePt t="93738" x="2133600" y="6197600"/>
          <p14:tracePt t="93754" x="2133600" y="6215063"/>
          <p14:tracePt t="93772" x="2133600" y="6242050"/>
          <p14:tracePt t="93789" x="2133600" y="6251575"/>
          <p14:tracePt t="93804" x="2125663" y="6276975"/>
          <p14:tracePt t="93822" x="2108200" y="6296025"/>
          <p14:tracePt t="93838" x="2098675" y="6296025"/>
          <p14:tracePt t="93855" x="2081213" y="6313488"/>
          <p14:tracePt t="93855" x="2081213" y="6323013"/>
          <p14:tracePt t="93937" x="2062163" y="6323013"/>
          <p14:tracePt t="93943" x="2054225" y="6323013"/>
          <p14:tracePt t="93944" x="2027238" y="6313488"/>
          <p14:tracePt t="93954" x="1955800" y="6296025"/>
          <p14:tracePt t="93971" x="1884363" y="6251575"/>
          <p14:tracePt t="93971" x="1866900" y="6251575"/>
          <p14:tracePt t="93989" x="1822450" y="6224588"/>
          <p14:tracePt t="94004" x="1795463" y="6205538"/>
          <p14:tracePt t="94021" x="1785938" y="6205538"/>
          <p14:tracePt t="94038" x="1776413" y="6197600"/>
          <p14:tracePt t="94081" x="1776413" y="6188075"/>
          <p14:tracePt t="94088" x="1776413" y="6180138"/>
          <p14:tracePt t="94090" x="1776413" y="6170613"/>
          <p14:tracePt t="94105" x="1776413" y="6143625"/>
          <p14:tracePt t="94121" x="1776413" y="6126163"/>
          <p14:tracePt t="94138" x="1776413" y="6108700"/>
          <p14:tracePt t="94155" x="1776413" y="6089650"/>
          <p14:tracePt t="94209" x="1776413" y="6081713"/>
          <p14:tracePt t="94214" x="1776413" y="6072188"/>
          <p14:tracePt t="94242" x="1785938" y="6062663"/>
          <p14:tracePt t="94247" x="1795463" y="6062663"/>
          <p14:tracePt t="94273" x="1812925" y="6062663"/>
          <p14:tracePt t="94305" x="1822450" y="6062663"/>
          <p14:tracePt t="94369" x="1822450" y="6072188"/>
          <p14:tracePt t="94385" x="1822450" y="6081713"/>
          <p14:tracePt t="94401" x="1803400" y="6099175"/>
          <p14:tracePt t="94417" x="1785938" y="6099175"/>
          <p14:tracePt t="94421" x="1768475" y="6099175"/>
          <p14:tracePt t="94428" x="1751013" y="6099175"/>
          <p14:tracePt t="94439" x="1731963" y="6099175"/>
          <p14:tracePt t="94455" x="1724025" y="6099175"/>
          <p14:tracePt t="94471" x="1704975" y="6099175"/>
          <p14:tracePt t="94488" x="1670050" y="6099175"/>
          <p14:tracePt t="94504" x="1608138" y="6099175"/>
          <p14:tracePt t="94521" x="1544638" y="6089650"/>
          <p14:tracePt t="94538" x="1473200" y="6081713"/>
          <p14:tracePt t="94555" x="1401763" y="6072188"/>
          <p14:tracePt t="94571" x="1366838" y="6072188"/>
          <p14:tracePt t="94588" x="1357313" y="6072188"/>
          <p14:tracePt t="94849" x="1347788" y="6072188"/>
          <p14:tracePt t="94947" x="1357313" y="6072188"/>
          <p14:tracePt t="94955" x="1366838" y="6072188"/>
          <p14:tracePt t="94962" x="1393825" y="6072188"/>
          <p14:tracePt t="94972" x="1446213" y="6072188"/>
          <p14:tracePt t="94988" x="1509713" y="6072188"/>
          <p14:tracePt t="95005" x="1608138" y="6089650"/>
          <p14:tracePt t="95022" x="1724025" y="6089650"/>
          <p14:tracePt t="95039" x="1857375" y="6089650"/>
          <p14:tracePt t="95056" x="1990725" y="6089650"/>
          <p14:tracePt t="95073" x="2036763" y="6089650"/>
          <p14:tracePt t="95155" x="2044700" y="6089650"/>
          <p14:tracePt t="95159" x="2044700" y="6099175"/>
          <p14:tracePt t="95162" x="2054225" y="6099175"/>
          <p14:tracePt t="95172" x="2062163" y="6099175"/>
          <p14:tracePt t="95188" x="2081213" y="6099175"/>
          <p14:tracePt t="95188" x="2089150" y="6099175"/>
          <p14:tracePt t="95207" x="2108200" y="6099175"/>
          <p14:tracePt t="95223" x="2133600" y="6099175"/>
          <p14:tracePt t="95239" x="2152650" y="6099175"/>
          <p14:tracePt t="95256" x="2170113" y="6099175"/>
          <p14:tracePt t="96212" x="2179638" y="6099175"/>
          <p14:tracePt t="96214" x="2179638" y="6089650"/>
          <p14:tracePt t="96227" x="2197100" y="6072188"/>
          <p14:tracePt t="96228" x="2232025" y="6054725"/>
          <p14:tracePt t="96240" x="2268538" y="6045200"/>
          <p14:tracePt t="96256" x="2312988" y="6037263"/>
          <p14:tracePt t="96273" x="2347913" y="6027738"/>
          <p14:tracePt t="96290" x="2366963" y="6018213"/>
          <p14:tracePt t="96307" x="2384425" y="6018213"/>
          <p14:tracePt t="96323" x="2401888" y="6018213"/>
          <p14:tracePt t="96340" x="2455863" y="6018213"/>
          <p14:tracePt t="96356" x="2500313" y="6018213"/>
          <p14:tracePt t="96373" x="2589213" y="6018213"/>
          <p14:tracePt t="96373" x="2633663" y="6018213"/>
          <p14:tracePt t="96392" x="2679700" y="6018213"/>
          <p14:tracePt t="96406" x="2840038" y="6018213"/>
          <p14:tracePt t="96424" x="2884488" y="6018213"/>
          <p14:tracePt t="96440" x="2990850" y="6018213"/>
          <p14:tracePt t="96456" x="3000375" y="6018213"/>
          <p14:tracePt t="96473" x="3009900" y="6018213"/>
          <p14:tracePt t="96516" x="3017838" y="6018213"/>
          <p14:tracePt t="96533" x="3036888" y="6027738"/>
          <p14:tracePt t="96536" x="3044825" y="6045200"/>
          <p14:tracePt t="96543" x="3062288" y="6081713"/>
          <p14:tracePt t="96556" x="3098800" y="6134100"/>
          <p14:tracePt t="96572" x="3116263" y="6197600"/>
          <p14:tracePt t="96589" x="3152775" y="6259513"/>
          <p14:tracePt t="96607" x="3170238" y="6296025"/>
          <p14:tracePt t="96622" x="3187700" y="6330950"/>
          <p14:tracePt t="96640" x="3197225" y="6375400"/>
          <p14:tracePt t="96656" x="3197225" y="6394450"/>
          <p14:tracePt t="96673" x="3197225" y="6419850"/>
          <p14:tracePt t="96690" x="3187700" y="6438900"/>
          <p14:tracePt t="96707" x="3125788" y="6446838"/>
          <p14:tracePt t="96723" x="3071813" y="6473825"/>
          <p14:tracePt t="96740" x="2965450" y="6483350"/>
          <p14:tracePt t="96758" x="2901950" y="6483350"/>
          <p14:tracePt t="96773" x="2813050" y="6483350"/>
          <p14:tracePt t="96791" x="2776538" y="6483350"/>
          <p14:tracePt t="96806" x="2759075" y="6483350"/>
          <p14:tracePt t="96823" x="2724150" y="6465888"/>
          <p14:tracePt t="96823" x="2705100" y="6446838"/>
          <p14:tracePt t="96857" x="2679700" y="6429375"/>
          <p14:tracePt t="96859" x="2598738" y="6375400"/>
          <p14:tracePt t="96874" x="2527300" y="6330950"/>
          <p14:tracePt t="96890" x="2438400" y="6296025"/>
          <p14:tracePt t="96907" x="2366963" y="6251575"/>
          <p14:tracePt t="96923" x="2330450" y="6224588"/>
          <p14:tracePt t="96970" x="2330450" y="6205538"/>
          <p14:tracePt t="96981" x="2330450" y="6197600"/>
          <p14:tracePt t="96985" x="2330450" y="6188075"/>
          <p14:tracePt t="96991" x="2330450" y="6153150"/>
          <p14:tracePt t="97007" x="2330450" y="6116638"/>
          <p14:tracePt t="97023" x="2330450" y="6089650"/>
          <p14:tracePt t="97041" x="2347913" y="6062663"/>
          <p14:tracePt t="97057" x="2366963" y="6045200"/>
          <p14:tracePt t="97073" x="2374900" y="6037263"/>
          <p14:tracePt t="97109" x="2374900" y="6027738"/>
          <p14:tracePt t="97126" x="2384425" y="6027738"/>
          <p14:tracePt t="97128" x="2401888" y="6027738"/>
          <p14:tracePt t="97140" x="2473325" y="6027738"/>
          <p14:tracePt t="97159" x="2554288" y="6027738"/>
          <p14:tracePt t="97174" x="2643188" y="6027738"/>
          <p14:tracePt t="97190" x="2714625" y="6027738"/>
          <p14:tracePt t="97207" x="2759075" y="6027738"/>
          <p14:tracePt t="97223" x="2786063" y="6027738"/>
          <p14:tracePt t="97317" x="2795588" y="6037263"/>
          <p14:tracePt t="97321" x="2795588" y="6045200"/>
          <p14:tracePt t="97333" x="2803525" y="6054725"/>
          <p14:tracePt t="97337" x="2813050" y="6081713"/>
          <p14:tracePt t="97349" x="2830513" y="6089650"/>
          <p14:tracePt t="97356" x="2840038" y="6116638"/>
          <p14:tracePt t="97373" x="2857500" y="6153150"/>
          <p14:tracePt t="97413" x="2857500" y="6161088"/>
          <p14:tracePt t="97417" x="2857500" y="6170613"/>
          <p14:tracePt t="97429" x="2857500" y="6188075"/>
          <p14:tracePt t="97461" x="2857500" y="6205538"/>
          <p14:tracePt t="97461" x="2847975" y="6224588"/>
          <p14:tracePt t="97477" x="2795588" y="6242050"/>
          <p14:tracePt t="97489" x="2751138" y="6251575"/>
          <p14:tracePt t="97507" x="2697163" y="6269038"/>
          <p14:tracePt t="97524" x="2625725" y="6276975"/>
          <p14:tracePt t="97541" x="2598738" y="6276975"/>
          <p14:tracePt t="97779" x="2589213" y="6276975"/>
          <p14:tracePt t="97846" x="2589213" y="6259513"/>
          <p14:tracePt t="97846" x="2589213" y="6251575"/>
          <p14:tracePt t="97861" x="2571750" y="6251575"/>
          <p14:tracePt t="97867" x="2562225" y="6232525"/>
          <p14:tracePt t="97878" x="2554288" y="6232525"/>
          <p14:tracePt t="97881" x="2544763" y="6232525"/>
          <p14:tracePt t="97890" x="2517775" y="6232525"/>
          <p14:tracePt t="97906" x="2490788" y="6197600"/>
          <p14:tracePt t="97923" x="2465388" y="6197600"/>
          <p14:tracePt t="97940" x="2428875" y="6180138"/>
          <p14:tracePt t="97956" x="2401888" y="6180138"/>
          <p14:tracePt t="97973" x="2374900" y="6161088"/>
          <p14:tracePt t="97989" x="2330450" y="6153150"/>
          <p14:tracePt t="98006" x="2295525" y="6143625"/>
          <p14:tracePt t="98023" x="2241550" y="6134100"/>
          <p14:tracePt t="98040" x="2187575" y="6134100"/>
          <p14:tracePt t="98058" x="2179638" y="6134100"/>
          <p14:tracePt t="98074" x="2160588" y="6134100"/>
          <p14:tracePt t="98091" x="2152650" y="6134100"/>
          <p14:tracePt t="98215" x="2152650" y="6126163"/>
          <p14:tracePt t="98279" x="2160588" y="6126163"/>
          <p14:tracePt t="98293" x="2170113" y="6126163"/>
          <p14:tracePt t="98306" x="2179638" y="6126163"/>
          <p14:tracePt t="98307" x="2187575" y="6126163"/>
          <p14:tracePt t="98323" x="2197100" y="6126163"/>
          <p14:tracePt t="98340" x="2205038" y="6126163"/>
          <p14:tracePt t="98375" x="2214563" y="6126163"/>
          <p14:tracePt t="98375" x="2224088" y="6126163"/>
          <p14:tracePt t="98424" x="2232025" y="6116638"/>
          <p14:tracePt t="98454" x="2232025" y="6108700"/>
          <p14:tracePt t="98471" x="2251075" y="6099175"/>
          <p14:tracePt t="98487" x="2259013" y="6099175"/>
          <p14:tracePt t="98490" x="2259013" y="6089650"/>
          <p14:tracePt t="98497" x="2286000" y="6089650"/>
          <p14:tracePt t="98507" x="2303463" y="6089650"/>
          <p14:tracePt t="98523" x="2312988" y="6081713"/>
          <p14:tracePt t="98694" x="2322513" y="6081713"/>
          <p14:tracePt t="98712" x="2330450" y="6081713"/>
          <p14:tracePt t="98715" x="2339975" y="6081713"/>
          <p14:tracePt t="98726" x="2347913" y="6081713"/>
          <p14:tracePt t="98730" x="2366963" y="6081713"/>
          <p14:tracePt t="98740" x="2401888" y="6081713"/>
          <p14:tracePt t="98756" x="2455863" y="6081713"/>
          <p14:tracePt t="98773" x="2465388" y="6081713"/>
          <p14:tracePt t="98889" x="2473325" y="6081713"/>
          <p14:tracePt t="99063" x="2482850" y="6072188"/>
          <p14:tracePt t="99068" x="2490788" y="6072188"/>
          <p14:tracePt t="99079" x="2509838" y="6072188"/>
          <p14:tracePt t="99090" x="2517775" y="6054725"/>
          <p14:tracePt t="99094" x="2554288" y="6018213"/>
          <p14:tracePt t="99106" x="2589213" y="6000750"/>
          <p14:tracePt t="99123" x="2625725" y="5956300"/>
          <p14:tracePt t="99140" x="2633663" y="5875338"/>
          <p14:tracePt t="99157" x="2633663" y="5822950"/>
          <p14:tracePt t="99173" x="2598738" y="5572125"/>
          <p14:tracePt t="99190" x="2419350" y="5170488"/>
          <p14:tracePt t="99208" x="2241550" y="4776788"/>
          <p14:tracePt t="99224" x="2152650" y="4562475"/>
          <p14:tracePt t="99242" x="2071688" y="4330700"/>
          <p14:tracePt t="99258" x="1990725" y="4037013"/>
          <p14:tracePt t="99275" x="1965325" y="3929063"/>
          <p14:tracePt t="99291" x="1928813" y="3822700"/>
          <p14:tracePt t="99308" x="1884363" y="3724275"/>
          <p14:tracePt t="99324" x="1847850" y="3660775"/>
          <p14:tracePt t="99341" x="1830388" y="3625850"/>
          <p14:tracePt t="99358" x="1803400" y="3589338"/>
          <p14:tracePt t="99374" x="1768475" y="3544888"/>
          <p14:tracePt t="99392" x="1724025" y="3490913"/>
          <p14:tracePt t="99408" x="1652588" y="3429000"/>
          <p14:tracePt t="99424" x="1581150" y="3348038"/>
          <p14:tracePt t="99440" x="1517650" y="3268663"/>
          <p14:tracePt t="99457" x="1500188" y="3241675"/>
          <p14:tracePt t="99474" x="1500188" y="3224213"/>
          <p14:tracePt t="99490" x="1500188" y="3205163"/>
          <p14:tracePt t="99592" x="1490663" y="3197225"/>
          <p14:tracePt t="99607" x="1482725" y="3197225"/>
          <p14:tracePt t="99641" x="1473200" y="3197225"/>
          <p14:tracePt t="99656" x="1465263" y="3197225"/>
          <p14:tracePt t="99661" x="1446213" y="3214688"/>
          <p14:tracePt t="99677" x="1438275" y="3214688"/>
          <p14:tracePt t="99679" x="1428750" y="3232150"/>
          <p14:tracePt t="99690" x="1419225" y="3232150"/>
          <p14:tracePt t="99707" x="1411288" y="3241675"/>
          <p14:tracePt t="99723" x="1401763" y="3251200"/>
          <p14:tracePt t="99866" x="1393825" y="3251200"/>
          <p14:tracePt t="99879" x="1393825" y="3232150"/>
          <p14:tracePt t="99881" x="1393825" y="3224213"/>
          <p14:tracePt t="99890" x="1393825" y="3187700"/>
          <p14:tracePt t="99907" x="1393825" y="3179763"/>
          <p14:tracePt t="99924" x="1393825" y="3160713"/>
          <p14:tracePt t="99941" x="1393825" y="3133725"/>
          <p14:tracePt t="99957" x="1393825" y="3125788"/>
          <p14:tracePt t="99974" x="1393825" y="3108325"/>
          <p14:tracePt t="100221" x="1393825" y="3125788"/>
          <p14:tracePt t="100234" x="1393825" y="3143250"/>
          <p14:tracePt t="100237" x="1393825" y="3160713"/>
          <p14:tracePt t="100247" x="1393825" y="3187700"/>
          <p14:tracePt t="100257" x="1393825" y="3224213"/>
          <p14:tracePt t="100274" x="1393825" y="3251200"/>
          <p14:tracePt t="100291" x="1393825" y="3276600"/>
          <p14:tracePt t="100308" x="1393825" y="3295650"/>
          <p14:tracePt t="100324" x="1393825" y="3303588"/>
          <p14:tracePt t="100341" x="1393825" y="3313113"/>
          <p14:tracePt t="100473" x="1393825" y="3322638"/>
          <p14:tracePt t="100493" x="1393825" y="3330575"/>
          <p14:tracePt t="100522" x="1401763" y="3348038"/>
          <p14:tracePt t="100525" x="1411288" y="3348038"/>
          <p14:tracePt t="100541" x="1446213" y="3384550"/>
          <p14:tracePt t="100541" x="1500188" y="3419475"/>
          <p14:tracePt t="100557" x="1544638" y="3446463"/>
          <p14:tracePt t="100574" x="1616075" y="3500438"/>
          <p14:tracePt t="100591" x="1679575" y="3554413"/>
          <p14:tracePt t="100607" x="1785938" y="3643313"/>
          <p14:tracePt t="100624" x="1911350" y="3803650"/>
          <p14:tracePt t="100641" x="2054225" y="4000500"/>
          <p14:tracePt t="100658" x="2224088" y="4232275"/>
          <p14:tracePt t="100674" x="2393950" y="4483100"/>
          <p14:tracePt t="100691" x="2517775" y="4679950"/>
          <p14:tracePt t="100709" x="2633663" y="4848225"/>
          <p14:tracePt t="100725" x="2724150" y="4965700"/>
          <p14:tracePt t="100741" x="2751138" y="5018088"/>
          <p14:tracePt t="100758" x="2795588" y="5062538"/>
          <p14:tracePt t="100775" x="2813050" y="5099050"/>
          <p14:tracePt t="100792" x="2857500" y="5153025"/>
          <p14:tracePt t="100809" x="2901950" y="5205413"/>
          <p14:tracePt t="100842" x="2946400" y="5241925"/>
          <p14:tracePt t="100844" x="2973388" y="5268913"/>
          <p14:tracePt t="100858" x="2990850" y="5286375"/>
          <p14:tracePt t="100875" x="3027363" y="5322888"/>
          <p14:tracePt t="100891" x="3089275" y="5419725"/>
          <p14:tracePt t="100909" x="3108325" y="5446713"/>
          <p14:tracePt t="100924" x="3197225" y="5562600"/>
          <p14:tracePt t="100941" x="3276600" y="5715000"/>
          <p14:tracePt t="100957" x="3367088" y="5857875"/>
          <p14:tracePt t="100974" x="3402013" y="5965825"/>
          <p14:tracePt t="100990" x="3438525" y="6027738"/>
          <p14:tracePt t="101007" x="3455988" y="6081713"/>
          <p14:tracePt t="101024" x="3455988" y="6134100"/>
          <p14:tracePt t="101040" x="3455988" y="6170613"/>
          <p14:tracePt t="101057" x="3473450" y="6205538"/>
          <p14:tracePt t="101074" x="3473450" y="6251575"/>
          <p14:tracePt t="101090" x="3482975" y="6286500"/>
          <p14:tracePt t="101107" x="3482975" y="6303963"/>
          <p14:tracePt t="101178" x="3482975" y="6323013"/>
          <p14:tracePt t="101194" x="3490913" y="6340475"/>
          <p14:tracePt t="101210" x="3490913" y="6348413"/>
          <p14:tracePt t="101226" x="3490913" y="6357938"/>
          <p14:tracePt t="101242" x="3490913" y="6367463"/>
          <p14:tracePt t="101835" x="3482975" y="6367463"/>
          <p14:tracePt t="101866" x="3473450" y="6367463"/>
          <p14:tracePt t="101871" x="3465513" y="6367463"/>
          <p14:tracePt t="101874" x="3465513" y="6357938"/>
          <p14:tracePt t="101892" x="3455988" y="6340475"/>
          <p14:tracePt t="101909" x="3446463" y="6313488"/>
          <p14:tracePt t="101926" x="3429000" y="6296025"/>
          <p14:tracePt t="101942" x="3429000" y="6276975"/>
          <p14:tracePt t="102012" x="3429000" y="6269038"/>
          <p14:tracePt t="102027" x="3419475" y="6242050"/>
          <p14:tracePt t="102043" x="3411538" y="6232525"/>
          <p14:tracePt t="102267" x="3411538" y="6224588"/>
          <p14:tracePt t="102283" x="3411538" y="6215063"/>
          <p14:tracePt t="102292" x="3411538" y="6205538"/>
          <p14:tracePt t="102293" x="3429000" y="6205538"/>
          <p14:tracePt t="102308" x="3446463" y="6188075"/>
          <p14:tracePt t="102325" x="3473450" y="6180138"/>
          <p14:tracePt t="102341" x="3517900" y="6161088"/>
          <p14:tracePt t="102359" x="3544888" y="6143625"/>
          <p14:tracePt t="102376" x="3598863" y="6126163"/>
          <p14:tracePt t="102392" x="3633788" y="6108700"/>
          <p14:tracePt t="102409" x="3660775" y="6099175"/>
          <p14:tracePt t="102426" x="3724275" y="6089650"/>
          <p14:tracePt t="102443" x="3759200" y="6081713"/>
          <p14:tracePt t="102459" x="3786188" y="6072188"/>
          <p14:tracePt t="102475" x="3795713" y="6054725"/>
          <p14:tracePt t="102492" x="3813175" y="6054725"/>
          <p14:tracePt t="102509" x="3822700" y="6045200"/>
          <p14:tracePt t="102509" x="3830638" y="6045200"/>
          <p14:tracePt t="102527" x="3857625" y="6027738"/>
          <p14:tracePt t="102542" x="3867150" y="6027738"/>
          <p14:tracePt t="102559" x="3902075" y="6010275"/>
          <p14:tracePt t="102559" x="3911600" y="6010275"/>
          <p14:tracePt t="102578" x="3956050" y="5991225"/>
          <p14:tracePt t="102593" x="3983038" y="5991225"/>
          <p14:tracePt t="102610" x="4027488" y="5973763"/>
          <p14:tracePt t="102626" x="4044950" y="5965825"/>
          <p14:tracePt t="102642" x="4054475" y="5965825"/>
          <p14:tracePt t="102685" x="4062413" y="5965825"/>
          <p14:tracePt t="102692" x="4071938" y="5965825"/>
          <p14:tracePt t="102715" x="4081463" y="5956300"/>
          <p14:tracePt t="102731" x="4089400" y="5946775"/>
          <p14:tracePt t="102742" x="4108450" y="5919788"/>
          <p14:tracePt t="102743" x="4133850" y="5894388"/>
          <p14:tracePt t="102758" x="4160838" y="5867400"/>
          <p14:tracePt t="102775" x="4197350" y="5813425"/>
          <p14:tracePt t="102792" x="4224338" y="5786438"/>
          <p14:tracePt t="102809" x="4251325" y="5751513"/>
          <p14:tracePt t="102825" x="4259263" y="5715000"/>
          <p14:tracePt t="102841" x="4259263" y="5705475"/>
          <p14:tracePt t="102858" x="4268788" y="5680075"/>
          <p14:tracePt t="102875" x="4268788" y="5661025"/>
          <p14:tracePt t="103069" x="4259263" y="5661025"/>
          <p14:tracePt t="103074" x="4251325" y="5661025"/>
          <p14:tracePt t="103101" x="4241800" y="5661025"/>
          <p14:tracePt t="103102" x="4241800" y="5670550"/>
          <p14:tracePt t="103109" x="4205288" y="5705475"/>
          <p14:tracePt t="103125" x="4179888" y="5751513"/>
          <p14:tracePt t="103144" x="4152900" y="5795963"/>
          <p14:tracePt t="103159" x="4098925" y="5857875"/>
          <p14:tracePt t="103176" x="4071938" y="5911850"/>
          <p14:tracePt t="103193" x="4044950" y="5929313"/>
          <p14:tracePt t="103210" x="4027488" y="5965825"/>
          <p14:tracePt t="103226" x="4010025" y="5991225"/>
          <p14:tracePt t="103243" x="3990975" y="6010275"/>
          <p14:tracePt t="103278" x="3973513" y="6027738"/>
          <p14:tracePt t="103282" x="3965575" y="6037263"/>
          <p14:tracePt t="103293" x="3946525" y="6054725"/>
          <p14:tracePt t="103311" x="3929063" y="6072188"/>
          <p14:tracePt t="103326" x="3919538" y="6081713"/>
          <p14:tracePt t="103342" x="3911600" y="6099175"/>
          <p14:tracePt t="103387" x="3902075" y="6099175"/>
          <p14:tracePt t="103400" x="3894138" y="6099175"/>
          <p14:tracePt t="103402" x="3884613" y="6108700"/>
          <p14:tracePt t="103409" x="3875088" y="6108700"/>
          <p14:tracePt t="103425" x="3867150" y="6108700"/>
          <p14:tracePt t="103443" x="3848100" y="6116638"/>
          <p14:tracePt t="103459" x="3830638" y="6134100"/>
          <p14:tracePt t="103477" x="3822700" y="6143625"/>
          <p14:tracePt t="103492" x="3803650" y="6153150"/>
          <p14:tracePt t="103510" x="3795713" y="6170613"/>
          <p14:tracePt t="103526" x="3786188" y="6180138"/>
          <p14:tracePt t="103543" x="3786188" y="6197600"/>
          <p14:tracePt t="103560" x="3776663" y="6215063"/>
          <p14:tracePt t="103576" x="3776663" y="6251575"/>
          <p14:tracePt t="103593" x="3776663" y="6269038"/>
          <p14:tracePt t="103610" x="3776663" y="6276975"/>
          <p14:tracePt t="103627" x="3776663" y="6296025"/>
          <p14:tracePt t="103643" x="3776663" y="6303963"/>
          <p14:tracePt t="103660" x="3776663" y="6323013"/>
          <p14:tracePt t="103678" x="3795713" y="6348413"/>
          <p14:tracePt t="103693" x="3803650" y="6367463"/>
          <p14:tracePt t="103710" x="3822700" y="6394450"/>
          <p14:tracePt t="103726" x="3857625" y="6419850"/>
          <p14:tracePt t="103743" x="3884613" y="6429375"/>
          <p14:tracePt t="103760" x="3946525" y="6456363"/>
          <p14:tracePt t="103777" x="3983038" y="6456363"/>
          <p14:tracePt t="103793" x="4000500" y="6473825"/>
          <p14:tracePt t="103853" x="4017963" y="6473825"/>
          <p14:tracePt t="103856" x="4027488" y="6473825"/>
          <p14:tracePt t="103885" x="4037013" y="6473825"/>
          <p14:tracePt t="103889" x="4062413" y="6473825"/>
          <p14:tracePt t="103901" x="4098925" y="6473825"/>
          <p14:tracePt t="103911" x="4133850" y="6473825"/>
          <p14:tracePt t="103926" x="4170363" y="6473825"/>
          <p14:tracePt t="103942" x="4232275" y="6446838"/>
          <p14:tracePt t="103961" x="4276725" y="6411913"/>
          <p14:tracePt t="103977" x="4295775" y="6394450"/>
          <p14:tracePt t="103993" x="4322763" y="6367463"/>
          <p14:tracePt t="104010" x="4330700" y="6348413"/>
          <p14:tracePt t="104026" x="4348163" y="6330950"/>
          <p14:tracePt t="104043" x="4348163" y="6313488"/>
          <p14:tracePt t="104059" x="4348163" y="6296025"/>
          <p14:tracePt t="104078" x="4348163" y="6286500"/>
          <p14:tracePt t="104092" x="4348163" y="6276975"/>
          <p14:tracePt t="104110" x="4348163" y="6224588"/>
          <p14:tracePt t="104127" x="4348163" y="6197600"/>
          <p14:tracePt t="104143" x="4348163" y="6188075"/>
          <p14:tracePt t="104160" x="4348163" y="6180138"/>
          <p14:tracePt t="104176" x="4348163" y="6161088"/>
          <p14:tracePt t="104223" x="4348163" y="6153150"/>
          <p14:tracePt t="104239" x="4348163" y="6143625"/>
          <p14:tracePt t="104256" x="4348163" y="6134100"/>
          <p14:tracePt t="104258" x="4348163" y="6126163"/>
          <p14:tracePt t="104271" x="4340225" y="6108700"/>
          <p14:tracePt t="104276" x="4322763" y="6108700"/>
          <p14:tracePt t="104292" x="4313238" y="6089650"/>
          <p14:tracePt t="104309" x="4295775" y="6089650"/>
          <p14:tracePt t="104326" x="4286250" y="6089650"/>
          <p14:tracePt t="104342" x="4276725" y="6089650"/>
          <p14:tracePt t="104359" x="4259263" y="6089650"/>
          <p14:tracePt t="104398" x="4251325" y="6089650"/>
          <p14:tracePt t="104400" x="4241800" y="6089650"/>
          <p14:tracePt t="104410" x="4214813" y="6089650"/>
          <p14:tracePt t="104427" x="4197350" y="6089650"/>
          <p14:tracePt t="104443" x="4152900" y="6099175"/>
          <p14:tracePt t="104460" x="4133850" y="6108700"/>
          <p14:tracePt t="104477" x="4108450" y="6116638"/>
          <p14:tracePt t="104493" x="4089400" y="6134100"/>
          <p14:tracePt t="104510" x="4081463" y="6143625"/>
          <p14:tracePt t="104528" x="4071938" y="6143625"/>
          <p14:tracePt t="104543" x="4071938" y="6153150"/>
          <p14:tracePt t="105011" x="4071938" y="6134100"/>
          <p14:tracePt t="105023" x="4071938" y="6116638"/>
          <p14:tracePt t="105027" x="4071938" y="6089650"/>
          <p14:tracePt t="105039" x="4071938" y="6037263"/>
          <p14:tracePt t="105042" x="4071938" y="5983288"/>
          <p14:tracePt t="105059" x="4071938" y="5929313"/>
          <p14:tracePt t="105076" x="4071938" y="5830888"/>
          <p14:tracePt t="105093" x="4062413" y="5724525"/>
          <p14:tracePt t="105109" x="4017963" y="5537200"/>
          <p14:tracePt t="105126" x="3956050" y="5330825"/>
          <p14:tracePt t="105143" x="3884613" y="5160963"/>
          <p14:tracePt t="105160" x="3786188" y="4965700"/>
          <p14:tracePt t="105177" x="3705225" y="4786313"/>
          <p14:tracePt t="105193" x="3589338" y="4598988"/>
          <p14:tracePt t="105210" x="3490913" y="4465638"/>
          <p14:tracePt t="105227" x="3419475" y="4367213"/>
          <p14:tracePt t="105244" x="3322638" y="4259263"/>
          <p14:tracePt t="105261" x="3224213" y="4170363"/>
          <p14:tracePt t="105277" x="3116263" y="4081463"/>
          <p14:tracePt t="105277" x="3081338" y="4044950"/>
          <p14:tracePt t="105311" x="2982913" y="3983038"/>
          <p14:tracePt t="105314" x="2822575" y="3902075"/>
          <p14:tracePt t="105327" x="2608263" y="3795713"/>
          <p14:tracePt t="105344" x="2411413" y="3687763"/>
          <p14:tracePt t="105360" x="2205038" y="3589338"/>
          <p14:tracePt t="105377" x="2017713" y="3490913"/>
          <p14:tracePt t="105377" x="1955800" y="3455988"/>
          <p14:tracePt t="105396" x="1857375" y="3411538"/>
          <p14:tracePt t="105411" x="1803400" y="3394075"/>
          <p14:tracePt t="105428" x="1768475" y="3394075"/>
          <p14:tracePt t="105472" x="1751013" y="3394075"/>
          <p14:tracePt t="105474" x="1741488" y="3394075"/>
          <p14:tracePt t="105494" x="1714500" y="3394075"/>
          <p14:tracePt t="105497" x="1660525" y="3375025"/>
          <p14:tracePt t="105511" x="1608138" y="3367088"/>
          <p14:tracePt t="105526" x="1500188" y="3322638"/>
          <p14:tracePt t="105544" x="1393825" y="3268663"/>
          <p14:tracePt t="105560" x="1285875" y="3187700"/>
          <p14:tracePt t="105576" x="1196975" y="3116263"/>
          <p14:tracePt t="105593" x="1160463" y="3081338"/>
          <p14:tracePt t="105610" x="1160463" y="3062288"/>
          <p14:tracePt t="105921" x="1160463" y="3071813"/>
          <p14:tracePt t="105937" x="1160463" y="3081338"/>
          <p14:tracePt t="105953" x="1169988" y="3089275"/>
          <p14:tracePt t="105969" x="1179513" y="3098800"/>
          <p14:tracePt t="105985" x="1179513" y="3108325"/>
          <p14:tracePt t="106005" x="1179513" y="3116263"/>
          <p14:tracePt t="106017" x="1196975" y="3143250"/>
          <p14:tracePt t="106026" x="1204913" y="3152775"/>
          <p14:tracePt t="106043" x="1214438" y="3179763"/>
          <p14:tracePt t="106060" x="1241425" y="3214688"/>
          <p14:tracePt t="106063" x="1268413" y="3251200"/>
          <p14:tracePt t="106078" x="1285875" y="3295650"/>
          <p14:tracePt t="106093" x="1322388" y="3330575"/>
          <p14:tracePt t="106111" x="1339850" y="3357563"/>
          <p14:tracePt t="106128" x="1357313" y="3375025"/>
          <p14:tracePt t="106144" x="1374775" y="3394075"/>
          <p14:tracePt t="106226" x="1393825" y="3394075"/>
          <p14:tracePt t="106229" x="1393825" y="3375025"/>
          <p14:tracePt t="106243" x="1428750" y="3340100"/>
          <p14:tracePt t="106245" x="1455738" y="3303588"/>
          <p14:tracePt t="106260" x="1465263" y="3259138"/>
          <p14:tracePt t="106277" x="1473200" y="3241675"/>
          <p14:tracePt t="106293" x="1482725" y="3214688"/>
          <p14:tracePt t="106310" x="1482725" y="3197225"/>
          <p14:tracePt t="106327" x="1482725" y="3187700"/>
          <p14:tracePt t="106343" x="1482725" y="3170238"/>
          <p14:tracePt t="106360" x="1482725" y="3152775"/>
          <p14:tracePt t="106401" x="1482725" y="3133725"/>
          <p14:tracePt t="106403" x="1482725" y="3116263"/>
          <p14:tracePt t="106411" x="1482725" y="3108325"/>
          <p14:tracePt t="106428" x="1482725" y="3098800"/>
          <p14:tracePt t="106444" x="1465263" y="3081338"/>
          <p14:tracePt t="106461" x="1465263" y="3071813"/>
          <p14:tracePt t="106477" x="1465263" y="3062288"/>
          <p14:tracePt t="106657" x="1455738" y="3054350"/>
          <p14:tracePt t="106709" x="1455738" y="3071813"/>
          <p14:tracePt t="106721" x="1446213" y="3081338"/>
          <p14:tracePt t="106727" x="1446213" y="3089275"/>
          <p14:tracePt t="106728" x="1419225" y="3133725"/>
          <p14:tracePt t="106744" x="1419225" y="3160713"/>
          <p14:tracePt t="106760" x="1419225" y="3205163"/>
          <p14:tracePt t="106777" x="1401763" y="3241675"/>
          <p14:tracePt t="106794" x="1401763" y="3268663"/>
          <p14:tracePt t="106810" x="1401763" y="3276600"/>
          <p14:tracePt t="106827" x="1401763" y="3295650"/>
          <p14:tracePt t="106844" x="1401763" y="3313113"/>
          <p14:tracePt t="106860" x="1401763" y="3322638"/>
          <p14:tracePt t="106877" x="1393825" y="3330575"/>
          <p14:tracePt t="106894" x="1384300" y="3340100"/>
          <p14:tracePt t="106961" x="1384300" y="3348038"/>
          <p14:tracePt t="106977" x="1384300" y="3357563"/>
          <p14:tracePt t="106980" x="1384300" y="3367088"/>
          <p14:tracePt t="107122" x="1384300" y="3348038"/>
          <p14:tracePt t="107132" x="1384300" y="3340100"/>
          <p14:tracePt t="107133" x="1393825" y="3322638"/>
          <p14:tracePt t="107143" x="1401763" y="3303588"/>
          <p14:tracePt t="107284" x="1411288" y="3295650"/>
          <p14:tracePt t="107315" x="1419225" y="3295650"/>
          <p14:tracePt t="107320" x="1428750" y="3295650"/>
          <p14:tracePt t="107328" x="1438275" y="3295650"/>
          <p14:tracePt t="107333" x="1446213" y="3295650"/>
          <p14:tracePt t="107344" x="1473200" y="3295650"/>
          <p14:tracePt t="107361" x="1500188" y="3295650"/>
          <p14:tracePt t="107377" x="1544638" y="3295650"/>
          <p14:tracePt t="107377" x="1571625" y="3295650"/>
          <p14:tracePt t="107395" x="1625600" y="3303588"/>
          <p14:tracePt t="107412" x="1687513" y="3303588"/>
          <p14:tracePt t="107428" x="1724025" y="3303588"/>
          <p14:tracePt t="107443" x="1776413" y="3303588"/>
          <p14:tracePt t="107461" x="1812925" y="3303588"/>
          <p14:tracePt t="107477" x="1822450" y="3303588"/>
          <p14:tracePt t="107619" x="1830388" y="3303588"/>
          <p14:tracePt t="107623" x="1839913" y="3303588"/>
          <p14:tracePt t="107639" x="1857375" y="3303588"/>
          <p14:tracePt t="107746" x="1866900" y="3303588"/>
          <p14:tracePt t="107750" x="1893888" y="3330575"/>
          <p14:tracePt t="107763" x="1901825" y="3348038"/>
          <p14:tracePt t="107767" x="1928813" y="3394075"/>
          <p14:tracePt t="107776" x="2027238" y="3509963"/>
          <p14:tracePt t="107794" x="2438400" y="3919538"/>
          <p14:tracePt t="107811" x="2732088" y="4232275"/>
          <p14:tracePt t="107827" x="2990850" y="4562475"/>
          <p14:tracePt t="107844" x="3224213" y="4830763"/>
          <p14:tracePt t="107861" x="3419475" y="5037138"/>
          <p14:tracePt t="107861" x="3482975" y="5099050"/>
          <p14:tracePt t="107880" x="3608388" y="5197475"/>
          <p14:tracePt t="107895" x="3633788" y="5232400"/>
          <p14:tracePt t="107912" x="3670300" y="5276850"/>
          <p14:tracePt t="107928" x="3687763" y="5322888"/>
          <p14:tracePt t="107945" x="3724275" y="5394325"/>
          <p14:tracePt t="107961" x="3786188" y="5438775"/>
          <p14:tracePt t="107978" x="3884613" y="5537200"/>
          <p14:tracePt t="107995" x="4017963" y="5697538"/>
          <p14:tracePt t="108012" x="4143375" y="5857875"/>
          <p14:tracePt t="108029" x="4241800" y="6000750"/>
          <p14:tracePt t="108045" x="4313238" y="6108700"/>
          <p14:tracePt t="108062" x="4367213" y="6180138"/>
          <p14:tracePt t="108078" x="4402138" y="6224588"/>
          <p14:tracePt t="108116" x="4402138" y="6232525"/>
          <p14:tracePt t="108133" x="4411663" y="6232525"/>
          <p14:tracePt t="108163" x="4411663" y="6242050"/>
          <p14:tracePt t="108167" x="4411663" y="6251575"/>
          <p14:tracePt t="108178" x="4419600" y="6251575"/>
          <p14:tracePt t="108196" x="4438650" y="6259513"/>
          <p14:tracePt t="108197" x="4446588" y="6276975"/>
          <p14:tracePt t="108211" x="4483100" y="6296025"/>
          <p14:tracePt t="108227" x="4537075" y="6303963"/>
          <p14:tracePt t="108244" x="4598988" y="6330950"/>
          <p14:tracePt t="108261" x="4660900" y="6330950"/>
          <p14:tracePt t="108278" x="4724400" y="6340475"/>
          <p14:tracePt t="108294" x="4751388" y="6340475"/>
          <p14:tracePt t="108312" x="4768850" y="6340475"/>
          <p14:tracePt t="108355" x="4786313" y="6340475"/>
          <p14:tracePt t="108371" x="4795838" y="6340475"/>
          <p14:tracePt t="108378" x="4813300" y="6323013"/>
          <p14:tracePt t="108380" x="4830763" y="6303963"/>
          <p14:tracePt t="108395" x="4848225" y="6276975"/>
          <p14:tracePt t="108411" x="4857750" y="6242050"/>
          <p14:tracePt t="108428" x="4857750" y="6224588"/>
          <p14:tracePt t="108444" x="4857750" y="6188075"/>
          <p14:tracePt t="108461" x="4857750" y="6170613"/>
          <p14:tracePt t="108478" x="4857750" y="6153150"/>
          <p14:tracePt t="108494" x="4857750" y="6134100"/>
          <p14:tracePt t="108547" x="4857750" y="6116638"/>
          <p14:tracePt t="108582" x="4857750" y="6108700"/>
          <p14:tracePt t="108598" x="4857750" y="6089650"/>
          <p14:tracePt t="108618" x="4867275" y="6072188"/>
          <p14:tracePt t="108628" x="4875213" y="6062663"/>
          <p14:tracePt t="108649" x="4884738" y="6054725"/>
          <p14:tracePt t="108650" x="4894263" y="6045200"/>
          <p14:tracePt t="108662" x="4894263" y="6027738"/>
          <p14:tracePt t="108678" x="4902200" y="6027738"/>
          <p14:tracePt t="109717" x="4902200" y="6045200"/>
          <p14:tracePt t="109722" x="4902200" y="6054725"/>
          <p14:tracePt t="109737" x="4902200" y="6072188"/>
          <p14:tracePt t="109747" x="4902200" y="6081713"/>
          <p14:tracePt t="109762" x="4911725" y="6089650"/>
          <p14:tracePt t="109763" x="4938713" y="6126163"/>
          <p14:tracePt t="109778" x="4973638" y="6170613"/>
          <p14:tracePt t="109795" x="5037138" y="6215063"/>
          <p14:tracePt t="109814" x="5081588" y="6242050"/>
          <p14:tracePt t="109829" x="5089525" y="6242050"/>
          <p14:tracePt t="109846" x="5099050" y="6242050"/>
          <p14:tracePt t="109862" x="5108575" y="6242050"/>
          <p14:tracePt t="109909" x="5116513" y="6251575"/>
          <p14:tracePt t="109918" x="5133975" y="6251575"/>
          <p14:tracePt t="109925" x="5180013" y="6251575"/>
          <p14:tracePt t="109929" x="5214938" y="6251575"/>
          <p14:tracePt t="109945" x="5259388" y="6251575"/>
          <p14:tracePt t="109962" x="5286375" y="6251575"/>
          <p14:tracePt t="109980" x="5313363" y="6251575"/>
          <p14:tracePt t="109996" x="5348288" y="6251575"/>
          <p14:tracePt t="110012" x="5375275" y="6251575"/>
          <p14:tracePt t="110029" x="5375275" y="6242050"/>
          <p14:tracePt t="110046" x="5384800" y="6232525"/>
          <p14:tracePt t="110101" x="5402263" y="6224588"/>
          <p14:tracePt t="110106" x="5402263" y="6215063"/>
          <p14:tracePt t="110120" x="5411788" y="6205538"/>
          <p14:tracePt t="110154" x="5411788" y="6188075"/>
          <p14:tracePt t="110167" x="5419725" y="6180138"/>
          <p14:tracePt t="110183" x="5429250" y="6180138"/>
          <p14:tracePt t="110200" x="5429250" y="6170613"/>
          <p14:tracePt t="110203" x="5438775" y="6170613"/>
          <p14:tracePt t="110215" x="5446713" y="6161088"/>
          <p14:tracePt t="110229" x="5456238" y="6143625"/>
          <p14:tracePt t="110246" x="5473700" y="6134100"/>
          <p14:tracePt t="110283" x="5473700" y="6126163"/>
          <p14:tracePt t="110308" x="5483225" y="6116638"/>
          <p14:tracePt t="110327" x="5491163" y="6116638"/>
          <p14:tracePt t="110340" x="5491163" y="6108700"/>
          <p14:tracePt t="110375" x="5491163" y="6099175"/>
          <p14:tracePt t="110392" x="5500688" y="6081713"/>
          <p14:tracePt t="110395" x="5510213" y="6081713"/>
          <p14:tracePt t="110396" x="5518150" y="6062663"/>
          <p14:tracePt t="110429" x="5527675" y="6045200"/>
          <p14:tracePt t="110455" x="5527675" y="6027738"/>
          <p14:tracePt t="110459" x="5527675" y="6018213"/>
          <p14:tracePt t="110461" x="5527675" y="6010275"/>
          <p14:tracePt t="110479" x="5527675" y="5991225"/>
          <p14:tracePt t="110495" x="5545138" y="5973763"/>
          <p14:tracePt t="110512" x="5545138" y="5965825"/>
          <p14:tracePt t="110529" x="5554663" y="5929313"/>
          <p14:tracePt t="110545" x="5572125" y="5911850"/>
          <p14:tracePt t="110562" x="5581650" y="5902325"/>
          <p14:tracePt t="110579" x="5589588" y="5884863"/>
          <p14:tracePt t="110615" x="5589588" y="5875338"/>
          <p14:tracePt t="110617" x="5589588" y="5867400"/>
          <p14:tracePt t="110647" x="5589588" y="5848350"/>
          <p14:tracePt t="110664" x="5589588" y="5840413"/>
          <p14:tracePt t="110667" x="5572125" y="5840413"/>
          <p14:tracePt t="110679" x="5537200" y="5840413"/>
          <p14:tracePt t="110695" x="5518150" y="5840413"/>
          <p14:tracePt t="110712" x="5500688" y="5840413"/>
          <p14:tracePt t="110730" x="5465763" y="5840413"/>
          <p14:tracePt t="110747" x="5446713" y="5840413"/>
          <p14:tracePt t="110780" x="5419725" y="5848350"/>
          <p14:tracePt t="110782" x="5402263" y="5857875"/>
          <p14:tracePt t="110796" x="5375275" y="5867400"/>
          <p14:tracePt t="110813" x="5330825" y="5894388"/>
          <p14:tracePt t="110830" x="5295900" y="5929313"/>
          <p14:tracePt t="110846" x="5259388" y="5956300"/>
          <p14:tracePt t="110863" x="5232400" y="5973763"/>
          <p14:tracePt t="110880" x="5214938" y="5991225"/>
          <p14:tracePt t="110896" x="5197475" y="6010275"/>
          <p14:tracePt t="110913" x="5197475" y="6027738"/>
          <p14:tracePt t="110929" x="5187950" y="6045200"/>
          <p14:tracePt t="110946" x="5187950" y="6072188"/>
          <p14:tracePt t="110963" x="5187950" y="6099175"/>
          <p14:tracePt t="110980" x="5187950" y="6126163"/>
          <p14:tracePt t="110996" x="5187950" y="6134100"/>
          <p14:tracePt t="111013" x="5187950" y="6161088"/>
          <p14:tracePt t="111030" x="5187950" y="6205538"/>
          <p14:tracePt t="111047" x="5187950" y="6232525"/>
          <p14:tracePt t="111063" x="5187950" y="6276975"/>
          <p14:tracePt t="111080" x="5197475" y="6313488"/>
          <p14:tracePt t="111096" x="5214938" y="6348413"/>
          <p14:tracePt t="111113" x="5232400" y="6375400"/>
          <p14:tracePt t="111130" x="5259388" y="6394450"/>
          <p14:tracePt t="111147" x="5276850" y="6411913"/>
          <p14:tracePt t="111163" x="5286375" y="6411913"/>
          <p14:tracePt t="111239" x="5303838" y="6419850"/>
          <p14:tracePt t="111255" x="5322888" y="6429375"/>
          <p14:tracePt t="111270" x="5340350" y="6429375"/>
          <p14:tracePt t="111274" x="5367338" y="6429375"/>
          <p14:tracePt t="111278" x="5419725" y="6429375"/>
          <p14:tracePt t="111295" x="5465763" y="6429375"/>
          <p14:tracePt t="111312" x="5518150" y="6429375"/>
          <p14:tracePt t="111328" x="5572125" y="6429375"/>
          <p14:tracePt t="111345" x="5608638" y="6411913"/>
          <p14:tracePt t="111362" x="5634038" y="6411913"/>
          <p14:tracePt t="111379" x="5653088" y="6394450"/>
          <p14:tracePt t="111396" x="5670550" y="6375400"/>
          <p14:tracePt t="111412" x="5670550" y="6348413"/>
          <p14:tracePt t="111429" x="5680075" y="6323013"/>
          <p14:tracePt t="111446" x="5688013" y="6296025"/>
          <p14:tracePt t="111462" x="5705475" y="6251575"/>
          <p14:tracePt t="111479" x="5705475" y="6232525"/>
          <p14:tracePt t="111496" x="5705475" y="6215063"/>
          <p14:tracePt t="111513" x="5705475" y="6205538"/>
          <p14:tracePt t="111513" x="5705475" y="6188075"/>
          <p14:tracePt t="111548" x="5715000" y="6180138"/>
          <p14:tracePt t="111551" x="5715000" y="6161088"/>
          <p14:tracePt t="111564" x="5715000" y="6134100"/>
          <p14:tracePt t="111580" x="5715000" y="6116638"/>
          <p14:tracePt t="111597" x="5715000" y="6108700"/>
          <p14:tracePt t="111613" x="5715000" y="6089650"/>
          <p14:tracePt t="111630" x="5715000" y="6072188"/>
          <p14:tracePt t="111646" x="5705475" y="6072188"/>
          <p14:tracePt t="111689" x="5688013" y="6054725"/>
          <p14:tracePt t="111705" x="5680075" y="6054725"/>
          <p14:tracePt t="111721" x="5661025" y="6054725"/>
          <p14:tracePt t="111729" x="5653088" y="6054725"/>
          <p14:tracePt t="111730" x="5634038" y="6054725"/>
          <p14:tracePt t="111746" x="5626100" y="6054725"/>
          <p14:tracePt t="111762" x="5599113" y="6037263"/>
          <p14:tracePt t="111779" x="5562600" y="6027738"/>
          <p14:tracePt t="111796" x="5545138" y="6018213"/>
          <p14:tracePt t="111813" x="5537200" y="6018213"/>
          <p14:tracePt t="111829" x="5527675" y="6018213"/>
          <p14:tracePt t="111898" x="5518150" y="6018213"/>
          <p14:tracePt t="111903" x="5510213" y="6018213"/>
          <p14:tracePt t="111929" x="5500688" y="6018213"/>
          <p14:tracePt t="111935" x="5491163" y="6018213"/>
          <p14:tracePt t="111946" x="5483225" y="6018213"/>
          <p14:tracePt t="111947" x="5465763" y="6018213"/>
          <p14:tracePt t="111963" x="5438775" y="6018213"/>
          <p14:tracePt t="111980" x="5402263" y="6045200"/>
          <p14:tracePt t="111996" x="5375275" y="6062663"/>
          <p14:tracePt t="112013" x="5357813" y="6081713"/>
          <p14:tracePt t="112029" x="5348288" y="6089650"/>
          <p14:tracePt t="112046" x="5348288" y="6108700"/>
          <p14:tracePt t="112063" x="5348288" y="6126163"/>
          <p14:tracePt t="112079" x="5348288" y="6153150"/>
          <p14:tracePt t="112097" x="5348288" y="6161088"/>
          <p14:tracePt t="112114" x="5348288" y="6180138"/>
          <p14:tracePt t="112130" x="5348288" y="6197600"/>
          <p14:tracePt t="112147" x="5348288" y="6215063"/>
          <p14:tracePt t="112163" x="5348288" y="6224588"/>
          <p14:tracePt t="112180" x="5348288" y="6232525"/>
          <p14:tracePt t="112197" x="5348288" y="6251575"/>
          <p14:tracePt t="112214" x="5348288" y="6269038"/>
          <p14:tracePt t="112230" x="5348288" y="6276975"/>
          <p14:tracePt t="112247" x="5348288" y="6296025"/>
          <p14:tracePt t="112247" x="5357813" y="6303963"/>
          <p14:tracePt t="112265" x="5357813" y="6313488"/>
          <p14:tracePt t="112280" x="5357813" y="6340475"/>
          <p14:tracePt t="112297" x="5367338" y="6340475"/>
          <p14:tracePt t="112314" x="5375275" y="6348413"/>
          <p14:tracePt t="112330" x="5394325" y="6357938"/>
          <p14:tracePt t="112347" x="5394325" y="6367463"/>
          <p14:tracePt t="112364" x="5411788" y="6367463"/>
          <p14:tracePt t="112380" x="5429250" y="6367463"/>
          <p14:tracePt t="112398" x="5438775" y="6367463"/>
          <p14:tracePt t="112414" x="5473700" y="6367463"/>
          <p14:tracePt t="112430" x="5510213" y="6340475"/>
          <p14:tracePt t="112447" x="5545138" y="6323013"/>
          <p14:tracePt t="112463" x="5589588" y="6286500"/>
          <p14:tracePt t="112480" x="5616575" y="6269038"/>
          <p14:tracePt t="112497" x="5643563" y="6242050"/>
          <p14:tracePt t="112513" x="5670550" y="6205538"/>
          <p14:tracePt t="112531" x="5670550" y="6197600"/>
          <p14:tracePt t="112547" x="5670550" y="6188075"/>
          <p14:tracePt t="112563" x="5680075" y="6180138"/>
          <p14:tracePt t="112581" x="5680075" y="6161088"/>
          <p14:tracePt t="112618" x="5680075" y="6143625"/>
          <p14:tracePt t="112635" x="5680075" y="6134100"/>
          <p14:tracePt t="112649" x="5680075" y="6126163"/>
          <p14:tracePt t="112651" x="5680075" y="6116638"/>
          <p14:tracePt t="112682" x="5680075" y="6099175"/>
          <p14:tracePt t="112686" x="5680075" y="6089650"/>
          <p14:tracePt t="112697" x="5680075" y="6081713"/>
          <p14:tracePt t="112713" x="5680075" y="6072188"/>
          <p14:tracePt t="112761" x="5680075" y="6054725"/>
          <p14:tracePt t="112764" x="5680075" y="6037263"/>
          <p14:tracePt t="112776" x="5680075" y="6027738"/>
          <p14:tracePt t="112780" x="5643563" y="5991225"/>
          <p14:tracePt t="112797" x="5599113" y="5991225"/>
          <p14:tracePt t="112813" x="5589588" y="5973763"/>
          <p14:tracePt t="112857" x="5581650" y="5973763"/>
          <p14:tracePt t="112861" x="5572125" y="5973763"/>
          <p14:tracePt t="112870" x="5562600" y="5973763"/>
          <p14:tracePt t="112881" x="5554663" y="5973763"/>
          <p14:tracePt t="112897" x="5537200" y="5973763"/>
          <p14:tracePt t="112914" x="5500688" y="5973763"/>
          <p14:tracePt t="112930" x="5483225" y="5973763"/>
          <p14:tracePt t="112947" x="5438775" y="5991225"/>
          <p14:tracePt t="112964" x="5394325" y="6010275"/>
          <p14:tracePt t="112981" x="5375275" y="6018213"/>
          <p14:tracePt t="113014" x="5340350" y="6045200"/>
          <p14:tracePt t="113035" x="5330825" y="6062663"/>
          <p14:tracePt t="113049" x="5330825" y="6072188"/>
          <p14:tracePt t="113066" x="5322888" y="6081713"/>
          <p14:tracePt t="113066" x="5313363" y="6099175"/>
          <p14:tracePt t="113083" x="5313363" y="6116638"/>
          <p14:tracePt t="113104" x="5313363" y="6126163"/>
          <p14:tracePt t="113113" x="5313363" y="6134100"/>
          <p14:tracePt t="113114" x="5313363" y="6153150"/>
          <p14:tracePt t="113130" x="5313363" y="6180138"/>
          <p14:tracePt t="113146" x="5313363" y="6188075"/>
          <p14:tracePt t="113164" x="5313363" y="6205538"/>
          <p14:tracePt t="113180" x="5313363" y="6224588"/>
          <p14:tracePt t="113197" x="5313363" y="6232525"/>
          <p14:tracePt t="113213" x="5313363" y="6242050"/>
          <p14:tracePt t="113231" x="5313363" y="6259513"/>
          <p14:tracePt t="113247" x="5313363" y="6269038"/>
          <p14:tracePt t="113264" x="5330825" y="6286500"/>
          <p14:tracePt t="113281" x="5375275" y="6286500"/>
          <p14:tracePt t="113298" x="5438775" y="6286500"/>
          <p14:tracePt t="113314" x="5446713" y="6286500"/>
          <p14:tracePt t="113330" x="5456238" y="6251575"/>
          <p14:tracePt t="113347" x="5473700" y="6215063"/>
          <p14:tracePt t="113364" x="5473700" y="6153150"/>
          <p14:tracePt t="113381" x="5473700" y="6108700"/>
          <p14:tracePt t="113398" x="5473700" y="6027738"/>
          <p14:tracePt t="113414" x="5473700" y="5884863"/>
          <p14:tracePt t="113431" x="5394325" y="5670550"/>
          <p14:tracePt t="113448" x="5303838" y="5446713"/>
          <p14:tracePt t="113464" x="5126038" y="5037138"/>
          <p14:tracePt t="113481" x="4973638" y="4741863"/>
          <p14:tracePt t="113497" x="4759325" y="4286250"/>
          <p14:tracePt t="113515" x="4598988" y="4044950"/>
          <p14:tracePt t="113531" x="4456113" y="3867150"/>
          <p14:tracePt t="113548" x="4259263" y="3679825"/>
          <p14:tracePt t="113564" x="4027488" y="3500438"/>
          <p14:tracePt t="113581" x="3803650" y="3402013"/>
          <p14:tracePt t="113598" x="3598863" y="3313113"/>
          <p14:tracePt t="113614" x="3313113" y="3214688"/>
          <p14:tracePt t="113631" x="3143250" y="3160713"/>
          <p14:tracePt t="113648" x="2973388" y="3133725"/>
          <p14:tracePt t="113664" x="2803525" y="3108325"/>
          <p14:tracePt t="113682" x="2643188" y="3081338"/>
          <p14:tracePt t="113698" x="2473325" y="3054350"/>
          <p14:tracePt t="113714" x="2339975" y="3027363"/>
          <p14:tracePt t="113731" x="2259013" y="3017838"/>
          <p14:tracePt t="113747" x="2197100" y="3009900"/>
          <p14:tracePt t="113763" x="2143125" y="2990850"/>
          <p14:tracePt t="113780" x="2108200" y="2990850"/>
          <p14:tracePt t="113797" x="2054225" y="2990850"/>
          <p14:tracePt t="113814" x="1990725" y="2982913"/>
          <p14:tracePt t="113831" x="1919288" y="2973388"/>
          <p14:tracePt t="113848" x="1901825" y="2973388"/>
          <p14:tracePt t="113900" x="1884363" y="2973388"/>
          <p14:tracePt t="114043" x="1884363" y="2982913"/>
          <p14:tracePt t="114059" x="1884363" y="2990850"/>
          <p14:tracePt t="114063" x="1884363" y="3000375"/>
          <p14:tracePt t="114075" x="1884363" y="3027363"/>
          <p14:tracePt t="114084" x="1884363" y="3054350"/>
          <p14:tracePt t="114097" x="1884363" y="3089275"/>
          <p14:tracePt t="114114" x="1884363" y="3116263"/>
          <p14:tracePt t="114130" x="1884363" y="3170238"/>
          <p14:tracePt t="114148" x="1884363" y="3205163"/>
          <p14:tracePt t="114164" x="1893888" y="3232150"/>
          <p14:tracePt t="114181" x="1911350" y="3268663"/>
          <p14:tracePt t="114198" x="1919288" y="3276600"/>
          <p14:tracePt t="114214" x="1938338" y="3276600"/>
          <p14:tracePt t="114231" x="1955800" y="3276600"/>
          <p14:tracePt t="114248" x="1965325" y="3276600"/>
          <p14:tracePt t="114265" x="1982788" y="3276600"/>
          <p14:tracePt t="114281" x="2009775" y="3276600"/>
          <p14:tracePt t="114298" x="2044700" y="3232150"/>
          <p14:tracePt t="114315" x="2054225" y="3205163"/>
          <p14:tracePt t="114331" x="2062163" y="3170238"/>
          <p14:tracePt t="114347" x="2062163" y="3160713"/>
          <p14:tracePt t="114364" x="2062163" y="3152775"/>
          <p14:tracePt t="114381" x="2062163" y="3133725"/>
          <p14:tracePt t="114398" x="2062163" y="3125788"/>
          <p14:tracePt t="114415" x="2062163" y="3116263"/>
          <p14:tracePt t="114476" x="2062163" y="3108325"/>
          <p14:tracePt t="114621" x="2062163" y="3098800"/>
          <p14:tracePt t="114625" x="2062163" y="3081338"/>
          <p14:tracePt t="114638" x="2062163" y="3071813"/>
          <p14:tracePt t="114638" x="2062163" y="3054350"/>
          <p14:tracePt t="114657" x="2054225" y="3027363"/>
          <p14:tracePt t="114669" x="2036763" y="3009900"/>
          <p14:tracePt t="114686" x="2027238" y="2990850"/>
          <p14:tracePt t="114690" x="2017713" y="2965450"/>
          <p14:tracePt t="114697" x="2000250" y="2928938"/>
          <p14:tracePt t="114714" x="1990725" y="2894013"/>
          <p14:tracePt t="114732" x="1973263" y="2857500"/>
          <p14:tracePt t="114732" x="1973263" y="2847975"/>
          <p14:tracePt t="114749" x="1973263" y="2822575"/>
          <p14:tracePt t="114765" x="1973263" y="2813050"/>
          <p14:tracePt t="114781" x="1955800" y="2786063"/>
          <p14:tracePt t="114798" x="1955800" y="2776538"/>
          <p14:tracePt t="114815" x="1955800" y="2759075"/>
          <p14:tracePt t="114832" x="1955800" y="2741613"/>
          <p14:tracePt t="114848" x="1955800" y="2724150"/>
          <p14:tracePt t="114866" x="1955800" y="2705100"/>
          <p14:tracePt t="114881" x="1955800" y="2687638"/>
          <p14:tracePt t="114898" x="1955800" y="2670175"/>
          <p14:tracePt t="114915" x="1955800" y="2633663"/>
          <p14:tracePt t="114931" x="1955800" y="2608263"/>
          <p14:tracePt t="114948" x="1965325" y="2571750"/>
          <p14:tracePt t="114965" x="1982788" y="2536825"/>
          <p14:tracePt t="114981" x="2000250" y="2490788"/>
          <p14:tracePt t="114998" x="2027238" y="2465388"/>
          <p14:tracePt t="115015" x="2044700" y="2438400"/>
          <p14:tracePt t="115031" x="2054225" y="2419350"/>
          <p14:tracePt t="115047" x="2071688" y="2401888"/>
          <p14:tracePt t="115065" x="2089150" y="2384425"/>
          <p14:tracePt t="115081" x="2098675" y="2384425"/>
          <p14:tracePt t="115098" x="2116138" y="2366963"/>
          <p14:tracePt t="115115" x="2125663" y="2357438"/>
          <p14:tracePt t="115154" x="2133600" y="2347913"/>
          <p14:tracePt t="115180" x="2143125" y="2347913"/>
          <p14:tracePt t="115184" x="2152650" y="2339975"/>
          <p14:tracePt t="115197" x="2160588" y="2339975"/>
          <p14:tracePt t="115198" x="2170113" y="2330450"/>
          <p14:tracePt t="115214" x="2187575" y="2322513"/>
          <p14:tracePt t="115232" x="2224088" y="2312988"/>
          <p14:tracePt t="115247" x="2268538" y="2303463"/>
          <p14:tracePt t="115265" x="2295525" y="2303463"/>
          <p14:tracePt t="115281" x="2330450" y="2286000"/>
          <p14:tracePt t="115297" x="2357438" y="2286000"/>
          <p14:tracePt t="115314" x="2393950" y="2268538"/>
          <p14:tracePt t="115331" x="2446338" y="2268538"/>
          <p14:tracePt t="115348" x="2473325" y="2251075"/>
          <p14:tracePt t="115364" x="2517775" y="2251075"/>
          <p14:tracePt t="115381" x="2527300" y="2241550"/>
          <p14:tracePt t="115398" x="2562225" y="2241550"/>
          <p14:tracePt t="115414" x="2581275" y="2241550"/>
          <p14:tracePt t="115431" x="2616200" y="2241550"/>
          <p14:tracePt t="115447" x="2660650" y="2241550"/>
          <p14:tracePt t="115464" x="2714625" y="2241550"/>
          <p14:tracePt t="115480" x="2759075" y="2241550"/>
          <p14:tracePt t="115497" x="2813050" y="2232025"/>
          <p14:tracePt t="115514" x="2857500" y="2232025"/>
          <p14:tracePt t="115530" x="2874963" y="2232025"/>
          <p14:tracePt t="115547" x="2919413" y="2232025"/>
          <p14:tracePt t="115564" x="3000375" y="2224088"/>
          <p14:tracePt t="115581" x="3081338" y="2224088"/>
          <p14:tracePt t="115597" x="3125788" y="2224088"/>
          <p14:tracePt t="115614" x="3187700" y="2224088"/>
          <p14:tracePt t="115631" x="3251200" y="2224088"/>
          <p14:tracePt t="115649" x="3322638" y="2224088"/>
          <p14:tracePt t="115665" x="3375025" y="2232025"/>
          <p14:tracePt t="115682" x="3419475" y="2232025"/>
          <p14:tracePt t="115698" x="3473450" y="2241550"/>
          <p14:tracePt t="115716" x="3517900" y="2251075"/>
          <p14:tracePt t="115732" x="3544888" y="2259013"/>
          <p14:tracePt t="115749" x="3581400" y="2259013"/>
          <p14:tracePt t="115765" x="3616325" y="2276475"/>
          <p14:tracePt t="115782" x="3633788" y="2276475"/>
          <p14:tracePt t="115798" x="3652838" y="2295525"/>
          <p14:tracePt t="115814" x="3679825" y="2303463"/>
          <p14:tracePt t="115831" x="3705225" y="2312988"/>
          <p14:tracePt t="115848" x="3724275" y="2322513"/>
          <p14:tracePt t="115864" x="3741738" y="2330450"/>
          <p14:tracePt t="115881" x="3751263" y="2347913"/>
          <p14:tracePt t="115899" x="3768725" y="2357438"/>
          <p14:tracePt t="115915" x="3776663" y="2374900"/>
          <p14:tracePt t="115932" x="3813175" y="2401888"/>
          <p14:tracePt t="115950" x="3822700" y="2419350"/>
          <p14:tracePt t="115966" x="3822700" y="2428875"/>
          <p14:tracePt t="115982" x="3830638" y="2446338"/>
          <p14:tracePt t="115999" x="3840163" y="2455863"/>
          <p14:tracePt t="116015" x="3840163" y="2482850"/>
          <p14:tracePt t="116032" x="3848100" y="2517775"/>
          <p14:tracePt t="116050" x="3848100" y="2554288"/>
          <p14:tracePt t="116065" x="3848100" y="2562225"/>
          <p14:tracePt t="116082" x="3857625" y="2571750"/>
          <p14:tracePt t="116098" x="3857625" y="2589213"/>
          <p14:tracePt t="116115" x="3857625" y="2598738"/>
          <p14:tracePt t="116132" x="3857625" y="2616200"/>
          <p14:tracePt t="116149" x="3857625" y="2643188"/>
          <p14:tracePt t="116166" x="3857625" y="2660650"/>
          <p14:tracePt t="116182" x="3857625" y="2679700"/>
          <p14:tracePt t="116199" x="3857625" y="2697163"/>
          <p14:tracePt t="116216" x="3857625" y="2705100"/>
          <p14:tracePt t="116232" x="3857625" y="2714625"/>
          <p14:tracePt t="116249" x="3857625" y="2732088"/>
          <p14:tracePt t="116265" x="3857625" y="2751138"/>
          <p14:tracePt t="116304" x="3857625" y="2759075"/>
          <p14:tracePt t="116306" x="3857625" y="2768600"/>
          <p14:tracePt t="116316" x="3857625" y="2786063"/>
          <p14:tracePt t="116353" x="3857625" y="2803525"/>
          <p14:tracePt t="116430" x="3857625" y="2822575"/>
          <p14:tracePt t="116435" x="3857625" y="2830513"/>
          <p14:tracePt t="116463" x="3857625" y="2840038"/>
          <p14:tracePt t="116543" x="3857625" y="2847975"/>
          <p14:tracePt t="116708" x="3857625" y="2840038"/>
          <p14:tracePt t="116719" x="3857625" y="2822575"/>
          <p14:tracePt t="116730" x="3867150" y="2803525"/>
          <p14:tracePt t="116751" x="3867150" y="2795588"/>
          <p14:tracePt t="116767" x="3875088" y="2776538"/>
          <p14:tracePt t="116784" x="3875088" y="2768600"/>
          <p14:tracePt t="116799" x="3875088" y="2759075"/>
          <p14:tracePt t="116832" x="3875088" y="2751138"/>
          <p14:tracePt t="117231" x="3875088" y="2759075"/>
          <p14:tracePt t="117235" x="3884613" y="2768600"/>
          <p14:tracePt t="117247" x="3902075" y="2822575"/>
          <p14:tracePt t="117259" x="3929063" y="2847975"/>
          <p14:tracePt t="117266" x="4000500" y="2946400"/>
          <p14:tracePt t="117283" x="4071938" y="3054350"/>
          <p14:tracePt t="117300" x="4133850" y="3152775"/>
          <p14:tracePt t="117316" x="4179888" y="3232150"/>
          <p14:tracePt t="117332" x="4224338" y="3313113"/>
          <p14:tracePt t="117350" x="4251325" y="3375025"/>
          <p14:tracePt t="117366" x="4286250" y="3465513"/>
          <p14:tracePt t="117382" x="4330700" y="3571875"/>
          <p14:tracePt t="117399" x="4384675" y="3697288"/>
          <p14:tracePt t="117416" x="4429125" y="3875088"/>
          <p14:tracePt t="117433" x="4473575" y="4037013"/>
          <p14:tracePt t="117449" x="4527550" y="4214813"/>
          <p14:tracePt t="117466" x="4616450" y="4384675"/>
          <p14:tracePt t="117482" x="4732338" y="4589463"/>
          <p14:tracePt t="117499" x="4902200" y="4795838"/>
          <p14:tracePt t="117516" x="5089525" y="5027613"/>
          <p14:tracePt t="117533" x="5286375" y="5286375"/>
          <p14:tracePt t="117549" x="5473700" y="5500688"/>
          <p14:tracePt t="117566" x="5724525" y="5759450"/>
          <p14:tracePt t="117583" x="5919788" y="5894388"/>
          <p14:tracePt t="117599" x="6010275" y="5956300"/>
          <p14:tracePt t="117616" x="6251575" y="6062663"/>
          <p14:tracePt t="117634" x="6303963" y="6089650"/>
          <p14:tracePt t="117650" x="6340475" y="6108700"/>
          <p14:tracePt t="117666" x="6348413" y="6108700"/>
          <p14:tracePt t="117746" x="6357938" y="6116638"/>
          <p14:tracePt t="117755" x="6375400" y="6126163"/>
          <p14:tracePt t="117757" x="6402388" y="6153150"/>
          <p14:tracePt t="117766" x="6429375" y="6170613"/>
          <p14:tracePt t="117782" x="6483350" y="6205538"/>
          <p14:tracePt t="117799" x="6527800" y="6251575"/>
          <p14:tracePt t="117815" x="6589713" y="6313488"/>
          <p14:tracePt t="117832" x="6670675" y="6384925"/>
          <p14:tracePt t="117849" x="6705600" y="6402388"/>
          <p14:tracePt t="117865" x="6724650" y="6419850"/>
          <p14:tracePt t="118017" x="6732588" y="6419850"/>
          <p14:tracePt t="118049" x="6742113" y="6419850"/>
          <p14:tracePt t="118053" x="6751638" y="6419850"/>
          <p14:tracePt t="118433" x="6769100" y="6419850"/>
          <p14:tracePt t="118449" x="6777038" y="6419850"/>
          <p14:tracePt t="118482" x="6786563" y="6411913"/>
          <p14:tracePt t="118498" x="6796088" y="6402388"/>
          <p14:tracePt t="118501" x="6804025" y="6394450"/>
          <p14:tracePt t="118527" x="6813550" y="6394450"/>
          <p14:tracePt t="118539" x="6813550" y="6384925"/>
          <p14:tracePt t="118541" x="6831013" y="6367463"/>
          <p14:tracePt t="118549" x="6840538" y="6348413"/>
          <p14:tracePt t="118978" x="6848475" y="6340475"/>
          <p14:tracePt t="119531" x="6848475" y="6330950"/>
          <p14:tracePt t="121029" x="6848475" y="6323013"/>
          <p14:tracePt t="121033" x="6848475" y="6313488"/>
          <p14:tracePt t="121033" x="6848475" y="6296025"/>
          <p14:tracePt t="121050" x="6848475" y="6269038"/>
          <p14:tracePt t="121052" x="6848475" y="6215063"/>
          <p14:tracePt t="121068" x="6848475" y="6116638"/>
          <p14:tracePt t="121084" x="6831013" y="5991225"/>
          <p14:tracePt t="121100" x="6823075" y="5751513"/>
          <p14:tracePt t="121118" x="6823075" y="5616575"/>
          <p14:tracePt t="121135" x="6823075" y="5554663"/>
          <p14:tracePt t="121151" x="6823075" y="5545138"/>
          <p14:tracePt t="121168" x="6823075" y="5537200"/>
          <p14:tracePt t="121353" x="6823075" y="5545138"/>
          <p14:tracePt t="121365" x="6823075" y="5554663"/>
          <p14:tracePt t="121369" x="6813550" y="5562600"/>
          <p14:tracePt t="121372" x="6804025" y="5572125"/>
          <p14:tracePt t="121384" x="6804025" y="5581650"/>
          <p14:tracePt t="121400" x="6804025" y="5589588"/>
          <p14:tracePt t="121621" x="6804025" y="5599113"/>
          <p14:tracePt t="121636" x="6804025" y="5608638"/>
          <p14:tracePt t="121653" x="6804025" y="5626100"/>
          <p14:tracePt t="121668" x="6804025" y="5634038"/>
          <p14:tracePt t="121684" x="6804025" y="5661025"/>
          <p14:tracePt t="121686" x="6804025" y="5697538"/>
          <p14:tracePt t="121700" x="6804025" y="5741988"/>
          <p14:tracePt t="121717" x="6804025" y="5786438"/>
          <p14:tracePt t="121734" x="6804025" y="5822950"/>
          <p14:tracePt t="121750" x="6804025" y="5857875"/>
          <p14:tracePt t="121768" x="6804025" y="5884863"/>
          <p14:tracePt t="121785" x="6804025" y="5894388"/>
          <p14:tracePt t="121801" x="6804025" y="5911850"/>
          <p14:tracePt t="121818" x="6804025" y="5919788"/>
          <p14:tracePt t="121834" x="6804025" y="5929313"/>
          <p14:tracePt t="121909" x="6804025" y="5938838"/>
          <p14:tracePt t="121957" x="6804025" y="5946775"/>
          <p14:tracePt t="121961" x="6804025" y="5956300"/>
          <p14:tracePt t="121974" x="6823075" y="5965825"/>
          <p14:tracePt t="121977" x="6831013" y="5965825"/>
          <p14:tracePt t="121983" x="6867525" y="5991225"/>
          <p14:tracePt t="122000" x="6911975" y="6010275"/>
          <p14:tracePt t="122017" x="6965950" y="6010275"/>
          <p14:tracePt t="122034" x="6991350" y="6037263"/>
          <p14:tracePt t="122050" x="7000875" y="6037263"/>
          <p14:tracePt t="122359" x="6991350" y="6045200"/>
          <p14:tracePt t="122363" x="6991350" y="6054725"/>
          <p14:tracePt t="122375" x="6983413" y="6062663"/>
          <p14:tracePt t="122379" x="6965950" y="6062663"/>
          <p14:tracePt t="122401" x="6919913" y="6072188"/>
          <p14:tracePt t="122401" x="6894513" y="6072188"/>
          <p14:tracePt t="122417" x="6858000" y="6072188"/>
          <p14:tracePt t="122435" x="6831013" y="6072188"/>
          <p14:tracePt t="122452" x="6796088" y="6072188"/>
          <p14:tracePt t="122468" x="6742113" y="6072188"/>
          <p14:tracePt t="122485" x="6688138" y="6072188"/>
          <p14:tracePt t="122501" x="6599238" y="6045200"/>
          <p14:tracePt t="122501" x="6545263" y="6027738"/>
          <p14:tracePt t="122519" x="6411913" y="6000750"/>
          <p14:tracePt t="122535" x="6394450" y="6000750"/>
          <p14:tracePt t="122552" x="6384925" y="6000750"/>
          <p14:tracePt t="122631" x="6375400" y="6000750"/>
          <p14:tracePt t="122632" x="6367463" y="6000750"/>
          <p14:tracePt t="122663" x="6357938" y="5991225"/>
          <p14:tracePt t="122666" x="6348413" y="5983288"/>
          <p14:tracePt t="122684" x="6303963" y="5983288"/>
          <p14:tracePt t="122685" x="6259513" y="5983288"/>
          <p14:tracePt t="122701" x="6188075" y="5973763"/>
          <p14:tracePt t="122718" x="6134100" y="5973763"/>
          <p14:tracePt t="122734" x="6116638" y="5973763"/>
          <p14:tracePt t="122751" x="6099175" y="5973763"/>
          <p14:tracePt t="122870" x="6081713" y="5965825"/>
          <p14:tracePt t="122875" x="6072188" y="5956300"/>
          <p14:tracePt t="122887" x="6062663" y="5946775"/>
          <p14:tracePt t="122904" x="6054725" y="5929313"/>
          <p14:tracePt t="122906" x="6045200" y="5911850"/>
          <p14:tracePt t="122919" x="6037263" y="5894388"/>
          <p14:tracePt t="122951" x="6037263" y="5857875"/>
          <p14:tracePt t="122952" x="6027738" y="5803900"/>
          <p14:tracePt t="122967" x="6027738" y="5751513"/>
          <p14:tracePt t="122984" x="6027738" y="5697538"/>
          <p14:tracePt t="123001" x="6027738" y="5661025"/>
          <p14:tracePt t="123018" x="6037263" y="5572125"/>
          <p14:tracePt t="123034" x="6037263" y="5545138"/>
          <p14:tracePt t="123051" x="6037263" y="5500688"/>
          <p14:tracePt t="123067" x="6037263" y="5483225"/>
          <p14:tracePt t="123084" x="6037263" y="5473700"/>
          <p14:tracePt t="123101" x="6037263" y="5456238"/>
          <p14:tracePt t="123227" x="6037263" y="5465763"/>
          <p14:tracePt t="123239" x="6037263" y="5473700"/>
          <p14:tracePt t="123243" x="6037263" y="5491163"/>
          <p14:tracePt t="123251" x="6037263" y="5537200"/>
          <p14:tracePt t="123269" x="6037263" y="5599113"/>
          <p14:tracePt t="123285" x="6037263" y="5643563"/>
          <p14:tracePt t="123301" x="6037263" y="5715000"/>
          <p14:tracePt t="123320" x="6062663" y="5751513"/>
          <p14:tracePt t="123336" x="6116638" y="5803900"/>
          <p14:tracePt t="123352" x="6143625" y="5840413"/>
          <p14:tracePt t="123369" x="6161088" y="5867400"/>
          <p14:tracePt t="123385" x="6215063" y="5911850"/>
          <p14:tracePt t="123402" x="6303963" y="5956300"/>
          <p14:tracePt t="123434" x="6348413" y="5983288"/>
          <p14:tracePt t="123437" x="6411913" y="6000750"/>
          <p14:tracePt t="123452" x="6465888" y="6018213"/>
          <p14:tracePt t="123469" x="6500813" y="6018213"/>
          <p14:tracePt t="123485" x="6562725" y="6027738"/>
          <p14:tracePt t="123502" x="6608763" y="6027738"/>
          <p14:tracePt t="123518" x="6661150" y="6027738"/>
          <p14:tracePt t="123536" x="6732588" y="6027738"/>
          <p14:tracePt t="123552" x="6786563" y="6027738"/>
          <p14:tracePt t="123569" x="6813550" y="6027738"/>
          <p14:tracePt t="123585" x="6823075" y="6027738"/>
          <p14:tracePt t="123602" x="6831013" y="6027738"/>
          <p14:tracePt t="123619" x="6840538" y="6027738"/>
          <p14:tracePt t="123635" x="6858000" y="6027738"/>
          <p14:tracePt t="123652" x="6867525" y="6010275"/>
          <p14:tracePt t="123705" x="6875463" y="6010275"/>
          <p14:tracePt t="123710" x="6902450" y="6000750"/>
          <p14:tracePt t="123721" x="6919913" y="6000750"/>
          <p14:tracePt t="123737" x="6929438" y="6000750"/>
          <p14:tracePt t="123738" x="6929438" y="5991225"/>
          <p14:tracePt t="123751" x="6973888" y="5973763"/>
          <p14:tracePt t="123767" x="7045325" y="5973763"/>
          <p14:tracePt t="123785" x="7089775" y="5956300"/>
          <p14:tracePt t="123801" x="7126288" y="5929313"/>
          <p14:tracePt t="123881" x="7126288" y="5919788"/>
          <p14:tracePt t="123884" x="7134225" y="5919788"/>
          <p14:tracePt t="123891" x="7134225" y="5884863"/>
          <p14:tracePt t="123901" x="7134225" y="5848350"/>
          <p14:tracePt t="123918" x="7134225" y="5795963"/>
          <p14:tracePt t="123934" x="7134225" y="5751513"/>
          <p14:tracePt t="123951" x="7134225" y="5697538"/>
          <p14:tracePt t="123968" x="7134225" y="5626100"/>
          <p14:tracePt t="123985" x="7143750" y="5572125"/>
          <p14:tracePt t="124001" x="7153275" y="5518150"/>
          <p14:tracePt t="124019" x="7153275" y="5473700"/>
          <p14:tracePt t="124036" x="7153275" y="5446713"/>
          <p14:tracePt t="124052" x="7153275" y="5419725"/>
          <p14:tracePt t="124069" x="7153275" y="5402263"/>
          <p14:tracePt t="124085" x="7143750" y="5367338"/>
          <p14:tracePt t="124102" x="7099300" y="5322888"/>
          <p14:tracePt t="124118" x="7054850" y="5259388"/>
          <p14:tracePt t="124135" x="6840538" y="5089525"/>
          <p14:tracePt t="124153" x="6537325" y="4848225"/>
          <p14:tracePt t="124169" x="6242050" y="4633913"/>
          <p14:tracePt t="124187" x="6054725" y="4473575"/>
          <p14:tracePt t="124202" x="5911850" y="4340225"/>
          <p14:tracePt t="124219" x="5795963" y="4205288"/>
          <p14:tracePt t="124236" x="5680075" y="4071938"/>
          <p14:tracePt t="124252" x="5510213" y="3875088"/>
          <p14:tracePt t="124269" x="5429250" y="3786188"/>
          <p14:tracePt t="124286" x="5357813" y="3714750"/>
          <p14:tracePt t="124302" x="5268913" y="3633788"/>
          <p14:tracePt t="124318" x="5205413" y="3571875"/>
          <p14:tracePt t="124336" x="5153025" y="3490913"/>
          <p14:tracePt t="124352" x="5108575" y="3455988"/>
          <p14:tracePt t="124369" x="5054600" y="3411538"/>
          <p14:tracePt t="124386" x="5010150" y="3375025"/>
          <p14:tracePt t="124403" x="4938713" y="3357563"/>
          <p14:tracePt t="124419" x="4894263" y="3340100"/>
          <p14:tracePt t="124436" x="4867275" y="3340100"/>
          <p14:tracePt t="124452" x="4840288" y="3330575"/>
          <p14:tracePt t="124469" x="4822825" y="3322638"/>
          <p14:tracePt t="124485" x="4803775" y="3313113"/>
          <p14:tracePt t="124502" x="4751388" y="3303588"/>
          <p14:tracePt t="124520" x="4670425" y="3268663"/>
          <p14:tracePt t="124536" x="4518025" y="3197225"/>
          <p14:tracePt t="124553" x="4491038" y="3170238"/>
          <p14:tracePt t="124569" x="4483100" y="3160713"/>
          <p14:tracePt t="124586" x="4465638" y="3143250"/>
          <p14:tracePt t="124602" x="4465638" y="3133725"/>
          <p14:tracePt t="124619" x="4456113" y="3116263"/>
          <p14:tracePt t="124619" x="4456113" y="3108325"/>
          <p14:tracePt t="124655" x="4446588" y="3089275"/>
          <p14:tracePt t="124669" x="4446588" y="3071813"/>
          <p14:tracePt t="124671" x="4429125" y="3044825"/>
          <p14:tracePt t="124714" x="4419600" y="3027363"/>
          <p14:tracePt t="124729" x="4419600" y="3009900"/>
          <p14:tracePt t="124731" x="4411663" y="2990850"/>
          <p14:tracePt t="124735" x="4411663" y="2982913"/>
          <p14:tracePt t="124752" x="4411663" y="2965450"/>
          <p14:tracePt t="124768" x="4402138" y="2955925"/>
          <p14:tracePt t="125001" x="4394200" y="2955925"/>
          <p14:tracePt t="125009" x="4394200" y="2973388"/>
          <p14:tracePt t="125011" x="4394200" y="2990850"/>
          <p14:tracePt t="125022" x="4394200" y="3044825"/>
          <p14:tracePt t="125022" x="4394200" y="3071813"/>
          <p14:tracePt t="125038" x="4394200" y="3125788"/>
          <p14:tracePt t="125053" x="4394200" y="3187700"/>
          <p14:tracePt t="125070" x="4394200" y="3241675"/>
          <p14:tracePt t="125086" x="4394200" y="3286125"/>
          <p14:tracePt t="125102" x="4402138" y="3322638"/>
          <p14:tracePt t="125120" x="4402138" y="3340100"/>
          <p14:tracePt t="125136" x="4402138" y="3357563"/>
          <p14:tracePt t="125153" x="4402138" y="3367088"/>
          <p14:tracePt t="125169" x="4402138" y="3375025"/>
          <p14:tracePt t="125186" x="4402138" y="3394075"/>
          <p14:tracePt t="125203" x="4402138" y="3411538"/>
          <p14:tracePt t="125219" x="4402138" y="3419475"/>
          <p14:tracePt t="125236" x="4402138" y="3438525"/>
          <p14:tracePt t="125253" x="4402138" y="3446463"/>
          <p14:tracePt t="125269" x="4402138" y="3465513"/>
          <p14:tracePt t="125339" x="4402138" y="3473450"/>
          <p14:tracePt t="125435" x="4402138" y="3482975"/>
          <p14:tracePt t="125450" x="4384675" y="3482975"/>
          <p14:tracePt t="125459" x="4367213" y="3482975"/>
          <p14:tracePt t="125466" x="4348163" y="3482975"/>
          <p14:tracePt t="125475" x="4330700" y="3482975"/>
          <p14:tracePt t="125486" x="4286250" y="3482975"/>
          <p14:tracePt t="125502" x="4241800" y="3482975"/>
          <p14:tracePt t="125519" x="4205288" y="3500438"/>
          <p14:tracePt t="125535" x="4187825" y="3500438"/>
          <p14:tracePt t="125553" x="4160838" y="3500438"/>
          <p14:tracePt t="125570" x="4143375" y="3509963"/>
          <p14:tracePt t="125586" x="4098925" y="3527425"/>
          <p14:tracePt t="125603" x="4081463" y="3536950"/>
          <p14:tracePt t="125619" x="4062413" y="3536950"/>
          <p14:tracePt t="125636" x="4044950" y="3544888"/>
          <p14:tracePt t="125653" x="4027488" y="3544888"/>
          <p14:tracePt t="125670" x="4017963" y="3554413"/>
          <p14:tracePt t="126331" x="4027488" y="3562350"/>
          <p14:tracePt t="126334" x="4054475" y="3571875"/>
          <p14:tracePt t="126352" x="4108450" y="3625850"/>
          <p14:tracePt t="126353" x="4224338" y="3714750"/>
          <p14:tracePt t="126369" x="4572000" y="3902075"/>
          <p14:tracePt t="126386" x="5010150" y="4179888"/>
          <p14:tracePt t="126403" x="5402263" y="4446588"/>
          <p14:tracePt t="126420" x="5724525" y="4679950"/>
          <p14:tracePt t="126437" x="5956300" y="4857750"/>
          <p14:tracePt t="126454" x="6108700" y="5000625"/>
          <p14:tracePt t="126471" x="6269038" y="5133975"/>
          <p14:tracePt t="126487" x="6411913" y="5295900"/>
          <p14:tracePt t="126503" x="6537325" y="5419725"/>
          <p14:tracePt t="126520" x="6634163" y="5510213"/>
          <p14:tracePt t="126537" x="6688138" y="5554663"/>
          <p14:tracePt t="126537" x="6705600" y="5572125"/>
          <p14:tracePt t="126556" x="6715125" y="5581650"/>
          <p14:tracePt t="126570" x="6732588" y="5599113"/>
          <p14:tracePt t="126587" x="6742113" y="5608638"/>
          <p14:tracePt t="126653" x="6751638" y="5608638"/>
          <p14:tracePt t="126658" x="6769100" y="5616575"/>
          <p14:tracePt t="126669" x="6804025" y="5653088"/>
          <p14:tracePt t="126671" x="6823075" y="5661025"/>
          <p14:tracePt t="126686" x="6902450" y="5732463"/>
          <p14:tracePt t="126703" x="6956425" y="5786438"/>
          <p14:tracePt t="126719" x="7089775" y="5867400"/>
          <p14:tracePt t="126719" x="7180263" y="5911850"/>
          <p14:tracePt t="126737" x="7331075" y="6000750"/>
          <p14:tracePt t="126753" x="7466013" y="6072188"/>
          <p14:tracePt t="126770" x="7562850" y="6126163"/>
          <p14:tracePt t="126786" x="7634288" y="6170613"/>
          <p14:tracePt t="126803" x="7680325" y="6188075"/>
          <p14:tracePt t="126819" x="7697788" y="6197600"/>
          <p14:tracePt t="126836" x="7705725" y="6205538"/>
          <p14:tracePt t="126878" x="7715250" y="6205538"/>
          <p14:tracePt t="126893" x="7724775" y="6215063"/>
          <p14:tracePt t="126903" x="7732713" y="6224588"/>
          <p14:tracePt t="126925" x="7742238" y="6224588"/>
          <p14:tracePt t="126936" x="7751763" y="6224588"/>
          <p14:tracePt t="126941" x="7769225" y="6242050"/>
          <p14:tracePt t="126952" x="7804150" y="6259513"/>
          <p14:tracePt t="126969" x="7840663" y="6286500"/>
          <p14:tracePt t="126986" x="7867650" y="6303963"/>
          <p14:tracePt t="127004" x="7894638" y="6323013"/>
          <p14:tracePt t="127019" x="7929563" y="6330950"/>
          <p14:tracePt t="127199" x="7939088" y="6330950"/>
          <p14:tracePt t="127215" x="7947025" y="6330950"/>
          <p14:tracePt t="127245" x="7956550" y="6330950"/>
          <p14:tracePt t="127260" x="7956550" y="6313488"/>
          <p14:tracePt t="127265" x="7956550" y="6286500"/>
          <p14:tracePt t="127274" x="7956550" y="6224588"/>
          <p14:tracePt t="127286" x="7956550" y="6161088"/>
          <p14:tracePt t="127303" x="7956550" y="6099175"/>
          <p14:tracePt t="127320" x="7966075" y="6062663"/>
          <p14:tracePt t="127337" x="7974013" y="6018213"/>
          <p14:tracePt t="127354" x="7991475" y="6000750"/>
          <p14:tracePt t="127371" x="7991475" y="5983288"/>
          <p14:tracePt t="127387" x="7991475" y="5973763"/>
          <p14:tracePt t="127387" x="7991475" y="5965825"/>
          <p14:tracePt t="127422" x="7991475" y="5946775"/>
          <p14:tracePt t="127450" x="7991475" y="5938838"/>
          <p14:tracePt t="127459" x="7991475" y="5929313"/>
          <p14:tracePt t="127468" x="7991475" y="5911850"/>
          <p14:tracePt t="127501" x="7991475" y="5894388"/>
          <p14:tracePt t="127581" x="7991475" y="5884863"/>
          <p14:tracePt t="127584" x="7983538" y="5884863"/>
          <p14:tracePt t="127597" x="7966075" y="5902325"/>
          <p14:tracePt t="127604" x="7939088" y="5929313"/>
          <p14:tracePt t="127620" x="7902575" y="5973763"/>
          <p14:tracePt t="127636" x="7867650" y="6010275"/>
          <p14:tracePt t="127653" x="7840663" y="6054725"/>
          <p14:tracePt t="127670" x="7813675" y="6089650"/>
          <p14:tracePt t="127686" x="7796213" y="6134100"/>
          <p14:tracePt t="127703" x="7786688" y="6170613"/>
          <p14:tracePt t="127720" x="7777163" y="6205538"/>
          <p14:tracePt t="127737" x="7777163" y="6224588"/>
          <p14:tracePt t="127754" x="7769225" y="6259513"/>
          <p14:tracePt t="127805" x="7769225" y="6276975"/>
          <p14:tracePt t="127820" x="7769225" y="6286500"/>
          <p14:tracePt t="127836" x="7769225" y="6296025"/>
          <p14:tracePt t="127841" x="7769225" y="6303963"/>
          <p14:tracePt t="128012" x="7769225" y="6313488"/>
          <p14:tracePt t="128560" x="7769225" y="6303963"/>
          <p14:tracePt t="128564" x="7769225" y="6296025"/>
          <p14:tracePt t="128575" x="7769225" y="6276975"/>
          <p14:tracePt t="128588" x="7759700" y="6269038"/>
          <p14:tracePt t="128590" x="7697788" y="6232525"/>
          <p14:tracePt t="128604" x="7626350" y="6170613"/>
          <p14:tracePt t="128621" x="7562850" y="6126163"/>
          <p14:tracePt t="128638" x="7296150" y="5965825"/>
          <p14:tracePt t="128655" x="7027863" y="5759450"/>
          <p14:tracePt t="128671" x="6680200" y="5491163"/>
          <p14:tracePt t="128688" x="6323013" y="5187950"/>
          <p14:tracePt t="128704" x="6027738" y="4919663"/>
          <p14:tracePt t="128721" x="5822950" y="4714875"/>
          <p14:tracePt t="128738" x="5626100" y="4510088"/>
          <p14:tracePt t="128755" x="5537200" y="4394200"/>
          <p14:tracePt t="128771" x="5429250" y="4286250"/>
          <p14:tracePt t="128788" x="5313363" y="4170363"/>
          <p14:tracePt t="128804" x="5232400" y="4108450"/>
          <p14:tracePt t="128821" x="5153025" y="4044950"/>
          <p14:tracePt t="128837" x="5126038" y="4017963"/>
          <p14:tracePt t="128854" x="5116513" y="4017963"/>
          <p14:tracePt t="128895" x="5108575" y="4010025"/>
          <p14:tracePt t="128905" x="5108575" y="4000500"/>
          <p14:tracePt t="128920" x="5089525" y="3973513"/>
          <p14:tracePt t="128921" x="5054600" y="3938588"/>
          <p14:tracePt t="128937" x="5000625" y="3875088"/>
          <p14:tracePt t="128954" x="4946650" y="3822700"/>
          <p14:tracePt t="128970" x="4884738" y="3768725"/>
          <p14:tracePt t="128988" x="4759325" y="3679825"/>
          <p14:tracePt t="129004" x="4625975" y="3581400"/>
          <p14:tracePt t="129021" x="4473575" y="3500438"/>
          <p14:tracePt t="129021" x="4419600" y="3465513"/>
          <p14:tracePt t="129039" x="4348163" y="3419475"/>
          <p14:tracePt t="129055" x="4313238" y="3394075"/>
          <p14:tracePt t="129070" x="4295775" y="3384550"/>
          <p14:tracePt t="129088" x="4251325" y="3367088"/>
          <p14:tracePt t="129105" x="4232275" y="3348038"/>
          <p14:tracePt t="129121" x="4214813" y="3330575"/>
          <p14:tracePt t="129138" x="4170363" y="3286125"/>
          <p14:tracePt t="129156" x="4098925" y="3251200"/>
          <p14:tracePt t="129171" x="4037013" y="3197225"/>
          <p14:tracePt t="129189" x="3965575" y="3143250"/>
          <p14:tracePt t="129204" x="3911600" y="3098800"/>
          <p14:tracePt t="129221" x="3884613" y="3071813"/>
          <p14:tracePt t="129238" x="3857625" y="3062288"/>
          <p14:tracePt t="129255" x="3857625" y="3054350"/>
          <p14:tracePt t="129293" x="3857625" y="3044825"/>
          <p14:tracePt t="129331" x="3857625" y="3036888"/>
          <p14:tracePt t="129343" x="3857625" y="3027363"/>
          <p14:tracePt t="129357" x="3857625" y="3009900"/>
          <p14:tracePt t="129370" x="3857625" y="3000375"/>
          <p14:tracePt t="129371" x="3857625" y="2982913"/>
          <p14:tracePt t="129387" x="3857625" y="2965450"/>
          <p14:tracePt t="129404" x="3857625" y="2946400"/>
          <p14:tracePt t="129421" x="3848100" y="2938463"/>
          <p14:tracePt t="129487" x="3848100" y="2928938"/>
          <p14:tracePt t="129507" x="3848100" y="2919413"/>
          <p14:tracePt t="129523" x="3848100" y="2911475"/>
          <p14:tracePt t="129534" x="3857625" y="2901950"/>
          <p14:tracePt t="129551" x="3857625" y="2894013"/>
          <p14:tracePt t="129559" x="3867150" y="2884488"/>
          <p14:tracePt t="129571" x="3875088" y="2874963"/>
          <p14:tracePt t="129572" x="3894138" y="2867025"/>
          <p14:tracePt t="129587" x="3894138" y="2847975"/>
          <p14:tracePt t="129604" x="3911600" y="2830513"/>
          <p14:tracePt t="129621" x="3919538" y="2830513"/>
          <p14:tracePt t="129637" x="3938588" y="2830513"/>
          <p14:tracePt t="129654" x="3956050" y="2830513"/>
          <p14:tracePt t="129672" x="3983038" y="2830513"/>
          <p14:tracePt t="129688" x="4010025" y="2830513"/>
          <p14:tracePt t="129705" x="4027488" y="2830513"/>
          <p14:tracePt t="129721" x="4062413" y="2830513"/>
          <p14:tracePt t="129738" x="4081463" y="2847975"/>
          <p14:tracePt t="129777" x="4089400" y="2847975"/>
          <p14:tracePt t="129794" x="4098925" y="2857500"/>
          <p14:tracePt t="129809" x="4108450" y="2867025"/>
          <p14:tracePt t="129825" x="4116388" y="2884488"/>
          <p14:tracePt t="129837" x="4116388" y="2894013"/>
          <p14:tracePt t="129838" x="4133850" y="2901950"/>
          <p14:tracePt t="129854" x="4143375" y="2919413"/>
          <p14:tracePt t="129871" x="4170363" y="2946400"/>
          <p14:tracePt t="129887" x="4187825" y="2973388"/>
          <p14:tracePt t="129904" x="4187825" y="3000375"/>
          <p14:tracePt t="129921" x="4187825" y="3036888"/>
          <p14:tracePt t="129937" x="4187825" y="3054350"/>
          <p14:tracePt t="129954" x="4187825" y="3081338"/>
          <p14:tracePt t="129974" x="4179888" y="3089275"/>
          <p14:tracePt t="129988" x="4125913" y="3108325"/>
          <p14:tracePt t="130005" x="4098925" y="3125788"/>
          <p14:tracePt t="130022" x="4071938" y="3125788"/>
          <p14:tracePt t="130038" x="4044950" y="3143250"/>
          <p14:tracePt t="130055" x="4017963" y="3143250"/>
          <p14:tracePt t="130071" x="4000500" y="3143250"/>
          <p14:tracePt t="130088" x="3983038" y="3143250"/>
          <p14:tracePt t="130129" x="3973513" y="3143250"/>
          <p14:tracePt t="130145" x="3965575" y="3143250"/>
          <p14:tracePt t="130149" x="3956050" y="3143250"/>
          <p14:tracePt t="130161" x="3911600" y="3108325"/>
          <p14:tracePt t="130171" x="3867150" y="3081338"/>
          <p14:tracePt t="130187" x="3822700" y="3044825"/>
          <p14:tracePt t="130204" x="3795713" y="3017838"/>
          <p14:tracePt t="130241" x="3776663" y="3009900"/>
          <p14:tracePt t="130242" x="3776663" y="3000375"/>
          <p14:tracePt t="130289" x="3776663" y="2990850"/>
          <p14:tracePt t="130295" x="3776663" y="2982913"/>
          <p14:tracePt t="130321" x="3776663" y="2973388"/>
          <p14:tracePt t="130325" x="3776663" y="2965450"/>
          <p14:tracePt t="130337" x="3776663" y="2955925"/>
          <p14:tracePt t="130337" x="3768725" y="2946400"/>
          <p14:tracePt t="130354" x="3768725" y="2928938"/>
          <p14:tracePt t="130371" x="3768725" y="2911475"/>
          <p14:tracePt t="130387" x="3768725" y="2894013"/>
          <p14:tracePt t="130404" x="3768725" y="2884488"/>
          <p14:tracePt t="130421" x="3768725" y="2867025"/>
          <p14:tracePt t="130466" x="3768725" y="2857500"/>
          <p14:tracePt t="130471" x="3768725" y="2840038"/>
          <p14:tracePt t="130472" x="3776663" y="2830513"/>
          <p14:tracePt t="130489" x="3803650" y="2813050"/>
          <p14:tracePt t="130504" x="3822700" y="2795588"/>
          <p14:tracePt t="130577" x="3830638" y="2795588"/>
          <p14:tracePt t="130582" x="3840163" y="2795588"/>
          <p14:tracePt t="130610" x="3848100" y="2795588"/>
          <p14:tracePt t="130623" x="3857625" y="2795588"/>
          <p14:tracePt t="130641" x="3875088" y="2795588"/>
          <p14:tracePt t="130651" x="3894138" y="2795588"/>
          <p14:tracePt t="130674" x="3911600" y="2795588"/>
          <p14:tracePt t="130690" x="3919538" y="2795588"/>
          <p14:tracePt t="130722" x="3929063" y="2795588"/>
          <p14:tracePt t="130737" x="3938588" y="2795588"/>
          <p14:tracePt t="130785" x="3946525" y="2795588"/>
          <p14:tracePt t="130801" x="3946525" y="2803525"/>
          <p14:tracePt t="130817" x="3946525" y="2813050"/>
          <p14:tracePt t="130821" x="3965575" y="2830513"/>
          <p14:tracePt t="130822" x="3965575" y="2840038"/>
          <p14:tracePt t="130838" x="3965575" y="2857500"/>
          <p14:tracePt t="130854" x="3965575" y="2867025"/>
          <p14:tracePt t="130871" x="3983038" y="2884488"/>
          <p14:tracePt t="130889" x="3983038" y="2894013"/>
          <p14:tracePt t="130930" x="3983038" y="2911475"/>
          <p14:tracePt t="130945" x="3983038" y="2919413"/>
          <p14:tracePt t="130946" x="3983038" y="2938463"/>
          <p14:tracePt t="130978" x="3973513" y="2946400"/>
          <p14:tracePt t="130980" x="3965575" y="2955925"/>
          <p14:tracePt t="130989" x="3946525" y="2955925"/>
          <p14:tracePt t="131005" x="3929063" y="2973388"/>
          <p14:tracePt t="131022" x="3911600" y="2990850"/>
          <p14:tracePt t="131038" x="3902075" y="3000375"/>
          <p14:tracePt t="131055" x="3894138" y="3000375"/>
          <p14:tracePt t="131055" x="3875088" y="3000375"/>
          <p14:tracePt t="131091" x="3857625" y="3000375"/>
          <p14:tracePt t="131094" x="3848100" y="3000375"/>
          <p14:tracePt t="131105" x="3840163" y="3000375"/>
          <p14:tracePt t="131121" x="3803650" y="3000375"/>
          <p14:tracePt t="131138" x="3768725" y="3000375"/>
          <p14:tracePt t="131155" x="3741738" y="3000375"/>
          <p14:tracePt t="131172" x="3679825" y="2990850"/>
          <p14:tracePt t="131190" x="3660775" y="2982913"/>
          <p14:tracePt t="131205" x="3625850" y="2965450"/>
          <p14:tracePt t="131223" x="3625850" y="2955925"/>
          <p14:tracePt t="131239" x="3616325" y="2946400"/>
          <p14:tracePt t="131255" x="3616325" y="2938463"/>
          <p14:tracePt t="131272" x="3616325" y="2928938"/>
          <p14:tracePt t="131288" x="3616325" y="2901950"/>
          <p14:tracePt t="131305" x="3616325" y="2884488"/>
          <p14:tracePt t="131348" x="3616325" y="2857500"/>
          <p14:tracePt t="131363" x="3625850" y="2857500"/>
          <p14:tracePt t="131379" x="3625850" y="2840038"/>
          <p14:tracePt t="131383" x="3633788" y="2840038"/>
          <p14:tracePt t="131387" x="3652838" y="2830513"/>
          <p14:tracePt t="131405" x="3670300" y="2803525"/>
          <p14:tracePt t="131421" x="3679825" y="2795588"/>
          <p14:tracePt t="131438" x="3697288" y="2786063"/>
          <p14:tracePt t="131455" x="3714750" y="2786063"/>
          <p14:tracePt t="131471" x="3732213" y="2768600"/>
          <p14:tracePt t="131488" x="3741738" y="2768600"/>
          <p14:tracePt t="131505" x="3751263" y="2768600"/>
          <p14:tracePt t="131539" x="3768725" y="2768600"/>
          <p14:tracePt t="131588" x="3786188" y="2768600"/>
          <p14:tracePt t="131604" x="3795713" y="2768600"/>
          <p14:tracePt t="131619" x="3803650" y="2768600"/>
          <p14:tracePt t="131623" x="3813175" y="2768600"/>
          <p14:tracePt t="131638" x="3830638" y="2776538"/>
          <p14:tracePt t="131641" x="3857625" y="2803525"/>
          <p14:tracePt t="131655" x="3867150" y="2830513"/>
          <p14:tracePt t="131672" x="3867150" y="2840038"/>
          <p14:tracePt t="131688" x="3884613" y="2857500"/>
          <p14:tracePt t="131705" x="3884613" y="2867025"/>
          <p14:tracePt t="131722" x="3884613" y="2884488"/>
          <p14:tracePt t="131738" x="3884613" y="2901950"/>
          <p14:tracePt t="131755" x="3867150" y="2919413"/>
          <p14:tracePt t="131772" x="3840163" y="2928938"/>
          <p14:tracePt t="131789" x="3822700" y="2938463"/>
          <p14:tracePt t="131805" x="3813175" y="2938463"/>
          <p14:tracePt t="131822" x="3795713" y="2938463"/>
          <p14:tracePt t="131857" x="3776663" y="2938463"/>
          <p14:tracePt t="131892" x="3768725" y="2938463"/>
          <p14:tracePt t="131925" x="3759200" y="2938463"/>
          <p14:tracePt t="131956" x="3751263" y="2928938"/>
          <p14:tracePt t="131971" x="3751263" y="2919413"/>
          <p14:tracePt t="131986" x="3751263" y="2911475"/>
          <p14:tracePt t="131994" x="3751263" y="2901950"/>
          <p14:tracePt t="132005" x="3751263" y="2894013"/>
          <p14:tracePt t="132022" x="3751263" y="2857500"/>
          <p14:tracePt t="132040" x="3751263" y="2830513"/>
          <p14:tracePt t="132056" x="3776663" y="2813050"/>
          <p14:tracePt t="132072" x="3822700" y="2803525"/>
          <p14:tracePt t="132089" x="3840163" y="2803525"/>
          <p14:tracePt t="132105" x="3875088" y="2803525"/>
          <p14:tracePt t="132123" x="3894138" y="2803525"/>
          <p14:tracePt t="132139" x="3911600" y="2803525"/>
          <p14:tracePt t="132155" x="3929063" y="2803525"/>
          <p14:tracePt t="132172" x="3965575" y="2813050"/>
          <p14:tracePt t="132188" x="3983038" y="2830513"/>
          <p14:tracePt t="132204" x="4010025" y="2857500"/>
          <p14:tracePt t="132221" x="4037013" y="2884488"/>
          <p14:tracePt t="132238" x="4054475" y="2901950"/>
          <p14:tracePt t="132254" x="4071938" y="2928938"/>
          <p14:tracePt t="132271" x="4071938" y="2938463"/>
          <p14:tracePt t="132288" x="4071938" y="2946400"/>
          <p14:tracePt t="132305" x="4071938" y="2973388"/>
          <p14:tracePt t="132321" x="4071938" y="3009900"/>
          <p14:tracePt t="132338" x="4071938" y="3027363"/>
          <p14:tracePt t="132355" x="4062413" y="3036888"/>
          <p14:tracePt t="132372" x="4037013" y="3054350"/>
          <p14:tracePt t="132389" x="4010025" y="3062288"/>
          <p14:tracePt t="132389" x="4000500" y="3071813"/>
          <p14:tracePt t="132406" x="3983038" y="3071813"/>
          <p14:tracePt t="132424" x="3965575" y="3071813"/>
          <p14:tracePt t="132440" x="3946525" y="3071813"/>
          <p14:tracePt t="132456" x="3938588" y="3071813"/>
          <p14:tracePt t="132473" x="3929063" y="3071813"/>
          <p14:tracePt t="132489" x="3919538" y="3071813"/>
          <p14:tracePt t="132506" x="3894138" y="3062288"/>
          <p14:tracePt t="132523" x="3875088" y="3044825"/>
          <p14:tracePt t="132564" x="3875088" y="3027363"/>
          <p14:tracePt t="132579" x="3875088" y="3017838"/>
          <p14:tracePt t="132589" x="3875088" y="3009900"/>
          <p14:tracePt t="132605" x="3875088" y="2990850"/>
          <p14:tracePt t="132628" x="3875088" y="2982913"/>
          <p14:tracePt t="132644" x="3875088" y="2973388"/>
          <p14:tracePt t="132646" x="3875088" y="2965450"/>
          <p14:tracePt t="132656" x="3894138" y="2955925"/>
          <p14:tracePt t="132673" x="3919538" y="2946400"/>
          <p14:tracePt t="132689" x="3929063" y="2946400"/>
          <p14:tracePt t="132706" x="3946525" y="2938463"/>
          <p14:tracePt t="132723" x="3965575" y="2938463"/>
          <p14:tracePt t="132740" x="3983038" y="2938463"/>
          <p14:tracePt t="132756" x="4017963" y="2946400"/>
          <p14:tracePt t="132774" x="4037013" y="2973388"/>
          <p14:tracePt t="132790" x="4054475" y="3000375"/>
          <p14:tracePt t="132806" x="4062413" y="3036888"/>
          <p14:tracePt t="132823" x="4062413" y="3071813"/>
          <p14:tracePt t="132839" x="4062413" y="3108325"/>
          <p14:tracePt t="132901" x="4054475" y="3108325"/>
          <p14:tracePt t="132917" x="4037013" y="3108325"/>
          <p14:tracePt t="132921" x="4027488" y="3108325"/>
          <p14:tracePt t="132928" x="4010025" y="3108325"/>
          <p14:tracePt t="132939" x="3983038" y="3108325"/>
          <p14:tracePt t="132955" x="3965575" y="3108325"/>
          <p14:tracePt t="133003" x="3956050" y="3089275"/>
          <p14:tracePt t="133005" x="3956050" y="3081338"/>
          <p14:tracePt t="133023" x="3956050" y="3071813"/>
          <p14:tracePt t="133025" x="3956050" y="3054350"/>
          <p14:tracePt t="133040" x="3956050" y="3027363"/>
          <p14:tracePt t="133056" x="3956050" y="3009900"/>
          <p14:tracePt t="133073" x="3956050" y="2990850"/>
          <p14:tracePt t="133090" x="3965575" y="2965450"/>
          <p14:tracePt t="133123" x="3990975" y="2946400"/>
          <p14:tracePt t="133141" x="4010025" y="2946400"/>
          <p14:tracePt t="133157" x="4017963" y="2946400"/>
          <p14:tracePt t="133158" x="4037013" y="2946400"/>
          <p14:tracePt t="133172" x="4044950" y="2946400"/>
          <p14:tracePt t="133189" x="4062413" y="2946400"/>
          <p14:tracePt t="133206" x="4071938" y="2955925"/>
          <p14:tracePt t="133222" x="4071938" y="2965450"/>
          <p14:tracePt t="133238" x="4081463" y="2990850"/>
          <p14:tracePt t="133286" x="4081463" y="3000375"/>
          <p14:tracePt t="133302" x="4081463" y="3009900"/>
          <p14:tracePt t="133305" x="4081463" y="3017838"/>
          <p14:tracePt t="133797" x="4081463" y="3027363"/>
          <p14:tracePt t="133801" x="4081463" y="3036888"/>
          <p14:tracePt t="133813" x="4081463" y="3054350"/>
          <p14:tracePt t="133817" x="4081463" y="3062288"/>
          <p14:tracePt t="133826" x="4081463" y="3089275"/>
          <p14:tracePt t="133839" x="4081463" y="3108325"/>
          <p14:tracePt t="133856" x="4081463" y="3152775"/>
          <p14:tracePt t="133873" x="4081463" y="3179763"/>
          <p14:tracePt t="133889" x="4081463" y="3224213"/>
          <p14:tracePt t="133906" x="4071938" y="3268663"/>
          <p14:tracePt t="133922" x="4071938" y="3303588"/>
          <p14:tracePt t="133939" x="4062413" y="3367088"/>
          <p14:tracePt t="133957" x="4044950" y="3429000"/>
          <p14:tracePt t="133974" x="4044950" y="3465513"/>
          <p14:tracePt t="133990" x="4044950" y="3509963"/>
          <p14:tracePt t="134007" x="4044950" y="3544888"/>
          <p14:tracePt t="134023" x="4044950" y="3571875"/>
          <p14:tracePt t="134023" x="4044950" y="3581400"/>
          <p14:tracePt t="134059" x="4044950" y="3589338"/>
          <p14:tracePt t="134084" x="4044950" y="3598863"/>
          <p14:tracePt t="134102" x="4044950" y="3608388"/>
          <p14:tracePt t="134105" x="4044950" y="3616325"/>
          <p14:tracePt t="134112" x="4044950" y="3625850"/>
          <p14:tracePt t="134149" x="4044950" y="3633788"/>
          <p14:tracePt t="134151" x="4044950" y="3643313"/>
          <p14:tracePt t="134156" x="4037013" y="3660775"/>
          <p14:tracePt t="134173" x="4037013" y="3670300"/>
          <p14:tracePt t="134190" x="4037013" y="3705225"/>
          <p14:tracePt t="134206" x="4027488" y="3732213"/>
          <p14:tracePt t="134223" x="4027488" y="3759200"/>
          <p14:tracePt t="134241" x="4010025" y="3776663"/>
          <p14:tracePt t="134295" x="4010025" y="3786188"/>
          <p14:tracePt t="134855" x="4017963" y="3786188"/>
          <p14:tracePt t="134857" x="4017963" y="3776663"/>
          <p14:tracePt t="135607" x="4027488" y="3776663"/>
          <p14:tracePt t="135639" x="4044950" y="3759200"/>
          <p14:tracePt t="135643" x="4044950" y="3751263"/>
          <p14:tracePt t="135656" x="4044950" y="3697288"/>
          <p14:tracePt t="135663" x="4044950" y="3670300"/>
          <p14:tracePt t="135673" x="4054475" y="3571875"/>
          <p14:tracePt t="135691" x="4062413" y="3517900"/>
          <p14:tracePt t="135708" x="4081463" y="3490913"/>
          <p14:tracePt t="135725" x="4089400" y="3446463"/>
          <p14:tracePt t="135741" x="4108450" y="3419475"/>
          <p14:tracePt t="135757" x="4116388" y="3411538"/>
          <p14:tracePt t="135817" x="4116388" y="3402013"/>
          <p14:tracePt t="135833" x="4116388" y="3394075"/>
          <p14:tracePt t="135849" x="4116388" y="3384550"/>
          <p14:tracePt t="135864" x="4116388" y="3375025"/>
          <p14:tracePt t="135872" x="4125913" y="3375025"/>
          <p14:tracePt t="135897" x="4125913" y="3367088"/>
          <p14:tracePt t="135897" x="4125913" y="3357563"/>
          <p14:tracePt t="135913" x="4133850" y="3357563"/>
          <p14:tracePt t="135917" x="4133850" y="3348038"/>
          <p14:tracePt t="135923" x="4133850" y="3340100"/>
          <p14:tracePt t="135940" x="4143375" y="3340100"/>
          <p14:tracePt t="136088" x="4143375" y="3348038"/>
          <p14:tracePt t="136093" x="4143375" y="3357563"/>
          <p14:tracePt t="136105" x="4143375" y="3394075"/>
          <p14:tracePt t="136113" x="4152900" y="3419475"/>
          <p14:tracePt t="136124" x="4152900" y="3455988"/>
          <p14:tracePt t="136140" x="4160838" y="3473450"/>
          <p14:tracePt t="136221" x="4170363" y="3473450"/>
          <p14:tracePt t="136249" x="4179888" y="3473450"/>
          <p14:tracePt t="136265" x="4187825" y="3473450"/>
          <p14:tracePt t="136665" x="4187825" y="3490913"/>
          <p14:tracePt t="136669" x="4187825" y="3500438"/>
          <p14:tracePt t="136675" x="4187825" y="3527425"/>
          <p14:tracePt t="136690" x="4187825" y="3581400"/>
          <p14:tracePt t="136708" x="4187825" y="3643313"/>
          <p14:tracePt t="136726" x="4187825" y="3697288"/>
          <p14:tracePt t="136741" x="4187825" y="3768725"/>
          <p14:tracePt t="136758" x="4187825" y="3857625"/>
          <p14:tracePt t="136774" x="4224338" y="3973513"/>
          <p14:tracePt t="136791" x="4251325" y="4071938"/>
          <p14:tracePt t="136791" x="4268788" y="4125913"/>
          <p14:tracePt t="136809" x="4313238" y="4205288"/>
          <p14:tracePt t="136825" x="4340225" y="4276725"/>
          <p14:tracePt t="136842" x="4367213" y="4330700"/>
          <p14:tracePt t="136858" x="4394200" y="4357688"/>
          <p14:tracePt t="136874" x="4411663" y="4375150"/>
          <p14:tracePt t="136874" x="4411663" y="4384675"/>
          <p14:tracePt t="137066" x="4419600" y="4384675"/>
          <p14:tracePt t="137114" x="4419600" y="4375150"/>
          <p14:tracePt t="137130" x="4419600" y="4367213"/>
          <p14:tracePt t="137146" x="4419600" y="4357688"/>
          <p14:tracePt t="137163" x="4419600" y="4340225"/>
          <p14:tracePt t="137179" x="4419600" y="4322763"/>
          <p14:tracePt t="137193" x="4419600" y="4313238"/>
          <p14:tracePt t="137195" x="4419600" y="4295775"/>
          <p14:tracePt t="137208" x="4402138" y="4276725"/>
          <p14:tracePt t="137224" x="4384675" y="4251325"/>
          <p14:tracePt t="137260" x="4375150" y="4232275"/>
          <p14:tracePt t="137293" x="4357688" y="4187825"/>
          <p14:tracePt t="137307" x="4348163" y="4170363"/>
          <p14:tracePt t="137311" x="4340225" y="4160838"/>
          <p14:tracePt t="137323" x="4330700" y="4133850"/>
          <p14:tracePt t="137342" x="4322763" y="4098925"/>
          <p14:tracePt t="137344" x="4313238" y="4081463"/>
          <p14:tracePt t="137344" x="4303713" y="4081463"/>
          <p14:tracePt t="137359" x="4303713" y="4071938"/>
          <p14:tracePt t="137359" x="4295775" y="4062413"/>
          <p14:tracePt t="137964" x="4295775" y="4054475"/>
          <p14:tracePt t="138479" x="4295775" y="4062413"/>
          <p14:tracePt t="138490" x="4295775" y="4071938"/>
          <p14:tracePt t="140335" x="4286250" y="4081463"/>
          <p14:tracePt t="142769" x="4276725" y="4081463"/>
          <p14:tracePt t="142785" x="4268788" y="4081463"/>
          <p14:tracePt t="142793" x="4259263" y="4081463"/>
          <p14:tracePt t="142858" x="4251325" y="4081463"/>
          <p14:tracePt t="142883" x="4232275" y="4081463"/>
          <p14:tracePt t="143524" x="4224338" y="4081463"/>
          <p14:tracePt t="144292" x="4224338" y="4071938"/>
          <p14:tracePt t="144708" x="4224338" y="4054475"/>
          <p14:tracePt t="144722" x="4224338" y="4037013"/>
          <p14:tracePt t="144726" x="4232275" y="4017963"/>
          <p14:tracePt t="144744" x="4241800" y="3990975"/>
          <p14:tracePt t="144745" x="4241800" y="3973513"/>
          <p14:tracePt t="144761" x="4259263" y="3938588"/>
          <p14:tracePt t="144777" x="4268788" y="3894138"/>
          <p14:tracePt t="144794" x="4276725" y="3875088"/>
          <p14:tracePt t="144810" x="4286250" y="3875088"/>
          <p14:tracePt t="144827" x="4286250" y="3867150"/>
          <p14:tracePt t="144844" x="4286250" y="3848100"/>
          <p14:tracePt t="144860" x="4295775" y="3830638"/>
          <p14:tracePt t="144876" x="4303713" y="3822700"/>
          <p14:tracePt t="144893" x="4313238" y="3803650"/>
          <p14:tracePt t="144911" x="4313238" y="3786188"/>
          <p14:tracePt t="144928" x="4322763" y="3751263"/>
          <p14:tracePt t="144946" x="4322763" y="3714750"/>
          <p14:tracePt t="144962" x="4330700" y="3679825"/>
          <p14:tracePt t="144978" x="4330700" y="3633788"/>
          <p14:tracePt t="144995" x="4330700" y="3608388"/>
          <p14:tracePt t="145012" x="4330700" y="3562350"/>
          <p14:tracePt t="145029" x="4330700" y="3536950"/>
          <p14:tracePt t="145045" x="4330700" y="3517900"/>
          <p14:tracePt t="145062" x="4330700" y="3500438"/>
          <p14:tracePt t="145078" x="4330700" y="3490913"/>
          <p14:tracePt t="145095" x="4330700" y="3473450"/>
          <p14:tracePt t="145114" x="4330700" y="3455988"/>
          <p14:tracePt t="145128" x="4330700" y="3429000"/>
          <p14:tracePt t="145146" x="4330700" y="3402013"/>
          <p14:tracePt t="145162" x="4330700" y="3384550"/>
          <p14:tracePt t="145178" x="4330700" y="3348038"/>
          <p14:tracePt t="145195" x="4330700" y="3330575"/>
          <p14:tracePt t="145211" x="4330700" y="3313113"/>
          <p14:tracePt t="145228" x="4330700" y="3295650"/>
          <p14:tracePt t="145244" x="4330700" y="3286125"/>
          <p14:tracePt t="145261" x="4330700" y="3276600"/>
          <p14:tracePt t="145278" x="4330700" y="3268663"/>
          <p14:tracePt t="145295" x="4340225" y="3259138"/>
          <p14:tracePt t="145312" x="4348163" y="3251200"/>
          <p14:tracePt t="145328" x="4348163" y="3232150"/>
          <p14:tracePt t="145345" x="4348163" y="3214688"/>
          <p14:tracePt t="145361" x="4348163" y="3197225"/>
          <p14:tracePt t="145398" x="4348163" y="3187700"/>
          <p14:tracePt t="145400" x="4348163" y="3179763"/>
          <p14:tracePt t="145412" x="4348163" y="3160713"/>
          <p14:tracePt t="145430" x="4348163" y="3152775"/>
          <p14:tracePt t="145445" x="4348163" y="3133725"/>
          <p14:tracePt t="145462" x="4348163" y="3125788"/>
          <p14:tracePt t="145478" x="4348163" y="3108325"/>
          <p14:tracePt t="145525" x="4348163" y="3098800"/>
          <p14:tracePt t="145689" x="4348163" y="3108325"/>
          <p14:tracePt t="145701" x="4348163" y="3125788"/>
          <p14:tracePt t="145705" x="4348163" y="3143250"/>
          <p14:tracePt t="145714" x="4348163" y="3170238"/>
          <p14:tracePt t="145728" x="4348163" y="3205163"/>
          <p14:tracePt t="145744" x="4348163" y="3241675"/>
          <p14:tracePt t="145761" x="4348163" y="3295650"/>
          <p14:tracePt t="145778" x="4348163" y="3340100"/>
          <p14:tracePt t="145795" x="4348163" y="3367088"/>
          <p14:tracePt t="145811" x="4348163" y="3394075"/>
          <p14:tracePt t="145828" x="4348163" y="3429000"/>
          <p14:tracePt t="146280" x="4348163" y="3438525"/>
          <p14:tracePt t="146293" x="4348163" y="3446463"/>
          <p14:tracePt t="146301" x="4348163" y="3455988"/>
          <p14:tracePt t="146303" x="4348163" y="3465513"/>
          <p14:tracePt t="146312" x="4348163" y="3473450"/>
          <p14:tracePt t="146329" x="4348163" y="3482975"/>
          <p14:tracePt t="146345" x="4348163" y="3509963"/>
          <p14:tracePt t="146363" x="4348163" y="3536950"/>
          <p14:tracePt t="146379" x="4348163" y="3562350"/>
          <p14:tracePt t="146395" x="4348163" y="3598863"/>
          <p14:tracePt t="146412" x="4367213" y="3625850"/>
          <p14:tracePt t="146429" x="4367213" y="3643313"/>
          <p14:tracePt t="146445" x="4367213" y="3660775"/>
          <p14:tracePt t="146462" x="4367213" y="3687763"/>
          <p14:tracePt t="146536" x="4367213" y="3697288"/>
          <p14:tracePt t="146540" x="4367213" y="3705225"/>
          <p14:tracePt t="147176" x="4367213" y="3714750"/>
          <p14:tracePt t="147207" x="4367213" y="3724275"/>
          <p14:tracePt t="147223" x="4367213" y="3732213"/>
          <p14:tracePt t="147239" x="4367213" y="3741738"/>
          <p14:tracePt t="147243" x="4367213" y="3751263"/>
          <p14:tracePt t="147262" x="4367213" y="3759200"/>
          <p14:tracePt t="147263" x="4367213" y="3768725"/>
          <p14:tracePt t="147279" x="4367213" y="3786188"/>
          <p14:tracePt t="147352" x="4367213" y="3803650"/>
          <p14:tracePt t="147735" x="4367213" y="3822700"/>
          <p14:tracePt t="147739" x="4367213" y="3830638"/>
          <p14:tracePt t="147752" x="4367213" y="3840163"/>
          <p14:tracePt t="147761" x="4367213" y="3848100"/>
          <p14:tracePt t="147762" x="4367213" y="3857625"/>
          <p14:tracePt t="147779" x="4367213" y="3867150"/>
          <p14:tracePt t="147795" x="4357688" y="3875088"/>
          <p14:tracePt t="147813" x="4357688" y="3884613"/>
          <p14:tracePt t="147830" x="4348163" y="3911600"/>
          <p14:tracePt t="147846" x="4348163" y="3919538"/>
          <p14:tracePt t="147863" x="4348163" y="3929063"/>
          <p14:tracePt t="147880" x="4348163" y="3946525"/>
          <p14:tracePt t="147897" x="4348163" y="3956050"/>
          <p14:tracePt t="148377" x="4348163" y="3946525"/>
          <p14:tracePt t="148425" x="4340225" y="3938588"/>
          <p14:tracePt t="148490" x="4340225" y="3929063"/>
          <p14:tracePt t="148505" x="4340225" y="3919538"/>
          <p14:tracePt t="148509" x="4340225" y="3911600"/>
          <p14:tracePt t="148537" x="4340225" y="3902075"/>
          <p14:tracePt t="148541" x="4340225" y="3894138"/>
          <p14:tracePt t="148552" x="4340225" y="3884613"/>
          <p14:tracePt t="148557" x="4340225" y="3875088"/>
          <p14:tracePt t="148681" x="4330700" y="3867150"/>
          <p14:tracePt t="148701" x="4322763" y="3867150"/>
          <p14:tracePt t="148712" x="4295775" y="3867150"/>
          <p14:tracePt t="148726" x="4268788" y="3867150"/>
          <p14:tracePt t="148747" x="4251325" y="3867150"/>
          <p14:tracePt t="148764" x="4241800" y="3867150"/>
          <p14:tracePt t="148766" x="4232275" y="3867150"/>
          <p14:tracePt t="149407" x="4251325" y="3867150"/>
          <p14:tracePt t="149564" x="4259263" y="3867150"/>
          <p14:tracePt t="149676" x="4251325" y="3875088"/>
          <p14:tracePt t="149679" x="4241800" y="3875088"/>
          <p14:tracePt t="149695" x="4232275" y="3875088"/>
          <p14:tracePt t="149713" x="4224338" y="3884613"/>
          <p14:tracePt t="149788" x="4214813" y="3884613"/>
          <p14:tracePt t="149804" x="4197350" y="3884613"/>
          <p14:tracePt t="149818" x="4187825" y="3884613"/>
          <p14:tracePt t="149823" x="4179888" y="3884613"/>
          <p14:tracePt t="149839" x="4160838" y="3884613"/>
          <p14:tracePt t="149854" x="4143375" y="3884613"/>
          <p14:tracePt t="149867" x="4133850" y="3884613"/>
          <p14:tracePt t="149867" x="4125913" y="3884613"/>
          <p14:tracePt t="149880" x="4116388" y="3884613"/>
          <p14:tracePt t="149896" x="4108450" y="3884613"/>
          <p14:tracePt t="149931" x="4098925" y="3884613"/>
          <p14:tracePt t="149947" x="4089400" y="3884613"/>
          <p14:tracePt t="149948" x="4081463" y="3884613"/>
          <p14:tracePt t="149963" x="4062413" y="3884613"/>
          <p14:tracePt t="149980" x="4044950" y="3884613"/>
          <p14:tracePt t="149998" x="4037013" y="3884613"/>
          <p14:tracePt t="150013" x="4027488" y="3884613"/>
          <p14:tracePt t="150031" x="4010025" y="3884613"/>
          <p14:tracePt t="150076" x="3990975" y="3884613"/>
          <p14:tracePt t="150086" x="3965575" y="3884613"/>
          <p14:tracePt t="150088" x="3919538" y="3884613"/>
          <p14:tracePt t="150097" x="3884613" y="3884613"/>
          <p14:tracePt t="150114" x="3840163" y="3867150"/>
          <p14:tracePt t="150130" x="3822700" y="3867150"/>
          <p14:tracePt t="150147" x="3803650" y="3867150"/>
          <p14:tracePt t="150163" x="3786188" y="3867150"/>
          <p14:tracePt t="150204" x="3776663" y="3867150"/>
          <p14:tracePt t="150213" x="3768725" y="3867150"/>
          <p14:tracePt t="150216" x="3732213" y="3857625"/>
          <p14:tracePt t="150231" x="3697288" y="3848100"/>
          <p14:tracePt t="150248" x="3643313" y="3848100"/>
          <p14:tracePt t="150263" x="3589338" y="3848100"/>
          <p14:tracePt t="150281" x="3554413" y="3840163"/>
          <p14:tracePt t="150298" x="3517900" y="3822700"/>
          <p14:tracePt t="150314" x="3500438" y="3822700"/>
          <p14:tracePt t="150331" x="3490913" y="3822700"/>
          <p14:tracePt t="150347" x="3482975" y="3822700"/>
          <p14:tracePt t="150393" x="3465513" y="3822700"/>
          <p14:tracePt t="150746" x="3473450" y="3822700"/>
          <p14:tracePt t="150753" x="3482975" y="3822700"/>
          <p14:tracePt t="150767" x="3490913" y="3822700"/>
          <p14:tracePt t="150767" x="3500438" y="3822700"/>
          <p14:tracePt t="150780" x="3527425" y="3822700"/>
          <p14:tracePt t="150797" x="3562350" y="3840163"/>
          <p14:tracePt t="150813" x="3608388" y="3840163"/>
          <p14:tracePt t="150830" x="3652838" y="3840163"/>
          <p14:tracePt t="150847" x="3670300" y="3857625"/>
          <p14:tracePt t="150863" x="3687763" y="3857625"/>
          <p14:tracePt t="150880" x="3724275" y="3857625"/>
          <p14:tracePt t="150899" x="3732213" y="3857625"/>
          <p14:tracePt t="150914" x="3776663" y="3857625"/>
          <p14:tracePt t="150931" x="3786188" y="3857625"/>
          <p14:tracePt t="150948" x="3822700" y="3857625"/>
          <p14:tracePt t="150965" x="3867150" y="3857625"/>
          <p14:tracePt t="150981" x="3902075" y="3884613"/>
          <p14:tracePt t="150998" x="3946525" y="3884613"/>
          <p14:tracePt t="151014" x="4000500" y="3884613"/>
          <p14:tracePt t="151031" x="4044950" y="3884613"/>
          <p14:tracePt t="151048" x="4071938" y="3894138"/>
          <p14:tracePt t="151065" x="4089400" y="3894138"/>
          <p14:tracePt t="151081" x="4108450" y="3902075"/>
          <p14:tracePt t="151098" x="4116388" y="3902075"/>
          <p14:tracePt t="151133" x="4125913" y="3902075"/>
          <p14:tracePt t="151135" x="4133850" y="3902075"/>
          <p14:tracePt t="151167" x="4152900" y="3902075"/>
          <p14:tracePt t="151169" x="4160838" y="3902075"/>
          <p14:tracePt t="151181" x="4179888" y="3902075"/>
          <p14:tracePt t="153568" x="4170363" y="3902075"/>
          <p14:tracePt t="153571" x="4160838" y="3902075"/>
          <p14:tracePt t="153634" x="4143375" y="3902075"/>
          <p14:tracePt t="153665" x="4133850" y="3902075"/>
          <p14:tracePt t="155555" x="4133850" y="3894138"/>
          <p14:tracePt t="155559" x="4133850" y="3884613"/>
          <p14:tracePt t="156020" x="4133850" y="3875088"/>
          <p14:tracePt t="156023" x="4133850" y="3867150"/>
          <p14:tracePt t="156039" x="4133850" y="3848100"/>
          <p14:tracePt t="156052" x="4133850" y="3830638"/>
          <p14:tracePt t="156069" x="4133850" y="3803650"/>
          <p14:tracePt t="156072" x="4133850" y="3776663"/>
          <p14:tracePt t="156083" x="4133850" y="3759200"/>
          <p14:tracePt t="156099" x="4133850" y="3724275"/>
          <p14:tracePt t="156116" x="4133850" y="3687763"/>
          <p14:tracePt t="156132" x="4133850" y="3670300"/>
          <p14:tracePt t="156149" x="4133850" y="3633788"/>
          <p14:tracePt t="156166" x="4133850" y="3616325"/>
          <p14:tracePt t="156183" x="4133850" y="3589338"/>
          <p14:tracePt t="156200" x="4133850" y="3581400"/>
          <p14:tracePt t="156217" x="4133850" y="3571875"/>
          <p14:tracePt t="156233" x="4133850" y="3554413"/>
          <p14:tracePt t="156276" x="4143375" y="3544888"/>
          <p14:tracePt t="156291" x="4143375" y="3536950"/>
          <p14:tracePt t="156307" x="4152900" y="3527425"/>
          <p14:tracePt t="156311" x="4152900" y="3517900"/>
          <p14:tracePt t="156327" x="4152900" y="3509963"/>
          <p14:tracePt t="156337" x="4160838" y="3500438"/>
          <p14:tracePt t="156350" x="4179888" y="3490913"/>
          <p14:tracePt t="156367" x="4197350" y="3473450"/>
          <p14:tracePt t="156384" x="4205288" y="3455988"/>
          <p14:tracePt t="156400" x="4224338" y="3446463"/>
          <p14:tracePt t="156417" x="4241800" y="3429000"/>
          <p14:tracePt t="156434" x="4259263" y="3429000"/>
          <p14:tracePt t="156434" x="4268788" y="3429000"/>
          <p14:tracePt t="156451" x="4276725" y="3429000"/>
          <p14:tracePt t="156467" x="4295775" y="3411538"/>
          <p14:tracePt t="156483" x="4313238" y="3411538"/>
          <p14:tracePt t="156519" x="4322763" y="3411538"/>
          <p14:tracePt t="156521" x="4330700" y="3411538"/>
          <p14:tracePt t="156534" x="4340225" y="3411538"/>
          <p14:tracePt t="156550" x="4357688" y="3411538"/>
          <p14:tracePt t="156566" x="4375150" y="3411538"/>
          <p14:tracePt t="156583" x="4394200" y="3419475"/>
          <p14:tracePt t="156599" x="4402138" y="3419475"/>
          <p14:tracePt t="156643" x="4402138" y="3429000"/>
          <p14:tracePt t="156660" x="4411663" y="3438525"/>
          <p14:tracePt t="156696" x="4419600" y="3446463"/>
          <p14:tracePt t="156712" x="4419600" y="3455988"/>
          <p14:tracePt t="156714" x="4429125" y="3473450"/>
          <p14:tracePt t="156723" x="4429125" y="3482975"/>
          <p14:tracePt t="156734" x="4429125" y="3509963"/>
          <p14:tracePt t="156750" x="4429125" y="3536950"/>
          <p14:tracePt t="156767" x="4429125" y="3562350"/>
          <p14:tracePt t="156784" x="4429125" y="3608388"/>
          <p14:tracePt t="156800" x="4429125" y="3643313"/>
          <p14:tracePt t="156817" x="4429125" y="3660775"/>
          <p14:tracePt t="156834" x="4429125" y="3697288"/>
          <p14:tracePt t="156834" x="4429125" y="3705225"/>
          <p14:tracePt t="156852" x="4429125" y="3714750"/>
          <p14:tracePt t="156868" x="4429125" y="3732213"/>
          <p14:tracePt t="156884" x="4429125" y="3768725"/>
          <p14:tracePt t="156902" x="4429125" y="3776663"/>
          <p14:tracePt t="156917" x="4429125" y="3803650"/>
          <p14:tracePt t="156934" x="4429125" y="3822700"/>
          <p14:tracePt t="156966" x="4429125" y="3857625"/>
          <p14:tracePt t="156986" x="4419600" y="3867150"/>
          <p14:tracePt t="156988" x="4419600" y="3884613"/>
          <p14:tracePt t="157002" x="4419600" y="3902075"/>
          <p14:tracePt t="157017" x="4419600" y="3911600"/>
          <p14:tracePt t="157034" x="4411663" y="3929063"/>
          <p14:tracePt t="157051" x="4402138" y="3946525"/>
          <p14:tracePt t="157091" x="4402138" y="3956050"/>
          <p14:tracePt t="157109" x="4394200" y="3965575"/>
          <p14:tracePt t="157116" x="4384675" y="3983038"/>
          <p14:tracePt t="159335" x="4384675" y="3990975"/>
          <p14:tracePt t="159384" x="4375150" y="3990975"/>
          <p14:tracePt t="159560" x="4375150" y="3983038"/>
          <p14:tracePt t="159563" x="4375150" y="3973513"/>
          <p14:tracePt t="159608" x="4375150" y="3965575"/>
          <p14:tracePt t="159613" x="4375150" y="3956050"/>
          <p14:tracePt t="159638" x="4375150" y="3946525"/>
          <p14:tracePt t="159643" x="4375150" y="3938588"/>
          <p14:tracePt t="159655" x="4375150" y="3929063"/>
          <p14:tracePt t="159658" x="4375150" y="3919538"/>
          <p14:tracePt t="159687" x="4367213" y="3902075"/>
          <p14:tracePt t="159701" x="4367213" y="3894138"/>
          <p14:tracePt t="159719" x="4348163" y="3894138"/>
          <p14:tracePt t="159735" x="4340225" y="3894138"/>
          <p14:tracePt t="159735" x="4303713" y="3894138"/>
          <p14:tracePt t="159751" x="4286250" y="3894138"/>
          <p14:tracePt t="159767" x="4268788" y="3894138"/>
          <p14:tracePt t="159784" x="4241800" y="3894138"/>
          <p14:tracePt t="159801" x="4214813" y="3894138"/>
          <p14:tracePt t="159818" x="4187825" y="3894138"/>
          <p14:tracePt t="159834" x="4179888" y="3894138"/>
          <p14:tracePt t="159851" x="4152900" y="3894138"/>
          <p14:tracePt t="159870" x="4116388" y="3894138"/>
          <p14:tracePt t="159885" x="4098925" y="3894138"/>
          <p14:tracePt t="159902" x="4089400" y="3894138"/>
          <p14:tracePt t="160010" x="4081463" y="3894138"/>
          <p14:tracePt t="160058" x="4062413" y="3894138"/>
          <p14:tracePt t="160282" x="4044950" y="3894138"/>
          <p14:tracePt t="160294" x="4027488" y="3894138"/>
          <p14:tracePt t="160301" x="4010025" y="3894138"/>
          <p14:tracePt t="160303" x="3946525" y="3894138"/>
          <p14:tracePt t="160318" x="3884613" y="3911600"/>
          <p14:tracePt t="160334" x="3848100" y="3911600"/>
          <p14:tracePt t="160351" x="3822700" y="3911600"/>
          <p14:tracePt t="160368" x="3813175" y="3911600"/>
          <p14:tracePt t="160457" x="3795713" y="3911600"/>
          <p14:tracePt t="160474" x="3786188" y="3911600"/>
          <p14:tracePt t="160489" x="3776663" y="3911600"/>
          <p14:tracePt t="160489" x="3768725" y="3911600"/>
          <p14:tracePt t="160653" x="3759200" y="3919538"/>
          <p14:tracePt t="160681" x="3759200" y="3929063"/>
          <p14:tracePt t="160696" x="3751263" y="3929063"/>
          <p14:tracePt t="160746" x="3751263" y="3938588"/>
          <p14:tracePt t="160793" x="3732213" y="3946525"/>
          <p14:tracePt t="160796" x="3732213" y="3956050"/>
          <p14:tracePt t="160830" x="3724275" y="3965575"/>
          <p14:tracePt t="161082" x="3714750" y="3973513"/>
          <p14:tracePt t="161098" x="3714750" y="3990975"/>
          <p14:tracePt t="161101" x="3714750" y="4000500"/>
          <p14:tracePt t="161119" x="3759200" y="4037013"/>
          <p14:tracePt t="161121" x="3813175" y="4071938"/>
          <p14:tracePt t="161136" x="3867150" y="4108450"/>
          <p14:tracePt t="161152" x="3911600" y="4108450"/>
          <p14:tracePt t="161169" x="3929063" y="4108450"/>
          <p14:tracePt t="161186" x="3946525" y="4108450"/>
          <p14:tracePt t="161203" x="3965575" y="4108450"/>
          <p14:tracePt t="161219" x="3983038" y="4108450"/>
          <p14:tracePt t="161236" x="4000500" y="4108450"/>
          <p14:tracePt t="161252" x="4017963" y="4108450"/>
          <p14:tracePt t="161269" x="4044950" y="4108450"/>
          <p14:tracePt t="161286" x="4071938" y="4089400"/>
          <p14:tracePt t="161303" x="4089400" y="4089400"/>
          <p14:tracePt t="161319" x="4116388" y="4071938"/>
          <p14:tracePt t="161335" x="4152900" y="4071938"/>
          <p14:tracePt t="161353" x="4170363" y="4062413"/>
          <p14:tracePt t="161369" x="4179888" y="4054475"/>
          <p14:tracePt t="161386" x="4197350" y="4044950"/>
          <p14:tracePt t="161403" x="4214813" y="4037013"/>
          <p14:tracePt t="161419" x="4241800" y="4017963"/>
          <p14:tracePt t="161436" x="4268788" y="4010025"/>
          <p14:tracePt t="161452" x="4295775" y="3990975"/>
          <p14:tracePt t="161469" x="4313238" y="3973513"/>
          <p14:tracePt t="161486" x="4340225" y="3946525"/>
          <p14:tracePt t="161503" x="4348163" y="3946525"/>
          <p14:tracePt t="161520" x="4357688" y="3946525"/>
          <p14:tracePt t="161643" x="4367213" y="3938588"/>
          <p14:tracePt t="161755" x="4375150" y="3938588"/>
          <p14:tracePt t="161787" x="4384675" y="3929063"/>
          <p14:tracePt t="161850" x="4394200" y="3929063"/>
          <p14:tracePt t="161914" x="4394200" y="3919538"/>
          <p14:tracePt t="161980" x="4411663" y="3911600"/>
          <p14:tracePt t="161995" x="4419600" y="3894138"/>
          <p14:tracePt t="161997" x="4429125" y="3894138"/>
          <p14:tracePt t="162002" x="4438650" y="3884613"/>
          <p14:tracePt t="162059" x="4446588" y="3875088"/>
          <p14:tracePt t="162063" x="4446588" y="3867150"/>
          <p14:tracePt t="162091" x="4456113" y="3867150"/>
          <p14:tracePt t="162137" x="4456113" y="3857625"/>
          <p14:tracePt t="162155" x="4456113" y="3840163"/>
          <p14:tracePt t="162168" x="4465638" y="3822700"/>
          <p14:tracePt t="162174" x="4465638" y="3813175"/>
          <p14:tracePt t="162203" x="4465638" y="3803650"/>
          <p14:tracePt t="162219" x="4465638" y="3795713"/>
          <p14:tracePt t="162267" x="4465638" y="3786188"/>
          <p14:tracePt t="162284" x="4465638" y="3776663"/>
          <p14:tracePt t="162299" x="4465638" y="3768725"/>
          <p14:tracePt t="162303" x="4465638" y="3759200"/>
          <p14:tracePt t="162316" x="4465638" y="3741738"/>
          <p14:tracePt t="162320" x="4465638" y="3732213"/>
          <p14:tracePt t="162364" x="4465638" y="3724275"/>
          <p14:tracePt t="162381" x="4429125" y="3697288"/>
          <p14:tracePt t="162395" x="4411663" y="3687763"/>
          <p14:tracePt t="162399" x="4384675" y="3679825"/>
          <p14:tracePt t="162419" x="4348163" y="3670300"/>
          <p14:tracePt t="162420" x="4313238" y="3660775"/>
          <p14:tracePt t="162435" x="4295775" y="3660775"/>
          <p14:tracePt t="162454" x="4268788" y="3660775"/>
          <p14:tracePt t="162470" x="4241800" y="3660775"/>
          <p14:tracePt t="162486" x="4214813" y="3643313"/>
          <p14:tracePt t="162503" x="4179888" y="3643313"/>
          <p14:tracePt t="162520" x="4116388" y="3643313"/>
          <p14:tracePt t="162537" x="4062413" y="3625850"/>
          <p14:tracePt t="162553" x="4000500" y="3625850"/>
          <p14:tracePt t="162570" x="3938588" y="3625850"/>
          <p14:tracePt t="162586" x="3894138" y="3625850"/>
          <p14:tracePt t="162603" x="3857625" y="3625850"/>
          <p14:tracePt t="162621" x="3803650" y="3625850"/>
          <p14:tracePt t="162636" x="3768725" y="3625850"/>
          <p14:tracePt t="162653" x="3724275" y="3625850"/>
          <p14:tracePt t="162669" x="3687763" y="3625850"/>
          <p14:tracePt t="162686" x="3652838" y="3625850"/>
          <p14:tracePt t="162703" x="3625850" y="3625850"/>
          <p14:tracePt t="162719" x="3598863" y="3625850"/>
          <p14:tracePt t="162735" x="3562350" y="3625850"/>
          <p14:tracePt t="162753" x="3527425" y="3625850"/>
          <p14:tracePt t="162770" x="3482975" y="3633788"/>
          <p14:tracePt t="162786" x="3465513" y="3643313"/>
          <p14:tracePt t="162802" x="3446463" y="3652838"/>
          <p14:tracePt t="162820" x="3411538" y="3660775"/>
          <p14:tracePt t="162836" x="3394075" y="3670300"/>
          <p14:tracePt t="162853" x="3367088" y="3679825"/>
          <p14:tracePt t="162870" x="3340100" y="3697288"/>
          <p14:tracePt t="162886" x="3330575" y="3697288"/>
          <p14:tracePt t="162903" x="3313113" y="3705225"/>
          <p14:tracePt t="162920" x="3303588" y="3714750"/>
          <p14:tracePt t="162957" x="3286125" y="3724275"/>
          <p14:tracePt t="162959" x="3286125" y="3732213"/>
          <p14:tracePt t="162969" x="3276600" y="3741738"/>
          <p14:tracePt t="163005" x="3268663" y="3751263"/>
          <p14:tracePt t="163008" x="3259138" y="3759200"/>
          <p14:tracePt t="163019" x="3259138" y="3768725"/>
          <p14:tracePt t="163036" x="3241675" y="3795713"/>
          <p14:tracePt t="163053" x="3241675" y="3813175"/>
          <p14:tracePt t="163069" x="3232150" y="3830638"/>
          <p14:tracePt t="163086" x="3224213" y="3848100"/>
          <p14:tracePt t="163102" x="3224213" y="3867150"/>
          <p14:tracePt t="163119" x="3205163" y="3884613"/>
          <p14:tracePt t="163119" x="3205163" y="3894138"/>
          <p14:tracePt t="163137" x="3205163" y="3911600"/>
          <p14:tracePt t="163152" x="3205163" y="3929063"/>
          <p14:tracePt t="163169" x="3205163" y="3946525"/>
          <p14:tracePt t="163186" x="3205163" y="3965575"/>
          <p14:tracePt t="163202" x="3205163" y="3973513"/>
          <p14:tracePt t="163219" x="3205163" y="3990975"/>
          <p14:tracePt t="163236" x="3205163" y="4027488"/>
          <p14:tracePt t="163252" x="3205163" y="4054475"/>
          <p14:tracePt t="163269" x="3205163" y="4081463"/>
          <p14:tracePt t="163286" x="3241675" y="4116388"/>
          <p14:tracePt t="163303" x="3286125" y="4152900"/>
          <p14:tracePt t="163320" x="3322638" y="4170363"/>
          <p14:tracePt t="163337" x="3367088" y="4205288"/>
          <p14:tracePt t="163353" x="3419475" y="4214813"/>
          <p14:tracePt t="163370" x="3473450" y="4224338"/>
          <p14:tracePt t="163387" x="3517900" y="4232275"/>
          <p14:tracePt t="163403" x="3589338" y="4259263"/>
          <p14:tracePt t="163420" x="3670300" y="4259263"/>
          <p14:tracePt t="163438" x="3732213" y="4268788"/>
          <p14:tracePt t="163454" x="3795713" y="4268788"/>
          <p14:tracePt t="163471" x="3840163" y="4268788"/>
          <p14:tracePt t="163486" x="3875088" y="4268788"/>
          <p14:tracePt t="163503" x="3919538" y="4268788"/>
          <p14:tracePt t="163520" x="3973513" y="4268788"/>
          <p14:tracePt t="163537" x="4027488" y="4268788"/>
          <p14:tracePt t="163554" x="4062413" y="4268788"/>
          <p14:tracePt t="163570" x="4108450" y="4268788"/>
          <p14:tracePt t="163588" x="4152900" y="4259263"/>
          <p14:tracePt t="163603" x="4187825" y="4241800"/>
          <p14:tracePt t="163619" x="4251325" y="4214813"/>
          <p14:tracePt t="163637" x="4295775" y="4197350"/>
          <p14:tracePt t="163653" x="4348163" y="4160838"/>
          <p14:tracePt t="163670" x="4394200" y="4133850"/>
          <p14:tracePt t="163687" x="4419600" y="4116388"/>
          <p14:tracePt t="163703" x="4446588" y="4108450"/>
          <p14:tracePt t="163720" x="4465638" y="4089400"/>
          <p14:tracePt t="163737" x="4483100" y="4071938"/>
          <p14:tracePt t="163753" x="4500563" y="4054475"/>
          <p14:tracePt t="163769" x="4518025" y="4037013"/>
          <p14:tracePt t="163786" x="4545013" y="4010025"/>
          <p14:tracePt t="163804" x="4554538" y="3983038"/>
          <p14:tracePt t="163820" x="4581525" y="3946525"/>
          <p14:tracePt t="163837" x="4581525" y="3938588"/>
          <p14:tracePt t="163853" x="4589463" y="3929063"/>
          <p14:tracePt t="163870" x="4589463" y="3911600"/>
          <p14:tracePt t="163887" x="4598988" y="3902075"/>
          <p14:tracePt t="163904" x="4608513" y="3884613"/>
          <p14:tracePt t="163922" x="4608513" y="3875088"/>
          <p14:tracePt t="163965" x="4608513" y="3857625"/>
          <p14:tracePt t="163982" x="4608513" y="3848100"/>
          <p14:tracePt t="163985" x="4608513" y="3840163"/>
          <p14:tracePt t="163993" x="4608513" y="3822700"/>
          <p14:tracePt t="164003" x="4608513" y="3803650"/>
          <p14:tracePt t="164020" x="4598988" y="3776663"/>
          <p14:tracePt t="164037" x="4581525" y="3759200"/>
          <p14:tracePt t="164053" x="4572000" y="3751263"/>
          <p14:tracePt t="164070" x="4554538" y="3732213"/>
          <p14:tracePt t="164087" x="4545013" y="3724275"/>
          <p14:tracePt t="164104" x="4527550" y="3724275"/>
          <p14:tracePt t="164120" x="4500563" y="3714750"/>
          <p14:tracePt t="164137" x="4465638" y="3705225"/>
          <p14:tracePt t="164154" x="4419600" y="3687763"/>
          <p14:tracePt t="164171" x="4384675" y="3679825"/>
          <p14:tracePt t="164187" x="4357688" y="3670300"/>
          <p14:tracePt t="164204" x="4322763" y="3670300"/>
          <p14:tracePt t="164221" x="4276725" y="3652838"/>
          <p14:tracePt t="164238" x="4241800" y="3652838"/>
          <p14:tracePt t="164254" x="4197350" y="3643313"/>
          <p14:tracePt t="164270" x="4152900" y="3633788"/>
          <p14:tracePt t="164288" x="4116388" y="3625850"/>
          <p14:tracePt t="164304" x="4081463" y="3625850"/>
          <p14:tracePt t="164322" x="4071938" y="3625850"/>
          <p14:tracePt t="164337" x="4027488" y="3625850"/>
          <p14:tracePt t="164354" x="4000500" y="3625850"/>
          <p14:tracePt t="164371" x="3946525" y="3625850"/>
          <p14:tracePt t="164387" x="3902075" y="3625850"/>
          <p14:tracePt t="164420" x="3840163" y="3625850"/>
          <p14:tracePt t="164422" x="3776663" y="3625850"/>
          <p14:tracePt t="164437" x="3724275" y="3625850"/>
          <p14:tracePt t="164454" x="3687763" y="3625850"/>
          <p14:tracePt t="164470" x="3660775" y="3625850"/>
          <p14:tracePt t="164488" x="3643313" y="3625850"/>
          <p14:tracePt t="164504" x="3608388" y="3625850"/>
          <p14:tracePt t="164520" x="3589338" y="3625850"/>
          <p14:tracePt t="164537" x="3562350" y="3633788"/>
          <p14:tracePt t="164554" x="3536950" y="3633788"/>
          <p14:tracePt t="164571" x="3490913" y="3652838"/>
          <p14:tracePt t="164587" x="3465513" y="3670300"/>
          <p14:tracePt t="164604" x="3429000" y="3687763"/>
          <p14:tracePt t="164620" x="3394075" y="3687763"/>
          <p14:tracePt t="164637" x="3367088" y="3697288"/>
          <p14:tracePt t="164637" x="3357563" y="3705225"/>
          <p14:tracePt t="164670" x="3330575" y="3714750"/>
          <p14:tracePt t="164671" x="3313113" y="3732213"/>
          <p14:tracePt t="164688" x="3303588" y="3741738"/>
          <p14:tracePt t="164703" x="3295650" y="3751263"/>
          <p14:tracePt t="164720" x="3286125" y="3768725"/>
          <p14:tracePt t="164720" x="3276600" y="3786188"/>
          <p14:tracePt t="164739" x="3276600" y="3795713"/>
          <p14:tracePt t="164753" x="3268663" y="3822700"/>
          <p14:tracePt t="164773" x="3259138" y="3857625"/>
          <p14:tracePt t="164786" x="3259138" y="3875088"/>
          <p14:tracePt t="164863" x="3259138" y="3884613"/>
          <p14:tracePt t="164867" x="3259138" y="3894138"/>
          <p14:tracePt t="164879" x="3259138" y="3902075"/>
          <p14:tracePt t="164896" x="3259138" y="3919538"/>
          <p14:tracePt t="164927" x="3259138" y="3929063"/>
          <p14:tracePt t="164927" x="3259138" y="3938588"/>
          <p14:tracePt t="164943" x="3259138" y="3946525"/>
          <p14:tracePt t="164948" x="3259138" y="3956050"/>
          <p14:tracePt t="164976" x="3268663" y="3965575"/>
          <p14:tracePt t="165007" x="3268663" y="3973513"/>
          <p14:tracePt t="165023" x="3276600" y="3973513"/>
          <p14:tracePt t="165038" x="3276600" y="3983038"/>
          <p14:tracePt t="165043" x="3295650" y="3990975"/>
          <p14:tracePt t="165054" x="3330575" y="4010025"/>
          <p14:tracePt t="165055" x="3348038" y="4017963"/>
          <p14:tracePt t="165070" x="3419475" y="4054475"/>
          <p14:tracePt t="165087" x="3509963" y="4098925"/>
          <p14:tracePt t="165104" x="3589338" y="4133850"/>
          <p14:tracePt t="165121" x="3670300" y="4160838"/>
          <p14:tracePt t="165121" x="3697288" y="4170363"/>
          <p14:tracePt t="165154" x="3741738" y="4170363"/>
          <p14:tracePt t="165157" x="3786188" y="4170363"/>
          <p14:tracePt t="165172" x="3803650" y="4170363"/>
          <p14:tracePt t="165187" x="3840163" y="4170363"/>
          <p14:tracePt t="165204" x="3894138" y="4152900"/>
          <p14:tracePt t="165221" x="3938588" y="4143375"/>
          <p14:tracePt t="165237" x="3983038" y="4133850"/>
          <p14:tracePt t="165254" x="4044950" y="4108450"/>
          <p14:tracePt t="165271" x="4089400" y="4098925"/>
          <p14:tracePt t="165288" x="4125913" y="4089400"/>
          <p14:tracePt t="165304" x="4187825" y="4071938"/>
          <p14:tracePt t="165321" x="4214813" y="4054475"/>
          <p14:tracePt t="165337" x="4241800" y="4044950"/>
          <p14:tracePt t="165354" x="4259263" y="4037013"/>
          <p14:tracePt t="165371" x="4268788" y="4027488"/>
          <p14:tracePt t="165404" x="4313238" y="3983038"/>
          <p14:tracePt t="165407" x="4322763" y="3983038"/>
          <p14:tracePt t="165421" x="4330700" y="3965575"/>
          <p14:tracePt t="165437" x="4357688" y="3919538"/>
          <p14:tracePt t="165455" x="4375150" y="3894138"/>
          <p14:tracePt t="165472" x="4402138" y="3857625"/>
          <p14:tracePt t="165488" x="4419600" y="3848100"/>
          <p14:tracePt t="165504" x="4419600" y="3830638"/>
          <p14:tracePt t="165521" x="4419600" y="3822700"/>
          <p14:tracePt t="165568" x="4429125" y="3803650"/>
          <p14:tracePt t="165569" x="4429125" y="3795713"/>
          <p14:tracePt t="165599" x="4429125" y="3786188"/>
          <p14:tracePt t="165615" x="4429125" y="3776663"/>
          <p14:tracePt t="165619" x="4429125" y="3768725"/>
          <p14:tracePt t="165637" x="4429125" y="3751263"/>
          <p14:tracePt t="165638" x="4429125" y="3741738"/>
          <p14:tracePt t="165654" x="4429125" y="3705225"/>
          <p14:tracePt t="165670" x="4429125" y="3697288"/>
          <p14:tracePt t="165688" x="4429125" y="3687763"/>
          <p14:tracePt t="165705" x="4411663" y="3679825"/>
          <p14:tracePt t="165721" x="4384675" y="3679825"/>
          <p14:tracePt t="165738" x="4348163" y="3679825"/>
          <p14:tracePt t="165754" x="4313238" y="3679825"/>
          <p14:tracePt t="165771" x="4259263" y="3687763"/>
          <p14:tracePt t="165788" x="4214813" y="3687763"/>
          <p14:tracePt t="165804" x="4170363" y="3697288"/>
          <p14:tracePt t="165820" x="4152900" y="3697288"/>
          <p14:tracePt t="165836" x="4125913" y="3705225"/>
          <p14:tracePt t="165853" x="4098925" y="3714750"/>
          <p14:tracePt t="165870" x="4044950" y="3732213"/>
          <p14:tracePt t="165887" x="4017963" y="3741738"/>
          <p14:tracePt t="165903" x="3973513" y="3741738"/>
          <p14:tracePt t="165919" x="3894138" y="3776663"/>
          <p14:tracePt t="165937" x="3875088" y="3776663"/>
          <p14:tracePt t="165953" x="3840163" y="3786188"/>
          <p14:tracePt t="165969" x="3830638" y="3795713"/>
          <p14:tracePt t="165988" x="3803650" y="3813175"/>
          <p14:tracePt t="166005" x="3786188" y="3830638"/>
          <p14:tracePt t="166021" x="3768725" y="3848100"/>
          <p14:tracePt t="166038" x="3768725" y="3867150"/>
          <p14:tracePt t="166055" x="3768725" y="3884613"/>
          <p14:tracePt t="166071" x="3768725" y="3929063"/>
          <p14:tracePt t="166088" x="3830638" y="3956050"/>
          <p14:tracePt t="166105" x="3884613" y="3990975"/>
          <p14:tracePt t="166121" x="3983038" y="4027488"/>
          <p14:tracePt t="166137" x="4241800" y="4081463"/>
          <p14:tracePt t="166155" x="4438650" y="4108450"/>
          <p14:tracePt t="166171" x="4608513" y="4125913"/>
          <p14:tracePt t="166188" x="4768850" y="4133850"/>
          <p14:tracePt t="166205" x="4965700" y="4143375"/>
          <p14:tracePt t="166221" x="5180013" y="4143375"/>
          <p14:tracePt t="166238" x="5419725" y="4108450"/>
          <p14:tracePt t="166254" x="5705475" y="4044950"/>
          <p14:tracePt t="166271" x="6000750" y="3956050"/>
          <p14:tracePt t="166288" x="6384925" y="3813175"/>
          <p14:tracePt t="166306" x="6589713" y="3732213"/>
          <p14:tracePt t="166322" x="6742113" y="3660775"/>
          <p14:tracePt t="166338" x="6894513" y="3571875"/>
          <p14:tracePt t="166356" x="7045325" y="3500438"/>
          <p14:tracePt t="166371" x="7232650" y="3411538"/>
          <p14:tracePt t="166389" x="7340600" y="3367088"/>
          <p14:tracePt t="166406" x="7412038" y="3340100"/>
          <p14:tracePt t="166422" x="7456488" y="3313113"/>
          <p14:tracePt t="166439" x="7491413" y="3286125"/>
          <p14:tracePt t="166455" x="7518400" y="3251200"/>
          <p14:tracePt t="166471" x="7537450" y="3232150"/>
          <p14:tracePt t="166487" x="7554913" y="3187700"/>
          <p14:tracePt t="166505" x="7554913" y="3152775"/>
          <p14:tracePt t="166522" x="7554913" y="3108325"/>
          <p14:tracePt t="166538" x="7554913" y="3071813"/>
          <p14:tracePt t="166554" x="7554913" y="3044825"/>
          <p14:tracePt t="166571" x="7554913" y="3017838"/>
          <p14:tracePt t="166588" x="7554913" y="2973388"/>
          <p14:tracePt t="166605" x="7554913" y="2946400"/>
          <p14:tracePt t="166621" x="7554913" y="2928938"/>
          <p14:tracePt t="166638" x="7554913" y="2911475"/>
          <p14:tracePt t="166674" x="7554913" y="2894013"/>
          <p14:tracePt t="166689" x="7554913" y="2884488"/>
          <p14:tracePt t="166705" x="7554913" y="2874963"/>
          <p14:tracePt t="166707" x="7554913" y="2857500"/>
          <p14:tracePt t="166722" x="7554913" y="2847975"/>
          <p14:tracePt t="166738" x="7554913" y="2830513"/>
          <p14:tracePt t="166754" x="7554913" y="2803525"/>
          <p14:tracePt t="166754" x="7554913" y="2795588"/>
          <p14:tracePt t="166774" x="7554913" y="2786063"/>
          <p14:tracePt t="166788" x="7545388" y="2768600"/>
          <p14:tracePt t="166805" x="7545388" y="2759075"/>
          <p14:tracePt t="166821" x="7545388" y="2741613"/>
          <p14:tracePt t="166837" x="7545388" y="2724150"/>
          <p14:tracePt t="166854" x="7545388" y="2697163"/>
          <p14:tracePt t="166872" x="7545388" y="2670175"/>
          <p14:tracePt t="166889" x="7554913" y="2652713"/>
          <p14:tracePt t="166904" x="7554913" y="2643188"/>
          <p14:tracePt t="166922" x="7554913" y="2625725"/>
          <p14:tracePt t="166937" x="7554913" y="2608263"/>
          <p14:tracePt t="166955" x="7554913" y="2589213"/>
          <p14:tracePt t="166972" x="7527925" y="2589213"/>
          <p14:tracePt t="166987" x="7491413" y="2589213"/>
          <p14:tracePt t="167005" x="7439025" y="2589213"/>
          <p14:tracePt t="167021" x="7385050" y="2589213"/>
          <p14:tracePt t="167038" x="7340600" y="2616200"/>
          <p14:tracePt t="167056" x="7296150" y="2660650"/>
          <p14:tracePt t="167072" x="7251700" y="2724150"/>
          <p14:tracePt t="167089" x="7232650" y="2759075"/>
          <p14:tracePt t="167105" x="7232650" y="2786063"/>
          <p14:tracePt t="167122" x="7232650" y="2803525"/>
          <p14:tracePt t="167139" x="7232650" y="2822575"/>
          <p14:tracePt t="167155" x="7232650" y="2830513"/>
          <p14:tracePt t="167171" x="7232650" y="2847975"/>
          <p14:tracePt t="167189" x="7242175" y="2874963"/>
          <p14:tracePt t="167205" x="7296150" y="2874963"/>
          <p14:tracePt t="167222" x="7358063" y="2874963"/>
          <p14:tracePt t="167238" x="7456488" y="2874963"/>
          <p14:tracePt t="167255" x="7545388" y="2847975"/>
          <p14:tracePt t="167272" x="7661275" y="2795588"/>
          <p14:tracePt t="167289" x="7742238" y="2714625"/>
          <p14:tracePt t="167305" x="7796213" y="2652713"/>
          <p14:tracePt t="167322" x="7831138" y="2571750"/>
          <p14:tracePt t="167339" x="7858125" y="2490788"/>
          <p14:tracePt t="167355" x="7867650" y="2401888"/>
          <p14:tracePt t="167372" x="7885113" y="2330450"/>
          <p14:tracePt t="167389" x="7885113" y="2268538"/>
          <p14:tracePt t="167405" x="7894638" y="2179638"/>
          <p14:tracePt t="167422" x="7912100" y="2116138"/>
          <p14:tracePt t="167438" x="7912100" y="2062163"/>
          <p14:tracePt t="167455" x="7912100" y="2000250"/>
          <p14:tracePt t="167472" x="7912100" y="1946275"/>
          <p14:tracePt t="167488" x="7912100" y="1874838"/>
          <p14:tracePt t="167488" x="7912100" y="1847850"/>
          <p14:tracePt t="167507" x="7912100" y="1812925"/>
          <p14:tracePt t="167522" x="7885113" y="1697038"/>
          <p14:tracePt t="167540" x="7867650" y="1652588"/>
          <p14:tracePt t="167555" x="7858125" y="1625600"/>
          <p14:tracePt t="167572" x="7848600" y="1608138"/>
          <p14:tracePt t="167589" x="7848600" y="1598613"/>
          <p14:tracePt t="167651" x="7840663" y="1598613"/>
          <p14:tracePt t="167666" x="7831138" y="1598613"/>
          <p14:tracePt t="167683" x="7823200" y="1598613"/>
          <p14:tracePt t="167699" x="7804150" y="1598613"/>
          <p14:tracePt t="167700" x="7786688" y="1598613"/>
          <p14:tracePt t="167704" x="7742238" y="1598613"/>
          <p14:tracePt t="167721" x="7697788" y="1598613"/>
          <p14:tracePt t="167739" x="7643813" y="1598613"/>
          <p14:tracePt t="167755" x="7599363" y="1598613"/>
          <p14:tracePt t="167772" x="7562850" y="1598613"/>
          <p14:tracePt t="167789" x="7510463" y="1598613"/>
          <p14:tracePt t="167805" x="7473950" y="1633538"/>
          <p14:tracePt t="167822" x="7439025" y="1660525"/>
          <p14:tracePt t="167838" x="7412038" y="1704975"/>
          <p14:tracePt t="167855" x="7402513" y="1704975"/>
          <p14:tracePt t="167871" x="7394575" y="1724025"/>
          <p14:tracePt t="167888" x="7394575" y="1741488"/>
          <p14:tracePt t="167905" x="7394575" y="1768475"/>
          <p14:tracePt t="167921" x="7394575" y="1795463"/>
          <p14:tracePt t="167938" x="7394575" y="1830388"/>
          <p14:tracePt t="167956" x="7394575" y="1874838"/>
          <p14:tracePt t="167972" x="7394575" y="1901825"/>
          <p14:tracePt t="167989" x="7429500" y="1938338"/>
          <p14:tracePt t="168005" x="7473950" y="1965325"/>
          <p14:tracePt t="168023" x="7518400" y="1982788"/>
          <p14:tracePt t="168039" x="7554913" y="1982788"/>
          <p14:tracePt t="168055" x="7599363" y="1982788"/>
          <p14:tracePt t="168072" x="7634288" y="1982788"/>
          <p14:tracePt t="168089" x="7661275" y="1982788"/>
          <p14:tracePt t="168106" x="7697788" y="1973263"/>
          <p14:tracePt t="168122" x="7732713" y="1946275"/>
          <p14:tracePt t="168139" x="7769225" y="1911350"/>
          <p14:tracePt t="168156" x="7804150" y="1839913"/>
          <p14:tracePt t="168172" x="7840663" y="1758950"/>
          <p14:tracePt t="168189" x="7848600" y="1697038"/>
          <p14:tracePt t="168206" x="7858125" y="1652588"/>
          <p14:tracePt t="168222" x="7858125" y="1625600"/>
          <p14:tracePt t="168239" x="7858125" y="1608138"/>
          <p14:tracePt t="168256" x="7858125" y="1589088"/>
          <p14:tracePt t="168272" x="7858125" y="1562100"/>
          <p14:tracePt t="168289" x="7858125" y="1544638"/>
          <p14:tracePt t="168306" x="7831138" y="1527175"/>
          <p14:tracePt t="168322" x="7796213" y="1500188"/>
          <p14:tracePt t="168339" x="7751763" y="1490663"/>
          <p14:tracePt t="168356" x="7715250" y="1490663"/>
          <p14:tracePt t="168371" x="7697788" y="1482725"/>
          <p14:tracePt t="168389" x="7680325" y="1482725"/>
          <p14:tracePt t="168405" x="7653338" y="1482725"/>
          <p14:tracePt t="168423" x="7626350" y="1482725"/>
          <p14:tracePt t="168439" x="7599363" y="1517650"/>
          <p14:tracePt t="168456" x="7589838" y="1536700"/>
          <p14:tracePt t="168472" x="7572375" y="1562100"/>
          <p14:tracePt t="168489" x="7545388" y="1598613"/>
          <p14:tracePt t="168506" x="7527925" y="1652588"/>
          <p14:tracePt t="168522" x="7518400" y="1679575"/>
          <p14:tracePt t="168538" x="7510463" y="1724025"/>
          <p14:tracePt t="168556" x="7500938" y="1758950"/>
          <p14:tracePt t="168572" x="7500938" y="1795463"/>
          <p14:tracePt t="168589" x="7500938" y="1839913"/>
          <p14:tracePt t="168606" x="7500938" y="1857375"/>
          <p14:tracePt t="168622" x="7500938" y="1874838"/>
          <p14:tracePt t="168639" x="7500938" y="1893888"/>
          <p14:tracePt t="168674" x="7500938" y="1901825"/>
          <p14:tracePt t="168677" x="7510463" y="1901825"/>
          <p14:tracePt t="168689" x="7537450" y="1911350"/>
          <p14:tracePt t="168706" x="7589838" y="1911350"/>
          <p14:tracePt t="168706" x="7608888" y="1911350"/>
          <p14:tracePt t="168724" x="7670800" y="1911350"/>
          <p14:tracePt t="168739" x="7742238" y="1901825"/>
          <p14:tracePt t="168756" x="7777163" y="1901825"/>
          <p14:tracePt t="168772" x="7804150" y="1866900"/>
          <p14:tracePt t="168789" x="7831138" y="1812925"/>
          <p14:tracePt t="168789" x="7840663" y="1785938"/>
          <p14:tracePt t="168807" x="7840663" y="1758950"/>
          <p14:tracePt t="168824" x="7840663" y="1731963"/>
          <p14:tracePt t="168839" x="7840663" y="1697038"/>
          <p14:tracePt t="168855" x="7840663" y="1679575"/>
          <p14:tracePt t="168872" x="7840663" y="1652588"/>
          <p14:tracePt t="168889" x="7831138" y="1633538"/>
          <p14:tracePt t="168906" x="7813675" y="1616075"/>
          <p14:tracePt t="168922" x="7786688" y="1608138"/>
          <p14:tracePt t="168939" x="7751763" y="1598613"/>
          <p14:tracePt t="168955" x="7688263" y="1581150"/>
          <p14:tracePt t="168973" x="7670800" y="1581150"/>
          <p14:tracePt t="168989" x="7634288" y="1581150"/>
          <p14:tracePt t="169006" x="7626350" y="1581150"/>
          <p14:tracePt t="169022" x="7608888" y="1581150"/>
          <p14:tracePt t="169040" x="7572375" y="1589088"/>
          <p14:tracePt t="169056" x="7545388" y="1608138"/>
          <p14:tracePt t="169072" x="7491413" y="1643063"/>
          <p14:tracePt t="169090" x="7439025" y="1679575"/>
          <p14:tracePt t="169105" x="7412038" y="1704975"/>
          <p14:tracePt t="169123" x="7394575" y="1724025"/>
          <p14:tracePt t="169139" x="7375525" y="1758950"/>
          <p14:tracePt t="169156" x="7375525" y="1785938"/>
          <p14:tracePt t="169173" x="7375525" y="1812925"/>
          <p14:tracePt t="169189" x="7375525" y="1847850"/>
          <p14:tracePt t="169206" x="7375525" y="1857375"/>
          <p14:tracePt t="169223" x="7375525" y="1874838"/>
          <p14:tracePt t="169239" x="7394575" y="1893888"/>
          <p14:tracePt t="169239" x="7402513" y="1901825"/>
          <p14:tracePt t="169257" x="7456488" y="1919288"/>
          <p14:tracePt t="169273" x="7518400" y="1928813"/>
          <p14:tracePt t="169289" x="7581900" y="1938338"/>
          <p14:tracePt t="169306" x="7643813" y="1938338"/>
          <p14:tracePt t="169323" x="7705725" y="1938338"/>
          <p14:tracePt t="169339" x="7751763" y="1919288"/>
          <p14:tracePt t="169356" x="7813675" y="1857375"/>
          <p14:tracePt t="169373" x="7831138" y="1822450"/>
          <p14:tracePt t="169389" x="7858125" y="1758950"/>
          <p14:tracePt t="169406" x="7867650" y="1741488"/>
          <p14:tracePt t="169423" x="7875588" y="1704975"/>
          <p14:tracePt t="169439" x="7875588" y="1687513"/>
          <p14:tracePt t="169456" x="7875588" y="1670050"/>
          <p14:tracePt t="169473" x="7875588" y="1652588"/>
          <p14:tracePt t="169490" x="7867650" y="1643063"/>
          <p14:tracePt t="169506" x="7848600" y="1625600"/>
          <p14:tracePt t="169523" x="7804150" y="1608138"/>
          <p14:tracePt t="169523" x="7796213" y="1608138"/>
          <p14:tracePt t="169542" x="7777163" y="1598613"/>
          <p14:tracePt t="169542" x="7759700" y="1598613"/>
          <p14:tracePt t="169557" x="7742238" y="1589088"/>
          <p14:tracePt t="169573" x="7715250" y="1589088"/>
          <p14:tracePt t="169590" x="7705725" y="1589088"/>
          <p14:tracePt t="169606" x="7697788" y="1589088"/>
          <p14:tracePt t="169623" x="7670800" y="1589088"/>
          <p14:tracePt t="169639" x="7634288" y="1589088"/>
          <p14:tracePt t="169657" x="7599363" y="1598613"/>
          <p14:tracePt t="169673" x="7572375" y="1625600"/>
          <p14:tracePt t="169689" x="7537450" y="1660525"/>
          <p14:tracePt t="169706" x="7527925" y="1687513"/>
          <p14:tracePt t="169723" x="7510463" y="1741488"/>
          <p14:tracePt t="169740" x="7483475" y="1785938"/>
          <p14:tracePt t="169756" x="7483475" y="1822450"/>
          <p14:tracePt t="169773" x="7483475" y="1857375"/>
          <p14:tracePt t="169790" x="7483475" y="1884363"/>
          <p14:tracePt t="169806" x="7483475" y="1911350"/>
          <p14:tracePt t="169822" x="7483475" y="1928813"/>
          <p14:tracePt t="169839" x="7483475" y="1938338"/>
          <p14:tracePt t="169856" x="7483475" y="1946275"/>
          <p14:tracePt t="169873" x="7527925" y="1955800"/>
          <p14:tracePt t="169889" x="7599363" y="1955800"/>
          <p14:tracePt t="169907" x="7661275" y="1955800"/>
          <p14:tracePt t="169922" x="7705725" y="1955800"/>
          <p14:tracePt t="169922" x="7732713" y="1955800"/>
          <p14:tracePt t="169941" x="7769225" y="1946275"/>
          <p14:tracePt t="169941" x="7786688" y="1928813"/>
          <p14:tracePt t="169957" x="7823200" y="1893888"/>
          <p14:tracePt t="169973" x="7848600" y="1847850"/>
          <p14:tracePt t="169990" x="7867650" y="1803400"/>
          <p14:tracePt t="170006" x="7875588" y="1758950"/>
          <p14:tracePt t="170022" x="7875588" y="1724025"/>
          <p14:tracePt t="170038" x="7894638" y="1687513"/>
          <p14:tracePt t="170055" x="7894638" y="1652588"/>
          <p14:tracePt t="170072" x="7894638" y="1625600"/>
          <p14:tracePt t="170088" x="7894638" y="1598613"/>
          <p14:tracePt t="170105" x="7885113" y="1589088"/>
          <p14:tracePt t="170121" x="7848600" y="1581150"/>
          <p14:tracePt t="170138" x="7796213" y="1562100"/>
          <p14:tracePt t="170155" x="7769225" y="1562100"/>
          <p14:tracePt t="170172" x="7715250" y="1562100"/>
          <p14:tracePt t="170189" x="7643813" y="1562100"/>
          <p14:tracePt t="170205" x="7599363" y="1589088"/>
          <p14:tracePt t="170223" x="7545388" y="1616075"/>
          <p14:tracePt t="170240" x="7510463" y="1643063"/>
          <p14:tracePt t="170256" x="7483475" y="1670050"/>
          <p14:tracePt t="170273" x="7466013" y="1697038"/>
          <p14:tracePt t="170290" x="7446963" y="1741488"/>
          <p14:tracePt t="170307" x="7446963" y="1785938"/>
          <p14:tracePt t="170323" x="7446963" y="1822450"/>
          <p14:tracePt t="170340" x="7446963" y="1884363"/>
          <p14:tracePt t="170373" x="7446963" y="1919288"/>
          <p14:tracePt t="170375" x="7491413" y="1973263"/>
          <p14:tracePt t="170390" x="7545388" y="2009775"/>
          <p14:tracePt t="170406" x="7599363" y="2036763"/>
          <p14:tracePt t="170424" x="7680325" y="2044700"/>
          <p14:tracePt t="170440" x="7751763" y="2044700"/>
          <p14:tracePt t="170456" x="7804150" y="2044700"/>
          <p14:tracePt t="170474" x="7840663" y="2009775"/>
          <p14:tracePt t="170490" x="7867650" y="1946275"/>
          <p14:tracePt t="170508" x="7875588" y="1911350"/>
          <p14:tracePt t="170523" x="7875588" y="1857375"/>
          <p14:tracePt t="170540" x="7875588" y="1812925"/>
          <p14:tracePt t="170557" x="7875588" y="1776413"/>
          <p14:tracePt t="170573" x="7875588" y="1731963"/>
          <p14:tracePt t="170591" x="7875588" y="1714500"/>
          <p14:tracePt t="170607" x="7858125" y="1697038"/>
          <p14:tracePt t="170623" x="7840663" y="1679575"/>
          <p14:tracePt t="170640" x="7813675" y="1652588"/>
          <p14:tracePt t="170656" x="7777163" y="1652588"/>
          <p14:tracePt t="170673" x="7732713" y="1652588"/>
          <p14:tracePt t="170690" x="7697788" y="1652588"/>
          <p14:tracePt t="170706" x="7634288" y="1652588"/>
          <p14:tracePt t="170723" x="7589838" y="1679575"/>
          <p14:tracePt t="170739" x="7545388" y="1704975"/>
          <p14:tracePt t="170757" x="7527925" y="1724025"/>
          <p14:tracePt t="170773" x="7483475" y="1795463"/>
          <p14:tracePt t="170792" x="7466013" y="1847850"/>
          <p14:tracePt t="170808" x="7456488" y="1893888"/>
          <p14:tracePt t="170823" x="7456488" y="1911350"/>
          <p14:tracePt t="170840" x="7446963" y="1946275"/>
          <p14:tracePt t="170856" x="7446963" y="1965325"/>
          <p14:tracePt t="170856" x="7446963" y="1973263"/>
          <p14:tracePt t="170875" x="7446963" y="1982788"/>
          <p14:tracePt t="170890" x="7466013" y="2009775"/>
          <p14:tracePt t="170907" x="7483475" y="2009775"/>
          <p14:tracePt t="170924" x="7518400" y="2009775"/>
          <p14:tracePt t="170939" x="7545388" y="2009775"/>
          <p14:tracePt t="170957" x="7572375" y="2009775"/>
          <p14:tracePt t="170972" x="7581900" y="2000250"/>
          <p14:tracePt t="171131" x="7581900" y="2017713"/>
          <p14:tracePt t="171143" x="7562850" y="2044700"/>
          <p14:tracePt t="171159" x="7537450" y="2081213"/>
          <p14:tracePt t="171161" x="7527925" y="2116138"/>
          <p14:tracePt t="171174" x="7473950" y="2205038"/>
          <p14:tracePt t="171190" x="7394575" y="2312988"/>
          <p14:tracePt t="171208" x="7286625" y="2465388"/>
          <p14:tracePt t="171223" x="7143750" y="2643188"/>
          <p14:tracePt t="171240" x="6946900" y="2884488"/>
          <p14:tracePt t="171257" x="6751638" y="3116263"/>
          <p14:tracePt t="171274" x="6537325" y="3473450"/>
          <p14:tracePt t="171291" x="6375400" y="3732213"/>
          <p14:tracePt t="171307" x="6232525" y="3990975"/>
          <p14:tracePt t="171324" x="6062663" y="4276725"/>
          <p14:tracePt t="171340" x="5867400" y="4527550"/>
          <p14:tracePt t="171357" x="5661025" y="4768850"/>
          <p14:tracePt t="171374" x="5491163" y="4938713"/>
          <p14:tracePt t="171390" x="5330825" y="5081588"/>
          <p14:tracePt t="171408" x="5170488" y="5187950"/>
          <p14:tracePt t="171424" x="5018088" y="5276850"/>
          <p14:tracePt t="171441" x="4875213" y="5357813"/>
          <p14:tracePt t="171457" x="4751388" y="5429250"/>
          <p14:tracePt t="171474" x="4608513" y="5518150"/>
          <p14:tracePt t="171490" x="4456113" y="5589588"/>
          <p14:tracePt t="171507" x="4313238" y="5653088"/>
          <p14:tracePt t="171524" x="4152900" y="5741988"/>
          <p14:tracePt t="171540" x="4017963" y="5795963"/>
          <p14:tracePt t="171557" x="3884613" y="5848350"/>
          <p14:tracePt t="171557" x="3822700" y="5875338"/>
          <p14:tracePt t="171576" x="3705225" y="5919788"/>
          <p14:tracePt t="171591" x="3562350" y="5965825"/>
          <p14:tracePt t="171608" x="3411538" y="6000750"/>
          <p14:tracePt t="171624" x="3259138" y="6037263"/>
          <p14:tracePt t="171640" x="3143250" y="6054725"/>
          <p14:tracePt t="171657" x="3054350" y="6054725"/>
          <p14:tracePt t="171674" x="3017838" y="6054725"/>
          <p14:tracePt t="171848" x="3017838" y="6037263"/>
          <p14:tracePt t="171848" x="3017838" y="6027738"/>
          <p14:tracePt t="171864" x="3017838" y="5991225"/>
          <p14:tracePt t="171883" x="3017838" y="5983288"/>
          <p14:tracePt t="171888" x="3027363" y="5965825"/>
          <p14:tracePt t="171897" x="3027363" y="5956300"/>
          <p14:tracePt t="171907" x="3036888" y="5919788"/>
          <p14:tracePt t="171924" x="3036888" y="5867400"/>
          <p14:tracePt t="171941" x="3036888" y="5822950"/>
          <p14:tracePt t="171957" x="3036888" y="5768975"/>
          <p14:tracePt t="171973" x="3036888" y="5697538"/>
          <p14:tracePt t="171990" x="3036888" y="5643563"/>
          <p14:tracePt t="172006" x="3036888" y="5616575"/>
          <p14:tracePt t="172023" x="3036888" y="5599113"/>
          <p14:tracePt t="172521" x="3036888" y="5608638"/>
          <p14:tracePt t="172525" x="3036888" y="5616575"/>
          <p14:tracePt t="172537" x="3036888" y="5626100"/>
          <p14:tracePt t="172539" x="3036888" y="5634038"/>
          <p14:tracePt t="172557" x="3017838" y="5653088"/>
          <p14:tracePt t="172574" x="3017838" y="5661025"/>
          <p14:tracePt t="172591" x="3017838" y="5680075"/>
          <p14:tracePt t="172649" x="3017838" y="5688013"/>
          <p14:tracePt t="172652" x="3017838" y="5697538"/>
          <p14:tracePt t="172665" x="3017838" y="5705475"/>
          <p14:tracePt t="172666" x="3017838" y="5715000"/>
          <p14:tracePt t="172673" x="3009900" y="5724525"/>
          <p14:tracePt t="172690" x="3000375" y="5741988"/>
          <p14:tracePt t="172707" x="3000375" y="5768975"/>
          <p14:tracePt t="172724" x="2982913" y="5795963"/>
          <p14:tracePt t="172741" x="2982913" y="5813425"/>
          <p14:tracePt t="172757" x="2965450" y="5840413"/>
          <p14:tracePt t="172774" x="2965450" y="5857875"/>
          <p14:tracePt t="172791" x="2955925" y="5875338"/>
          <p14:tracePt t="172808" x="2946400" y="5884863"/>
          <p14:tracePt t="172824" x="2946400" y="5894388"/>
          <p14:tracePt t="172841" x="2946400" y="5902325"/>
          <p14:tracePt t="172857" x="2946400" y="5911850"/>
          <p14:tracePt t="172874" x="2938463" y="5919788"/>
          <p14:tracePt t="172919" x="2938463" y="5929313"/>
          <p14:tracePt t="173421" x="2928938" y="5938838"/>
          <p14:tracePt t="173421" x="2919413" y="5946775"/>
          <p14:tracePt t="173439" x="2911475" y="5956300"/>
          <p14:tracePt t="173500" x="2901950" y="5973763"/>
          <p14:tracePt t="173503" x="2894013" y="5983288"/>
          <p14:tracePt t="173531" x="2894013" y="5991225"/>
          <p14:tracePt t="173547" x="2884488" y="6000750"/>
          <p14:tracePt t="173557" x="2884488" y="6010275"/>
          <p14:tracePt t="173578" x="2874963" y="6010275"/>
          <p14:tracePt t="173590" x="2874963" y="6018213"/>
          <p14:tracePt t="173591" x="2867025" y="6027738"/>
          <p14:tracePt t="173629" x="2867025" y="6037263"/>
          <p14:tracePt t="173647" x="2857500" y="6054725"/>
          <p14:tracePt t="173674" x="2857500" y="6062663"/>
          <p14:tracePt t="173678" x="2857500" y="6072188"/>
          <p14:tracePt t="173706" x="2847975" y="6089650"/>
          <p14:tracePt t="173739" x="2847975" y="6099175"/>
          <p14:tracePt t="174027" x="2847975" y="6116638"/>
          <p14:tracePt t="174030" x="2847975" y="6134100"/>
          <p14:tracePt t="174043" x="2867025" y="6153150"/>
          <p14:tracePt t="174059" x="2894013" y="6180138"/>
          <p14:tracePt t="174060" x="2919413" y="6197600"/>
          <p14:tracePt t="174074" x="2982913" y="6232525"/>
          <p14:tracePt t="174092" x="3000375" y="6232525"/>
          <p14:tracePt t="174108" x="3027363" y="6242050"/>
          <p14:tracePt t="174125" x="3036888" y="6242050"/>
          <p14:tracePt t="174142" x="3044825" y="6242050"/>
          <p14:tracePt t="174158" x="3054350" y="6242050"/>
          <p14:tracePt t="174201" x="3062288" y="6242050"/>
          <p14:tracePt t="174207" x="3071813" y="6242050"/>
          <p14:tracePt t="174208" x="3089275" y="6242050"/>
          <p14:tracePt t="174224" x="3133725" y="6242050"/>
          <p14:tracePt t="174240" x="3187700" y="6242050"/>
          <p14:tracePt t="174257" x="3232150" y="6242050"/>
          <p14:tracePt t="174274" x="3330575" y="6251575"/>
          <p14:tracePt t="174291" x="3402013" y="6259513"/>
          <p14:tracePt t="174307" x="3509963" y="6276975"/>
          <p14:tracePt t="174323" x="3571875" y="6286500"/>
          <p14:tracePt t="174340" x="3616325" y="6286500"/>
          <p14:tracePt t="174357" x="3652838" y="6286500"/>
          <p14:tracePt t="174373" x="3687763" y="6286500"/>
          <p14:tracePt t="174390" x="3705225" y="6286500"/>
          <p14:tracePt t="174407" x="3741738" y="6286500"/>
          <p14:tracePt t="174424" x="3786188" y="6286500"/>
          <p14:tracePt t="174440" x="3840163" y="6286500"/>
          <p14:tracePt t="174458" x="3894138" y="6286500"/>
          <p14:tracePt t="174474" x="3965575" y="6296025"/>
          <p14:tracePt t="174491" x="4054475" y="6313488"/>
          <p14:tracePt t="174507" x="4160838" y="6340475"/>
          <p14:tracePt t="174524" x="4241800" y="6357938"/>
          <p14:tracePt t="174541" x="4286250" y="6357938"/>
          <p14:tracePt t="174636" x="4295775" y="6357938"/>
          <p14:tracePt t="175697" x="4276725" y="6357938"/>
          <p14:tracePt t="175714" x="4224338" y="6357938"/>
          <p14:tracePt t="175716" x="4160838" y="6357938"/>
          <p14:tracePt t="175725" x="4044950" y="6357938"/>
          <p14:tracePt t="175741" x="3840163" y="6357938"/>
          <p14:tracePt t="175758" x="3687763" y="6357938"/>
          <p14:tracePt t="175775" x="3581400" y="6357938"/>
          <p14:tracePt t="175791" x="3536950" y="6357938"/>
          <p14:tracePt t="175808" x="3527425" y="6357938"/>
          <p14:tracePt t="175853" x="3517900" y="6357938"/>
          <p14:tracePt t="175869" x="3500438" y="6357938"/>
          <p14:tracePt t="175873" x="3482975" y="6357938"/>
          <p14:tracePt t="175881" x="3429000" y="6357938"/>
          <p14:tracePt t="175891" x="3375025" y="6357938"/>
          <p14:tracePt t="175908" x="3303588" y="6357938"/>
          <p14:tracePt t="175926" x="3224213" y="6357938"/>
          <p14:tracePt t="175942" x="3160713" y="6348413"/>
          <p14:tracePt t="175960" x="3125788" y="6340475"/>
          <p14:tracePt t="175976" x="3089275" y="6323013"/>
          <p14:tracePt t="175993" x="3071813" y="6323013"/>
          <p14:tracePt t="176009" x="3036888" y="6323013"/>
          <p14:tracePt t="176026" x="3027363" y="6323013"/>
          <p14:tracePt t="176109" x="3027363" y="6313488"/>
          <p14:tracePt t="176113" x="3036888" y="6303963"/>
          <p14:tracePt t="176123" x="3071813" y="6296025"/>
          <p14:tracePt t="176132" x="3089275" y="6296025"/>
          <p14:tracePt t="176141" x="3143250" y="6286500"/>
          <p14:tracePt t="176159" x="3268663" y="6286500"/>
          <p14:tracePt t="176176" x="3509963" y="6286500"/>
          <p14:tracePt t="176192" x="3867150" y="6286500"/>
          <p14:tracePt t="176209" x="4062413" y="6286500"/>
          <p14:tracePt t="176225" x="4197350" y="6286500"/>
          <p14:tracePt t="176242" x="4268788" y="6286500"/>
          <p14:tracePt t="176259" x="4313238" y="6286500"/>
          <p14:tracePt t="176276" x="4330700" y="6286500"/>
          <p14:tracePt t="176292" x="4348163" y="6286500"/>
          <p14:tracePt t="176309" x="4367213" y="6286500"/>
          <p14:tracePt t="176326" x="4402138" y="6286500"/>
          <p14:tracePt t="176343" x="4446588" y="6286500"/>
          <p14:tracePt t="176359" x="4500563" y="6303963"/>
          <p14:tracePt t="176376" x="4652963" y="6330950"/>
          <p14:tracePt t="176392" x="4911725" y="6367463"/>
          <p14:tracePt t="176409" x="5232400" y="6411913"/>
          <p14:tracePt t="176426" x="5643563" y="6465888"/>
          <p14:tracePt t="176442" x="5983288" y="6518275"/>
          <p14:tracePt t="176460" x="6197600" y="6537325"/>
          <p14:tracePt t="176476" x="6330950" y="6537325"/>
          <p14:tracePt t="176493" x="6419850" y="6537325"/>
          <p14:tracePt t="176509" x="6473825" y="6537325"/>
          <p14:tracePt t="176526" x="6581775" y="6518275"/>
          <p14:tracePt t="176544" x="6705600" y="6510338"/>
          <p14:tracePt t="176559" x="6831013" y="6500813"/>
          <p14:tracePt t="176577" x="7018338" y="6491288"/>
          <p14:tracePt t="176592" x="7161213" y="6491288"/>
          <p14:tracePt t="176609" x="7304088" y="6491288"/>
          <p14:tracePt t="176609" x="7348538" y="6491288"/>
          <p14:tracePt t="176627" x="7412038" y="6483350"/>
          <p14:tracePt t="176643" x="7439025" y="6473825"/>
          <p14:tracePt t="176659" x="7483475" y="6456363"/>
          <p14:tracePt t="176676" x="7518400" y="6438900"/>
          <p14:tracePt t="176692" x="7537450" y="6438900"/>
          <p14:tracePt t="176709" x="7545388" y="6429375"/>
          <p14:tracePt t="176726" x="7545388" y="6411913"/>
          <p14:tracePt t="176743" x="7545388" y="6402388"/>
          <p14:tracePt t="176760" x="7545388" y="6367463"/>
          <p14:tracePt t="176776" x="7545388" y="6323013"/>
          <p14:tracePt t="176793" x="7545388" y="6251575"/>
          <p14:tracePt t="176809" x="7491413" y="6126163"/>
          <p14:tracePt t="176826" x="7429500" y="5956300"/>
          <p14:tracePt t="176843" x="7375525" y="5741988"/>
          <p14:tracePt t="176859" x="7348538" y="5545138"/>
          <p14:tracePt t="176876" x="7323138" y="5303838"/>
          <p14:tracePt t="176893" x="7313613" y="5116513"/>
          <p14:tracePt t="176893" x="7313613" y="5018088"/>
          <p14:tracePt t="176911" x="7313613" y="4919663"/>
          <p14:tracePt t="176911" x="7313613" y="4830763"/>
          <p14:tracePt t="176927" x="7313613" y="4660900"/>
          <p14:tracePt t="176944" x="7313613" y="4527550"/>
          <p14:tracePt t="176959" x="7323138" y="4411663"/>
          <p14:tracePt t="176976" x="7340600" y="4330700"/>
          <p14:tracePt t="176993" x="7340600" y="4286250"/>
          <p14:tracePt t="177009" x="7358063" y="4232275"/>
          <p14:tracePt t="177009" x="7358063" y="4205288"/>
          <p14:tracePt t="177027" x="7367588" y="4133850"/>
          <p14:tracePt t="177043" x="7385050" y="4071938"/>
          <p14:tracePt t="177060" x="7385050" y="4017963"/>
          <p14:tracePt t="177076" x="7402513" y="3929063"/>
          <p14:tracePt t="177092" x="7419975" y="3795713"/>
          <p14:tracePt t="177109" x="7429500" y="3660775"/>
          <p14:tracePt t="177125" x="7429500" y="3571875"/>
          <p14:tracePt t="177143" x="7429500" y="3509963"/>
          <p14:tracePt t="177160" x="7429500" y="3438525"/>
          <p14:tracePt t="177176" x="7439025" y="3384550"/>
          <p14:tracePt t="177192" x="7439025" y="3340100"/>
          <p14:tracePt t="177209" x="7456488" y="3295650"/>
          <p14:tracePt t="177226" x="7466013" y="3259138"/>
          <p14:tracePt t="177243" x="7473950" y="3224213"/>
          <p14:tracePt t="177260" x="7491413" y="3187700"/>
          <p14:tracePt t="177277" x="7491413" y="3160713"/>
          <p14:tracePt t="177292" x="7510463" y="3108325"/>
          <p14:tracePt t="177310" x="7510463" y="3089275"/>
          <p14:tracePt t="177326" x="7537450" y="3036888"/>
          <p14:tracePt t="177343" x="7537450" y="3017838"/>
          <p14:tracePt t="177360" x="7545388" y="3000375"/>
          <p14:tracePt t="177376" x="7545388" y="2982913"/>
          <p14:tracePt t="177394" x="7554913" y="2965450"/>
          <p14:tracePt t="177409" x="7554913" y="2955925"/>
          <p14:tracePt t="177457" x="7554913" y="2946400"/>
          <p14:tracePt t="177859" x="7554913" y="2955925"/>
          <p14:tracePt t="177871" x="7554913" y="2973388"/>
          <p14:tracePt t="177883" x="7554913" y="2990850"/>
          <p14:tracePt t="177885" x="7554913" y="3036888"/>
          <p14:tracePt t="177893" x="7554913" y="3062288"/>
          <p14:tracePt t="177909" x="7554913" y="3081338"/>
          <p14:tracePt t="177926" x="7554913" y="3098800"/>
          <p14:tracePt t="177943" x="7554913" y="3116263"/>
          <p14:tracePt t="177961" x="7554913" y="3133725"/>
          <p14:tracePt t="177976" x="7554913" y="3143250"/>
          <p14:tracePt t="177993" x="7554913" y="3187700"/>
          <p14:tracePt t="178010" x="7554913" y="3232150"/>
          <p14:tracePt t="178026" x="7554913" y="3286125"/>
          <p14:tracePt t="178044" x="7554913" y="3340100"/>
          <p14:tracePt t="178060" x="7554913" y="3402013"/>
          <p14:tracePt t="178078" x="7554913" y="3473450"/>
          <p14:tracePt t="178094" x="7554913" y="3544888"/>
          <p14:tracePt t="178109" x="7545388" y="3598863"/>
          <p14:tracePt t="178126" x="7518400" y="3679825"/>
          <p14:tracePt t="178142" x="7483475" y="3786188"/>
          <p14:tracePt t="178142" x="7466013" y="3884613"/>
          <p14:tracePt t="178160" x="7402513" y="4071938"/>
          <p14:tracePt t="178178" x="7340600" y="4241800"/>
          <p14:tracePt t="178193" x="7269163" y="4429125"/>
          <p14:tracePt t="178210" x="7188200" y="4625975"/>
          <p14:tracePt t="178226" x="7089775" y="4822825"/>
          <p14:tracePt t="178226" x="7045325" y="4902200"/>
          <p14:tracePt t="178245" x="6991350" y="4991100"/>
          <p14:tracePt t="178259" x="6858000" y="5232400"/>
          <p14:tracePt t="178277" x="6769100" y="5384800"/>
          <p14:tracePt t="178294" x="6670675" y="5510213"/>
          <p14:tracePt t="178310" x="6554788" y="5653088"/>
          <p14:tracePt t="178326" x="6429375" y="5786438"/>
          <p14:tracePt t="178343" x="6313488" y="5894388"/>
          <p14:tracePt t="178359" x="6188075" y="5983288"/>
          <p14:tracePt t="178377" x="6099175" y="6054725"/>
          <p14:tracePt t="178394" x="6010275" y="6116638"/>
          <p14:tracePt t="178409" x="5938838" y="6170613"/>
          <p14:tracePt t="178426" x="5848350" y="6232525"/>
          <p14:tracePt t="178442" x="5776913" y="6269038"/>
          <p14:tracePt t="178459" x="5697538" y="6303963"/>
          <p14:tracePt t="178476" x="5616575" y="6340475"/>
          <p14:tracePt t="178493" x="5537200" y="6375400"/>
          <p14:tracePt t="178509" x="5429250" y="6429375"/>
          <p14:tracePt t="178526" x="5322888" y="6483350"/>
          <p14:tracePt t="178543" x="5224463" y="6527800"/>
          <p14:tracePt t="178559" x="5108575" y="6572250"/>
          <p14:tracePt t="178576" x="4983163" y="6643688"/>
          <p14:tracePt t="178593" x="4919663" y="6670675"/>
          <p14:tracePt t="178609" x="4884738" y="6697663"/>
          <p14:tracePt t="178626" x="4830763" y="6724650"/>
          <p14:tracePt t="178642" x="4795838" y="6732588"/>
          <p14:tracePt t="178659" x="4768850" y="6742113"/>
          <p14:tracePt t="178705" x="4768850" y="6751638"/>
          <p14:tracePt t="178765" x="4768850" y="6742113"/>
          <p14:tracePt t="178791" x="4768850" y="6732588"/>
          <p14:tracePt t="178802" x="4768850" y="6715125"/>
          <p14:tracePt t="178817" x="4776788" y="6697663"/>
          <p14:tracePt t="178826" x="4786313" y="6688138"/>
          <p14:tracePt t="178827" x="4803775" y="6653213"/>
          <p14:tracePt t="178843" x="4840288" y="6626225"/>
          <p14:tracePt t="178861" x="4867275" y="6599238"/>
          <p14:tracePt t="178877" x="4875213" y="6572250"/>
          <p14:tracePt t="178914" x="4884738" y="6562725"/>
          <p14:tracePt t="179009" x="4894263" y="6554788"/>
          <p14:tracePt t="179041" x="4902200" y="6545263"/>
          <p14:tracePt t="179057" x="4919663" y="6527800"/>
          <p14:tracePt t="179058" x="4946650" y="6527800"/>
          <p14:tracePt t="179067" x="4991100" y="6527800"/>
          <p14:tracePt t="179076" x="5045075" y="6527800"/>
          <p14:tracePt t="179093" x="5153025" y="6527800"/>
          <p14:tracePt t="179109" x="5367338" y="6527800"/>
          <p14:tracePt t="179126" x="5562600" y="6527800"/>
          <p14:tracePt t="179143" x="5776913" y="6527800"/>
          <p14:tracePt t="179159" x="6018213" y="6527800"/>
          <p14:tracePt t="179176" x="6232525" y="6527800"/>
          <p14:tracePt t="179193" x="6384925" y="6527800"/>
          <p14:tracePt t="179210" x="6483350" y="6527800"/>
          <p14:tracePt t="179226" x="6554788" y="6527800"/>
          <p14:tracePt t="179243" x="6616700" y="6527800"/>
          <p14:tracePt t="179261" x="6670675" y="6527800"/>
          <p14:tracePt t="179277" x="6724650" y="6527800"/>
          <p14:tracePt t="179294" x="6823075" y="6527800"/>
          <p14:tracePt t="179312" x="6938963" y="6527800"/>
          <p14:tracePt t="179327" x="7116763" y="6527800"/>
          <p14:tracePt t="179344" x="7323138" y="6510338"/>
          <p14:tracePt t="179361" x="7439025" y="6491288"/>
          <p14:tracePt t="179377" x="7483475" y="6483350"/>
          <p14:tracePt t="179394" x="7518400" y="6473825"/>
          <p14:tracePt t="179410" x="7537450" y="6456363"/>
          <p14:tracePt t="179428" x="7562850" y="6438900"/>
          <p14:tracePt t="179443" x="7581900" y="6411913"/>
          <p14:tracePt t="179461" x="7599363" y="6411913"/>
          <p14:tracePt t="179477" x="7616825" y="6394450"/>
          <p14:tracePt t="179494" x="7653338" y="6375400"/>
          <p14:tracePt t="179512" x="7661275" y="6375400"/>
          <p14:tracePt t="179555" x="7680325" y="6367463"/>
          <p14:tracePt t="179570" x="7688263" y="6357938"/>
          <p14:tracePt t="179619" x="7697788" y="6348413"/>
          <p14:tracePt t="179623" x="7705725" y="6348413"/>
          <p14:tracePt t="179635" x="7715250" y="6340475"/>
          <p14:tracePt t="179636" x="7715250" y="6330950"/>
          <p14:tracePt t="179643" x="7724775" y="6323013"/>
          <p14:tracePt t="179660" x="7742238" y="6303963"/>
          <p14:tracePt t="179676" x="7751763" y="6296025"/>
          <p14:tracePt t="179693" x="7759700" y="6286500"/>
          <p14:tracePt t="179710" x="7769225" y="6269038"/>
          <p14:tracePt t="179727" x="7777163" y="6251575"/>
          <p14:tracePt t="179743" x="7786688" y="6251575"/>
          <p14:tracePt t="179760" x="7796213" y="6232525"/>
          <p14:tracePt t="179777" x="7796213" y="6224588"/>
          <p14:tracePt t="179793" x="7796213" y="6215063"/>
          <p14:tracePt t="180803" x="7804150" y="6205538"/>
          <p14:tracePt t="180806" x="7804150" y="6197600"/>
          <p14:tracePt t="180819" x="7804150" y="6180138"/>
          <p14:tracePt t="180823" x="7796213" y="6161088"/>
          <p14:tracePt t="180823"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6"/>
            <a:ext cx="8229600" cy="1143000"/>
          </a:xfrm>
        </p:spPr>
        <p:txBody>
          <a:bodyPr>
            <a:normAutofit/>
          </a:bodyPr>
          <a:lstStyle/>
          <a:p>
            <a:r>
              <a:rPr lang="en-US" dirty="0"/>
              <a:t>Active and Passive Transducers</a:t>
            </a:r>
          </a:p>
        </p:txBody>
      </p:sp>
      <p:sp>
        <p:nvSpPr>
          <p:cNvPr id="38" name="Content Placeholder 2"/>
          <p:cNvSpPr>
            <a:spLocks noGrp="1"/>
          </p:cNvSpPr>
          <p:nvPr>
            <p:ph idx="1"/>
          </p:nvPr>
        </p:nvSpPr>
        <p:spPr>
          <a:xfrm>
            <a:off x="221232" y="1600202"/>
            <a:ext cx="8686800" cy="1260986"/>
          </a:xfrm>
        </p:spPr>
        <p:txBody>
          <a:bodyPr>
            <a:normAutofit lnSpcReduction="10000"/>
          </a:bodyPr>
          <a:lstStyle/>
          <a:p>
            <a:pPr marL="1887538" indent="-1887538" algn="just">
              <a:buNone/>
            </a:pPr>
            <a:r>
              <a:rPr lang="en-US" sz="2400" b="1" u="sng" dirty="0">
                <a:solidFill>
                  <a:schemeClr val="accent2">
                    <a:lumMod val="75000"/>
                  </a:schemeClr>
                </a:solidFill>
                <a:effectLst>
                  <a:outerShdw blurRad="38100" dist="38100" dir="2700000" algn="tl">
                    <a:srgbClr val="000000">
                      <a:alpha val="43137"/>
                    </a:srgbClr>
                  </a:outerShdw>
                </a:effectLst>
              </a:rPr>
              <a:t>Transducer</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devices that is associated with energy conversion </a:t>
            </a:r>
            <a:r>
              <a:rPr lang="en-US" sz="2400" dirty="0" err="1">
                <a:solidFill>
                  <a:schemeClr val="accent2">
                    <a:lumMod val="75000"/>
                  </a:schemeClr>
                </a:solidFill>
                <a:sym typeface="Symbol"/>
              </a:rPr>
              <a:t>eg</a:t>
            </a:r>
            <a:r>
              <a:rPr lang="en-US" sz="2400" dirty="0">
                <a:solidFill>
                  <a:schemeClr val="accent2">
                    <a:lumMod val="75000"/>
                  </a:schemeClr>
                </a:solidFill>
                <a:sym typeface="Symbol"/>
              </a:rPr>
              <a:t>. (say) mechanical to electrical.</a:t>
            </a:r>
          </a:p>
          <a:p>
            <a:pPr marL="1887538" indent="-398463" algn="just">
              <a:buNone/>
            </a:pPr>
            <a:r>
              <a:rPr lang="en-US" sz="2400" dirty="0">
                <a:solidFill>
                  <a:schemeClr val="tx2"/>
                </a:solidFill>
                <a:sym typeface="Symbol"/>
              </a:rPr>
              <a:t> devices whose output signal is electrical.</a:t>
            </a:r>
            <a:endParaRPr lang="en-US" sz="2400" dirty="0">
              <a:solidFill>
                <a:schemeClr val="tx2"/>
              </a:solidFill>
            </a:endParaRPr>
          </a:p>
        </p:txBody>
      </p:sp>
      <p:sp>
        <p:nvSpPr>
          <p:cNvPr id="67" name="Content Placeholder 2"/>
          <p:cNvSpPr txBox="1">
            <a:spLocks/>
          </p:cNvSpPr>
          <p:nvPr/>
        </p:nvSpPr>
        <p:spPr>
          <a:xfrm>
            <a:off x="211404" y="3035677"/>
            <a:ext cx="8686800" cy="29079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87538" indent="-1887538" algn="just">
              <a:buFont typeface="Arial" pitchFamily="34" charset="0"/>
              <a:buNone/>
              <a:tabLst>
                <a:tab pos="2566988" algn="l"/>
              </a:tabLst>
            </a:pPr>
            <a:r>
              <a:rPr lang="en-US" sz="2400" b="1" u="sng" dirty="0">
                <a:solidFill>
                  <a:schemeClr val="accent2">
                    <a:lumMod val="75000"/>
                  </a:schemeClr>
                </a:solidFill>
                <a:effectLst>
                  <a:outerShdw blurRad="38100" dist="38100" dir="2700000" algn="tl">
                    <a:srgbClr val="000000">
                      <a:alpha val="43137"/>
                    </a:srgbClr>
                  </a:outerShdw>
                </a:effectLst>
              </a:rPr>
              <a:t>Passive Transducer</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 device whose output energy is supplied 	entirely or </a:t>
            </a:r>
            <a:r>
              <a:rPr lang="en-US" sz="2400" i="1" dirty="0">
                <a:solidFill>
                  <a:schemeClr val="accent2">
                    <a:lumMod val="75000"/>
                  </a:schemeClr>
                </a:solidFill>
                <a:sym typeface="Symbol"/>
              </a:rPr>
              <a:t>almost</a:t>
            </a:r>
            <a:r>
              <a:rPr lang="en-US" sz="2400" dirty="0">
                <a:solidFill>
                  <a:schemeClr val="accent2">
                    <a:lumMod val="75000"/>
                  </a:schemeClr>
                </a:solidFill>
                <a:sym typeface="Symbol"/>
              </a:rPr>
              <a:t> entirely by its input signal.</a:t>
            </a:r>
          </a:p>
          <a:p>
            <a:pPr marL="2566988" indent="-1077913" algn="just">
              <a:buFont typeface="Arial" pitchFamily="34" charset="0"/>
              <a:buNone/>
            </a:pPr>
            <a:r>
              <a:rPr lang="en-US" sz="2400" dirty="0">
                <a:solidFill>
                  <a:schemeClr val="accent2">
                    <a:lumMod val="75000"/>
                  </a:schemeClr>
                </a:solidFill>
                <a:sym typeface="Symbol"/>
              </a:rPr>
              <a:t>	</a:t>
            </a:r>
            <a:r>
              <a:rPr lang="en-US" sz="2400" dirty="0">
                <a:solidFill>
                  <a:schemeClr val="tx2"/>
                </a:solidFill>
                <a:sym typeface="Symbol"/>
              </a:rPr>
              <a:t> the output energy may be of the same form as the input or there may be some energy conversion involved.</a:t>
            </a:r>
          </a:p>
          <a:p>
            <a:pPr marL="2566988" indent="-1077913" algn="just">
              <a:buNone/>
            </a:pPr>
            <a:r>
              <a:rPr lang="en-US" sz="2400" dirty="0">
                <a:solidFill>
                  <a:schemeClr val="accent2">
                    <a:lumMod val="75000"/>
                  </a:schemeClr>
                </a:solidFill>
                <a:sym typeface="Symbol"/>
              </a:rPr>
              <a:t>	 </a:t>
            </a:r>
            <a:r>
              <a:rPr lang="en-US" sz="2400" b="1" u="sng" dirty="0">
                <a:solidFill>
                  <a:schemeClr val="accent2">
                    <a:lumMod val="75000"/>
                  </a:schemeClr>
                </a:solidFill>
                <a:sym typeface="Symbol"/>
              </a:rPr>
              <a:t>Examples</a:t>
            </a:r>
            <a:r>
              <a:rPr lang="en-US" sz="2400" dirty="0">
                <a:solidFill>
                  <a:schemeClr val="accent2">
                    <a:lumMod val="75000"/>
                  </a:schemeClr>
                </a:solidFill>
                <a:sym typeface="Symbol"/>
              </a:rPr>
              <a:t>: Spring-loaded Pressure Gauge; Pressure-type Thermometer</a:t>
            </a:r>
            <a:endParaRPr lang="en-US" sz="2400" dirty="0">
              <a:solidFill>
                <a:schemeClr val="accent2">
                  <a:lumMod val="75000"/>
                </a:schemeClr>
              </a:solidFill>
            </a:endParaRPr>
          </a:p>
          <a:p>
            <a:pPr marL="2566988" indent="-1077913" algn="just">
              <a:buFont typeface="Arial" pitchFamily="34" charset="0"/>
              <a:buNone/>
            </a:pPr>
            <a:endParaRPr lang="en-US" sz="2400" dirty="0">
              <a:solidFill>
                <a:schemeClr val="accent2">
                  <a:lumMod val="75000"/>
                </a:schemeClr>
              </a:solidFill>
            </a:endParaRPr>
          </a:p>
        </p:txBody>
      </p:sp>
    </p:spTree>
    <p:custDataLst>
      <p:tags r:id="rId1"/>
    </p:custDataLst>
    <p:extLst>
      <p:ext uri="{BB962C8B-B14F-4D97-AF65-F5344CB8AC3E}">
        <p14:creationId xmlns:p14="http://schemas.microsoft.com/office/powerpoint/2010/main" val="1289641679"/>
      </p:ext>
    </p:extLst>
  </p:cSld>
  <p:clrMapOvr>
    <a:masterClrMapping/>
  </p:clrMapOvr>
  <mc:AlternateContent xmlns:mc="http://schemas.openxmlformats.org/markup-compatibility/2006" xmlns:p14="http://schemas.microsoft.com/office/powerpoint/2010/main">
    <mc:Choice Requires="p14">
      <p:transition spd="slow" p14:dur="2000" advTm="97125"/>
    </mc:Choice>
    <mc:Fallback xmlns="">
      <p:transition spd="slow" advTm="97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6"/>
            <a:ext cx="8229600" cy="1143000"/>
          </a:xfrm>
        </p:spPr>
        <p:txBody>
          <a:bodyPr>
            <a:normAutofit/>
          </a:bodyPr>
          <a:lstStyle/>
          <a:p>
            <a:r>
              <a:rPr lang="en-US" dirty="0"/>
              <a:t>Active and Passive Transducers</a:t>
            </a:r>
          </a:p>
        </p:txBody>
      </p:sp>
      <p:sp>
        <p:nvSpPr>
          <p:cNvPr id="67" name="Content Placeholder 2"/>
          <p:cNvSpPr txBox="1">
            <a:spLocks/>
          </p:cNvSpPr>
          <p:nvPr/>
        </p:nvSpPr>
        <p:spPr>
          <a:xfrm>
            <a:off x="211404" y="1354360"/>
            <a:ext cx="8686800" cy="29079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462213" indent="-2462213" algn="just">
              <a:buFont typeface="Arial" pitchFamily="34" charset="0"/>
              <a:buNone/>
              <a:tabLst>
                <a:tab pos="2566988" algn="l"/>
              </a:tabLst>
            </a:pPr>
            <a:r>
              <a:rPr lang="en-US" sz="2400" b="1" u="sng" dirty="0">
                <a:solidFill>
                  <a:schemeClr val="accent2">
                    <a:lumMod val="75000"/>
                  </a:schemeClr>
                </a:solidFill>
                <a:effectLst>
                  <a:outerShdw blurRad="38100" dist="38100" dir="2700000" algn="tl">
                    <a:srgbClr val="000000">
                      <a:alpha val="43137"/>
                    </a:srgbClr>
                  </a:outerShdw>
                </a:effectLst>
              </a:rPr>
              <a:t>Active Transducer</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 device which has an </a:t>
            </a:r>
            <a:r>
              <a:rPr lang="en-US" sz="2400" i="1" dirty="0">
                <a:solidFill>
                  <a:schemeClr val="accent2">
                    <a:lumMod val="75000"/>
                  </a:schemeClr>
                </a:solidFill>
                <a:sym typeface="Symbol"/>
              </a:rPr>
              <a:t>auxiliary </a:t>
            </a:r>
            <a:r>
              <a:rPr lang="en-US" sz="2400" dirty="0">
                <a:solidFill>
                  <a:schemeClr val="accent2">
                    <a:lumMod val="75000"/>
                  </a:schemeClr>
                </a:solidFill>
                <a:sym typeface="Symbol"/>
              </a:rPr>
              <a:t>power source that supplies bulk of the output power, while the input signal supplies only an insignificant part of the output power.</a:t>
            </a:r>
          </a:p>
          <a:p>
            <a:pPr marL="2462213" indent="-973138" algn="just">
              <a:buNone/>
            </a:pPr>
            <a:r>
              <a:rPr lang="en-US" sz="2400" dirty="0">
                <a:solidFill>
                  <a:schemeClr val="tx2"/>
                </a:solidFill>
                <a:sym typeface="Symbol"/>
              </a:rPr>
              <a:t>	 </a:t>
            </a:r>
            <a:r>
              <a:rPr lang="en-US" sz="2400" b="1" u="sng" dirty="0">
                <a:solidFill>
                  <a:schemeClr val="tx2"/>
                </a:solidFill>
                <a:sym typeface="Symbol"/>
              </a:rPr>
              <a:t>Examples</a:t>
            </a:r>
            <a:r>
              <a:rPr lang="en-US" sz="2400" dirty="0">
                <a:solidFill>
                  <a:schemeClr val="tx2"/>
                </a:solidFill>
                <a:sym typeface="Symbol"/>
              </a:rPr>
              <a:t>: Digital Revolution Counter </a:t>
            </a:r>
            <a:endParaRPr lang="en-US" sz="2400" dirty="0">
              <a:solidFill>
                <a:schemeClr val="tx2"/>
              </a:solidFill>
            </a:endParaRPr>
          </a:p>
        </p:txBody>
      </p:sp>
    </p:spTree>
    <p:custDataLst>
      <p:tags r:id="rId1"/>
    </p:custDataLst>
    <p:extLst>
      <p:ext uri="{BB962C8B-B14F-4D97-AF65-F5344CB8AC3E}">
        <p14:creationId xmlns:p14="http://schemas.microsoft.com/office/powerpoint/2010/main" val="377458621"/>
      </p:ext>
    </p:extLst>
  </p:cSld>
  <p:clrMapOvr>
    <a:masterClrMapping/>
  </p:clrMapOvr>
  <mc:AlternateContent xmlns:mc="http://schemas.openxmlformats.org/markup-compatibility/2006" xmlns:p14="http://schemas.microsoft.com/office/powerpoint/2010/main">
    <mc:Choice Requires="p14">
      <p:transition spd="slow" p14:dur="2000" advTm="38028"/>
    </mc:Choice>
    <mc:Fallback xmlns="">
      <p:transition spd="slow" advTm="38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6"/>
            <a:ext cx="8229600" cy="1143000"/>
          </a:xfrm>
        </p:spPr>
        <p:txBody>
          <a:bodyPr>
            <a:normAutofit/>
          </a:bodyPr>
          <a:lstStyle/>
          <a:p>
            <a:r>
              <a:rPr lang="en-US" dirty="0"/>
              <a:t>Null and Deflection Methods</a:t>
            </a:r>
          </a:p>
        </p:txBody>
      </p:sp>
      <p:sp>
        <p:nvSpPr>
          <p:cNvPr id="67" name="Content Placeholder 2"/>
          <p:cNvSpPr txBox="1">
            <a:spLocks/>
          </p:cNvSpPr>
          <p:nvPr/>
        </p:nvSpPr>
        <p:spPr>
          <a:xfrm>
            <a:off x="211404" y="1354359"/>
            <a:ext cx="8686800" cy="51644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24188" indent="-2906713" algn="just">
              <a:buFont typeface="Arial" pitchFamily="34" charset="0"/>
              <a:buNone/>
              <a:tabLst>
                <a:tab pos="2979738" algn="l"/>
              </a:tabLst>
            </a:pPr>
            <a:r>
              <a:rPr lang="en-US" sz="2400" b="1" u="sng" dirty="0">
                <a:solidFill>
                  <a:schemeClr val="accent2">
                    <a:lumMod val="75000"/>
                  </a:schemeClr>
                </a:solidFill>
                <a:effectLst>
                  <a:outerShdw blurRad="38100" dist="38100" dir="2700000" algn="tl">
                    <a:srgbClr val="000000">
                      <a:alpha val="43137"/>
                    </a:srgbClr>
                  </a:outerShdw>
                </a:effectLst>
              </a:rPr>
              <a:t>Deflection type device</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the  measured  quantity  produces  some </a:t>
            </a:r>
          </a:p>
          <a:p>
            <a:pPr marL="3024188" indent="0" algn="just">
              <a:spcBef>
                <a:spcPts val="0"/>
              </a:spcBef>
              <a:buFont typeface="Arial" pitchFamily="34" charset="0"/>
              <a:buNone/>
              <a:tabLst>
                <a:tab pos="2979738" algn="l"/>
              </a:tabLst>
            </a:pPr>
            <a:r>
              <a:rPr lang="en-US" sz="2400" dirty="0">
                <a:solidFill>
                  <a:schemeClr val="accent2">
                    <a:lumMod val="75000"/>
                  </a:schemeClr>
                </a:solidFill>
                <a:sym typeface="Symbol"/>
              </a:rPr>
              <a:t>physical effect that generates a similar but opposite effect in some parts of the instrument.</a:t>
            </a:r>
          </a:p>
          <a:p>
            <a:pPr marL="3024188" indent="0" algn="just">
              <a:buNone/>
            </a:pPr>
            <a:r>
              <a:rPr lang="en-US" sz="2400" dirty="0">
                <a:solidFill>
                  <a:schemeClr val="tx2"/>
                </a:solidFill>
                <a:sym typeface="Symbol"/>
              </a:rPr>
              <a:t> the opposing effect is closely related to some variable (usually a mechanical displacement or deflection) that can be directly observed by some human sense.</a:t>
            </a:r>
          </a:p>
          <a:p>
            <a:pPr marL="3024188" indent="0" algn="just">
              <a:buNone/>
            </a:pPr>
            <a:r>
              <a:rPr lang="en-US" sz="2400" dirty="0">
                <a:solidFill>
                  <a:srgbClr val="C00000"/>
                </a:solidFill>
                <a:sym typeface="Symbol"/>
              </a:rPr>
              <a:t> the opposing effect increases until a balance is achieved, at which point the “deflection” is measured and the value of the measured quantity inferred from this.</a:t>
            </a:r>
          </a:p>
          <a:p>
            <a:pPr marL="3024188" indent="0" algn="just">
              <a:buNone/>
            </a:pPr>
            <a:r>
              <a:rPr lang="en-US" sz="2400" dirty="0">
                <a:solidFill>
                  <a:schemeClr val="tx2"/>
                </a:solidFill>
                <a:sym typeface="Symbol"/>
              </a:rPr>
              <a:t> </a:t>
            </a:r>
            <a:r>
              <a:rPr lang="en-US" sz="2400" b="1" u="sng" dirty="0">
                <a:solidFill>
                  <a:schemeClr val="tx2"/>
                </a:solidFill>
                <a:sym typeface="Symbol"/>
              </a:rPr>
              <a:t>Example</a:t>
            </a:r>
            <a:r>
              <a:rPr lang="en-US" sz="2400" dirty="0">
                <a:solidFill>
                  <a:schemeClr val="tx2"/>
                </a:solidFill>
                <a:sym typeface="Symbol"/>
              </a:rPr>
              <a:t>: Spring-loaded Pressure Gauge.</a:t>
            </a:r>
            <a:endParaRPr lang="en-US" sz="2400" dirty="0">
              <a:solidFill>
                <a:schemeClr val="tx2"/>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16" y="2185219"/>
            <a:ext cx="2819400" cy="332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8576151"/>
      </p:ext>
    </p:extLst>
  </p:cSld>
  <p:clrMapOvr>
    <a:masterClrMapping/>
  </p:clrMapOvr>
  <mc:AlternateContent xmlns:mc="http://schemas.openxmlformats.org/markup-compatibility/2006" xmlns:p14="http://schemas.microsoft.com/office/powerpoint/2010/main">
    <mc:Choice Requires="p14">
      <p:transition spd="slow" p14:dur="2000" advTm="103826"/>
    </mc:Choice>
    <mc:Fallback xmlns="">
      <p:transition spd="slow" advTm="1038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extLst>
    <p:ext uri="{3A86A75C-4F4B-4683-9AE1-C65F6400EC91}">
      <p14:laserTraceLst xmlns:p14="http://schemas.microsoft.com/office/powerpoint/2010/main">
        <p14:tracePtLst>
          <p14:tracePt t="52609" x="2295525" y="4894263"/>
          <p14:tracePt t="53116" x="2286000" y="4894263"/>
          <p14:tracePt t="53132" x="2276475" y="4894263"/>
          <p14:tracePt t="53151" x="2268538" y="4894263"/>
          <p14:tracePt t="53168" x="2251075" y="4894263"/>
          <p14:tracePt t="53180" x="2232025" y="4894263"/>
          <p14:tracePt t="53184" x="2214563" y="4894263"/>
          <p14:tracePt t="53196" x="2179638" y="4875213"/>
          <p14:tracePt t="53205" x="2143125" y="4857750"/>
          <p14:tracePt t="53221" x="2089150" y="4848225"/>
          <p14:tracePt t="53238" x="2062163" y="4840288"/>
          <p14:tracePt t="53255" x="2036763" y="4830763"/>
          <p14:tracePt t="53271" x="2009775" y="4822825"/>
          <p14:tracePt t="53288" x="1982788" y="4822825"/>
          <p14:tracePt t="53304" x="1965325" y="4822825"/>
          <p14:tracePt t="53321" x="1928813" y="4822825"/>
          <p14:tracePt t="53338" x="1874838" y="4822825"/>
          <p14:tracePt t="53355" x="1795463" y="4822825"/>
          <p14:tracePt t="53371" x="1741488" y="4822825"/>
          <p14:tracePt t="53388" x="1679575" y="4822825"/>
          <p14:tracePt t="53404" x="1633538" y="4822825"/>
          <p14:tracePt t="53422" x="1608138" y="4822825"/>
          <p14:tracePt t="53438" x="1581150" y="4822825"/>
          <p14:tracePt t="53438" x="1571625" y="4822825"/>
          <p14:tracePt t="53456" x="1536700" y="4830763"/>
          <p14:tracePt t="53471" x="1509713" y="4848225"/>
          <p14:tracePt t="53488" x="1482725" y="4848225"/>
          <p14:tracePt t="53504" x="1455738" y="4867275"/>
          <p14:tracePt t="53520" x="1428750" y="4875213"/>
          <p14:tracePt t="53537" x="1401763" y="4884738"/>
          <p14:tracePt t="53553" x="1374775" y="4902200"/>
          <p14:tracePt t="53569" x="1347788" y="4911725"/>
          <p14:tracePt t="53586" x="1303338" y="4938713"/>
          <p14:tracePt t="53603" x="1258888" y="4946650"/>
          <p14:tracePt t="53620" x="1187450" y="4983163"/>
          <p14:tracePt t="53637" x="1143000" y="5000625"/>
          <p14:tracePt t="53654" x="1133475" y="5000625"/>
          <p14:tracePt t="53670" x="1133475" y="5018088"/>
          <p14:tracePt t="53687" x="1116013" y="5018088"/>
          <p14:tracePt t="53703" x="1071563" y="5045075"/>
          <p14:tracePt t="53720" x="1036638" y="5054600"/>
          <p14:tracePt t="53738" x="1017588" y="5072063"/>
          <p14:tracePt t="53755" x="990600" y="5089525"/>
          <p14:tracePt t="53771" x="973138" y="5099050"/>
          <p14:tracePt t="53788" x="965200" y="5108575"/>
          <p14:tracePt t="53805" x="928688" y="5116513"/>
          <p14:tracePt t="53838" x="911225" y="5116513"/>
          <p14:tracePt t="53996" x="901700" y="5116513"/>
          <p14:tracePt t="54028" x="901700" y="5126038"/>
          <p14:tracePt t="54044" x="901700" y="5133975"/>
          <p14:tracePt t="54047" x="901700" y="5143500"/>
          <p14:tracePt t="54057" x="901700" y="5153025"/>
          <p14:tracePt t="54071" x="901700" y="5160963"/>
          <p14:tracePt t="54088" x="901700" y="5187950"/>
          <p14:tracePt t="54124" x="911225" y="5197475"/>
          <p14:tracePt t="54124" x="919163" y="5214938"/>
          <p14:tracePt t="54138" x="946150" y="5241925"/>
          <p14:tracePt t="54156" x="965200" y="5259388"/>
          <p14:tracePt t="54171" x="982663" y="5268913"/>
          <p14:tracePt t="54219" x="990600" y="5276850"/>
          <p14:tracePt t="54228" x="1000125" y="5276850"/>
          <p14:tracePt t="54251" x="1009650" y="5276850"/>
          <p14:tracePt t="54255" x="1017588" y="5276850"/>
          <p14:tracePt t="54272" x="1027113" y="5276850"/>
          <p14:tracePt t="54300" x="1036638" y="5276850"/>
          <p14:tracePt t="54303" x="1044575" y="5276850"/>
          <p14:tracePt t="54321" x="1054100" y="5286375"/>
          <p14:tracePt t="54322" x="1081088" y="5286375"/>
          <p14:tracePt t="54338" x="1098550" y="5286375"/>
          <p14:tracePt t="54355" x="1116013" y="5276850"/>
          <p14:tracePt t="54372" x="1133475" y="5259388"/>
          <p14:tracePt t="54388" x="1160463" y="5241925"/>
          <p14:tracePt t="54404" x="1179513" y="5224463"/>
          <p14:tracePt t="54421" x="1179513" y="5214938"/>
          <p14:tracePt t="54437" x="1187450" y="5197475"/>
          <p14:tracePt t="54455" x="1187450" y="5187950"/>
          <p14:tracePt t="54471" x="1187450" y="5180013"/>
          <p14:tracePt t="54507" x="1187450" y="5170488"/>
          <p14:tracePt t="54527" x="1187450" y="5160963"/>
          <p14:tracePt t="54544" x="1187450" y="5153025"/>
          <p14:tracePt t="54555" x="1187450" y="5143500"/>
          <p14:tracePt t="54571" x="1187450" y="5133975"/>
          <p14:tracePt t="54670" x="1169988" y="5133975"/>
          <p14:tracePt t="54677" x="1152525" y="5133975"/>
          <p14:tracePt t="54678" x="1133475" y="5133975"/>
          <p14:tracePt t="54688" x="1081088" y="5133975"/>
          <p14:tracePt t="54705" x="1071563" y="5133975"/>
          <p14:tracePt t="54722" x="1054100" y="5133975"/>
          <p14:tracePt t="54766" x="1044575" y="5133975"/>
          <p14:tracePt t="54781" x="1036638" y="5133975"/>
          <p14:tracePt t="54786" x="1027113" y="5133975"/>
          <p14:tracePt t="54804" x="1009650" y="5133975"/>
          <p14:tracePt t="54805" x="990600" y="5133975"/>
          <p14:tracePt t="54822" x="965200" y="5133975"/>
          <p14:tracePt t="54838" x="938213" y="5133975"/>
          <p14:tracePt t="54855" x="919163" y="5133975"/>
          <p14:tracePt t="54872" x="893763" y="5133975"/>
          <p14:tracePt t="54888" x="874713" y="5143500"/>
          <p14:tracePt t="54905" x="866775" y="5153025"/>
          <p14:tracePt t="54921" x="857250" y="5170488"/>
          <p14:tracePt t="54938" x="847725" y="5187950"/>
          <p14:tracePt t="54955" x="839788" y="5197475"/>
          <p14:tracePt t="54990" x="839788" y="5214938"/>
          <p14:tracePt t="54990" x="830263" y="5232400"/>
          <p14:tracePt t="55007" x="830263" y="5241925"/>
          <p14:tracePt t="55022" x="830263" y="5259388"/>
          <p14:tracePt t="55039" x="830263" y="5268913"/>
          <p14:tracePt t="55054" x="830263" y="5286375"/>
          <p14:tracePt t="55072" x="830263" y="5295900"/>
          <p14:tracePt t="55088" x="830263" y="5303838"/>
          <p14:tracePt t="55105" x="830263" y="5322888"/>
          <p14:tracePt t="55150" x="830263" y="5330825"/>
          <p14:tracePt t="55166" x="830263" y="5340350"/>
          <p14:tracePt t="55181" x="830263" y="5348288"/>
          <p14:tracePt t="55185" x="830263" y="5357813"/>
          <p14:tracePt t="55198" x="847725" y="5357813"/>
          <p14:tracePt t="55206" x="857250" y="5357813"/>
          <p14:tracePt t="55221" x="874713" y="5357813"/>
          <p14:tracePt t="55238" x="919163" y="5357813"/>
          <p14:tracePt t="55254" x="955675" y="5357813"/>
          <p14:tracePt t="55272" x="982663" y="5357813"/>
          <p14:tracePt t="55289" x="1017588" y="5357813"/>
          <p14:tracePt t="55305" x="1027113" y="5348288"/>
          <p14:tracePt t="55322" x="1036638" y="5348288"/>
          <p14:tracePt t="55357" x="1044575" y="5348288"/>
          <p14:tracePt t="55373" x="1044575" y="5340350"/>
          <p14:tracePt t="55374" x="1044575" y="5330825"/>
          <p14:tracePt t="55388" x="1071563" y="5303838"/>
          <p14:tracePt t="55406" x="1089025" y="5276850"/>
          <p14:tracePt t="55422" x="1089025" y="5259388"/>
          <p14:tracePt t="55439" x="1098550" y="5251450"/>
          <p14:tracePt t="55456" x="1108075" y="5232400"/>
          <p14:tracePt t="55471" x="1108075" y="5224463"/>
          <p14:tracePt t="55506" x="1108075" y="5214938"/>
          <p14:tracePt t="55533" x="1108075" y="5205413"/>
          <p14:tracePt t="55553" x="1108075" y="5197475"/>
          <p14:tracePt t="55582" x="1108075" y="5187950"/>
          <p14:tracePt t="55602" x="1098550" y="5187950"/>
          <p14:tracePt t="55612" x="1098550" y="5180013"/>
          <p14:tracePt t="55613" x="1089025" y="5180013"/>
          <p14:tracePt t="55621" x="1071563" y="5180013"/>
          <p14:tracePt t="55638" x="1036638" y="5180013"/>
          <p14:tracePt t="55655" x="1017588" y="5180013"/>
          <p14:tracePt t="55671" x="973138" y="5180013"/>
          <p14:tracePt t="55689" x="946150" y="5180013"/>
          <p14:tracePt t="55705" x="919163" y="5197475"/>
          <p14:tracePt t="55721" x="901700" y="5205413"/>
          <p14:tracePt t="55740" x="884238" y="5224463"/>
          <p14:tracePt t="55755" x="874713" y="5232400"/>
          <p14:tracePt t="55772" x="857250" y="5251450"/>
          <p14:tracePt t="55789" x="857250" y="5259388"/>
          <p14:tracePt t="55806" x="847725" y="5268913"/>
          <p14:tracePt t="55822" x="847725" y="5276850"/>
          <p14:tracePt t="55870" x="847725" y="5286375"/>
          <p14:tracePt t="55873" x="847725" y="5295900"/>
          <p14:tracePt t="55902" x="847725" y="5303838"/>
          <p14:tracePt t="55934" x="839788" y="5313363"/>
          <p14:tracePt t="55966" x="839788" y="5322888"/>
          <p14:tracePt t="55970" x="839788" y="5330825"/>
          <p14:tracePt t="55988" x="866775" y="5340350"/>
          <p14:tracePt t="55989" x="901700" y="5348288"/>
          <p14:tracePt t="56006" x="938213" y="5348288"/>
          <p14:tracePt t="56023" x="955675" y="5348288"/>
          <p14:tracePt t="56110" x="955675" y="5357813"/>
          <p14:tracePt t="56127" x="965200" y="5357813"/>
          <p14:tracePt t="56143" x="973138" y="5357813"/>
          <p14:tracePt t="56147" x="982663" y="5348288"/>
          <p14:tracePt t="56160" x="982663" y="5330825"/>
          <p14:tracePt t="56176" x="982663" y="5313363"/>
          <p14:tracePt t="56188" x="1000125" y="5259388"/>
          <p14:tracePt t="56205" x="1000125" y="5241925"/>
          <p14:tracePt t="56221" x="1000125" y="5205413"/>
          <p14:tracePt t="56238" x="1009650" y="5187950"/>
          <p14:tracePt t="56256" x="1009650" y="5170488"/>
          <p14:tracePt t="56273" x="1009650" y="5160963"/>
          <p14:tracePt t="56289" x="1009650" y="5153025"/>
          <p14:tracePt t="56306" x="1009650" y="5143500"/>
          <p14:tracePt t="56339" x="1009650" y="5133975"/>
          <p14:tracePt t="56340" x="1009650" y="5126038"/>
          <p14:tracePt t="56356" x="1000125" y="5116513"/>
          <p14:tracePt t="56404" x="990600" y="5108575"/>
          <p14:tracePt t="56416" x="982663" y="5108575"/>
          <p14:tracePt t="56420" x="973138" y="5108575"/>
          <p14:tracePt t="56429" x="965200" y="5099050"/>
          <p14:tracePt t="56439" x="946150" y="5099050"/>
          <p14:tracePt t="56456" x="928688" y="5099050"/>
          <p14:tracePt t="56496" x="919163" y="5099050"/>
          <p14:tracePt t="56512" x="911225" y="5108575"/>
          <p14:tracePt t="56516" x="901700" y="5108575"/>
          <p14:tracePt t="56528" x="893763" y="5126038"/>
          <p14:tracePt t="56539" x="874713" y="5143500"/>
          <p14:tracePt t="56556" x="866775" y="5160963"/>
          <p14:tracePt t="56572" x="866775" y="5180013"/>
          <p14:tracePt t="56588" x="866775" y="5187950"/>
          <p14:tracePt t="56605" x="866775" y="5205413"/>
          <p14:tracePt t="56622" x="866775" y="5224463"/>
          <p14:tracePt t="56639" x="866775" y="5232400"/>
          <p14:tracePt t="56675" x="866775" y="5241925"/>
          <p14:tracePt t="56676" x="866775" y="5251450"/>
          <p14:tracePt t="56689" x="866775" y="5259388"/>
          <p14:tracePt t="56706" x="901700" y="5276850"/>
          <p14:tracePt t="56723" x="973138" y="5268913"/>
          <p14:tracePt t="56739" x="1017588" y="5268913"/>
          <p14:tracePt t="56756" x="1044575" y="5268913"/>
          <p14:tracePt t="56773" x="1071563" y="5251450"/>
          <p14:tracePt t="56790" x="1081088" y="5232400"/>
          <p14:tracePt t="56806" x="1081088" y="5197475"/>
          <p14:tracePt t="56823" x="1089025" y="5187950"/>
          <p14:tracePt t="56839" x="1089025" y="5170488"/>
          <p14:tracePt t="56856" x="1089025" y="5126038"/>
          <p14:tracePt t="56873" x="1089025" y="5108575"/>
          <p14:tracePt t="56889" x="1089025" y="5081588"/>
          <p14:tracePt t="56906" x="1089025" y="5045075"/>
          <p14:tracePt t="56923" x="1089025" y="5027613"/>
          <p14:tracePt t="56939" x="1071563" y="5018088"/>
          <p14:tracePt t="56956" x="1071563" y="4991100"/>
          <p14:tracePt t="56973" x="1071563" y="4938713"/>
          <p14:tracePt t="56989" x="1071563" y="4894263"/>
          <p14:tracePt t="57006" x="1036638" y="4830763"/>
          <p14:tracePt t="57022" x="1017588" y="4795838"/>
          <p14:tracePt t="57056" x="1009650" y="4776788"/>
          <p14:tracePt t="57057" x="1000125" y="4751388"/>
          <p14:tracePt t="57073" x="1000125" y="4732338"/>
          <p14:tracePt t="57089" x="1000125" y="4714875"/>
          <p14:tracePt t="57106" x="1000125" y="4705350"/>
          <p14:tracePt t="57106" x="1000125" y="4697413"/>
          <p14:tracePt t="57124" x="1000125" y="4679950"/>
          <p14:tracePt t="57141" x="1000125" y="4660900"/>
          <p14:tracePt t="57156" x="1000125" y="4633913"/>
          <p14:tracePt t="57173" x="1000125" y="4616450"/>
          <p14:tracePt t="57189" x="1000125" y="4598988"/>
          <p14:tracePt t="57206" x="1000125" y="4581525"/>
          <p14:tracePt t="57223" x="1000125" y="4562475"/>
          <p14:tracePt t="57240" x="1000125" y="4545013"/>
          <p14:tracePt t="57255" x="1000125" y="4537075"/>
          <p14:tracePt t="57273" x="1000125" y="4518025"/>
          <p14:tracePt t="57289" x="1000125" y="4510088"/>
          <p14:tracePt t="57306" x="1000125" y="4500563"/>
          <p14:tracePt t="57323" x="1000125" y="4483100"/>
          <p14:tracePt t="57339" x="1000125" y="4465638"/>
          <p14:tracePt t="57356" x="982663" y="4446588"/>
          <p14:tracePt t="57373" x="973138" y="4411663"/>
          <p14:tracePt t="57389" x="965200" y="4402138"/>
          <p14:tracePt t="57406" x="946150" y="4375150"/>
          <p14:tracePt t="57423" x="919163" y="4340225"/>
          <p14:tracePt t="57440" x="901700" y="4330700"/>
          <p14:tracePt t="57456" x="874713" y="4322763"/>
          <p14:tracePt t="57472" x="839788" y="4303713"/>
          <p14:tracePt t="57490" x="803275" y="4295775"/>
          <p14:tracePt t="57506" x="750888" y="4286250"/>
          <p14:tracePt t="57524" x="741363" y="4286250"/>
          <p14:tracePt t="57540" x="714375" y="4286250"/>
          <p14:tracePt t="57574" x="704850" y="4276725"/>
          <p14:tracePt t="57574" x="696913" y="4276725"/>
          <p14:tracePt t="57589" x="687388" y="4276725"/>
          <p14:tracePt t="57605" x="679450" y="4268788"/>
          <p14:tracePt t="57681" x="669925" y="4259263"/>
          <p14:tracePt t="57700" x="669925" y="4251325"/>
          <p14:tracePt t="57717" x="669925" y="4241800"/>
          <p14:tracePt t="57728" x="669925" y="4232275"/>
          <p14:tracePt t="57745" x="660400" y="4224338"/>
          <p14:tracePt t="57765" x="660400" y="4214813"/>
          <p14:tracePt t="57794" x="660400" y="4205288"/>
          <p14:tracePt t="57797" x="660400" y="4197350"/>
          <p14:tracePt t="57812" x="660400" y="4187825"/>
          <p14:tracePt t="57825" x="660400" y="4179888"/>
          <p14:tracePt t="57841" x="660400" y="4170363"/>
          <p14:tracePt t="57857" x="660400" y="4160838"/>
          <p14:tracePt t="57872" x="660400" y="4143375"/>
          <p14:tracePt t="57878" x="660400" y="4133850"/>
          <p14:tracePt t="57888" x="679450" y="4116388"/>
          <p14:tracePt t="57906" x="687388" y="4108450"/>
          <p14:tracePt t="57923" x="696913" y="4098925"/>
          <p14:tracePt t="57940" x="714375" y="4081463"/>
          <p14:tracePt t="57957" x="758825" y="4062413"/>
          <p14:tracePt t="57974" x="768350" y="4062413"/>
          <p14:tracePt t="57990" x="785813" y="4054475"/>
          <p14:tracePt t="58006" x="822325" y="4044950"/>
          <p14:tracePt t="58023" x="839788" y="4044950"/>
          <p14:tracePt t="58040" x="874713" y="4037013"/>
          <p14:tracePt t="58057" x="901700" y="4027488"/>
          <p14:tracePt t="58072" x="928688" y="4027488"/>
          <p14:tracePt t="58091" x="955675" y="4027488"/>
          <p14:tracePt t="58106" x="990600" y="4017963"/>
          <p14:tracePt t="58122" x="1017588" y="4017963"/>
          <p14:tracePt t="58140" x="1044575" y="4017963"/>
          <p14:tracePt t="58156" x="1071563" y="4017963"/>
          <p14:tracePt t="58173" x="1089025" y="4017963"/>
          <p14:tracePt t="58190" x="1098550" y="4017963"/>
          <p14:tracePt t="58206" x="1116013" y="4017963"/>
          <p14:tracePt t="58224" x="1133475" y="4017963"/>
          <p14:tracePt t="58240" x="1152525" y="4017963"/>
          <p14:tracePt t="58240" x="1169988" y="4017963"/>
          <p14:tracePt t="58258" x="1187450" y="4017963"/>
          <p14:tracePt t="58273" x="1196975" y="4017963"/>
          <p14:tracePt t="58289" x="1204913" y="4017963"/>
          <p14:tracePt t="59540" x="1204913" y="4027488"/>
          <p14:tracePt t="59544" x="1196975" y="4037013"/>
          <p14:tracePt t="59556" x="1187450" y="4044950"/>
          <p14:tracePt t="59564" x="1169988" y="4054475"/>
          <p14:tracePt t="59574" x="1152525" y="4054475"/>
          <p14:tracePt t="59591" x="1125538" y="4062413"/>
          <p14:tracePt t="59609" x="1108075" y="4071938"/>
          <p14:tracePt t="59624" x="1098550" y="4071938"/>
          <p14:tracePt t="59641" x="1081088" y="4081463"/>
          <p14:tracePt t="59657" x="1071563" y="4081463"/>
          <p14:tracePt t="59674" x="1062038" y="4081463"/>
          <p14:tracePt t="59691" x="1054100" y="4081463"/>
          <p14:tracePt t="59748" x="1044575" y="4081463"/>
          <p14:tracePt t="59768" x="1036638" y="4081463"/>
          <p14:tracePt t="59784" x="1017588" y="4081463"/>
          <p14:tracePt t="59796" x="1009650" y="4081463"/>
          <p14:tracePt t="59800" x="1000125" y="4081463"/>
          <p14:tracePt t="59806" x="973138" y="4081463"/>
          <p14:tracePt t="59824" x="955675" y="4081463"/>
          <p14:tracePt t="59859" x="946150" y="4081463"/>
          <p14:tracePt t="60050" x="946150" y="4062413"/>
          <p14:tracePt t="60055" x="946150" y="4044950"/>
          <p14:tracePt t="60067" x="946150" y="3983038"/>
          <p14:tracePt t="60083" x="946150" y="3938588"/>
          <p14:tracePt t="60090" x="946150" y="3875088"/>
          <p14:tracePt t="60106" x="946150" y="3822700"/>
          <p14:tracePt t="60124" x="946150" y="3759200"/>
          <p14:tracePt t="60140" x="946150" y="3714750"/>
          <p14:tracePt t="60156" x="946150" y="3660775"/>
          <p14:tracePt t="60172" x="946150" y="3598863"/>
          <p14:tracePt t="60189" x="946150" y="3544888"/>
          <p14:tracePt t="60206" x="928688" y="3509963"/>
          <p14:tracePt t="60223" x="928688" y="3473450"/>
          <p14:tracePt t="60240" x="919163" y="3446463"/>
          <p14:tracePt t="60257" x="919163" y="3411538"/>
          <p14:tracePt t="60273" x="919163" y="3375025"/>
          <p14:tracePt t="60291" x="919163" y="3357563"/>
          <p14:tracePt t="60306" x="919163" y="3330575"/>
          <p14:tracePt t="60323" x="911225" y="3303588"/>
          <p14:tracePt t="60341" x="911225" y="3276600"/>
          <p14:tracePt t="60356" x="911225" y="3251200"/>
          <p14:tracePt t="60356" x="911225" y="3241675"/>
          <p14:tracePt t="60376" x="911225" y="3224213"/>
          <p14:tracePt t="60391" x="911225" y="3205163"/>
          <p14:tracePt t="60407" x="911225" y="3187700"/>
          <p14:tracePt t="60423" x="911225" y="3179763"/>
          <p14:tracePt t="60440" x="911225" y="3160713"/>
          <p14:tracePt t="60458" x="911225" y="3143250"/>
          <p14:tracePt t="60474" x="911225" y="3116263"/>
          <p14:tracePt t="60491" x="911225" y="3098800"/>
          <p14:tracePt t="60507" x="901700" y="3071813"/>
          <p14:tracePt t="60522" x="901700" y="3054350"/>
          <p14:tracePt t="60540" x="901700" y="3017838"/>
          <p14:tracePt t="60557" x="901700" y="3009900"/>
          <p14:tracePt t="60573" x="901700" y="2990850"/>
          <p14:tracePt t="60590" x="901700" y="2973388"/>
          <p14:tracePt t="60607" x="901700" y="2965450"/>
          <p14:tracePt t="60624" x="901700" y="2955925"/>
          <p14:tracePt t="60709" x="901700" y="2946400"/>
          <p14:tracePt t="60713" x="893763" y="2946400"/>
          <p14:tracePt t="60725" x="893763" y="2938463"/>
          <p14:tracePt t="60740" x="893763" y="2928938"/>
          <p14:tracePt t="60741" x="893763" y="2919413"/>
          <p14:tracePt t="60757" x="893763" y="2901950"/>
          <p14:tracePt t="60774" x="893763" y="2894013"/>
          <p14:tracePt t="60790" x="893763" y="2884488"/>
          <p14:tracePt t="60807" x="893763" y="2867025"/>
          <p14:tracePt t="60823" x="893763" y="2840038"/>
          <p14:tracePt t="60841" x="893763" y="2830513"/>
          <p14:tracePt t="60997" x="893763" y="2822575"/>
          <p14:tracePt t="61013" x="893763" y="2813050"/>
          <p14:tracePt t="61044" x="893763" y="2803525"/>
          <p14:tracePt t="61205" x="893763" y="2795588"/>
          <p14:tracePt t="61221" x="893763" y="2786063"/>
          <p14:tracePt t="61222" x="911225" y="2768600"/>
          <p14:tracePt t="61268" x="911225" y="2759075"/>
          <p14:tracePt t="61415" x="911225" y="2751138"/>
          <p14:tracePt t="61845" x="911225" y="2741613"/>
          <p14:tracePt t="61849" x="911225" y="2724150"/>
          <p14:tracePt t="61861" x="901700" y="2714625"/>
          <p14:tracePt t="61865" x="901700" y="2687638"/>
          <p14:tracePt t="61875" x="901700" y="2679700"/>
          <p14:tracePt t="61939" x="901700" y="2670175"/>
          <p14:tracePt t="61955" x="901700" y="2652713"/>
          <p14:tracePt t="61956" x="901700" y="2633663"/>
          <p14:tracePt t="61972" x="901700" y="2616200"/>
          <p14:tracePt t="61972" x="901700" y="2589213"/>
          <p14:tracePt t="61989" x="911225" y="2562225"/>
          <p14:tracePt t="62007" x="919163" y="2544763"/>
          <p14:tracePt t="62023" x="928688" y="2536825"/>
          <p14:tracePt t="62040" x="928688" y="2527300"/>
          <p14:tracePt t="62167" x="938213" y="2527300"/>
          <p14:tracePt t="62171" x="946150" y="2527300"/>
          <p14:tracePt t="62199" x="955675" y="2527300"/>
          <p14:tracePt t="62215" x="965200" y="2527300"/>
          <p14:tracePt t="62246" x="973138" y="2527300"/>
          <p14:tracePt t="62279" x="973138" y="2517775"/>
          <p14:tracePt t="62279" x="982663" y="2517775"/>
          <p14:tracePt t="62343" x="990600" y="2517775"/>
          <p14:tracePt t="62395" x="1000125" y="2517775"/>
          <p14:tracePt t="62406" x="1009650" y="2517775"/>
          <p14:tracePt t="62422" x="1017588" y="2517775"/>
          <p14:tracePt t="62427" x="1036638" y="2517775"/>
          <p14:tracePt t="62440" x="1044575" y="2536825"/>
          <p14:tracePt t="62442" x="1062038" y="2536825"/>
          <p14:tracePt t="62442" x="1071563" y="2536825"/>
          <p14:tracePt t="62459" x="1089025" y="2544763"/>
          <p14:tracePt t="62475" x="1098550" y="2544763"/>
          <p14:tracePt t="62599" x="1108075" y="2571750"/>
          <p14:tracePt t="62606" x="1108075" y="2589213"/>
          <p14:tracePt t="62631" x="1108075" y="2598738"/>
          <p14:tracePt t="62635" x="1108075" y="2608263"/>
          <p14:tracePt t="62647" x="1108075" y="2625725"/>
          <p14:tracePt t="62658" x="1108075" y="2652713"/>
          <p14:tracePt t="62674" x="1081088" y="2687638"/>
          <p14:tracePt t="62759" x="1071563" y="2697163"/>
          <p14:tracePt t="62763" x="1054100" y="2705100"/>
          <p14:tracePt t="62773" x="1036638" y="2705100"/>
          <p14:tracePt t="62775" x="1009650" y="2714625"/>
          <p14:tracePt t="62791" x="955675" y="2724150"/>
          <p14:tracePt t="62808" x="946150" y="2724150"/>
          <p14:tracePt t="62855" x="938213" y="2724150"/>
          <p14:tracePt t="62863" x="911225" y="2714625"/>
          <p14:tracePt t="62864" x="901700" y="2697163"/>
          <p14:tracePt t="62936" x="901700" y="2687638"/>
          <p14:tracePt t="62939" x="901700" y="2670175"/>
          <p14:tracePt t="62950" x="901700" y="2660650"/>
          <p14:tracePt t="62958" x="901700" y="2652713"/>
          <p14:tracePt t="62967" x="901700" y="2643188"/>
          <p14:tracePt t="62976" x="901700" y="2625725"/>
          <p14:tracePt t="62990" x="901700" y="2616200"/>
          <p14:tracePt t="63031" x="901700" y="2608263"/>
          <p14:tracePt t="63035" x="901700" y="2598738"/>
          <p14:tracePt t="63047" x="901700" y="2589213"/>
          <p14:tracePt t="63057" x="901700" y="2581275"/>
          <p14:tracePt t="63147" x="911225" y="2571750"/>
          <p14:tracePt t="63158" x="919163" y="2562225"/>
          <p14:tracePt t="63163" x="928688" y="2554288"/>
          <p14:tracePt t="63179" x="955675" y="2544763"/>
          <p14:tracePt t="63191" x="973138" y="2527300"/>
          <p14:tracePt t="63208" x="982663" y="2527300"/>
          <p14:tracePt t="63225" x="990600" y="2527300"/>
          <p14:tracePt t="63241" x="1000125" y="2527300"/>
          <p14:tracePt t="63257" x="1017588" y="2527300"/>
          <p14:tracePt t="63275" x="1044575" y="2527300"/>
          <p14:tracePt t="63291" x="1062038" y="2527300"/>
          <p14:tracePt t="63307" x="1071563" y="2527300"/>
          <p14:tracePt t="63324" x="1081088" y="2527300"/>
          <p14:tracePt t="63341" x="1108075" y="2527300"/>
          <p14:tracePt t="63358" x="1143000" y="2544763"/>
          <p14:tracePt t="63374" x="1160463" y="2544763"/>
          <p14:tracePt t="63391" x="1169988" y="2544763"/>
          <p14:tracePt t="63408" x="1187450" y="2562225"/>
          <p14:tracePt t="63424" x="1196975" y="2571750"/>
          <p14:tracePt t="63441" x="1214438" y="2598738"/>
          <p14:tracePt t="63458" x="1223963" y="2608263"/>
          <p14:tracePt t="63543" x="1223963" y="2616200"/>
          <p14:tracePt t="63558" x="1223963" y="2633663"/>
          <p14:tracePt t="63575" x="1223963" y="2660650"/>
          <p14:tracePt t="63580" x="1223963" y="2679700"/>
          <p14:tracePt t="63591" x="1223963" y="2687638"/>
          <p14:tracePt t="63607" x="1223963" y="2697163"/>
          <p14:tracePt t="63624" x="1223963" y="2705100"/>
          <p14:tracePt t="63641" x="1223963" y="2714625"/>
          <p14:tracePt t="63720" x="1204913" y="2724150"/>
          <p14:tracePt t="63724" x="1187450" y="2724150"/>
          <p14:tracePt t="63736" x="1160463" y="2732088"/>
          <p14:tracePt t="63741" x="1143000" y="2732088"/>
          <p14:tracePt t="63757" x="1116013" y="2741613"/>
          <p14:tracePt t="63774" x="1108075" y="2741613"/>
          <p14:tracePt t="63832" x="1089025" y="2741613"/>
          <p14:tracePt t="63848" x="1071563" y="2741613"/>
          <p14:tracePt t="63853" x="1044575" y="2741613"/>
          <p14:tracePt t="63865" x="1027113" y="2741613"/>
          <p14:tracePt t="63869" x="1009650" y="2732088"/>
          <p14:tracePt t="63875" x="973138" y="2705100"/>
          <p14:tracePt t="63891" x="938213" y="2705100"/>
          <p14:tracePt t="63908" x="919163" y="2697163"/>
          <p14:tracePt t="63925" x="911225" y="2697163"/>
          <p14:tracePt t="63942" x="901700" y="2687638"/>
          <p14:tracePt t="63958" x="893763" y="2679700"/>
          <p14:tracePt t="63975" x="884238" y="2670175"/>
          <p14:tracePt t="63992" x="884238" y="2652713"/>
          <p14:tracePt t="64010" x="874713" y="2633663"/>
          <p14:tracePt t="64025" x="874713" y="2625725"/>
          <p14:tracePt t="64042" x="874713" y="2608263"/>
          <p14:tracePt t="64058" x="874713" y="2581275"/>
          <p14:tracePt t="64075" x="874713" y="2562225"/>
          <p14:tracePt t="64092" x="884238" y="2536825"/>
          <p14:tracePt t="64109" x="901700" y="2517775"/>
          <p14:tracePt t="64124" x="911225" y="2500313"/>
          <p14:tracePt t="64169" x="919163" y="2490788"/>
          <p14:tracePt t="64172" x="919163" y="2482850"/>
          <p14:tracePt t="64185" x="928688" y="2482850"/>
          <p14:tracePt t="64216" x="928688" y="2473325"/>
          <p14:tracePt t="64361" x="938213" y="2465388"/>
          <p14:tracePt t="64600" x="938213" y="2455863"/>
          <p14:tracePt t="64617" x="946150" y="2455863"/>
          <p14:tracePt t="64620" x="946150" y="2446338"/>
          <p14:tracePt t="64633" x="965200" y="2438400"/>
          <p14:tracePt t="64649" x="973138" y="2438400"/>
          <p14:tracePt t="64809" x="990600" y="2438400"/>
          <p14:tracePt t="64815" x="1009650" y="2465388"/>
          <p14:tracePt t="64816" x="1009650" y="2473325"/>
          <p14:tracePt t="64824" x="1027113" y="2500313"/>
          <p14:tracePt t="64842" x="1036638" y="2517775"/>
          <p14:tracePt t="64859" x="1044575" y="2517775"/>
          <p14:tracePt t="64921" x="1054100" y="2517775"/>
          <p14:tracePt t="64937" x="1054100" y="2536825"/>
          <p14:tracePt t="64940" x="1054100" y="2544763"/>
          <p14:tracePt t="64953" x="1062038" y="2562225"/>
          <p14:tracePt t="64958" x="1062038" y="2581275"/>
          <p14:tracePt t="64976" x="1062038" y="2608263"/>
          <p14:tracePt t="64992" x="1062038" y="2616200"/>
          <p14:tracePt t="65009" x="1062038" y="2633663"/>
          <p14:tracePt t="65025" x="1062038" y="2660650"/>
          <p14:tracePt t="65042" x="1062038" y="2670175"/>
          <p14:tracePt t="65059" x="1062038" y="2687638"/>
          <p14:tracePt t="65166" x="1054100" y="2687638"/>
          <p14:tracePt t="65180" x="1036638" y="2687638"/>
          <p14:tracePt t="65191" x="1036638" y="2679700"/>
          <p14:tracePt t="65192" x="1017588" y="2679700"/>
          <p14:tracePt t="65208" x="990600" y="2679700"/>
          <p14:tracePt t="65208" x="982663" y="2679700"/>
          <p14:tracePt t="65241" x="965200" y="2670175"/>
          <p14:tracePt t="65242" x="946150" y="2660650"/>
          <p14:tracePt t="65258" x="928688" y="2643188"/>
          <p14:tracePt t="65275" x="901700" y="2633663"/>
          <p14:tracePt t="65292" x="893763" y="2625725"/>
          <p14:tracePt t="65309" x="884238" y="2616200"/>
          <p14:tracePt t="65325" x="884238" y="2608263"/>
          <p14:tracePt t="65342" x="874713" y="2598738"/>
          <p14:tracePt t="65388" x="874713" y="2589213"/>
          <p14:tracePt t="65404" x="874713" y="2581275"/>
          <p14:tracePt t="65420" x="874713" y="2571750"/>
          <p14:tracePt t="65676" x="874713" y="2562225"/>
          <p14:tracePt t="65680" x="874713" y="2554288"/>
          <p14:tracePt t="65708" x="874713" y="2544763"/>
          <p14:tracePt t="65803" x="874713" y="2536825"/>
          <p14:tracePt t="65820" x="874713" y="2527300"/>
          <p14:tracePt t="65826" x="874713" y="2517775"/>
          <p14:tracePt t="65827" x="874713" y="2509838"/>
          <p14:tracePt t="65843" x="884238" y="2509838"/>
          <p14:tracePt t="65860" x="893763" y="2500313"/>
          <p14:tracePt t="65876" x="901700" y="2482850"/>
          <p14:tracePt t="65916" x="919163" y="2482850"/>
          <p14:tracePt t="66060" x="938213" y="2482850"/>
          <p14:tracePt t="66064" x="938213" y="2490788"/>
          <p14:tracePt t="66071" x="965200" y="2500313"/>
          <p14:tracePt t="66076" x="982663" y="2517775"/>
          <p14:tracePt t="66093" x="1000125" y="2527300"/>
          <p14:tracePt t="66110" x="1000125" y="2536825"/>
          <p14:tracePt t="66126" x="1009650" y="2536825"/>
          <p14:tracePt t="66187" x="1009650" y="2544763"/>
          <p14:tracePt t="66203" x="1017588" y="2544763"/>
          <p14:tracePt t="66235" x="1017588" y="2554288"/>
          <p14:tracePt t="66250" x="1017588" y="2562225"/>
          <p14:tracePt t="66266" x="1027113" y="2562225"/>
          <p14:tracePt t="66396" x="1027113" y="2571750"/>
          <p14:tracePt t="66556" x="1036638" y="2571750"/>
          <p14:tracePt t="66733" x="1036638" y="2581275"/>
          <p14:tracePt t="66736" x="1036638" y="2589213"/>
          <p14:tracePt t="66749" x="1036638" y="2598738"/>
          <p14:tracePt t="66753" x="1036638" y="2608263"/>
          <p14:tracePt t="66782" x="1044575" y="2616200"/>
          <p14:tracePt t="66782" x="1044575" y="2625725"/>
          <p14:tracePt t="66797" x="1062038" y="2616200"/>
          <p14:tracePt t="66942" x="1071563" y="2616200"/>
          <p14:tracePt t="67102" x="1071563" y="2625725"/>
          <p14:tracePt t="67106" x="1071563" y="2633663"/>
          <p14:tracePt t="67117" x="1071563" y="2643188"/>
          <p14:tracePt t="67121" x="1071563" y="2660650"/>
          <p14:tracePt t="67130" x="1062038" y="2697163"/>
          <p14:tracePt t="67144" x="1044575" y="2724150"/>
          <p14:tracePt t="67161" x="1044575" y="2759075"/>
          <p14:tracePt t="67177" x="1044575" y="2786063"/>
          <p14:tracePt t="67194" x="1036638" y="2813050"/>
          <p14:tracePt t="67211" x="1017588" y="2847975"/>
          <p14:tracePt t="67228" x="1017588" y="2867025"/>
          <p14:tracePt t="67243" x="1017588" y="2901950"/>
          <p14:tracePt t="67262" x="1017588" y="2946400"/>
          <p14:tracePt t="67277" x="1017588" y="3009900"/>
          <p14:tracePt t="67295" x="1017588" y="3071813"/>
          <p14:tracePt t="67310" x="1017588" y="3125788"/>
          <p14:tracePt t="67327" x="1017588" y="3143250"/>
          <p14:tracePt t="67345" x="1017588" y="3160713"/>
          <p14:tracePt t="67361" x="1017588" y="3187700"/>
          <p14:tracePt t="67379" x="1017588" y="3232150"/>
          <p14:tracePt t="67394" x="1017588" y="3241675"/>
          <p14:tracePt t="67411" x="1009650" y="3276600"/>
          <p14:tracePt t="67427" x="1009650" y="3330575"/>
          <p14:tracePt t="67444" x="990600" y="3384550"/>
          <p14:tracePt t="67462" x="990600" y="3429000"/>
          <p14:tracePt t="67477" x="990600" y="3473450"/>
          <p14:tracePt t="67494" x="990600" y="3517900"/>
          <p14:tracePt t="67511" x="990600" y="3562350"/>
          <p14:tracePt t="67527" x="990600" y="3598863"/>
          <p14:tracePt t="67544" x="990600" y="3643313"/>
          <p14:tracePt t="67560" x="990600" y="3652838"/>
          <p14:tracePt t="67577" x="990600" y="3670300"/>
          <p14:tracePt t="67662" x="990600" y="3679825"/>
          <p14:tracePt t="67677" x="990600" y="3660775"/>
          <p14:tracePt t="67681" x="1009650" y="3643313"/>
          <p14:tracePt t="67693" x="1036638" y="3581400"/>
          <p14:tracePt t="67711" x="1044575" y="3527425"/>
          <p14:tracePt t="67711" x="1081088" y="3394075"/>
          <p14:tracePt t="67727" x="1108075" y="3251200"/>
          <p14:tracePt t="67727" x="1108075" y="3241675"/>
          <p14:tracePt t="67774" x="1108075" y="3205163"/>
          <p14:tracePt t="67777" x="1108075" y="3187700"/>
          <p14:tracePt t="67784" x="1116013" y="3160713"/>
          <p14:tracePt t="67917" x="1116013" y="3152775"/>
          <p14:tracePt t="67922" x="1116013" y="3133725"/>
          <p14:tracePt t="67934" x="1116013" y="3125788"/>
          <p14:tracePt t="67944" x="1116013" y="3108325"/>
          <p14:tracePt t="67961" x="1116013" y="3098800"/>
          <p14:tracePt t="67961" x="1133475" y="3071813"/>
          <p14:tracePt t="67978" x="1143000" y="3044825"/>
          <p14:tracePt t="67995" x="1152525" y="3009900"/>
          <p14:tracePt t="68011" x="1160463" y="2965450"/>
          <p14:tracePt t="68028" x="1179513" y="2928938"/>
          <p14:tracePt t="68044" x="1179513" y="2901950"/>
          <p14:tracePt t="68061" x="1196975" y="2874963"/>
          <p14:tracePt t="68079" x="1196975" y="2867025"/>
          <p14:tracePt t="68094" x="1196975" y="2847975"/>
          <p14:tracePt t="68111" x="1204913" y="2840038"/>
          <p14:tracePt t="68128" x="1214438" y="2813050"/>
          <p14:tracePt t="68145" x="1214438" y="2795588"/>
          <p14:tracePt t="68161" x="1214438" y="2776538"/>
          <p14:tracePt t="68178" x="1223963" y="2759075"/>
          <p14:tracePt t="68448" x="1231900" y="2751138"/>
          <p14:tracePt t="68464" x="1223963" y="2759075"/>
          <p14:tracePt t="68468" x="1214438" y="2786063"/>
          <p14:tracePt t="68477" x="1204913" y="2894013"/>
          <p14:tracePt t="68494" x="1187450" y="3108325"/>
          <p14:tracePt t="68512" x="1169988" y="3286125"/>
          <p14:tracePt t="68528" x="1169988" y="3429000"/>
          <p14:tracePt t="68544" x="1169988" y="3527425"/>
          <p14:tracePt t="68562" x="1187450" y="3598863"/>
          <p14:tracePt t="68578" x="1204913" y="3652838"/>
          <p14:tracePt t="68594" x="1223963" y="3705225"/>
          <p14:tracePt t="68612" x="1231900" y="3759200"/>
          <p14:tracePt t="68628" x="1241425" y="3822700"/>
          <p14:tracePt t="68645" x="1250950" y="3894138"/>
          <p14:tracePt t="68661" x="1258888" y="3965575"/>
          <p14:tracePt t="68678" x="1258888" y="4017963"/>
          <p14:tracePt t="68695" x="1258888" y="4089400"/>
          <p14:tracePt t="68711" x="1258888" y="4152900"/>
          <p14:tracePt t="68728" x="1258888" y="4205288"/>
          <p14:tracePt t="68745" x="1258888" y="4259263"/>
          <p14:tracePt t="68761" x="1250950" y="4295775"/>
          <p14:tracePt t="68778" x="1250950" y="4330700"/>
          <p14:tracePt t="68795" x="1250950" y="4348163"/>
          <p14:tracePt t="68812" x="1250950" y="4367213"/>
          <p14:tracePt t="68828" x="1250950" y="4375150"/>
          <p14:tracePt t="68845" x="1250950" y="4384675"/>
          <p14:tracePt t="68861" x="1250950" y="4411663"/>
          <p14:tracePt t="68877" x="1241425" y="4438650"/>
          <p14:tracePt t="68894" x="1231900" y="4456113"/>
          <p14:tracePt t="68910" x="1223963" y="4473575"/>
          <p14:tracePt t="68927" x="1223963" y="4483100"/>
          <p14:tracePt t="68945" x="1214438" y="4491038"/>
          <p14:tracePt t="68992" x="1204913" y="4500563"/>
          <p14:tracePt t="69077" x="1204913" y="4483100"/>
          <p14:tracePt t="69092" x="1204913" y="4465638"/>
          <p14:tracePt t="69104" x="1204913" y="4446588"/>
          <p14:tracePt t="69108" x="1204913" y="4438650"/>
          <p14:tracePt t="69120" x="1214438" y="4402138"/>
          <p14:tracePt t="69128" x="1214438" y="4357688"/>
          <p14:tracePt t="69145" x="1214438" y="4322763"/>
          <p14:tracePt t="69161" x="1214438" y="4295775"/>
          <p14:tracePt t="69178" x="1214438" y="4259263"/>
          <p14:tracePt t="69195" x="1214438" y="4241800"/>
          <p14:tracePt t="69211" x="1214438" y="4214813"/>
          <p14:tracePt t="69248" x="1214438" y="4205288"/>
          <p14:tracePt t="69264" x="1214438" y="4197350"/>
          <p14:tracePt t="70706" x="1214438" y="4187825"/>
          <p14:tracePt t="70710" x="1214438" y="4179888"/>
          <p14:tracePt t="70717" x="1214438" y="4133850"/>
          <p14:tracePt t="70728" x="1214438" y="4081463"/>
          <p14:tracePt t="70745" x="1204913" y="4017963"/>
          <p14:tracePt t="70763" x="1187450" y="3911600"/>
          <p14:tracePt t="70779" x="1169988" y="3795713"/>
          <p14:tracePt t="70796" x="1152525" y="3670300"/>
          <p14:tracePt t="70811" x="1143000" y="3625850"/>
          <p14:tracePt t="70866" x="1143000" y="3598863"/>
          <p14:tracePt t="70869" x="1143000" y="3589338"/>
          <p14:tracePt t="70877" x="1133475" y="3544888"/>
          <p14:tracePt t="70898" x="1125538" y="3527425"/>
          <p14:tracePt t="70899" x="1125538" y="3500438"/>
          <p14:tracePt t="70912" x="1108075" y="3455988"/>
          <p14:tracePt t="70930" x="1108075" y="3429000"/>
          <p14:tracePt t="70946" x="1089025" y="3419475"/>
          <p14:tracePt t="71220" x="1089025" y="3402013"/>
          <p14:tracePt t="71224" x="1089025" y="3375025"/>
          <p14:tracePt t="71231" x="1089025" y="3340100"/>
          <p14:tracePt t="71246" x="1089025" y="3322638"/>
          <p14:tracePt t="71263" x="1089025" y="3276600"/>
          <p14:tracePt t="71279" x="1089025" y="3241675"/>
          <p14:tracePt t="71297" x="1089025" y="3214688"/>
          <p14:tracePt t="71312" x="1089025" y="3179763"/>
          <p14:tracePt t="71329" x="1098550" y="3133725"/>
          <p14:tracePt t="71396" x="1089025" y="3116263"/>
          <p14:tracePt t="71400" x="1089025" y="3098800"/>
          <p14:tracePt t="71412" x="1098550" y="3071813"/>
          <p14:tracePt t="71413" x="1098550" y="3044825"/>
          <p14:tracePt t="71429" x="1108075" y="3027363"/>
          <p14:tracePt t="71796" x="1125538" y="3054350"/>
          <p14:tracePt t="71799" x="1125538" y="3089275"/>
          <p14:tracePt t="71828" x="1125538" y="3108325"/>
          <p14:tracePt t="71832" x="1125538" y="3116263"/>
          <p14:tracePt t="71844" x="1125538" y="3125788"/>
          <p14:tracePt t="72356" x="1133475" y="3125788"/>
          <p14:tracePt t="72372" x="1133475" y="3116263"/>
          <p14:tracePt t="72376" x="1125538" y="3108325"/>
          <p14:tracePt t="72710" x="1125538" y="3098800"/>
          <p14:tracePt t="72726" x="1125538" y="3081338"/>
          <p14:tracePt t="72729" x="1125538" y="3071813"/>
          <p14:tracePt t="72736" x="1125538" y="3062288"/>
          <p14:tracePt t="72752" x="1125538" y="3027363"/>
          <p14:tracePt t="72763" x="1133475" y="3009900"/>
          <p14:tracePt t="72780" x="1133475" y="2990850"/>
          <p14:tracePt t="72796" x="1133475" y="2982913"/>
          <p14:tracePt t="72813" x="1133475" y="2965450"/>
          <p14:tracePt t="73014" x="1133475" y="2955925"/>
          <p14:tracePt t="73018" x="1133475" y="2946400"/>
          <p14:tracePt t="73029" x="1133475" y="2938463"/>
          <p14:tracePt t="73033" x="1133475" y="2919413"/>
          <p14:tracePt t="73045" x="1133475" y="2894013"/>
          <p14:tracePt t="73062" x="1133475" y="2867025"/>
          <p14:tracePt t="73080" x="1133475" y="2857500"/>
          <p14:tracePt t="73174" x="1143000" y="2840038"/>
          <p14:tracePt t="73178" x="1152525" y="2813050"/>
          <p14:tracePt t="73190" x="1160463" y="2813050"/>
          <p14:tracePt t="73541" x="1160463" y="2822575"/>
          <p14:tracePt t="73546" x="1160463" y="2830513"/>
          <p14:tracePt t="73589" x="1179513" y="2830513"/>
          <p14:tracePt t="73625" x="1187450" y="2830513"/>
          <p14:tracePt t="73642" x="1179513" y="2840038"/>
          <p14:tracePt t="73653" x="1187450" y="2840038"/>
          <p14:tracePt t="73663" x="1179513" y="2847975"/>
          <p14:tracePt t="73664" x="1169988" y="2840038"/>
          <p14:tracePt t="73680" x="1169988" y="2867025"/>
          <p14:tracePt t="73718" x="1179513" y="2867025"/>
          <p14:tracePt t="73733" x="1179513" y="2874963"/>
          <p14:tracePt t="73734" x="1179513" y="2884488"/>
          <p14:tracePt t="73747" x="1152525" y="2901950"/>
          <p14:tracePt t="73798" x="1143000" y="2901950"/>
          <p14:tracePt t="73802" x="1133475" y="2901950"/>
          <p14:tracePt t="73817" x="1133475" y="2894013"/>
          <p14:tracePt t="73818" x="1133475" y="2911475"/>
          <p14:tracePt t="73830" x="1125538" y="2919413"/>
          <p14:tracePt t="73847" x="1116013" y="2919413"/>
          <p14:tracePt t="73863" x="1098550" y="2911475"/>
          <p14:tracePt t="73898" x="1098550" y="2901950"/>
          <p14:tracePt t="73898" x="1054100" y="2901950"/>
          <p14:tracePt t="73914" x="1027113" y="2911475"/>
          <p14:tracePt t="73930" x="1009650" y="2911475"/>
          <p14:tracePt t="73947" x="990600" y="2946400"/>
          <p14:tracePt t="73964" x="982663" y="2955925"/>
          <p14:tracePt t="73981" x="973138" y="2955925"/>
          <p14:tracePt t="73997" x="973138" y="2965450"/>
          <p14:tracePt t="74013" x="955675" y="2955925"/>
          <p14:tracePt t="74029" x="982663" y="2955925"/>
          <p14:tracePt t="74046" x="1000125" y="2965450"/>
          <p14:tracePt t="74063" x="1000125" y="2982913"/>
          <p14:tracePt t="74080" x="1009650" y="3000375"/>
          <p14:tracePt t="74097" x="1017588" y="3000375"/>
          <p14:tracePt t="74114" x="1017588" y="2990850"/>
          <p14:tracePt t="74130" x="1017588" y="2965450"/>
          <p14:tracePt t="74148" x="1017588" y="2938463"/>
          <p14:tracePt t="74263" x="1017588" y="2928938"/>
          <p14:tracePt t="74296" x="1017588" y="2919413"/>
          <p14:tracePt t="74332" x="1017588" y="2911475"/>
          <p14:tracePt t="74360" x="1017588" y="2901950"/>
          <p14:tracePt t="74392" x="1017588" y="2894013"/>
          <p14:tracePt t="74408" x="1009650" y="2884488"/>
          <p14:tracePt t="74502" x="1009650" y="2867025"/>
          <p14:tracePt t="74506" x="1009650" y="2847975"/>
          <p14:tracePt t="74522" x="1009650" y="2830513"/>
          <p14:tracePt t="74812" x="1009650" y="2822575"/>
          <p14:tracePt t="74824" x="1017588" y="2803525"/>
          <p14:tracePt t="74856" x="1027113" y="2803525"/>
          <p14:tracePt t="74871" x="1036638" y="2803525"/>
          <p14:tracePt t="74881" x="1036638" y="2795588"/>
          <p14:tracePt t="74903" x="1044575" y="2776538"/>
          <p14:tracePt t="74920" x="1054100" y="2768600"/>
          <p14:tracePt t="74924" x="1062038" y="2759075"/>
          <p14:tracePt t="74936" x="1081088" y="2759075"/>
          <p14:tracePt t="74948" x="1089025" y="2751138"/>
          <p14:tracePt t="74983" x="1098550" y="2751138"/>
          <p14:tracePt t="75000" x="1108075" y="2751138"/>
          <p14:tracePt t="75015" x="1116013" y="2751138"/>
          <p14:tracePt t="75031" x="1125538" y="2751138"/>
          <p14:tracePt t="75143" x="1133475" y="2751138"/>
          <p14:tracePt t="75351" x="1133475" y="2759075"/>
          <p14:tracePt t="75368" x="1133475" y="2768600"/>
          <p14:tracePt t="75404" x="1133475" y="2786063"/>
          <p14:tracePt t="75416" x="1108075" y="2830513"/>
          <p14:tracePt t="75431" x="1108075" y="2867025"/>
          <p14:tracePt t="75436" x="1098550" y="2946400"/>
          <p14:tracePt t="75447" x="1081088" y="3000375"/>
          <p14:tracePt t="75496" x="1081088" y="3027363"/>
          <p14:tracePt t="75500" x="1081088" y="3054350"/>
          <p14:tracePt t="75511" x="1071563" y="3108325"/>
          <p14:tracePt t="75515" x="1036638" y="3214688"/>
          <p14:tracePt t="75530" x="990600" y="3438525"/>
          <p14:tracePt t="75547" x="982663" y="3490913"/>
          <p14:tracePt t="75564" x="973138" y="3527425"/>
          <p14:tracePt t="75581" x="973138" y="3571875"/>
          <p14:tracePt t="75598" x="973138" y="3608388"/>
          <p14:tracePt t="75656" x="973138" y="3625850"/>
          <p14:tracePt t="75660" x="973138" y="3633788"/>
          <p14:tracePt t="75674" x="973138" y="3643313"/>
          <p14:tracePt t="75678" x="973138" y="3660775"/>
          <p14:tracePt t="75683" x="973138" y="3670300"/>
          <p14:tracePt t="75698" x="973138" y="3687763"/>
          <p14:tracePt t="75714" x="973138" y="3705225"/>
          <p14:tracePt t="75731" x="973138" y="3724275"/>
          <p14:tracePt t="75748" x="973138" y="3741738"/>
          <p14:tracePt t="75834" x="982663" y="3751263"/>
          <p14:tracePt t="75837" x="982663" y="3768725"/>
          <p14:tracePt t="75850" x="982663" y="3776663"/>
          <p14:tracePt t="75850" x="982663" y="3795713"/>
          <p14:tracePt t="75864" x="982663" y="3803650"/>
          <p14:tracePt t="75880" x="982663" y="3830638"/>
          <p14:tracePt t="75898" x="982663" y="3848100"/>
          <p14:tracePt t="75915" x="990600" y="3875088"/>
          <p14:tracePt t="75932" x="990600" y="3911600"/>
          <p14:tracePt t="75948" x="990600" y="3919538"/>
          <p14:tracePt t="76010" x="990600" y="3929063"/>
          <p14:tracePt t="76013" x="990600" y="3938588"/>
          <p14:tracePt t="76025" x="990600" y="3946525"/>
          <p14:tracePt t="76029" x="990600" y="3973513"/>
          <p14:tracePt t="76041" x="990600" y="3990975"/>
          <p14:tracePt t="76048" x="990600" y="4027488"/>
          <p14:tracePt t="76064" x="990600" y="4071938"/>
          <p14:tracePt t="76080" x="990600" y="4098925"/>
          <p14:tracePt t="76097" x="990600" y="4133850"/>
          <p14:tracePt t="76115" x="990600" y="4143375"/>
          <p14:tracePt t="76154" x="990600" y="4152900"/>
          <p14:tracePt t="76282" x="990600" y="4160838"/>
          <p14:tracePt t="76298" x="990600" y="4170363"/>
          <p14:tracePt t="76318" x="990600" y="4179888"/>
          <p14:tracePt t="76346" x="990600" y="4197350"/>
          <p14:tracePt t="76393" x="990600" y="4205288"/>
          <p14:tracePt t="78958" x="990600" y="4214813"/>
          <p14:tracePt t="79016" x="990600" y="4224338"/>
          <p14:tracePt t="79025" x="990600" y="4232275"/>
          <p14:tracePt t="79038" x="990600" y="4241800"/>
          <p14:tracePt t="79042" x="990600" y="4268788"/>
          <p14:tracePt t="79054" x="990600" y="4313238"/>
          <p14:tracePt t="79066" x="990600" y="4340225"/>
          <p14:tracePt t="79082" x="990600" y="4375150"/>
          <p14:tracePt t="79099" x="982663" y="4402138"/>
          <p14:tracePt t="79116" x="982663" y="4438650"/>
          <p14:tracePt t="79133" x="973138" y="4473575"/>
          <p14:tracePt t="79166" x="973138" y="4510088"/>
          <p14:tracePt t="79166" x="973138" y="4527550"/>
          <p14:tracePt t="79183" x="973138" y="4537075"/>
          <p14:tracePt t="79198" x="973138" y="4562475"/>
          <p14:tracePt t="79216" x="973138" y="4581525"/>
          <p14:tracePt t="79216" x="973138" y="4589463"/>
          <p14:tracePt t="79235" x="973138" y="4608513"/>
          <p14:tracePt t="79250" x="973138" y="4643438"/>
          <p14:tracePt t="79266" x="973138" y="4687888"/>
          <p14:tracePt t="79283" x="973138" y="4724400"/>
          <p14:tracePt t="79299" x="973138" y="4759325"/>
          <p14:tracePt t="79315" x="973138" y="4786313"/>
          <p14:tracePt t="79332" x="973138" y="4803775"/>
          <p14:tracePt t="79350" x="973138" y="4840288"/>
          <p14:tracePt t="79366" x="973138" y="4857750"/>
          <p14:tracePt t="79383" x="973138" y="4884738"/>
          <p14:tracePt t="79400" x="973138" y="4902200"/>
          <p14:tracePt t="79416" x="973138" y="4919663"/>
          <p14:tracePt t="79453" x="973138" y="4929188"/>
          <p14:tracePt t="79582" x="973138" y="4938713"/>
          <p14:tracePt t="79614" x="973138" y="4946650"/>
          <p14:tracePt t="79630" x="973138" y="4956175"/>
          <p14:tracePt t="79631" x="973138" y="4965700"/>
          <p14:tracePt t="79650" x="973138" y="4973638"/>
          <p14:tracePt t="79651" x="973138" y="4991100"/>
          <p14:tracePt t="79694" x="973138" y="5000625"/>
          <p14:tracePt t="79710" x="973138" y="5010150"/>
          <p14:tracePt t="79726" x="982663" y="5018088"/>
          <p14:tracePt t="79726" x="982663" y="5027613"/>
          <p14:tracePt t="79790" x="982663" y="5037138"/>
          <p14:tracePt t="79901" x="990600" y="5045075"/>
          <p14:tracePt t="80468" x="990600" y="5037138"/>
          <p14:tracePt t="80480" x="990600" y="5018088"/>
          <p14:tracePt t="80484" x="990600" y="5010150"/>
          <p14:tracePt t="80489" x="990600" y="4965700"/>
          <p14:tracePt t="80499" x="990600" y="4929188"/>
          <p14:tracePt t="80516" x="990600" y="4884738"/>
          <p14:tracePt t="80532" x="990600" y="4822825"/>
          <p14:tracePt t="80549" x="990600" y="4776788"/>
          <p14:tracePt t="80566" x="1000125" y="4714875"/>
          <p14:tracePt t="80582" x="1000125" y="4679950"/>
          <p14:tracePt t="80599" x="1000125" y="4616450"/>
          <p14:tracePt t="80640" x="1000125" y="4581525"/>
          <p14:tracePt t="80644" x="1009650" y="4581525"/>
          <p14:tracePt t="80650" x="1017588" y="4527550"/>
          <p14:tracePt t="80667" x="1036638" y="4456113"/>
          <p14:tracePt t="80683" x="1036638" y="4357688"/>
          <p14:tracePt t="80700" x="1036638" y="4251325"/>
          <p14:tracePt t="80717" x="1027113" y="4205288"/>
          <p14:tracePt t="80734" x="1027113" y="4187825"/>
          <p14:tracePt t="80750" x="1017588" y="4081463"/>
          <p14:tracePt t="80769" x="1017588" y="4017963"/>
          <p14:tracePt t="80784" x="1017588" y="3956050"/>
          <p14:tracePt t="80800" x="1017588" y="3902075"/>
          <p14:tracePt t="80818" x="1017588" y="3857625"/>
          <p14:tracePt t="80833" x="1017588" y="3848100"/>
          <p14:tracePt t="80850" x="1017588" y="3759200"/>
          <p14:tracePt t="80928" x="1017588" y="3751263"/>
          <p14:tracePt t="80932" x="1009650" y="3741738"/>
          <p14:tracePt t="80939" x="1000125" y="3697288"/>
          <p14:tracePt t="80950" x="1009650" y="3660775"/>
          <p14:tracePt t="80967" x="1009650" y="3589338"/>
          <p14:tracePt t="80984" x="1000125" y="3554413"/>
          <p14:tracePt t="81024" x="1000125" y="3536950"/>
          <p14:tracePt t="81027" x="1000125" y="3509963"/>
          <p14:tracePt t="81040" x="1000125" y="3490913"/>
          <p14:tracePt t="81055" x="1000125" y="3455988"/>
          <p14:tracePt t="81152" x="990600" y="3438525"/>
          <p14:tracePt t="81155" x="982663" y="3411538"/>
          <p14:tracePt t="81166" x="982663" y="3375025"/>
          <p14:tracePt t="81343" x="982663" y="3367088"/>
          <p14:tracePt t="81476" x="982663" y="3375025"/>
          <p14:tracePt t="81487" x="982663" y="3384550"/>
          <p14:tracePt t="81492" x="982663" y="3394075"/>
          <p14:tracePt t="81648" x="973138" y="3419475"/>
          <p14:tracePt t="81652" x="973138" y="3446463"/>
          <p14:tracePt t="81664" x="973138" y="3455988"/>
          <p14:tracePt t="81664" x="973138" y="3482975"/>
          <p14:tracePt t="81667" x="973138" y="3490913"/>
          <p14:tracePt t="81730" x="973138" y="3509963"/>
          <p14:tracePt t="81744" x="973138" y="3527425"/>
          <p14:tracePt t="81748" x="973138" y="3536950"/>
          <p14:tracePt t="81749" x="973138" y="3562350"/>
          <p14:tracePt t="81766" x="965200" y="3571875"/>
          <p14:tracePt t="81783" x="955675" y="3598863"/>
          <p14:tracePt t="81800" x="955675" y="3608388"/>
          <p14:tracePt t="81841" x="955675" y="3625850"/>
          <p14:tracePt t="81846" x="955675" y="3652838"/>
          <p14:tracePt t="81858" x="955675" y="3705225"/>
          <p14:tracePt t="81867" x="955675" y="3732213"/>
          <p14:tracePt t="81884" x="955675" y="3741738"/>
          <p14:tracePt t="81934" x="946150" y="3751263"/>
          <p14:tracePt t="81970" x="946150" y="3768725"/>
          <p14:tracePt t="81986" x="946150" y="3776663"/>
          <p14:tracePt t="81990" x="946150" y="3786188"/>
          <p14:tracePt t="82000" x="946150" y="3830638"/>
          <p14:tracePt t="82049" x="946150" y="3840163"/>
          <p14:tracePt t="82054" x="946150" y="3848100"/>
          <p14:tracePt t="82067" x="946150" y="3875088"/>
          <p14:tracePt t="82070" x="946150" y="3929063"/>
          <p14:tracePt t="82084" x="946150" y="3965575"/>
          <p14:tracePt t="82101" x="946150" y="3973513"/>
          <p14:tracePt t="82117" x="946150" y="3990975"/>
          <p14:tracePt t="82134" x="946150" y="4017963"/>
          <p14:tracePt t="82151" x="946150" y="4037013"/>
          <p14:tracePt t="82167" x="946150" y="4081463"/>
          <p14:tracePt t="82184" x="946150" y="4089400"/>
          <p14:tracePt t="82200" x="946150" y="4108450"/>
          <p14:tracePt t="82217" x="946150" y="4125913"/>
          <p14:tracePt t="82233" x="946150" y="4133850"/>
          <p14:tracePt t="82274" x="946150" y="4143375"/>
          <p14:tracePt t="82278" x="955675" y="4143375"/>
          <p14:tracePt t="82673" x="955675" y="4152900"/>
          <p14:tracePt t="82738" x="955675" y="4160838"/>
          <p14:tracePt t="82802" x="965200" y="4160838"/>
          <p14:tracePt t="82993" x="965200" y="4152900"/>
          <p14:tracePt t="83009" x="965200" y="4143375"/>
          <p14:tracePt t="83016" x="955675" y="4133850"/>
          <p14:tracePt t="83017" x="955675" y="4098925"/>
          <p14:tracePt t="83033" x="955675" y="4044950"/>
          <p14:tracePt t="83050" x="955675" y="4000500"/>
          <p14:tracePt t="83066" x="955675" y="3938588"/>
          <p14:tracePt t="83083" x="955675" y="3919538"/>
          <p14:tracePt t="83099" x="946150" y="3857625"/>
          <p14:tracePt t="83117" x="946150" y="3786188"/>
          <p14:tracePt t="83170" x="946150" y="3759200"/>
          <p14:tracePt t="83170" x="946150" y="3751263"/>
          <p14:tracePt t="83186" x="946150" y="3732213"/>
          <p14:tracePt t="83190" x="946150" y="3714750"/>
          <p14:tracePt t="83218" x="955675" y="3705225"/>
          <p14:tracePt t="83234" x="955675" y="3687763"/>
          <p14:tracePt t="83238" x="955675" y="3660775"/>
          <p14:tracePt t="83249" x="965200" y="3652838"/>
          <p14:tracePt t="83257" x="965200" y="3625850"/>
          <p14:tracePt t="83268" x="973138" y="3589338"/>
          <p14:tracePt t="83285" x="1000125" y="3517900"/>
          <p14:tracePt t="83302" x="1000125" y="3500438"/>
          <p14:tracePt t="83318" x="1000125" y="3482975"/>
          <p14:tracePt t="83428" x="1000125" y="3473450"/>
          <p14:tracePt t="83432" x="1000125" y="3455988"/>
          <p14:tracePt t="83444" x="1000125" y="3419475"/>
          <p14:tracePt t="83444" x="1000125" y="3394075"/>
          <p14:tracePt t="83459" x="1000125" y="3375025"/>
          <p14:tracePt t="83496" x="990600" y="3375025"/>
          <p14:tracePt t="83507" x="990600" y="3348038"/>
          <p14:tracePt t="83508" x="990600" y="3322638"/>
          <p14:tracePt t="83518" x="990600" y="3286125"/>
          <p14:tracePt t="83535" x="990600" y="3259138"/>
          <p14:tracePt t="83716" x="982663" y="3259138"/>
          <p14:tracePt t="83720" x="982663" y="3268663"/>
          <p14:tracePt t="83731" x="973138" y="3268663"/>
          <p14:tracePt t="83752" x="973138" y="3286125"/>
          <p14:tracePt t="84052" x="973138" y="3295650"/>
          <p14:tracePt t="84308" x="973138" y="3303588"/>
          <p14:tracePt t="84513" x="0" y="0"/>
        </p14:tracePtLst>
        <p14:tracePtLst>
          <p14:tracePt t="87375" x="919163" y="3098800"/>
          <p14:tracePt t="87756" x="928688" y="3098800"/>
          <p14:tracePt t="87760" x="938213" y="3098800"/>
          <p14:tracePt t="87772" x="965200" y="3108325"/>
          <p14:tracePt t="87787" x="973138" y="3125788"/>
          <p14:tracePt t="87788" x="982663" y="3133725"/>
          <p14:tracePt t="87804" x="990600" y="3179763"/>
          <p14:tracePt t="87820" x="1000125" y="3224213"/>
          <p14:tracePt t="87837" x="1009650" y="3251200"/>
          <p14:tracePt t="87853" x="1009650" y="3295650"/>
          <p14:tracePt t="87853" x="1009650" y="3322638"/>
          <p14:tracePt t="87872" x="1017588" y="3340100"/>
          <p14:tracePt t="87887" x="1017588" y="3394075"/>
          <p14:tracePt t="87904" x="1017588" y="3429000"/>
          <p14:tracePt t="87920" x="1017588" y="3455988"/>
          <p14:tracePt t="87937" x="1017588" y="3473450"/>
          <p14:tracePt t="87980" x="1017588" y="3482975"/>
          <p14:tracePt t="88044" x="1017588" y="3490913"/>
          <p14:tracePt t="88092" x="1009650" y="3509963"/>
          <p14:tracePt t="88102" x="1009650" y="3517900"/>
          <p14:tracePt t="88128" x="1009650" y="3527425"/>
          <p14:tracePt t="88144" x="1000125" y="3536950"/>
          <p14:tracePt t="88156" x="1000125" y="3544888"/>
          <p14:tracePt t="88172" x="1000125" y="3554413"/>
          <p14:tracePt t="88187" x="1000125" y="3562350"/>
          <p14:tracePt t="88188" x="1000125" y="3581400"/>
          <p14:tracePt t="88204" x="1000125" y="3589338"/>
          <p14:tracePt t="88220" x="1000125" y="3608388"/>
          <p14:tracePt t="88238" x="990600" y="3616325"/>
          <p14:tracePt t="88254" x="990600" y="3625850"/>
          <p14:tracePt t="88270" x="990600" y="3633788"/>
          <p14:tracePt t="88363" x="982663" y="3633788"/>
          <p14:tracePt t="88475" x="982663" y="3625850"/>
          <p14:tracePt t="88480" x="982663" y="3616325"/>
          <p14:tracePt t="88492" x="982663" y="3598863"/>
          <p14:tracePt t="88496" x="982663" y="3589338"/>
          <p14:tracePt t="88508" x="982663" y="3571875"/>
          <p14:tracePt t="88540" x="982663" y="3562350"/>
          <p14:tracePt t="88544" x="982663" y="3554413"/>
          <p14:tracePt t="88553" x="982663" y="3544888"/>
          <p14:tracePt t="88569" x="973138" y="3536950"/>
          <p14:tracePt t="88586" x="973138" y="3517900"/>
          <p14:tracePt t="88605" x="973138" y="3500438"/>
          <p14:tracePt t="88620" x="973138" y="3482975"/>
          <p14:tracePt t="88637" x="973138" y="3473450"/>
          <p14:tracePt t="88654" x="973138" y="3446463"/>
          <p14:tracePt t="88670" x="982663" y="3419475"/>
          <p14:tracePt t="88688" x="982663" y="3411538"/>
          <p14:tracePt t="88799" x="982663" y="3402013"/>
          <p14:tracePt t="88811" x="982663" y="3394075"/>
          <p14:tracePt t="88848" x="982663" y="3384550"/>
          <p14:tracePt t="88877" x="990600" y="3375025"/>
          <p14:tracePt t="88892" x="990600" y="3367088"/>
          <p14:tracePt t="88907" x="990600" y="3348038"/>
          <p14:tracePt t="88912" x="1000125" y="3348038"/>
          <p14:tracePt t="88923" x="1000125" y="3330575"/>
          <p14:tracePt t="88940" x="1000125" y="3322638"/>
          <p14:tracePt t="88944" x="1017588" y="3295650"/>
          <p14:tracePt t="88988" x="1017588" y="3286125"/>
          <p14:tracePt t="89004" x="1017588" y="3276600"/>
          <p14:tracePt t="89008" x="1027113" y="3268663"/>
          <p14:tracePt t="89019" x="1027113" y="3259138"/>
          <p14:tracePt t="89038" x="1027113" y="3232150"/>
          <p14:tracePt t="89054" x="1027113" y="3214688"/>
          <p14:tracePt t="89054" x="1027113" y="3197225"/>
          <p14:tracePt t="89070" x="1027113" y="3179763"/>
          <p14:tracePt t="89088" x="1027113" y="3152775"/>
          <p14:tracePt t="89104" x="1027113" y="3143250"/>
          <p14:tracePt t="89148" x="1027113" y="3133725"/>
          <p14:tracePt t="89166" x="1027113" y="3125788"/>
          <p14:tracePt t="89182" x="1027113" y="3108325"/>
          <p14:tracePt t="89185" x="1027113" y="3098800"/>
          <p14:tracePt t="89212" x="1027113" y="3081338"/>
          <p14:tracePt t="89221" x="1027113" y="3071813"/>
          <p14:tracePt t="89221" x="1027113" y="3054350"/>
          <p14:tracePt t="89237" x="1027113" y="3036888"/>
          <p14:tracePt t="89255" x="1027113" y="3027363"/>
          <p14:tracePt t="89271" x="1027113" y="3017838"/>
          <p14:tracePt t="89287" x="1027113" y="3000375"/>
          <p14:tracePt t="89304" x="1027113" y="2982913"/>
          <p14:tracePt t="89321" x="1027113" y="2973388"/>
          <p14:tracePt t="89337" x="1027113" y="2965450"/>
          <p14:tracePt t="89353" x="1027113" y="2946400"/>
          <p14:tracePt t="89370" x="1027113" y="2938463"/>
          <p14:tracePt t="89386" x="1027113" y="2919413"/>
          <p14:tracePt t="89403" x="1027113" y="2911475"/>
          <p14:tracePt t="89420" x="1027113" y="2894013"/>
          <p14:tracePt t="89436" x="1027113" y="2874963"/>
          <p14:tracePt t="89453" x="1027113" y="2857500"/>
          <p14:tracePt t="89471" x="1027113" y="2840038"/>
          <p14:tracePt t="89487" x="1036638" y="2822575"/>
          <p14:tracePt t="89504" x="1036638" y="2803525"/>
          <p14:tracePt t="89521" x="1036638" y="2795588"/>
          <p14:tracePt t="89537" x="1044575" y="2795588"/>
          <p14:tracePt t="89554" x="1044575" y="2776538"/>
          <p14:tracePt t="89571" x="1044575" y="2768600"/>
          <p14:tracePt t="89614" x="1044575" y="2759075"/>
          <p14:tracePt t="90337" x="1044575" y="2768600"/>
          <p14:tracePt t="90365" x="1044575" y="2776538"/>
          <p14:tracePt t="90369" x="1036638" y="2786063"/>
          <p14:tracePt t="90381" x="1036638" y="2803525"/>
          <p14:tracePt t="90387" x="1036638" y="2822575"/>
          <p14:tracePt t="90403" x="1036638" y="2840038"/>
          <p14:tracePt t="90420" x="1036638" y="2847975"/>
          <p14:tracePt t="90437" x="1036638" y="2857500"/>
          <p14:tracePt t="90480" x="1036638" y="2867025"/>
          <p14:tracePt t="90494" x="1036638" y="2874963"/>
          <p14:tracePt t="90688" x="1036638" y="2884488"/>
          <p14:tracePt t="90703" x="1027113" y="2901950"/>
          <p14:tracePt t="90711" x="1027113" y="2911475"/>
          <p14:tracePt t="90720" x="1027113" y="2928938"/>
          <p14:tracePt t="90737" x="1009650" y="2946400"/>
          <p14:tracePt t="90737" x="1009650" y="2965450"/>
          <p14:tracePt t="90756" x="1009650" y="2990850"/>
          <p14:tracePt t="90771" x="1009650" y="3017838"/>
          <p14:tracePt t="90787" x="1009650" y="3054350"/>
          <p14:tracePt t="90804" x="1009650" y="3071813"/>
          <p14:tracePt t="91088" x="1009650" y="3081338"/>
          <p14:tracePt t="91104" x="1000125" y="3098800"/>
          <p14:tracePt t="91112" x="990600" y="3108325"/>
          <p14:tracePt t="91152" x="982663" y="3125788"/>
          <p14:tracePt t="91156" x="982663" y="3133725"/>
          <p14:tracePt t="91160" x="982663" y="3179763"/>
          <p14:tracePt t="91200" x="982663" y="3187700"/>
          <p14:tracePt t="91343" x="982663" y="3197225"/>
          <p14:tracePt t="91347" x="982663" y="3205163"/>
          <p14:tracePt t="91361" x="982663" y="3224213"/>
          <p14:tracePt t="91487" x="982663" y="3251200"/>
          <p14:tracePt t="91491" x="973138" y="3251200"/>
          <p14:tracePt t="91503" x="973138" y="3276600"/>
          <p14:tracePt t="91507" x="973138" y="3286125"/>
          <p14:tracePt t="91616" x="973138" y="3295650"/>
          <p14:tracePt t="91663" x="973138" y="3303588"/>
          <p14:tracePt t="91680" x="973138" y="3313113"/>
          <p14:tracePt t="92466" x="973138" y="3303588"/>
          <p14:tracePt t="92470" x="973138" y="3295650"/>
          <p14:tracePt t="92498" x="965200" y="3295650"/>
          <p14:tracePt t="92505" x="955675" y="3276600"/>
          <p14:tracePt t="92506" x="938213" y="3259138"/>
          <p14:tracePt t="92522" x="928688" y="3251200"/>
          <p14:tracePt t="92753" x="928688" y="3241675"/>
          <p14:tracePt t="92758" x="928688" y="3232150"/>
          <p14:tracePt t="92770" x="928688" y="3224213"/>
          <p14:tracePt t="92861" x="928688" y="3214688"/>
          <p14:tracePt t="92885" x="928688" y="3205163"/>
          <p14:tracePt t="92897" x="928688" y="3197225"/>
          <p14:tracePt t="93110" x="955675" y="3197225"/>
          <p14:tracePt t="93120" x="982663" y="3197225"/>
          <p14:tracePt t="93126" x="1017588" y="3197225"/>
          <p14:tracePt t="93137" x="1081088" y="3187700"/>
          <p14:tracePt t="93144" x="1098550" y="3170238"/>
          <p14:tracePt t="93156" x="1152525" y="3152775"/>
          <p14:tracePt t="93172" x="1196975" y="3152775"/>
          <p14:tracePt t="93188" x="1231900" y="3143250"/>
          <p14:tracePt t="93206" x="1258888" y="3143250"/>
          <p14:tracePt t="93222" x="1322388" y="3143250"/>
          <p14:tracePt t="93239" x="1384300" y="3143250"/>
          <p14:tracePt t="93255" x="1428750" y="3143250"/>
          <p14:tracePt t="93273" x="1536700" y="3143250"/>
          <p14:tracePt t="93288" x="1660525" y="3143250"/>
          <p14:tracePt t="93306" x="1839913" y="3143250"/>
          <p14:tracePt t="93323" x="2054225" y="3143250"/>
          <p14:tracePt t="93339" x="2241550" y="3143250"/>
          <p14:tracePt t="93356" x="2393950" y="3143250"/>
          <p14:tracePt t="93373" x="2490788" y="3133725"/>
          <p14:tracePt t="93389" x="2554288" y="3133725"/>
          <p14:tracePt t="93407" x="2581275" y="3133725"/>
          <p14:tracePt t="93422" x="2616200" y="3133725"/>
          <p14:tracePt t="93439" x="2660650" y="3133725"/>
          <p14:tracePt t="93455" x="2687638" y="3133725"/>
          <p14:tracePt t="93472" x="2724150" y="3133725"/>
          <p14:tracePt t="93488" x="2803525" y="3133725"/>
          <p14:tracePt t="93505" x="2840038" y="3133725"/>
          <p14:tracePt t="93523" x="2884488" y="3125788"/>
          <p14:tracePt t="93539" x="2901950" y="3125788"/>
          <p14:tracePt t="93556" x="2919413" y="3125788"/>
          <p14:tracePt t="93573" x="2946400" y="3125788"/>
          <p14:tracePt t="93589" x="2955925" y="3133725"/>
          <p14:tracePt t="93606" x="2982913" y="3133725"/>
          <p14:tracePt t="93623" x="2990850" y="3133725"/>
          <p14:tracePt t="93764" x="3000375" y="3133725"/>
          <p14:tracePt t="93811" x="3000375" y="3125788"/>
          <p14:tracePt t="93832" x="3000375" y="3116263"/>
          <p14:tracePt t="93840" x="3000375" y="3108325"/>
          <p14:tracePt t="93860" x="3000375" y="3098800"/>
          <p14:tracePt t="93860" x="3000375" y="3089275"/>
          <p14:tracePt t="93873" x="2990850" y="3071813"/>
          <p14:tracePt t="93889" x="2982913" y="3044825"/>
          <p14:tracePt t="93906" x="2955925" y="3017838"/>
          <p14:tracePt t="93925" x="2946400" y="2990850"/>
          <p14:tracePt t="93939" x="2938463" y="2965450"/>
          <p14:tracePt t="93956" x="2928938" y="2928938"/>
          <p14:tracePt t="93974" x="2911475" y="2884488"/>
          <p14:tracePt t="93989" x="2911475" y="2874963"/>
          <p14:tracePt t="94007" x="2911475" y="2867025"/>
          <p14:tracePt t="94023" x="2901950" y="2857500"/>
          <p14:tracePt t="94196" x="2894013" y="2857500"/>
          <p14:tracePt t="94212" x="2884488" y="2857500"/>
          <p14:tracePt t="94244" x="2874963" y="2847975"/>
          <p14:tracePt t="94260" x="2867025" y="2830513"/>
          <p14:tracePt t="94276" x="2867025" y="2822575"/>
          <p14:tracePt t="94276" x="2857500" y="2822575"/>
          <p14:tracePt t="94308" x="2847975" y="2813050"/>
          <p14:tracePt t="94328" x="2840038" y="2803525"/>
          <p14:tracePt t="94331" x="2840038" y="2795588"/>
          <p14:tracePt t="94339" x="2830513" y="2795588"/>
          <p14:tracePt t="94356" x="2822575" y="2786063"/>
          <p14:tracePt t="94373" x="2822575" y="2776538"/>
          <p14:tracePt t="94484" x="2813050" y="2776538"/>
          <p14:tracePt t="94488" x="2803525" y="2759075"/>
          <p14:tracePt t="94579" x="2795588" y="2759075"/>
          <p14:tracePt t="94584" x="2786063" y="2759075"/>
          <p14:tracePt t="94628" x="2786063" y="2751138"/>
          <p14:tracePt t="94788" x="2776538" y="2751138"/>
          <p14:tracePt t="94951" x="2776538" y="2759075"/>
          <p14:tracePt t="94968" x="2776538" y="2776538"/>
          <p14:tracePt t="94980" x="2795588" y="2795588"/>
          <p14:tracePt t="94980" x="2795588" y="2803525"/>
          <p14:tracePt t="94996" x="2795588" y="2813050"/>
          <p14:tracePt t="95000" x="2803525" y="2830513"/>
          <p14:tracePt t="95012" x="2813050" y="2857500"/>
          <p14:tracePt t="95023" x="2822575" y="2874963"/>
          <p14:tracePt t="95040" x="2822575" y="2884488"/>
          <p14:tracePt t="95057" x="2830513" y="2911475"/>
          <p14:tracePt t="95073" x="2840038" y="2946400"/>
          <p14:tracePt t="95090" x="2840038" y="2965450"/>
          <p14:tracePt t="95106" x="2847975" y="3000375"/>
          <p14:tracePt t="95123" x="2857500" y="3009900"/>
          <p14:tracePt t="95140" x="2867025" y="3044825"/>
          <p14:tracePt t="95157" x="2867025" y="3062288"/>
          <p14:tracePt t="95174" x="2874963" y="3098800"/>
          <p14:tracePt t="95190" x="2874963" y="3116263"/>
          <p14:tracePt t="95206" x="2874963" y="3152775"/>
          <p14:tracePt t="95223" x="2874963" y="3160713"/>
          <p14:tracePt t="95302" x="2884488" y="3160713"/>
          <p14:tracePt t="95333" x="2884488" y="3179763"/>
          <p14:tracePt t="95339" x="2874963" y="3197225"/>
          <p14:tracePt t="95350" x="2874963" y="3205163"/>
          <p14:tracePt t="95356" x="2867025" y="3224213"/>
          <p14:tracePt t="95372" x="2847975" y="3251200"/>
          <p14:tracePt t="95389" x="2830513" y="3268663"/>
          <p14:tracePt t="95406" x="2822575" y="3286125"/>
          <p14:tracePt t="95423" x="2803525" y="3322638"/>
          <p14:tracePt t="95441" x="2786063" y="3330575"/>
          <p14:tracePt t="95457" x="2776538" y="3348038"/>
          <p14:tracePt t="95474" x="2776538" y="3367088"/>
          <p14:tracePt t="95489" x="2768600" y="3375025"/>
          <p14:tracePt t="95540" x="2759075" y="3384550"/>
          <p14:tracePt t="96406" x="2751138" y="3394075"/>
          <p14:tracePt t="97448" x="2751138" y="3384550"/>
          <p14:tracePt t="97464" x="2751138" y="3375025"/>
          <p14:tracePt t="97496" x="2759075" y="3367088"/>
          <p14:tracePt t="97500" x="2759075" y="3357563"/>
          <p14:tracePt t="97508" x="2768600" y="3357563"/>
          <p14:tracePt t="97525" x="2776538" y="3348038"/>
          <p14:tracePt t="97526" x="2795588" y="3313113"/>
          <p14:tracePt t="97541" x="2803525" y="3286125"/>
          <p14:tracePt t="97558" x="2813050" y="3232150"/>
          <p14:tracePt t="97574" x="2830513" y="3160713"/>
          <p14:tracePt t="97592" x="2830513" y="3125788"/>
          <p14:tracePt t="97608" x="2830513" y="3089275"/>
          <p14:tracePt t="97625" x="2830513" y="3081338"/>
          <p14:tracePt t="97641" x="2840038" y="3062288"/>
          <p14:tracePt t="97658" x="2840038" y="3044825"/>
          <p14:tracePt t="97658" x="2840038" y="3036888"/>
          <p14:tracePt t="97675" x="2840038" y="3017838"/>
          <p14:tracePt t="97691" x="2840038" y="2990850"/>
          <p14:tracePt t="97708" x="2840038" y="2982913"/>
          <p14:tracePt t="98426" x="2830513" y="2982913"/>
          <p14:tracePt t="98430" x="2830513" y="2990850"/>
          <p14:tracePt t="98442" x="2830513" y="3009900"/>
          <p14:tracePt t="98443" x="2822575" y="3062288"/>
          <p14:tracePt t="98458" x="2786063" y="3116263"/>
          <p14:tracePt t="98474" x="2759075" y="3170238"/>
          <p14:tracePt t="98492" x="2724150" y="3241675"/>
          <p14:tracePt t="98508" x="2714625" y="3251200"/>
          <p14:tracePt t="98525" x="2660650" y="3330575"/>
          <p14:tracePt t="98542" x="2571750" y="3446463"/>
          <p14:tracePt t="98558" x="2482850" y="3571875"/>
          <p14:tracePt t="98575" x="2374900" y="3705225"/>
          <p14:tracePt t="98591" x="2347913" y="3741738"/>
          <p14:tracePt t="98649" x="2322513" y="3759200"/>
          <p14:tracePt t="98654" x="2312988" y="3768725"/>
          <p14:tracePt t="98666" x="2295525" y="3776663"/>
          <p14:tracePt t="98670" x="2295525" y="3786188"/>
          <p14:tracePt t="98682" x="2232025" y="3830638"/>
          <p14:tracePt t="98692" x="2170113" y="3867150"/>
          <p14:tracePt t="98708" x="2133600" y="3857625"/>
          <p14:tracePt t="98746" x="2125663" y="3857625"/>
          <p14:tracePt t="98778" x="2098675" y="3875088"/>
          <p14:tracePt t="98781" x="2089150" y="3875088"/>
          <p14:tracePt t="98798" x="2081213" y="3875088"/>
          <p14:tracePt t="98814" x="2027238" y="3894138"/>
          <p14:tracePt t="98825" x="2017713" y="3894138"/>
          <p14:tracePt t="98826" x="1982788" y="3902075"/>
          <p14:tracePt t="98842" x="1938338" y="3911600"/>
          <p14:tracePt t="98859" x="1874838" y="3946525"/>
          <p14:tracePt t="98874" x="1812925" y="3983038"/>
          <p14:tracePt t="98892" x="1751013" y="4027488"/>
          <p14:tracePt t="98908" x="1660525" y="4089400"/>
          <p14:tracePt t="98926" x="1589088" y="4143375"/>
          <p14:tracePt t="98942" x="1490663" y="4224338"/>
          <p14:tracePt t="98958" x="1384300" y="4313238"/>
          <p14:tracePt t="98976" x="1366838" y="4330700"/>
          <p14:tracePt t="98992" x="1295400" y="4394200"/>
          <p14:tracePt t="99008" x="1241425" y="4446588"/>
          <p14:tracePt t="99025" x="1179513" y="4500563"/>
          <p14:tracePt t="99041" x="1108075" y="4554538"/>
          <p14:tracePt t="99058" x="1017588" y="4625975"/>
          <p14:tracePt t="99075" x="928688" y="4697413"/>
          <p14:tracePt t="99092" x="857250" y="4768850"/>
          <p14:tracePt t="99108" x="795338" y="4830763"/>
          <p14:tracePt t="99125" x="714375" y="4884738"/>
          <p14:tracePt t="99142" x="652463" y="4929188"/>
          <p14:tracePt t="99159" x="625475" y="4956175"/>
          <p14:tracePt t="99175" x="588963" y="4973638"/>
          <p14:tracePt t="99192" x="571500" y="4983163"/>
          <p14:tracePt t="99208" x="571500" y="4991100"/>
          <p14:tracePt t="99225" x="554038" y="5000625"/>
          <p14:tracePt t="99242" x="544513" y="5010150"/>
          <p14:tracePt t="99274" x="527050" y="5037138"/>
          <p14:tracePt t="99275" x="490538" y="5062538"/>
          <p14:tracePt t="99292" x="473075" y="5089525"/>
          <p14:tracePt t="99292" x="473075" y="5099050"/>
          <p14:tracePt t="99309" x="455613" y="5126038"/>
          <p14:tracePt t="99326" x="455613" y="5143500"/>
          <p14:tracePt t="99343" x="455613" y="5170488"/>
          <p14:tracePt t="99358" x="446088" y="5197475"/>
          <p14:tracePt t="99375" x="446088" y="5224463"/>
          <p14:tracePt t="99392" x="446088" y="5241925"/>
          <p14:tracePt t="99408" x="446088" y="5268913"/>
          <p14:tracePt t="99426" x="446088" y="5303838"/>
          <p14:tracePt t="99442" x="473075" y="5340350"/>
          <p14:tracePt t="99458" x="509588" y="5384800"/>
          <p14:tracePt t="99474" x="554038" y="5411788"/>
          <p14:tracePt t="99492" x="608013" y="5456238"/>
          <p14:tracePt t="99508" x="642938" y="5473700"/>
          <p14:tracePt t="99525" x="687388" y="5491163"/>
          <p14:tracePt t="99542" x="731838" y="5500688"/>
          <p14:tracePt t="99558" x="768350" y="5500688"/>
          <p14:tracePt t="99575" x="812800" y="5510213"/>
          <p14:tracePt t="99591" x="866775" y="5510213"/>
          <p14:tracePt t="99608" x="919163" y="5510213"/>
          <p14:tracePt t="99624" x="973138" y="5518150"/>
          <p14:tracePt t="99641" x="1036638" y="5518150"/>
          <p14:tracePt t="99660" x="1081088" y="5518150"/>
          <p14:tracePt t="99677" x="1108075" y="5510213"/>
          <p14:tracePt t="99692" x="1133475" y="5491163"/>
          <p14:tracePt t="99709" x="1152525" y="5483225"/>
          <p14:tracePt t="99726" x="1169988" y="5465763"/>
          <p14:tracePt t="99741" x="1196975" y="5438775"/>
          <p14:tracePt t="99760" x="1204913" y="5419725"/>
          <p14:tracePt t="99775" x="1231900" y="5394325"/>
          <p14:tracePt t="99794" x="1250950" y="5357813"/>
          <p14:tracePt t="99808" x="1268413" y="5340350"/>
          <p14:tracePt t="99825" x="1276350" y="5322888"/>
          <p14:tracePt t="99841" x="1285875" y="5303838"/>
          <p14:tracePt t="99857" x="1285875" y="5295900"/>
          <p14:tracePt t="99874" x="1295400" y="5276850"/>
          <p14:tracePt t="99891" x="1295400" y="5268913"/>
          <p14:tracePt t="99908" x="1295400" y="5251450"/>
          <p14:tracePt t="99924" x="1295400" y="5241925"/>
          <p14:tracePt t="99940" x="1295400" y="5224463"/>
          <p14:tracePt t="99958" x="1295400" y="5205413"/>
          <p14:tracePt t="99995" x="1295400" y="5197475"/>
          <p14:tracePt t="100009" x="1295400" y="5187950"/>
          <p14:tracePt t="100009" x="1295400" y="5170488"/>
          <p14:tracePt t="100026" x="1295400" y="5160963"/>
          <p14:tracePt t="100042" x="1276350" y="5153025"/>
          <p14:tracePt t="100058" x="1268413" y="5133975"/>
          <p14:tracePt t="100076" x="1231900" y="5116513"/>
          <p14:tracePt t="100092" x="1204913" y="5116513"/>
          <p14:tracePt t="100109" x="1169988" y="5099050"/>
          <p14:tracePt t="100126" x="1143000" y="5099050"/>
          <p14:tracePt t="100142" x="1098550" y="5081588"/>
          <p14:tracePt t="100159" x="1062038" y="5072063"/>
          <p14:tracePt t="100176" x="1036638" y="5072063"/>
          <p14:tracePt t="100192" x="1009650" y="5072063"/>
          <p14:tracePt t="100209" x="982663" y="5062538"/>
          <p14:tracePt t="100225" x="946150" y="5062538"/>
          <p14:tracePt t="100242" x="919163" y="5054600"/>
          <p14:tracePt t="100259" x="884238" y="5054600"/>
          <p14:tracePt t="100275" x="866775" y="5054600"/>
          <p14:tracePt t="100292" x="847725" y="5054600"/>
          <p14:tracePt t="100309" x="830263" y="5054600"/>
          <p14:tracePt t="100327" x="812800" y="5054600"/>
          <p14:tracePt t="100342" x="795338" y="5072063"/>
          <p14:tracePt t="100359" x="768350" y="5081588"/>
          <p14:tracePt t="100375" x="750888" y="5089525"/>
          <p14:tracePt t="100391" x="731838" y="5108575"/>
          <p14:tracePt t="100409" x="714375" y="5126038"/>
          <p14:tracePt t="100426" x="696913" y="5133975"/>
          <p14:tracePt t="100442" x="687388" y="5153025"/>
          <p14:tracePt t="100459" x="687388" y="5170488"/>
          <p14:tracePt t="100476" x="687388" y="5180013"/>
          <p14:tracePt t="100492" x="687388" y="5197475"/>
          <p14:tracePt t="100509" x="687388" y="5214938"/>
          <p14:tracePt t="100526" x="687388" y="5232400"/>
          <p14:tracePt t="100541" x="704850" y="5259388"/>
          <p14:tracePt t="100560" x="723900" y="5286375"/>
          <p14:tracePt t="100575" x="750888" y="5322888"/>
          <p14:tracePt t="100593" x="768350" y="5340350"/>
          <p14:tracePt t="100609" x="812800" y="5367338"/>
          <p14:tracePt t="100624" x="847725" y="5375275"/>
          <p14:tracePt t="100642" x="901700" y="5394325"/>
          <p14:tracePt t="100659" x="928688" y="5402263"/>
          <p14:tracePt t="100675" x="965200" y="5402263"/>
          <p14:tracePt t="100692" x="982663" y="5402263"/>
          <p14:tracePt t="100709" x="1009650" y="5402263"/>
          <p14:tracePt t="100726" x="1027113" y="5402263"/>
          <p14:tracePt t="100742" x="1044575" y="5375275"/>
          <p14:tracePt t="100759" x="1062038" y="5357813"/>
          <p14:tracePt t="100777" x="1089025" y="5348288"/>
          <p14:tracePt t="100793" x="1108075" y="5340350"/>
          <p14:tracePt t="100809" x="1125538" y="5322888"/>
          <p14:tracePt t="100826" x="1133475" y="5313363"/>
          <p14:tracePt t="100842" x="1133475" y="5303838"/>
          <p14:tracePt t="100859" x="1143000" y="5303838"/>
          <p14:tracePt t="100876" x="1143000" y="5295900"/>
          <p14:tracePt t="101455" x="1143000" y="5286375"/>
          <p14:tracePt t="101470" x="1143000" y="5276850"/>
          <p14:tracePt t="101486" x="1143000" y="5268913"/>
          <p14:tracePt t="101518" x="1152525" y="5251450"/>
          <p14:tracePt t="101901" x="1152525" y="5241925"/>
          <p14:tracePt t="102110" x="1143000" y="5241925"/>
          <p14:tracePt t="102828"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6"/>
            <a:ext cx="8229600" cy="1143000"/>
          </a:xfrm>
        </p:spPr>
        <p:txBody>
          <a:bodyPr>
            <a:normAutofit/>
          </a:bodyPr>
          <a:lstStyle/>
          <a:p>
            <a:r>
              <a:rPr lang="en-US" dirty="0"/>
              <a:t>Null and Deflection Methods</a:t>
            </a:r>
          </a:p>
        </p:txBody>
      </p:sp>
      <p:sp>
        <p:nvSpPr>
          <p:cNvPr id="67" name="Content Placeholder 2"/>
          <p:cNvSpPr txBox="1">
            <a:spLocks/>
          </p:cNvSpPr>
          <p:nvPr/>
        </p:nvSpPr>
        <p:spPr>
          <a:xfrm>
            <a:off x="211404" y="1354359"/>
            <a:ext cx="8686800" cy="51644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24188" indent="-2906713" algn="just">
              <a:buFont typeface="Arial" pitchFamily="34" charset="0"/>
              <a:buNone/>
              <a:tabLst>
                <a:tab pos="3024188" algn="l"/>
              </a:tabLst>
            </a:pPr>
            <a:r>
              <a:rPr lang="en-US" sz="2400" b="1" u="sng" dirty="0">
                <a:solidFill>
                  <a:schemeClr val="accent2">
                    <a:lumMod val="75000"/>
                  </a:schemeClr>
                </a:solidFill>
                <a:effectLst>
                  <a:outerShdw blurRad="38100" dist="38100" dir="2700000" algn="tl">
                    <a:srgbClr val="000000">
                      <a:alpha val="43137"/>
                    </a:srgbClr>
                  </a:outerShdw>
                </a:effectLst>
              </a:rPr>
              <a:t>Null type device</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attempts to maintain deflection at zero 	by suitable application of an effect opposing 	that generated by the measured quantity.</a:t>
            </a:r>
          </a:p>
          <a:p>
            <a:pPr marL="3024188" indent="0" algn="just">
              <a:buNone/>
            </a:pPr>
            <a:r>
              <a:rPr lang="en-US" sz="2400" dirty="0">
                <a:solidFill>
                  <a:schemeClr val="tx2"/>
                </a:solidFill>
                <a:sym typeface="Symbol"/>
              </a:rPr>
              <a:t> necessary to such an operation are a detector of unbalance and a means (manual or automatic) of restoring balance.</a:t>
            </a:r>
          </a:p>
          <a:p>
            <a:pPr marL="3024188" indent="0" algn="just">
              <a:buNone/>
            </a:pPr>
            <a:r>
              <a:rPr lang="en-US" sz="2400" dirty="0">
                <a:solidFill>
                  <a:srgbClr val="C00000"/>
                </a:solidFill>
                <a:sym typeface="Symbol"/>
              </a:rPr>
              <a:t> since deflection is kept at zero (ideally), determination of numerical values of the measured quantity requires accurate knowledge of the magnitude of the opposing effect.</a:t>
            </a:r>
          </a:p>
          <a:p>
            <a:pPr marL="3024188" indent="0" algn="just">
              <a:buNone/>
            </a:pPr>
            <a:r>
              <a:rPr lang="en-US" sz="2400" dirty="0">
                <a:solidFill>
                  <a:schemeClr val="tx2"/>
                </a:solidFill>
                <a:sym typeface="Symbol"/>
              </a:rPr>
              <a:t> </a:t>
            </a:r>
            <a:r>
              <a:rPr lang="en-US" sz="2400" b="1" u="sng" dirty="0">
                <a:solidFill>
                  <a:schemeClr val="tx2"/>
                </a:solidFill>
                <a:sym typeface="Symbol"/>
              </a:rPr>
              <a:t>Example</a:t>
            </a:r>
            <a:r>
              <a:rPr lang="en-US" sz="2400" dirty="0">
                <a:solidFill>
                  <a:schemeClr val="tx2"/>
                </a:solidFill>
                <a:sym typeface="Symbol"/>
              </a:rPr>
              <a:t>: Deadweight Pressure Gauge.</a:t>
            </a:r>
            <a:endParaRPr lang="en-US" sz="2400" dirty="0">
              <a:solidFill>
                <a:schemeClr val="tx2"/>
              </a:solidFill>
            </a:endParaRPr>
          </a:p>
        </p:txBody>
      </p:sp>
      <p:grpSp>
        <p:nvGrpSpPr>
          <p:cNvPr id="5" name="Group 4"/>
          <p:cNvGrpSpPr/>
          <p:nvPr/>
        </p:nvGrpSpPr>
        <p:grpSpPr>
          <a:xfrm>
            <a:off x="0" y="2127598"/>
            <a:ext cx="3327280" cy="4361692"/>
            <a:chOff x="0" y="2127598"/>
            <a:chExt cx="3327280" cy="436169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7598"/>
              <a:ext cx="3327280" cy="43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8602" b="12724"/>
            <a:stretch/>
          </p:blipFill>
          <p:spPr bwMode="auto">
            <a:xfrm rot="16200000">
              <a:off x="-544354" y="2972233"/>
              <a:ext cx="1645920" cy="23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2875935"/>
              <a:ext cx="301686" cy="369332"/>
            </a:xfrm>
            <a:prstGeom prst="rect">
              <a:avLst/>
            </a:prstGeom>
            <a:noFill/>
            <a:ln>
              <a:noFill/>
            </a:ln>
          </p:spPr>
          <p:txBody>
            <a:bodyPr wrap="none" rtlCol="0">
              <a:spAutoFit/>
            </a:bodyPr>
            <a:lstStyle/>
            <a:p>
              <a:r>
                <a:rPr lang="en-US" b="1" dirty="0"/>
                <a:t>0</a:t>
              </a:r>
            </a:p>
          </p:txBody>
        </p:sp>
      </p:grpSp>
    </p:spTree>
    <p:custDataLst>
      <p:tags r:id="rId1"/>
    </p:custDataLst>
    <p:extLst>
      <p:ext uri="{BB962C8B-B14F-4D97-AF65-F5344CB8AC3E}">
        <p14:creationId xmlns:p14="http://schemas.microsoft.com/office/powerpoint/2010/main" val="1898188426"/>
      </p:ext>
    </p:extLst>
  </p:cSld>
  <p:clrMapOvr>
    <a:masterClrMapping/>
  </p:clrMapOvr>
  <mc:AlternateContent xmlns:mc="http://schemas.openxmlformats.org/markup-compatibility/2006" xmlns:p14="http://schemas.microsoft.com/office/powerpoint/2010/main">
    <mc:Choice Requires="p14">
      <p:transition spd="slow" p14:dur="2000" advTm="129555"/>
    </mc:Choice>
    <mc:Fallback xmlns="">
      <p:transition spd="slow" advTm="129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p:bldLst>
  </p:timing>
  <p:extLst>
    <p:ext uri="{3A86A75C-4F4B-4683-9AE1-C65F6400EC91}">
      <p14:laserTraceLst xmlns:p14="http://schemas.microsoft.com/office/powerpoint/2010/main">
        <p14:tracePtLst>
          <p14:tracePt t="61195" x="2179638" y="3875088"/>
          <p14:tracePt t="61203" x="2170113" y="3867150"/>
          <p14:tracePt t="61203" x="2160588" y="3857625"/>
          <p14:tracePt t="61280" x="2152650" y="3857625"/>
          <p14:tracePt t="61299" x="2133600" y="3857625"/>
          <p14:tracePt t="61311" x="2125663" y="3857625"/>
          <p14:tracePt t="61312" x="2108200" y="3848100"/>
          <p14:tracePt t="61327" x="2089150" y="3848100"/>
          <p14:tracePt t="61344" x="2054225" y="3840163"/>
          <p14:tracePt t="61361" x="2000250" y="3840163"/>
          <p14:tracePt t="61378" x="1919288" y="3822700"/>
          <p14:tracePt t="61378" x="1884363" y="3803650"/>
          <p14:tracePt t="61396" x="1812925" y="3776663"/>
          <p14:tracePt t="61411" x="1751013" y="3741738"/>
          <p14:tracePt t="61429" x="1704975" y="3732213"/>
          <p14:tracePt t="61504" x="1687513" y="3714750"/>
          <p14:tracePt t="61508" x="1652588" y="3687763"/>
          <p14:tracePt t="61510" x="1554163" y="3616325"/>
          <p14:tracePt t="61528" x="1544638" y="3616325"/>
          <p14:tracePt t="61631" x="1544638" y="3608388"/>
          <p14:tracePt t="61651" x="1544638" y="3598863"/>
          <p14:tracePt t="61667" x="1536700" y="3598863"/>
          <p14:tracePt t="61678" x="1517650" y="3598863"/>
          <p14:tracePt t="61680" x="1490663" y="3581400"/>
          <p14:tracePt t="61694" x="1393825" y="3554413"/>
          <p14:tracePt t="61710" x="1204913" y="3473450"/>
          <p14:tracePt t="61727" x="1081088" y="3419475"/>
          <p14:tracePt t="61744" x="990600" y="3367088"/>
          <p14:tracePt t="61760" x="982663" y="3357563"/>
          <p14:tracePt t="61777" x="946150" y="3303588"/>
          <p14:tracePt t="61794" x="911225" y="3259138"/>
          <p14:tracePt t="61810" x="911225" y="3241675"/>
          <p14:tracePt t="61827" x="911225" y="3232150"/>
          <p14:tracePt t="61844" x="911225" y="3214688"/>
          <p14:tracePt t="62018" x="919163" y="3214688"/>
          <p14:tracePt t="62034" x="928688" y="3214688"/>
          <p14:tracePt t="62038" x="946150" y="3214688"/>
          <p14:tracePt t="62044" x="1027113" y="3205163"/>
          <p14:tracePt t="62062" x="1125538" y="3205163"/>
          <p14:tracePt t="62078" x="1143000" y="3205163"/>
          <p14:tracePt t="62130" x="1152525" y="3197225"/>
          <p14:tracePt t="62132" x="1179513" y="3197225"/>
          <p14:tracePt t="62145" x="1204913" y="3187700"/>
          <p14:tracePt t="62145" x="1214438" y="3187700"/>
          <p14:tracePt t="62162" x="1231900" y="3187700"/>
          <p14:tracePt t="62193" x="1250950" y="3179763"/>
          <p14:tracePt t="62225" x="1258888" y="3179763"/>
          <p14:tracePt t="62294" x="1276350" y="3170238"/>
          <p14:tracePt t="62310" x="1285875" y="3160713"/>
          <p14:tracePt t="62322" x="1330325" y="3143250"/>
          <p14:tracePt t="62328" x="1393825" y="3116263"/>
          <p14:tracePt t="62345" x="1465263" y="3108325"/>
          <p14:tracePt t="62361" x="1554163" y="3098800"/>
          <p14:tracePt t="62378" x="1571625" y="3098800"/>
          <p14:tracePt t="62498" x="1571625" y="3108325"/>
          <p14:tracePt t="62502" x="1571625" y="3116263"/>
          <p14:tracePt t="62513" x="1571625" y="3160713"/>
          <p14:tracePt t="62533" x="1571625" y="3170238"/>
          <p14:tracePt t="62546" x="1562100" y="3187700"/>
          <p14:tracePt t="62549" x="1554163" y="3241675"/>
          <p14:tracePt t="62561" x="1554163" y="3251200"/>
          <p14:tracePt t="62600" x="1554163" y="3259138"/>
          <p14:tracePt t="62610" x="1544638" y="3276600"/>
          <p14:tracePt t="62628" x="1544638" y="3313113"/>
          <p14:tracePt t="62629" x="1544638" y="3340100"/>
          <p14:tracePt t="62629" x="1544638" y="3357563"/>
          <p14:tracePt t="62646" x="1544638" y="3411538"/>
          <p14:tracePt t="62678" x="1544638" y="3465513"/>
          <p14:tracePt t="62679" x="1544638" y="3527425"/>
          <p14:tracePt t="62696" x="1536700" y="3562350"/>
          <p14:tracePt t="62897" x="1527175" y="3589338"/>
          <p14:tracePt t="62900" x="1527175" y="3616325"/>
          <p14:tracePt t="62913" x="1527175" y="3652838"/>
          <p14:tracePt t="62917" x="1527175" y="3697288"/>
          <p14:tracePt t="62928" x="1527175" y="3768725"/>
          <p14:tracePt t="62943" x="1544638" y="3867150"/>
          <p14:tracePt t="62961" x="1544638" y="3902075"/>
          <p14:tracePt t="62978" x="1544638" y="3929063"/>
          <p14:tracePt t="62994" x="1536700" y="3990975"/>
          <p14:tracePt t="63011" x="1527175" y="3990975"/>
          <p14:tracePt t="63027" x="1527175" y="4010025"/>
          <p14:tracePt t="63044" x="1509713" y="4143375"/>
          <p14:tracePt t="63061" x="1509713" y="4214813"/>
          <p14:tracePt t="63078" x="1509713" y="4295775"/>
          <p14:tracePt t="63095" x="1509713" y="4375150"/>
          <p14:tracePt t="63112" x="1509713" y="4446588"/>
          <p14:tracePt t="63128" x="1509713" y="4510088"/>
          <p14:tracePt t="63146" x="1509713" y="4572000"/>
          <p14:tracePt t="63162" x="1509713" y="4643438"/>
          <p14:tracePt t="63179" x="1509713" y="4741863"/>
          <p14:tracePt t="63195" x="1500188" y="4830763"/>
          <p14:tracePt t="63211" x="1490663" y="4956175"/>
          <p14:tracePt t="63229" x="1490663" y="5072063"/>
          <p14:tracePt t="63245" x="1473200" y="5197475"/>
          <p14:tracePt t="63262" x="1465263" y="5330825"/>
          <p14:tracePt t="63279" x="1455738" y="5465763"/>
          <p14:tracePt t="63295" x="1455738" y="5581650"/>
          <p14:tracePt t="63313" x="1455738" y="5697538"/>
          <p14:tracePt t="63329" x="1446213" y="5786438"/>
          <p14:tracePt t="63346" x="1438275" y="5848350"/>
          <p14:tracePt t="63363" x="1438275" y="5875338"/>
          <p14:tracePt t="63636" x="1438275" y="5867400"/>
          <p14:tracePt t="63640" x="1438275" y="5848350"/>
          <p14:tracePt t="63651" x="1438275" y="5830888"/>
          <p14:tracePt t="63656" x="1428750" y="5813425"/>
          <p14:tracePt t="63664" x="1419225" y="5751513"/>
          <p14:tracePt t="63680" x="1411288" y="5697538"/>
          <p14:tracePt t="63696" x="1411288" y="5670550"/>
          <p14:tracePt t="63712" x="1411288" y="5643563"/>
          <p14:tracePt t="63728" x="1419225" y="5616575"/>
          <p14:tracePt t="63745" x="1419225" y="5608638"/>
          <p14:tracePt t="63762" x="1419225" y="5581650"/>
          <p14:tracePt t="63779" x="1428750" y="5581650"/>
          <p14:tracePt t="63795" x="1428750" y="5572125"/>
          <p14:tracePt t="63844" x="1446213" y="5554663"/>
          <p14:tracePt t="63860" x="1455738" y="5545138"/>
          <p14:tracePt t="63876" x="1473200" y="5527675"/>
          <p14:tracePt t="63877" x="1482725" y="5518150"/>
          <p14:tracePt t="63895" x="1500188" y="5500688"/>
          <p14:tracePt t="63924" x="1517650" y="5483225"/>
          <p14:tracePt t="63956" x="1527175" y="5483225"/>
          <p14:tracePt t="63960" x="1527175" y="5473700"/>
          <p14:tracePt t="63971" x="1536700" y="5473700"/>
          <p14:tracePt t="63976" x="1536700" y="5465763"/>
          <p14:tracePt t="63988" x="1554163" y="5456238"/>
          <p14:tracePt t="63995" x="1571625" y="5446713"/>
          <p14:tracePt t="64012" x="1581150" y="5438775"/>
          <p14:tracePt t="64068" x="1589088" y="5429250"/>
          <p14:tracePt t="64084" x="1589088" y="5419725"/>
          <p14:tracePt t="64099" x="1598613" y="5419725"/>
          <p14:tracePt t="64115" x="1598613" y="5411788"/>
          <p14:tracePt t="64184" x="1589088" y="5411788"/>
          <p14:tracePt t="64201" x="1571625" y="5411788"/>
          <p14:tracePt t="64216" x="1562100" y="5411788"/>
          <p14:tracePt t="64217" x="1544638" y="5419725"/>
          <p14:tracePt t="64229" x="1536700" y="5429250"/>
          <p14:tracePt t="64246" x="1509713" y="5446713"/>
          <p14:tracePt t="64262" x="1473200" y="5473700"/>
          <p14:tracePt t="64280" x="1455738" y="5483225"/>
          <p14:tracePt t="64296" x="1438275" y="5500688"/>
          <p14:tracePt t="64312" x="1384300" y="5527675"/>
          <p14:tracePt t="64329" x="1347788" y="5537200"/>
          <p14:tracePt t="64346" x="1295400" y="5562600"/>
          <p14:tracePt t="64364" x="1231900" y="5581650"/>
          <p14:tracePt t="64379" x="1179513" y="5599113"/>
          <p14:tracePt t="64396" x="1116013" y="5616575"/>
          <p14:tracePt t="64412" x="1089025" y="5634038"/>
          <p14:tracePt t="64429" x="1054100" y="5634038"/>
          <p14:tracePt t="64446" x="1036638" y="5643563"/>
          <p14:tracePt t="64463" x="1017588" y="5661025"/>
          <p14:tracePt t="64479" x="1000125" y="5680075"/>
          <p14:tracePt t="64495" x="965200" y="5697538"/>
          <p14:tracePt t="64513" x="946150" y="5715000"/>
          <p14:tracePt t="64529" x="919163" y="5732463"/>
          <p14:tracePt t="64546" x="893763" y="5751513"/>
          <p14:tracePt t="64565" x="884238" y="5768975"/>
          <p14:tracePt t="64579" x="874713" y="5795963"/>
          <p14:tracePt t="64596" x="866775" y="5822950"/>
          <p14:tracePt t="64613" x="857250" y="5857875"/>
          <p14:tracePt t="64628" x="857250" y="5884863"/>
          <p14:tracePt t="64645" x="857250" y="5919788"/>
          <p14:tracePt t="64661" x="857250" y="5929313"/>
          <p14:tracePt t="64707" x="857250" y="5946775"/>
          <p14:tracePt t="64723" x="866775" y="5956300"/>
          <p14:tracePt t="64727" x="884238" y="5973763"/>
          <p14:tracePt t="64728" x="911225" y="5983288"/>
          <p14:tracePt t="64745" x="955675" y="6000750"/>
          <p14:tracePt t="64762" x="1000125" y="6027738"/>
          <p14:tracePt t="64778" x="1036638" y="6037263"/>
          <p14:tracePt t="64796" x="1098550" y="6062663"/>
          <p14:tracePt t="64812" x="1133475" y="6081713"/>
          <p14:tracePt t="64829" x="1196975" y="6099175"/>
          <p14:tracePt t="64846" x="1258888" y="6116638"/>
          <p14:tracePt t="64863" x="1322388" y="6134100"/>
          <p14:tracePt t="64879" x="1384300" y="6153150"/>
          <p14:tracePt t="64896" x="1419225" y="6161088"/>
          <p14:tracePt t="64912" x="1473200" y="6170613"/>
          <p14:tracePt t="64929" x="1554163" y="6170613"/>
          <p14:tracePt t="64946" x="1616075" y="6170613"/>
          <p14:tracePt t="64963" x="1679575" y="6170613"/>
          <p14:tracePt t="64980" x="1714500" y="6170613"/>
          <p14:tracePt t="64996" x="1795463" y="6143625"/>
          <p14:tracePt t="65014" x="1822450" y="6116638"/>
          <p14:tracePt t="65030" x="1884363" y="6072188"/>
          <p14:tracePt t="65046" x="1946275" y="6027738"/>
          <p14:tracePt t="65064" x="1990725" y="5983288"/>
          <p14:tracePt t="65080" x="2017713" y="5946775"/>
          <p14:tracePt t="65096" x="2044700" y="5894388"/>
          <p14:tracePt t="65114" x="2062163" y="5857875"/>
          <p14:tracePt t="65130" x="2071688" y="5830888"/>
          <p14:tracePt t="65146" x="2071688" y="5786438"/>
          <p14:tracePt t="65163" x="2071688" y="5751513"/>
          <p14:tracePt t="65180" x="2071688" y="5715000"/>
          <p14:tracePt t="65196" x="2071688" y="5661025"/>
          <p14:tracePt t="65213" x="2044700" y="5608638"/>
          <p14:tracePt t="65230" x="2027238" y="5572125"/>
          <p14:tracePt t="65246" x="2000250" y="5537200"/>
          <p14:tracePt t="65263" x="1982788" y="5518150"/>
          <p14:tracePt t="65280" x="1955800" y="5500688"/>
          <p14:tracePt t="65296" x="1919288" y="5491163"/>
          <p14:tracePt t="65312" x="1884363" y="5483225"/>
          <p14:tracePt t="65330" x="1822450" y="5483225"/>
          <p14:tracePt t="65346" x="1758950" y="5473700"/>
          <p14:tracePt t="65364" x="1687513" y="5465763"/>
          <p14:tracePt t="65380" x="1625600" y="5483225"/>
          <p14:tracePt t="65396" x="1544638" y="5491163"/>
          <p14:tracePt t="65414" x="1465263" y="5518150"/>
          <p14:tracePt t="65431" x="1411288" y="5527675"/>
          <p14:tracePt t="65446" x="1347788" y="5554663"/>
          <p14:tracePt t="65464" x="1322388" y="5572125"/>
          <p14:tracePt t="65480" x="1276350" y="5599113"/>
          <p14:tracePt t="65496" x="1241425" y="5626100"/>
          <p14:tracePt t="65514" x="1223963" y="5661025"/>
          <p14:tracePt t="65530" x="1204913" y="5697538"/>
          <p14:tracePt t="65547" x="1204913" y="5741988"/>
          <p14:tracePt t="65563" x="1204913" y="5776913"/>
          <p14:tracePt t="65580" x="1204913" y="5822950"/>
          <p14:tracePt t="65597" x="1204913" y="5867400"/>
          <p14:tracePt t="65613" x="1204913" y="5919788"/>
          <p14:tracePt t="65630" x="1204913" y="5965825"/>
          <p14:tracePt t="65647" x="1204913" y="6018213"/>
          <p14:tracePt t="65663" x="1214438" y="6054725"/>
          <p14:tracePt t="65679" x="1231900" y="6089650"/>
          <p14:tracePt t="65697" x="1250950" y="6108700"/>
          <p14:tracePt t="65713" x="1268413" y="6134100"/>
          <p14:tracePt t="65730" x="1295400" y="6153150"/>
          <p14:tracePt t="65747" x="1322388" y="6170613"/>
          <p14:tracePt t="65763" x="1374775" y="6197600"/>
          <p14:tracePt t="65780" x="1438275" y="6197600"/>
          <p14:tracePt t="65798" x="1517650" y="6205538"/>
          <p14:tracePt t="65813" x="1581150" y="6205538"/>
          <p14:tracePt t="65831" x="1625600" y="6205538"/>
          <p14:tracePt t="65847" x="1670050" y="6197600"/>
          <p14:tracePt t="65863" x="1741488" y="6170613"/>
          <p14:tracePt t="65863" x="1776413" y="6153150"/>
          <p14:tracePt t="65896" x="1830388" y="6116638"/>
          <p14:tracePt t="65897" x="1884363" y="6072188"/>
          <p14:tracePt t="65914" x="1919288" y="6018213"/>
          <p14:tracePt t="65930" x="1938338" y="5965825"/>
          <p14:tracePt t="65946" x="1946275" y="5894388"/>
          <p14:tracePt t="65963" x="1946275" y="5822950"/>
          <p14:tracePt t="65979" x="1938338" y="5795963"/>
          <p14:tracePt t="65997" x="1938338" y="5776913"/>
          <p14:tracePt t="66013" x="1911350" y="5732463"/>
          <p14:tracePt t="66030" x="1893888" y="5705475"/>
          <p14:tracePt t="66046" x="1874838" y="5680075"/>
          <p14:tracePt t="66063" x="1847850" y="5634038"/>
          <p14:tracePt t="66081" x="1812925" y="5599113"/>
          <p14:tracePt t="66096" x="1768475" y="5581650"/>
          <p14:tracePt t="66113" x="1704975" y="5554663"/>
          <p14:tracePt t="66130" x="1652588" y="5537200"/>
          <p14:tracePt t="66147" x="1608138" y="5518150"/>
          <p14:tracePt t="66163" x="1527175" y="5510213"/>
          <p14:tracePt t="66180" x="1438275" y="5510213"/>
          <p14:tracePt t="66199" x="1374775" y="5518150"/>
          <p14:tracePt t="66213" x="1312863" y="5537200"/>
          <p14:tracePt t="66229" x="1276350" y="5562600"/>
          <p14:tracePt t="66247" x="1250950" y="5599113"/>
          <p14:tracePt t="66263" x="1241425" y="5634038"/>
          <p14:tracePt t="66280" x="1231900" y="5688013"/>
          <p14:tracePt t="66296" x="1231900" y="5741988"/>
          <p14:tracePt t="66314" x="1231900" y="5751513"/>
          <p14:tracePt t="66330" x="1258888" y="5768975"/>
          <p14:tracePt t="66347" x="1303338" y="5768975"/>
          <p14:tracePt t="66363" x="1347788" y="5768975"/>
          <p14:tracePt t="66379" x="1401763" y="5741988"/>
          <p14:tracePt t="66397" x="1473200" y="5688013"/>
          <p14:tracePt t="66413" x="1536700" y="5589588"/>
          <p14:tracePt t="66430" x="1589088" y="5438775"/>
          <p14:tracePt t="66447" x="1652588" y="5259388"/>
          <p14:tracePt t="66463" x="1687513" y="5027613"/>
          <p14:tracePt t="66481" x="1724025" y="4786313"/>
          <p14:tracePt t="66497" x="1731963" y="4652963"/>
          <p14:tracePt t="66513" x="1751013" y="4518025"/>
          <p14:tracePt t="66531" x="1751013" y="4456113"/>
          <p14:tracePt t="66547" x="1741488" y="4322763"/>
          <p14:tracePt t="66563" x="1714500" y="4197350"/>
          <p14:tracePt t="66580" x="1704975" y="4143375"/>
          <p14:tracePt t="66646" x="1697038" y="4133850"/>
          <p14:tracePt t="66807" x="1697038" y="4125913"/>
          <p14:tracePt t="66936" x="1697038" y="4116388"/>
          <p14:tracePt t="67016" x="1697038" y="4125913"/>
          <p14:tracePt t="67020" x="1697038" y="4133850"/>
          <p14:tracePt t="67031" x="1687513" y="4197350"/>
          <p14:tracePt t="67037" x="1679575" y="4232275"/>
          <p14:tracePt t="67047" x="1679575" y="4367213"/>
          <p14:tracePt t="67065" x="1670050" y="4545013"/>
          <p14:tracePt t="67080" x="1670050" y="4705350"/>
          <p14:tracePt t="67096" x="1670050" y="4867275"/>
          <p14:tracePt t="67113" x="1670050" y="5027613"/>
          <p14:tracePt t="67129" x="1670050" y="5170488"/>
          <p14:tracePt t="67146" x="1670050" y="5367338"/>
          <p14:tracePt t="67163" x="1670050" y="5438775"/>
          <p14:tracePt t="67207" x="1670050" y="5446713"/>
          <p14:tracePt t="67211" x="1660525" y="5465763"/>
          <p14:tracePt t="67213" x="1660525" y="5500688"/>
          <p14:tracePt t="67230" x="1660525" y="5527675"/>
          <p14:tracePt t="67246" x="1660525" y="5545138"/>
          <p14:tracePt t="67263" x="1660525" y="5554663"/>
          <p14:tracePt t="67279" x="1660525" y="5589588"/>
          <p14:tracePt t="67296" x="1660525" y="5626100"/>
          <p14:tracePt t="67313" x="1687513" y="5670550"/>
          <p14:tracePt t="67330" x="1714500" y="5751513"/>
          <p14:tracePt t="67346" x="1741488" y="5813425"/>
          <p14:tracePt t="67363" x="1795463" y="5894388"/>
          <p14:tracePt t="67381" x="1839913" y="5973763"/>
          <p14:tracePt t="67396" x="1866900" y="6037263"/>
          <p14:tracePt t="67413" x="1874838" y="6054725"/>
          <p14:tracePt t="67430" x="1884363" y="6072188"/>
          <p14:tracePt t="67528" x="1884363" y="6062663"/>
          <p14:tracePt t="67532" x="1884363" y="6054725"/>
          <p14:tracePt t="67537" x="1884363" y="6037263"/>
          <p14:tracePt t="67548" x="1874838" y="6010275"/>
          <p14:tracePt t="67564" x="1857375" y="5965825"/>
          <p14:tracePt t="67582" x="1830388" y="5938838"/>
          <p14:tracePt t="67597" x="1812925" y="5911850"/>
          <p14:tracePt t="67614" x="1785938" y="5884863"/>
          <p14:tracePt t="67630" x="1751013" y="5857875"/>
          <p14:tracePt t="67647" x="1704975" y="5830888"/>
          <p14:tracePt t="67665" x="1652588" y="5803900"/>
          <p14:tracePt t="67681" x="1598613" y="5795963"/>
          <p14:tracePt t="67697" x="1554163" y="5786438"/>
          <p14:tracePt t="67714" x="1509713" y="5776913"/>
          <p14:tracePt t="67731" x="1465263" y="5776913"/>
          <p14:tracePt t="67747" x="1411288" y="5776913"/>
          <p14:tracePt t="67764" x="1374775" y="5776913"/>
          <p14:tracePt t="67781" x="1339850" y="5776913"/>
          <p14:tracePt t="67798" x="1303338" y="5776913"/>
          <p14:tracePt t="67814" x="1268413" y="5795963"/>
          <p14:tracePt t="67830" x="1250950" y="5803900"/>
          <p14:tracePt t="67847" x="1223963" y="5830888"/>
          <p14:tracePt t="67863" x="1196975" y="5857875"/>
          <p14:tracePt t="67880" x="1169988" y="5902325"/>
          <p14:tracePt t="67897" x="1160463" y="5919788"/>
          <p14:tracePt t="67914" x="1160463" y="5938838"/>
          <p14:tracePt t="67930" x="1160463" y="5956300"/>
          <p14:tracePt t="67948" x="1160463" y="5991225"/>
          <p14:tracePt t="67963" x="1160463" y="6010275"/>
          <p14:tracePt t="67980" x="1160463" y="6037263"/>
          <p14:tracePt t="67998" x="1169988" y="6054725"/>
          <p14:tracePt t="68013" x="1196975" y="6072188"/>
          <p14:tracePt t="68031" x="1223963" y="6099175"/>
          <p14:tracePt t="68047" x="1285875" y="6126163"/>
          <p14:tracePt t="68063" x="1347788" y="6161088"/>
          <p14:tracePt t="68080" x="1393825" y="6180138"/>
          <p14:tracePt t="68097" x="1438275" y="6197600"/>
          <p14:tracePt t="68114" x="1490663" y="6205538"/>
          <p14:tracePt t="68130" x="1544638" y="6224588"/>
          <p14:tracePt t="68147" x="1598613" y="6224588"/>
          <p14:tracePt t="68164" x="1660525" y="6224588"/>
          <p14:tracePt t="68181" x="1714500" y="6224588"/>
          <p14:tracePt t="68198" x="1768475" y="6224588"/>
          <p14:tracePt t="68214" x="1803400" y="6205538"/>
          <p14:tracePt t="68231" x="1847850" y="6180138"/>
          <p14:tracePt t="68247" x="1893888" y="6134100"/>
          <p14:tracePt t="68264" x="1919288" y="6072188"/>
          <p14:tracePt t="68283" x="1946275" y="6027738"/>
          <p14:tracePt t="68298" x="1946275" y="5973763"/>
          <p14:tracePt t="68315" x="1946275" y="5929313"/>
          <p14:tracePt t="68331" x="1946275" y="5911850"/>
          <p14:tracePt t="68348" x="1946275" y="5875338"/>
          <p14:tracePt t="68348" x="1938338" y="5857875"/>
          <p14:tracePt t="68381" x="1919288" y="5830888"/>
          <p14:tracePt t="68383" x="1911350" y="5813425"/>
          <p14:tracePt t="68397" x="1893888" y="5795963"/>
          <p14:tracePt t="68414" x="1866900" y="5768975"/>
          <p14:tracePt t="68431" x="1847850" y="5759450"/>
          <p14:tracePt t="68447" x="1795463" y="5741988"/>
          <p14:tracePt t="68463" x="1741488" y="5732463"/>
          <p14:tracePt t="68480" x="1724025" y="5732463"/>
          <p14:tracePt t="68497" x="1687513" y="5732463"/>
          <p14:tracePt t="68513" x="1652588" y="5732463"/>
          <p14:tracePt t="68530" x="1598613" y="5732463"/>
          <p14:tracePt t="68547" x="1544638" y="5759450"/>
          <p14:tracePt t="68565" x="1500188" y="5776913"/>
          <p14:tracePt t="68580" x="1446213" y="5803900"/>
          <p14:tracePt t="68598" x="1419225" y="5830888"/>
          <p14:tracePt t="68615" x="1384300" y="5857875"/>
          <p14:tracePt t="68631" x="1366838" y="5875338"/>
          <p14:tracePt t="68631" x="1357313" y="5884863"/>
          <p14:tracePt t="68650" x="1357313" y="5894388"/>
          <p14:tracePt t="68664" x="1347788" y="5919788"/>
          <p14:tracePt t="68682" x="1347788" y="5938838"/>
          <p14:tracePt t="68698" x="1347788" y="5956300"/>
          <p14:tracePt t="68714" x="1347788" y="5991225"/>
          <p14:tracePt t="68731" x="1374775" y="6045200"/>
          <p14:tracePt t="68747" x="1401763" y="6081713"/>
          <p14:tracePt t="68747" x="1411288" y="6089650"/>
          <p14:tracePt t="68765" x="1465263" y="6143625"/>
          <p14:tracePt t="68782" x="1517650" y="6188075"/>
          <p14:tracePt t="68798" x="1589088" y="6224588"/>
          <p14:tracePt t="68815" x="1633538" y="6251575"/>
          <p14:tracePt t="68831" x="1724025" y="6269038"/>
          <p14:tracePt t="68848" x="1812925" y="6269038"/>
          <p14:tracePt t="68864" x="1884363" y="6259513"/>
          <p14:tracePt t="68880" x="1938338" y="6242050"/>
          <p14:tracePt t="68898" x="1973263" y="6224588"/>
          <p14:tracePt t="68915" x="1982788" y="6205538"/>
          <p14:tracePt t="68931" x="1990725" y="6170613"/>
          <p14:tracePt t="68948" x="1990725" y="6108700"/>
          <p14:tracePt t="68964" x="1990725" y="6054725"/>
          <p14:tracePt t="68981" x="1982788" y="6000750"/>
          <p14:tracePt t="68998" x="1965325" y="5938838"/>
          <p14:tracePt t="69014" x="1955800" y="5884863"/>
          <p14:tracePt t="69031" x="1938338" y="5803900"/>
          <p14:tracePt t="69048" x="1928813" y="5741988"/>
          <p14:tracePt t="69066" x="1911350" y="5680075"/>
          <p14:tracePt t="69081" x="1893888" y="5634038"/>
          <p14:tracePt t="69098" x="1874838" y="5581650"/>
          <p14:tracePt t="69115" x="1857375" y="5527675"/>
          <p14:tracePt t="69132" x="1822450" y="5456238"/>
          <p14:tracePt t="69148" x="1652588" y="5018088"/>
          <p14:tracePt t="69165" x="1562100" y="4751388"/>
          <p14:tracePt t="69181" x="1544638" y="4554538"/>
          <p14:tracePt t="69198" x="1554163" y="4367213"/>
          <p14:tracePt t="69242" x="1571625" y="4348163"/>
          <p14:tracePt t="69246" x="1571625" y="4340225"/>
          <p14:tracePt t="69255" x="1589088" y="4322763"/>
          <p14:tracePt t="69356" x="1571625" y="4303713"/>
          <p14:tracePt t="69359" x="1562100" y="4295775"/>
          <p14:tracePt t="69372" x="1536700" y="4276725"/>
          <p14:tracePt t="69381" x="1517650" y="4259263"/>
          <p14:tracePt t="69404" x="1500188" y="4241800"/>
          <p14:tracePt t="69408" x="1490663" y="4241800"/>
          <p14:tracePt t="69414" x="1428750" y="4232275"/>
          <p14:tracePt t="69468" x="1419225" y="4224338"/>
          <p14:tracePt t="69471" x="1393825" y="4187825"/>
          <p14:tracePt t="69487" x="1339850" y="4152900"/>
          <p14:tracePt t="69532" x="1330325" y="4152900"/>
          <p14:tracePt t="69533" x="1322388" y="4143375"/>
          <p14:tracePt t="69548" x="1303338" y="4133850"/>
          <p14:tracePt t="69549" x="1295400" y="4125913"/>
          <p14:tracePt t="69596" x="1295400" y="4116388"/>
          <p14:tracePt t="69600" x="1295400" y="4108450"/>
          <p14:tracePt t="69612" x="1295400" y="4089400"/>
          <p14:tracePt t="69620" x="1295400" y="4054475"/>
          <p14:tracePt t="69631" x="1312863" y="3990975"/>
          <p14:tracePt t="69648" x="1322388" y="3973513"/>
          <p14:tracePt t="69665" x="1357313" y="3919538"/>
          <p14:tracePt t="69681" x="1384300" y="3884613"/>
          <p14:tracePt t="69698" x="1438275" y="3830638"/>
          <p14:tracePt t="69715" x="1446213" y="3813175"/>
          <p14:tracePt t="69732" x="1500188" y="3759200"/>
          <p14:tracePt t="69748" x="1571625" y="3687763"/>
          <p14:tracePt t="69765" x="1598613" y="3660775"/>
          <p14:tracePt t="69782" x="1608138" y="3625850"/>
          <p14:tracePt t="69798" x="1608138" y="3598863"/>
          <p14:tracePt t="69815" x="1616075" y="3562350"/>
          <p14:tracePt t="69832" x="1616075" y="3509963"/>
          <p14:tracePt t="69848" x="1616075" y="3455988"/>
          <p14:tracePt t="69881" x="1598613" y="3419475"/>
          <p14:tracePt t="69881" x="1517650" y="3357563"/>
          <p14:tracePt t="69897" x="1401763" y="3276600"/>
          <p14:tracePt t="69914" x="1241425" y="3152775"/>
          <p14:tracePt t="69931" x="1152525" y="3062288"/>
          <p14:tracePt t="69947" x="1081088" y="2990850"/>
          <p14:tracePt t="69965" x="1036638" y="2946400"/>
          <p14:tracePt t="69982" x="1000125" y="2911475"/>
          <p14:tracePt t="69998" x="965200" y="2867025"/>
          <p14:tracePt t="70015" x="955675" y="2847975"/>
          <p14:tracePt t="70032" x="946150" y="2840038"/>
          <p14:tracePt t="70124" x="938213" y="2840038"/>
          <p14:tracePt t="70139" x="928688" y="2840038"/>
          <p14:tracePt t="70142" x="919163" y="2840038"/>
          <p14:tracePt t="70148" x="874713" y="2840038"/>
          <p14:tracePt t="70165" x="822325" y="2840038"/>
          <p14:tracePt t="70182" x="768350" y="2840038"/>
          <p14:tracePt t="70198" x="687388" y="2840038"/>
          <p14:tracePt t="70215" x="633413" y="2847975"/>
          <p14:tracePt t="70232" x="554038" y="2867025"/>
          <p14:tracePt t="70248" x="473075" y="2884488"/>
          <p14:tracePt t="70265" x="411163" y="2901950"/>
          <p14:tracePt t="70282" x="357188" y="2919413"/>
          <p14:tracePt t="70300" x="330200" y="2938463"/>
          <p14:tracePt t="70317" x="322263" y="2955925"/>
          <p14:tracePt t="70363" x="312738" y="2965450"/>
          <p14:tracePt t="70396" x="312738" y="2973388"/>
          <p14:tracePt t="70443" x="312738" y="2982913"/>
          <p14:tracePt t="70447" x="312738" y="2990850"/>
          <p14:tracePt t="70460" x="357188" y="3000375"/>
          <p14:tracePt t="70465" x="401638" y="3009900"/>
          <p14:tracePt t="70482" x="465138" y="3009900"/>
          <p14:tracePt t="70498" x="561975" y="3009900"/>
          <p14:tracePt t="70516" x="642938" y="3009900"/>
          <p14:tracePt t="70531" x="731838" y="3009900"/>
          <p14:tracePt t="70548" x="758825" y="3017838"/>
          <p14:tracePt t="70565" x="795338" y="3017838"/>
          <p14:tracePt t="70582" x="839788" y="3017838"/>
          <p14:tracePt t="70599" x="874713" y="3017838"/>
          <p14:tracePt t="70614" x="919163" y="3017838"/>
          <p14:tracePt t="70632" x="973138" y="3017838"/>
          <p14:tracePt t="70648" x="1027113" y="3017838"/>
          <p14:tracePt t="70665" x="1081088" y="3017838"/>
          <p14:tracePt t="70665" x="1108075" y="3017838"/>
          <p14:tracePt t="70685" x="1160463" y="3017838"/>
          <p14:tracePt t="70700" x="1214438" y="3017838"/>
          <p14:tracePt t="70716" x="1285875" y="3009900"/>
          <p14:tracePt t="70732" x="1285875" y="3000375"/>
          <p14:tracePt t="70749" x="1303338" y="3000375"/>
          <p14:tracePt t="70766" x="1339850" y="3000375"/>
          <p14:tracePt t="70782" x="1455738" y="3000375"/>
          <p14:tracePt t="70800" x="1554163" y="3000375"/>
          <p14:tracePt t="70816" x="1652588" y="3000375"/>
          <p14:tracePt t="70832" x="1731963" y="3000375"/>
          <p14:tracePt t="70850" x="1822450" y="3017838"/>
          <p14:tracePt t="70866" x="1874838" y="3027363"/>
          <p14:tracePt t="70882" x="1919288" y="3036888"/>
          <p14:tracePt t="70899" x="1938338" y="3036888"/>
          <p14:tracePt t="70915" x="1946275" y="3036888"/>
          <p14:tracePt t="70932" x="1965325" y="3036888"/>
          <p14:tracePt t="70949" x="1982788" y="3036888"/>
          <p14:tracePt t="70966" x="2009775" y="3036888"/>
          <p14:tracePt t="70982" x="2062163" y="3036888"/>
          <p14:tracePt t="70999" x="2108200" y="3036888"/>
          <p14:tracePt t="71015" x="2125663" y="3036888"/>
          <p14:tracePt t="71032" x="2133600" y="3036888"/>
          <p14:tracePt t="71119" x="2143125" y="3036888"/>
          <p14:tracePt t="71122" x="2152650" y="3036888"/>
          <p14:tracePt t="71214" x="2143125" y="3036888"/>
          <p14:tracePt t="71218" x="2133600" y="3036888"/>
          <p14:tracePt t="71232" x="2071688" y="3044825"/>
          <p14:tracePt t="71234" x="2036763" y="3054350"/>
          <p14:tracePt t="71234" x="1973263" y="3062288"/>
          <p14:tracePt t="71249" x="1857375" y="3062288"/>
          <p14:tracePt t="71266" x="1758950" y="3062288"/>
          <p14:tracePt t="71282" x="1697038" y="3062288"/>
          <p14:tracePt t="71301" x="1660525" y="3062288"/>
          <p14:tracePt t="71315" x="1633538" y="3062288"/>
          <p14:tracePt t="71332" x="1589088" y="3071813"/>
          <p14:tracePt t="71348" x="1517650" y="3081338"/>
          <p14:tracePt t="71365" x="1465263" y="3089275"/>
          <p14:tracePt t="71381" x="1374775" y="3098800"/>
          <p14:tracePt t="71398" x="1312863" y="3108325"/>
          <p14:tracePt t="71415" x="1268413" y="3108325"/>
          <p14:tracePt t="71431" x="1241425" y="3108325"/>
          <p14:tracePt t="71448" x="1223963" y="3116263"/>
          <p14:tracePt t="71464" x="1196975" y="3116263"/>
          <p14:tracePt t="71481" x="1169988" y="3116263"/>
          <p14:tracePt t="71498" x="1133475" y="3116263"/>
          <p14:tracePt t="71514" x="1054100" y="3116263"/>
          <p14:tracePt t="71531" x="1009650" y="3125788"/>
          <p14:tracePt t="71548" x="928688" y="3125788"/>
          <p14:tracePt t="71566" x="911225" y="3125788"/>
          <p14:tracePt t="71581" x="884238" y="3125788"/>
          <p14:tracePt t="71598" x="866775" y="3125788"/>
          <p14:tracePt t="71598" x="847725" y="3125788"/>
          <p14:tracePt t="71619" x="839788" y="3125788"/>
          <p14:tracePt t="71632" x="768350" y="3125788"/>
          <p14:tracePt t="71650" x="723900" y="3125788"/>
          <p14:tracePt t="71666" x="679450" y="3125788"/>
          <p14:tracePt t="71682" x="625475" y="3125788"/>
          <p14:tracePt t="71699" x="561975" y="3125788"/>
          <p14:tracePt t="71715" x="527050" y="3125788"/>
          <p14:tracePt t="71732" x="500063" y="3125788"/>
          <p14:tracePt t="71749" x="455613" y="3125788"/>
          <p14:tracePt t="71766" x="428625" y="3133725"/>
          <p14:tracePt t="71782" x="393700" y="3133725"/>
          <p14:tracePt t="71799" x="384175" y="3133725"/>
          <p14:tracePt t="71816" x="366713" y="3133725"/>
          <p14:tracePt t="71870" x="347663" y="3133725"/>
          <p14:tracePt t="71874" x="339725" y="3133725"/>
          <p14:tracePt t="71889" x="312738" y="3133725"/>
          <p14:tracePt t="71901" x="303213" y="3133725"/>
          <p14:tracePt t="71902" x="295275" y="3133725"/>
          <p14:tracePt t="71915" x="276225" y="3125788"/>
          <p14:tracePt t="71932" x="268288" y="3125788"/>
          <p14:tracePt t="71948" x="258763" y="3125788"/>
          <p14:tracePt t="72029" x="250825" y="3125788"/>
          <p14:tracePt t="72050" x="241300" y="3125788"/>
          <p14:tracePt t="72078" x="231775" y="3125788"/>
          <p14:tracePt t="72110" x="223838" y="3125788"/>
          <p14:tracePt t="72114" x="214313" y="3125788"/>
          <p14:tracePt t="72130" x="204788" y="3125788"/>
          <p14:tracePt t="72138" x="187325" y="3125788"/>
          <p14:tracePt t="72150" x="160338" y="3125788"/>
          <p14:tracePt t="72238" x="152400" y="3125788"/>
          <p14:tracePt t="72242" x="142875" y="3125788"/>
          <p14:tracePt t="72352" x="133350" y="3125788"/>
          <p14:tracePt t="72373" x="125413" y="3116263"/>
          <p14:tracePt t="72432" x="115888" y="3116263"/>
          <p14:tracePt t="72448" x="107950" y="3116263"/>
          <p14:tracePt t="72464" x="88900" y="3116263"/>
          <p14:tracePt t="72473" x="61913" y="3116263"/>
          <p14:tracePt t="72483" x="36513" y="3116263"/>
          <p14:tracePt t="72499" x="17463" y="3116263"/>
          <p14:tracePt t="72544" x="9525" y="3116263"/>
          <p14:tracePt t="72608" x="0" y="3116263"/>
          <p14:tracePt t="72916" x="9525" y="3108325"/>
          <p14:tracePt t="72947" x="26988" y="3108325"/>
          <p14:tracePt t="72963" x="36513" y="3108325"/>
          <p14:tracePt t="72979" x="44450" y="3108325"/>
          <p14:tracePt t="72995" x="53975" y="3108325"/>
          <p14:tracePt t="73008" x="61913" y="3108325"/>
          <p14:tracePt t="73024" x="71438" y="3108325"/>
          <p14:tracePt t="73028" x="80963" y="3108325"/>
          <p14:tracePt t="73033" x="98425" y="3108325"/>
          <p14:tracePt t="73050" x="107950" y="3108325"/>
          <p14:tracePt t="73066" x="115888" y="3108325"/>
          <p14:tracePt t="73083" x="133350" y="3108325"/>
          <p14:tracePt t="73100" x="152400" y="3108325"/>
          <p14:tracePt t="73116" x="169863" y="3108325"/>
          <p14:tracePt t="73132" x="196850" y="3098800"/>
          <p14:tracePt t="73149" x="231775" y="3098800"/>
          <p14:tracePt t="73183" x="241300" y="3098800"/>
          <p14:tracePt t="73184" x="258763" y="3098800"/>
          <p14:tracePt t="73201" x="276225" y="3098800"/>
          <p14:tracePt t="73216" x="295275" y="3098800"/>
          <p14:tracePt t="73233" x="303213" y="3098800"/>
          <p14:tracePt t="73250" x="339725" y="3098800"/>
          <p14:tracePt t="73267" x="374650" y="3098800"/>
          <p14:tracePt t="73285" x="401638" y="3098800"/>
          <p14:tracePt t="73300" x="419100" y="3098800"/>
          <p14:tracePt t="73316" x="455613" y="3098800"/>
          <p14:tracePt t="73333" x="490538" y="3098800"/>
          <p14:tracePt t="73350" x="527050" y="3089275"/>
          <p14:tracePt t="73368" x="544513" y="3089275"/>
          <p14:tracePt t="73385" x="581025" y="3089275"/>
          <p14:tracePt t="73400" x="588963" y="3089275"/>
          <p14:tracePt t="73417" x="608013" y="3089275"/>
          <p14:tracePt t="73433" x="625475" y="3089275"/>
          <p14:tracePt t="73451" x="633413" y="3089275"/>
          <p14:tracePt t="73488" x="642938" y="3089275"/>
          <p14:tracePt t="73489" x="652463" y="3089275"/>
          <p14:tracePt t="73500" x="660400" y="3089275"/>
          <p14:tracePt t="73516" x="669925" y="3089275"/>
          <p14:tracePt t="73533" x="687388" y="3089275"/>
          <p14:tracePt t="73550" x="714375" y="3089275"/>
          <p14:tracePt t="73583" x="723900" y="3089275"/>
          <p14:tracePt t="73600" x="750888" y="3089275"/>
          <p14:tracePt t="73601" x="768350" y="3089275"/>
          <p14:tracePt t="73617" x="776288" y="3089275"/>
          <p14:tracePt t="73791" x="768350" y="3089275"/>
          <p14:tracePt t="73795" x="758825" y="3089275"/>
          <p14:tracePt t="73795" x="750888" y="3089275"/>
          <p14:tracePt t="73812" x="714375" y="3089275"/>
          <p14:tracePt t="73824" x="679450" y="3089275"/>
          <p14:tracePt t="73828" x="642938" y="3089275"/>
          <p14:tracePt t="73840" x="571500" y="3089275"/>
          <p14:tracePt t="73850" x="527050" y="3089275"/>
          <p14:tracePt t="73867" x="490538" y="3089275"/>
          <p14:tracePt t="73884" x="473075" y="3089275"/>
          <p14:tracePt t="73900" x="455613" y="3089275"/>
          <p14:tracePt t="73917" x="446088" y="3089275"/>
          <p14:tracePt t="73953" x="438150" y="3089275"/>
          <p14:tracePt t="74002" x="419100" y="3081338"/>
          <p14:tracePt t="74005" x="419100" y="3071813"/>
          <p14:tracePt t="74017" x="411163" y="3071813"/>
          <p14:tracePt t="74018" x="401638" y="3044825"/>
          <p14:tracePt t="74034" x="401638" y="3009900"/>
          <p14:tracePt t="74050" x="401638" y="2973388"/>
          <p14:tracePt t="74067" x="401638" y="2946400"/>
          <p14:tracePt t="74083" x="401638" y="2911475"/>
          <p14:tracePt t="74083" x="401638" y="2901950"/>
          <p14:tracePt t="74102" x="401638" y="2884488"/>
          <p14:tracePt t="74118" x="401638" y="2857500"/>
          <p14:tracePt t="74134" x="401638" y="2840038"/>
          <p14:tracePt t="74150" x="401638" y="2830513"/>
          <p14:tracePt t="74167" x="401638" y="2813050"/>
          <p14:tracePt t="74184" x="393700" y="2795588"/>
          <p14:tracePt t="74200" x="393700" y="2786063"/>
          <p14:tracePt t="74217" x="384175" y="2759075"/>
          <p14:tracePt t="74233" x="374650" y="2732088"/>
          <p14:tracePt t="74250" x="374650" y="2714625"/>
          <p14:tracePt t="74267" x="374650" y="2679700"/>
          <p14:tracePt t="74284" x="374650" y="2652713"/>
          <p14:tracePt t="74300" x="366713" y="2625725"/>
          <p14:tracePt t="74317" x="366713" y="2608263"/>
          <p14:tracePt t="74334" x="366713" y="2598738"/>
          <p14:tracePt t="74351" x="366713" y="2581275"/>
          <p14:tracePt t="74367" x="366713" y="2562225"/>
          <p14:tracePt t="74401" x="366713" y="2554288"/>
          <p14:tracePt t="74402" x="366713" y="2544763"/>
          <p14:tracePt t="74418" x="366713" y="2536825"/>
          <p14:tracePt t="74530" x="357188" y="2544763"/>
          <p14:tracePt t="74545" x="357188" y="2562225"/>
          <p14:tracePt t="74549" x="347663" y="2589213"/>
          <p14:tracePt t="74562" x="339725" y="2652713"/>
          <p14:tracePt t="74566" x="330200" y="2732088"/>
          <p14:tracePt t="74584" x="330200" y="2847975"/>
          <p14:tracePt t="74601" x="330200" y="2946400"/>
          <p14:tracePt t="74617" x="330200" y="3044825"/>
          <p14:tracePt t="74634" x="330200" y="3152775"/>
          <p14:tracePt t="74650" x="322263" y="3214688"/>
          <p14:tracePt t="74667" x="322263" y="3276600"/>
          <p14:tracePt t="74684" x="322263" y="3295650"/>
          <p14:tracePt t="74701" x="322263" y="3330575"/>
          <p14:tracePt t="74717" x="322263" y="3375025"/>
          <p14:tracePt t="74734" x="322263" y="3384550"/>
          <p14:tracePt t="74750" x="322263" y="3419475"/>
          <p14:tracePt t="74767" x="322263" y="3446463"/>
          <p14:tracePt t="74784" x="322263" y="3473450"/>
          <p14:tracePt t="74801" x="322263" y="3517900"/>
          <p14:tracePt t="74817" x="322263" y="3544888"/>
          <p14:tracePt t="74834" x="322263" y="3562350"/>
          <p14:tracePt t="74850" x="322263" y="3581400"/>
          <p14:tracePt t="74867" x="322263" y="3589338"/>
          <p14:tracePt t="75249" x="322263" y="3598863"/>
          <p14:tracePt t="75265" x="330200" y="3598863"/>
          <p14:tracePt t="75270" x="330200" y="3608388"/>
          <p14:tracePt t="75314" x="339725" y="3608388"/>
          <p14:tracePt t="75332" x="339725" y="3625850"/>
          <p14:tracePt t="75336" x="339725" y="3643313"/>
          <p14:tracePt t="75346" x="339725" y="3679825"/>
          <p14:tracePt t="75350" x="347663" y="3724275"/>
          <p14:tracePt t="75368" x="374650" y="3786188"/>
          <p14:tracePt t="75384" x="401638" y="3840163"/>
          <p14:tracePt t="75401" x="401638" y="3848100"/>
          <p14:tracePt t="75442" x="419100" y="3848100"/>
          <p14:tracePt t="75460" x="428625" y="3875088"/>
          <p14:tracePt t="75491" x="446088" y="3911600"/>
          <p14:tracePt t="75495" x="446088" y="3946525"/>
          <p14:tracePt t="75507" x="482600" y="3990975"/>
          <p14:tracePt t="75511" x="500063" y="4000500"/>
          <p14:tracePt t="75518" x="527050" y="4037013"/>
          <p14:tracePt t="75534" x="544513" y="4062413"/>
          <p14:tracePt t="75551" x="571500" y="4125913"/>
          <p14:tracePt t="75568" x="598488" y="4170363"/>
          <p14:tracePt t="75618" x="598488" y="4179888"/>
          <p14:tracePt t="75666" x="608013" y="4197350"/>
          <p14:tracePt t="75670" x="608013" y="4205288"/>
          <p14:tracePt t="75682" x="615950" y="4224338"/>
          <p14:tracePt t="75683" x="633413" y="4268788"/>
          <p14:tracePt t="75699" x="660400" y="4303713"/>
          <p14:tracePt t="75717" x="679450" y="4348163"/>
          <p14:tracePt t="75733" x="714375" y="4429125"/>
          <p14:tracePt t="75750" x="785813" y="4545013"/>
          <p14:tracePt t="75767" x="847725" y="4652963"/>
          <p14:tracePt t="75784" x="938213" y="4776788"/>
          <p14:tracePt t="75801" x="1017588" y="4884738"/>
          <p14:tracePt t="75817" x="1054100" y="4946650"/>
          <p14:tracePt t="75860" x="1062038" y="4946650"/>
          <p14:tracePt t="75876" x="1062038" y="4956175"/>
          <p14:tracePt t="75880" x="1062038" y="4965700"/>
          <p14:tracePt t="75884" x="1062038" y="4991100"/>
          <p14:tracePt t="75901" x="1108075" y="5072063"/>
          <p14:tracePt t="75918" x="1169988" y="5180013"/>
          <p14:tracePt t="75935" x="1231900" y="5259388"/>
          <p14:tracePt t="75951" x="1268413" y="5303838"/>
          <p14:tracePt t="75968" x="1295400" y="5340350"/>
          <p14:tracePt t="75985" x="1303338" y="5357813"/>
          <p14:tracePt t="76001" x="1322388" y="5384800"/>
          <p14:tracePt t="76018" x="1339850" y="5429250"/>
          <p14:tracePt t="76034" x="1357313" y="5456238"/>
          <p14:tracePt t="76034" x="1366838" y="5465763"/>
          <p14:tracePt t="76052" x="1393825" y="5491163"/>
          <p14:tracePt t="76067" x="1419225" y="5518150"/>
          <p14:tracePt t="76084" x="1465263" y="5581650"/>
          <p14:tracePt t="76101" x="1509713" y="5634038"/>
          <p14:tracePt t="76116" x="1581150" y="5715000"/>
          <p14:tracePt t="76133" x="1687513" y="5840413"/>
          <p14:tracePt t="76150" x="1884363" y="6010275"/>
          <p14:tracePt t="76167" x="1973263" y="6081713"/>
          <p14:tracePt t="76184" x="2062163" y="6134100"/>
          <p14:tracePt t="76200" x="2133600" y="6188075"/>
          <p14:tracePt t="76217" x="2170113" y="6215063"/>
          <p14:tracePt t="76234" x="2197100" y="6232525"/>
          <p14:tracePt t="76251" x="2205038" y="6232525"/>
          <p14:tracePt t="76340" x="2205038" y="6224588"/>
          <p14:tracePt t="76344" x="2205038" y="6215063"/>
          <p14:tracePt t="76355" x="2205038" y="6205538"/>
          <p14:tracePt t="76358" x="2205038" y="6197600"/>
          <p14:tracePt t="76372" x="2205038" y="6180138"/>
          <p14:tracePt t="76384" x="2187575" y="6161088"/>
          <p14:tracePt t="76402" x="2160588" y="6143625"/>
          <p14:tracePt t="76417" x="2098675" y="6126163"/>
          <p14:tracePt t="76434" x="1990725" y="6099175"/>
          <p14:tracePt t="76451" x="1857375" y="6062663"/>
          <p14:tracePt t="76468" x="1731963" y="6027738"/>
          <p14:tracePt t="76485" x="1633538" y="6000750"/>
          <p14:tracePt t="76501" x="1536700" y="5973763"/>
          <p14:tracePt t="76518" x="1419225" y="5956300"/>
          <p14:tracePt t="76536" x="1366838" y="5956300"/>
          <p14:tracePt t="76552" x="1339850" y="5946775"/>
          <p14:tracePt t="76568" x="1322388" y="5938838"/>
          <p14:tracePt t="76612" x="1303338" y="5938838"/>
          <p14:tracePt t="76627" x="1285875" y="5938838"/>
          <p14:tracePt t="76643" x="1276350" y="5946775"/>
          <p14:tracePt t="76648" x="1268413" y="5946775"/>
          <p14:tracePt t="76657" x="1241425" y="5965825"/>
          <p14:tracePt t="76667" x="1231900" y="5973763"/>
          <p14:tracePt t="76684" x="1231900" y="6000750"/>
          <p14:tracePt t="76701" x="1214438" y="6018213"/>
          <p14:tracePt t="76717" x="1214438" y="6037263"/>
          <p14:tracePt t="76734" x="1214438" y="6062663"/>
          <p14:tracePt t="76751" x="1214438" y="6081713"/>
          <p14:tracePt t="76767" x="1214438" y="6108700"/>
          <p14:tracePt t="76784" x="1214438" y="6126163"/>
          <p14:tracePt t="76801" x="1223963" y="6153150"/>
          <p14:tracePt t="76818" x="1250950" y="6180138"/>
          <p14:tracePt t="76836" x="1295400" y="6205538"/>
          <p14:tracePt t="76852" x="1295400" y="6215063"/>
          <p14:tracePt t="76852" x="1322388" y="6224588"/>
          <p14:tracePt t="76870" x="1366838" y="6224588"/>
          <p14:tracePt t="76885" x="1411288" y="6224588"/>
          <p14:tracePt t="76902" x="1455738" y="6224588"/>
          <p14:tracePt t="76918" x="1509713" y="6224588"/>
          <p14:tracePt t="76935" x="1554163" y="6224588"/>
          <p14:tracePt t="76952" x="1608138" y="6224588"/>
          <p14:tracePt t="76967" x="1660525" y="6205538"/>
          <p14:tracePt t="76986" x="1704975" y="6180138"/>
          <p14:tracePt t="77002" x="1731963" y="6161088"/>
          <p14:tracePt t="77018" x="1768475" y="6126163"/>
          <p14:tracePt t="77034" x="1795463" y="6108700"/>
          <p14:tracePt t="77052" x="1812925" y="6072188"/>
          <p14:tracePt t="77068" x="1830388" y="6037263"/>
          <p14:tracePt t="77084" x="1830388" y="6010275"/>
          <p14:tracePt t="77101" x="1830388" y="5983288"/>
          <p14:tracePt t="77118" x="1830388" y="5973763"/>
          <p14:tracePt t="77135" x="1830388" y="5946775"/>
          <p14:tracePt t="77151" x="1830388" y="5919788"/>
          <p14:tracePt t="77168" x="1830388" y="5894388"/>
          <p14:tracePt t="77185" x="1830388" y="5884863"/>
          <p14:tracePt t="77201" x="1839913" y="5884863"/>
          <p14:tracePt t="77238" x="1839913" y="5875338"/>
          <p14:tracePt t="77239" x="1839913" y="5867400"/>
          <p14:tracePt t="77252" x="1830388" y="5857875"/>
          <p14:tracePt t="77252" x="1822450" y="5857875"/>
          <p14:tracePt t="77269" x="1795463" y="5857875"/>
          <p14:tracePt t="77286" x="1758950" y="5857875"/>
          <p14:tracePt t="77302" x="1714500" y="5857875"/>
          <p14:tracePt t="77318" x="1660525" y="5857875"/>
          <p14:tracePt t="77335" x="1625600" y="5857875"/>
          <p14:tracePt t="77351" x="1598613" y="5867400"/>
          <p14:tracePt t="77351" x="1581150" y="5875338"/>
          <p14:tracePt t="77370" x="1562100" y="5902325"/>
          <p14:tracePt t="77386" x="1554163" y="5938838"/>
          <p14:tracePt t="77402" x="1544638" y="5956300"/>
          <p14:tracePt t="77461" x="1544638" y="5965825"/>
          <p14:tracePt t="77465" x="1544638" y="5973763"/>
          <p14:tracePt t="77477" x="1554163" y="5983288"/>
          <p14:tracePt t="77485" x="1562100" y="5991225"/>
          <p14:tracePt t="77486" x="1571625" y="6010275"/>
          <p14:tracePt t="77502" x="1581150" y="6027738"/>
          <p14:tracePt t="77520" x="1598613" y="6037263"/>
          <p14:tracePt t="77535" x="1643063" y="6054725"/>
          <p14:tracePt t="77552" x="1704975" y="6062663"/>
          <p14:tracePt t="77568" x="1768475" y="6062663"/>
          <p14:tracePt t="77585" x="1803400" y="6054725"/>
          <p14:tracePt t="77601" x="1847850" y="6027738"/>
          <p14:tracePt t="77619" x="1893888" y="5991225"/>
          <p14:tracePt t="77635" x="1919288" y="5956300"/>
          <p14:tracePt t="77652" x="1938338" y="5929313"/>
          <p14:tracePt t="77668" x="1938338" y="5902325"/>
          <p14:tracePt t="77687" x="1938338" y="5894388"/>
          <p14:tracePt t="77702" x="1946275" y="5894388"/>
          <p14:tracePt t="77813" x="1946275" y="5884863"/>
          <p14:tracePt t="77974" x="1938338" y="5867400"/>
          <p14:tracePt t="77977" x="1919288" y="5822950"/>
          <p14:tracePt t="77990" x="1893888" y="5776913"/>
          <p14:tracePt t="77994" x="1866900" y="5724525"/>
          <p14:tracePt t="78002" x="1822450" y="5608638"/>
          <p14:tracePt t="78019" x="1758950" y="5500688"/>
          <p14:tracePt t="78101" x="1758950" y="5491163"/>
          <p14:tracePt t="78106" x="1758950" y="5483225"/>
          <p14:tracePt t="78117" x="1758950" y="5446713"/>
          <p14:tracePt t="78124" x="1758950" y="5438775"/>
          <p14:tracePt t="78135" x="1758950" y="5394325"/>
          <p14:tracePt t="78151" x="1758950" y="5375275"/>
          <p14:tracePt t="78151" x="1758950" y="5357813"/>
          <p14:tracePt t="78170" x="1758950" y="5348288"/>
          <p14:tracePt t="78185" x="1758950" y="5313363"/>
          <p14:tracePt t="78201" x="1768475" y="5286375"/>
          <p14:tracePt t="78219" x="1768475" y="5251450"/>
          <p14:tracePt t="78310" x="1768475" y="5241925"/>
          <p14:tracePt t="78313" x="1768475" y="5232400"/>
          <p14:tracePt t="78342" x="1768475" y="5224463"/>
          <p14:tracePt t="78346" x="1758950" y="5224463"/>
          <p14:tracePt t="78357" x="1751013" y="5224463"/>
          <p14:tracePt t="78357" x="1731963" y="5224463"/>
          <p14:tracePt t="78390" x="1724025" y="5232400"/>
          <p14:tracePt t="78394" x="1704975" y="5232400"/>
          <p14:tracePt t="78407" x="1687513" y="5276850"/>
          <p14:tracePt t="78418" x="1679575" y="5295900"/>
          <p14:tracePt t="78435" x="1679575" y="5303838"/>
          <p14:tracePt t="78552" x="1679575" y="5313363"/>
          <p14:tracePt t="78556" x="1670050" y="5313363"/>
          <p14:tracePt t="78567" x="1660525" y="5322888"/>
          <p14:tracePt t="78575" x="1652588" y="5340350"/>
          <p14:tracePt t="78586" x="1643063" y="5348288"/>
          <p14:tracePt t="78602" x="1625600" y="5384800"/>
          <p14:tracePt t="78620" x="1616075" y="5394325"/>
          <p14:tracePt t="78664" x="1608138" y="5402263"/>
          <p14:tracePt t="78679" x="1598613" y="5411788"/>
          <p14:tracePt t="78743" x="1589088" y="5411788"/>
          <p14:tracePt t="78760" x="1581150" y="5411788"/>
          <p14:tracePt t="78764" x="1571625" y="5411788"/>
          <p14:tracePt t="78786" x="1554163" y="5419725"/>
          <p14:tracePt t="78787" x="1544638" y="5419725"/>
          <p14:tracePt t="78802" x="1536700" y="5419725"/>
          <p14:tracePt t="78888" x="1527175" y="5419725"/>
          <p14:tracePt t="78924" x="1527175" y="5411788"/>
          <p14:tracePt t="78935" x="1527175" y="5402263"/>
          <p14:tracePt t="78941" x="1527175" y="5394325"/>
          <p14:tracePt t="78952" x="1527175" y="5367338"/>
          <p14:tracePt t="78969" x="1527175" y="5340350"/>
          <p14:tracePt t="78987" x="1527175" y="5330825"/>
          <p14:tracePt t="79032" x="1527175" y="5313363"/>
          <p14:tracePt t="79035" x="1527175" y="5295900"/>
          <p14:tracePt t="79048" x="1527175" y="5276850"/>
          <p14:tracePt t="79052" x="1527175" y="5259388"/>
          <p14:tracePt t="79099" x="1527175" y="5251450"/>
          <p14:tracePt t="79112" x="1527175" y="5232400"/>
          <p14:tracePt t="79114" x="1527175" y="5224463"/>
          <p14:tracePt t="79127" x="1517650" y="5205413"/>
          <p14:tracePt t="79141" x="1509713" y="5187950"/>
          <p14:tracePt t="79151" x="1509713" y="5180013"/>
          <p14:tracePt t="79168" x="1509713" y="5170488"/>
          <p14:tracePt t="79223" x="1509713" y="5160963"/>
          <p14:tracePt t="79227" x="1509713" y="5153025"/>
          <p14:tracePt t="79240" x="1509713" y="5133975"/>
          <p14:tracePt t="79243" x="1509713" y="5126038"/>
          <p14:tracePt t="79255" x="1509713" y="5099050"/>
          <p14:tracePt t="79288" x="1509713" y="5089525"/>
          <p14:tracePt t="79319" x="1509713" y="5081588"/>
          <p14:tracePt t="79324" x="1517650" y="5054600"/>
          <p14:tracePt t="79335" x="1517650" y="5010150"/>
          <p14:tracePt t="79341" x="1517650" y="5000625"/>
          <p14:tracePt t="79352" x="1517650" y="4983163"/>
          <p14:tracePt t="79368" x="1517650" y="4965700"/>
          <p14:tracePt t="79385" x="1527175" y="4919663"/>
          <p14:tracePt t="79402" x="1536700" y="4822825"/>
          <p14:tracePt t="79419" x="1536700" y="4795838"/>
          <p14:tracePt t="79479" x="1536700" y="4786313"/>
          <p14:tracePt t="79483" x="1536700" y="4776788"/>
          <p14:tracePt t="79495" x="1536700" y="4705350"/>
          <p14:tracePt t="79502" x="1536700" y="4687888"/>
          <p14:tracePt t="79518" x="1536700" y="4616450"/>
          <p14:tracePt t="79536" x="1536700" y="4545013"/>
          <p14:tracePt t="79553" x="1544638" y="4456113"/>
          <p14:tracePt t="79569" x="1544638" y="4348163"/>
          <p14:tracePt t="79586" x="1544638" y="4259263"/>
          <p14:tracePt t="79603" x="1544638" y="4187825"/>
          <p14:tracePt t="79620" x="1544638" y="4116388"/>
          <p14:tracePt t="79636" x="1544638" y="4044950"/>
          <p14:tracePt t="79653" x="1544638" y="3983038"/>
          <p14:tracePt t="79669" x="1544638" y="3938588"/>
          <p14:tracePt t="79686" x="1544638" y="3867150"/>
          <p14:tracePt t="79705" x="1544638" y="3822700"/>
          <p14:tracePt t="79720" x="1544638" y="3803650"/>
          <p14:tracePt t="79737" x="1544638" y="3786188"/>
          <p14:tracePt t="79752" x="1544638" y="3776663"/>
          <p14:tracePt t="79898" x="1554163" y="3776663"/>
          <p14:tracePt t="79913" x="1562100" y="3776663"/>
          <p14:tracePt t="79930" x="1571625" y="3776663"/>
          <p14:tracePt t="80238" x="1571625" y="3768725"/>
          <p14:tracePt t="80249" x="1571625" y="3759200"/>
          <p14:tracePt t="80253" x="1571625" y="3732213"/>
          <p14:tracePt t="80266" x="1554163" y="3652838"/>
          <p14:tracePt t="80269" x="1536700" y="3589338"/>
          <p14:tracePt t="80285" x="1490663" y="3527425"/>
          <p14:tracePt t="80302" x="1446213" y="3429000"/>
          <p14:tracePt t="80319" x="1393825" y="3330575"/>
          <p14:tracePt t="80336" x="1347788" y="3259138"/>
          <p14:tracePt t="80352" x="1312863" y="3205163"/>
          <p14:tracePt t="80371" x="1295400" y="3170238"/>
          <p14:tracePt t="80387" x="1285875" y="3152775"/>
          <p14:tracePt t="80554" x="1285875" y="3133725"/>
          <p14:tracePt t="80569" x="1285875" y="3116263"/>
          <p14:tracePt t="80570" x="1285875" y="3081338"/>
          <p14:tracePt t="80586" x="1285875" y="3036888"/>
          <p14:tracePt t="80603" x="1285875" y="3000375"/>
          <p14:tracePt t="80620" x="1285875" y="2946400"/>
          <p14:tracePt t="80637" x="1285875" y="2884488"/>
          <p14:tracePt t="80654" x="1285875" y="2847975"/>
          <p14:tracePt t="80670" x="1285875" y="2830513"/>
          <p14:tracePt t="80686" x="1285875" y="2822575"/>
          <p14:tracePt t="80703" x="1285875" y="2803525"/>
          <p14:tracePt t="80720" x="1285875" y="2795588"/>
          <p14:tracePt t="80737" x="1285875" y="2776538"/>
          <p14:tracePt t="80753" x="1285875" y="2768600"/>
          <p14:tracePt t="81050" x="1276350" y="2776538"/>
          <p14:tracePt t="81054" x="1276350" y="2803525"/>
          <p14:tracePt t="81060" x="1258888" y="2847975"/>
          <p14:tracePt t="81069" x="1241425" y="2894013"/>
          <p14:tracePt t="81087" x="1231900" y="2938463"/>
          <p14:tracePt t="81104" x="1204913" y="2982913"/>
          <p14:tracePt t="81120" x="1196975" y="3009900"/>
          <p14:tracePt t="81136" x="1187450" y="3027363"/>
          <p14:tracePt t="81153" x="1179513" y="3027363"/>
          <p14:tracePt t="81169" x="1179513" y="3036888"/>
          <p14:tracePt t="81209" x="1169988" y="3036888"/>
          <p14:tracePt t="81241" x="1160463" y="3036888"/>
          <p14:tracePt t="81245" x="1152525" y="3036888"/>
          <p14:tracePt t="81388" x="1143000" y="3036888"/>
          <p14:tracePt t="81419" x="1143000" y="3044825"/>
          <p14:tracePt t="81439" x="1143000" y="3054350"/>
          <p14:tracePt t="81452" x="1143000" y="3071813"/>
          <p14:tracePt t="81459" x="1143000" y="3081338"/>
          <p14:tracePt t="81469" x="1160463" y="3098800"/>
          <p14:tracePt t="81488" x="1179513" y="3098800"/>
          <p14:tracePt t="81504" x="1187450" y="3098800"/>
          <p14:tracePt t="81520" x="1196975" y="3108325"/>
          <p14:tracePt t="81564" x="1204913" y="3116263"/>
          <p14:tracePt t="81623" x="1214438" y="3116263"/>
          <p14:tracePt t="81644" x="1214438" y="3125788"/>
          <p14:tracePt t="81659" x="1214438" y="3133725"/>
          <p14:tracePt t="81664" x="1223963" y="3133725"/>
          <p14:tracePt t="81670" x="1241425" y="3143250"/>
          <p14:tracePt t="81708" x="1250950" y="3143250"/>
          <p14:tracePt t="81723" x="1258888" y="3143250"/>
          <p14:tracePt t="81737" x="1268413" y="3143250"/>
          <p14:tracePt t="81738" x="1295400" y="3143250"/>
          <p14:tracePt t="81754" x="1322388" y="3143250"/>
          <p14:tracePt t="81770" x="1357313" y="3143250"/>
          <p14:tracePt t="81788" x="1374775" y="3143250"/>
          <p14:tracePt t="81804" x="1393825" y="3125788"/>
          <p14:tracePt t="81820" x="1411288" y="3116263"/>
          <p14:tracePt t="81837" x="1428750" y="3089275"/>
          <p14:tracePt t="81854" x="1455738" y="3044825"/>
          <p14:tracePt t="81871" x="1473200" y="3017838"/>
          <p14:tracePt t="81888" x="1482725" y="2973388"/>
          <p14:tracePt t="81904" x="1500188" y="2938463"/>
          <p14:tracePt t="81921" x="1509713" y="2919413"/>
          <p14:tracePt t="81937" x="1517650" y="2901950"/>
          <p14:tracePt t="81954" x="1517650" y="2894013"/>
          <p14:tracePt t="81970" x="1527175" y="2874963"/>
          <p14:tracePt t="82012" x="1527175" y="2867025"/>
          <p14:tracePt t="82060" x="1527175" y="2857500"/>
          <p14:tracePt t="82071" x="1536700" y="2847975"/>
          <p14:tracePt t="82091" x="1536700" y="2840038"/>
          <p14:tracePt t="82112" x="1536700" y="2830513"/>
          <p14:tracePt t="82127" x="1536700" y="2822575"/>
          <p14:tracePt t="82155" x="1544638" y="2803525"/>
          <p14:tracePt t="82284" x="1544638" y="2822575"/>
          <p14:tracePt t="82287" x="1527175" y="2840038"/>
          <p14:tracePt t="82300" x="1500188" y="2867025"/>
          <p14:tracePt t="82316" x="1455738" y="2901950"/>
          <p14:tracePt t="82320" x="1419225" y="2911475"/>
          <p14:tracePt t="82336" x="1357313" y="2938463"/>
          <p14:tracePt t="82353" x="1312863" y="2946400"/>
          <p14:tracePt t="82371" x="1258888" y="2955925"/>
          <p14:tracePt t="82388" x="1196975" y="2965450"/>
          <p14:tracePt t="82404" x="1143000" y="2973388"/>
          <p14:tracePt t="82421" x="1116013" y="2973388"/>
          <p14:tracePt t="82437" x="1081088" y="2982913"/>
          <p14:tracePt t="82454" x="1044575" y="2982913"/>
          <p14:tracePt t="82471" x="1009650" y="2982913"/>
          <p14:tracePt t="82487" x="973138" y="2982913"/>
          <p14:tracePt t="82504" x="938213" y="2982913"/>
          <p14:tracePt t="82521" x="919163" y="2982913"/>
          <p14:tracePt t="82538" x="911225" y="2982913"/>
          <p14:tracePt t="82554" x="893763" y="2982913"/>
          <p14:tracePt t="82572" x="884238" y="2982913"/>
          <p14:tracePt t="82587" x="866775" y="2982913"/>
          <p14:tracePt t="82604" x="847725" y="2990850"/>
          <p14:tracePt t="82621" x="822325" y="2990850"/>
          <p14:tracePt t="82638" x="803275" y="2990850"/>
          <p14:tracePt t="82638" x="795338" y="2990850"/>
          <p14:tracePt t="82684" x="785813" y="2990850"/>
          <p14:tracePt t="82700" x="776288" y="3000375"/>
          <p14:tracePt t="82704" x="768350" y="3000375"/>
          <p14:tracePt t="82731" x="758825" y="3000375"/>
          <p14:tracePt t="82748" x="741363" y="3000375"/>
          <p14:tracePt t="82764" x="731838" y="3000375"/>
          <p14:tracePt t="82780" x="731838" y="3009900"/>
          <p14:tracePt t="82784" x="723900" y="3009900"/>
          <p14:tracePt t="82795" x="714375" y="3009900"/>
          <p14:tracePt t="82807" x="704850" y="3009900"/>
          <p14:tracePt t="82820" x="679450" y="3027363"/>
          <p14:tracePt t="82837" x="652463" y="3036888"/>
          <p14:tracePt t="82853" x="633413" y="3044825"/>
          <p14:tracePt t="82870" x="625475" y="3044825"/>
          <p14:tracePt t="82887" x="625475" y="3054350"/>
          <p14:tracePt t="83121" x="615950" y="3054350"/>
          <p14:tracePt t="83181" x="608013" y="3062288"/>
          <p14:tracePt t="83198" x="598488" y="3071813"/>
          <p14:tracePt t="83217" x="588963" y="3081338"/>
          <p14:tracePt t="83245" x="581025" y="3089275"/>
          <p14:tracePt t="83250" x="571500" y="3098800"/>
          <p14:tracePt t="83261" x="561975" y="3108325"/>
          <p14:tracePt t="83278" x="544513" y="3125788"/>
          <p14:tracePt t="83293" x="536575" y="3133725"/>
          <p14:tracePt t="83294" x="517525" y="3133725"/>
          <p14:tracePt t="83304" x="500063" y="3143250"/>
          <p14:tracePt t="83320" x="490538" y="3152775"/>
          <p14:tracePt t="83582" x="490538" y="3143250"/>
          <p14:tracePt t="83584" x="490538" y="3133725"/>
          <p14:tracePt t="83602" x="490538" y="3125788"/>
          <p14:tracePt t="83614" x="490538" y="3116263"/>
          <p14:tracePt t="83629" x="500063" y="3108325"/>
          <p14:tracePt t="83630" x="509588" y="3098800"/>
          <p14:tracePt t="83638" x="517525" y="3089275"/>
          <p14:tracePt t="83655" x="527050" y="3089275"/>
          <p14:tracePt t="83671" x="536575" y="3081338"/>
          <p14:tracePt t="83688" x="554038" y="3081338"/>
          <p14:tracePt t="83704" x="571500" y="3081338"/>
          <p14:tracePt t="83721" x="581025" y="3081338"/>
          <p14:tracePt t="83738" x="598488" y="3081338"/>
          <p14:tracePt t="83774" x="608013" y="3081338"/>
          <p14:tracePt t="83853" x="615950" y="3081338"/>
          <p14:tracePt t="83858" x="615950" y="3089275"/>
          <p14:tracePt t="83864" x="625475" y="3089275"/>
          <p14:tracePt t="83870" x="625475" y="3098800"/>
          <p14:tracePt t="83888" x="642938" y="3098800"/>
          <p14:tracePt t="84077" x="642938" y="3108325"/>
          <p14:tracePt t="84126" x="625475" y="3116263"/>
          <p14:tracePt t="84142" x="615950" y="3116263"/>
          <p14:tracePt t="84157" x="608013" y="3116263"/>
          <p14:tracePt t="84162" x="598488" y="3116263"/>
          <p14:tracePt t="84269" x="588963" y="3116263"/>
          <p14:tracePt t="84349" x="598488" y="3116263"/>
          <p14:tracePt t="84365" x="608013" y="3108325"/>
          <p14:tracePt t="84382" x="615950" y="3098800"/>
          <p14:tracePt t="84400" x="633413" y="3098800"/>
          <p14:tracePt t="84403" x="652463" y="3098800"/>
          <p14:tracePt t="84414" x="679450" y="3098800"/>
          <p14:tracePt t="84420" x="704850" y="3098800"/>
          <p14:tracePt t="84439" x="731838" y="3098800"/>
          <p14:tracePt t="84454" x="758825" y="3098800"/>
          <p14:tracePt t="84471" x="776288" y="3108325"/>
          <p14:tracePt t="84487" x="795338" y="3108325"/>
          <p14:tracePt t="84505" x="795338" y="3116263"/>
          <p14:tracePt t="84521" x="803275" y="3116263"/>
          <p14:tracePt t="84608" x="795338" y="3116263"/>
          <p14:tracePt t="84624" x="776288" y="3116263"/>
          <p14:tracePt t="84627" x="758825" y="3116263"/>
          <p14:tracePt t="84637" x="704850" y="3116263"/>
          <p14:tracePt t="84656" x="679450" y="3116263"/>
          <p14:tracePt t="84656" x="633413" y="3116263"/>
          <p14:tracePt t="84672" x="581025" y="3116263"/>
          <p14:tracePt t="84689" x="554038" y="3116263"/>
          <p14:tracePt t="84705" x="536575" y="3116263"/>
          <p14:tracePt t="84722" x="527050" y="3116263"/>
          <p14:tracePt t="84738" x="500063" y="3116263"/>
          <p14:tracePt t="84756" x="490538" y="3116263"/>
          <p14:tracePt t="84772" x="473075" y="3116263"/>
          <p14:tracePt t="84816" x="465138" y="3116263"/>
          <p14:tracePt t="84835" x="455613" y="3116263"/>
          <p14:tracePt t="84848" x="446088" y="3116263"/>
          <p14:tracePt t="85008" x="455613" y="3116263"/>
          <p14:tracePt t="85012" x="465138" y="3116263"/>
          <p14:tracePt t="85023" x="473075" y="3116263"/>
          <p14:tracePt t="85028" x="490538" y="3116263"/>
          <p14:tracePt t="85040" x="527050" y="3116263"/>
          <p14:tracePt t="85056" x="544513" y="3116263"/>
          <p14:tracePt t="85072" x="571500" y="3116263"/>
          <p14:tracePt t="85088" x="581025" y="3116263"/>
          <p14:tracePt t="85105" x="588963" y="3116263"/>
          <p14:tracePt t="85122" x="608013" y="3116263"/>
          <p14:tracePt t="85139" x="625475" y="3116263"/>
          <p14:tracePt t="85155" x="642938" y="3116263"/>
          <p14:tracePt t="85173" x="669925" y="3116263"/>
          <p14:tracePt t="85189" x="696913" y="3116263"/>
          <p14:tracePt t="85205" x="723900" y="3116263"/>
          <p14:tracePt t="85222" x="731838" y="3116263"/>
          <p14:tracePt t="85238" x="741363" y="3116263"/>
          <p14:tracePt t="85444" x="723900" y="3116263"/>
          <p14:tracePt t="85453" x="679450" y="3116263"/>
          <p14:tracePt t="85471" x="660400" y="3116263"/>
          <p14:tracePt t="85472" x="625475" y="3116263"/>
          <p14:tracePt t="85489" x="598488" y="3116263"/>
          <p14:tracePt t="85505" x="581025" y="3116263"/>
          <p14:tracePt t="85522" x="571500" y="3116263"/>
          <p14:tracePt t="85571" x="561975" y="3116263"/>
          <p14:tracePt t="85584" x="554038" y="3116263"/>
          <p14:tracePt t="85599" x="544513" y="3116263"/>
          <p14:tracePt t="85603" x="536575" y="3116263"/>
          <p14:tracePt t="85603" x="527050" y="3116263"/>
          <p14:tracePt t="85622" x="517525" y="3116263"/>
          <p14:tracePt t="85623" x="500063" y="3116263"/>
          <p14:tracePt t="85639" x="482600" y="3116263"/>
          <p14:tracePt t="85656" x="465138" y="3116263"/>
          <p14:tracePt t="86402" x="455613" y="3108325"/>
          <p14:tracePt t="86418" x="455613" y="3098800"/>
          <p14:tracePt t="86421" x="455613" y="3089275"/>
          <p14:tracePt t="86438" x="455613" y="3081338"/>
          <p14:tracePt t="86439" x="455613" y="3062288"/>
          <p14:tracePt t="86455" x="455613" y="3054350"/>
          <p14:tracePt t="86472" x="455613" y="3036888"/>
          <p14:tracePt t="86488" x="455613" y="3027363"/>
          <p14:tracePt t="86506" x="455613" y="3009900"/>
          <p14:tracePt t="86523" x="455613" y="3000375"/>
          <p14:tracePt t="86539" x="455613" y="2990850"/>
          <p14:tracePt t="86555" x="455613" y="2973388"/>
          <p14:tracePt t="86573" x="455613" y="2965450"/>
          <p14:tracePt t="86589" x="455613" y="2955925"/>
          <p14:tracePt t="86606" x="455613" y="2938463"/>
          <p14:tracePt t="86622" x="455613" y="2911475"/>
          <p14:tracePt t="86657" x="455613" y="2894013"/>
          <p14:tracePt t="86658" x="455613" y="2884488"/>
          <p14:tracePt t="86673" x="455613" y="2867025"/>
          <p14:tracePt t="89033" x="465138" y="2867025"/>
          <p14:tracePt t="89046" x="490538" y="2867025"/>
          <p14:tracePt t="89050" x="517525" y="2874963"/>
          <p14:tracePt t="89061" x="554038" y="2884488"/>
          <p14:tracePt t="89066" x="581025" y="2894013"/>
          <p14:tracePt t="89076" x="633413" y="2928938"/>
          <p14:tracePt t="89089" x="741363" y="2955925"/>
          <p14:tracePt t="89106" x="866775" y="2990850"/>
          <p14:tracePt t="89123" x="1009650" y="3036888"/>
          <p14:tracePt t="89140" x="1214438" y="3071813"/>
          <p14:tracePt t="89158" x="1347788" y="3071813"/>
          <p14:tracePt t="89173" x="1465263" y="3071813"/>
          <p14:tracePt t="89190" x="1571625" y="3071813"/>
          <p14:tracePt t="89207" x="1652588" y="3071813"/>
          <p14:tracePt t="89223" x="1704975" y="3071813"/>
          <p14:tracePt t="89223" x="1731963" y="3071813"/>
          <p14:tracePt t="89242" x="1803400" y="3062288"/>
          <p14:tracePt t="89258" x="1893888" y="3044825"/>
          <p14:tracePt t="89274" x="2027238" y="3027363"/>
          <p14:tracePt t="89291" x="2170113" y="3009900"/>
          <p14:tracePt t="89307" x="2339975" y="2990850"/>
          <p14:tracePt t="89323" x="2536825" y="2965450"/>
          <p14:tracePt t="89340" x="2724150" y="2928938"/>
          <p14:tracePt t="89356" x="2874963" y="2901950"/>
          <p14:tracePt t="89373" x="2990850" y="2874963"/>
          <p14:tracePt t="89391" x="3027363" y="2874963"/>
          <p14:tracePt t="89407" x="3054350" y="2857500"/>
          <p14:tracePt t="89424" x="3062288" y="2847975"/>
          <p14:tracePt t="89440" x="3081338" y="2840038"/>
          <p14:tracePt t="89457" x="3081338" y="2830513"/>
          <p14:tracePt t="89474" x="3089275" y="2830513"/>
          <p14:tracePt t="89491" x="3098800" y="2822575"/>
          <p14:tracePt t="89507" x="3108325" y="2795588"/>
          <p14:tracePt t="89507" x="3108325" y="2776538"/>
          <p14:tracePt t="89525" x="3108325" y="2768600"/>
          <p14:tracePt t="89540" x="3108325" y="2724150"/>
          <p14:tracePt t="89558" x="3108325" y="2687638"/>
          <p14:tracePt t="89574" x="3108325" y="2679700"/>
          <p14:tracePt t="89590" x="3108325" y="2670175"/>
          <p14:tracePt t="89607" x="3108325" y="2660650"/>
          <p14:tracePt t="89624" x="3081338" y="2652713"/>
          <p14:tracePt t="89641" x="3054350" y="2652713"/>
          <p14:tracePt t="89641" x="3036888" y="2652713"/>
          <p14:tracePt t="89657" x="2946400" y="2643188"/>
          <p14:tracePt t="89674" x="2830513" y="2643188"/>
          <p14:tracePt t="89692" x="2697163" y="2633663"/>
          <p14:tracePt t="89707" x="2589213" y="2625725"/>
          <p14:tracePt t="89724" x="2509838" y="2625725"/>
          <p14:tracePt t="89740" x="2446338" y="2625725"/>
          <p14:tracePt t="89757" x="2419350" y="2625725"/>
          <p14:tracePt t="89774" x="2401888" y="2633663"/>
          <p14:tracePt t="89790" x="2384425" y="2643188"/>
          <p14:tracePt t="89807" x="2366963" y="2660650"/>
          <p14:tracePt t="89824" x="2347913" y="2670175"/>
          <p14:tracePt t="89841" x="2339975" y="2679700"/>
          <p14:tracePt t="89857" x="2330450" y="2687638"/>
          <p14:tracePt t="89874" x="2322513" y="2697163"/>
          <p14:tracePt t="89891" x="2322513" y="2714625"/>
          <p14:tracePt t="89907" x="2303463" y="2732088"/>
          <p14:tracePt t="89924" x="2295525" y="2741613"/>
          <p14:tracePt t="89941" x="2276475" y="2759075"/>
          <p14:tracePt t="89957" x="2268538" y="2776538"/>
          <p14:tracePt t="89974" x="2268538" y="2795588"/>
          <p14:tracePt t="89990" x="2259013" y="2803525"/>
          <p14:tracePt t="90007" x="2241550" y="2822575"/>
          <p14:tracePt t="90024" x="2232025" y="2830513"/>
          <p14:tracePt t="90040" x="2214563" y="2847975"/>
          <p14:tracePt t="90057" x="2205038" y="2847975"/>
          <p14:tracePt t="90074" x="2179638" y="2867025"/>
          <p14:tracePt t="90118" x="2170113" y="2874963"/>
          <p14:tracePt t="90122" x="2160588" y="2874963"/>
          <p14:tracePt t="90141" x="2152650" y="2884488"/>
          <p14:tracePt t="90142" x="2133600" y="2884488"/>
          <p14:tracePt t="90157" x="2098675" y="2901950"/>
          <p14:tracePt t="90174" x="2081213" y="2901950"/>
          <p14:tracePt t="90190" x="2071688" y="2911475"/>
          <p14:tracePt t="90208" x="2054225" y="2911475"/>
          <p14:tracePt t="90224" x="2044700" y="2919413"/>
          <p14:tracePt t="90241" x="2036763" y="2919413"/>
          <p14:tracePt t="90257" x="2036763" y="2928938"/>
          <p14:tracePt t="90293" x="2027238" y="2928938"/>
          <p14:tracePt t="90314" x="2009775" y="2928938"/>
          <p14:tracePt t="90325" x="2000250" y="2938463"/>
          <p14:tracePt t="90329" x="1990725" y="2938463"/>
          <p14:tracePt t="90340" x="1965325" y="2946400"/>
          <p14:tracePt t="90357" x="1946275" y="2965450"/>
          <p14:tracePt t="90373" x="1928813" y="2965450"/>
          <p14:tracePt t="90391" x="1928813" y="2973388"/>
          <p14:tracePt t="90407" x="1919288" y="2973388"/>
          <p14:tracePt t="90504" x="1911350" y="2982913"/>
          <p14:tracePt t="90684" x="1911350" y="2973388"/>
          <p14:tracePt t="90696" x="1901825" y="2946400"/>
          <p14:tracePt t="90699" x="1884363" y="2928938"/>
          <p14:tracePt t="90707" x="1839913" y="2874963"/>
          <p14:tracePt t="90724" x="1803400" y="2813050"/>
          <p14:tracePt t="90741" x="1785938" y="2786063"/>
          <p14:tracePt t="90741" x="1768475" y="2768600"/>
          <p14:tracePt t="90760" x="1758950" y="2759075"/>
          <p14:tracePt t="90807" x="1751013" y="2759075"/>
          <p14:tracePt t="90812" x="1741488" y="2759075"/>
          <p14:tracePt t="90824" x="1731963" y="2759075"/>
          <p14:tracePt t="90827" x="1697038" y="2759075"/>
          <p14:tracePt t="90840" x="1652588" y="2759075"/>
          <p14:tracePt t="90857" x="1589088" y="2768600"/>
          <p14:tracePt t="90875" x="1554163" y="2786063"/>
          <p14:tracePt t="90890" x="1500188" y="2813050"/>
          <p14:tracePt t="90909" x="1455738" y="2847975"/>
          <p14:tracePt t="90924" x="1419225" y="2874963"/>
          <p14:tracePt t="90941" x="1384300" y="2901950"/>
          <p14:tracePt t="90958" x="1357313" y="2938463"/>
          <p14:tracePt t="90975" x="1339850" y="2965450"/>
          <p14:tracePt t="90992" x="1330325" y="2973388"/>
          <p14:tracePt t="91008" x="1330325" y="2990850"/>
          <p14:tracePt t="91068" x="1322388" y="3000375"/>
          <p14:tracePt t="91160" x="1322388" y="3009900"/>
          <p14:tracePt t="91163" x="1322388" y="3017838"/>
          <p14:tracePt t="91208" x="1312863" y="3017838"/>
          <p14:tracePt t="91240" x="1303338" y="3027363"/>
          <p14:tracePt t="91351" x="1312863" y="3036888"/>
          <p14:tracePt t="91355" x="1339850" y="3044825"/>
          <p14:tracePt t="91363" x="1393825" y="3054350"/>
          <p14:tracePt t="91374" x="1527175" y="3071813"/>
          <p14:tracePt t="91391" x="1652588" y="3089275"/>
          <p14:tracePt t="91408" x="1741488" y="3098800"/>
          <p14:tracePt t="91425" x="1776413" y="3098800"/>
          <p14:tracePt t="91442" x="1795463" y="3098800"/>
          <p14:tracePt t="91479" x="1803400" y="3098800"/>
          <p14:tracePt t="92473" x="1812925" y="3098800"/>
          <p14:tracePt t="92713" x="1822450" y="3089275"/>
          <p14:tracePt t="92734" x="1822450" y="3062288"/>
          <p14:tracePt t="92741" x="1830388" y="3054350"/>
          <p14:tracePt t="92749" x="1839913" y="3036888"/>
          <p14:tracePt t="92758" x="1866900" y="2982913"/>
          <p14:tracePt t="92775" x="1928813" y="2928938"/>
          <p14:tracePt t="92775" x="1955800" y="2894013"/>
          <p14:tracePt t="92794" x="1990725" y="2857500"/>
          <p14:tracePt t="92810" x="2009775" y="2840038"/>
          <p14:tracePt t="92825" x="2027238" y="2813050"/>
          <p14:tracePt t="92842" x="2036763" y="2795588"/>
          <p14:tracePt t="92859" x="2054225" y="2776538"/>
          <p14:tracePt t="92876" x="2054225" y="2768600"/>
          <p14:tracePt t="92892" x="2054225" y="2759075"/>
          <p14:tracePt t="92909" x="2062163" y="2741613"/>
          <p14:tracePt t="92926" x="2062163" y="2732088"/>
          <p14:tracePt t="92942" x="2062163" y="2714625"/>
          <p14:tracePt t="92959" x="2071688" y="2697163"/>
          <p14:tracePt t="92975" x="2071688" y="2687638"/>
          <p14:tracePt t="92992" x="2071688" y="2670175"/>
          <p14:tracePt t="93009" x="2071688" y="2660650"/>
          <p14:tracePt t="93026" x="2071688" y="2652713"/>
          <p14:tracePt t="93065" x="2071688" y="2643188"/>
          <p14:tracePt t="93081" x="2062163" y="2633663"/>
          <p14:tracePt t="93086" x="2054225" y="2633663"/>
          <p14:tracePt t="93098" x="2000250" y="2633663"/>
          <p14:tracePt t="93109" x="1946275" y="2633663"/>
          <p14:tracePt t="93125" x="1884363" y="2633663"/>
          <p14:tracePt t="93143" x="1839913" y="2633663"/>
          <p14:tracePt t="93159" x="1795463" y="2633663"/>
          <p14:tracePt t="93175" x="1758950" y="2633663"/>
          <p14:tracePt t="93192" x="1714500" y="2643188"/>
          <p14:tracePt t="93210" x="1687513" y="2652713"/>
          <p14:tracePt t="93225" x="1670050" y="2670175"/>
          <p14:tracePt t="93243" x="1652588" y="2679700"/>
          <p14:tracePt t="93259" x="1643063" y="2687638"/>
          <p14:tracePt t="93275" x="1625600" y="2697163"/>
          <p14:tracePt t="93292" x="1608138" y="2714625"/>
          <p14:tracePt t="93310" x="1589088" y="2732088"/>
          <p14:tracePt t="93326" x="1581150" y="2741613"/>
          <p14:tracePt t="93342" x="1571625" y="2751138"/>
          <p14:tracePt t="93386" x="1562100" y="2751138"/>
          <p14:tracePt t="93884" x="1562100" y="2759075"/>
          <p14:tracePt t="93963" x="1562100" y="2768600"/>
          <p14:tracePt t="93979" x="1562100" y="2776538"/>
          <p14:tracePt t="94000" x="1562100" y="2786063"/>
          <p14:tracePt t="94027" x="1562100" y="2795588"/>
          <p14:tracePt t="94059" x="1562100" y="2803525"/>
          <p14:tracePt t="94076" x="1562100" y="2813050"/>
          <p14:tracePt t="94092" x="1562100" y="2822575"/>
          <p14:tracePt t="94123" x="1562100" y="2830513"/>
          <p14:tracePt t="94144" x="1562100" y="2840038"/>
          <p14:tracePt t="94160" x="1562100" y="2847975"/>
          <p14:tracePt t="94172" x="1562100" y="2857500"/>
          <p14:tracePt t="94191" x="1562100" y="2867025"/>
          <p14:tracePt t="94220" x="1562100" y="2874963"/>
          <p14:tracePt t="94236" x="1562100" y="2884488"/>
          <p14:tracePt t="94252" x="1562100" y="2894013"/>
          <p14:tracePt t="94271" x="1562100" y="2901950"/>
          <p14:tracePt t="94288" x="1562100" y="2911475"/>
          <p14:tracePt t="94302" x="1562100" y="2919413"/>
          <p14:tracePt t="94316" x="1562100" y="2928938"/>
          <p14:tracePt t="94320" x="1554163" y="2928938"/>
          <p14:tracePt t="94328" x="1554163" y="2938463"/>
          <p14:tracePt t="94343" x="1544638" y="2946400"/>
          <p14:tracePt t="94359" x="1544638" y="2955925"/>
          <p14:tracePt t="94376" x="1544638" y="2965450"/>
          <p14:tracePt t="94392" x="1544638" y="2982913"/>
          <p14:tracePt t="94409" x="1536700" y="2990850"/>
          <p14:tracePt t="94426" x="1517650" y="3009900"/>
          <p14:tracePt t="94443" x="1517650" y="3017838"/>
          <p14:tracePt t="94460" x="1509713" y="3027363"/>
          <p14:tracePt t="94476" x="1490663" y="3036888"/>
          <p14:tracePt t="94494" x="1473200" y="3044825"/>
          <p14:tracePt t="94509" x="1438275" y="3054350"/>
          <p14:tracePt t="94526" x="1384300" y="3054350"/>
          <p14:tracePt t="94544" x="1339850" y="3054350"/>
          <p14:tracePt t="94560" x="1285875" y="3054350"/>
          <p14:tracePt t="94577" x="1250950" y="3054350"/>
          <p14:tracePt t="94592" x="1214438" y="3054350"/>
          <p14:tracePt t="94610" x="1169988" y="3054350"/>
          <p14:tracePt t="94626" x="1125538" y="3054350"/>
          <p14:tracePt t="94643" x="1081088" y="3054350"/>
          <p14:tracePt t="94660" x="1054100" y="3054350"/>
          <p14:tracePt t="94676" x="1036638" y="3054350"/>
          <p14:tracePt t="94693" x="1027113" y="3054350"/>
          <p14:tracePt t="94709" x="1009650" y="3054350"/>
          <p14:tracePt t="94726" x="982663" y="3054350"/>
          <p14:tracePt t="94743" x="955675" y="3054350"/>
          <p14:tracePt t="94759" x="928688" y="3054350"/>
          <p14:tracePt t="94776" x="919163" y="3054350"/>
          <p14:tracePt t="94792" x="911225" y="3054350"/>
          <p14:tracePt t="94810" x="901700" y="3054350"/>
          <p14:tracePt t="94842" x="893763" y="3054350"/>
          <p14:tracePt t="94843" x="884238" y="3054350"/>
          <p14:tracePt t="94860" x="866775" y="3054350"/>
          <p14:tracePt t="94876" x="847725" y="3054350"/>
          <p14:tracePt t="94893" x="839788" y="3054350"/>
          <p14:tracePt t="94910" x="812800" y="3054350"/>
          <p14:tracePt t="94926" x="795338" y="3054350"/>
          <p14:tracePt t="94960" x="785813" y="3054350"/>
          <p14:tracePt t="94990" x="776288" y="3054350"/>
          <p14:tracePt t="95021" x="776288" y="3062288"/>
          <p14:tracePt t="95118" x="785813" y="3062288"/>
          <p14:tracePt t="95122" x="803275" y="3062288"/>
          <p14:tracePt t="95134" x="822325" y="3062288"/>
          <p14:tracePt t="95138" x="839788" y="3071813"/>
          <p14:tracePt t="95143" x="866775" y="3071813"/>
          <p14:tracePt t="95160" x="884238" y="3081338"/>
          <p14:tracePt t="95177" x="901700" y="3089275"/>
          <p14:tracePt t="95193" x="919163" y="3089275"/>
          <p14:tracePt t="95209" x="946150" y="3089275"/>
          <p14:tracePt t="95227" x="982663" y="3108325"/>
          <p14:tracePt t="95243" x="1027113" y="3108325"/>
          <p14:tracePt t="95260" x="1081088" y="3116263"/>
          <p14:tracePt t="95260" x="1098550" y="3116263"/>
          <p14:tracePt t="95278" x="1143000" y="3125788"/>
          <p14:tracePt t="95293" x="1179513" y="3133725"/>
          <p14:tracePt t="95311" x="1196975" y="3133725"/>
          <p14:tracePt t="95327" x="1223963" y="3133725"/>
          <p14:tracePt t="95343" x="1231900" y="3133725"/>
          <p14:tracePt t="95360" x="1241425" y="3133725"/>
          <p14:tracePt t="95376" x="1250950" y="3133725"/>
          <p14:tracePt t="95662" x="1258888" y="3133725"/>
          <p14:tracePt t="95678" x="1268413" y="3133725"/>
          <p14:tracePt t="95694" x="1276350" y="3133725"/>
          <p14:tracePt t="95729" x="1285875" y="3133725"/>
          <p14:tracePt t="95746" x="1295400" y="3133725"/>
          <p14:tracePt t="95754" x="1303338" y="3133725"/>
          <p14:tracePt t="95778" x="1312863" y="3133725"/>
          <p14:tracePt t="95779" x="1322388" y="3133725"/>
          <p14:tracePt t="95794" x="1347788" y="3133725"/>
          <p14:tracePt t="95810" x="1374775" y="3133725"/>
          <p14:tracePt t="95827" x="1384300" y="3133725"/>
          <p14:tracePt t="95844" x="1393825" y="3133725"/>
          <p14:tracePt t="95860" x="1401763" y="3133725"/>
          <p14:tracePt t="96078" x="1411288" y="3133725"/>
          <p14:tracePt t="96098" x="1411288" y="3152775"/>
          <p14:tracePt t="96109" x="1411288" y="3160713"/>
          <p14:tracePt t="96114" x="1411288" y="3179763"/>
          <p14:tracePt t="96127" x="1411288" y="3187700"/>
          <p14:tracePt t="96128" x="1411288" y="3232150"/>
          <p14:tracePt t="96144" x="1411288" y="3276600"/>
          <p14:tracePt t="96160" x="1411288" y="3330575"/>
          <p14:tracePt t="96177" x="1411288" y="3367088"/>
          <p14:tracePt t="96194" x="1411288" y="3402013"/>
          <p14:tracePt t="96210" x="1411288" y="3446463"/>
          <p14:tracePt t="96227" x="1401763" y="3482975"/>
          <p14:tracePt t="96243" x="1393825" y="3527425"/>
          <p14:tracePt t="96260" x="1366838" y="3589338"/>
          <p14:tracePt t="96277" x="1357313" y="3643313"/>
          <p14:tracePt t="96294" x="1347788" y="3751263"/>
          <p14:tracePt t="96310" x="1347788" y="3830638"/>
          <p14:tracePt t="96327" x="1347788" y="3902075"/>
          <p14:tracePt t="96344" x="1339850" y="3990975"/>
          <p14:tracePt t="96360" x="1330325" y="4089400"/>
          <p14:tracePt t="96377" x="1330325" y="4197350"/>
          <p14:tracePt t="96394" x="1330325" y="4241800"/>
          <p14:tracePt t="96434" x="1322388" y="4259263"/>
          <p14:tracePt t="96449" x="1322388" y="4313238"/>
          <p14:tracePt t="96461" x="1322388" y="4348163"/>
          <p14:tracePt t="96462" x="1322388" y="4375150"/>
          <p14:tracePt t="96495" x="1303338" y="4394200"/>
          <p14:tracePt t="96496" x="1303338" y="4402138"/>
          <p14:tracePt t="96526" x="1295400" y="4419600"/>
          <p14:tracePt t="96527" x="1295400" y="4446588"/>
          <p14:tracePt t="96543" x="1295400" y="4491038"/>
          <p14:tracePt t="96560" x="1303338" y="4537075"/>
          <p14:tracePt t="96576" x="1312863" y="4554538"/>
          <p14:tracePt t="96592" x="1322388" y="4562475"/>
          <p14:tracePt t="96609" x="1330325" y="4581525"/>
          <p14:tracePt t="96626" x="1339850" y="4670425"/>
          <p14:tracePt t="96642" x="1357313" y="4741863"/>
          <p14:tracePt t="96659" x="1374775" y="4803775"/>
          <p14:tracePt t="96675" x="1374775" y="4830763"/>
          <p14:tracePt t="96719" x="1374775" y="4840288"/>
          <p14:tracePt t="96723" x="1374775" y="4857750"/>
          <p14:tracePt t="96731" x="1374775" y="4919663"/>
          <p14:tracePt t="96743" x="1384300" y="4956175"/>
          <p14:tracePt t="96760" x="1393825" y="4983163"/>
          <p14:tracePt t="96777" x="1401763" y="5010150"/>
          <p14:tracePt t="96794" x="1411288" y="5054600"/>
          <p14:tracePt t="96810" x="1411288" y="5099050"/>
          <p14:tracePt t="96827" x="1428750" y="5170488"/>
          <p14:tracePt t="96844" x="1446213" y="5251450"/>
          <p14:tracePt t="96931" x="1446213" y="5276850"/>
          <p14:tracePt t="96943" x="1446213" y="5313363"/>
          <p14:tracePt t="96948" x="1455738" y="5348288"/>
          <p14:tracePt t="96959" x="1465263" y="5402263"/>
          <p14:tracePt t="96959" x="1473200" y="5419725"/>
          <p14:tracePt t="96982" x="1473200" y="5429250"/>
          <p14:tracePt t="96983" x="1473200" y="5446713"/>
          <p14:tracePt t="96993" x="1473200" y="5456238"/>
          <p14:tracePt t="97011" x="1473200" y="5465763"/>
          <p14:tracePt t="97056" x="1473200" y="5473700"/>
          <p14:tracePt t="97075" x="1473200" y="5483225"/>
          <p14:tracePt t="97088" x="1473200" y="5491163"/>
          <p14:tracePt t="97092" x="1473200" y="5500688"/>
          <p14:tracePt t="97110" x="1482725" y="5554663"/>
          <p14:tracePt t="97111" x="1490663" y="5572125"/>
          <p14:tracePt t="97127" x="1500188" y="5616575"/>
          <p14:tracePt t="97145" x="1509713" y="5661025"/>
          <p14:tracePt t="97160" x="1517650" y="5697538"/>
          <p14:tracePt t="97177" x="1517650" y="5732463"/>
          <p14:tracePt t="97193" x="1527175" y="5776913"/>
          <p14:tracePt t="97210" x="1536700" y="5803900"/>
          <p14:tracePt t="97228" x="1536700" y="5822950"/>
          <p14:tracePt t="97244" x="1544638" y="5830888"/>
          <p14:tracePt t="97261" x="1554163" y="5848350"/>
          <p14:tracePt t="97277" x="1554163" y="5857875"/>
          <p14:tracePt t="97294" x="1562100" y="5867400"/>
          <p14:tracePt t="97310" x="1571625" y="5867400"/>
          <p14:tracePt t="97328" x="1581150" y="5867400"/>
          <p14:tracePt t="97344" x="1589088" y="5867400"/>
          <p14:tracePt t="97361" x="1598613" y="5867400"/>
          <p14:tracePt t="97377" x="1616075" y="5867400"/>
          <p14:tracePt t="97423" x="1616075" y="5857875"/>
          <p14:tracePt t="97440" x="1625600" y="5857875"/>
          <p14:tracePt t="97472" x="1633538" y="5848350"/>
          <p14:tracePt t="97552" x="1633538" y="5840413"/>
          <p14:tracePt t="97584" x="1633538" y="5830888"/>
          <p14:tracePt t="97587" x="1633538" y="5822950"/>
          <p14:tracePt t="97600" x="1625600" y="5822950"/>
          <p14:tracePt t="97604" x="1608138" y="5822950"/>
          <p14:tracePt t="97616" x="1589088" y="5803900"/>
          <p14:tracePt t="97628" x="1571625" y="5786438"/>
          <p14:tracePt t="97644" x="1536700" y="5786438"/>
          <p14:tracePt t="97661" x="1500188" y="5776913"/>
          <p14:tracePt t="97678" x="1482725" y="5768975"/>
          <p14:tracePt t="97694" x="1446213" y="5759450"/>
          <p14:tracePt t="97732" x="1438275" y="5759450"/>
          <p14:tracePt t="97733" x="1428750" y="5759450"/>
          <p14:tracePt t="97744" x="1419225" y="5759450"/>
          <p14:tracePt t="97761" x="1401763" y="5759450"/>
          <p14:tracePt t="97777" x="1374775" y="5759450"/>
          <p14:tracePt t="97777" x="1357313" y="5759450"/>
          <p14:tracePt t="97796" x="1312863" y="5759450"/>
          <p14:tracePt t="97812" x="1285875" y="5759450"/>
          <p14:tracePt t="97828" x="1250950" y="5759450"/>
          <p14:tracePt t="97844" x="1204913" y="5759450"/>
          <p14:tracePt t="97861" x="1179513" y="5759450"/>
          <p14:tracePt t="97878" x="1143000" y="5768975"/>
          <p14:tracePt t="97894" x="1125538" y="5776913"/>
          <p14:tracePt t="97911" x="1108075" y="5786438"/>
          <p14:tracePt t="97927" x="1098550" y="5795963"/>
          <p14:tracePt t="97944" x="1098550" y="5813425"/>
          <p14:tracePt t="97986" x="1089025" y="5822950"/>
          <p14:tracePt t="98017" x="1081088" y="5840413"/>
          <p14:tracePt t="98027" x="1081088" y="5848350"/>
          <p14:tracePt t="98034" x="1081088" y="5857875"/>
          <p14:tracePt t="98044" x="1081088" y="5875338"/>
          <p14:tracePt t="98061" x="1071563" y="5894388"/>
          <p14:tracePt t="98077" x="1071563" y="5902325"/>
          <p14:tracePt t="98094" x="1071563" y="5919788"/>
          <p14:tracePt t="98110" x="1071563" y="5946775"/>
          <p14:tracePt t="98128" x="1071563" y="5956300"/>
          <p14:tracePt t="98144" x="1071563" y="5983288"/>
          <p14:tracePt t="98258" x="1071563" y="5991225"/>
          <p14:tracePt t="98261" x="1089025" y="6010275"/>
          <p14:tracePt t="98274" x="1125538" y="6018213"/>
          <p14:tracePt t="98277" x="1143000" y="6037263"/>
          <p14:tracePt t="98295" x="1169988" y="6054725"/>
          <p14:tracePt t="98311" x="1196975" y="6072188"/>
          <p14:tracePt t="98328" x="1223963" y="6072188"/>
          <p14:tracePt t="98345" x="1241425" y="6081713"/>
          <p14:tracePt t="98361" x="1268413" y="6089650"/>
          <p14:tracePt t="98378" x="1295400" y="6089650"/>
          <p14:tracePt t="98395" x="1339850" y="6108700"/>
          <p14:tracePt t="98411" x="1374775" y="6108700"/>
          <p14:tracePt t="98427" x="1411288" y="6108700"/>
          <p14:tracePt t="98444" x="1455738" y="6108700"/>
          <p14:tracePt t="98461" x="1500188" y="6116638"/>
          <p14:tracePt t="98478" x="1544638" y="6116638"/>
          <p14:tracePt t="98495" x="1581150" y="6116638"/>
          <p14:tracePt t="98511" x="1625600" y="6116638"/>
          <p14:tracePt t="98528" x="1679575" y="6116638"/>
          <p14:tracePt t="98545" x="1731963" y="6089650"/>
          <p14:tracePt t="98561" x="1768475" y="6081713"/>
          <p14:tracePt t="98578" x="1795463" y="6062663"/>
          <p14:tracePt t="98595" x="1822450" y="6045200"/>
          <p14:tracePt t="98611" x="1857375" y="6027738"/>
          <p14:tracePt t="98628" x="1901825" y="5973763"/>
          <p14:tracePt t="98662" x="1928813" y="5956300"/>
          <p14:tracePt t="98678" x="1946275" y="5929313"/>
          <p14:tracePt t="98679" x="1965325" y="5902325"/>
          <p14:tracePt t="98695" x="1973263" y="5875338"/>
          <p14:tracePt t="98711" x="1982788" y="5857875"/>
          <p14:tracePt t="98728" x="1982788" y="5848350"/>
          <p14:tracePt t="98745" x="1990725" y="5830888"/>
          <p14:tracePt t="98762" x="1990725" y="5822950"/>
          <p14:tracePt t="98777" x="1990725" y="5803900"/>
          <p14:tracePt t="98795" x="1990725" y="5795963"/>
          <p14:tracePt t="98812" x="1990725" y="5786438"/>
          <p14:tracePt t="98828" x="1990725" y="5768975"/>
          <p14:tracePt t="98870" x="1982788" y="5759450"/>
          <p14:tracePt t="98882" x="1965325" y="5759450"/>
          <p14:tracePt t="98896" x="1955800" y="5759450"/>
          <p14:tracePt t="98914" x="1928813" y="5741988"/>
          <p14:tracePt t="98928" x="1893888" y="5732463"/>
          <p14:tracePt t="98930" x="1857375" y="5732463"/>
          <p14:tracePt t="98946" x="1847850" y="5732463"/>
          <p14:tracePt t="98993" x="1839913" y="5732463"/>
          <p14:tracePt t="99000" x="1812925" y="5741988"/>
          <p14:tracePt t="99010" x="1751013" y="5751513"/>
          <p14:tracePt t="99018" x="1714500" y="5751513"/>
          <p14:tracePt t="99028" x="1660525" y="5776913"/>
          <p14:tracePt t="99045" x="1679575" y="5768975"/>
          <p14:tracePt t="99062" x="1660525" y="5768975"/>
          <p14:tracePt t="99206" x="1652588" y="5768975"/>
          <p14:tracePt t="99211" x="1643063" y="5768975"/>
          <p14:tracePt t="99218" x="1643063" y="5776913"/>
          <p14:tracePt t="99228" x="1643063" y="5795963"/>
          <p14:tracePt t="99245" x="1643063" y="5803900"/>
          <p14:tracePt t="99262" x="1643063" y="5822950"/>
          <p14:tracePt t="99278" x="1643063" y="5830888"/>
          <p14:tracePt t="99345" x="1643063" y="5840413"/>
          <p14:tracePt t="99366" x="1652588" y="5840413"/>
          <p14:tracePt t="99378" x="1670050" y="5830888"/>
          <p14:tracePt t="99395" x="1687513" y="5813425"/>
          <p14:tracePt t="99396" x="1697038" y="5786438"/>
          <p14:tracePt t="99441" x="1697038" y="5751513"/>
          <p14:tracePt t="99445" x="1697038" y="5724525"/>
          <p14:tracePt t="99445" x="1704975" y="5688013"/>
          <p14:tracePt t="99467" x="1704975" y="5661025"/>
          <p14:tracePt t="99468" x="1704975" y="5616575"/>
          <p14:tracePt t="99478" x="1704975" y="5572125"/>
          <p14:tracePt t="99496" x="1704975" y="5545138"/>
          <p14:tracePt t="99511" x="1704975" y="5527675"/>
          <p14:tracePt t="99572" x="1697038" y="5518150"/>
          <p14:tracePt t="99587" x="1687513" y="5518150"/>
          <p14:tracePt t="99594" x="1679575" y="5518150"/>
          <p14:tracePt t="99595" x="1652588" y="5518150"/>
          <p14:tracePt t="99620" x="1608138" y="5518150"/>
          <p14:tracePt t="99628" x="1571625" y="5518150"/>
          <p14:tracePt t="99644" x="1527175" y="5518150"/>
          <p14:tracePt t="99661" x="1517650" y="5518150"/>
          <p14:tracePt t="99679" x="1500188" y="5510213"/>
          <p14:tracePt t="99695" x="1482725" y="5510213"/>
          <p14:tracePt t="99713" x="1446213" y="5491163"/>
          <p14:tracePt t="99728" x="1428750" y="5483225"/>
          <p14:tracePt t="99745" x="1411288" y="5473700"/>
          <p14:tracePt t="99762" x="1384300" y="5465763"/>
          <p14:tracePt t="99779" x="1374775" y="5456238"/>
          <p14:tracePt t="99796" x="1357313" y="5456238"/>
          <p14:tracePt t="99812" x="1347788" y="5456238"/>
          <p14:tracePt t="99829" x="1330325" y="5438775"/>
          <p14:tracePt t="99972" x="1339850" y="5438775"/>
          <p14:tracePt t="99988" x="1357313" y="5429250"/>
          <p14:tracePt t="99989" x="1366838" y="5429250"/>
          <p14:tracePt t="99994" x="1393825" y="5419725"/>
          <p14:tracePt t="100012" x="1438275" y="5419725"/>
          <p14:tracePt t="100029" x="1473200" y="5419725"/>
          <p14:tracePt t="100045" x="1509713" y="5419725"/>
          <p14:tracePt t="100062" x="1544638" y="5419725"/>
          <p14:tracePt t="100080" x="1571625" y="5419725"/>
          <p14:tracePt t="100095" x="1589088" y="5419725"/>
          <p14:tracePt t="100112" x="1608138" y="5419725"/>
          <p14:tracePt t="100128" x="1625600" y="5419725"/>
          <p14:tracePt t="100145" x="1633538" y="5419725"/>
          <p14:tracePt t="100162" x="1643063" y="5419725"/>
          <p14:tracePt t="100162" x="1652588" y="5419725"/>
          <p14:tracePt t="100180" x="1660525" y="5419725"/>
          <p14:tracePt t="100195" x="1679575" y="5419725"/>
          <p14:tracePt t="100243" x="1687513" y="5419725"/>
          <p14:tracePt t="100660" x="1687513" y="5411788"/>
          <p14:tracePt t="100664" x="1687513" y="5394325"/>
          <p14:tracePt t="100676" x="1687513" y="5375275"/>
          <p14:tracePt t="100681" x="1687513" y="5303838"/>
          <p14:tracePt t="100696" x="1697038" y="5197475"/>
          <p14:tracePt t="100754" x="1697038" y="5180013"/>
          <p14:tracePt t="100759" x="1704975" y="5153025"/>
          <p14:tracePt t="100771" x="1714500" y="5108575"/>
          <p14:tracePt t="100786" x="1714500" y="5099050"/>
          <p14:tracePt t="100790" x="1714500" y="5081588"/>
          <p14:tracePt t="100801" x="1714500" y="5037138"/>
          <p14:tracePt t="100835" x="1714500" y="5018088"/>
          <p14:tracePt t="100839" x="1714500" y="4991100"/>
          <p14:tracePt t="100844" x="1714500" y="4956175"/>
          <p14:tracePt t="100899" x="1714500" y="4946650"/>
          <p14:tracePt t="100903" x="1714500" y="4919663"/>
          <p14:tracePt t="100916" x="1714500" y="4902200"/>
          <p14:tracePt t="100919" x="1714500" y="4884738"/>
          <p14:tracePt t="100928" x="1704975" y="4848225"/>
          <p14:tracePt t="100945" x="1687513" y="4776788"/>
          <p14:tracePt t="100963" x="1670050" y="4589463"/>
          <p14:tracePt t="101043" x="1670050" y="4572000"/>
          <p14:tracePt t="101052" x="1670050" y="4562475"/>
          <p14:tracePt t="101053" x="1660525" y="4527550"/>
          <p14:tracePt t="101062" x="1652588" y="4402138"/>
          <p14:tracePt t="101079" x="1652588" y="4286250"/>
          <p14:tracePt t="101097" x="1652588" y="4152900"/>
          <p14:tracePt t="101112" x="1660525" y="3956050"/>
          <p14:tracePt t="101130" x="1670050" y="3884613"/>
          <p14:tracePt t="101146" x="1679575" y="3857625"/>
          <p14:tracePt t="101162" x="1679575" y="3813175"/>
          <p14:tracePt t="101179" x="1697038" y="3759200"/>
          <p14:tracePt t="101196" x="1697038" y="3724275"/>
          <p14:tracePt t="101212" x="1697038" y="3705225"/>
          <p14:tracePt t="101229" x="1697038" y="3697288"/>
          <p14:tracePt t="101246" x="1704975" y="3697288"/>
          <p14:tracePt t="101400" x="1714500" y="3687763"/>
          <p14:tracePt t="101429" x="1724025" y="3687763"/>
          <p14:tracePt t="101434" x="1758950" y="3670300"/>
          <p14:tracePt t="101445" x="1822450" y="3536950"/>
          <p14:tracePt t="101451" x="1847850" y="3473450"/>
          <p14:tracePt t="101462" x="1911350" y="3268663"/>
          <p14:tracePt t="101479" x="1955800" y="3009900"/>
          <p14:tracePt t="101496" x="1982788" y="2776538"/>
          <p14:tracePt t="101513" x="1973263" y="2455863"/>
          <p14:tracePt t="101529" x="1938338" y="2259013"/>
          <p14:tracePt t="101546" x="1911350" y="2160588"/>
          <p14:tracePt t="101562" x="1911350" y="2152650"/>
          <p14:tracePt t="101605" x="1901825" y="2143125"/>
          <p14:tracePt t="101669" x="1893888" y="2143125"/>
          <p14:tracePt t="101674" x="1884363" y="2143125"/>
          <p14:tracePt t="101733" x="1874838" y="2152650"/>
          <p14:tracePt t="101750" x="1866900" y="2160588"/>
          <p14:tracePt t="101754" x="1857375" y="2160588"/>
          <p14:tracePt t="101766" x="1847850" y="2170113"/>
          <p14:tracePt t="101770" x="1803400" y="2187575"/>
          <p14:tracePt t="101779" x="1741488" y="2232025"/>
          <p14:tracePt t="101796" x="1652588" y="2276475"/>
          <p14:tracePt t="101813" x="1571625" y="2322513"/>
          <p14:tracePt t="101831" x="1500188" y="2374900"/>
          <p14:tracePt t="101846" x="1455738" y="2411413"/>
          <p14:tracePt t="101864" x="1419225" y="2446338"/>
          <p14:tracePt t="101879" x="1393825" y="2465388"/>
          <p14:tracePt t="101895" x="1357313" y="2490788"/>
          <p14:tracePt t="101914" x="1339850" y="2509838"/>
          <p14:tracePt t="101929" x="1312863" y="2536825"/>
          <p14:tracePt t="101946" x="1285875" y="2562225"/>
          <p14:tracePt t="101963" x="1258888" y="2589213"/>
          <p14:tracePt t="101979" x="1214438" y="2633663"/>
          <p14:tracePt t="101996" x="1187450" y="2660650"/>
          <p14:tracePt t="102013" x="1169988" y="2697163"/>
          <p14:tracePt t="102030" x="1133475" y="2741613"/>
          <p14:tracePt t="102046" x="1116013" y="2768600"/>
          <p14:tracePt t="102063" x="1089025" y="2803525"/>
          <p14:tracePt t="102080" x="1081088" y="2830513"/>
          <p14:tracePt t="102095" x="1071563" y="2847975"/>
          <p14:tracePt t="102113" x="1062038" y="2874963"/>
          <p14:tracePt t="102129" x="1054100" y="2911475"/>
          <p14:tracePt t="102145" x="1054100" y="2946400"/>
          <p14:tracePt t="102162" x="1054100" y="2990850"/>
          <p14:tracePt t="102179" x="1054100" y="3036888"/>
          <p14:tracePt t="102195" x="1062038" y="3071813"/>
          <p14:tracePt t="102212" x="1108075" y="3133725"/>
          <p14:tracePt t="102229" x="1152525" y="3179763"/>
          <p14:tracePt t="102245" x="1187450" y="3205163"/>
          <p14:tracePt t="102262" x="1276350" y="3241675"/>
          <p14:tracePt t="102280" x="1384300" y="3268663"/>
          <p14:tracePt t="102295" x="1482725" y="3286125"/>
          <p14:tracePt t="102295" x="1544638" y="3295650"/>
          <p14:tracePt t="102313" x="1643063" y="3295650"/>
          <p14:tracePt t="102329" x="1724025" y="3295650"/>
          <p14:tracePt t="102345" x="1776413" y="3295650"/>
          <p14:tracePt t="102362" x="1803400" y="3286125"/>
          <p14:tracePt t="102379" x="1847850" y="3268663"/>
          <p14:tracePt t="102397" x="1884363" y="3241675"/>
          <p14:tracePt t="102412" x="1928813" y="3232150"/>
          <p14:tracePt t="102430" x="1946275" y="3214688"/>
          <p14:tracePt t="102446" x="1973263" y="3197225"/>
          <p14:tracePt t="102463" x="2017713" y="3170238"/>
          <p14:tracePt t="102480" x="2054225" y="3133725"/>
          <p14:tracePt t="102497" x="2089150" y="3108325"/>
          <p14:tracePt t="102513" x="2116138" y="3089275"/>
          <p14:tracePt t="102530" x="2125663" y="3054350"/>
          <p14:tracePt t="102547" x="2133600" y="3036888"/>
          <p14:tracePt t="102563" x="2152650" y="3017838"/>
          <p14:tracePt t="102580" x="2160588" y="3000375"/>
          <p14:tracePt t="102597" x="2160588" y="2990850"/>
          <p14:tracePt t="102613" x="2160588" y="2982913"/>
          <p14:tracePt t="102630" x="2179638" y="2955925"/>
          <p14:tracePt t="102646" x="2179638" y="2946400"/>
          <p14:tracePt t="102662" x="2179638" y="2911475"/>
          <p14:tracePt t="102680" x="2179638" y="2894013"/>
          <p14:tracePt t="102696" x="2179638" y="2874963"/>
          <p14:tracePt t="102712" x="2160588" y="2847975"/>
          <p14:tracePt t="102729" x="2133600" y="2830513"/>
          <p14:tracePt t="102746" x="2089150" y="2813050"/>
          <p14:tracePt t="102764" x="2036763" y="2795588"/>
          <p14:tracePt t="102779" x="1982788" y="2776538"/>
          <p14:tracePt t="102796" x="1938338" y="2768600"/>
          <p14:tracePt t="102812" x="1884363" y="2751138"/>
          <p14:tracePt t="102829" x="1847850" y="2751138"/>
          <p14:tracePt t="102847" x="1812925" y="2741613"/>
          <p14:tracePt t="102863" x="1758950" y="2732088"/>
          <p14:tracePt t="102880" x="1714500" y="2732088"/>
          <p14:tracePt t="102896" x="1679575" y="2732088"/>
          <p14:tracePt t="102913" x="1643063" y="2724150"/>
          <p14:tracePt t="102930" x="1633538" y="2724150"/>
          <p14:tracePt t="102947" x="1598613" y="2724150"/>
          <p14:tracePt t="102963" x="1581150" y="2724150"/>
          <p14:tracePt t="102980" x="1536700" y="2724150"/>
          <p14:tracePt t="102997" x="1509713" y="2724150"/>
          <p14:tracePt t="103014" x="1473200" y="2741613"/>
          <p14:tracePt t="103030" x="1455738" y="2751138"/>
          <p14:tracePt t="103049" x="1438275" y="2759075"/>
          <p14:tracePt t="103063" x="1419225" y="2768600"/>
          <p14:tracePt t="103080" x="1401763" y="2786063"/>
          <p14:tracePt t="103097" x="1384300" y="2795588"/>
          <p14:tracePt t="103113" x="1374775" y="2803525"/>
          <p14:tracePt t="103130" x="1366838" y="2813050"/>
          <p14:tracePt t="103147" x="1357313" y="2822575"/>
          <p14:tracePt t="103163" x="1357313" y="2840038"/>
          <p14:tracePt t="103180" x="1357313" y="2847975"/>
          <p14:tracePt t="103197" x="1357313" y="2867025"/>
          <p14:tracePt t="103214" x="1357313" y="2884488"/>
          <p14:tracePt t="103230" x="1357313" y="2911475"/>
          <p14:tracePt t="103247" x="1357313" y="2919413"/>
          <p14:tracePt t="103263" x="1366838" y="2938463"/>
          <p14:tracePt t="103280" x="1384300" y="2965450"/>
          <p14:tracePt t="103297" x="1419225" y="2982913"/>
          <p14:tracePt t="103313" x="1455738" y="2990850"/>
          <p14:tracePt t="103330" x="1490663" y="3009900"/>
          <p14:tracePt t="103347" x="1527175" y="3017838"/>
          <p14:tracePt t="103363" x="1581150" y="3036888"/>
          <p14:tracePt t="103380" x="1625600" y="3036888"/>
          <p14:tracePt t="103397" x="1660525" y="3044825"/>
          <p14:tracePt t="103414" x="1697038" y="3044825"/>
          <p14:tracePt t="103430" x="1751013" y="3044825"/>
          <p14:tracePt t="103448" x="1776413" y="3044825"/>
          <p14:tracePt t="103463" x="1803400" y="3044825"/>
          <p14:tracePt t="103480" x="1830388" y="3036888"/>
          <p14:tracePt t="103498" x="1857375" y="3017838"/>
          <p14:tracePt t="103513" x="1866900" y="3009900"/>
          <p14:tracePt t="103513" x="1874838" y="3009900"/>
          <p14:tracePt t="103532" x="1893888" y="2990850"/>
          <p14:tracePt t="103548" x="1911350" y="2973388"/>
          <p14:tracePt t="103564" x="1911350" y="2955925"/>
          <p14:tracePt t="103580" x="1919288" y="2938463"/>
          <p14:tracePt t="103597" x="1919288" y="2919413"/>
          <p14:tracePt t="103614" x="1919288" y="2911475"/>
          <p14:tracePt t="103630" x="1919288" y="2901950"/>
          <p14:tracePt t="103647" x="1919288" y="2894013"/>
          <p14:tracePt t="103663" x="1919288" y="2874963"/>
          <p14:tracePt t="103679" x="1911350" y="2857500"/>
          <p14:tracePt t="103697" x="1911350" y="2840038"/>
          <p14:tracePt t="103714" x="1893888" y="2830513"/>
          <p14:tracePt t="103730" x="1857375" y="2822575"/>
          <p14:tracePt t="103746" x="1839913" y="2822575"/>
          <p14:tracePt t="103764" x="1822450" y="2813050"/>
          <p14:tracePt t="103780" x="1795463" y="2803525"/>
          <p14:tracePt t="103797" x="1776413" y="2803525"/>
          <p14:tracePt t="103813" x="1758950" y="2803525"/>
          <p14:tracePt t="103830" x="1724025" y="2803525"/>
          <p14:tracePt t="103848" x="1687513" y="2803525"/>
          <p14:tracePt t="103865" x="1652588" y="2813050"/>
          <p14:tracePt t="103880" x="1625600" y="2813050"/>
          <p14:tracePt t="103897" x="1589088" y="2822575"/>
          <p14:tracePt t="103913" x="1554163" y="2840038"/>
          <p14:tracePt t="103931" x="1536700" y="2847975"/>
          <p14:tracePt t="103931" x="1527175" y="2847975"/>
          <p14:tracePt t="103947" x="1517650" y="2867025"/>
          <p14:tracePt t="103964" x="1500188" y="2874963"/>
          <p14:tracePt t="103981" x="1500188" y="2884488"/>
          <p14:tracePt t="103997" x="1490663" y="2884488"/>
          <p14:tracePt t="104014" x="1482725" y="2894013"/>
          <p14:tracePt t="104031" x="1482725" y="2901950"/>
          <p14:tracePt t="104047" x="1465263" y="2919413"/>
          <p14:tracePt t="104065" x="1438275" y="2938463"/>
          <p14:tracePt t="104080" x="1428750" y="2955925"/>
          <p14:tracePt t="104097" x="1411288" y="2965450"/>
          <p14:tracePt t="104114" x="1393825" y="2982913"/>
          <p14:tracePt t="104130" x="1374775" y="3000375"/>
          <p14:tracePt t="104148" x="1330325" y="3009900"/>
          <p14:tracePt t="104164" x="1295400" y="3027363"/>
          <p14:tracePt t="104180" x="1258888" y="3027363"/>
          <p14:tracePt t="104197" x="1204913" y="3044825"/>
          <p14:tracePt t="104213" x="1160463" y="3054350"/>
          <p14:tracePt t="104230" x="1108075" y="3054350"/>
          <p14:tracePt t="104247" x="1071563" y="3062288"/>
          <p14:tracePt t="104263" x="1027113" y="3071813"/>
          <p14:tracePt t="104281" x="1009650" y="3071813"/>
          <p14:tracePt t="104330" x="1000125" y="3081338"/>
          <p14:tracePt t="104334" x="990600" y="3081338"/>
          <p14:tracePt t="104378" x="982663" y="3081338"/>
          <p14:tracePt t="104394" x="973138" y="3081338"/>
          <p14:tracePt t="104413" x="965200" y="3081338"/>
          <p14:tracePt t="104427" x="955675" y="3081338"/>
          <p14:tracePt t="104457" x="946150" y="3089275"/>
          <p14:tracePt t="104474" x="938213" y="3089275"/>
          <p14:tracePt t="104477" x="928688" y="3089275"/>
          <p14:tracePt t="104494" x="919163" y="3098800"/>
          <p14:tracePt t="104497" x="911225" y="3098800"/>
          <p14:tracePt t="104514" x="901700" y="3108325"/>
          <p14:tracePt t="104570" x="893763" y="3116263"/>
          <p14:tracePt t="104618" x="893763" y="3125788"/>
          <p14:tracePt t="104622" x="911225" y="3125788"/>
          <p14:tracePt t="104629" x="973138" y="3125788"/>
          <p14:tracePt t="104649" x="1000125" y="3125788"/>
          <p14:tracePt t="104650" x="1036638" y="3125788"/>
          <p14:tracePt t="104663" x="1089025" y="3125788"/>
          <p14:tracePt t="104680" x="1204913" y="3125788"/>
          <p14:tracePt t="104697" x="1268413" y="3125788"/>
          <p14:tracePt t="104713" x="1322388" y="3125788"/>
          <p14:tracePt t="104730" x="1366838" y="3125788"/>
          <p14:tracePt t="104747" x="1419225" y="3125788"/>
          <p14:tracePt t="104763" x="1473200" y="3125788"/>
          <p14:tracePt t="104780" x="1571625" y="3125788"/>
          <p14:tracePt t="104799" x="1643063" y="3133725"/>
          <p14:tracePt t="104814" x="1697038" y="3133725"/>
          <p14:tracePt t="104830" x="1751013" y="3133725"/>
          <p14:tracePt t="104848" x="1795463" y="3133725"/>
          <p14:tracePt t="104864" x="1822450" y="3133725"/>
          <p14:tracePt t="104881" x="1866900" y="3133725"/>
          <p14:tracePt t="104897" x="1893888" y="3133725"/>
          <p14:tracePt t="104914" x="1928813" y="3133725"/>
          <p14:tracePt t="104932" x="1946275" y="3133725"/>
          <p14:tracePt t="104947" x="1965325" y="3133725"/>
          <p14:tracePt t="104965" x="1982788" y="3133725"/>
          <p14:tracePt t="104979" x="1990725" y="3133725"/>
          <p14:tracePt t="105017" x="2000250" y="3133725"/>
          <p14:tracePt t="105020" x="2009775" y="3133725"/>
          <p14:tracePt t="105033" x="2027238" y="3133725"/>
          <p14:tracePt t="105047" x="2036763" y="3133725"/>
          <p14:tracePt t="105062" x="2044700" y="3133725"/>
          <p14:tracePt t="105145" x="2044700" y="3143250"/>
          <p14:tracePt t="105208" x="2044700" y="3160713"/>
          <p14:tracePt t="105225" x="2044700" y="3170238"/>
          <p14:tracePt t="105229" x="2044700" y="3179763"/>
          <p14:tracePt t="105239" x="2027238" y="3197225"/>
          <p14:tracePt t="105323" x="2027238" y="3205163"/>
          <p14:tracePt t="105338" x="2017713" y="3205163"/>
          <p14:tracePt t="105354" x="2017713" y="3214688"/>
          <p14:tracePt t="105386" x="2017713" y="3224213"/>
          <p14:tracePt t="105402" x="2017713" y="3232150"/>
          <p14:tracePt t="105418" x="2017713" y="3241675"/>
          <p14:tracePt t="105438" x="2017713" y="3251200"/>
          <p14:tracePt t="105465" x="2017713" y="3259138"/>
          <p14:tracePt t="105481" x="2000250" y="3286125"/>
          <p14:tracePt t="105488" x="1990725" y="3295650"/>
          <p14:tracePt t="105498" x="1973263" y="3322638"/>
          <p14:tracePt t="105514" x="1938338" y="3348038"/>
          <p14:tracePt t="105531" x="1893888" y="3375025"/>
          <p14:tracePt t="105547" x="1857375" y="3394075"/>
          <p14:tracePt t="105564" x="1812925" y="3402013"/>
          <p14:tracePt t="105580" x="1758950" y="3402013"/>
          <p14:tracePt t="105597" x="1724025" y="3402013"/>
          <p14:tracePt t="105631" x="1714500" y="3394075"/>
          <p14:tracePt t="105632" x="1704975" y="3394075"/>
          <p14:tracePt t="105648" x="1687513" y="3394075"/>
          <p14:tracePt t="105664" x="1670050" y="3394075"/>
          <p14:tracePt t="105681" x="1652588" y="3384550"/>
          <p14:tracePt t="105697" x="1608138" y="3367088"/>
          <p14:tracePt t="105714" x="1544638" y="3357563"/>
          <p14:tracePt t="105731" x="1517650" y="3348038"/>
          <p14:tracePt t="105747" x="1490663" y="3340100"/>
          <p14:tracePt t="105788" x="1482725" y="3340100"/>
          <p14:tracePt t="105835" x="1473200" y="3340100"/>
          <p14:tracePt t="105867" x="1465263" y="3340100"/>
          <p14:tracePt t="105916" x="1455738" y="3357563"/>
          <p14:tracePt t="105920" x="1455738" y="3367088"/>
          <p14:tracePt t="105931" x="1455738" y="3394075"/>
          <p14:tracePt t="105937" x="1455738" y="3419475"/>
          <p14:tracePt t="105947" x="1446213" y="3473450"/>
          <p14:tracePt t="105965" x="1446213" y="3527425"/>
          <p14:tracePt t="105982" x="1446213" y="3589338"/>
          <p14:tracePt t="105998" x="1446213" y="3652838"/>
          <p14:tracePt t="106016" x="1465263" y="3679825"/>
          <p14:tracePt t="106031" x="1473200" y="3705225"/>
          <p14:tracePt t="106048" x="1482725" y="3724275"/>
          <p14:tracePt t="106065" x="1482725" y="3732213"/>
          <p14:tracePt t="106081" x="1482725" y="3741738"/>
          <p14:tracePt t="106098" x="1482725" y="3751263"/>
          <p14:tracePt t="106115" x="1482725" y="3759200"/>
          <p14:tracePt t="106131" x="1490663" y="3768725"/>
          <p14:tracePt t="106148" x="1490663" y="3776663"/>
          <p14:tracePt t="106204" x="1490663" y="3786188"/>
          <p14:tracePt t="107137" x="1490663" y="3776663"/>
          <p14:tracePt t="107148" x="1490663" y="3759200"/>
          <p14:tracePt t="107166" x="1490663" y="3751263"/>
          <p14:tracePt t="107167" x="1490663" y="3732213"/>
          <p14:tracePt t="107182" x="1500188" y="3670300"/>
          <p14:tracePt t="107199" x="1527175" y="3608388"/>
          <p14:tracePt t="107215" x="1571625" y="3517900"/>
          <p14:tracePt t="107232" x="1598613" y="3438525"/>
          <p14:tracePt t="107249" x="1633538" y="3384550"/>
          <p14:tracePt t="107266" x="1679575" y="3303588"/>
          <p14:tracePt t="107282" x="1687513" y="3276600"/>
          <p14:tracePt t="107298" x="1704975" y="3241675"/>
          <p14:tracePt t="107315" x="1724025" y="3205163"/>
          <p14:tracePt t="107332" x="1741488" y="3170238"/>
          <p14:tracePt t="107349" x="1751013" y="3152775"/>
          <p14:tracePt t="107365" x="1768475" y="3125788"/>
          <p14:tracePt t="107382" x="1768475" y="3108325"/>
          <p14:tracePt t="107400" x="1768475" y="3098800"/>
          <p14:tracePt t="107437" x="1768475" y="3089275"/>
          <p14:tracePt t="107485" x="1768475" y="3081338"/>
          <p14:tracePt t="107490" x="1768475" y="3062288"/>
          <p14:tracePt t="107501" x="1776413" y="3054350"/>
          <p14:tracePt t="107506" x="1785938" y="3036888"/>
          <p14:tracePt t="107517" x="1795463" y="3000375"/>
          <p14:tracePt t="107531" x="1803400" y="2973388"/>
          <p14:tracePt t="107548" x="1830388" y="2928938"/>
          <p14:tracePt t="107566" x="1857375" y="2894013"/>
          <p14:tracePt t="107582" x="1866900" y="2884488"/>
          <p14:tracePt t="107599" x="1874838" y="2867025"/>
          <p14:tracePt t="107615" x="1884363" y="2857500"/>
          <p14:tracePt t="107632" x="1893888" y="2847975"/>
          <p14:tracePt t="107649" x="1901825" y="2847975"/>
          <p14:tracePt t="107665" x="1911350" y="2840038"/>
          <p14:tracePt t="107682" x="1919288" y="2830513"/>
          <p14:tracePt t="107698" x="1928813" y="2830513"/>
          <p14:tracePt t="107715" x="1938338" y="2830513"/>
          <p14:tracePt t="107773" x="1946275" y="2830513"/>
          <p14:tracePt t="107966" x="1946275" y="2840038"/>
          <p14:tracePt t="108013" x="1938338" y="2840038"/>
          <p14:tracePt t="108033" x="1919288" y="2840038"/>
          <p14:tracePt t="108046" x="1911350" y="2840038"/>
          <p14:tracePt t="108046" x="1893888" y="2840038"/>
          <p14:tracePt t="108062" x="1874838" y="2840038"/>
          <p14:tracePt t="108065" x="1857375" y="2840038"/>
          <p14:tracePt t="108078" x="1795463" y="2840038"/>
          <p14:tracePt t="108082" x="1741488" y="2840038"/>
          <p14:tracePt t="108099" x="1670050" y="2840038"/>
          <p14:tracePt t="108115" x="1598613" y="2840038"/>
          <p14:tracePt t="108132" x="1509713" y="2840038"/>
          <p14:tracePt t="108149" x="1393825" y="2840038"/>
          <p14:tracePt t="108166" x="1322388" y="2840038"/>
          <p14:tracePt t="108182" x="1241425" y="2840038"/>
          <p14:tracePt t="108199" x="1187450" y="2840038"/>
          <p14:tracePt t="108216" x="1152525" y="2840038"/>
          <p14:tracePt t="108232" x="1125538" y="2847975"/>
          <p14:tracePt t="108249" x="1098550" y="2847975"/>
          <p14:tracePt t="108265" x="1062038" y="2867025"/>
          <p14:tracePt t="108282" x="1054100" y="2874963"/>
          <p14:tracePt t="108299" x="1027113" y="2874963"/>
          <p14:tracePt t="108316" x="1009650" y="2894013"/>
          <p14:tracePt t="108332" x="965200" y="2911475"/>
          <p14:tracePt t="108366" x="938213" y="2919413"/>
          <p14:tracePt t="108367" x="928688" y="2928938"/>
          <p14:tracePt t="108384" x="919163" y="2938463"/>
          <p14:tracePt t="108399" x="911225" y="2955925"/>
          <p14:tracePt t="108416" x="901700" y="2955925"/>
          <p14:tracePt t="108432" x="901700" y="2965450"/>
          <p14:tracePt t="108449" x="901700" y="2982913"/>
          <p14:tracePt t="108466" x="901700" y="2990850"/>
          <p14:tracePt t="108482" x="911225" y="3009900"/>
          <p14:tracePt t="108500" x="938213" y="3044825"/>
          <p14:tracePt t="108515" x="982663" y="3081338"/>
          <p14:tracePt t="108532" x="1036638" y="3108325"/>
          <p14:tracePt t="108549" x="1133475" y="3133725"/>
          <p14:tracePt t="108566" x="1241425" y="3179763"/>
          <p14:tracePt t="108583" x="1339850" y="3214688"/>
          <p14:tracePt t="108599" x="1465263" y="3241675"/>
          <p14:tracePt t="108616" x="1589088" y="3259138"/>
          <p14:tracePt t="108632" x="1687513" y="3276600"/>
          <p14:tracePt t="108649" x="1751013" y="3286125"/>
          <p14:tracePt t="108666" x="1776413" y="3286125"/>
          <p14:tracePt t="108682" x="1785938" y="3286125"/>
          <p14:tracePt t="108699" x="1812925" y="3286125"/>
          <p14:tracePt t="108716" x="1822450" y="3268663"/>
          <p14:tracePt t="108733" x="1830388" y="3259138"/>
          <p14:tracePt t="108749" x="1857375" y="3241675"/>
          <p14:tracePt t="108766" x="1866900" y="3224213"/>
          <p14:tracePt t="108784" x="1884363" y="3205163"/>
          <p14:tracePt t="108799" x="1884363" y="3179763"/>
          <p14:tracePt t="108816" x="1901825" y="3160713"/>
          <p14:tracePt t="108833" x="1919288" y="3133725"/>
          <p14:tracePt t="108849" x="1928813" y="3125788"/>
          <p14:tracePt t="108866" x="1938338" y="3108325"/>
          <p14:tracePt t="108899" x="1946275" y="3098800"/>
          <p14:tracePt t="109278" x="1946275" y="3089275"/>
          <p14:tracePt t="109282" x="1938338" y="3089275"/>
          <p14:tracePt t="109294" x="1928813" y="3089275"/>
          <p14:tracePt t="109298" x="1857375" y="3089275"/>
          <p14:tracePt t="109315" x="1785938" y="3098800"/>
          <p14:tracePt t="109332" x="1741488" y="3098800"/>
          <p14:tracePt t="109348" x="1660525" y="3098800"/>
          <p14:tracePt t="109365" x="1608138" y="3098800"/>
          <p14:tracePt t="109383" x="1562100" y="3098800"/>
          <p14:tracePt t="109401" x="1536700" y="3098800"/>
          <p14:tracePt t="109416" x="1517650" y="3098800"/>
          <p14:tracePt t="109433" x="1490663" y="3098800"/>
          <p14:tracePt t="109449" x="1473200" y="3089275"/>
          <p14:tracePt t="109466" x="1446213" y="3089275"/>
          <p14:tracePt t="109484" x="1428750" y="3089275"/>
          <p14:tracePt t="109499" x="1393825" y="3089275"/>
          <p14:tracePt t="109516" x="1366838" y="3089275"/>
          <p14:tracePt t="109533" x="1339850" y="3089275"/>
          <p14:tracePt t="109549" x="1330325" y="3089275"/>
          <p14:tracePt t="109549" x="1312863" y="3089275"/>
          <p14:tracePt t="109583" x="1303338" y="3089275"/>
          <p14:tracePt t="109584" x="1295400" y="3089275"/>
          <p14:tracePt t="109600" x="1276350" y="3089275"/>
          <p14:tracePt t="109616" x="1258888" y="3089275"/>
          <p14:tracePt t="109633" x="1250950" y="3089275"/>
          <p14:tracePt t="109649" x="1241425" y="3089275"/>
          <p14:tracePt t="109666" x="1231900" y="3089275"/>
          <p14:tracePt t="109712" x="1223963" y="3089275"/>
          <p14:tracePt t="109727" x="1214438" y="3089275"/>
          <p14:tracePt t="109796" x="1223963" y="3098800"/>
          <p14:tracePt t="109807" x="1250950" y="3098800"/>
          <p14:tracePt t="109812" x="1285875" y="3098800"/>
          <p14:tracePt t="109824" x="1339850" y="3098800"/>
          <p14:tracePt t="109832" x="1393825" y="3098800"/>
          <p14:tracePt t="109849" x="1482725" y="3108325"/>
          <p14:tracePt t="109867" x="1517650" y="3108325"/>
          <p14:tracePt t="109883" x="1554163" y="3108325"/>
          <p14:tracePt t="109900" x="1581150" y="3108325"/>
          <p14:tracePt t="109916" x="1589088" y="3108325"/>
          <p14:tracePt t="109933" x="1598613" y="3108325"/>
          <p14:tracePt t="111330" x="1608138" y="3108325"/>
          <p14:tracePt t="111378" x="1625600" y="3098800"/>
          <p14:tracePt t="111382" x="1625600" y="3089275"/>
          <p14:tracePt t="111389" x="1643063" y="3071813"/>
          <p14:tracePt t="111400" x="1670050" y="3062288"/>
          <p14:tracePt t="111417" x="1679575" y="3054350"/>
          <p14:tracePt t="111434" x="1697038" y="3044825"/>
          <p14:tracePt t="111451" x="1724025" y="3017838"/>
          <p14:tracePt t="111467" x="1731963" y="3009900"/>
          <p14:tracePt t="111484" x="1751013" y="2982913"/>
          <p14:tracePt t="111501" x="1768475" y="2965450"/>
          <p14:tracePt t="111518" x="1776413" y="2965450"/>
          <p14:tracePt t="111533" x="1776413" y="2946400"/>
          <p14:tracePt t="111550" x="1785938" y="2928938"/>
          <p14:tracePt t="111567" x="1795463" y="2911475"/>
          <p14:tracePt t="111584" x="1812925" y="2874963"/>
          <p14:tracePt t="111602" x="1822450" y="2857500"/>
          <p14:tracePt t="111616" x="1839913" y="2830513"/>
          <p14:tracePt t="111633" x="1866900" y="2795588"/>
          <p14:tracePt t="111651" x="1901825" y="2741613"/>
          <p14:tracePt t="111667" x="1919288" y="2724150"/>
          <p14:tracePt t="111684" x="1919288" y="2705100"/>
          <p14:tracePt t="111701" x="1928813" y="2697163"/>
          <p14:tracePt t="111796" x="1928813" y="2687638"/>
          <p14:tracePt t="111827" x="1928813" y="2679700"/>
          <p14:tracePt t="111847" x="1901825" y="2679700"/>
          <p14:tracePt t="111859" x="1884363" y="2679700"/>
          <p14:tracePt t="111864" x="1847850" y="2679700"/>
          <p14:tracePt t="111876" x="1731963" y="2679700"/>
          <p14:tracePt t="111883" x="1608138" y="2679700"/>
          <p14:tracePt t="111900" x="1500188" y="2679700"/>
          <p14:tracePt t="111917" x="1411288" y="2679700"/>
          <p14:tracePt t="111934" x="1347788" y="2687638"/>
          <p14:tracePt t="111951" x="1285875" y="2697163"/>
          <p14:tracePt t="111967" x="1268413" y="2705100"/>
          <p14:tracePt t="111984" x="1241425" y="2714625"/>
          <p14:tracePt t="112001" x="1223963" y="2724150"/>
          <p14:tracePt t="112036" x="1214438" y="2724150"/>
          <p14:tracePt t="112037" x="1204913" y="2732088"/>
          <p14:tracePt t="112051" x="1187450" y="2741613"/>
          <p14:tracePt t="112067" x="1169988" y="2759075"/>
          <p14:tracePt t="112084" x="1160463" y="2768600"/>
          <p14:tracePt t="112101" x="1143000" y="2786063"/>
          <p14:tracePt t="112117" x="1133475" y="2795588"/>
          <p14:tracePt t="112134" x="1098550" y="2840038"/>
          <p14:tracePt t="112152" x="1081088" y="2874963"/>
          <p14:tracePt t="112168" x="1062038" y="2901950"/>
          <p14:tracePt t="112184" x="1054100" y="2946400"/>
          <p14:tracePt t="112201" x="1044575" y="2973388"/>
          <p14:tracePt t="112217" x="1044575" y="3000375"/>
          <p14:tracePt t="112234" x="1044575" y="3017838"/>
          <p14:tracePt t="112250" x="1044575" y="3027363"/>
          <p14:tracePt t="112267" x="1044575" y="3036888"/>
          <p14:tracePt t="112284" x="1044575" y="3054350"/>
          <p14:tracePt t="112301" x="1044575" y="3071813"/>
          <p14:tracePt t="112317" x="1044575" y="3098800"/>
          <p14:tracePt t="112334" x="1062038" y="3125788"/>
          <p14:tracePt t="112351" x="1108075" y="3160713"/>
          <p14:tracePt t="112368" x="1152525" y="3187700"/>
          <p14:tracePt t="112384" x="1214438" y="3214688"/>
          <p14:tracePt t="112400" x="1268413" y="3241675"/>
          <p14:tracePt t="112418" x="1322388" y="3251200"/>
          <p14:tracePt t="112434" x="1411288" y="3251200"/>
          <p14:tracePt t="112451" x="1473200" y="3251200"/>
          <p14:tracePt t="112468" x="1527175" y="3251200"/>
          <p14:tracePt t="112484" x="1589088" y="3251200"/>
          <p14:tracePt t="112500" x="1633538" y="3251200"/>
          <p14:tracePt t="112517" x="1670050" y="3251200"/>
          <p14:tracePt t="112517" x="1687513" y="3251200"/>
          <p14:tracePt t="112536" x="1741488" y="3259138"/>
          <p14:tracePt t="112551" x="1776413" y="3259138"/>
          <p14:tracePt t="112584" x="1803400" y="3259138"/>
          <p14:tracePt t="112585" x="1839913" y="3259138"/>
          <p14:tracePt t="112601" x="1857375" y="3241675"/>
          <p14:tracePt t="112618" x="1866900" y="3241675"/>
          <p14:tracePt t="112634" x="1874838" y="3241675"/>
          <p14:tracePt t="112868" x="1866900" y="3241675"/>
          <p14:tracePt t="112871" x="1866900" y="3232150"/>
          <p14:tracePt t="112883" x="1857375" y="3232150"/>
          <p14:tracePt t="112903" x="1847850" y="3232150"/>
          <p14:tracePt t="112920" x="1830388" y="3232150"/>
          <p14:tracePt t="112932" x="1822450" y="3232150"/>
          <p14:tracePt t="112934" x="1803400" y="3232150"/>
          <p14:tracePt t="112950" x="1731963" y="3303588"/>
          <p14:tracePt t="112967" x="1687513" y="3384550"/>
          <p14:tracePt t="112984" x="1633538" y="3509963"/>
          <p14:tracePt t="113001" x="1581150" y="3643313"/>
          <p14:tracePt t="113019" x="1482725" y="3830638"/>
          <p14:tracePt t="113034" x="1330325" y="4108450"/>
          <p14:tracePt t="113051" x="1196975" y="4419600"/>
          <p14:tracePt t="113067" x="1152525" y="4527550"/>
          <p14:tracePt t="113084" x="1098550" y="4714875"/>
          <p14:tracePt t="113102" x="1062038" y="4857750"/>
          <p14:tracePt t="113253" x="1062038" y="4867275"/>
          <p14:tracePt t="113270" x="1071563" y="4875213"/>
          <p14:tracePt t="113273" x="1081088" y="4875213"/>
          <p14:tracePt t="113285" x="1108075" y="4911725"/>
          <p14:tracePt t="113299" x="1133475" y="4965700"/>
          <p14:tracePt t="113318" x="1169988" y="4991100"/>
          <p14:tracePt t="113319" x="1169988" y="5000625"/>
          <p14:tracePt t="113335" x="1179513" y="5027613"/>
          <p14:tracePt t="113351" x="1187450" y="5037138"/>
          <p14:tracePt t="113367" x="1196975" y="5045075"/>
          <p14:tracePt t="113385" x="1204913" y="5045075"/>
          <p14:tracePt t="113541" x="1223963" y="5045075"/>
          <p14:tracePt t="113562" x="1231900" y="5045075"/>
          <p14:tracePt t="113573" x="1241425" y="5045075"/>
          <p14:tracePt t="113578" x="1250950" y="5045075"/>
          <p14:tracePt t="113586" x="1285875" y="5081588"/>
          <p14:tracePt t="113602" x="1303338" y="5116513"/>
          <p14:tracePt t="113618" x="1322388" y="5153025"/>
          <p14:tracePt t="113798" x="1330325" y="5153025"/>
          <p14:tracePt t="113802" x="1339850" y="5153025"/>
          <p14:tracePt t="113814" x="1339850" y="5160963"/>
          <p14:tracePt t="113835" x="1339850" y="5170488"/>
          <p14:tracePt t="113836" x="1347788" y="5180013"/>
          <p14:tracePt t="113851" x="1357313" y="5187950"/>
          <p14:tracePt t="113868" x="1366838" y="5187950"/>
          <p14:tracePt t="113885" x="1366838" y="5197475"/>
          <p14:tracePt t="113901" x="1366838" y="5205413"/>
          <p14:tracePt t="113958" x="1374775" y="5205413"/>
          <p14:tracePt t="113974" x="1384300" y="5205413"/>
          <p14:tracePt t="113990" x="1401763" y="5205413"/>
          <p14:tracePt t="114006" x="1419225" y="5205413"/>
          <p14:tracePt t="114018" x="1438275" y="5224463"/>
          <p14:tracePt t="114019" x="1473200" y="5232400"/>
          <p14:tracePt t="114035" x="1500188" y="5241925"/>
          <p14:tracePt t="114051" x="1527175" y="5259388"/>
          <p14:tracePt t="114068" x="1554163" y="5276850"/>
          <p14:tracePt t="114325" x="1544638" y="5286375"/>
          <p14:tracePt t="114330" x="1536700" y="5286375"/>
          <p14:tracePt t="114373" x="1527175" y="5286375"/>
          <p14:tracePt t="114391" x="1527175" y="5295900"/>
          <p14:tracePt t="114506" x="1544638" y="5303838"/>
          <p14:tracePt t="114518" x="1571625" y="5303838"/>
          <p14:tracePt t="114534" x="1581150" y="5303838"/>
          <p14:tracePt t="114535" x="1598613" y="5303838"/>
          <p14:tracePt t="114551" x="1608138" y="5303838"/>
          <p14:tracePt t="114568" x="1616075" y="5303838"/>
          <p14:tracePt t="114680" x="1625600" y="5313363"/>
          <p14:tracePt t="114684" x="1598613" y="5313363"/>
          <p14:tracePt t="114692" x="1544638" y="5322888"/>
          <p14:tracePt t="114702" x="1465263" y="5330825"/>
          <p14:tracePt t="114718" x="1401763" y="5340350"/>
          <p14:tracePt t="114735" x="1393825" y="5340350"/>
          <p14:tracePt t="114775" x="1393825" y="5348288"/>
          <p14:tracePt t="114871" x="1401763" y="5348288"/>
          <p14:tracePt t="114875" x="1411288" y="5348288"/>
          <p14:tracePt t="114887" x="1428750" y="5348288"/>
          <p14:tracePt t="114907" x="1446213" y="5348288"/>
          <p14:tracePt t="114935" x="1455738" y="5348288"/>
          <p14:tracePt t="115143" x="1455738" y="5340350"/>
          <p14:tracePt t="115432" x="1455738" y="5348288"/>
          <p14:tracePt t="115436" x="1455738" y="5375275"/>
          <p14:tracePt t="115448" x="1465263" y="5394325"/>
          <p14:tracePt t="115452" x="1500188" y="5429250"/>
          <p14:tracePt t="115468" x="1536700" y="5483225"/>
          <p14:tracePt t="115485" x="1571625" y="5581650"/>
          <p14:tracePt t="115501" x="1625600" y="5688013"/>
          <p14:tracePt t="115519" x="1670050" y="5776913"/>
          <p14:tracePt t="115535" x="1704975" y="5857875"/>
          <p14:tracePt t="115552" x="1731963" y="5919788"/>
          <p14:tracePt t="115569" x="1751013" y="5938838"/>
          <p14:tracePt t="115586" x="1768475" y="5956300"/>
          <p14:tracePt t="115602" x="1776413" y="5973763"/>
          <p14:tracePt t="115619" x="1795463" y="5991225"/>
          <p14:tracePt t="115636" x="1795463" y="6000750"/>
          <p14:tracePt t="115652" x="1812925" y="6000750"/>
          <p14:tracePt t="115669" x="1822450" y="6010275"/>
          <p14:tracePt t="115686" x="1830388" y="6010275"/>
          <p14:tracePt t="115831" x="1839913" y="6010275"/>
          <p14:tracePt t="115867" x="1839913" y="6000750"/>
          <p14:tracePt t="115896" x="1822450" y="6000750"/>
          <p14:tracePt t="115912" x="1812925" y="5983288"/>
          <p14:tracePt t="115918" x="1803400" y="5983288"/>
          <p14:tracePt t="115919" x="1785938" y="5973763"/>
          <p14:tracePt t="115935" x="1785938" y="5965825"/>
          <p14:tracePt t="115953" x="1776413" y="5965825"/>
          <p14:tracePt t="116008" x="1776413" y="5956300"/>
          <p14:tracePt t="116024" x="1768475" y="5946775"/>
          <p14:tracePt t="116044" x="1758950" y="5946775"/>
          <p14:tracePt t="116059" x="1751013" y="5946775"/>
          <p14:tracePt t="116076" x="1731963" y="5929313"/>
          <p14:tracePt t="116094" x="1714500" y="5919788"/>
          <p14:tracePt t="116108" x="1704975" y="5911850"/>
          <p14:tracePt t="116122" x="1697038" y="5911850"/>
          <p14:tracePt t="116123" x="1687513" y="5902325"/>
          <p14:tracePt t="116136" x="1670050" y="5902325"/>
          <p14:tracePt t="116169" x="1660525" y="5902325"/>
          <p14:tracePt t="116170" x="1652588" y="5902325"/>
          <p14:tracePt t="116186" x="1633538" y="5894388"/>
          <p14:tracePt t="116203" x="1625600" y="5894388"/>
          <p14:tracePt t="116219" x="1608138" y="5894388"/>
          <p14:tracePt t="116219" x="1598613" y="5894388"/>
          <p14:tracePt t="116238" x="1589088" y="5894388"/>
          <p14:tracePt t="116252" x="1562100" y="5894388"/>
          <p14:tracePt t="116270" x="1544638" y="5894388"/>
          <p14:tracePt t="116286" x="1527175" y="5894388"/>
          <p14:tracePt t="116302" x="1509713" y="5911850"/>
          <p14:tracePt t="116319" x="1500188" y="5919788"/>
          <p14:tracePt t="116336" x="1473200" y="5938838"/>
          <p14:tracePt t="116353" x="1465263" y="5956300"/>
          <p14:tracePt t="116369" x="1455738" y="5956300"/>
          <p14:tracePt t="116386" x="1455738" y="5965825"/>
          <p14:tracePt t="116426" x="1446213" y="5965825"/>
          <p14:tracePt t="116442" x="1446213" y="5973763"/>
          <p14:tracePt t="116452" x="1446213" y="5983288"/>
          <p14:tracePt t="116454" x="1446213" y="6000750"/>
          <p14:tracePt t="116489" x="1446213" y="6018213"/>
          <p14:tracePt t="116505" x="1446213" y="6027738"/>
          <p14:tracePt t="116510" x="1446213" y="6037263"/>
          <p14:tracePt t="116519" x="1465263" y="6054725"/>
          <p14:tracePt t="116536" x="1473200" y="6072188"/>
          <p14:tracePt t="116553" x="1490663" y="6081713"/>
          <p14:tracePt t="116571" x="1527175" y="6108700"/>
          <p14:tracePt t="116586" x="1562100" y="6126163"/>
          <p14:tracePt t="116603" x="1608138" y="6143625"/>
          <p14:tracePt t="116619" x="1652588" y="6153150"/>
          <p14:tracePt t="116636" x="1679575" y="6161088"/>
          <p14:tracePt t="116655" x="1704975" y="6161088"/>
          <p14:tracePt t="116669" x="1741488" y="6161088"/>
          <p14:tracePt t="116685" x="1768475" y="6161088"/>
          <p14:tracePt t="116703" x="1803400" y="6161088"/>
          <p14:tracePt t="116719" x="1847850" y="6161088"/>
          <p14:tracePt t="116736" x="1857375" y="6161088"/>
          <p14:tracePt t="116752" x="1884363" y="6153150"/>
          <p14:tracePt t="116770" x="1901825" y="6134100"/>
          <p14:tracePt t="116786" x="1911350" y="6116638"/>
          <p14:tracePt t="116803" x="1919288" y="6099175"/>
          <p14:tracePt t="116819" x="1928813" y="6081713"/>
          <p14:tracePt t="116836" x="1928813" y="6062663"/>
          <p14:tracePt t="116894" x="1928813" y="6045200"/>
          <p14:tracePt t="116909" x="1928813" y="6018213"/>
          <p14:tracePt t="116922" x="1928813" y="5983288"/>
          <p14:tracePt t="116937" x="1928813" y="5965825"/>
          <p14:tracePt t="116938" x="1901825" y="5929313"/>
          <p14:tracePt t="116954" x="1893888" y="5911850"/>
          <p14:tracePt t="116970" x="1893888" y="5902325"/>
          <p14:tracePt t="117018" x="1893888" y="5894388"/>
          <p14:tracePt t="117145" x="1884363" y="5884863"/>
          <p14:tracePt t="117150" x="1874838" y="5884863"/>
          <p14:tracePt t="117162" x="1847850" y="5875338"/>
          <p14:tracePt t="117170" x="1839913" y="5875338"/>
          <p14:tracePt t="117421" x="1839913" y="5884863"/>
          <p14:tracePt t="117434" x="1839913" y="5894388"/>
          <p14:tracePt t="117437" x="1839913" y="5902325"/>
          <p14:tracePt t="117450" x="1839913" y="5911850"/>
          <p14:tracePt t="117453" x="1839913" y="5956300"/>
          <p14:tracePt t="117469" x="1839913" y="5965825"/>
          <p14:tracePt t="117486" x="1839913" y="5973763"/>
          <p14:tracePt t="117502" x="1839913" y="5983288"/>
          <p14:tracePt t="117520" x="1839913" y="5991225"/>
          <p14:tracePt t="117611" x="1839913" y="6000750"/>
          <p14:tracePt t="117626" x="1857375" y="6010275"/>
          <p14:tracePt t="117630" x="1857375" y="6018213"/>
          <p14:tracePt t="117643" x="1866900" y="6027738"/>
          <p14:tracePt t="117659" x="1893888" y="6027738"/>
          <p14:tracePt t="117669" x="1919288" y="6027738"/>
          <p14:tracePt t="117686" x="1946275" y="6027738"/>
          <p14:tracePt t="117702" x="1955800" y="6027738"/>
          <p14:tracePt t="117719" x="1965325" y="6027738"/>
          <p14:tracePt t="117771" x="1965325" y="6018213"/>
          <p14:tracePt t="117916" x="1965325" y="6010275"/>
          <p14:tracePt t="117932" x="1965325" y="6000750"/>
          <p14:tracePt t="117935" x="1965325" y="5991225"/>
          <p14:tracePt t="117944" x="1965325" y="5983288"/>
          <p14:tracePt t="117954" x="1946275" y="5956300"/>
          <p14:tracePt t="117970" x="1946275" y="5938838"/>
          <p14:tracePt t="117987" x="1919288" y="5902325"/>
          <p14:tracePt t="118003" x="1874838" y="5840413"/>
          <p14:tracePt t="118019" x="1803400" y="5768975"/>
          <p14:tracePt t="118036" x="1795463" y="5768975"/>
          <p14:tracePt t="118053" x="1795463" y="5759450"/>
          <p14:tracePt t="118070" x="1758950" y="5751513"/>
          <p14:tracePt t="118087" x="1741488" y="5741988"/>
          <p14:tracePt t="118103" x="1697038" y="5732463"/>
          <p14:tracePt t="118121" x="1670050" y="5732463"/>
          <p14:tracePt t="118137" x="1660525" y="5732463"/>
          <p14:tracePt t="118153" x="1643063" y="5741988"/>
          <p14:tracePt t="118170" x="1633538" y="5741988"/>
          <p14:tracePt t="118187" x="1598613" y="5741988"/>
          <p14:tracePt t="118203" x="1527175" y="5741988"/>
          <p14:tracePt t="118220" x="1490663" y="5751513"/>
          <p14:tracePt t="118238" x="1446213" y="5751513"/>
          <p14:tracePt t="118253" x="1411288" y="5759450"/>
          <p14:tracePt t="118270" x="1374775" y="5786438"/>
          <p14:tracePt t="118287" x="1347788" y="5795963"/>
          <p14:tracePt t="118304" x="1339850" y="5795963"/>
          <p14:tracePt t="118320" x="1312863" y="5822950"/>
          <p14:tracePt t="118337" x="1276350" y="5857875"/>
          <p14:tracePt t="118354" x="1258888" y="5867400"/>
          <p14:tracePt t="118370" x="1241425" y="5894388"/>
          <p14:tracePt t="118387" x="1223963" y="5919788"/>
          <p14:tracePt t="118404" x="1204913" y="5946775"/>
          <p14:tracePt t="118420" x="1214438" y="5983288"/>
          <p14:tracePt t="118437" x="1214438" y="6010275"/>
          <p14:tracePt t="118454" x="1214438" y="6027738"/>
          <p14:tracePt t="118492" x="1214438" y="6037263"/>
          <p14:tracePt t="118503" x="1214438" y="6045200"/>
          <p14:tracePt t="118504" x="1214438" y="6062663"/>
          <p14:tracePt t="118521" x="1214438" y="6081713"/>
          <p14:tracePt t="118537" x="1241425" y="6116638"/>
          <p14:tracePt t="118553" x="1241425" y="6126163"/>
          <p14:tracePt t="118553" x="1250950" y="6134100"/>
          <p14:tracePt t="118571" x="1285875" y="6170613"/>
          <p14:tracePt t="118587" x="1312863" y="6197600"/>
          <p14:tracePt t="118605" x="1357313" y="6215063"/>
          <p14:tracePt t="118620" x="1366838" y="6215063"/>
          <p14:tracePt t="118637" x="1393825" y="6232525"/>
          <p14:tracePt t="118654" x="1446213" y="6232525"/>
          <p14:tracePt t="118670" x="1536700" y="6232525"/>
          <p14:tracePt t="118688" x="1598613" y="6232525"/>
          <p14:tracePt t="118704" x="1608138" y="6232525"/>
          <p14:tracePt t="118721" x="1625600" y="6224588"/>
          <p14:tracePt t="118737" x="1660525" y="6205538"/>
          <p14:tracePt t="118754" x="1687513" y="6180138"/>
          <p14:tracePt t="118770" x="1724025" y="6143625"/>
          <p14:tracePt t="118787" x="1758950" y="6099175"/>
          <p14:tracePt t="118804" x="1785938" y="6072188"/>
          <p14:tracePt t="118820" x="1795463" y="6045200"/>
          <p14:tracePt t="118860" x="1795463" y="6027738"/>
          <p14:tracePt t="118860" x="1795463" y="5991225"/>
          <p14:tracePt t="118876" x="1803400" y="5929313"/>
          <p14:tracePt t="118887" x="1795463" y="5867400"/>
          <p14:tracePt t="118927" x="1776413" y="5848350"/>
          <p14:tracePt t="118940" x="1758950" y="5822950"/>
          <p14:tracePt t="118944" x="1741488" y="5795963"/>
          <p14:tracePt t="118960" x="1724025" y="5776913"/>
          <p14:tracePt t="118970" x="1660525" y="5759450"/>
          <p14:tracePt t="118987" x="1616075" y="5759450"/>
          <p14:tracePt t="119004" x="1589088" y="5759450"/>
          <p14:tracePt t="119068" x="1581150" y="5759450"/>
          <p14:tracePt t="119072" x="1554163" y="5759450"/>
          <p14:tracePt t="119083" x="1527175" y="5759450"/>
          <p14:tracePt t="119083" x="1490663" y="5759450"/>
          <p14:tracePt t="119087" x="1455738" y="5759450"/>
          <p14:tracePt t="119104" x="1384300" y="5786438"/>
          <p14:tracePt t="119122" x="1374775" y="5795963"/>
          <p14:tracePt t="119137" x="1347788" y="5813425"/>
          <p14:tracePt t="119154" x="1322388" y="5848350"/>
          <p14:tracePt t="119172" x="1303338" y="5894388"/>
          <p14:tracePt t="119187" x="1285875" y="5929313"/>
          <p14:tracePt t="119204" x="1268413" y="5973763"/>
          <p14:tracePt t="119221" x="1268413" y="6010275"/>
          <p14:tracePt t="119237" x="1268413" y="6045200"/>
          <p14:tracePt t="119255" x="1268413" y="6099175"/>
          <p14:tracePt t="119271" x="1285875" y="6116638"/>
          <p14:tracePt t="119287" x="1322388" y="6143625"/>
          <p14:tracePt t="119304" x="1339850" y="6161088"/>
          <p14:tracePt t="119321" x="1384300" y="6188075"/>
          <p14:tracePt t="119337" x="1419225" y="6205538"/>
          <p14:tracePt t="119354" x="1473200" y="6215063"/>
          <p14:tracePt t="119371" x="1536700" y="6232525"/>
          <p14:tracePt t="119388" x="1616075" y="6242050"/>
          <p14:tracePt t="119404" x="1776413" y="6276975"/>
          <p14:tracePt t="119422" x="1874838" y="6276975"/>
          <p14:tracePt t="119469" x="1884363" y="6276975"/>
          <p14:tracePt t="119474" x="1884363" y="6269038"/>
          <p14:tracePt t="119486" x="1911350" y="6259513"/>
          <p14:tracePt t="119504" x="1946275" y="6251575"/>
          <p14:tracePt t="119505" x="1955800" y="6242050"/>
          <p14:tracePt t="119505" x="1965325" y="6224588"/>
          <p14:tracePt t="119522" x="2000250" y="6197600"/>
          <p14:tracePt t="119538" x="2036763" y="6170613"/>
          <p14:tracePt t="119554" x="2062163" y="6134100"/>
          <p14:tracePt t="119571" x="2071688" y="6108700"/>
          <p14:tracePt t="119587" x="2081213" y="6081713"/>
          <p14:tracePt t="119604" x="2089150" y="6054725"/>
          <p14:tracePt t="119621" x="2089150" y="6010275"/>
          <p14:tracePt t="119637" x="2089150" y="5991225"/>
          <p14:tracePt t="119654" x="2071688" y="5919788"/>
          <p14:tracePt t="119671" x="2044700" y="5894388"/>
          <p14:tracePt t="119688" x="2027238" y="5894388"/>
          <p14:tracePt t="119740" x="2017713" y="5894388"/>
          <p14:tracePt t="119745" x="2000250" y="5884863"/>
          <p14:tracePt t="119758" x="1965325" y="5875338"/>
          <p14:tracePt t="119762" x="1928813" y="5867400"/>
          <p14:tracePt t="119773" x="1830388" y="5848350"/>
          <p14:tracePt t="119788" x="1768475" y="5830888"/>
          <p14:tracePt t="119804" x="1751013" y="5830888"/>
          <p14:tracePt t="119886" x="1731963" y="5830888"/>
          <p14:tracePt t="119902" x="1724025" y="5830888"/>
          <p14:tracePt t="119911" x="1697038" y="5848350"/>
          <p14:tracePt t="119912" x="1679575" y="5867400"/>
          <p14:tracePt t="119922" x="1660525" y="5894388"/>
          <p14:tracePt t="119938" x="1652588" y="5929313"/>
          <p14:tracePt t="119954" x="1633538" y="5946775"/>
          <p14:tracePt t="119971" x="1625600" y="5973763"/>
          <p14:tracePt t="119987" x="1625600" y="6000750"/>
          <p14:tracePt t="120004" x="1625600" y="6018213"/>
          <p14:tracePt t="120021" x="1625600" y="6037263"/>
          <p14:tracePt t="120037" x="1633538" y="6062663"/>
          <p14:tracePt t="120054" x="1643063" y="6072188"/>
          <p14:tracePt t="120071" x="1670050" y="6099175"/>
          <p14:tracePt t="120087" x="1714500" y="6126163"/>
          <p14:tracePt t="120104" x="1768475" y="6134100"/>
          <p14:tracePt t="120121" x="1866900" y="6161088"/>
          <p14:tracePt t="120138" x="2036763" y="6188075"/>
          <p14:tracePt t="120155" x="2125663" y="6188075"/>
          <p14:tracePt t="120171" x="2160588" y="6180138"/>
          <p14:tracePt t="120187" x="2205038" y="6170613"/>
          <p14:tracePt t="120254" x="2214563" y="6143625"/>
          <p14:tracePt t="120261" x="2214563" y="6108700"/>
          <p14:tracePt t="120271" x="2197100" y="6062663"/>
          <p14:tracePt t="120288" x="2160588" y="6010275"/>
          <p14:tracePt t="120289" x="2152650" y="5973763"/>
          <p14:tracePt t="120289" x="2133600" y="5946775"/>
          <p14:tracePt t="120306" x="2089150" y="5867400"/>
          <p14:tracePt t="120321" x="2009775" y="5776913"/>
          <p14:tracePt t="120338" x="1973263" y="5751513"/>
          <p14:tracePt t="120412" x="1946275" y="5741988"/>
          <p14:tracePt t="120434" x="1938338" y="5741988"/>
          <p14:tracePt t="120446" x="1911350" y="5759450"/>
          <p14:tracePt t="120450" x="1901825" y="5776913"/>
          <p14:tracePt t="120460" x="1874838" y="5795963"/>
          <p14:tracePt t="120470" x="1874838" y="5813425"/>
          <p14:tracePt t="120487" x="1857375" y="5822950"/>
          <p14:tracePt t="120504" x="1857375" y="5830888"/>
          <p14:tracePt t="120558" x="1847850" y="5830888"/>
          <p14:tracePt t="120561" x="1847850" y="5822950"/>
          <p14:tracePt t="120576" x="1839913" y="5803900"/>
          <p14:tracePt t="120580" x="1830388" y="5813425"/>
          <p14:tracePt t="120608" x="1839913" y="5813425"/>
          <p14:tracePt t="120624" x="1847850" y="5813425"/>
          <p14:tracePt t="120628" x="1866900" y="5813425"/>
          <p14:tracePt t="120637" x="1901825" y="5813425"/>
          <p14:tracePt t="120655" x="1928813" y="5813425"/>
          <p14:tracePt t="120703" x="1946275" y="5803900"/>
          <p14:tracePt t="120707" x="1946275" y="5795963"/>
          <p14:tracePt t="120721" x="1965325" y="5786438"/>
          <p14:tracePt t="120722" x="2017713" y="5732463"/>
          <p14:tracePt t="120738" x="2089150" y="5616575"/>
          <p14:tracePt t="120755" x="2125663" y="5554663"/>
          <p14:tracePt t="120771" x="2152650" y="5500688"/>
          <p14:tracePt t="120788" x="2197100" y="5419725"/>
          <p14:tracePt t="120804" x="2214563" y="5348288"/>
          <p14:tracePt t="120821" x="2232025" y="5268913"/>
          <p14:tracePt t="120838" x="2241550" y="5214938"/>
          <p14:tracePt t="120855" x="2241550" y="5197475"/>
          <p14:tracePt t="120871" x="2241550" y="5143500"/>
          <p14:tracePt t="120871"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76"/>
            <a:ext cx="8229600" cy="1143000"/>
          </a:xfrm>
        </p:spPr>
        <p:txBody>
          <a:bodyPr>
            <a:normAutofit/>
          </a:bodyPr>
          <a:lstStyle/>
          <a:p>
            <a:r>
              <a:rPr lang="en-US" dirty="0"/>
              <a:t>Null and Deflection Methods</a:t>
            </a:r>
          </a:p>
        </p:txBody>
      </p:sp>
      <p:graphicFrame>
        <p:nvGraphicFramePr>
          <p:cNvPr id="4" name="Table 3"/>
          <p:cNvGraphicFramePr>
            <a:graphicFrameLocks noGrp="1"/>
          </p:cNvGraphicFramePr>
          <p:nvPr>
            <p:extLst>
              <p:ext uri="{D42A27DB-BD31-4B8C-83A1-F6EECF244321}">
                <p14:modId xmlns:p14="http://schemas.microsoft.com/office/powerpoint/2010/main" val="3446263703"/>
              </p:ext>
            </p:extLst>
          </p:nvPr>
        </p:nvGraphicFramePr>
        <p:xfrm>
          <a:off x="634180" y="1047136"/>
          <a:ext cx="7846142" cy="5495437"/>
        </p:xfrm>
        <a:graphic>
          <a:graphicData uri="http://schemas.openxmlformats.org/drawingml/2006/table">
            <a:tbl>
              <a:tblPr firstRow="1" bandRow="1">
                <a:tableStyleId>{EB344D84-9AFB-497E-A393-DC336BA19D2E}</a:tableStyleId>
              </a:tblPr>
              <a:tblGrid>
                <a:gridCol w="3923071">
                  <a:extLst>
                    <a:ext uri="{9D8B030D-6E8A-4147-A177-3AD203B41FA5}">
                      <a16:colId xmlns:a16="http://schemas.microsoft.com/office/drawing/2014/main" val="20000"/>
                    </a:ext>
                  </a:extLst>
                </a:gridCol>
                <a:gridCol w="3923071">
                  <a:extLst>
                    <a:ext uri="{9D8B030D-6E8A-4147-A177-3AD203B41FA5}">
                      <a16:colId xmlns:a16="http://schemas.microsoft.com/office/drawing/2014/main" val="20001"/>
                    </a:ext>
                  </a:extLst>
                </a:gridCol>
              </a:tblGrid>
              <a:tr h="466237">
                <a:tc>
                  <a:txBody>
                    <a:bodyPr/>
                    <a:lstStyle/>
                    <a:p>
                      <a:pPr algn="ctr"/>
                      <a:r>
                        <a:rPr lang="en-US" sz="2400" dirty="0"/>
                        <a:t>Null type device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Deflection type device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39403">
                <a:tc>
                  <a:txBody>
                    <a:bodyPr/>
                    <a:lstStyle/>
                    <a:p>
                      <a:pPr algn="just"/>
                      <a:r>
                        <a:rPr lang="en-US" sz="2400" dirty="0"/>
                        <a:t>Accuracy</a:t>
                      </a:r>
                      <a:r>
                        <a:rPr lang="en-US" sz="2400" baseline="0" dirty="0"/>
                        <a:t> is more, as numerical value of output depends on the standard weights</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t>Accuracy</a:t>
                      </a:r>
                      <a:r>
                        <a:rPr lang="en-US" sz="2400" baseline="0" dirty="0"/>
                        <a:t> is less, as numerical value of output depends on a secondary component (like the spring) which needs to be calibrated against standards.</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394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t>More sensitive and compact as deflection is only by a small amount near</a:t>
                      </a:r>
                      <a:r>
                        <a:rPr lang="en-US" sz="2400" baseline="0" dirty="0"/>
                        <a:t> the zero irrespective of the magnitude of the measured quantity.</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dirty="0"/>
                        <a:t>Less sensitive and</a:t>
                      </a:r>
                      <a:r>
                        <a:rPr lang="en-US" sz="2400" baseline="0" dirty="0"/>
                        <a:t> larger and more rugged – as the deflection can be quite large depending on the magnitude of the measured quantity.</a:t>
                      </a:r>
                      <a:endParaRPr lang="en-US"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49627">
                <a:tc>
                  <a:txBody>
                    <a:bodyPr/>
                    <a:lstStyle/>
                    <a:p>
                      <a:r>
                        <a:rPr lang="en-US" sz="2400" dirty="0"/>
                        <a:t>Not suitable for dynamic (time varying) measurements – like fluctuating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dirty="0"/>
                        <a:t>Can be used for dynamic (time varying)</a:t>
                      </a:r>
                      <a:r>
                        <a:rPr lang="en-US" sz="2400" baseline="0" dirty="0"/>
                        <a:t> measurements – like fluctuating pressure.</a:t>
                      </a:r>
                      <a:endParaRPr lang="en-US" sz="24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21848314"/>
      </p:ext>
    </p:extLst>
  </p:cSld>
  <p:clrMapOvr>
    <a:masterClrMapping/>
  </p:clrMapOvr>
  <mc:AlternateContent xmlns:mc="http://schemas.openxmlformats.org/markup-compatibility/2006" xmlns:p14="http://schemas.microsoft.com/office/powerpoint/2010/main">
    <mc:Choice Requires="p14">
      <p:transition spd="slow" p14:dur="2000" advTm="102843"/>
    </mc:Choice>
    <mc:Fallback xmlns="">
      <p:transition spd="slow" advTm="10284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076"/>
            <a:ext cx="8554065" cy="1143000"/>
          </a:xfrm>
        </p:spPr>
        <p:txBody>
          <a:bodyPr>
            <a:normAutofit fontScale="90000"/>
          </a:bodyPr>
          <a:lstStyle/>
          <a:p>
            <a:r>
              <a:rPr lang="en-US" dirty="0"/>
              <a:t>Generalized Input/output Configuration of Measuring Instruments/Systems</a:t>
            </a:r>
          </a:p>
        </p:txBody>
      </p:sp>
      <p:graphicFrame>
        <p:nvGraphicFramePr>
          <p:cNvPr id="3" name="Diagram 2"/>
          <p:cNvGraphicFramePr/>
          <p:nvPr>
            <p:extLst>
              <p:ext uri="{D42A27DB-BD31-4B8C-83A1-F6EECF244321}">
                <p14:modId xmlns:p14="http://schemas.microsoft.com/office/powerpoint/2010/main" val="804504979"/>
              </p:ext>
            </p:extLst>
          </p:nvPr>
        </p:nvGraphicFramePr>
        <p:xfrm>
          <a:off x="398206" y="1342102"/>
          <a:ext cx="8465575" cy="5220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4660490" y="1607574"/>
            <a:ext cx="3702722" cy="1312607"/>
            <a:chOff x="4660490" y="1607574"/>
            <a:chExt cx="3702722" cy="1312607"/>
          </a:xfrm>
        </p:grpSpPr>
        <p:sp>
          <p:nvSpPr>
            <p:cNvPr id="4" name="TextBox 3"/>
            <p:cNvSpPr txBox="1"/>
            <p:nvPr/>
          </p:nvSpPr>
          <p:spPr>
            <a:xfrm>
              <a:off x="6695768" y="1607574"/>
              <a:ext cx="1667444" cy="369332"/>
            </a:xfrm>
            <a:prstGeom prst="rect">
              <a:avLst/>
            </a:prstGeom>
            <a:noFill/>
          </p:spPr>
          <p:txBody>
            <a:bodyPr wrap="none" rtlCol="0">
              <a:spAutoFit/>
            </a:bodyPr>
            <a:lstStyle/>
            <a:p>
              <a:r>
                <a:rPr lang="en-US" b="1" u="sng" dirty="0">
                  <a:solidFill>
                    <a:srgbClr val="C00000"/>
                  </a:solidFill>
                  <a:effectLst>
                    <a:outerShdw blurRad="38100" dist="38100" dir="2700000" algn="tl">
                      <a:srgbClr val="000000">
                        <a:alpha val="43137"/>
                      </a:srgbClr>
                    </a:outerShdw>
                  </a:effectLst>
                </a:rPr>
                <a:t>Spurious inputs</a:t>
              </a:r>
            </a:p>
          </p:txBody>
        </p:sp>
        <p:cxnSp>
          <p:nvCxnSpPr>
            <p:cNvPr id="6" name="Straight Arrow Connector 5"/>
            <p:cNvCxnSpPr>
              <a:stCxn id="4" idx="2"/>
            </p:cNvCxnSpPr>
            <p:nvPr/>
          </p:nvCxnSpPr>
          <p:spPr>
            <a:xfrm flipH="1">
              <a:off x="4660490" y="1976906"/>
              <a:ext cx="2869000" cy="89902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6843252" y="1976906"/>
              <a:ext cx="686238" cy="9432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9153293"/>
      </p:ext>
    </p:extLst>
  </p:cSld>
  <p:clrMapOvr>
    <a:masterClrMapping/>
  </p:clrMapOvr>
  <mc:AlternateContent xmlns:mc="http://schemas.openxmlformats.org/markup-compatibility/2006" xmlns:p14="http://schemas.microsoft.com/office/powerpoint/2010/main">
    <mc:Choice Requires="p14">
      <p:transition spd="slow" p14:dur="2000" advTm="121842"/>
    </mc:Choice>
    <mc:Fallback xmlns="">
      <p:transition spd="slow" advTm="1218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3244" x="5180013" y="3340100"/>
          <p14:tracePt t="13347" x="5170488" y="3340100"/>
          <p14:tracePt t="13354" x="5160963" y="3340100"/>
          <p14:tracePt t="13620" x="5160963" y="3357563"/>
          <p14:tracePt t="13635" x="5180013" y="3357563"/>
          <p14:tracePt t="13652" x="5187950" y="3357563"/>
          <p14:tracePt t="13655" x="5214938" y="3357563"/>
          <p14:tracePt t="13669" x="5251450" y="3357563"/>
          <p14:tracePt t="13669" x="5295900" y="3357563"/>
          <p14:tracePt t="13683" x="5357813" y="3357563"/>
          <p14:tracePt t="13684" x="5473700" y="3357563"/>
          <p14:tracePt t="13699" x="5537200" y="3357563"/>
          <p14:tracePt t="13747" x="5554663" y="3357563"/>
          <p14:tracePt t="13748" x="5572125" y="3357563"/>
          <p14:tracePt t="13767" x="5581650" y="3357563"/>
          <p14:tracePt t="13767" x="5589588" y="3357563"/>
          <p14:tracePt t="13781" x="5626100" y="3357563"/>
          <p14:tracePt t="13781" x="5653088" y="3357563"/>
          <p14:tracePt t="13799" x="5715000" y="3357563"/>
          <p14:tracePt t="13815" x="5768975" y="3357563"/>
          <p14:tracePt t="13831" x="5830888" y="3357563"/>
          <p14:tracePt t="13848" x="5919788" y="3357563"/>
          <p14:tracePt t="13865" x="5991225" y="3357563"/>
          <p14:tracePt t="13882" x="6081713" y="3357563"/>
          <p14:tracePt t="13899" x="6161088" y="3357563"/>
          <p14:tracePt t="13916" x="6242050" y="3357563"/>
          <p14:tracePt t="13931" x="6286500" y="3357563"/>
          <p14:tracePt t="13949" x="6330950" y="3357563"/>
          <p14:tracePt t="13965" x="6375400" y="3357563"/>
          <p14:tracePt t="13982" x="6419850" y="3357563"/>
          <p14:tracePt t="13999" x="6483350" y="3357563"/>
          <p14:tracePt t="14015" x="6537325" y="3357563"/>
          <p14:tracePt t="14032" x="6589713" y="3357563"/>
          <p14:tracePt t="14049" x="6626225" y="3357563"/>
          <p14:tracePt t="14066" x="6670675" y="3357563"/>
          <p14:tracePt t="14066" x="6680200" y="3357563"/>
          <p14:tracePt t="14083" x="6705600" y="3357563"/>
          <p14:tracePt t="14099" x="6715125" y="3357563"/>
          <p14:tracePt t="14116" x="6732588" y="3357563"/>
          <p14:tracePt t="14132" x="6742113" y="3357563"/>
          <p14:tracePt t="14148" x="6751638" y="3340100"/>
          <p14:tracePt t="14166" x="6759575" y="3340100"/>
          <p14:tracePt t="14232" x="6759575" y="3348038"/>
          <p14:tracePt t="14259" x="6759575" y="3357563"/>
          <p14:tracePt t="14263" x="6759575" y="3367088"/>
          <p14:tracePt t="14387" x="6759575" y="3375025"/>
          <p14:tracePt t="14391" x="6759575" y="3384550"/>
          <p14:tracePt t="14821" x="6759575" y="3394075"/>
          <p14:tracePt t="14825" x="6759575" y="3402013"/>
          <p14:tracePt t="14841" x="6769100" y="3402013"/>
          <p14:tracePt t="14854" x="6769100" y="3411538"/>
          <p14:tracePt t="14938" x="6759575" y="3411538"/>
          <p14:tracePt t="15029" x="6742113" y="3411538"/>
          <p14:tracePt t="15033" x="6732588" y="3411538"/>
          <p14:tracePt t="15049" x="6688138" y="3429000"/>
          <p14:tracePt t="15066" x="6616700" y="3473450"/>
          <p14:tracePt t="15082" x="6572250" y="3490913"/>
          <p14:tracePt t="15084" x="6456363" y="3527425"/>
          <p14:tracePt t="15099" x="6375400" y="3554413"/>
          <p14:tracePt t="15116" x="6170613" y="3608388"/>
          <p14:tracePt t="15133" x="5822950" y="3751263"/>
          <p14:tracePt t="15149" x="5330825" y="3894138"/>
          <p14:tracePt t="15166" x="4946650" y="3938588"/>
          <p14:tracePt t="15183" x="4545013" y="4017963"/>
          <p14:tracePt t="15200" x="4232275" y="4054475"/>
          <p14:tracePt t="15216" x="3990975" y="4062413"/>
          <p14:tracePt t="15233" x="3803650" y="4062413"/>
          <p14:tracePt t="15250" x="3633788" y="4062413"/>
          <p14:tracePt t="15266" x="3571875" y="4071938"/>
          <p14:tracePt t="15318" x="3517900" y="4081463"/>
          <p14:tracePt t="15322" x="3429000" y="4062413"/>
          <p14:tracePt t="15334" x="3367088" y="4044950"/>
          <p14:tracePt t="15335" x="3322638" y="4017963"/>
          <p14:tracePt t="15349" x="3303588" y="4010025"/>
          <p14:tracePt t="15366" x="3197225" y="3983038"/>
          <p14:tracePt t="15383" x="3170238" y="3973513"/>
          <p14:tracePt t="15400" x="3152775" y="3965575"/>
          <p14:tracePt t="15416" x="3098800" y="3956050"/>
          <p14:tracePt t="15433" x="3044825" y="3929063"/>
          <p14:tracePt t="15449" x="3009900" y="3884613"/>
          <p14:tracePt t="15466" x="2990850" y="3867150"/>
          <p14:tracePt t="15509" x="2982913" y="3867150"/>
          <p14:tracePt t="15515" x="2973388" y="3857625"/>
          <p14:tracePt t="15541" x="2965450" y="3830638"/>
          <p14:tracePt t="15545" x="2965450" y="3822700"/>
          <p14:tracePt t="15557" x="2955925" y="3795713"/>
          <p14:tracePt t="15566" x="2938463" y="3759200"/>
          <p14:tracePt t="15582" x="2919413" y="3714750"/>
          <p14:tracePt t="15600" x="2901950" y="3670300"/>
          <p14:tracePt t="15616" x="2867025" y="3633788"/>
          <p14:tracePt t="15633" x="2867025" y="3589338"/>
          <p14:tracePt t="15650" x="2847975" y="3562350"/>
          <p14:tracePt t="15666" x="2830513" y="3544888"/>
          <p14:tracePt t="15684" x="2813050" y="3517900"/>
          <p14:tracePt t="15699" x="2768600" y="3500438"/>
          <p14:tracePt t="15716" x="2724150" y="3473450"/>
          <p14:tracePt t="15733" x="2705100" y="3473450"/>
          <p14:tracePt t="15750" x="2679700" y="3473450"/>
          <p14:tracePt t="15768" x="2660650" y="3455988"/>
          <p14:tracePt t="15782" x="2643188" y="3455988"/>
          <p14:tracePt t="15800" x="2625725" y="3455988"/>
          <p14:tracePt t="15800" x="2616200" y="3455988"/>
          <p14:tracePt t="15818" x="2598738" y="3455988"/>
          <p14:tracePt t="15892" x="2589213" y="3455988"/>
          <p14:tracePt t="15896" x="2581275" y="3455988"/>
          <p14:tracePt t="15909" x="2544763" y="3455988"/>
          <p14:tracePt t="15923" x="2536825" y="3455988"/>
          <p14:tracePt t="16216" x="2527300" y="3455988"/>
          <p14:tracePt t="16231" x="2527300" y="3465513"/>
          <p14:tracePt t="16235" x="2527300" y="3482975"/>
          <p14:tracePt t="16250" x="2527300" y="3536950"/>
          <p14:tracePt t="16253" x="2527300" y="3562350"/>
          <p14:tracePt t="16295" x="2527300" y="3589338"/>
          <p14:tracePt t="16311" x="2517775" y="3616325"/>
          <p14:tracePt t="16315" x="2517775" y="3643313"/>
          <p14:tracePt t="16326" x="2509838" y="3741738"/>
          <p14:tracePt t="16333" x="2482850" y="3840163"/>
          <p14:tracePt t="16350" x="2482850" y="3929063"/>
          <p14:tracePt t="16367" x="2465388" y="4044950"/>
          <p14:tracePt t="16383" x="2465388" y="4152900"/>
          <p14:tracePt t="16400" x="2465388" y="4251325"/>
          <p14:tracePt t="16416" x="2465388" y="4330700"/>
          <p14:tracePt t="16433" x="2465388" y="4419600"/>
          <p14:tracePt t="16450" x="2465388" y="4483100"/>
          <p14:tracePt t="16466" x="2465388" y="4527550"/>
          <p14:tracePt t="16483" x="2465388" y="4554538"/>
          <p14:tracePt t="16500" x="2482850" y="4598988"/>
          <p14:tracePt t="16516" x="2490788" y="4625975"/>
          <p14:tracePt t="16534" x="2500313" y="4660900"/>
          <p14:tracePt t="16549" x="2517775" y="4697413"/>
          <p14:tracePt t="16887" x="2517775" y="4705350"/>
          <p14:tracePt t="16891" x="2517775" y="4714875"/>
          <p14:tracePt t="16920" x="2536825" y="4714875"/>
          <p14:tracePt t="16923" x="2536825" y="4724400"/>
          <p14:tracePt t="16952" x="2544763" y="4724400"/>
          <p14:tracePt t="16983" x="2544763" y="4732338"/>
          <p14:tracePt t="16999" x="2554288" y="4741863"/>
          <p14:tracePt t="17175" x="2562225" y="4751388"/>
          <p14:tracePt t="17208" x="2571750" y="4751388"/>
          <p14:tracePt t="17240" x="2571750" y="4759325"/>
          <p14:tracePt t="17243" x="2571750" y="4768850"/>
          <p14:tracePt t="17253" x="2571750" y="4776788"/>
          <p14:tracePt t="17267" x="2571750" y="4795838"/>
          <p14:tracePt t="17268" x="2571750" y="4813300"/>
          <p14:tracePt t="17284" x="2571750" y="4848225"/>
          <p14:tracePt t="17300" x="2571750" y="4875213"/>
          <p14:tracePt t="17317" x="2589213" y="4911725"/>
          <p14:tracePt t="17334" x="2589213" y="4956175"/>
          <p14:tracePt t="17350" x="2598738" y="5010150"/>
          <p14:tracePt t="17367" x="2598738" y="5045075"/>
          <p14:tracePt t="17384" x="2598738" y="5062538"/>
          <p14:tracePt t="17401" x="2608263" y="5081588"/>
          <p14:tracePt t="17463" x="2608263" y="5089525"/>
          <p14:tracePt t="17543" x="2608263" y="5099050"/>
          <p14:tracePt t="17563" x="2598738" y="5099050"/>
          <p14:tracePt t="17591" x="2581275" y="5108575"/>
          <p14:tracePt t="17608" x="2571750" y="5116513"/>
          <p14:tracePt t="17612" x="2562225" y="5116513"/>
          <p14:tracePt t="17617" x="2554288" y="5116513"/>
          <p14:tracePt t="17673" x="2544763" y="5116513"/>
          <p14:tracePt t="17677" x="2536825" y="5116513"/>
          <p14:tracePt t="17784" x="2527300" y="5116513"/>
          <p14:tracePt t="17791" x="2517775" y="5116513"/>
          <p14:tracePt t="17962" x="2517775" y="5126038"/>
          <p14:tracePt t="17966" x="2517775" y="5133975"/>
          <p14:tracePt t="18027" x="2517775" y="5143500"/>
          <p14:tracePt t="18346" x="2517775" y="5170488"/>
          <p14:tracePt t="18362" x="2517775" y="5187950"/>
          <p14:tracePt t="18368" x="2517775" y="5197475"/>
          <p14:tracePt t="18377" x="2517775" y="5232400"/>
          <p14:tracePt t="18385" x="2554288" y="5276850"/>
          <p14:tracePt t="18402" x="2554288" y="5303838"/>
          <p14:tracePt t="18441" x="2554288" y="5313363"/>
          <p14:tracePt t="18452" x="2554288" y="5340350"/>
          <p14:tracePt t="18453" x="2554288" y="5375275"/>
          <p14:tracePt t="18468" x="2554288" y="5446713"/>
          <p14:tracePt t="18485" x="2554288" y="5500688"/>
          <p14:tracePt t="18501" x="2554288" y="5554663"/>
          <p14:tracePt t="18519" x="2554288" y="5572125"/>
          <p14:tracePt t="18535" x="2554288" y="5616575"/>
          <p14:tracePt t="18552" x="2554288" y="5626100"/>
          <p14:tracePt t="18587" x="2554288" y="5643563"/>
          <p14:tracePt t="18603" x="2554288" y="5653088"/>
          <p14:tracePt t="18634" x="2554288" y="5661025"/>
          <p14:tracePt t="18638" x="2554288" y="5680075"/>
          <p14:tracePt t="18649" x="2554288" y="5705475"/>
          <p14:tracePt t="18657" x="2554288" y="5715000"/>
          <p14:tracePt t="18668" x="2554288" y="5759450"/>
          <p14:tracePt t="18685" x="2562225" y="5822950"/>
          <p14:tracePt t="18702" x="2562225" y="5848350"/>
          <p14:tracePt t="18719" x="2571750" y="5875338"/>
          <p14:tracePt t="18735" x="2571750" y="5902325"/>
          <p14:tracePt t="18778" x="2598738" y="5919788"/>
          <p14:tracePt t="18783" x="2598738" y="5929313"/>
          <p14:tracePt t="18801" x="2616200" y="5938838"/>
          <p14:tracePt t="18802" x="2643188" y="5965825"/>
          <p14:tracePt t="18818" x="2687638" y="5991225"/>
          <p14:tracePt t="18835" x="2724150" y="6010275"/>
          <p14:tracePt t="18852" x="2751138" y="6018213"/>
          <p14:tracePt t="18869" x="2768600" y="6037263"/>
          <p14:tracePt t="18885" x="2786063" y="6037263"/>
          <p14:tracePt t="18902" x="2795588" y="6037263"/>
          <p14:tracePt t="18918" x="2803525" y="6045200"/>
          <p14:tracePt t="18935" x="2822575" y="6062663"/>
          <p14:tracePt t="18952" x="2847975" y="6072188"/>
          <p14:tracePt t="18968" x="2857500" y="6072188"/>
          <p14:tracePt t="18985" x="2884488" y="6072188"/>
          <p14:tracePt t="19002" x="2901950" y="6072188"/>
          <p14:tracePt t="19019" x="2928938" y="6072188"/>
          <p14:tracePt t="19036" x="2938463" y="6072188"/>
          <p14:tracePt t="19052" x="2955925" y="6072188"/>
          <p14:tracePt t="19068" x="2973388" y="6072188"/>
          <p14:tracePt t="19085" x="3044825" y="6072188"/>
          <p14:tracePt t="19103" x="3098800" y="6045200"/>
          <p14:tracePt t="19119" x="3125788" y="6018213"/>
          <p14:tracePt t="19135" x="3179763" y="5991225"/>
          <p14:tracePt t="19152" x="3232150" y="5946775"/>
          <p14:tracePt t="19169" x="3259138" y="5929313"/>
          <p14:tracePt t="19186" x="3303588" y="5867400"/>
          <p14:tracePt t="19202" x="3322638" y="5830888"/>
          <p14:tracePt t="19218" x="3340100" y="5813425"/>
          <p14:tracePt t="19236" x="3340100" y="5776913"/>
          <p14:tracePt t="19252" x="3340100" y="5759450"/>
          <p14:tracePt t="19292" x="3340100" y="5751513"/>
          <p14:tracePt t="19293" x="3340100" y="5741988"/>
          <p14:tracePt t="19325" x="3340100" y="5732463"/>
          <p14:tracePt t="19326" x="3340100" y="5724525"/>
          <p14:tracePt t="19335" x="3340100" y="5705475"/>
          <p14:tracePt t="19352" x="3340100" y="5670550"/>
          <p14:tracePt t="19368" x="3340100" y="5626100"/>
          <p14:tracePt t="19385" x="3340100" y="5572125"/>
          <p14:tracePt t="19402" x="3340100" y="5518150"/>
          <p14:tracePt t="19418" x="3340100" y="5500688"/>
          <p14:tracePt t="19435" x="3340100" y="5465763"/>
          <p14:tracePt t="19452" x="3330575" y="5446713"/>
          <p14:tracePt t="19469" x="3330575" y="5411788"/>
          <p14:tracePt t="19486" x="3330575" y="5367338"/>
          <p14:tracePt t="19502" x="3330575" y="5348288"/>
          <p14:tracePt t="19519" x="3330575" y="5295900"/>
          <p14:tracePt t="19536" x="3330575" y="5259388"/>
          <p14:tracePt t="19553" x="3330575" y="5224463"/>
          <p14:tracePt t="19568" x="3330575" y="5214938"/>
          <p14:tracePt t="19612" x="3303588" y="5187950"/>
          <p14:tracePt t="19616" x="3268663" y="5170488"/>
          <p14:tracePt t="19629" x="3241675" y="5133975"/>
          <p14:tracePt t="19635" x="3197225" y="5108575"/>
          <p14:tracePt t="19652" x="3152775" y="5081588"/>
          <p14:tracePt t="19668" x="3116263" y="5081588"/>
          <p14:tracePt t="19685" x="3081338" y="5037138"/>
          <p14:tracePt t="19702" x="3044825" y="5027613"/>
          <p14:tracePt t="19841" x="3017838" y="5027613"/>
          <p14:tracePt t="19868" x="3009900" y="5027613"/>
          <p14:tracePt t="19872" x="3000375" y="5027613"/>
          <p14:tracePt t="19874" x="2990850" y="5027613"/>
          <p14:tracePt t="19886" x="2973388" y="5027613"/>
          <p14:tracePt t="19932" x="2965450" y="5027613"/>
          <p14:tracePt t="19936" x="2946400" y="5027613"/>
          <p14:tracePt t="19964" x="2938463" y="5027613"/>
          <p14:tracePt t="20077" x="2928938" y="5027613"/>
          <p14:tracePt t="20080" x="2919413" y="5027613"/>
          <p14:tracePt t="20092" x="2919413" y="5037138"/>
          <p14:tracePt t="20108" x="2919413" y="5045075"/>
          <p14:tracePt t="20604" x="2938463" y="5018088"/>
          <p14:tracePt t="20609" x="2965450" y="5000625"/>
          <p14:tracePt t="20620" x="3000375" y="4973638"/>
          <p14:tracePt t="20624" x="3054350" y="4929188"/>
          <p14:tracePt t="20638" x="3259138" y="4724400"/>
          <p14:tracePt t="20653" x="3714750" y="4276725"/>
          <p14:tracePt t="20672" x="4027488" y="3956050"/>
          <p14:tracePt t="20687" x="4197350" y="3751263"/>
          <p14:tracePt t="20702" x="4313238" y="3589338"/>
          <p14:tracePt t="20720" x="4375150" y="3509963"/>
          <p14:tracePt t="20736" x="4419600" y="3438525"/>
          <p14:tracePt t="20753" x="4446588" y="3394075"/>
          <p14:tracePt t="20786" x="4456113" y="3367088"/>
          <p14:tracePt t="20788" x="4456113" y="3348038"/>
          <p14:tracePt t="20830" x="4456113" y="3330575"/>
          <p14:tracePt t="20834" x="4456113" y="3313113"/>
          <p14:tracePt t="20843" x="4465638" y="3276600"/>
          <p14:tracePt t="20853" x="4483100" y="3224213"/>
          <p14:tracePt t="20869" x="4491038" y="3160713"/>
          <p14:tracePt t="20886" x="4491038" y="3125788"/>
          <p14:tracePt t="20903" x="4510088" y="3098800"/>
          <p14:tracePt t="20920" x="4510088" y="3081338"/>
          <p14:tracePt t="20936" x="4518025" y="3071813"/>
          <p14:tracePt t="21058" x="4518025" y="3081338"/>
          <p14:tracePt t="21085" x="4510088" y="3089275"/>
          <p14:tracePt t="21091" x="4500563" y="3089275"/>
          <p14:tracePt t="21091" x="4500563" y="3108325"/>
          <p14:tracePt t="21102" x="4491038" y="3116263"/>
          <p14:tracePt t="21121" x="4483100" y="3133725"/>
          <p14:tracePt t="21166" x="4473575" y="3133725"/>
          <p14:tracePt t="21182" x="4473575" y="3143250"/>
          <p14:tracePt t="21327" x="4465638" y="3143250"/>
          <p14:tracePt t="21330" x="4456113" y="3143250"/>
          <p14:tracePt t="22162" x="4456113" y="3160713"/>
          <p14:tracePt t="22181" x="4456113" y="3197225"/>
          <p14:tracePt t="22192" x="4456113" y="3224213"/>
          <p14:tracePt t="22197" x="4456113" y="3259138"/>
          <p14:tracePt t="22208" x="4456113" y="3313113"/>
          <p14:tracePt t="22220" x="4456113" y="3394075"/>
          <p14:tracePt t="22236" x="4483100" y="3517900"/>
          <p14:tracePt t="22253" x="4491038" y="3571875"/>
          <p14:tracePt t="22288" x="4518025" y="3581400"/>
          <p14:tracePt t="22288" x="4527550" y="3608388"/>
          <p14:tracePt t="22304" x="4537075" y="3670300"/>
          <p14:tracePt t="22321" x="4572000" y="3751263"/>
          <p14:tracePt t="22337" x="4598988" y="3830638"/>
          <p14:tracePt t="22354" x="4598988" y="3884613"/>
          <p14:tracePt t="22370" x="4608513" y="3884613"/>
          <p14:tracePt t="22452" x="4608513" y="3894138"/>
          <p14:tracePt t="22464" x="4608513" y="3902075"/>
          <p14:tracePt t="22470" x="4608513" y="3911600"/>
          <p14:tracePt t="22486" x="4608513" y="3938588"/>
          <p14:tracePt t="22487" x="4608513" y="3965575"/>
          <p14:tracePt t="22503" x="4608513" y="3983038"/>
          <p14:tracePt t="22801" x="4608513" y="3973513"/>
          <p14:tracePt t="22804" x="4608513" y="3965575"/>
          <p14:tracePt t="22832" x="4589463" y="3965575"/>
          <p14:tracePt t="22992" x="4581525" y="3965575"/>
          <p14:tracePt t="23025" x="4581525" y="3956050"/>
          <p14:tracePt t="23088" x="4545013" y="3973513"/>
          <p14:tracePt t="23092" x="4537075" y="3973513"/>
          <p14:tracePt t="23104" x="4518025" y="4010025"/>
          <p14:tracePt t="23104" x="4500563" y="4037013"/>
          <p14:tracePt t="23120" x="4465638" y="4089400"/>
          <p14:tracePt t="23137" x="4446588" y="4125913"/>
          <p14:tracePt t="23153" x="4394200" y="4205288"/>
          <p14:tracePt t="23171" x="4394200" y="4241800"/>
          <p14:tracePt t="23171" x="4375150" y="4268788"/>
          <p14:tracePt t="23188" x="4367213" y="4340225"/>
          <p14:tracePt t="23204" x="4367213" y="4367213"/>
          <p14:tracePt t="23221" x="4367213" y="4375150"/>
          <p14:tracePt t="23344" x="4367213" y="4402138"/>
          <p14:tracePt t="23348" x="4367213" y="4429125"/>
          <p14:tracePt t="23360" x="4357688" y="4446588"/>
          <p14:tracePt t="23364" x="4340225" y="4465638"/>
          <p14:tracePt t="23376" x="4330700" y="4446588"/>
          <p14:tracePt t="23387" x="4340225" y="4438650"/>
          <p14:tracePt t="23403" x="4340225" y="4429125"/>
          <p14:tracePt t="23421" x="4357688" y="4429125"/>
          <p14:tracePt t="23437" x="4348163" y="4456113"/>
          <p14:tracePt t="23472" x="4348163" y="4473575"/>
          <p14:tracePt t="23489" x="4330700" y="4483100"/>
          <p14:tracePt t="23504" x="4330700" y="4491038"/>
          <p14:tracePt t="23521" x="4330700" y="4500563"/>
          <p14:tracePt t="23522" x="4330700" y="4527550"/>
          <p14:tracePt t="23538" x="4330700" y="4562475"/>
          <p14:tracePt t="23555" x="4330700" y="4572000"/>
          <p14:tracePt t="23571" x="4330700" y="4581525"/>
          <p14:tracePt t="23588" x="4330700" y="4589463"/>
          <p14:tracePt t="24019" x="4322763" y="4589463"/>
          <p14:tracePt t="24338" x="4303713" y="4589463"/>
          <p14:tracePt t="24342" x="4295775" y="4589463"/>
          <p14:tracePt t="24386" x="4286250" y="4589463"/>
          <p14:tracePt t="24393" x="4276725" y="4589463"/>
          <p14:tracePt t="24418" x="4268788" y="4589463"/>
          <p14:tracePt t="24422" x="4259263" y="4589463"/>
          <p14:tracePt t="24482" x="4251325" y="4589463"/>
          <p14:tracePt t="24515" x="4232275" y="4589463"/>
          <p14:tracePt t="24867" x="4224338" y="4589463"/>
          <p14:tracePt t="24867" x="4214813" y="4589463"/>
          <p14:tracePt t="24883" x="4205288" y="4589463"/>
          <p14:tracePt t="24887" x="4197350" y="4589463"/>
          <p14:tracePt t="25074" x="4197350" y="4598988"/>
          <p14:tracePt t="25106" x="4205288" y="4598988"/>
          <p14:tracePt t="25123" x="4214813" y="4598988"/>
          <p14:tracePt t="25156" x="4224338" y="4598988"/>
          <p14:tracePt t="25170" x="4241800" y="4598988"/>
          <p14:tracePt t="25203" x="4251325" y="4608513"/>
          <p14:tracePt t="25230" x="4251325" y="4616450"/>
          <p14:tracePt t="25236" x="4259263" y="4616450"/>
          <p14:tracePt t="25332" x="4276725" y="4616450"/>
          <p14:tracePt t="25364" x="4295775" y="4625975"/>
          <p14:tracePt t="25380" x="4295775" y="4643438"/>
          <p14:tracePt t="25397" x="4295775" y="4652963"/>
          <p14:tracePt t="25404" x="4295775" y="4660900"/>
          <p14:tracePt t="25406" x="4303713" y="4670425"/>
          <p14:tracePt t="25748" x="4303713" y="4679950"/>
          <p14:tracePt t="25752" x="4303713" y="4687888"/>
          <p14:tracePt t="25756" x="4313238" y="4697413"/>
          <p14:tracePt t="25771" x="4313238" y="4714875"/>
          <p14:tracePt t="25812" x="4313238" y="4724400"/>
          <p14:tracePt t="25813" x="4313238" y="4732338"/>
          <p14:tracePt t="25924" x="4313238" y="4741863"/>
          <p14:tracePt t="26084" x="4313238" y="4751388"/>
          <p14:tracePt t="26437" x="4303713" y="4751388"/>
          <p14:tracePt t="26516" x="4303713" y="4759325"/>
          <p14:tracePt t="26596" x="4313238" y="4759325"/>
          <p14:tracePt t="26600" x="4322763" y="4759325"/>
          <p14:tracePt t="26613" x="4330700" y="4759325"/>
          <p14:tracePt t="26629" x="4348163" y="4759325"/>
          <p14:tracePt t="26662" x="4357688" y="4759325"/>
          <p14:tracePt t="26667" x="4367213" y="4759325"/>
          <p14:tracePt t="26695" x="4375150" y="4759325"/>
          <p14:tracePt t="26698" x="4384675" y="4759325"/>
          <p14:tracePt t="26775" x="4394200" y="4759325"/>
          <p14:tracePt t="26790" x="4411663" y="4759325"/>
          <p14:tracePt t="26822" x="4419600" y="4759325"/>
          <p14:tracePt t="26826" x="4429125" y="4759325"/>
          <p14:tracePt t="26903" x="4438650" y="4759325"/>
          <p14:tracePt t="26906" x="4446588" y="4759325"/>
          <p14:tracePt t="27322" x="4446588" y="4751388"/>
          <p14:tracePt t="27367" x="4456113" y="4751388"/>
          <p14:tracePt t="27446" x="4465638" y="4732338"/>
          <p14:tracePt t="27526" x="4465638" y="4724400"/>
          <p14:tracePt t="27702" x="4483100" y="4724400"/>
          <p14:tracePt t="27718" x="4491038" y="4724400"/>
          <p14:tracePt t="27863" x="4527550" y="4705350"/>
          <p14:tracePt t="27864" x="4527550" y="4697413"/>
          <p14:tracePt t="27878" x="4562475" y="4687888"/>
          <p14:tracePt t="27882" x="4589463" y="4660900"/>
          <p14:tracePt t="27894" x="4660900" y="4625975"/>
          <p14:tracePt t="27906" x="4776788" y="4545013"/>
          <p14:tracePt t="27923" x="4911725" y="4429125"/>
          <p14:tracePt t="27940" x="5045075" y="4330700"/>
          <p14:tracePt t="27956" x="5153025" y="4241800"/>
          <p14:tracePt t="27973" x="5251450" y="4133850"/>
          <p14:tracePt t="27990" x="5295900" y="4089400"/>
          <p14:tracePt t="28006" x="5322888" y="4044950"/>
          <p14:tracePt t="28023" x="5348288" y="4010025"/>
          <p14:tracePt t="28040" x="5402263" y="3938588"/>
          <p14:tracePt t="28056" x="5446713" y="3867150"/>
          <p14:tracePt t="28074" x="5465763" y="3813175"/>
          <p14:tracePt t="28089" x="5527675" y="3724275"/>
          <p14:tracePt t="28106" x="5589588" y="3616325"/>
          <p14:tracePt t="28123" x="5661025" y="3490913"/>
          <p14:tracePt t="28140" x="5759450" y="3367088"/>
          <p14:tracePt t="28156" x="5759450" y="3357563"/>
          <p14:tracePt t="28313" x="5776913" y="3357563"/>
          <p14:tracePt t="28317" x="5795963" y="3357563"/>
          <p14:tracePt t="28328" x="5822950" y="3357563"/>
          <p14:tracePt t="28340" x="5840413" y="3357563"/>
          <p14:tracePt t="28346" x="5867400" y="3357563"/>
          <p14:tracePt t="28356" x="5884863" y="3357563"/>
          <p14:tracePt t="28373" x="5919788" y="3357563"/>
          <p14:tracePt t="28390" x="5946775" y="3357563"/>
          <p14:tracePt t="28520" x="5973763" y="3348038"/>
          <p14:tracePt t="28525" x="5983288" y="3348038"/>
          <p14:tracePt t="28536" x="6000750" y="3348038"/>
          <p14:tracePt t="28539" x="6010275" y="3348038"/>
          <p14:tracePt t="28616" x="6018213" y="3348038"/>
          <p14:tracePt t="28620" x="6045200" y="3367088"/>
          <p14:tracePt t="28649" x="6054725" y="3375025"/>
          <p14:tracePt t="28652" x="6072188" y="3375025"/>
          <p14:tracePt t="28664" x="6072188" y="3384550"/>
          <p14:tracePt t="28672" x="6089650" y="3411538"/>
          <p14:tracePt t="28690" x="6108700" y="3419475"/>
          <p14:tracePt t="28706" x="6126163" y="3438525"/>
          <p14:tracePt t="28722" x="6161088" y="3446463"/>
          <p14:tracePt t="28740" x="6180138" y="3446463"/>
          <p14:tracePt t="28824" x="6180138" y="3455988"/>
          <p14:tracePt t="28824" x="6197600" y="3455988"/>
          <p14:tracePt t="28840" x="6215063" y="3455988"/>
          <p14:tracePt t="28844" x="6251575" y="3455988"/>
          <p14:tracePt t="28856" x="6296025" y="3455988"/>
          <p14:tracePt t="28862" x="6313488" y="3455988"/>
          <p14:tracePt t="28873" x="6357938" y="3482975"/>
          <p14:tracePt t="28890" x="6411913" y="3544888"/>
          <p14:tracePt t="28906" x="6438900" y="3571875"/>
          <p14:tracePt t="28924" x="6465888" y="3608388"/>
          <p14:tracePt t="28940" x="6527800" y="3679825"/>
          <p14:tracePt t="28957" x="6599238" y="3741738"/>
          <p14:tracePt t="28973" x="6634163" y="3786188"/>
          <p14:tracePt t="28990" x="6680200" y="3840163"/>
          <p14:tracePt t="29006" x="6697663" y="3902075"/>
          <p14:tracePt t="29024" x="6724650" y="3938588"/>
          <p14:tracePt t="29040" x="6759575" y="3990975"/>
          <p14:tracePt t="29057" x="6786563" y="4017963"/>
          <p14:tracePt t="29074" x="6813550" y="4037013"/>
          <p14:tracePt t="29113" x="6840538" y="4037013"/>
          <p14:tracePt t="29114" x="6858000" y="4071938"/>
          <p14:tracePt t="29123" x="6875463" y="4116388"/>
          <p14:tracePt t="29139" x="6911975" y="4179888"/>
          <p14:tracePt t="29156" x="6946900" y="4251325"/>
          <p14:tracePt t="29173" x="6965950" y="4276725"/>
          <p14:tracePt t="29189" x="6983413" y="4295775"/>
          <p14:tracePt t="29206" x="6983413" y="4303713"/>
          <p14:tracePt t="29289" x="6991350" y="4303713"/>
          <p14:tracePt t="29338" x="7000875" y="4303713"/>
          <p14:tracePt t="29356" x="7010400" y="4303713"/>
          <p14:tracePt t="29688" x="7018338" y="4295775"/>
          <p14:tracePt t="30089" x="7018338" y="4286250"/>
          <p14:tracePt t="30235" x="7027863" y="4286250"/>
          <p14:tracePt t="30266" x="7037388" y="4286250"/>
          <p14:tracePt t="30795" x="7045325" y="4303713"/>
          <p14:tracePt t="30799" x="7045325" y="4313238"/>
          <p14:tracePt t="30813" x="7045325" y="4357688"/>
          <p14:tracePt t="30827" x="7045325" y="4394200"/>
          <p14:tracePt t="30828" x="7045325" y="4438650"/>
          <p14:tracePt t="30840" x="7045325" y="4537075"/>
          <p14:tracePt t="30858" x="7045325" y="4589463"/>
          <p14:tracePt t="30874" x="7045325" y="4625975"/>
          <p14:tracePt t="30891" x="7054850" y="4670425"/>
          <p14:tracePt t="30907" x="7054850" y="4697413"/>
          <p14:tracePt t="30923" x="7081838" y="4724400"/>
          <p14:tracePt t="30941" x="7081838" y="4759325"/>
          <p14:tracePt t="30957" x="7089775" y="4768850"/>
          <p14:tracePt t="30974" x="7089775" y="4776788"/>
          <p14:tracePt t="30991" x="7108825" y="4795838"/>
          <p14:tracePt t="31034" x="7108825" y="4803775"/>
          <p14:tracePt t="31038" x="7108825" y="4813300"/>
          <p14:tracePt t="31047" x="7116763" y="4830763"/>
          <p14:tracePt t="31056" x="7116763" y="4848225"/>
          <p14:tracePt t="31074" x="7134225" y="4867275"/>
          <p14:tracePt t="31090" x="7143750" y="4875213"/>
          <p14:tracePt t="31107" x="7108825" y="4911725"/>
          <p14:tracePt t="31124" x="7108825" y="4938713"/>
          <p14:tracePt t="31141" x="7099300" y="4946650"/>
          <p14:tracePt t="31179" x="7099300" y="4965700"/>
          <p14:tracePt t="31191" x="7099300" y="4991100"/>
          <p14:tracePt t="31212" x="7099300" y="5018088"/>
          <p14:tracePt t="31223" x="7099300" y="5027613"/>
          <p14:tracePt t="31244" x="7099300" y="5037138"/>
          <p14:tracePt t="31276" x="7099300" y="5045075"/>
          <p14:tracePt t="31291" x="7099300" y="5062538"/>
          <p14:tracePt t="31772" x="7099300" y="5072063"/>
          <p14:tracePt t="31781" x="7099300" y="5081588"/>
          <p14:tracePt t="31782" x="7081838" y="5116513"/>
          <p14:tracePt t="31791" x="7054850" y="5133975"/>
          <p14:tracePt t="31809" x="7027863" y="5153025"/>
          <p14:tracePt t="31825" x="6956425" y="5187950"/>
          <p14:tracePt t="31841" x="6894513" y="5197475"/>
          <p14:tracePt t="31858" x="6786563" y="5205413"/>
          <p14:tracePt t="31874" x="6680200" y="5214938"/>
          <p14:tracePt t="31891" x="6554788" y="5214938"/>
          <p14:tracePt t="31908" x="6438900" y="5214938"/>
          <p14:tracePt t="31924" x="6323013" y="5214938"/>
          <p14:tracePt t="31941" x="6188075" y="5214938"/>
          <p14:tracePt t="31958" x="5813425" y="5268913"/>
          <p14:tracePt t="31975" x="5473700" y="5268913"/>
          <p14:tracePt t="31991" x="5313363" y="5268913"/>
          <p14:tracePt t="32008" x="5214938" y="5268913"/>
          <p14:tracePt t="32025" x="5133975" y="5268913"/>
          <p14:tracePt t="32041" x="5099050" y="5268913"/>
          <p14:tracePt t="32058" x="5054600" y="5268913"/>
          <p14:tracePt t="32075" x="5037138" y="5268913"/>
          <p14:tracePt t="32091" x="4991100" y="5268913"/>
          <p14:tracePt t="32109" x="4965700" y="5251450"/>
          <p14:tracePt t="32124" x="4956175" y="5251450"/>
          <p14:tracePt t="32142" x="4929188" y="5241925"/>
          <p14:tracePt t="32158" x="4911725" y="5241925"/>
          <p14:tracePt t="32174" x="4894263" y="5232400"/>
          <p14:tracePt t="32207" x="4884738" y="5232400"/>
          <p14:tracePt t="32209" x="4884738" y="5224463"/>
          <p14:tracePt t="32268" x="4884738" y="5214938"/>
          <p14:tracePt t="32272" x="4884738" y="5205413"/>
          <p14:tracePt t="32284" x="4867275" y="5197475"/>
          <p14:tracePt t="32333" x="4857750" y="5187950"/>
          <p14:tracePt t="32476" x="4857750" y="5180013"/>
          <p14:tracePt t="32492" x="4884738" y="5180013"/>
          <p14:tracePt t="32497" x="4911725" y="5180013"/>
          <p14:tracePt t="32499" x="4929188" y="5180013"/>
          <p14:tracePt t="32509" x="5000625" y="5180013"/>
          <p14:tracePt t="32525" x="5108575" y="5180013"/>
          <p14:tracePt t="32542" x="5232400" y="5153025"/>
          <p14:tracePt t="32558" x="5367338" y="5133975"/>
          <p14:tracePt t="32574" x="5562600" y="5089525"/>
          <p14:tracePt t="32592" x="5688013" y="5072063"/>
          <p14:tracePt t="32608" x="5822950" y="5054600"/>
          <p14:tracePt t="32625" x="5919788" y="5054600"/>
          <p14:tracePt t="32642" x="5965825" y="5054600"/>
          <p14:tracePt t="32658" x="6010275" y="5054600"/>
          <p14:tracePt t="32674" x="6054725" y="5054600"/>
          <p14:tracePt t="32692" x="6089650" y="5054600"/>
          <p14:tracePt t="32712" x="6153150" y="5054600"/>
          <p14:tracePt t="32724" x="6251575" y="5054600"/>
          <p14:tracePt t="32742" x="6348413" y="5054600"/>
          <p14:tracePt t="32758" x="6456363" y="5054600"/>
          <p14:tracePt t="32774" x="6554788" y="5045075"/>
          <p14:tracePt t="32792" x="6616700" y="5045075"/>
          <p14:tracePt t="32808" x="6653213" y="5045075"/>
          <p14:tracePt t="32825" x="6697663" y="5045075"/>
          <p14:tracePt t="32842" x="6705600" y="5045075"/>
          <p14:tracePt t="32877" x="6724650" y="5045075"/>
          <p14:tracePt t="32895" x="6732588" y="5045075"/>
          <p14:tracePt t="32908" x="6751638" y="5045075"/>
          <p14:tracePt t="32910" x="6759575" y="5045075"/>
          <p14:tracePt t="32924" x="6786563" y="5045075"/>
          <p14:tracePt t="32942" x="6796088" y="5045075"/>
          <p14:tracePt t="32959" x="6831013" y="5045075"/>
          <p14:tracePt t="32975" x="6840538" y="5045075"/>
          <p14:tracePt t="32992" x="6858000" y="5037138"/>
          <p14:tracePt t="33008" x="6858000" y="5027613"/>
          <p14:tracePt t="33199" x="6875463" y="5027613"/>
          <p14:tracePt t="33214" x="6884988" y="5027613"/>
          <p14:tracePt t="33219" x="6902450" y="5027613"/>
          <p14:tracePt t="33225" x="6919913" y="5027613"/>
          <p14:tracePt t="33262" x="6929438" y="5037138"/>
          <p14:tracePt t="33264" x="6938963" y="5037138"/>
          <p14:tracePt t="33275" x="6946900" y="5045075"/>
          <p14:tracePt t="33291" x="6965950" y="5045075"/>
          <p14:tracePt t="33308" x="6991350" y="5045075"/>
          <p14:tracePt t="33324" x="7010400" y="5045075"/>
          <p14:tracePt t="33340" x="7027863" y="5045075"/>
          <p14:tracePt t="33390" x="7037388" y="5045075"/>
          <p14:tracePt t="33394" x="7045325" y="5045075"/>
          <p14:tracePt t="33470" x="7054850" y="5045075"/>
          <p14:tracePt t="33474" x="7062788" y="5045075"/>
          <p14:tracePt t="33747" x="7037388" y="5045075"/>
          <p14:tracePt t="33759" x="7018338" y="5045075"/>
          <p14:tracePt t="33765" x="6991350" y="5045075"/>
          <p14:tracePt t="33774" x="6902450" y="5054600"/>
          <p14:tracePt t="33781" x="6840538" y="5072063"/>
          <p14:tracePt t="33793" x="6724650" y="5089525"/>
          <p14:tracePt t="33808" x="6537325" y="5116513"/>
          <p14:tracePt t="33827" x="6062663" y="5116513"/>
          <p14:tracePt t="33843" x="5626100" y="5116513"/>
          <p14:tracePt t="33858" x="4938713" y="5081588"/>
          <p14:tracePt t="33876" x="4054475" y="5037138"/>
          <p14:tracePt t="33891" x="3098800" y="4946650"/>
          <p14:tracePt t="33909" x="2170113" y="4919663"/>
          <p14:tracePt t="33925" x="1490663" y="4919663"/>
          <p14:tracePt t="33942" x="1027113" y="4919663"/>
          <p14:tracePt t="33958" x="652463" y="4867275"/>
          <p14:tracePt t="33976" x="571500" y="4840288"/>
          <p14:tracePt t="33992" x="500063" y="4822825"/>
          <p14:tracePt t="34009" x="438150" y="4813300"/>
          <p14:tracePt t="34025" x="374650" y="4786313"/>
          <p14:tracePt t="34042" x="322263" y="4741863"/>
          <p14:tracePt t="34059" x="258763" y="4714875"/>
          <p14:tracePt t="34075" x="241300" y="4714875"/>
          <p14:tracePt t="34092" x="223838" y="4679950"/>
          <p14:tracePt t="34109" x="142875" y="4625975"/>
          <p14:tracePt t="34127" x="88900" y="4572000"/>
          <p14:tracePt t="34142" x="36513" y="4510088"/>
          <p14:tracePt t="34159" x="0" y="4465638"/>
          <p14:tracePt t="34175" x="0" y="4411663"/>
          <p14:tracePt t="34192" x="0" y="4348163"/>
          <p14:tracePt t="34209" x="0" y="4322763"/>
          <p14:tracePt t="34225" x="0" y="4241800"/>
          <p14:tracePt t="34243" x="9525" y="4214813"/>
          <p14:tracePt t="34259" x="152400" y="4044950"/>
          <p14:tracePt t="34277" x="322263" y="3875088"/>
          <p14:tracePt t="34292" x="536575" y="3697288"/>
          <p14:tracePt t="34308" x="741363" y="3536950"/>
          <p14:tracePt t="34326" x="901700" y="3429000"/>
          <p14:tracePt t="34342" x="1000125" y="3340100"/>
          <p14:tracePt t="34360" x="1098550" y="3276600"/>
          <p14:tracePt t="34375" x="1204913" y="3241675"/>
          <p14:tracePt t="34392" x="1295400" y="3197225"/>
          <p14:tracePt t="34409" x="1366838" y="3160713"/>
          <p14:tracePt t="34426" x="1446213" y="3152775"/>
          <p14:tracePt t="34443" x="1490663" y="3143250"/>
          <p14:tracePt t="34458" x="1536700" y="3133725"/>
          <p14:tracePt t="34476" x="1571625" y="3125788"/>
          <p14:tracePt t="34492" x="1608138" y="3125788"/>
          <p14:tracePt t="34533" x="1625600" y="3125788"/>
          <p14:tracePt t="34546" x="1633538" y="3125788"/>
          <p14:tracePt t="34548" x="1643063" y="3125788"/>
          <p14:tracePt t="34558" x="1679575" y="3125788"/>
          <p14:tracePt t="34576" x="1687513" y="3125788"/>
          <p14:tracePt t="34613" x="1687513" y="3133725"/>
          <p14:tracePt t="34625" x="1697038" y="3143250"/>
          <p14:tracePt t="34627" x="1714500" y="3143250"/>
          <p14:tracePt t="34643" x="1758950" y="3143250"/>
          <p14:tracePt t="34659" x="1884363" y="3179763"/>
          <p14:tracePt t="34692" x="2017713" y="3214688"/>
          <p14:tracePt t="34694" x="2125663" y="3224213"/>
          <p14:tracePt t="34709" x="2214563" y="3224213"/>
          <p14:tracePt t="34726" x="2276475" y="3224213"/>
          <p14:tracePt t="34742" x="2295525" y="3224213"/>
          <p14:tracePt t="34801" x="2322513" y="3224213"/>
          <p14:tracePt t="34804" x="2357438" y="3224213"/>
          <p14:tracePt t="34816" x="2384425" y="3224213"/>
          <p14:tracePt t="34825" x="2419350" y="3232150"/>
          <p14:tracePt t="34832" x="2544763" y="3241675"/>
          <p14:tracePt t="34842" x="2660650" y="3241675"/>
          <p14:tracePt t="34859" x="2786063" y="3241675"/>
          <p14:tracePt t="34875" x="2867025" y="3241675"/>
          <p14:tracePt t="34892" x="2919413" y="3241675"/>
          <p14:tracePt t="34909" x="2982913" y="3241675"/>
          <p14:tracePt t="34926" x="3036888" y="3232150"/>
          <p14:tracePt t="34943" x="3081338" y="3224213"/>
          <p14:tracePt t="34943" x="3098800" y="3224213"/>
          <p14:tracePt t="34961" x="3187700" y="3214688"/>
          <p14:tracePt t="34976" x="3313113" y="3187700"/>
          <p14:tracePt t="34993" x="3394075" y="3187700"/>
          <p14:tracePt t="35010" x="3455988" y="3179763"/>
          <p14:tracePt t="35026" x="3571875" y="3179763"/>
          <p14:tracePt t="35044" x="3687763" y="3179763"/>
          <p14:tracePt t="35059" x="4108450" y="3179763"/>
          <p14:tracePt t="35076" x="4330700" y="3170238"/>
          <p14:tracePt t="35093" x="4500563" y="3160713"/>
          <p14:tracePt t="35109" x="4616450" y="3160713"/>
          <p14:tracePt t="35126" x="4705350" y="3160713"/>
          <p14:tracePt t="35143" x="4741863" y="3143250"/>
          <p14:tracePt t="35159" x="4795838" y="3160713"/>
          <p14:tracePt t="35201" x="4803775" y="3160713"/>
          <p14:tracePt t="35202" x="4822825" y="3170238"/>
          <p14:tracePt t="35209" x="4840288" y="3170238"/>
          <p14:tracePt t="35225" x="4857750" y="3170238"/>
          <p14:tracePt t="35360" x="4867275" y="3170238"/>
          <p14:tracePt t="35520" x="4875213" y="3170238"/>
          <p14:tracePt t="35525" x="4884738" y="3170238"/>
          <p14:tracePt t="35858" x="4894263" y="3170238"/>
          <p14:tracePt t="35862" x="4902200" y="3170238"/>
          <p14:tracePt t="36467" x="4911725" y="3170238"/>
          <p14:tracePt t="36467" x="0" y="0"/>
        </p14:tracePtLst>
        <p14:tracePtLst>
          <p14:tracePt t="41209" x="1946275" y="4643438"/>
          <p14:tracePt t="41276" x="1946275" y="4633913"/>
          <p14:tracePt t="41324" x="1946275" y="4625975"/>
          <p14:tracePt t="41356" x="1946275" y="4616450"/>
          <p14:tracePt t="41372" x="1955800" y="4616450"/>
          <p14:tracePt t="41376" x="1973263" y="4616450"/>
          <p14:tracePt t="41395" x="1990725" y="4589463"/>
          <p14:tracePt t="41400" x="2036763" y="4562475"/>
          <p14:tracePt t="41411" x="2062163" y="4545013"/>
          <p14:tracePt t="41428" x="2116138" y="4500563"/>
          <p14:tracePt t="41445" x="2160588" y="4500563"/>
          <p14:tracePt t="41462" x="2214563" y="4500563"/>
          <p14:tracePt t="41479" x="2232025" y="4500563"/>
          <p14:tracePt t="41496" x="2241550" y="4500563"/>
          <p14:tracePt t="41512" x="2276475" y="4500563"/>
          <p14:tracePt t="41529" x="2322513" y="4500563"/>
          <p14:tracePt t="41546" x="2374900" y="4500563"/>
          <p14:tracePt t="41563" x="2438400" y="4500563"/>
          <p14:tracePt t="41579" x="2625725" y="4527550"/>
          <p14:tracePt t="41596" x="2697163" y="4554538"/>
          <p14:tracePt t="41613" x="2741613" y="4572000"/>
          <p14:tracePt t="41628" x="2786063" y="4598988"/>
          <p14:tracePt t="41645" x="2803525" y="4625975"/>
          <p14:tracePt t="41662" x="2822575" y="4679950"/>
          <p14:tracePt t="41681" x="2840038" y="4714875"/>
          <p14:tracePt t="41681" x="2867025" y="4759325"/>
          <p14:tracePt t="41696" x="2874963" y="4813300"/>
          <p14:tracePt t="41712" x="2901950" y="4840288"/>
          <p14:tracePt t="41728" x="2919413" y="4902200"/>
          <p14:tracePt t="41745" x="2946400" y="4929188"/>
          <p14:tracePt t="41762" x="2955925" y="4973638"/>
          <p14:tracePt t="41779" x="2973388" y="5027613"/>
          <p14:tracePt t="41797" x="2982913" y="5054600"/>
          <p14:tracePt t="41812" x="2982913" y="5099050"/>
          <p14:tracePt t="41828" x="2982913" y="5143500"/>
          <p14:tracePt t="41846" x="2982913" y="5187950"/>
          <p14:tracePt t="41862" x="2982913" y="5232400"/>
          <p14:tracePt t="41879" x="2982913" y="5286375"/>
          <p14:tracePt t="41896" x="2982913" y="5322888"/>
          <p14:tracePt t="41912" x="2982913" y="5313363"/>
          <p14:tracePt t="41929" x="2973388" y="5330825"/>
          <p14:tracePt t="41946" x="2955925" y="5357813"/>
          <p14:tracePt t="41962" x="2928938" y="5357813"/>
          <p14:tracePt t="41978" x="2894013" y="5402263"/>
          <p14:tracePt t="41997" x="2867025" y="5429250"/>
          <p14:tracePt t="42013" x="2847975" y="5438775"/>
          <p14:tracePt t="42029" x="2813050" y="5465763"/>
          <p14:tracePt t="42046" x="2776538" y="5473700"/>
          <p14:tracePt t="42062" x="2768600" y="5491163"/>
          <p14:tracePt t="42079" x="2759075" y="5491163"/>
          <p14:tracePt t="42157" x="2759075" y="5500688"/>
          <p14:tracePt t="42172" x="2741613" y="5500688"/>
          <p14:tracePt t="42173" x="2705100" y="5500688"/>
          <p14:tracePt t="42179" x="2652713" y="5518150"/>
          <p14:tracePt t="42195" x="2562225" y="5537200"/>
          <p14:tracePt t="42213" x="2490788" y="5537200"/>
          <p14:tracePt t="42229" x="2446338" y="5537200"/>
          <p14:tracePt t="42245" x="2401888" y="5537200"/>
          <p14:tracePt t="42262" x="2366963" y="5527675"/>
          <p14:tracePt t="42279" x="2312988" y="5483225"/>
          <p14:tracePt t="42295" x="2276475" y="5438775"/>
          <p14:tracePt t="42313" x="2276475" y="5384800"/>
          <p14:tracePt t="42329" x="2251075" y="5357813"/>
          <p14:tracePt t="42364" x="2232025" y="5330825"/>
          <p14:tracePt t="42382" x="2241550" y="5303838"/>
          <p14:tracePt t="42395" x="2241550" y="5276850"/>
          <p14:tracePt t="42396" x="2241550" y="5259388"/>
          <p14:tracePt t="42412" x="2232025" y="5224463"/>
          <p14:tracePt t="42428" x="2224088" y="5180013"/>
          <p14:tracePt t="42445" x="2214563" y="5116513"/>
          <p14:tracePt t="42462" x="2214563" y="5072063"/>
          <p14:tracePt t="42478" x="2214563" y="5037138"/>
          <p14:tracePt t="42496" x="2214563" y="4991100"/>
          <p14:tracePt t="42513" x="2214563" y="4973638"/>
          <p14:tracePt t="42591" x="2224088" y="4965700"/>
          <p14:tracePt t="42594" x="2224088" y="4956175"/>
          <p14:tracePt t="42606" x="2241550" y="4946650"/>
          <p14:tracePt t="42612" x="2276475" y="4919663"/>
          <p14:tracePt t="42629" x="2303463" y="4919663"/>
          <p14:tracePt t="42646" x="2322513" y="4911725"/>
          <p14:tracePt t="42663" x="2357438" y="4902200"/>
          <p14:tracePt t="42680" x="2384425" y="4902200"/>
          <p14:tracePt t="42696" x="2419350" y="4884738"/>
          <p14:tracePt t="42712" x="2465388" y="4884738"/>
          <p14:tracePt t="42729" x="2517775" y="4875213"/>
          <p14:tracePt t="42746" x="2554288" y="4875213"/>
          <p14:tracePt t="42763" x="2598738" y="4875213"/>
          <p14:tracePt t="42780" x="2652713" y="4875213"/>
          <p14:tracePt t="42796" x="2724150" y="4875213"/>
          <p14:tracePt t="42813" x="2776538" y="4875213"/>
          <p14:tracePt t="42829" x="2822575" y="4875213"/>
          <p14:tracePt t="42846" x="2840038" y="4884738"/>
          <p14:tracePt t="42863" x="2840038" y="4919663"/>
          <p14:tracePt t="42879" x="2857500" y="4946650"/>
          <p14:tracePt t="42897" x="2874963" y="4983163"/>
          <p14:tracePt t="42912" x="2894013" y="5081588"/>
          <p14:tracePt t="42930" x="2894013" y="5108575"/>
          <p14:tracePt t="42947" x="2901950" y="5160963"/>
          <p14:tracePt t="42963" x="2901950" y="5214938"/>
          <p14:tracePt t="42980" x="2911475" y="5268913"/>
          <p14:tracePt t="42996" x="2911475" y="5313363"/>
          <p14:tracePt t="43013" x="2911475" y="5357813"/>
          <p14:tracePt t="43029" x="2911475" y="5402263"/>
          <p14:tracePt t="43046" x="2911475" y="5456238"/>
          <p14:tracePt t="43063" x="2911475" y="5491163"/>
          <p14:tracePt t="43080" x="2911475" y="5500688"/>
          <p14:tracePt t="43294" x="2911475" y="5510213"/>
          <p14:tracePt t="43301" x="2894013" y="5510213"/>
          <p14:tracePt t="43312" x="2867025" y="5510213"/>
          <p14:tracePt t="43312" x="2803525" y="5510213"/>
          <p14:tracePt t="43329" x="2724150" y="5510213"/>
          <p14:tracePt t="43346" x="2652713" y="5483225"/>
          <p14:tracePt t="43362" x="2554288" y="5456238"/>
          <p14:tracePt t="43406" x="2544763" y="5446713"/>
          <p14:tracePt t="43410" x="2536825" y="5438775"/>
          <p14:tracePt t="43416" x="2500313" y="5384800"/>
          <p14:tracePt t="43429" x="2482850" y="5348288"/>
          <p14:tracePt t="43446" x="2455863" y="5322888"/>
          <p14:tracePt t="43463" x="2419350" y="5268913"/>
          <p14:tracePt t="43479" x="2401888" y="5214938"/>
          <p14:tracePt t="43496" x="2384425" y="5153025"/>
          <p14:tracePt t="43513" x="2374900" y="5081588"/>
          <p14:tracePt t="43599" x="2374900" y="5072063"/>
          <p14:tracePt t="43613" x="2374900" y="5054600"/>
          <p14:tracePt t="43629" x="2374900" y="5037138"/>
          <p14:tracePt t="43631" x="2374900" y="5010150"/>
          <p14:tracePt t="43646" x="2374900" y="4965700"/>
          <p14:tracePt t="43664" x="2393950" y="4938713"/>
          <p14:tracePt t="43680" x="2401888" y="4911725"/>
          <p14:tracePt t="43696" x="2419350" y="4884738"/>
          <p14:tracePt t="43714" x="2446338" y="4830763"/>
          <p14:tracePt t="43730" x="2446338" y="4822825"/>
          <p14:tracePt t="43747" x="2465388" y="4795838"/>
          <p14:tracePt t="43763" x="2509838" y="4759325"/>
          <p14:tracePt t="43781" x="2527300" y="4724400"/>
          <p14:tracePt t="43796" x="2562225" y="4714875"/>
          <p14:tracePt t="43814" x="2616200" y="4687888"/>
          <p14:tracePt t="43829" x="2687638" y="4670425"/>
          <p14:tracePt t="43846" x="2759075" y="4652963"/>
          <p14:tracePt t="43864" x="2803525" y="4652963"/>
          <p14:tracePt t="43880" x="2857500" y="4652963"/>
          <p14:tracePt t="43897" x="2874963" y="4652963"/>
          <p14:tracePt t="43914" x="2901950" y="4679950"/>
          <p14:tracePt t="43929" x="2919413" y="4697413"/>
          <p14:tracePt t="43948" x="2938463" y="4724400"/>
          <p14:tracePt t="43963" x="2965450" y="4759325"/>
          <p14:tracePt t="43980" x="2982913" y="4813300"/>
          <p14:tracePt t="43997" x="3000375" y="4867275"/>
          <p14:tracePt t="44013" x="3009900" y="4946650"/>
          <p14:tracePt t="44030" x="3009900" y="4991100"/>
          <p14:tracePt t="44046" x="3009900" y="5045075"/>
          <p14:tracePt t="44064" x="3009900" y="5072063"/>
          <p14:tracePt t="44079" x="3009900" y="5108575"/>
          <p14:tracePt t="44128" x="3009900" y="5126038"/>
          <p14:tracePt t="44145" x="3009900" y="5143500"/>
          <p14:tracePt t="44153" x="3009900" y="5153025"/>
          <p14:tracePt t="44154" x="2990850" y="5187950"/>
          <p14:tracePt t="44163" x="2990850" y="5224463"/>
          <p14:tracePt t="44180" x="2973388" y="5276850"/>
          <p14:tracePt t="44197" x="2965450" y="5303838"/>
          <p14:tracePt t="44213" x="2955925" y="5348288"/>
          <p14:tracePt t="44230" x="2938463" y="5384800"/>
          <p14:tracePt t="44246" x="2938463" y="5402263"/>
          <p14:tracePt t="44263" x="2928938" y="5429250"/>
          <p14:tracePt t="44280" x="2911475" y="5465763"/>
          <p14:tracePt t="44296" x="2901950" y="5483225"/>
          <p14:tracePt t="44313" x="2874963" y="5518150"/>
          <p14:tracePt t="44330" x="2857500" y="5545138"/>
          <p14:tracePt t="44368" x="2847975" y="5545138"/>
          <p14:tracePt t="44512" x="2840038" y="5554663"/>
          <p14:tracePt t="44561" x="2830513" y="5554663"/>
          <p14:tracePt t="44593" x="2813050" y="5554663"/>
          <p14:tracePt t="44640" x="2803525" y="5554663"/>
          <p14:tracePt t="44644" x="2795588" y="5554663"/>
          <p14:tracePt t="44672" x="2786063" y="5554663"/>
          <p14:tracePt t="44676" x="2776538" y="5554663"/>
          <p14:tracePt t="44688" x="2768600" y="5554663"/>
          <p14:tracePt t="44692" x="2759075" y="5562600"/>
          <p14:tracePt t="44704" x="2751138" y="5562600"/>
          <p14:tracePt t="44712" x="2732088" y="5562600"/>
          <p14:tracePt t="44729" x="2714625" y="5562600"/>
          <p14:tracePt t="44784" x="2705100" y="5562600"/>
          <p14:tracePt t="44785" x="2697163" y="5562600"/>
          <p14:tracePt t="45024" x="2687638" y="5562600"/>
          <p14:tracePt t="45024" x="2679700" y="5562600"/>
          <p14:tracePt t="45041" x="2670175" y="5562600"/>
          <p14:tracePt t="45047" x="2660650" y="5562600"/>
          <p14:tracePt t="45073" x="2633663" y="5562600"/>
          <p14:tracePt t="45080" x="2625725" y="5562600"/>
          <p14:tracePt t="45200" x="2625725" y="5572125"/>
          <p14:tracePt t="45475" x="2616200" y="5572125"/>
          <p14:tracePt t="45494" x="2608263" y="5581650"/>
          <p14:tracePt t="45842" x="2616200" y="5581650"/>
          <p14:tracePt t="45848" x="2625725" y="5581650"/>
          <p14:tracePt t="45859" x="2625725" y="5572125"/>
          <p14:tracePt t="45891" x="2633663" y="5572125"/>
          <p14:tracePt t="46067" x="2643188" y="5562600"/>
          <p14:tracePt t="46071" x="2643188" y="5554663"/>
          <p14:tracePt t="46098" x="2660650" y="5554663"/>
          <p14:tracePt t="46258" x="2670175" y="5554663"/>
          <p14:tracePt t="46263" x="2679700" y="5554663"/>
          <p14:tracePt t="46280" x="2697163" y="5554663"/>
          <p14:tracePt t="46307" x="2714625" y="5554663"/>
          <p14:tracePt t="46323" x="2724150" y="5554663"/>
          <p14:tracePt t="46330" x="2732088" y="5554663"/>
          <p14:tracePt t="46330" x="2751138" y="5554663"/>
          <p14:tracePt t="46370" x="2759075" y="5554663"/>
          <p14:tracePt t="46371" x="2768600" y="5554663"/>
          <p14:tracePt t="46380" x="2776538" y="5554663"/>
          <p14:tracePt t="46397" x="2795588" y="5554663"/>
          <p14:tracePt t="46414" x="2813050" y="5554663"/>
          <p14:tracePt t="46451" x="2813050" y="5562600"/>
          <p14:tracePt t="46452" x="2822575" y="5562600"/>
          <p14:tracePt t="46514" x="2830513" y="5562600"/>
          <p14:tracePt t="46518" x="2840038" y="5562600"/>
          <p14:tracePt t="46531" x="2840038" y="5572125"/>
          <p14:tracePt t="46688"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159" y="1371600"/>
            <a:ext cx="7279301" cy="48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199" y="141076"/>
            <a:ext cx="8554065" cy="1143000"/>
          </a:xfrm>
        </p:spPr>
        <p:txBody>
          <a:bodyPr>
            <a:normAutofit fontScale="90000"/>
          </a:bodyPr>
          <a:lstStyle/>
          <a:p>
            <a:r>
              <a:rPr lang="en-US" dirty="0"/>
              <a:t>Generalized Input/output Configuration of Measuring Instruments/Systems</a:t>
            </a:r>
          </a:p>
        </p:txBody>
      </p:sp>
      <p:grpSp>
        <p:nvGrpSpPr>
          <p:cNvPr id="7" name="Group 6"/>
          <p:cNvGrpSpPr/>
          <p:nvPr/>
        </p:nvGrpSpPr>
        <p:grpSpPr>
          <a:xfrm>
            <a:off x="1002890" y="4689987"/>
            <a:ext cx="7742904" cy="2056887"/>
            <a:chOff x="1002890" y="4689987"/>
            <a:chExt cx="7742904" cy="2056887"/>
          </a:xfrm>
        </p:grpSpPr>
        <p:pic>
          <p:nvPicPr>
            <p:cNvPr id="3074" name="Picture 2" descr="C:\Users\JU\AppData\Local\Microsoft\Windows\INetCache\IE\FW560HQV\tick-305245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0374" y="5638800"/>
              <a:ext cx="1195796" cy="110807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002890" y="4689987"/>
              <a:ext cx="7742904" cy="18140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5501" y="1342103"/>
            <a:ext cx="6294796" cy="3274142"/>
            <a:chOff x="135501" y="1342103"/>
            <a:chExt cx="6294796" cy="3274142"/>
          </a:xfrm>
        </p:grpSpPr>
        <p:sp>
          <p:nvSpPr>
            <p:cNvPr id="4" name="Rounded Rectangle 3"/>
            <p:cNvSpPr/>
            <p:nvPr/>
          </p:nvSpPr>
          <p:spPr>
            <a:xfrm>
              <a:off x="634181" y="1342103"/>
              <a:ext cx="5796116" cy="32741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JU\AppData\Local\Microsoft\Windows\INetCache\IE\1PIFCL67\Red-Cross-Mark-PNG-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501" y="2566218"/>
              <a:ext cx="919470" cy="1050823"/>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410620883"/>
      </p:ext>
    </p:extLst>
  </p:cSld>
  <p:clrMapOvr>
    <a:masterClrMapping/>
  </p:clrMapOvr>
  <mc:AlternateContent xmlns:mc="http://schemas.openxmlformats.org/markup-compatibility/2006" xmlns:p14="http://schemas.microsoft.com/office/powerpoint/2010/main">
    <mc:Choice Requires="p14">
      <p:transition spd="slow" p14:dur="2000" advTm="78765"/>
    </mc:Choice>
    <mc:Fallback xmlns="">
      <p:transition spd="slow" advTm="78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2778" x="1258888" y="5741988"/>
          <p14:tracePt t="2796" x="1276350" y="5741988"/>
          <p14:tracePt t="2796" x="1295400" y="5724525"/>
          <p14:tracePt t="2839" x="1303338" y="5724525"/>
          <p14:tracePt t="2843" x="1312863" y="5724525"/>
          <p14:tracePt t="2903" x="1322388" y="5724525"/>
          <p14:tracePt t="2907" x="1330325" y="5724525"/>
          <p14:tracePt t="2920" x="1347788" y="5724525"/>
          <p14:tracePt t="2924" x="1366838" y="5724525"/>
          <p14:tracePt t="2944" x="1428750" y="5724525"/>
          <p14:tracePt t="2944" x="1490663" y="5715000"/>
          <p14:tracePt t="2960" x="1562100" y="5697538"/>
          <p14:tracePt t="2977" x="1652588" y="5688013"/>
          <p14:tracePt t="2994" x="1731963" y="5670550"/>
          <p14:tracePt t="3011" x="1776413" y="5661025"/>
          <p14:tracePt t="3028" x="1803400" y="5643563"/>
          <p14:tracePt t="3175" x="1803400" y="5634038"/>
          <p14:tracePt t="3180" x="1803400" y="5616575"/>
          <p14:tracePt t="3194" x="1795463" y="5589588"/>
          <p14:tracePt t="3195" x="1785938" y="5545138"/>
          <p14:tracePt t="3211" x="1776413" y="5500688"/>
          <p14:tracePt t="3244" x="1776413" y="5483225"/>
          <p14:tracePt t="3245" x="1758950" y="5446713"/>
          <p14:tracePt t="3262" x="1758950" y="5419725"/>
          <p14:tracePt t="3278" x="1751013" y="5394325"/>
          <p14:tracePt t="3294" x="1751013" y="5375275"/>
          <p14:tracePt t="3310" x="1731963" y="5357813"/>
          <p14:tracePt t="3326" x="1731963" y="5322888"/>
          <p14:tracePt t="3416" x="1731963" y="5313363"/>
          <p14:tracePt t="3419" x="1731963" y="5303838"/>
          <p14:tracePt t="3479" x="1731963" y="5295900"/>
          <p14:tracePt t="3547" x="1704975" y="5303838"/>
          <p14:tracePt t="3560" x="1679575" y="5322888"/>
          <p14:tracePt t="3564" x="1625600" y="5340350"/>
          <p14:tracePt t="3576" x="1554163" y="5357813"/>
          <p14:tracePt t="3579" x="1411288" y="5402263"/>
          <p14:tracePt t="3579" x="1374775" y="5419725"/>
          <p14:tracePt t="3596" x="1330325" y="5429250"/>
          <p14:tracePt t="3611" x="1330325" y="5446713"/>
          <p14:tracePt t="3656" x="1312863" y="5446713"/>
          <p14:tracePt t="3659" x="1303338" y="5456238"/>
          <p14:tracePt t="3678" x="1303338" y="5465763"/>
          <p14:tracePt t="3678" x="1276350" y="5465763"/>
          <p14:tracePt t="3694" x="1258888" y="5473700"/>
          <p14:tracePt t="3736" x="1250950" y="5491163"/>
          <p14:tracePt t="3740" x="1241425" y="5491163"/>
          <p14:tracePt t="3746" x="1231900" y="5500688"/>
          <p14:tracePt t="3800" x="1231900" y="5527675"/>
          <p14:tracePt t="3804" x="1231900" y="5537200"/>
          <p14:tracePt t="3817" x="1214438" y="5554663"/>
          <p14:tracePt t="3817" x="1214438" y="5572125"/>
          <p14:tracePt t="3828" x="1214438" y="5599113"/>
          <p14:tracePt t="3845" x="1214438" y="5634038"/>
          <p14:tracePt t="3879" x="1214438" y="5643563"/>
          <p14:tracePt t="3879" x="1214438" y="5680075"/>
          <p14:tracePt t="3896" x="1223963" y="5697538"/>
          <p14:tracePt t="3912" x="1258888" y="5732463"/>
          <p14:tracePt t="3927" x="1303338" y="5776913"/>
          <p14:tracePt t="3944" x="1347788" y="5813425"/>
          <p14:tracePt t="3961" x="1374775" y="5840413"/>
          <p14:tracePt t="3978" x="1428750" y="5867400"/>
          <p14:tracePt t="3996" x="1455738" y="5867400"/>
          <p14:tracePt t="4012" x="1465263" y="5867400"/>
          <p14:tracePt t="4028" x="1490663" y="5867400"/>
          <p14:tracePt t="4072" x="1500188" y="5867400"/>
          <p14:tracePt t="4078" x="1509713" y="5867400"/>
          <p14:tracePt t="4106" x="1517650" y="5857875"/>
          <p14:tracePt t="4110" x="1527175" y="5830888"/>
          <p14:tracePt t="4117" x="1536700" y="5822950"/>
          <p14:tracePt t="4128" x="1536700" y="5795963"/>
          <p14:tracePt t="4144" x="1544638" y="5786438"/>
          <p14:tracePt t="4161" x="1554163" y="5751513"/>
          <p14:tracePt t="4178" x="1554163" y="5715000"/>
          <p14:tracePt t="4194" x="1554163" y="5670550"/>
          <p14:tracePt t="4211" x="1554163" y="5616575"/>
          <p14:tracePt t="4228" x="1554163" y="5599113"/>
          <p14:tracePt t="4245" x="1554163" y="5572125"/>
          <p14:tracePt t="4261" x="1554163" y="5545138"/>
          <p14:tracePt t="4279" x="1544638" y="5527675"/>
          <p14:tracePt t="4295" x="1527175" y="5510213"/>
          <p14:tracePt t="4311" x="1517650" y="5491163"/>
          <p14:tracePt t="4328" x="1500188" y="5465763"/>
          <p14:tracePt t="4344" x="1465263" y="5419725"/>
          <p14:tracePt t="4361" x="1455738" y="5411788"/>
          <p14:tracePt t="4378" x="1428750" y="5411788"/>
          <p14:tracePt t="4395" x="1401763" y="5402263"/>
          <p14:tracePt t="4412" x="1384300" y="5394325"/>
          <p14:tracePt t="4428" x="1366838" y="5394325"/>
          <p14:tracePt t="4446" x="1347788" y="5394325"/>
          <p14:tracePt t="4462" x="1312863" y="5394325"/>
          <p14:tracePt t="4479" x="1268413" y="5402263"/>
          <p14:tracePt t="4495" x="1241425" y="5438775"/>
          <p14:tracePt t="4512" x="1196975" y="5465763"/>
          <p14:tracePt t="4547" x="1169988" y="5500688"/>
          <p14:tracePt t="4553" x="1169988" y="5510213"/>
          <p14:tracePt t="4562" x="1160463" y="5510213"/>
          <p14:tracePt t="4580" x="1160463" y="5545138"/>
          <p14:tracePt t="4596" x="1160463" y="5581650"/>
          <p14:tracePt t="4611" x="1160463" y="5626100"/>
          <p14:tracePt t="4628" x="1160463" y="5661025"/>
          <p14:tracePt t="4645" x="1160463" y="5715000"/>
          <p14:tracePt t="4661" x="1169988" y="5751513"/>
          <p14:tracePt t="4679" x="1204913" y="5786438"/>
          <p14:tracePt t="4695" x="1250950" y="5813425"/>
          <p14:tracePt t="4712" x="1285875" y="5830888"/>
          <p14:tracePt t="4729" x="1339850" y="5867400"/>
          <p14:tracePt t="4745" x="1384300" y="5867400"/>
          <p14:tracePt t="4762" x="1465263" y="5875338"/>
          <p14:tracePt t="4778" x="1581150" y="5875338"/>
          <p14:tracePt t="4795" x="1697038" y="5875338"/>
          <p14:tracePt t="4812" x="1866900" y="5875338"/>
          <p14:tracePt t="4829" x="1965325" y="5875338"/>
          <p14:tracePt t="4845" x="2036763" y="5875338"/>
          <p14:tracePt t="4861" x="2125663" y="5867400"/>
          <p14:tracePt t="4879" x="2224088" y="5857875"/>
          <p14:tracePt t="4895" x="2347913" y="5840413"/>
          <p14:tracePt t="4912" x="2482850" y="5830888"/>
          <p14:tracePt t="4929" x="2813050" y="5830888"/>
          <p14:tracePt t="4945" x="3143250" y="5803900"/>
          <p14:tracePt t="4962" x="3438525" y="5803900"/>
          <p14:tracePt t="4978" x="3714750" y="5803900"/>
          <p14:tracePt t="4996" x="3956050" y="5803900"/>
          <p14:tracePt t="5012" x="4125913" y="5803900"/>
          <p14:tracePt t="5029" x="4259263" y="5803900"/>
          <p14:tracePt t="5045" x="4268788" y="5803900"/>
          <p14:tracePt t="5062" x="4286250" y="5795963"/>
          <p14:tracePt t="5078" x="4295775" y="5776913"/>
          <p14:tracePt t="5095" x="4303713" y="5768975"/>
          <p14:tracePt t="5112" x="4313238" y="5732463"/>
          <p14:tracePt t="5130" x="4313238" y="5705475"/>
          <p14:tracePt t="5145" x="4330700" y="5680075"/>
          <p14:tracePt t="5163" x="4330700" y="5670550"/>
          <p14:tracePt t="5179" x="4330700" y="5626100"/>
          <p14:tracePt t="5195" x="4367213" y="5572125"/>
          <p14:tracePt t="5214" x="4411663" y="5518150"/>
          <p14:tracePt t="5229" x="4456113" y="5473700"/>
          <p14:tracePt t="5246" x="4510088" y="5419725"/>
          <p14:tracePt t="5261" x="4537075" y="5402263"/>
          <p14:tracePt t="5279" x="4562475" y="5375275"/>
          <p14:tracePt t="5295" x="4581525" y="5367338"/>
          <p14:tracePt t="5312" x="4589463" y="5348288"/>
          <p14:tracePt t="5328" x="4616450" y="5330825"/>
          <p14:tracePt t="5345" x="4625975" y="5322888"/>
          <p14:tracePt t="5386" x="4625975" y="5313363"/>
          <p14:tracePt t="5398" x="4643438" y="5313363"/>
          <p14:tracePt t="5411" x="4652963" y="5313363"/>
          <p14:tracePt t="5412" x="4714875" y="5313363"/>
          <p14:tracePt t="5428" x="4768850" y="5313363"/>
          <p14:tracePt t="5445" x="4840288" y="5313363"/>
          <p14:tracePt t="5462" x="4911725" y="5313363"/>
          <p14:tracePt t="5479" x="4973638" y="5322888"/>
          <p14:tracePt t="5495" x="4991100" y="5340350"/>
          <p14:tracePt t="5512" x="4983163" y="5384800"/>
          <p14:tracePt t="5529" x="4965700" y="5375275"/>
          <p14:tracePt t="5545" x="4973638" y="5384800"/>
          <p14:tracePt t="5545" x="4983163" y="5384800"/>
          <p14:tracePt t="5579" x="5000625" y="5394325"/>
          <p14:tracePt t="5580" x="5018088" y="5438775"/>
          <p14:tracePt t="5596" x="5027613" y="5465763"/>
          <p14:tracePt t="5613" x="5027613" y="5510213"/>
          <p14:tracePt t="5629" x="5037138" y="5537200"/>
          <p14:tracePt t="5646" x="5037138" y="5562600"/>
          <p14:tracePt t="5662" x="5027613" y="5626100"/>
          <p14:tracePt t="5679" x="4991100" y="5680075"/>
          <p14:tracePt t="5696" x="4956175" y="5724525"/>
          <p14:tracePt t="5712" x="4902200" y="5768975"/>
          <p14:tracePt t="5728" x="4884738" y="5786438"/>
          <p14:tracePt t="5746" x="4830763" y="5813425"/>
          <p14:tracePt t="5763" x="4768850" y="5830888"/>
          <p14:tracePt t="5779" x="4724400" y="5857875"/>
          <p14:tracePt t="5797" x="4679950" y="5884863"/>
          <p14:tracePt t="5813" x="4625975" y="5894388"/>
          <p14:tracePt t="5830" x="4598988" y="5894388"/>
          <p14:tracePt t="5847" x="4581525" y="5894388"/>
          <p14:tracePt t="5863" x="4545013" y="5894388"/>
          <p14:tracePt t="5879" x="4518025" y="5894388"/>
          <p14:tracePt t="5897" x="4473575" y="5894388"/>
          <p14:tracePt t="5913" x="4446588" y="5894388"/>
          <p14:tracePt t="5930" x="4411663" y="5848350"/>
          <p14:tracePt t="5946" x="4348163" y="5759450"/>
          <p14:tracePt t="5964" x="4322763" y="5715000"/>
          <p14:tracePt t="5980" x="4303713" y="5670550"/>
          <p14:tracePt t="5997" x="4286250" y="5661025"/>
          <p14:tracePt t="6013" x="4268788" y="5643563"/>
          <p14:tracePt t="6030" x="4259263" y="5626100"/>
          <p14:tracePt t="6046" x="4259263" y="5589588"/>
          <p14:tracePt t="6063" x="4259263" y="5562600"/>
          <p14:tracePt t="6080" x="4259263" y="5545138"/>
          <p14:tracePt t="6096" x="4259263" y="5510213"/>
          <p14:tracePt t="6114" x="4295775" y="5483225"/>
          <p14:tracePt t="6131" x="4322763" y="5456238"/>
          <p14:tracePt t="6147" x="4367213" y="5446713"/>
          <p14:tracePt t="6163" x="4456113" y="5429250"/>
          <p14:tracePt t="6180" x="4537075" y="5411788"/>
          <p14:tracePt t="6197" x="4633913" y="5411788"/>
          <p14:tracePt t="6214" x="4724400" y="5411788"/>
          <p14:tracePt t="6230" x="4786313" y="5402263"/>
          <p14:tracePt t="6246" x="4848225" y="5419725"/>
          <p14:tracePt t="6264" x="4884738" y="5438775"/>
          <p14:tracePt t="6280" x="4911725" y="5446713"/>
          <p14:tracePt t="6297" x="4946650" y="5473700"/>
          <p14:tracePt t="6313" x="4973638" y="5500688"/>
          <p14:tracePt t="6330" x="4983163" y="5537200"/>
          <p14:tracePt t="6346" x="5010150" y="5545138"/>
          <p14:tracePt t="6365" x="5018088" y="5562600"/>
          <p14:tracePt t="6380" x="5037138" y="5572125"/>
          <p14:tracePt t="6397" x="5037138" y="5589588"/>
          <p14:tracePt t="6414" x="5045075" y="5599113"/>
          <p14:tracePt t="6430" x="5054600" y="5616575"/>
          <p14:tracePt t="6447" x="5054600" y="5643563"/>
          <p14:tracePt t="6465" x="5054600" y="5661025"/>
          <p14:tracePt t="6481" x="5045075" y="5688013"/>
          <p14:tracePt t="6497" x="5010150" y="5705475"/>
          <p14:tracePt t="6513" x="4973638" y="5732463"/>
          <p14:tracePt t="6530" x="4911725" y="5751513"/>
          <p14:tracePt t="6546" x="4857750" y="5759450"/>
          <p14:tracePt t="6564" x="4813300" y="5768975"/>
          <p14:tracePt t="6580" x="4759325" y="5768975"/>
          <p14:tracePt t="6637" x="4724400" y="5786438"/>
          <p14:tracePt t="6649" x="4705350" y="5786438"/>
          <p14:tracePt t="6663" x="4697413" y="5786438"/>
          <p14:tracePt t="6664" x="4660900" y="5786438"/>
          <p14:tracePt t="6680" x="4633913" y="5786438"/>
          <p14:tracePt t="6697" x="4616450" y="5768975"/>
          <p14:tracePt t="6713" x="4608513" y="5759450"/>
          <p14:tracePt t="6731" x="4598988" y="5751513"/>
          <p14:tracePt t="6746" x="4572000" y="5715000"/>
          <p14:tracePt t="6764" x="4572000" y="5680075"/>
          <p14:tracePt t="6781" x="4554538" y="5643563"/>
          <p14:tracePt t="6796" x="4554538" y="5608638"/>
          <p14:tracePt t="6814" x="4554538" y="5545138"/>
          <p14:tracePt t="6831" x="4554538" y="5510213"/>
          <p14:tracePt t="6847" x="4554538" y="5483225"/>
          <p14:tracePt t="6864" x="4572000" y="5465763"/>
          <p14:tracePt t="6880" x="4589463" y="5446713"/>
          <p14:tracePt t="6897" x="4625975" y="5402263"/>
          <p14:tracePt t="6913" x="4660900" y="5394325"/>
          <p14:tracePt t="6930" x="4705350" y="5384800"/>
          <p14:tracePt t="6946" x="4751388" y="5384800"/>
          <p14:tracePt t="6964" x="4776788" y="5384800"/>
          <p14:tracePt t="6980" x="4840288" y="5384800"/>
          <p14:tracePt t="6997" x="4875213" y="5384800"/>
          <p14:tracePt t="7014" x="4919663" y="5384800"/>
          <p14:tracePt t="7030" x="4938713" y="5402263"/>
          <p14:tracePt t="7047" x="4956175" y="5419725"/>
          <p14:tracePt t="7063" x="4973638" y="5446713"/>
          <p14:tracePt t="7080" x="4991100" y="5465763"/>
          <p14:tracePt t="7098" x="5000625" y="5483225"/>
          <p14:tracePt t="7114" x="5000625" y="5491163"/>
          <p14:tracePt t="7130" x="5010150" y="5510213"/>
          <p14:tracePt t="7166" x="5010150" y="5527675"/>
          <p14:tracePt t="7180" x="5010150" y="5537200"/>
          <p14:tracePt t="7182" x="5010150" y="5554663"/>
          <p14:tracePt t="7182" x="5000625" y="5562600"/>
          <p14:tracePt t="7213" x="4973638" y="5581650"/>
          <p14:tracePt t="7215" x="4946650" y="5589588"/>
          <p14:tracePt t="7231" x="4894263" y="5608638"/>
          <p14:tracePt t="7248" x="4848225" y="5608638"/>
          <p14:tracePt t="7265" x="4786313" y="5608638"/>
          <p14:tracePt t="7280" x="4724400" y="5608638"/>
          <p14:tracePt t="7280" x="4697413" y="5608638"/>
          <p14:tracePt t="7299" x="4633913" y="5608638"/>
          <p14:tracePt t="7314" x="4545013" y="5608638"/>
          <p14:tracePt t="7331" x="4456113" y="5608638"/>
          <p14:tracePt t="7347" x="4348163" y="5608638"/>
          <p14:tracePt t="7364" x="4224338" y="5608638"/>
          <p14:tracePt t="7381" x="4089400" y="5626100"/>
          <p14:tracePt t="7397" x="3973513" y="5626100"/>
          <p14:tracePt t="7413" x="3768725" y="5626100"/>
          <p14:tracePt t="7430" x="3554413" y="5616575"/>
          <p14:tracePt t="7447" x="3384550" y="5599113"/>
          <p14:tracePt t="7464" x="3232150" y="5589588"/>
          <p14:tracePt t="7480" x="3125788" y="5589588"/>
          <p14:tracePt t="7498" x="3081338" y="5589588"/>
          <p14:tracePt t="7514" x="3062288" y="5589588"/>
          <p14:tracePt t="7530" x="3044825" y="5589588"/>
          <p14:tracePt t="7547" x="3027363" y="5589588"/>
          <p14:tracePt t="7564" x="3009900" y="5589588"/>
          <p14:tracePt t="7581" x="2894013" y="5581650"/>
          <p14:tracePt t="7600" x="2795588" y="5581650"/>
          <p14:tracePt t="7614" x="2732088" y="5581650"/>
          <p14:tracePt t="7631" x="2679700" y="5581650"/>
          <p14:tracePt t="7647" x="2608263" y="5581650"/>
          <p14:tracePt t="7664" x="2571750" y="5581650"/>
          <p14:tracePt t="7681" x="2536825" y="5562600"/>
          <p14:tracePt t="7713" x="2527300" y="5562600"/>
          <p14:tracePt t="7715" x="2517775" y="5554663"/>
          <p14:tracePt t="7731" x="2517775" y="5545138"/>
          <p14:tracePt t="7806" x="2517775" y="5527675"/>
          <p14:tracePt t="7855" x="2509838" y="5518150"/>
          <p14:tracePt t="7874" x="2500313" y="5518150"/>
          <p14:tracePt t="7887" x="2490788" y="5518150"/>
          <p14:tracePt t="7891" x="2482850" y="5518150"/>
          <p14:tracePt t="7898" x="2465388" y="5518150"/>
          <p14:tracePt t="7935" x="2455863" y="5518150"/>
          <p14:tracePt t="7950" x="2438400" y="5518150"/>
          <p14:tracePt t="7966" x="2428875" y="5518150"/>
          <p14:tracePt t="7970" x="2419350" y="5518150"/>
          <p14:tracePt t="7980" x="2411413" y="5518150"/>
          <p14:tracePt t="8110" x="2419350" y="5518150"/>
          <p14:tracePt t="8114" x="2428875" y="5518150"/>
          <p14:tracePt t="8127" x="2455863" y="5518150"/>
          <p14:tracePt t="8131" x="2527300" y="5518150"/>
          <p14:tracePt t="8148" x="2562225" y="5518150"/>
          <p14:tracePt t="8164" x="2589213" y="5518150"/>
          <p14:tracePt t="8181" x="2625725" y="5518150"/>
          <p14:tracePt t="8198" x="2670175" y="5518150"/>
          <p14:tracePt t="8214" x="2714625" y="5518150"/>
          <p14:tracePt t="8231" x="2732088" y="5518150"/>
          <p14:tracePt t="8247" x="2830513" y="5518150"/>
          <p14:tracePt t="8264" x="2901950" y="5537200"/>
          <p14:tracePt t="8281" x="2955925" y="5545138"/>
          <p14:tracePt t="8297" x="3009900" y="5545138"/>
          <p14:tracePt t="8315" x="3036888" y="5545138"/>
          <p14:tracePt t="8330" x="3054350" y="5545138"/>
          <p14:tracePt t="8348" x="3081338" y="5545138"/>
          <p14:tracePt t="8365" x="3116263" y="5545138"/>
          <p14:tracePt t="8382" x="3152775" y="5545138"/>
          <p14:tracePt t="8398" x="3187700" y="5545138"/>
          <p14:tracePt t="8414" x="3197225" y="5537200"/>
          <p14:tracePt t="8430" x="3205163" y="5537200"/>
          <p14:tracePt t="8478" x="3214688" y="5537200"/>
          <p14:tracePt t="8482" x="3232150" y="5537200"/>
          <p14:tracePt t="8495" x="3276600" y="5537200"/>
          <p14:tracePt t="8498" x="3303588" y="5537200"/>
          <p14:tracePt t="8515" x="3375025" y="5537200"/>
          <p14:tracePt t="8719" x="3402013" y="5537200"/>
          <p14:tracePt t="8723" x="3419475" y="5537200"/>
          <p14:tracePt t="8736" x="3429000" y="5537200"/>
          <p14:tracePt t="8739" x="3473450" y="5537200"/>
          <p14:tracePt t="8746" x="3732213" y="5527675"/>
          <p14:tracePt t="8763" x="4152900" y="5518150"/>
          <p14:tracePt t="8780" x="4625975" y="5473700"/>
          <p14:tracePt t="8797" x="4919663" y="5473700"/>
          <p14:tracePt t="8814" x="5072063" y="5473700"/>
          <p14:tracePt t="8814" x="5116513" y="5473700"/>
          <p14:tracePt t="8831" x="5187950" y="5465763"/>
          <p14:tracePt t="8847" x="5205413" y="5446713"/>
          <p14:tracePt t="8864" x="5224463" y="5446713"/>
          <p14:tracePt t="8881" x="5241925" y="5446713"/>
          <p14:tracePt t="8897" x="5276850" y="5446713"/>
          <p14:tracePt t="8914" x="5313363" y="5446713"/>
          <p14:tracePt t="8930" x="5394325" y="5446713"/>
          <p14:tracePt t="8947" x="5429250" y="5419725"/>
          <p14:tracePt t="8963" x="5465763" y="5419725"/>
          <p14:tracePt t="8980" x="5510213" y="5411788"/>
          <p14:tracePt t="8997" x="5572125" y="5411788"/>
          <p14:tracePt t="9013" x="5626100" y="5411788"/>
          <p14:tracePt t="9031" x="5697538" y="5411788"/>
          <p14:tracePt t="9046" x="5724525" y="5411788"/>
          <p14:tracePt t="9063" x="5732463" y="5411788"/>
          <p14:tracePt t="9151" x="5751513" y="5411788"/>
          <p14:tracePt t="9166" x="5759450" y="5411788"/>
          <p14:tracePt t="9184" x="5768975" y="5419725"/>
          <p14:tracePt t="9232" x="5786438" y="5419725"/>
          <p14:tracePt t="9236" x="5786438" y="5429250"/>
          <p14:tracePt t="9263" x="5803900" y="5438775"/>
          <p14:tracePt t="9268" x="5803900" y="5446713"/>
          <p14:tracePt t="9269" x="5813425" y="5446713"/>
          <p14:tracePt t="9280" x="5830888" y="5473700"/>
          <p14:tracePt t="9297" x="5894388" y="5500688"/>
          <p14:tracePt t="9314" x="5956300" y="5518150"/>
          <p14:tracePt t="9331" x="6018213" y="5518150"/>
          <p14:tracePt t="9348" x="6089650" y="5527675"/>
          <p14:tracePt t="9364" x="6153150" y="5527675"/>
          <p14:tracePt t="9381" x="6197600" y="5527675"/>
          <p14:tracePt t="9397" x="6232525" y="5527675"/>
          <p14:tracePt t="9413" x="6259513" y="5527675"/>
          <p14:tracePt t="9430" x="6286500" y="5527675"/>
          <p14:tracePt t="9447" x="6303963" y="5527675"/>
          <p14:tracePt t="9463" x="6348413" y="5527675"/>
          <p14:tracePt t="9480" x="6384925" y="5527675"/>
          <p14:tracePt t="9919" x="6394450" y="5527675"/>
          <p14:tracePt t="9924" x="6402388" y="5527675"/>
          <p14:tracePt t="9936" x="6411913" y="5527675"/>
          <p14:tracePt t="9939" x="6419850" y="5527675"/>
          <p14:tracePt t="10015" x="6429375" y="5527675"/>
          <p14:tracePt t="10020" x="6438900" y="5527675"/>
          <p14:tracePt t="10433" x="6429375" y="5527675"/>
          <p14:tracePt t="10437" x="6411913" y="5527675"/>
          <p14:tracePt t="10448" x="6394450" y="5527675"/>
          <p14:tracePt t="10449" x="6384925" y="5527675"/>
          <p14:tracePt t="10577" x="6375400" y="5527675"/>
          <p14:tracePt t="10577" x="0" y="0"/>
        </p14:tracePtLst>
        <p14:tracePtLst>
          <p14:tracePt t="11391" x="1446213" y="2062163"/>
          <p14:tracePt t="11473" x="1455738" y="2062163"/>
          <p14:tracePt t="11505" x="1446213" y="2054225"/>
          <p14:tracePt t="11508" x="1411288" y="2062163"/>
          <p14:tracePt t="11521" x="1366838" y="2062163"/>
          <p14:tracePt t="11525" x="1295400" y="2062163"/>
          <p14:tracePt t="11538" x="1071563" y="2062163"/>
          <p14:tracePt t="11549" x="785813" y="2062163"/>
          <p14:tracePt t="11565" x="509588" y="2062163"/>
          <p14:tracePt t="11582" x="330200" y="2062163"/>
          <p14:tracePt t="11598" x="322263" y="2062163"/>
          <p14:tracePt t="11703" x="330200" y="2062163"/>
          <p14:tracePt t="11715" x="339725" y="2062163"/>
          <p14:tracePt t="11720" x="366713" y="2062163"/>
          <p14:tracePt t="11731" x="411163" y="2062163"/>
          <p14:tracePt t="11737" x="438150" y="2071688"/>
          <p14:tracePt t="11748" x="517525" y="2089150"/>
          <p14:tracePt t="11764" x="598488" y="2098675"/>
          <p14:tracePt t="11782" x="642938" y="2108200"/>
          <p14:tracePt t="11782" x="669925" y="2108200"/>
          <p14:tracePt t="11800" x="731838" y="2125663"/>
          <p14:tracePt t="11815" x="776288" y="2125663"/>
          <p14:tracePt t="11831" x="822325" y="2133600"/>
          <p14:tracePt t="11848" x="857250" y="2133600"/>
          <p14:tracePt t="11865" x="901700" y="2143125"/>
          <p14:tracePt t="11881" x="955675" y="2152650"/>
          <p14:tracePt t="11898" x="1036638" y="2179638"/>
          <p14:tracePt t="11932" x="1125538" y="2197100"/>
          <p14:tracePt t="11932" x="1196975" y="2205038"/>
          <p14:tracePt t="11949" x="1214438" y="2205038"/>
          <p14:tracePt t="11965" x="1268413" y="2205038"/>
          <p14:tracePt t="11982" x="1322388" y="2205038"/>
          <p14:tracePt t="11999" x="1401763" y="2205038"/>
          <p14:tracePt t="12015" x="1455738" y="2205038"/>
          <p14:tracePt t="12031" x="1509713" y="2205038"/>
          <p14:tracePt t="12048" x="1554163" y="2205038"/>
          <p14:tracePt t="12065" x="1598613" y="2205038"/>
          <p14:tracePt t="12065" x="1625600" y="2205038"/>
          <p14:tracePt t="12083" x="1633538" y="2205038"/>
          <p14:tracePt t="12099" x="1714500" y="2205038"/>
          <p14:tracePt t="12115" x="1751013" y="2205038"/>
          <p14:tracePt t="12131" x="1795463" y="2205038"/>
          <p14:tracePt t="12148" x="1839913" y="2187575"/>
          <p14:tracePt t="12165" x="1866900" y="2187575"/>
          <p14:tracePt t="12181" x="1901825" y="2160588"/>
          <p14:tracePt t="12200" x="1928813" y="2143125"/>
          <p14:tracePt t="12215" x="1946275" y="2143125"/>
          <p14:tracePt t="12232" x="1965325" y="2116138"/>
          <p14:tracePt t="12248" x="1990725" y="2098675"/>
          <p14:tracePt t="12266" x="2000250" y="2071688"/>
          <p14:tracePt t="12281" x="2036763" y="2062163"/>
          <p14:tracePt t="12299" x="2054225" y="2062163"/>
          <p14:tracePt t="12315" x="2089150" y="2036763"/>
          <p14:tracePt t="12332" x="2133600" y="2009775"/>
          <p14:tracePt t="12348" x="2187575" y="1990725"/>
          <p14:tracePt t="12365" x="2268538" y="1982788"/>
          <p14:tracePt t="12382" x="2322513" y="1973263"/>
          <p14:tracePt t="12399" x="2393950" y="1973263"/>
          <p14:tracePt t="12415" x="2465388" y="1973263"/>
          <p14:tracePt t="12432" x="2544763" y="1973263"/>
          <p14:tracePt t="12449" x="2598738" y="1973263"/>
          <p14:tracePt t="12465" x="2660650" y="1973263"/>
          <p14:tracePt t="12482" x="2724150" y="1973263"/>
          <p14:tracePt t="12499" x="2786063" y="1973263"/>
          <p14:tracePt t="12611" x="2795588" y="1973263"/>
          <p14:tracePt t="12615" x="2803525" y="1973263"/>
          <p14:tracePt t="12628" x="2840038" y="1973263"/>
          <p14:tracePt t="12632" x="2884488" y="1973263"/>
          <p14:tracePt t="12649" x="2911475" y="1973263"/>
          <p14:tracePt t="12665" x="2946400" y="1973263"/>
          <p14:tracePt t="12682" x="2982913" y="1973263"/>
          <p14:tracePt t="12699" x="3017838" y="1973263"/>
          <p14:tracePt t="12756" x="3017838" y="1955800"/>
          <p14:tracePt t="12759" x="3017838" y="1946275"/>
          <p14:tracePt t="12771" x="3044825" y="1928813"/>
          <p14:tracePt t="12775" x="3071813" y="1928813"/>
          <p14:tracePt t="12787" x="3116263" y="1938338"/>
          <p14:tracePt t="12799" x="3160713" y="1946275"/>
          <p14:tracePt t="12815" x="3197225" y="1946275"/>
          <p14:tracePt t="12832" x="3224213" y="1946275"/>
          <p14:tracePt t="13028" x="3232150" y="1946275"/>
          <p14:tracePt t="13031" x="3241675" y="1946275"/>
          <p14:tracePt t="13141" x="3251200" y="1946275"/>
          <p14:tracePt t="13625" x="3251200" y="1955800"/>
          <p14:tracePt t="13638" x="3251200" y="1973263"/>
          <p14:tracePt t="13653" x="3251200" y="1982788"/>
          <p14:tracePt t="13658" x="3268663" y="2017713"/>
          <p14:tracePt t="13669" x="3286125" y="2036763"/>
          <p14:tracePt t="13682" x="3322638" y="2044700"/>
          <p14:tracePt t="13699" x="3419475" y="2081213"/>
          <p14:tracePt t="13715" x="3544888" y="2143125"/>
          <p14:tracePt t="13732" x="3848100" y="2205038"/>
          <p14:tracePt t="13749" x="4098925" y="2224088"/>
          <p14:tracePt t="13765" x="4394200" y="2232025"/>
          <p14:tracePt t="13782" x="4687888" y="2232025"/>
          <p14:tracePt t="13799" x="4938713" y="2251075"/>
          <p14:tracePt t="13799" x="5010150" y="2251075"/>
          <p14:tracePt t="13818" x="5126038" y="2224088"/>
          <p14:tracePt t="13834" x="5197475" y="2214563"/>
          <p14:tracePt t="13850" x="5232400" y="2187575"/>
          <p14:tracePt t="13865" x="5241925" y="2170113"/>
          <p14:tracePt t="13883" x="5286375" y="2133600"/>
          <p14:tracePt t="13899" x="5330825" y="2098675"/>
          <p14:tracePt t="13916" x="5357813" y="2054225"/>
          <p14:tracePt t="13932" x="5357813" y="2044700"/>
          <p14:tracePt t="14005" x="5375275" y="2044700"/>
          <p14:tracePt t="14021" x="5384800" y="2044700"/>
          <p14:tracePt t="14025" x="5411788" y="2036763"/>
          <p14:tracePt t="14037" x="5411788" y="2027238"/>
          <p14:tracePt t="14053" x="5419725" y="2027238"/>
          <p14:tracePt t="14133" x="5411788" y="2027238"/>
          <p14:tracePt t="14138" x="5402263" y="2027238"/>
          <p14:tracePt t="14149" x="5394325" y="2027238"/>
          <p14:tracePt t="14163" x="5367338" y="2027238"/>
          <p14:tracePt t="14172" x="5340350" y="2009775"/>
          <p14:tracePt t="14183" x="5295900" y="2000250"/>
          <p14:tracePt t="14199" x="5241925" y="1973263"/>
          <p14:tracePt t="14217" x="5205413" y="1965325"/>
          <p14:tracePt t="14233" x="5160963" y="1955800"/>
          <p14:tracePt t="14250" x="5133975" y="1955800"/>
          <p14:tracePt t="14266" x="5116513" y="1946275"/>
          <p14:tracePt t="14282" x="5054600" y="1946275"/>
          <p14:tracePt t="14299" x="5000625" y="1946275"/>
          <p14:tracePt t="14315" x="4946650" y="1928813"/>
          <p14:tracePt t="14333" x="4911725" y="1919288"/>
          <p14:tracePt t="14349" x="4875213" y="1919288"/>
          <p14:tracePt t="14367" x="4813300" y="1919288"/>
          <p14:tracePt t="14383" x="4776788" y="1919288"/>
          <p14:tracePt t="14399" x="4759325" y="1919288"/>
          <p14:tracePt t="14416" x="4705350" y="1919288"/>
          <p14:tracePt t="14432" x="4652963" y="1919288"/>
          <p14:tracePt t="14450" x="4616450" y="1919288"/>
          <p14:tracePt t="14485" x="4608513" y="1919288"/>
          <p14:tracePt t="14486" x="4589463" y="1919288"/>
          <p14:tracePt t="14500" x="4554538" y="1919288"/>
          <p14:tracePt t="14516" x="4491038" y="1955800"/>
          <p14:tracePt t="14533" x="4446588" y="1982788"/>
          <p14:tracePt t="14549" x="4438650" y="2000250"/>
          <p14:tracePt t="14565" x="4402138" y="2062163"/>
          <p14:tracePt t="14584" x="4384675" y="2108200"/>
          <p14:tracePt t="14599" x="4375150" y="2170113"/>
          <p14:tracePt t="14633" x="4375150" y="2179638"/>
          <p14:tracePt t="14633" x="4375150" y="2197100"/>
          <p14:tracePt t="14650" x="4375150" y="2232025"/>
          <p14:tracePt t="14666" x="4375150" y="2295525"/>
          <p14:tracePt t="14683" x="4375150" y="2339975"/>
          <p14:tracePt t="14700" x="4375150" y="2357438"/>
          <p14:tracePt t="14716" x="4375150" y="2384425"/>
          <p14:tracePt t="14733" x="4411663" y="2393950"/>
          <p14:tracePt t="14750" x="4438650" y="2411413"/>
          <p14:tracePt t="14766" x="4491038" y="2428875"/>
          <p14:tracePt t="14782" x="4537075" y="2428875"/>
          <p14:tracePt t="14800" x="4643438" y="2428875"/>
          <p14:tracePt t="14816" x="4714875" y="2428875"/>
          <p14:tracePt t="14833" x="4822825" y="2419350"/>
          <p14:tracePt t="14850" x="4991100" y="2393950"/>
          <p14:tracePt t="14866" x="5143500" y="2339975"/>
          <p14:tracePt t="14883" x="5197475" y="2322513"/>
          <p14:tracePt t="14900" x="5214938" y="2303463"/>
          <p14:tracePt t="14916" x="5232400" y="2286000"/>
          <p14:tracePt t="15035" x="5232400" y="2295525"/>
          <p14:tracePt t="15048" x="5224463" y="2295525"/>
          <p14:tracePt t="15048" x="5197475" y="2286000"/>
          <p14:tracePt t="15052" x="5187950" y="2286000"/>
          <p14:tracePt t="15066" x="5187950" y="2276475"/>
          <p14:tracePt t="15144" x="5180013" y="2276475"/>
          <p14:tracePt t="15147" x="5160963" y="2276475"/>
          <p14:tracePt t="15159" x="5126038" y="2276475"/>
          <p14:tracePt t="15192" x="5099050" y="2276475"/>
          <p14:tracePt t="15195" x="5081588" y="2276475"/>
          <p14:tracePt t="15207" x="5054600" y="2276475"/>
          <p14:tracePt t="15216" x="5018088" y="2268538"/>
          <p14:tracePt t="15233" x="5000625" y="2251075"/>
          <p14:tracePt t="15249" x="4956175" y="2241550"/>
          <p14:tracePt t="15266" x="4911725" y="2241550"/>
          <p14:tracePt t="15283" x="4848225" y="2241550"/>
          <p14:tracePt t="15300" x="4803775" y="2241550"/>
          <p14:tracePt t="15317" x="4759325" y="2241550"/>
          <p14:tracePt t="15334" x="4687888" y="2241550"/>
          <p14:tracePt t="15350" x="4589463" y="2241550"/>
          <p14:tracePt t="15367" x="4537075" y="2241550"/>
          <p14:tracePt t="15384" x="4491038" y="2241550"/>
          <p14:tracePt t="15400" x="4456113" y="2241550"/>
          <p14:tracePt t="15418" x="4394200" y="2241550"/>
          <p14:tracePt t="15433" x="4295775" y="2241550"/>
          <p14:tracePt t="15449" x="4116388" y="2205038"/>
          <p14:tracePt t="15468" x="3973513" y="2179638"/>
          <p14:tracePt t="15483" x="3857625" y="2160588"/>
          <p14:tracePt t="15499" x="3714750" y="2133600"/>
          <p14:tracePt t="15517" x="3608388" y="2108200"/>
          <p14:tracePt t="15533" x="3509963" y="2098675"/>
          <p14:tracePt t="15550" x="3490913" y="2098675"/>
          <p14:tracePt t="15704" x="3482975" y="2098675"/>
          <p14:tracePt t="15718" x="3473450" y="2098675"/>
          <p14:tracePt t="15752" x="3465513" y="2098675"/>
          <p14:tracePt t="15799" x="3455988" y="2089150"/>
          <p14:tracePt t="15831" x="3446463" y="2089150"/>
          <p14:tracePt t="15836" x="3438525" y="2089150"/>
          <p14:tracePt t="15848" x="3429000" y="2089150"/>
          <p14:tracePt t="15852" x="3357563" y="2089150"/>
          <p14:tracePt t="15867" x="3295650" y="2089150"/>
          <p14:tracePt t="15883" x="3251200" y="2089150"/>
          <p14:tracePt t="15901" x="3197225" y="2089150"/>
          <p14:tracePt t="15916" x="3179763" y="2089150"/>
          <p14:tracePt t="15976" x="3170238" y="2089150"/>
          <p14:tracePt t="15978" x="3160713" y="2089150"/>
          <p14:tracePt t="16154" x="3170238" y="2089150"/>
          <p14:tracePt t="16157" x="3187700" y="2089150"/>
          <p14:tracePt t="16170" x="3232150" y="2089150"/>
          <p14:tracePt t="16185" x="3268663" y="2089150"/>
          <p14:tracePt t="16186" x="3322638" y="2089150"/>
          <p14:tracePt t="16200" x="3544888" y="2089150"/>
          <p14:tracePt t="16217" x="3625850" y="2089150"/>
          <p14:tracePt t="16281" x="3705225" y="2089150"/>
          <p14:tracePt t="16298" x="3759200" y="2089150"/>
          <p14:tracePt t="16298" x="3830638" y="2081213"/>
          <p14:tracePt t="16313" x="3902075" y="2071688"/>
          <p14:tracePt t="16317" x="3990975" y="2044700"/>
          <p14:tracePt t="16333" x="4170363" y="2036763"/>
          <p14:tracePt t="16350" x="4313238" y="2009775"/>
          <p14:tracePt t="16351" x="4375150" y="2000250"/>
          <p14:tracePt t="16367" x="4473575" y="2000250"/>
          <p14:tracePt t="16384" x="4537075" y="2000250"/>
          <p14:tracePt t="16400" x="4589463" y="2000250"/>
          <p14:tracePt t="16416" x="4625975" y="2000250"/>
          <p14:tracePt t="16434" x="4705350" y="2000250"/>
          <p14:tracePt t="16450" x="4822825" y="2000250"/>
          <p14:tracePt t="16467" x="5126038" y="2017713"/>
          <p14:tracePt t="16484" x="5527675" y="2017713"/>
          <p14:tracePt t="16500" x="5875338" y="2027238"/>
          <p14:tracePt t="16517" x="6108700" y="2036763"/>
          <p14:tracePt t="16534" x="6259513" y="2044700"/>
          <p14:tracePt t="16550" x="6276975" y="2044700"/>
          <p14:tracePt t="16567" x="6286500" y="2044700"/>
          <p14:tracePt t="16713" x="6296025" y="2044700"/>
          <p14:tracePt t="16778" x="6303963" y="2044700"/>
          <p14:tracePt t="16938" x="6303963" y="2036763"/>
          <p14:tracePt t="16954" x="6296025" y="2036763"/>
          <p14:tracePt t="16957" x="6286500" y="2036763"/>
          <p14:tracePt t="16969" x="6276975" y="2036763"/>
          <p14:tracePt t="16984" x="6276975" y="2044700"/>
          <p14:tracePt t="17129" x="6269038" y="2044700"/>
          <p14:tracePt t="17145" x="6232525" y="2044700"/>
          <p14:tracePt t="17147" x="6170613" y="2044700"/>
          <p14:tracePt t="17150" x="6054725" y="2036763"/>
          <p14:tracePt t="17167" x="5894388" y="2027238"/>
          <p14:tracePt t="17184" x="5751513" y="2027238"/>
          <p14:tracePt t="17201" x="5581650" y="2027238"/>
          <p14:tracePt t="17217" x="5367338" y="2027238"/>
          <p14:tracePt t="17234" x="5153025" y="2027238"/>
          <p14:tracePt t="17251" x="4983163" y="2027238"/>
          <p14:tracePt t="17268" x="4848225" y="2027238"/>
          <p14:tracePt t="17284" x="4714875" y="2027238"/>
          <p14:tracePt t="17300" x="4598988" y="2027238"/>
          <p14:tracePt t="17318" x="4465638" y="2027238"/>
          <p14:tracePt t="17334" x="4446588" y="2027238"/>
          <p14:tracePt t="17368" x="4411663" y="2027238"/>
          <p14:tracePt t="17385" x="4348163" y="2027238"/>
          <p14:tracePt t="17386" x="4108450" y="2027238"/>
          <p14:tracePt t="17401" x="3929063" y="2044700"/>
          <p14:tracePt t="17418" x="3803650" y="2044700"/>
          <p14:tracePt t="17435" x="3795713" y="2044700"/>
          <p14:tracePt t="17451" x="3795713" y="2062163"/>
          <p14:tracePt t="17468" x="3786188" y="2062163"/>
          <p14:tracePt t="17484" x="3724275" y="2062163"/>
          <p14:tracePt t="17501" x="3714750" y="2062163"/>
          <p14:tracePt t="17545" x="3679825" y="2062163"/>
          <p14:tracePt t="17549" x="3589338" y="2071688"/>
          <p14:tracePt t="17556" x="3375025" y="2081213"/>
          <p14:tracePt t="17567" x="3152775" y="2081213"/>
          <p14:tracePt t="17585" x="3009900" y="2081213"/>
          <p14:tracePt t="17644" x="2946400" y="2081213"/>
          <p14:tracePt t="17647" x="2911475" y="2089150"/>
          <p14:tracePt t="17659" x="2884488" y="2098675"/>
          <p14:tracePt t="17663" x="2874963" y="2098675"/>
          <p14:tracePt t="17723" x="2857500" y="2098675"/>
          <p14:tracePt t="17727" x="2847975" y="2098675"/>
          <p14:tracePt t="17739" x="2840038" y="2098675"/>
          <p14:tracePt t="17743" x="2822575" y="2098675"/>
          <p14:tracePt t="17752" x="2776538" y="2098675"/>
          <p14:tracePt t="17767" x="2724150" y="2098675"/>
          <p14:tracePt t="17784" x="2679700" y="2098675"/>
          <p14:tracePt t="17801" x="2625725" y="2098675"/>
          <p14:tracePt t="17818" x="2562225" y="2098675"/>
          <p14:tracePt t="17818" x="2544763" y="2098675"/>
          <p14:tracePt t="17836" x="2509838" y="2098675"/>
          <p14:tracePt t="17850" x="2482850" y="2098675"/>
          <p14:tracePt t="17867" x="2473325" y="2098675"/>
          <p14:tracePt t="17885" x="2465388" y="2098675"/>
          <p14:tracePt t="18431" x="2465388" y="2089150"/>
          <p14:tracePt t="18989" x="2465388" y="2098675"/>
          <p14:tracePt t="18998" x="0" y="0"/>
        </p14:tracePtLst>
        <p14:tracePtLst>
          <p14:tracePt t="19874" x="7296150" y="3741738"/>
          <p14:tracePt t="19891" x="7296150" y="3751263"/>
          <p14:tracePt t="19891" x="7296150" y="3759200"/>
          <p14:tracePt t="19999" x="7286625" y="3759200"/>
          <p14:tracePt t="20031" x="7296150" y="3751263"/>
          <p14:tracePt t="20035" x="7304088" y="3751263"/>
          <p14:tracePt t="20046" x="7286625" y="3776663"/>
          <p14:tracePt t="20238" x="7286625" y="3759200"/>
          <p14:tracePt t="20243" x="7296150" y="3751263"/>
          <p14:tracePt t="20253" x="7304088" y="3741738"/>
          <p14:tracePt t="20254" x="7348538" y="3724275"/>
          <p14:tracePt t="20270" x="7367588" y="3714750"/>
          <p14:tracePt t="20286" x="7412038" y="3705225"/>
          <p14:tracePt t="20303" x="7473950" y="3697288"/>
          <p14:tracePt t="20320" x="7510463" y="3697288"/>
          <p14:tracePt t="20320" x="7518400" y="3687763"/>
          <p14:tracePt t="20337" x="7554913" y="3687763"/>
          <p14:tracePt t="20353" x="7634288" y="3687763"/>
          <p14:tracePt t="20370" x="7697788" y="3687763"/>
          <p14:tracePt t="20387" x="7742238" y="3687763"/>
          <p14:tracePt t="20403" x="7796213" y="3687763"/>
          <p14:tracePt t="20419" x="7831138" y="3687763"/>
          <p14:tracePt t="20437" x="7848600" y="3679825"/>
          <p14:tracePt t="20453" x="7858125" y="3679825"/>
          <p14:tracePt t="20606" x="7867650" y="3679825"/>
          <p14:tracePt t="20624" x="7894638" y="3670300"/>
          <p14:tracePt t="20628" x="7912100" y="3660775"/>
          <p14:tracePt t="20642" x="7939088" y="3660775"/>
          <p14:tracePt t="20644" x="7966075" y="3660775"/>
          <p14:tracePt t="20653" x="8018463" y="3660775"/>
          <p14:tracePt t="20670" x="8081963" y="3660775"/>
          <p14:tracePt t="20687" x="8143875" y="3660775"/>
          <p14:tracePt t="20704" x="8170863" y="3643313"/>
          <p14:tracePt t="20769" x="8180388" y="3643313"/>
          <p14:tracePt t="20776" x="8188325" y="3643313"/>
          <p14:tracePt t="20976" x="8180388" y="3643313"/>
          <p14:tracePt t="20993" x="8153400" y="3625850"/>
          <p14:tracePt t="21003" x="8143875" y="3616325"/>
          <p14:tracePt t="21007" x="8099425" y="3616325"/>
          <p14:tracePt t="21020" x="8081963" y="3598863"/>
          <p14:tracePt t="21037" x="7956550" y="3500438"/>
          <p14:tracePt t="21054" x="7661275" y="3251200"/>
          <p14:tracePt t="21070" x="7323138" y="2919413"/>
          <p14:tracePt t="21087" x="7037388" y="2465388"/>
          <p14:tracePt t="21120" x="6911975" y="2251075"/>
          <p14:tracePt t="21120" x="6831013" y="2098675"/>
          <p14:tracePt t="21137" x="6751638" y="2017713"/>
          <p14:tracePt t="21153" x="6688138" y="1973263"/>
          <p14:tracePt t="21170" x="6643688" y="1928813"/>
          <p14:tracePt t="21187" x="6608763" y="1901825"/>
          <p14:tracePt t="21205" x="6572250" y="1884363"/>
          <p14:tracePt t="21221" x="6510338" y="1812925"/>
          <p14:tracePt t="21237" x="6446838" y="1776413"/>
          <p14:tracePt t="21254" x="6384925" y="1751013"/>
          <p14:tracePt t="21270" x="6367463" y="1751013"/>
          <p14:tracePt t="21287" x="6323013" y="1714500"/>
          <p14:tracePt t="21304" x="6296025" y="1679575"/>
          <p14:tracePt t="21320" x="6259513" y="1652588"/>
          <p14:tracePt t="21336" x="6224588" y="1633538"/>
          <p14:tracePt t="21353" x="6224588" y="1625600"/>
          <p14:tracePt t="21370" x="6205538" y="1625600"/>
          <p14:tracePt t="21441" x="6197600" y="1625600"/>
          <p14:tracePt t="21444" x="6188075" y="1625600"/>
          <p14:tracePt t="21456" x="6170613" y="1625600"/>
          <p14:tracePt t="21457" x="6161088" y="1643063"/>
          <p14:tracePt t="21470" x="6143625" y="1660525"/>
          <p14:tracePt t="21487" x="6116638" y="1687513"/>
          <p14:tracePt t="21505" x="6116638" y="1714500"/>
          <p14:tracePt t="21520" x="6116638" y="1731963"/>
          <p14:tracePt t="21537" x="6116638" y="1751013"/>
          <p14:tracePt t="21554" x="6116638" y="1758950"/>
          <p14:tracePt t="21616" x="6116638" y="1768475"/>
          <p14:tracePt t="21632" x="6108700" y="1776413"/>
          <p14:tracePt t="21649" x="6108700" y="1785938"/>
          <p14:tracePt t="21664" x="6108700" y="1803400"/>
          <p14:tracePt t="21809" x="6116638" y="1812925"/>
          <p14:tracePt t="21812" x="6126163" y="1812925"/>
          <p14:tracePt t="21824" x="6170613" y="1803400"/>
          <p14:tracePt t="21829" x="6205538" y="1803400"/>
          <p14:tracePt t="21841" x="6276975" y="1785938"/>
          <p14:tracePt t="21853" x="6323013" y="1785938"/>
          <p14:tracePt t="21871" x="6375400" y="1785938"/>
          <p14:tracePt t="21887" x="6491288" y="1795463"/>
          <p14:tracePt t="21904" x="6527800" y="1795463"/>
          <p14:tracePt t="21920" x="6545263" y="1795463"/>
          <p14:tracePt t="21938" x="6589713" y="1795463"/>
          <p14:tracePt t="21954" x="6643688" y="1795463"/>
          <p14:tracePt t="21971" x="6680200" y="1795463"/>
          <p14:tracePt t="21971" x="6715125" y="1795463"/>
          <p14:tracePt t="21989" x="6751638" y="1795463"/>
          <p14:tracePt t="22004" x="6804025" y="1803400"/>
          <p14:tracePt t="22021" x="6858000" y="1822450"/>
          <p14:tracePt t="22036" x="6902450" y="1822450"/>
          <p14:tracePt t="22054" x="6919913" y="1822450"/>
          <p14:tracePt t="22071" x="6938963" y="1822450"/>
          <p14:tracePt t="22115" x="6946900" y="1830388"/>
          <p14:tracePt t="22118" x="6956425" y="1830388"/>
          <p14:tracePt t="22130" x="6965950" y="1847850"/>
          <p14:tracePt t="22139" x="6991350" y="1857375"/>
          <p14:tracePt t="22154" x="7037388" y="1884363"/>
          <p14:tracePt t="22171" x="7089775" y="1928813"/>
          <p14:tracePt t="22187" x="7134225" y="1955800"/>
          <p14:tracePt t="22204" x="7161213" y="2009775"/>
          <p14:tracePt t="22221" x="7197725" y="2044700"/>
          <p14:tracePt t="22237" x="7215188" y="2062163"/>
          <p14:tracePt t="22254" x="7232650" y="2089150"/>
          <p14:tracePt t="22271" x="7242175" y="2125663"/>
          <p14:tracePt t="22287" x="7242175" y="2170113"/>
          <p14:tracePt t="22304" x="7259638" y="2241550"/>
          <p14:tracePt t="22321" x="7286625" y="2347913"/>
          <p14:tracePt t="22337" x="7313613" y="2411413"/>
          <p14:tracePt t="22354" x="7323138" y="2455863"/>
          <p14:tracePt t="22371" x="7340600" y="2482850"/>
          <p14:tracePt t="22387" x="7340600" y="2500313"/>
          <p14:tracePt t="22422" x="7323138" y="2509838"/>
          <p14:tracePt t="22422" x="7323138" y="2554288"/>
          <p14:tracePt t="22438" x="7323138" y="2581275"/>
          <p14:tracePt t="22454" x="7323138" y="2616200"/>
          <p14:tracePt t="22471" x="7323138" y="2652713"/>
          <p14:tracePt t="22487" x="7323138" y="2679700"/>
          <p14:tracePt t="22505" x="7323138" y="2714625"/>
          <p14:tracePt t="22521" x="7323138" y="2751138"/>
          <p14:tracePt t="22537" x="7323138" y="2759075"/>
          <p14:tracePt t="22554" x="7323138" y="2795588"/>
          <p14:tracePt t="22571" x="7313613" y="2830513"/>
          <p14:tracePt t="22603" x="7313613" y="2857500"/>
          <p14:tracePt t="22604" x="7313613" y="2884488"/>
          <p14:tracePt t="22620" x="7313613" y="2938463"/>
          <p14:tracePt t="22638" x="7296150" y="2973388"/>
          <p14:tracePt t="22654" x="7296150" y="3009900"/>
          <p14:tracePt t="22670" x="7296150" y="3054350"/>
          <p14:tracePt t="22688" x="7286625" y="3089275"/>
          <p14:tracePt t="22705" x="7286625" y="3133725"/>
          <p14:tracePt t="22720" x="7286625" y="3170238"/>
          <p14:tracePt t="22786" x="7286625" y="3179763"/>
          <p14:tracePt t="22787" x="7286625" y="3187700"/>
          <p14:tracePt t="22804" x="7286625" y="3197225"/>
          <p14:tracePt t="22807" x="7286625" y="3224213"/>
          <p14:tracePt t="22821" x="7286625" y="3259138"/>
          <p14:tracePt t="22854" x="7286625" y="3303588"/>
          <p14:tracePt t="22855" x="7286625" y="3322638"/>
          <p14:tracePt t="22871" x="7286625" y="3375025"/>
          <p14:tracePt t="22914" x="7296150" y="3384550"/>
          <p14:tracePt t="22918" x="7296150" y="3394075"/>
          <p14:tracePt t="22931" x="7296150" y="3411538"/>
          <p14:tracePt t="22945" x="7296150" y="3419475"/>
          <p14:tracePt t="22954" x="7296150" y="3446463"/>
          <p14:tracePt t="22971" x="7304088" y="3465513"/>
          <p14:tracePt t="22988" x="7304088" y="3482975"/>
          <p14:tracePt t="23004" x="7304088" y="3500438"/>
          <p14:tracePt t="23021" x="7323138" y="3527425"/>
          <p14:tracePt t="23038" x="7323138" y="3544888"/>
          <p14:tracePt t="23054" x="7323138" y="3571875"/>
          <p14:tracePt t="23071" x="7331075" y="3598863"/>
          <p14:tracePt t="23122" x="7331075" y="3608388"/>
          <p14:tracePt t="23331" x="7340600" y="3616325"/>
          <p14:tracePt t="23701" x="7340600" y="3652838"/>
          <p14:tracePt t="23704" x="7340600" y="3670300"/>
          <p14:tracePt t="23732" x="7340600" y="3705225"/>
          <p14:tracePt t="23736" x="7331075" y="3768725"/>
          <p14:tracePt t="23749" x="7296150" y="3929063"/>
          <p14:tracePt t="23755" x="7259638" y="4133850"/>
          <p14:tracePt t="23771" x="7242175" y="4286250"/>
          <p14:tracePt t="23787" x="7242175" y="4491038"/>
          <p14:tracePt t="23804" x="7224713" y="4705350"/>
          <p14:tracePt t="23821" x="7161213" y="4911725"/>
          <p14:tracePt t="23837" x="7116763" y="5126038"/>
          <p14:tracePt t="23854" x="7089775" y="5295900"/>
          <p14:tracePt t="23871" x="7054850" y="5465763"/>
          <p14:tracePt t="23887" x="7037388" y="5599113"/>
          <p14:tracePt t="23904" x="7000875" y="5732463"/>
          <p14:tracePt t="23922" x="6946900" y="5822950"/>
          <p14:tracePt t="23937" x="6884988" y="5929313"/>
          <p14:tracePt t="23989" x="6875463" y="5946775"/>
          <p14:tracePt t="24003" x="6840538" y="5983288"/>
          <p14:tracePt t="24009" x="6840538" y="5991225"/>
          <p14:tracePt t="24020" x="6840538" y="6027738"/>
          <p14:tracePt t="24038" x="6813550" y="6072188"/>
          <p14:tracePt t="24039" x="6769100" y="6108700"/>
          <p14:tracePt t="24055" x="6697663" y="6188075"/>
          <p14:tracePt t="24072" x="6643688" y="6215063"/>
          <p14:tracePt t="24105" x="6581775" y="6242050"/>
          <p14:tracePt t="24105" x="6518275" y="6276975"/>
          <p14:tracePt t="24122" x="6411913" y="6303963"/>
          <p14:tracePt t="24228" x="6402388" y="6303963"/>
          <p14:tracePt t="24232" x="6384925" y="6286500"/>
          <p14:tracePt t="24244" x="6357938" y="6269038"/>
          <p14:tracePt t="24249" x="6323013" y="6242050"/>
          <p14:tracePt t="24260" x="6251575" y="6188075"/>
          <p14:tracePt t="24272" x="6180138" y="6134100"/>
          <p14:tracePt t="24288" x="6161088" y="6116638"/>
          <p14:tracePt t="24305" x="6153150" y="6108700"/>
          <p14:tracePt t="24322" x="6143625" y="6108700"/>
          <p14:tracePt t="24338" x="6143625" y="6099175"/>
          <p14:tracePt t="24354" x="6108700" y="6081713"/>
          <p14:tracePt t="24373" x="6081713" y="6045200"/>
          <p14:tracePt t="24389" x="6054725" y="6027738"/>
          <p14:tracePt t="24405" x="6027738" y="6000750"/>
          <p14:tracePt t="24552" x="6037263" y="6000750"/>
          <p14:tracePt t="24564" x="6045200" y="6000750"/>
          <p14:tracePt t="24571" x="6081713" y="6000750"/>
          <p14:tracePt t="24581" x="6134100" y="6000750"/>
          <p14:tracePt t="24644" x="6161088" y="6000750"/>
          <p14:tracePt t="24649" x="6197600" y="6000750"/>
          <p14:tracePt t="24661" x="6224588" y="6000750"/>
          <p14:tracePt t="24664" x="6259513" y="5991225"/>
          <p14:tracePt t="24677" x="6286500" y="5973763"/>
          <p14:tracePt t="24689" x="6357938" y="5956300"/>
          <p14:tracePt t="24705" x="6394450" y="5938838"/>
          <p14:tracePt t="24722" x="6438900" y="5929313"/>
          <p14:tracePt t="24739" x="6491288" y="5894388"/>
          <p14:tracePt t="24755" x="6554788" y="5848350"/>
          <p14:tracePt t="24773" x="6599238" y="5803900"/>
          <p14:tracePt t="24788" x="6634163" y="5759450"/>
          <p14:tracePt t="24805" x="6680200" y="5705475"/>
          <p14:tracePt t="24821" x="6705600" y="5653088"/>
          <p14:tracePt t="24838" x="6742113" y="5599113"/>
          <p14:tracePt t="24855" x="6786563" y="5518150"/>
          <p14:tracePt t="24871" x="6848475" y="5446713"/>
          <p14:tracePt t="24889" x="6911975" y="5384800"/>
          <p14:tracePt t="24905" x="6946900" y="5295900"/>
          <p14:tracePt t="24922" x="6991350" y="5197475"/>
          <p14:tracePt t="24938" x="7018338" y="5108575"/>
          <p14:tracePt t="24955" x="7027863" y="5018088"/>
          <p14:tracePt t="24971" x="7045325" y="4956175"/>
          <p14:tracePt t="24989" x="7045325" y="4894263"/>
          <p14:tracePt t="25006" x="7054850" y="4830763"/>
          <p14:tracePt t="25021" x="7054850" y="4768850"/>
          <p14:tracePt t="25038" x="7054850" y="4724400"/>
          <p14:tracePt t="25055" x="7054850" y="4670425"/>
          <p14:tracePt t="25071" x="7054850" y="4581525"/>
          <p14:tracePt t="25089" x="7054850" y="4465638"/>
          <p14:tracePt t="25105" x="7054850" y="4340225"/>
          <p14:tracePt t="25122" x="7054850" y="4232275"/>
          <p14:tracePt t="25138" x="7054850" y="4133850"/>
          <p14:tracePt t="25155" x="7054850" y="4071938"/>
          <p14:tracePt t="26074" x="0" y="0"/>
        </p14:tracePtLst>
        <p14:tracePtLst>
          <p14:tracePt t="27500" x="1652588" y="3956050"/>
          <p14:tracePt t="27704" x="1660525" y="3956050"/>
          <p14:tracePt t="27709" x="1670050" y="3956050"/>
          <p14:tracePt t="27713" x="1697038" y="3956050"/>
          <p14:tracePt t="27723" x="1741488" y="3956050"/>
          <p14:tracePt t="27740" x="1785938" y="3956050"/>
          <p14:tracePt t="27757" x="1830388" y="3956050"/>
          <p14:tracePt t="27773" x="1857375" y="3956050"/>
          <p14:tracePt t="27790" x="1901825" y="3956050"/>
          <p14:tracePt t="27807" x="1955800" y="3956050"/>
          <p14:tracePt t="27823" x="2017713" y="3956050"/>
          <p14:tracePt t="27840" x="2081213" y="3956050"/>
          <p14:tracePt t="27856" x="2170113" y="3965575"/>
          <p14:tracePt t="27874" x="2241550" y="3973513"/>
          <p14:tracePt t="27889" x="2251075" y="3973513"/>
          <p14:tracePt t="27929" x="2268538" y="3973513"/>
          <p14:tracePt t="27944" x="2276475" y="3973513"/>
          <p14:tracePt t="27948" x="2303463" y="3973513"/>
          <p14:tracePt t="27956" x="2339975" y="3973513"/>
          <p14:tracePt t="27973" x="2384425" y="3956050"/>
          <p14:tracePt t="27989" x="2428875" y="3956050"/>
          <p14:tracePt t="28006" x="2490788" y="3956050"/>
          <p14:tracePt t="28023" x="2554288" y="3956050"/>
          <p14:tracePt t="28041" x="2608263" y="3956050"/>
          <p14:tracePt t="28056" x="2679700" y="3956050"/>
          <p14:tracePt t="28074" x="2741613" y="3956050"/>
          <p14:tracePt t="28090" x="2830513" y="3956050"/>
          <p14:tracePt t="28106" x="2928938" y="3929063"/>
          <p14:tracePt t="28124" x="2982913" y="3919538"/>
          <p14:tracePt t="28140" x="3017838" y="3902075"/>
          <p14:tracePt t="28157" x="3062288" y="3902075"/>
          <p14:tracePt t="28174" x="3089275" y="3894138"/>
          <p14:tracePt t="28190" x="3098800" y="3884613"/>
          <p14:tracePt t="28206" x="3160713" y="3875088"/>
          <p14:tracePt t="28223" x="3232150" y="3867150"/>
          <p14:tracePt t="28240" x="3286125" y="3857625"/>
          <p14:tracePt t="28257" x="3340100" y="3848100"/>
          <p14:tracePt t="28273" x="3384550" y="3840163"/>
          <p14:tracePt t="28290" x="3419475" y="3840163"/>
          <p14:tracePt t="28307" x="3438525" y="3840163"/>
          <p14:tracePt t="28323" x="3455988" y="3840163"/>
          <p14:tracePt t="28362" x="3465513" y="3830638"/>
          <p14:tracePt t="28555" x="3482975" y="3822700"/>
          <p14:tracePt t="28570" x="3490913" y="3822700"/>
          <p14:tracePt t="28575" x="3517900" y="3822700"/>
          <p14:tracePt t="28586" x="3571875" y="3822700"/>
          <p14:tracePt t="28598" x="3625850" y="3822700"/>
          <p14:tracePt t="28606" x="3687763" y="3822700"/>
          <p14:tracePt t="28624" x="3741738" y="3822700"/>
          <p14:tracePt t="28640" x="3803650" y="3822700"/>
          <p14:tracePt t="28657" x="3857625" y="3822700"/>
          <p14:tracePt t="28673" x="3938588" y="3822700"/>
          <p14:tracePt t="28690" x="4010025" y="3813175"/>
          <p14:tracePt t="28707" x="4081463" y="3803650"/>
          <p14:tracePt t="28724" x="4152900" y="3803650"/>
          <p14:tracePt t="28740" x="4197350" y="3803650"/>
          <p14:tracePt t="28890" x="4214813" y="3803650"/>
          <p14:tracePt t="28906" x="4232275" y="3795713"/>
          <p14:tracePt t="28913" x="4268788" y="3795713"/>
          <p14:tracePt t="28923" x="4313238" y="3795713"/>
          <p14:tracePt t="28940" x="4357688" y="3795713"/>
          <p14:tracePt t="28956" x="4402138" y="3768725"/>
          <p14:tracePt t="28956" x="4411663" y="3759200"/>
          <p14:tracePt t="28973" x="4419600" y="3759200"/>
          <p14:tracePt t="29067" x="4429125" y="3751263"/>
          <p14:tracePt t="29070" x="4446588" y="3732213"/>
          <p14:tracePt t="29073" x="4456113" y="3697288"/>
          <p14:tracePt t="29082" x="4465638" y="3679825"/>
          <p14:tracePt t="29090" x="4491038" y="3625850"/>
          <p14:tracePt t="29107" x="4500563" y="3571875"/>
          <p14:tracePt t="29124" x="4518025" y="3517900"/>
          <p14:tracePt t="29140" x="4537075" y="3482975"/>
          <p14:tracePt t="29157" x="4554538" y="3455988"/>
          <p14:tracePt t="29174" x="4554538" y="3446463"/>
          <p14:tracePt t="29190" x="4562475" y="3429000"/>
          <p14:tracePt t="29242" x="4562475" y="3411538"/>
          <p14:tracePt t="29259" x="4572000" y="3402013"/>
          <p14:tracePt t="29263" x="4572000" y="3384550"/>
          <p14:tracePt t="29274" x="4581525" y="3367088"/>
          <p14:tracePt t="29291" x="4589463" y="3348038"/>
          <p14:tracePt t="29291" x="4589463" y="3340100"/>
          <p14:tracePt t="29308" x="4589463" y="3322638"/>
          <p14:tracePt t="29354" x="4589463" y="3295650"/>
          <p14:tracePt t="29370" x="4589463" y="3276600"/>
          <p14:tracePt t="29387" x="4589463" y="3268663"/>
          <p14:tracePt t="29390" x="4589463" y="3259138"/>
          <p14:tracePt t="29401" x="4589463" y="3241675"/>
          <p14:tracePt t="29408" x="4589463" y="3224213"/>
          <p14:tracePt t="29424" x="4616450" y="3197225"/>
          <p14:tracePt t="29440" x="4643438" y="3160713"/>
          <p14:tracePt t="29457" x="4687888" y="3133725"/>
          <p14:tracePt t="29473" x="4732338" y="3108325"/>
          <p14:tracePt t="29492" x="4795838" y="3098800"/>
          <p14:tracePt t="29507" x="4813300" y="3098800"/>
          <p14:tracePt t="29524" x="4848225" y="3098800"/>
          <p14:tracePt t="29541" x="4902200" y="3098800"/>
          <p14:tracePt t="29557" x="4938713" y="3098800"/>
          <p14:tracePt t="29574" x="4983163" y="3108325"/>
          <p14:tracePt t="29591" x="5027613" y="3152775"/>
          <p14:tracePt t="29609" x="5045075" y="3160713"/>
          <p14:tracePt t="29623" x="5081588" y="3197225"/>
          <p14:tracePt t="29640" x="5099050" y="3232150"/>
          <p14:tracePt t="29658" x="5099050" y="3259138"/>
          <p14:tracePt t="29673" x="5099050" y="3286125"/>
          <p14:tracePt t="29691" x="5099050" y="3303588"/>
          <p14:tracePt t="29707" x="5099050" y="3348038"/>
          <p14:tracePt t="29724" x="5081588" y="3375025"/>
          <p14:tracePt t="29741" x="5045075" y="3419475"/>
          <p14:tracePt t="29758" x="4991100" y="3465513"/>
          <p14:tracePt t="29774" x="4946650" y="3500438"/>
          <p14:tracePt t="29791" x="4848225" y="3554413"/>
          <p14:tracePt t="29808" x="4803775" y="3589338"/>
          <p14:tracePt t="29824" x="4759325" y="3598863"/>
          <p14:tracePt t="29840" x="4705350" y="3598863"/>
          <p14:tracePt t="29858" x="4652963" y="3598863"/>
          <p14:tracePt t="29874" x="4616450" y="3598863"/>
          <p14:tracePt t="29891" x="4572000" y="3598863"/>
          <p14:tracePt t="29908" x="4545013" y="3598863"/>
          <p14:tracePt t="29925" x="4537075" y="3598863"/>
          <p14:tracePt t="29940" x="4518025" y="3589338"/>
          <p14:tracePt t="29957" x="4500563" y="3571875"/>
          <p14:tracePt t="29974" x="4500563" y="3536950"/>
          <p14:tracePt t="29990" x="4491038" y="3527425"/>
          <p14:tracePt t="30007" x="4491038" y="3490913"/>
          <p14:tracePt t="30024" x="4473575" y="3465513"/>
          <p14:tracePt t="30041" x="4473575" y="3446463"/>
          <p14:tracePt t="30058" x="4473575" y="3411538"/>
          <p14:tracePt t="30074" x="4473575" y="3394075"/>
          <p14:tracePt t="30091" x="4473575" y="3348038"/>
          <p14:tracePt t="30108" x="4465638" y="3348038"/>
          <p14:tracePt t="30125" x="4491038" y="3340100"/>
          <p14:tracePt t="30142" x="4510088" y="3322638"/>
          <p14:tracePt t="30157" x="4545013" y="3313113"/>
          <p14:tracePt t="30174" x="4598988" y="3303588"/>
          <p14:tracePt t="30174" x="4608513" y="3286125"/>
          <p14:tracePt t="30192" x="4660900" y="3276600"/>
          <p14:tracePt t="30208" x="4697413" y="3259138"/>
          <p14:tracePt t="30225" x="4741863" y="3259138"/>
          <p14:tracePt t="30241" x="4768850" y="3259138"/>
          <p14:tracePt t="30284" x="4776788" y="3259138"/>
          <p14:tracePt t="30289" x="4776788" y="3251200"/>
          <p14:tracePt t="30316" x="4786313" y="3251200"/>
          <p14:tracePt t="30364" x="4803775" y="3251200"/>
          <p14:tracePt t="30368" x="4803775" y="3259138"/>
          <p14:tracePt t="30413" x="4813300" y="3268663"/>
          <p14:tracePt t="30444" x="4813300" y="3276600"/>
          <p14:tracePt t="30448" x="4813300" y="3286125"/>
          <p14:tracePt t="30460" x="4813300" y="3295650"/>
          <p14:tracePt t="30460" x="4813300" y="3303588"/>
          <p14:tracePt t="30541" x="4813300" y="3322638"/>
          <p14:tracePt t="30545" x="4786313" y="3330575"/>
          <p14:tracePt t="30556" x="4759325" y="3330575"/>
          <p14:tracePt t="30572" x="4732338" y="3330575"/>
          <p14:tracePt t="30604" x="4724400" y="3330575"/>
          <p14:tracePt t="30608" x="4705350" y="3330575"/>
          <p14:tracePt t="30614" x="4687888" y="3330575"/>
          <p14:tracePt t="30624" x="4679950" y="3330575"/>
          <p14:tracePt t="30684" x="4660900" y="3330575"/>
          <p14:tracePt t="30700" x="4652963" y="3330575"/>
          <p14:tracePt t="30721" x="4652963" y="3322638"/>
          <p14:tracePt t="30749" x="4652963" y="3313113"/>
          <p14:tracePt t="30753" x="4652963" y="3303588"/>
          <p14:tracePt t="30764" x="4652963" y="3295650"/>
          <p14:tracePt t="30768" x="4652963" y="3286125"/>
          <p14:tracePt t="31934" x="4652963" y="3295650"/>
          <p14:tracePt t="31939" x="4652963" y="3303588"/>
          <p14:tracePt t="31943" x="4652963" y="3357563"/>
          <p14:tracePt t="31958" x="4616450" y="3419475"/>
          <p14:tracePt t="31975" x="4572000" y="3500438"/>
          <p14:tracePt t="31992" x="4510088" y="3562350"/>
          <p14:tracePt t="32008" x="4438650" y="3652838"/>
          <p14:tracePt t="32025" x="4348163" y="3741738"/>
          <p14:tracePt t="32041" x="4259263" y="3813175"/>
          <p14:tracePt t="32058" x="4179888" y="3848100"/>
          <p14:tracePt t="32076" x="4098925" y="3884613"/>
          <p14:tracePt t="32092" x="4027488" y="3902075"/>
          <p14:tracePt t="32108" x="3973513" y="3938588"/>
          <p14:tracePt t="32142" x="3956050" y="3938588"/>
          <p14:tracePt t="32143" x="3911600" y="3973513"/>
          <p14:tracePt t="32159" x="3884613" y="4000500"/>
          <p14:tracePt t="32175" x="3875088" y="4010025"/>
          <p14:tracePt t="32192" x="3875088" y="4000500"/>
          <p14:tracePt t="32209" x="3867150" y="4017963"/>
          <p14:tracePt t="32227" x="3840163" y="4037013"/>
          <p14:tracePt t="32242" x="3822700" y="4054475"/>
          <p14:tracePt t="32259" x="3813175" y="4071938"/>
          <p14:tracePt t="32367" x="3822700" y="4081463"/>
          <p14:tracePt t="32371" x="3830638" y="4081463"/>
          <p14:tracePt t="32383" x="3840163" y="4081463"/>
          <p14:tracePt t="32387" x="3857625" y="4081463"/>
          <p14:tracePt t="32392" x="3919538" y="4071938"/>
          <p14:tracePt t="32409" x="4000500" y="4054475"/>
          <p14:tracePt t="32425" x="4081463" y="4037013"/>
          <p14:tracePt t="32441" x="4133850" y="4017963"/>
          <p14:tracePt t="32458" x="4205288" y="3990975"/>
          <p14:tracePt t="32475" x="4241800" y="3973513"/>
          <p14:tracePt t="32492" x="4268788" y="3965575"/>
          <p14:tracePt t="32509" x="4295775" y="3946525"/>
          <p14:tracePt t="32525" x="4330700" y="3946525"/>
          <p14:tracePt t="32542" x="4357688" y="3929063"/>
          <p14:tracePt t="32559" x="4375150" y="3919538"/>
          <p14:tracePt t="32575" x="4411663" y="3911600"/>
          <p14:tracePt t="32575" x="4429125" y="3902075"/>
          <p14:tracePt t="32596" x="4438650" y="3902075"/>
          <p14:tracePt t="32608" x="4473575" y="3884613"/>
          <p14:tracePt t="32626" x="4500563" y="3867150"/>
          <p14:tracePt t="32642" x="4537075" y="3848100"/>
          <p14:tracePt t="32659" x="4537075" y="3840163"/>
          <p14:tracePt t="32675" x="4572000" y="3813175"/>
          <p14:tracePt t="32692" x="4589463" y="3803650"/>
          <p14:tracePt t="32709" x="4598988" y="3803650"/>
          <p14:tracePt t="33248" x="4616450" y="3795713"/>
          <p14:tracePt t="33252" x="4616450" y="3786188"/>
          <p14:tracePt t="33269" x="4616450" y="3759200"/>
          <p14:tracePt t="33280" x="4616450" y="3751263"/>
          <p14:tracePt t="33284" x="4616450" y="3724275"/>
          <p14:tracePt t="33297" x="4616450" y="3687763"/>
          <p14:tracePt t="33313" x="4616450" y="3625850"/>
          <p14:tracePt t="33326" x="4616450" y="3527425"/>
          <p14:tracePt t="33342" x="4616450" y="3438525"/>
          <p14:tracePt t="33359" x="4616450" y="3330575"/>
          <p14:tracePt t="33376" x="4616450" y="3276600"/>
          <p14:tracePt t="33393" x="4616450" y="3241675"/>
          <p14:tracePt t="33409" x="4616450" y="3214688"/>
          <p14:tracePt t="33426" x="4616450" y="3197225"/>
          <p14:tracePt t="33443" x="4616450" y="3179763"/>
          <p14:tracePt t="33459" x="4616450" y="3160713"/>
          <p14:tracePt t="33476" x="4616450" y="3143250"/>
          <p14:tracePt t="33492" x="4616450" y="3116263"/>
          <p14:tracePt t="33509" x="4616450" y="3098800"/>
          <p14:tracePt t="33525" x="4616450" y="3071813"/>
          <p14:tracePt t="33542" x="4616450" y="3036888"/>
          <p14:tracePt t="33559" x="4616450" y="3009900"/>
          <p14:tracePt t="33575" x="4616450" y="2990850"/>
          <p14:tracePt t="33592" x="4616450" y="2965450"/>
          <p14:tracePt t="33760" x="4616450" y="2955925"/>
          <p14:tracePt t="33776" x="4616450" y="2928938"/>
          <p14:tracePt t="33793" x="4616450" y="2901950"/>
          <p14:tracePt t="33799" x="4616450" y="2894013"/>
          <p14:tracePt t="33809" x="4616450" y="2867025"/>
          <p14:tracePt t="33888" x="4616450" y="2857500"/>
          <p14:tracePt t="33893" x="4616450" y="2840038"/>
          <p14:tracePt t="33905" x="4625975" y="2840038"/>
          <p14:tracePt t="33925" x="4625975" y="2813050"/>
          <p14:tracePt t="33926" x="4625975" y="2795588"/>
          <p14:tracePt t="33943" x="4633913" y="2786063"/>
          <p14:tracePt t="33959" x="4643438" y="2776538"/>
          <p14:tracePt t="33976" x="4643438" y="2759075"/>
          <p14:tracePt t="33993" x="4643438" y="2724150"/>
          <p14:tracePt t="34010" x="4643438" y="2705100"/>
          <p14:tracePt t="34026" x="4643438" y="2697163"/>
          <p14:tracePt t="34042" x="4643438" y="2670175"/>
          <p14:tracePt t="34059" x="4660900" y="2652713"/>
          <p14:tracePt t="34075" x="4660900" y="2625725"/>
          <p14:tracePt t="34092" x="4660900" y="2616200"/>
          <p14:tracePt t="34109" x="4660900" y="2589213"/>
          <p14:tracePt t="34125" x="4670425" y="2562225"/>
          <p14:tracePt t="34143" x="4670425" y="2500313"/>
          <p14:tracePt t="34178" x="4670425" y="2473325"/>
          <p14:tracePt t="34179" x="4670425" y="2465388"/>
          <p14:tracePt t="34193" x="4687888" y="2428875"/>
          <p14:tracePt t="34211" x="4687888" y="2411413"/>
          <p14:tracePt t="34225" x="4687888" y="2393950"/>
          <p14:tracePt t="34243" x="4697413" y="2384425"/>
          <p14:tracePt t="34259" x="4697413" y="2374900"/>
          <p14:tracePt t="34276" x="4697413" y="2366963"/>
          <p14:tracePt t="34292" x="4697413" y="2347913"/>
          <p14:tracePt t="34310" x="4697413" y="2322513"/>
          <p14:tracePt t="34326" x="4697413" y="2303463"/>
          <p14:tracePt t="34342" x="4697413" y="2295525"/>
          <p14:tracePt t="34360" x="4697413" y="2276475"/>
          <p14:tracePt t="34418" x="4697413" y="2268538"/>
          <p14:tracePt t="34498" x="4697413" y="2259013"/>
          <p14:tracePt t="34502" x="4697413" y="2251075"/>
          <p14:tracePt t="34515" x="4705350" y="2241550"/>
          <p14:tracePt t="34722" x="4705350" y="2232025"/>
          <p14:tracePt t="34738" x="4705350" y="2214563"/>
          <p14:tracePt t="34770" x="4705350" y="2205038"/>
          <p14:tracePt t="34775" x="4705350" y="2197100"/>
          <p14:tracePt t="34786" x="4705350" y="2179638"/>
          <p14:tracePt t="34803" x="4705350" y="2160588"/>
          <p14:tracePt t="34810" x="4705350" y="2152650"/>
          <p14:tracePt t="34826" x="4705350" y="2133600"/>
          <p14:tracePt t="34843" x="4705350" y="2116138"/>
          <p14:tracePt t="35014" x="4705350" y="2108200"/>
          <p14:tracePt t="35057" x="4705350" y="2098675"/>
          <p14:tracePt t="35062" x="4705350" y="2089150"/>
          <p14:tracePt t="35074" x="4705350" y="2081213"/>
          <p14:tracePt t="35079" x="4679950" y="2054225"/>
          <p14:tracePt t="35092" x="4670425" y="2044700"/>
          <p14:tracePt t="35109" x="4633913" y="2036763"/>
          <p14:tracePt t="35127" x="4616450" y="2027238"/>
          <p14:tracePt t="35143" x="4589463" y="2027238"/>
          <p14:tracePt t="35160" x="4562475" y="2027238"/>
          <p14:tracePt t="35177" x="4527550" y="2027238"/>
          <p14:tracePt t="35193" x="4483100" y="2017713"/>
          <p14:tracePt t="35211" x="4465638" y="2017713"/>
          <p14:tracePt t="35226" x="4429125" y="2000250"/>
          <p14:tracePt t="35243" x="4402138" y="2000250"/>
          <p14:tracePt t="35259" x="4367213" y="2000250"/>
          <p14:tracePt t="35276" x="4330700" y="2000250"/>
          <p14:tracePt t="35293" x="4295775" y="2000250"/>
          <p14:tracePt t="35310" x="4276725" y="2000250"/>
          <p14:tracePt t="35523" x="4276725" y="2009775"/>
          <p14:tracePt t="35527" x="4286250" y="2009775"/>
          <p14:tracePt t="35532" x="4313238" y="2036763"/>
          <p14:tracePt t="35543" x="4367213" y="2071688"/>
          <p14:tracePt t="35560" x="4411663" y="2071688"/>
          <p14:tracePt t="35577" x="4419600" y="2071688"/>
          <p14:tracePt t="35617" x="4429125" y="2071688"/>
          <p14:tracePt t="35634" x="4446588" y="2071688"/>
          <p14:tracePt t="35639" x="4456113" y="2071688"/>
          <p14:tracePt t="35651" x="4473575" y="2071688"/>
          <p14:tracePt t="35660" x="4527550" y="2071688"/>
          <p14:tracePt t="35676" x="4589463" y="2071688"/>
          <p14:tracePt t="35693" x="4679950" y="2036763"/>
          <p14:tracePt t="35710" x="4732338" y="2027238"/>
          <p14:tracePt t="35727" x="4776788" y="2027238"/>
          <p14:tracePt t="35743" x="4830763" y="2027238"/>
          <p14:tracePt t="35759" x="4894263" y="2000250"/>
          <p14:tracePt t="35777" x="4929188" y="1990725"/>
          <p14:tracePt t="35793" x="4956175" y="1965325"/>
          <p14:tracePt t="35810" x="4983163" y="1946275"/>
          <p14:tracePt t="35828" x="5000625" y="1928813"/>
          <p14:tracePt t="35844" x="5010150" y="1911350"/>
          <p14:tracePt t="35861" x="5018088" y="1884363"/>
          <p14:tracePt t="35877" x="5018088" y="1857375"/>
          <p14:tracePt t="35894" x="5027613" y="1830388"/>
          <p14:tracePt t="35910" x="5027613" y="1812925"/>
          <p14:tracePt t="35927" x="5027613" y="1803400"/>
          <p14:tracePt t="35972" x="5027613" y="1795463"/>
          <p14:tracePt t="35989" x="5027613" y="1785938"/>
          <p14:tracePt t="35992" x="5018088" y="1785938"/>
          <p14:tracePt t="36004" x="4991100" y="1785938"/>
          <p14:tracePt t="36010" x="4946650" y="1785938"/>
          <p14:tracePt t="36027" x="4902200" y="1785938"/>
          <p14:tracePt t="36043" x="4848225" y="1776413"/>
          <p14:tracePt t="36061" x="4751388" y="1768475"/>
          <p14:tracePt t="36077" x="4652963" y="1758950"/>
          <p14:tracePt t="36094" x="4581525" y="1758950"/>
          <p14:tracePt t="36110" x="4545013" y="1758950"/>
          <p14:tracePt t="36127" x="4500563" y="1768475"/>
          <p14:tracePt t="36144" x="4465638" y="1776413"/>
          <p14:tracePt t="36161" x="4429125" y="1795463"/>
          <p14:tracePt t="36177" x="4402138" y="1803400"/>
          <p14:tracePt t="36194" x="4375150" y="1830388"/>
          <p14:tracePt t="36209" x="4340225" y="1866900"/>
          <p14:tracePt t="36226" x="4303713" y="1901825"/>
          <p14:tracePt t="36243" x="4268788" y="1955800"/>
          <p14:tracePt t="36261" x="4259263" y="1982788"/>
          <p14:tracePt t="36276" x="4241800" y="2009775"/>
          <p14:tracePt t="36294" x="4241800" y="2027238"/>
          <p14:tracePt t="36310" x="4241800" y="2062163"/>
          <p14:tracePt t="36327" x="4241800" y="2081213"/>
          <p14:tracePt t="36344" x="4241800" y="2098675"/>
          <p14:tracePt t="36360" x="4241800" y="2108200"/>
          <p14:tracePt t="36378" x="4241800" y="2133600"/>
          <p14:tracePt t="36420" x="4241800" y="2143125"/>
          <p14:tracePt t="36427" x="4241800" y="2170113"/>
          <p14:tracePt t="36427" x="4276725" y="2197100"/>
          <p14:tracePt t="36444" x="4330700" y="2232025"/>
          <p14:tracePt t="36460" x="4375150" y="2251075"/>
          <p14:tracePt t="36477" x="4446588" y="2268538"/>
          <p14:tracePt t="36493" x="4518025" y="2268538"/>
          <p14:tracePt t="36511" x="4572000" y="2268538"/>
          <p14:tracePt t="36526" x="4625975" y="2268538"/>
          <p14:tracePt t="36544" x="4679950" y="2268538"/>
          <p14:tracePt t="36560" x="4714875" y="2268538"/>
          <p14:tracePt t="36577" x="4741863" y="2241550"/>
          <p14:tracePt t="36593" x="4776788" y="2232025"/>
          <p14:tracePt t="36593" x="4795838" y="2214563"/>
          <p14:tracePt t="36613" x="4803775" y="2214563"/>
          <p14:tracePt t="36627" x="4840288" y="2187575"/>
          <p14:tracePt t="36644" x="4867275" y="2179638"/>
          <p14:tracePt t="36662" x="4902200" y="2170113"/>
          <p14:tracePt t="36677" x="4929188" y="2152650"/>
          <p14:tracePt t="36694" x="4965700" y="2125663"/>
          <p14:tracePt t="36711" x="4983163" y="2108200"/>
          <p14:tracePt t="36727" x="5000625" y="2071688"/>
          <p14:tracePt t="36744" x="5000625" y="2062163"/>
          <p14:tracePt t="36761" x="5000625" y="2036763"/>
          <p14:tracePt t="36778" x="5000625" y="2017713"/>
          <p14:tracePt t="36794" x="5000625" y="2009775"/>
          <p14:tracePt t="36810" x="5000625" y="1990725"/>
          <p14:tracePt t="36827" x="5000625" y="1973263"/>
          <p14:tracePt t="36844" x="5000625" y="1946275"/>
          <p14:tracePt t="36861" x="4973638" y="1946275"/>
          <p14:tracePt t="36877" x="4946650" y="1938338"/>
          <p14:tracePt t="36894" x="4894263" y="1919288"/>
          <p14:tracePt t="36911" x="4857750" y="1911350"/>
          <p14:tracePt t="36927" x="4813300" y="1901825"/>
          <p14:tracePt t="36944" x="4776788" y="1901825"/>
          <p14:tracePt t="36960" x="4724400" y="1893888"/>
          <p14:tracePt t="36977" x="4679950" y="1884363"/>
          <p14:tracePt t="36994" x="4643438" y="1884363"/>
          <p14:tracePt t="37010" x="4581525" y="1884363"/>
          <p14:tracePt t="37028" x="4554538" y="1884363"/>
          <p14:tracePt t="37044" x="4518025" y="1884363"/>
          <p14:tracePt t="37061" x="4500563" y="1901825"/>
          <p14:tracePt t="37077" x="4473575" y="1911350"/>
          <p14:tracePt t="37094" x="4465638" y="1911350"/>
          <p14:tracePt t="37111" x="4438650" y="1928813"/>
          <p14:tracePt t="37128" x="4419600" y="1965325"/>
          <p14:tracePt t="37222" x="4419600" y="1973263"/>
          <p14:tracePt t="37239" x="4419600" y="1982788"/>
          <p14:tracePt t="37242" x="4419600" y="1990725"/>
          <p14:tracePt t="37254" x="4419600" y="2009775"/>
          <p14:tracePt t="37264" x="4438650" y="2017713"/>
          <p14:tracePt t="37277" x="4465638" y="2027238"/>
          <p14:tracePt t="37294" x="4483100" y="2044700"/>
          <p14:tracePt t="37311" x="4518025" y="2054225"/>
          <p14:tracePt t="37327" x="4562475" y="2054225"/>
          <p14:tracePt t="37345" x="4608513" y="2054225"/>
          <p14:tracePt t="37361" x="4652963" y="2054225"/>
          <p14:tracePt t="37378" x="4679950" y="2054225"/>
          <p14:tracePt t="37394" x="4732338" y="2054225"/>
          <p14:tracePt t="37411" x="4776788" y="2054225"/>
          <p14:tracePt t="37428" x="4803775" y="2044700"/>
          <p14:tracePt t="37444" x="4822825" y="2027238"/>
          <p14:tracePt t="37461" x="4867275" y="2000250"/>
          <p14:tracePt t="37479" x="4884738" y="1982788"/>
          <p14:tracePt t="37495" x="4902200" y="1965325"/>
          <p14:tracePt t="37511" x="4911725" y="1955800"/>
          <p14:tracePt t="37590" x="4911725" y="1938338"/>
          <p14:tracePt t="38102" x="4911725" y="1928813"/>
          <p14:tracePt t="38106" x="4911725" y="1955800"/>
          <p14:tracePt t="38118" x="4911725" y="1965325"/>
          <p14:tracePt t="38119" x="4911725" y="2000250"/>
          <p14:tracePt t="38128" x="4911725" y="2054225"/>
          <p14:tracePt t="38145" x="4911725" y="2143125"/>
          <p14:tracePt t="38160" x="4911725" y="2374900"/>
          <p14:tracePt t="38177" x="4911725" y="2571750"/>
          <p14:tracePt t="38194" x="4911725" y="2751138"/>
          <p14:tracePt t="38211" x="4911725" y="2867025"/>
          <p14:tracePt t="38228" x="4911725" y="3000375"/>
          <p14:tracePt t="38246" x="4911725" y="3036888"/>
          <p14:tracePt t="38261" x="4911725" y="3044825"/>
          <p14:tracePt t="38278" x="4902200" y="3062288"/>
          <p14:tracePt t="38295" x="4902200" y="3133725"/>
          <p14:tracePt t="38312" x="4902200" y="3232150"/>
          <p14:tracePt t="38327" x="4875213" y="3357563"/>
          <p14:tracePt t="38345" x="4840288" y="3554413"/>
          <p14:tracePt t="38363" x="4795838" y="3759200"/>
          <p14:tracePt t="38378" x="4768850" y="3884613"/>
          <p14:tracePt t="38454" x="4768850" y="3894138"/>
          <p14:tracePt t="38459" x="4768850" y="3911600"/>
          <p14:tracePt t="38477" x="4768850" y="3938588"/>
          <p14:tracePt t="38494" x="4768850" y="3956050"/>
          <p14:tracePt t="38495" x="4768850" y="3965575"/>
          <p14:tracePt t="38535" x="4768850" y="3983038"/>
          <p14:tracePt t="38552" x="4768850" y="3990975"/>
          <p14:tracePt t="38553" x="4768850" y="4010025"/>
          <p14:tracePt t="38687" x="4768850" y="4027488"/>
          <p14:tracePt t="38690" x="4776788" y="4027488"/>
          <p14:tracePt t="38705" x="4776788" y="4037013"/>
          <p14:tracePt t="38708" x="4776788" y="4062413"/>
          <p14:tracePt t="38728" x="4776788" y="4108450"/>
          <p14:tracePt t="38729" x="4776788" y="4152900"/>
          <p14:tracePt t="39025" x="4776788" y="4160838"/>
          <p14:tracePt t="39040" x="4776788" y="4170363"/>
          <p14:tracePt t="39553" x="4776788" y="4179888"/>
          <p14:tracePt t="39556" x="4776788" y="4187825"/>
          <p14:tracePt t="39588" x="4786313" y="4205288"/>
          <p14:tracePt t="39599" x="4803775" y="4205288"/>
          <p14:tracePt t="39601" x="4803775" y="4214813"/>
          <p14:tracePt t="39611" x="4830763" y="4224338"/>
          <p14:tracePt t="39663" x="4840288" y="4232275"/>
          <p14:tracePt t="39696" x="4848225" y="4241800"/>
          <p14:tracePt t="39712" x="4857750" y="4241800"/>
          <p14:tracePt t="39728" x="4875213" y="4259263"/>
          <p14:tracePt t="39760" x="4884738" y="4259263"/>
          <p14:tracePt t="39873" x="4884738" y="4268788"/>
          <p14:tracePt t="39905" x="4884738" y="4276725"/>
          <p14:tracePt t="39909" x="4884738" y="4286250"/>
          <p14:tracePt t="39909" x="4884738" y="4303713"/>
          <p14:tracePt t="39937" x="4884738" y="4313238"/>
          <p14:tracePt t="39941" x="4884738" y="4322763"/>
          <p14:tracePt t="39952" x="4884738" y="4330700"/>
          <p14:tracePt t="39956" x="4884738" y="4340225"/>
          <p14:tracePt t="39963" x="4884738" y="4367213"/>
          <p14:tracePt t="39978" x="4884738" y="4394200"/>
          <p14:tracePt t="39995" x="4884738" y="4411663"/>
          <p14:tracePt t="40013" x="4884738" y="4419600"/>
          <p14:tracePt t="40028" x="4884738" y="4438650"/>
          <p14:tracePt t="40112" x="4884738" y="4446588"/>
          <p14:tracePt t="40117" x="4884738" y="4456113"/>
          <p14:tracePt t="40178" x="4894263" y="4456113"/>
          <p14:tracePt t="40182" x="4894263" y="4465638"/>
          <p14:tracePt t="40419" x="4894263" y="4473575"/>
          <p14:tracePt t="41121" x="4894263" y="4465638"/>
          <p14:tracePt t="41137" x="4884738" y="4446588"/>
          <p14:tracePt t="41144" x="4875213" y="4438650"/>
          <p14:tracePt t="41185" x="4867275" y="4411663"/>
          <p14:tracePt t="41189" x="4857750" y="4411663"/>
          <p14:tracePt t="41201" x="4840288" y="4394200"/>
          <p14:tracePt t="41205" x="4813300" y="4367213"/>
          <p14:tracePt t="41212" x="4732338" y="4348163"/>
          <p14:tracePt t="41228" x="4687888" y="4340225"/>
          <p14:tracePt t="41244" x="4616450" y="4303713"/>
          <p14:tracePt t="41262" x="4608513" y="4303713"/>
          <p14:tracePt t="41313" x="4581525" y="4286250"/>
          <p14:tracePt t="41318" x="4545013" y="4276725"/>
          <p14:tracePt t="41330" x="4491038" y="4276725"/>
          <p14:tracePt t="41345" x="4465638" y="4268788"/>
          <p14:tracePt t="41345" x="4429125" y="4259263"/>
          <p14:tracePt t="41361" x="4348163" y="4251325"/>
          <p14:tracePt t="41379" x="4303713" y="4251325"/>
          <p14:tracePt t="41394" x="4276725" y="4251325"/>
          <p14:tracePt t="41411" x="4224338" y="4241800"/>
          <p14:tracePt t="41411" x="4170363" y="4241800"/>
          <p14:tracePt t="41430" x="4125913" y="4241800"/>
          <p14:tracePt t="41445" x="4071938" y="4241800"/>
          <p14:tracePt t="41462" x="4027488" y="4241800"/>
          <p14:tracePt t="41478" x="3990975" y="4241800"/>
          <p14:tracePt t="41495" x="3973513" y="4241800"/>
          <p14:tracePt t="41512" x="3911600" y="4224338"/>
          <p14:tracePt t="41528" x="3840163" y="4224338"/>
          <p14:tracePt t="41545" x="3795713" y="4214813"/>
          <p14:tracePt t="41562" x="3741738" y="4205288"/>
          <p14:tracePt t="41579" x="3679825" y="4179888"/>
          <p14:tracePt t="41595" x="3660775" y="4152900"/>
          <p14:tracePt t="41612" x="3660775" y="4143375"/>
          <p14:tracePt t="41629" x="3625850" y="4133850"/>
          <p14:tracePt t="41645" x="3616325" y="4133850"/>
          <p14:tracePt t="41697" x="3608388" y="4116388"/>
          <p14:tracePt t="41701" x="3608388" y="4108450"/>
          <p14:tracePt t="41716" x="3608388" y="4098925"/>
          <p14:tracePt t="41731" x="3598863" y="4098925"/>
          <p14:tracePt t="41736" x="3581400" y="4089400"/>
          <p14:tracePt t="41745" x="3581400" y="4081463"/>
          <p14:tracePt t="41762" x="3554413" y="4037013"/>
          <p14:tracePt t="41779" x="3554413" y="4027488"/>
          <p14:tracePt t="41795" x="3536950" y="3990975"/>
          <p14:tracePt t="41812" x="3527425" y="3983038"/>
          <p14:tracePt t="41829" x="3517900" y="3973513"/>
          <p14:tracePt t="41845" x="3509963" y="3956050"/>
          <p14:tracePt t="41862" x="3500438" y="3956050"/>
          <p14:tracePt t="41879" x="3482975" y="3919538"/>
          <p14:tracePt t="41923" x="3482975" y="3911600"/>
          <p14:tracePt t="42052" x="3465513" y="3911600"/>
          <p14:tracePt t="42056" x="3455988" y="3911600"/>
          <p14:tracePt t="42066" x="3446463" y="3911600"/>
          <p14:tracePt t="42085" x="3438525" y="3902075"/>
          <p14:tracePt t="42131" x="3411538" y="3902075"/>
          <p14:tracePt t="42136" x="3402013" y="3911600"/>
          <p14:tracePt t="42151" x="3394075" y="3911600"/>
          <p14:tracePt t="42163" x="3375025" y="3919538"/>
          <p14:tracePt t="42163" x="3357563" y="3919538"/>
          <p14:tracePt t="42195" x="3348038" y="3919538"/>
          <p14:tracePt t="42198" x="3303588" y="3919538"/>
          <p14:tracePt t="42211" x="3295650" y="3919538"/>
          <p14:tracePt t="42626" x="3268663" y="3919538"/>
          <p14:tracePt t="42631" x="3232150" y="3919538"/>
          <p14:tracePt t="42645" x="3197225" y="3919538"/>
          <p14:tracePt t="42647" x="3152775" y="3919538"/>
          <p14:tracePt t="42647" x="3116263" y="3919538"/>
          <p14:tracePt t="42663" x="3027363" y="3919538"/>
          <p14:tracePt t="42679" x="2955925" y="3919538"/>
          <p14:tracePt t="42696" x="2884488" y="3919538"/>
          <p14:tracePt t="42713" x="2786063" y="3919538"/>
          <p14:tracePt t="42729" x="2724150" y="3919538"/>
          <p14:tracePt t="43012" x="2732088" y="3938588"/>
          <p14:tracePt t="43014" x="2768600" y="3929063"/>
          <p14:tracePt t="43025" x="2813050" y="3919538"/>
          <p14:tracePt t="43029" x="2847975" y="3911600"/>
          <p14:tracePt t="43045" x="3000375" y="3911600"/>
          <p14:tracePt t="43063" x="3116263" y="3911600"/>
          <p14:tracePt t="43079" x="3322638" y="3911600"/>
          <p14:tracePt t="43123" x="3340100" y="3911600"/>
          <p14:tracePt t="43139" x="3384550" y="3911600"/>
          <p14:tracePt t="43143" x="3455988" y="3911600"/>
          <p14:tracePt t="43145" x="3616325" y="3902075"/>
          <p14:tracePt t="43162" x="3776663" y="3902075"/>
          <p14:tracePt t="43179" x="3884613" y="3902075"/>
          <p14:tracePt t="43196" x="3990975" y="3894138"/>
          <p14:tracePt t="43212" x="4098925" y="3884613"/>
          <p14:tracePt t="43229" x="4205288" y="3867150"/>
          <p14:tracePt t="43246" x="4259263" y="3867150"/>
          <p14:tracePt t="43262" x="4295775" y="3867150"/>
          <p14:tracePt t="43278" x="4303713" y="3867150"/>
          <p14:tracePt t="43295" x="4357688" y="3867150"/>
          <p14:tracePt t="43313" x="4394200" y="3867150"/>
          <p14:tracePt t="43329" x="4456113" y="3867150"/>
          <p14:tracePt t="43346" x="4491038" y="3867150"/>
          <p14:tracePt t="43363" x="4518025" y="3867150"/>
          <p14:tracePt t="43379" x="4518025" y="3884613"/>
          <p14:tracePt t="43396" x="4545013" y="3902075"/>
          <p14:tracePt t="43412" x="4562475" y="3919538"/>
          <p14:tracePt t="43429" x="4625975" y="3983038"/>
          <p14:tracePt t="43446" x="4616450" y="3983038"/>
          <p14:tracePt t="43462" x="4616450" y="4010025"/>
          <p14:tracePt t="43499" x="4616450" y="4027488"/>
          <p14:tracePt t="43525" x="4616450" y="4054475"/>
          <p14:tracePt t="43529" x="4625975" y="4071938"/>
          <p14:tracePt t="43573" x="4633913" y="4089400"/>
          <p14:tracePt t="43577" x="4633913" y="4098925"/>
          <p14:tracePt t="43577" x="4633913" y="4116388"/>
          <p14:tracePt t="43596" x="4633913" y="4152900"/>
          <p14:tracePt t="43597" x="4633913" y="4241800"/>
          <p14:tracePt t="43613" x="4633913" y="4303713"/>
          <p14:tracePt t="43629" x="4633913" y="4375150"/>
          <p14:tracePt t="43645" x="4633913" y="4438650"/>
          <p14:tracePt t="43662" x="4633913" y="4473575"/>
          <p14:tracePt t="43679" x="4633913" y="4510088"/>
          <p14:tracePt t="43717" x="4633913" y="4527550"/>
          <p14:tracePt t="43717" x="4625975" y="4545013"/>
          <p14:tracePt t="43734" x="4608513" y="4572000"/>
          <p14:tracePt t="43749" x="4608513" y="4589463"/>
          <p14:tracePt t="43797" x="4589463" y="4598988"/>
          <p14:tracePt t="43813" x="4572000" y="4608513"/>
          <p14:tracePt t="43818" x="4562475" y="4625975"/>
          <p14:tracePt t="43829" x="4554538" y="4652963"/>
          <p14:tracePt t="43831" x="4554538" y="4705350"/>
          <p14:tracePt t="43846" x="4554538" y="4768850"/>
          <p14:tracePt t="43862" x="4554538" y="4803775"/>
          <p14:tracePt t="43880" x="4554538" y="4813300"/>
          <p14:tracePt t="43895" x="4554538" y="4830763"/>
          <p14:tracePt t="43913" x="4554538" y="4875213"/>
          <p14:tracePt t="43930" x="4554538" y="4956175"/>
          <p14:tracePt t="43946" x="4554538" y="5010150"/>
          <p14:tracePt t="43962" x="4562475" y="5081588"/>
          <p14:tracePt t="43979" x="4608513" y="5126038"/>
          <p14:tracePt t="43996" x="4616450" y="5160963"/>
          <p14:tracePt t="44012" x="4643438" y="5170488"/>
          <p14:tracePt t="44029" x="4670425" y="5197475"/>
          <p14:tracePt t="44046" x="4697413" y="5224463"/>
          <p14:tracePt t="44063" x="4732338" y="5251450"/>
          <p14:tracePt t="44080" x="4741863" y="5251450"/>
          <p14:tracePt t="44390" x="4741863" y="5268913"/>
          <p14:tracePt t="44393" x="4732338" y="5268913"/>
          <p14:tracePt t="44395" x="4705350" y="5268913"/>
          <p14:tracePt t="44412" x="4643438" y="5286375"/>
          <p14:tracePt t="44430" x="4608513" y="5286375"/>
          <p14:tracePt t="44446" x="4554538" y="5295900"/>
          <p14:tracePt t="44463" x="4518025" y="5313363"/>
          <p14:tracePt t="44480" x="4465638" y="5313363"/>
          <p14:tracePt t="44496" x="4419600" y="5322888"/>
          <p14:tracePt t="44513" x="4375150" y="5348288"/>
          <p14:tracePt t="44530" x="4330700" y="5367338"/>
          <p14:tracePt t="44546" x="4286250" y="5394325"/>
          <p14:tracePt t="44563" x="4259263" y="5394325"/>
          <p14:tracePt t="44579" x="4143375" y="5411788"/>
          <p14:tracePt t="44579" x="4108450" y="5429250"/>
          <p14:tracePt t="44603" x="4062413" y="5446713"/>
          <p14:tracePt t="44614" x="3973513" y="5465763"/>
          <p14:tracePt t="44629" x="3919538" y="5483225"/>
          <p14:tracePt t="44647" x="3875088" y="5518150"/>
          <p14:tracePt t="44694" x="3867150" y="5527675"/>
          <p14:tracePt t="44700" x="3857625" y="5527675"/>
          <p14:tracePt t="44710" x="3848100" y="5545138"/>
          <p14:tracePt t="44712" x="3848100" y="5562600"/>
          <p14:tracePt t="44730" x="3822700" y="5599113"/>
          <p14:tracePt t="44747" x="3813175" y="5599113"/>
          <p14:tracePt t="44840" x="3813175" y="5608638"/>
          <p14:tracePt t="44843" x="3822700" y="5616575"/>
          <p14:tracePt t="44855" x="3822700" y="5634038"/>
          <p14:tracePt t="44860" x="3848100" y="5653088"/>
          <p14:tracePt t="44871" x="3848100" y="5688013"/>
          <p14:tracePt t="44880" x="3902075" y="5741988"/>
          <p14:tracePt t="44896" x="3983038" y="5759450"/>
          <p14:tracePt t="44913" x="4054475" y="5776913"/>
          <p14:tracePt t="44930" x="4108450" y="5786438"/>
          <p14:tracePt t="45015" x="4143375" y="5786438"/>
          <p14:tracePt t="45020" x="4179888" y="5786438"/>
          <p14:tracePt t="45032" x="4214813" y="5786438"/>
          <p14:tracePt t="45036" x="4268788" y="5786438"/>
          <p14:tracePt t="45036" x="4276725" y="5786438"/>
          <p14:tracePt t="45047" x="4322763" y="5776913"/>
          <p14:tracePt t="45063" x="4384675" y="5759450"/>
          <p14:tracePt t="45080" x="4465638" y="5751513"/>
          <p14:tracePt t="45096" x="4554538" y="5732463"/>
          <p14:tracePt t="45113" x="4625975" y="5697538"/>
          <p14:tracePt t="45113" x="4660900" y="5680075"/>
          <p14:tracePt t="45132" x="4751388" y="5661025"/>
          <p14:tracePt t="45147" x="4840288" y="5634038"/>
          <p14:tracePt t="45164" x="4848225" y="5634038"/>
          <p14:tracePt t="45207" x="4875213" y="5616575"/>
          <p14:tracePt t="45211" x="4884738" y="5608638"/>
          <p14:tracePt t="45223" x="4946650" y="5581650"/>
          <p14:tracePt t="45239" x="5000625" y="5554663"/>
          <p14:tracePt t="45247" x="5062538" y="5527675"/>
          <p14:tracePt t="45263" x="5081588" y="5510213"/>
          <p14:tracePt t="45280" x="5099050" y="5491163"/>
          <p14:tracePt t="45296" x="5126038" y="5465763"/>
          <p14:tracePt t="45313" x="5133975" y="5456238"/>
          <p14:tracePt t="45351" x="5133975" y="5446713"/>
          <p14:tracePt t="45467" x="5099050" y="5446713"/>
          <p14:tracePt t="45480" x="5037138" y="5411788"/>
          <p14:tracePt t="45487" x="5010150" y="5411788"/>
          <p14:tracePt t="45496" x="4929188" y="5394325"/>
          <p14:tracePt t="45513" x="4830763" y="5394325"/>
          <p14:tracePt t="45513" x="4786313" y="5394325"/>
          <p14:tracePt t="45531" x="4679950" y="5394325"/>
          <p14:tracePt t="45547" x="4589463" y="5384800"/>
          <p14:tracePt t="45564" x="4518025" y="5375275"/>
          <p14:tracePt t="45580" x="4438650" y="5375275"/>
          <p14:tracePt t="45596" x="4411663" y="5375275"/>
          <p14:tracePt t="45615" x="4375150" y="5375275"/>
          <p14:tracePt t="45630" x="4330700" y="5375275"/>
          <p14:tracePt t="45647" x="4286250" y="5375275"/>
          <p14:tracePt t="45663" x="4224338" y="5375275"/>
          <p14:tracePt t="45680" x="4205288" y="5375275"/>
          <p14:tracePt t="45720" x="4187825" y="5375275"/>
          <p14:tracePt t="45723" x="4160838" y="5375275"/>
          <p14:tracePt t="45730" x="4125913" y="5384800"/>
          <p14:tracePt t="45746" x="4089400" y="5411788"/>
          <p14:tracePt t="45763" x="4037013" y="5438775"/>
          <p14:tracePt t="45781" x="4027488" y="5456238"/>
          <p14:tracePt t="45796" x="3990975" y="5473700"/>
          <p14:tracePt t="45814" x="3990975" y="5491163"/>
          <p14:tracePt t="45830" x="3983038" y="5510213"/>
          <p14:tracePt t="45848" x="3965575" y="5545138"/>
          <p14:tracePt t="45863" x="3956050" y="5554663"/>
          <p14:tracePt t="45880" x="3956050" y="5562600"/>
          <p14:tracePt t="45896" x="3956050" y="5589588"/>
          <p14:tracePt t="45914" x="3983038" y="5653088"/>
          <p14:tracePt t="45946" x="4010025" y="5715000"/>
          <p14:tracePt t="45947" x="4054475" y="5786438"/>
          <p14:tracePt t="45964" x="4089400" y="5813425"/>
          <p14:tracePt t="45980" x="4133850" y="5822950"/>
          <p14:tracePt t="45997" x="4187825" y="5857875"/>
          <p14:tracePt t="46015" x="4241800" y="5875338"/>
          <p14:tracePt t="46030" x="4286250" y="5875338"/>
          <p14:tracePt t="46047" x="4357688" y="5894388"/>
          <p14:tracePt t="46064" x="4456113" y="5919788"/>
          <p14:tracePt t="46080" x="4572000" y="5938838"/>
          <p14:tracePt t="46098" x="4643438" y="5946775"/>
          <p14:tracePt t="46113" x="4759325" y="5956300"/>
          <p14:tracePt t="46131" x="4840288" y="5956300"/>
          <p14:tracePt t="46147" x="4875213" y="5956300"/>
          <p14:tracePt t="46233" x="4894263" y="5956300"/>
          <p14:tracePt t="46237" x="4919663" y="5956300"/>
          <p14:tracePt t="46249" x="4946650" y="5946775"/>
          <p14:tracePt t="46249" x="4983163" y="5929313"/>
          <p14:tracePt t="46264" x="5010150" y="5919788"/>
          <p14:tracePt t="46265" x="5099050" y="5875338"/>
          <p14:tracePt t="46281" x="5170488" y="5840413"/>
          <p14:tracePt t="46298" x="5205413" y="5803900"/>
          <p14:tracePt t="46314" x="5232400" y="5759450"/>
          <p14:tracePt t="46331" x="5259388" y="5715000"/>
          <p14:tracePt t="46347" x="5276850" y="5697538"/>
          <p14:tracePt t="46363" x="5276850" y="5688013"/>
          <p14:tracePt t="46457" x="5286375" y="5680075"/>
          <p14:tracePt t="46462" x="5295900" y="5680075"/>
          <p14:tracePt t="46474" x="5295900" y="5670550"/>
          <p14:tracePt t="46489" x="5295900" y="5653088"/>
          <p14:tracePt t="46497" x="5295900" y="5626100"/>
          <p14:tracePt t="46873" x="5303838" y="5589588"/>
          <p14:tracePt t="46878" x="5348288" y="5510213"/>
          <p14:tracePt t="46889" x="5500688" y="5081588"/>
          <p14:tracePt t="46897" x="5643563" y="4500563"/>
          <p14:tracePt t="46914" x="5680075" y="4330700"/>
          <p14:tracePt t="46931" x="5680075" y="4143375"/>
          <p14:tracePt t="46986" x="5670550" y="4010025"/>
          <p14:tracePt t="46989" x="5670550" y="4000500"/>
          <p14:tracePt t="47034" x="5670550" y="3983038"/>
          <p14:tracePt t="47049" x="5670550" y="3973513"/>
          <p14:tracePt t="47054" x="5670550" y="3965575"/>
          <p14:tracePt t="47177" x="5670550" y="3946525"/>
          <p14:tracePt t="47194" x="5670550" y="3919538"/>
          <p14:tracePt t="47197" x="5670550" y="3875088"/>
          <p14:tracePt t="47209" x="5670550" y="3786188"/>
          <p14:tracePt t="47258" x="5680075" y="3786188"/>
          <p14:tracePt t="47273" x="5697538" y="3751263"/>
          <p14:tracePt t="47277" x="5751513" y="3652838"/>
          <p14:tracePt t="47289" x="5776913" y="3571875"/>
          <p14:tracePt t="47321" x="5795963" y="3536950"/>
          <p14:tracePt t="47325" x="5803900" y="3490913"/>
          <p14:tracePt t="47337" x="5803900" y="3482975"/>
          <p14:tracePt t="47353" x="5803900" y="3473450"/>
          <p14:tracePt t="47353" x="5803900" y="3465513"/>
          <p14:tracePt t="47401" x="5803900" y="3455988"/>
          <p14:tracePt t="47405" x="5803900" y="3446463"/>
          <p14:tracePt t="47418" x="5803900" y="3438525"/>
          <p14:tracePt t="47418" x="5803900" y="3429000"/>
          <p14:tracePt t="47433" x="5803900" y="3411538"/>
          <p14:tracePt t="47433" x="5803900" y="3394075"/>
          <p14:tracePt t="47450" x="5803900" y="3357563"/>
          <p14:tracePt t="47464" x="5803900" y="3348038"/>
          <p14:tracePt t="47545" x="5803900" y="3330575"/>
          <p14:tracePt t="47549" x="5803900" y="3303588"/>
          <p14:tracePt t="47561" x="5803900" y="3259138"/>
          <p14:tracePt t="47564" x="5822950" y="3108325"/>
          <p14:tracePt t="47581" x="5857875" y="2973388"/>
          <p14:tracePt t="47598" x="5902325" y="2919413"/>
          <p14:tracePt t="47615" x="5902325" y="2874963"/>
          <p14:tracePt t="47631" x="5956300" y="2786063"/>
          <p14:tracePt t="47648" x="5983288" y="2705100"/>
          <p14:tracePt t="47665" x="5973763" y="2679700"/>
          <p14:tracePt t="47681" x="6010275" y="2625725"/>
          <p14:tracePt t="47698" x="6099175" y="2465388"/>
          <p14:tracePt t="47715" x="6251575" y="2268538"/>
          <p14:tracePt t="47731" x="6340475" y="2133600"/>
          <p14:tracePt t="47748" x="6465888" y="1965325"/>
          <p14:tracePt t="47764" x="6518275" y="1901825"/>
          <p14:tracePt t="47820" x="6527800" y="1884363"/>
          <p14:tracePt t="47836" x="6545263" y="1874838"/>
          <p14:tracePt t="47852" x="6554788" y="1874838"/>
          <p14:tracePt t="47867" x="6562725" y="1874838"/>
          <p14:tracePt t="47867" x="6581775" y="1857375"/>
          <p14:tracePt t="47883" x="6589713" y="1857375"/>
          <p14:tracePt t="47887" x="6616700" y="1857375"/>
          <p14:tracePt t="47899" x="6661150" y="1839913"/>
          <p14:tracePt t="47899" x="6697663" y="1839913"/>
          <p14:tracePt t="47931" x="6813550" y="1812925"/>
          <p14:tracePt t="47932" x="6929438" y="1795463"/>
          <p14:tracePt t="47948" x="7054850" y="1768475"/>
          <p14:tracePt t="47964" x="7188200" y="1768475"/>
          <p14:tracePt t="47981" x="7286625" y="1768475"/>
          <p14:tracePt t="47999" x="7375525" y="1785938"/>
          <p14:tracePt t="48059" x="7385050" y="1785938"/>
          <p14:tracePt t="48063" x="7412038" y="1795463"/>
          <p14:tracePt t="48071" x="7483475" y="1874838"/>
          <p14:tracePt t="48081" x="7616825" y="1990725"/>
          <p14:tracePt t="48283" x="7626350" y="1990725"/>
          <p14:tracePt t="48287" x="7634288" y="1990725"/>
          <p14:tracePt t="48300" x="7634288" y="2009775"/>
          <p14:tracePt t="48304" x="7634288" y="2044700"/>
          <p14:tracePt t="48315" x="7634288" y="2160588"/>
          <p14:tracePt t="48331" x="7634288" y="2187575"/>
          <p14:tracePt t="48411" x="7634288" y="2170113"/>
          <p14:tracePt t="48415" x="7634288" y="2160588"/>
          <p14:tracePt t="48427" x="7608888" y="2143125"/>
          <p14:tracePt t="48431" x="7429500" y="2054225"/>
          <p14:tracePt t="48448" x="7054850" y="1847850"/>
          <p14:tracePt t="48464" x="6848475" y="1768475"/>
          <p14:tracePt t="48481" x="6715125" y="1741488"/>
          <p14:tracePt t="48524" x="6616700" y="1741488"/>
          <p14:tracePt t="48527" x="6608763" y="1741488"/>
          <p14:tracePt t="48540" x="6572250" y="1741488"/>
          <p14:tracePt t="48551" x="6527800" y="1741488"/>
          <p14:tracePt t="48564" x="6384925" y="1741488"/>
          <p14:tracePt t="48582" x="6205538" y="1741488"/>
          <p14:tracePt t="48600" x="6126163" y="1741488"/>
          <p14:tracePt t="48614" x="6099175" y="1751013"/>
          <p14:tracePt t="48632" x="6054725" y="1768475"/>
          <p14:tracePt t="48700" x="6027738" y="1768475"/>
          <p14:tracePt t="48716" x="6000750" y="1785938"/>
          <p14:tracePt t="48716" x="5911850" y="1812925"/>
          <p14:tracePt t="48731" x="5902325" y="1812925"/>
          <p14:tracePt t="48748" x="5875338" y="1812925"/>
          <p14:tracePt t="48764" x="5688013" y="1857375"/>
          <p14:tracePt t="48782" x="5446713" y="1911350"/>
          <p14:tracePt t="48799" x="5205413" y="1938338"/>
          <p14:tracePt t="48815" x="4759325" y="1938338"/>
          <p14:tracePt t="48831" x="4589463" y="1938338"/>
          <p14:tracePt t="48907" x="4510088" y="1938338"/>
          <p14:tracePt t="48911" x="4500563" y="1938338"/>
          <p14:tracePt t="48922" x="4394200" y="1938338"/>
          <p14:tracePt t="48931" x="4170363" y="1928813"/>
          <p14:tracePt t="48932" x="3679825" y="1928813"/>
          <p14:tracePt t="48949" x="3660775" y="1928813"/>
          <p14:tracePt t="49293" x="3724275" y="1928813"/>
          <p14:tracePt t="49298" x="3867150" y="1938338"/>
          <p14:tracePt t="49309" x="4330700" y="1938338"/>
          <p14:tracePt t="49314" x="5000625" y="1901825"/>
          <p14:tracePt t="49332" x="5527675" y="1847850"/>
          <p14:tracePt t="49373" x="5626100" y="1830388"/>
          <p14:tracePt t="49377" x="5626100" y="1822450"/>
          <p14:tracePt t="49388" x="5715000" y="1812925"/>
          <p14:tracePt t="49422" x="5759450" y="1812925"/>
          <p14:tracePt t="49425" x="5768975" y="1812925"/>
          <p14:tracePt t="49437" x="5813425" y="1812925"/>
          <p14:tracePt t="49448" x="5875338" y="1812925"/>
          <p14:tracePt t="49465" x="6054725" y="1830388"/>
          <p14:tracePt t="49482" x="6224588" y="1866900"/>
          <p14:tracePt t="49630" x="6242050" y="1866900"/>
          <p14:tracePt t="49645" x="6269038" y="1866900"/>
          <p14:tracePt t="49649" x="6348413" y="1884363"/>
          <p14:tracePt t="49662" x="6626225" y="1928813"/>
          <p14:tracePt t="49665" x="7062788" y="2000250"/>
          <p14:tracePt t="49682" x="7385050" y="2062163"/>
          <p14:tracePt t="50077" x="7385050" y="2081213"/>
          <p14:tracePt t="50093" x="7394575" y="2116138"/>
          <p14:tracePt t="50097" x="7394575" y="2133600"/>
          <p14:tracePt t="50110" x="7394575" y="2197100"/>
          <p14:tracePt t="50115" x="7412038" y="2224088"/>
          <p14:tracePt t="50237" x="7419975" y="2224088"/>
          <p14:tracePt t="50285" x="7419975" y="2214563"/>
          <p14:tracePt t="50301" x="7419975" y="2205038"/>
          <p14:tracePt t="50305" x="7419975" y="2197100"/>
          <p14:tracePt t="50317" x="7419975" y="2187575"/>
          <p14:tracePt t="50322" x="7419975" y="2179638"/>
          <p14:tracePt t="50332" x="7419975" y="2143125"/>
          <p14:tracePt t="50349" x="7419975" y="2133600"/>
          <p14:tracePt t="50366" x="7419975" y="2125663"/>
          <p14:tracePt t="50449" x="7385050" y="2125663"/>
          <p14:tracePt t="50461" x="7358063" y="2125663"/>
          <p14:tracePt t="50471" x="7304088" y="2125663"/>
          <p14:tracePt t="50478" x="7027863" y="2214563"/>
          <p14:tracePt t="50486" x="6867525" y="2286000"/>
          <p14:tracePt t="50525" x="6786563" y="2312988"/>
          <p14:tracePt t="50532" x="6777038" y="2312988"/>
          <p14:tracePt t="50532" x="6589713" y="2438400"/>
          <p14:tracePt t="50549" x="6491288" y="2509838"/>
          <p14:tracePt t="50605" x="6491288" y="2517775"/>
          <p14:tracePt t="50609" x="6473825" y="2536825"/>
          <p14:tracePt t="50622" x="6438900" y="2562225"/>
          <p14:tracePt t="50626" x="6394450" y="2589213"/>
          <p14:tracePt t="50637" x="6340475" y="2633663"/>
          <p14:tracePt t="50701" x="6330950" y="2633663"/>
          <p14:tracePt t="50706" x="6323013" y="2633663"/>
          <p14:tracePt t="50718" x="6269038" y="2670175"/>
          <p14:tracePt t="50721" x="6242050" y="2679700"/>
          <p14:tracePt t="50733" x="6197600" y="2705100"/>
          <p14:tracePt t="50749" x="6089650" y="2759075"/>
          <p14:tracePt t="50766" x="6045200" y="2813050"/>
          <p14:tracePt t="50784" x="6018213" y="2830513"/>
          <p14:tracePt t="50799" x="6010275" y="2847975"/>
          <p14:tracePt t="50816" x="5991225" y="2857500"/>
          <p14:tracePt t="50832" x="5919788" y="2894013"/>
          <p14:tracePt t="50849" x="5795963" y="2955925"/>
          <p14:tracePt t="50866" x="5751513" y="2965450"/>
          <p14:tracePt t="50883" x="5599113" y="3054350"/>
          <p14:tracePt t="50900" x="5384800" y="3160713"/>
          <p14:tracePt t="50916" x="5187950" y="3295650"/>
          <p14:tracePt t="50933" x="4983163" y="3429000"/>
          <p14:tracePt t="50949" x="4867275" y="3509963"/>
          <p14:tracePt t="50966" x="4776788" y="3562350"/>
          <p14:tracePt t="51039" x="4768850" y="3581400"/>
          <p14:tracePt t="51044" x="4759325" y="3598863"/>
          <p14:tracePt t="51055" x="4751388" y="3616325"/>
          <p14:tracePt t="51056" x="4724400" y="3633788"/>
          <p14:tracePt t="51065" x="4697413" y="3660775"/>
          <p14:tracePt t="51083" x="4652963" y="3705225"/>
          <p14:tracePt t="51100" x="4625975" y="3741738"/>
          <p14:tracePt t="51200" x="4625975" y="3732213"/>
          <p14:tracePt t="51203" x="4625975" y="3724275"/>
          <p14:tracePt t="51212" x="4625975" y="3697288"/>
          <p14:tracePt t="51216" x="4625975" y="3670300"/>
          <p14:tracePt t="51232" x="4625975" y="3616325"/>
          <p14:tracePt t="51249" x="4625975" y="3598863"/>
          <p14:tracePt t="51312" x="4633913" y="3581400"/>
          <p14:tracePt t="51315" x="4633913" y="3554413"/>
          <p14:tracePt t="51328" x="4625975" y="3509963"/>
          <p14:tracePt t="51332" x="4625975" y="3482975"/>
          <p14:tracePt t="51350" x="4625975" y="3473450"/>
          <p14:tracePt t="51366" x="4643438" y="3394075"/>
          <p14:tracePt t="51383" x="4670425" y="3303588"/>
          <p14:tracePt t="51400" x="4697413" y="3241675"/>
          <p14:tracePt t="51417" x="4697413" y="3214688"/>
          <p14:tracePt t="51432" x="4697413" y="3170238"/>
          <p14:tracePt t="51449" x="4732338" y="3116263"/>
          <p14:tracePt t="51465" x="4732338" y="3054350"/>
          <p14:tracePt t="51482" x="4759325" y="2965450"/>
          <p14:tracePt t="51499" x="4786313" y="2867025"/>
          <p14:tracePt t="51516" x="4813300" y="2768600"/>
          <p14:tracePt t="51533" x="4848225" y="2679700"/>
          <p14:tracePt t="51567" x="4867275" y="2670175"/>
          <p14:tracePt t="51568" x="4884738" y="2633663"/>
          <p14:tracePt t="51583" x="4894263" y="2608263"/>
          <p14:tracePt t="51600" x="4902200" y="2571750"/>
          <p14:tracePt t="51617" x="4919663" y="2536825"/>
          <p14:tracePt t="51632" x="4929188" y="2490788"/>
          <p14:tracePt t="51649" x="4946650" y="2446338"/>
          <p14:tracePt t="51668" x="4973638" y="2366963"/>
          <p14:tracePt t="51683" x="4973638" y="2303463"/>
          <p14:tracePt t="51700" x="4991100" y="2259013"/>
          <p14:tracePt t="51716" x="5000625" y="2232025"/>
          <p14:tracePt t="51823" x="5027613" y="2232025"/>
          <p14:tracePt t="51828" x="5045075" y="2232025"/>
          <p14:tracePt t="51840" x="5054600" y="2214563"/>
          <p14:tracePt t="51844" x="5062538" y="2214563"/>
          <p14:tracePt t="51903" x="5081588" y="2197100"/>
          <p14:tracePt t="51919" x="5108575" y="2187575"/>
          <p14:tracePt t="51952" x="5116513" y="2187575"/>
          <p14:tracePt t="51955" x="5133975" y="2187575"/>
          <p14:tracePt t="51967" x="5170488" y="2160588"/>
          <p14:tracePt t="51973" x="5214938" y="2143125"/>
          <p14:tracePt t="51983" x="5268913" y="2125663"/>
          <p14:tracePt t="51999" x="5340350" y="2116138"/>
          <p14:tracePt t="52016" x="5429250" y="2089150"/>
          <p14:tracePt t="52033" x="5554663" y="2071688"/>
          <p14:tracePt t="52049" x="5715000" y="2054225"/>
          <p14:tracePt t="52067" x="5795963" y="2044700"/>
          <p14:tracePt t="52083" x="5902325" y="2036763"/>
          <p14:tracePt t="52100" x="6010275" y="2017713"/>
          <p14:tracePt t="52116" x="6126163" y="2000250"/>
          <p14:tracePt t="52133" x="6134100" y="2000250"/>
          <p14:tracePt t="52289" x="6170613" y="2000250"/>
          <p14:tracePt t="52294" x="6180138" y="2000250"/>
          <p14:tracePt t="52305" x="6197600" y="2000250"/>
          <p14:tracePt t="52316" x="6232525" y="2000250"/>
          <p14:tracePt t="52317" x="6242050" y="2000250"/>
          <p14:tracePt t="52546" x="6215063" y="2000250"/>
          <p14:tracePt t="52549" x="6188075" y="2009775"/>
          <p14:tracePt t="52561" x="6153150" y="2017713"/>
          <p14:tracePt t="52565" x="6062663" y="2017713"/>
          <p14:tracePt t="52577" x="5875338" y="2017713"/>
          <p14:tracePt t="52584" x="5680075" y="2017713"/>
          <p14:tracePt t="52601" x="5537200" y="2017713"/>
          <p14:tracePt t="52616" x="5527675" y="2017713"/>
          <p14:tracePt t="52722" x="5527675" y="2027238"/>
          <p14:tracePt t="52726" x="5518150" y="2027238"/>
          <p14:tracePt t="52738" x="5473700" y="2036763"/>
          <p14:tracePt t="52742" x="5446713" y="2054225"/>
          <p14:tracePt t="52749" x="5402263" y="2071688"/>
          <p14:tracePt t="52766" x="5375275" y="2081213"/>
          <p14:tracePt t="52783" x="5375275" y="2089150"/>
          <p14:tracePt t="52800" x="5340350" y="2089150"/>
          <p14:tracePt t="52817" x="5322888" y="2098675"/>
          <p14:tracePt t="52834" x="5313363" y="2098675"/>
          <p14:tracePt t="52850" x="5286375" y="2108200"/>
          <p14:tracePt t="52901" x="5295900" y="2108200"/>
          <p14:tracePt t="52913" x="5322888" y="2108200"/>
          <p14:tracePt t="52917" x="5348288" y="2108200"/>
          <p14:tracePt t="52930" x="5446713" y="2108200"/>
          <p14:tracePt t="52947" x="5616575" y="2098675"/>
          <p14:tracePt t="52951" x="5830888" y="2071688"/>
          <p14:tracePt t="52967" x="6143625" y="2071688"/>
          <p14:tracePt t="52983" x="6491288" y="2071688"/>
          <p14:tracePt t="53000" x="6724650" y="2071688"/>
          <p14:tracePt t="53017" x="6884988" y="2071688"/>
          <p14:tracePt t="53034" x="6965950" y="2071688"/>
          <p14:tracePt t="53050" x="6973888" y="2071688"/>
          <p14:tracePt t="53170" x="6973888" y="2081213"/>
          <p14:tracePt t="53185" x="7010400" y="2116138"/>
          <p14:tracePt t="53201" x="7010400" y="2143125"/>
          <p14:tracePt t="53202" x="7062788" y="2179638"/>
          <p14:tracePt t="53217" x="7126288" y="2197100"/>
          <p14:tracePt t="53234" x="7153275" y="2224088"/>
          <p14:tracePt t="53250" x="7161213" y="2251075"/>
          <p14:tracePt t="53267" x="7170738" y="2303463"/>
          <p14:tracePt t="53283" x="7215188" y="2482850"/>
          <p14:tracePt t="53301" x="7224713" y="2598738"/>
          <p14:tracePt t="53317" x="7224713" y="2608263"/>
          <p14:tracePt t="53537" x="7232650" y="2608263"/>
          <p14:tracePt t="53541" x="7242175" y="2608263"/>
          <p14:tracePt t="53556" x="7242175" y="2633663"/>
          <p14:tracePt t="53569" x="7242175" y="2652713"/>
          <p14:tracePt t="53574" x="7242175" y="2670175"/>
          <p14:tracePt t="53585" x="7242175" y="2714625"/>
          <p14:tracePt t="53585" x="7242175" y="2751138"/>
          <p14:tracePt t="53585" x="7242175" y="2786063"/>
          <p14:tracePt t="53617" x="7242175" y="2795588"/>
          <p14:tracePt t="53649" x="7242175" y="2847975"/>
          <p14:tracePt t="53654" x="7232650" y="2982913"/>
          <p14:tracePt t="53665" x="7116763" y="3375025"/>
          <p14:tracePt t="53673" x="7108825" y="3394075"/>
          <p14:tracePt t="53683" x="7081838" y="3455988"/>
          <p14:tracePt t="53745" x="7045325" y="3517900"/>
          <p14:tracePt t="53749" x="7037388" y="3527425"/>
          <p14:tracePt t="53749" x="6956425" y="3652838"/>
          <p14:tracePt t="53779" x="6894513" y="3714750"/>
          <p14:tracePt t="53783" x="6840538" y="3786188"/>
          <p14:tracePt t="53783" x="6705600" y="3929063"/>
          <p14:tracePt t="53800" x="6562725" y="4071938"/>
          <p14:tracePt t="53817" x="6419850" y="4205288"/>
          <p14:tracePt t="53833" x="6296025" y="4357688"/>
          <p14:tracePt t="53850" x="6205538" y="4456113"/>
          <p14:tracePt t="53867" x="6143625" y="4527550"/>
          <p14:tracePt t="53883" x="6062663" y="4633913"/>
          <p14:tracePt t="53900" x="5991225" y="4751388"/>
          <p14:tracePt t="53918" x="5938838" y="4884738"/>
          <p14:tracePt t="53934" x="5867400" y="5018088"/>
          <p14:tracePt t="53951" x="5795963" y="5286375"/>
          <p14:tracePt t="53967" x="5768975" y="5375275"/>
          <p14:tracePt t="54003" x="5751513" y="5438775"/>
          <p14:tracePt t="54004" x="5697538" y="5581650"/>
          <p14:tracePt t="54017" x="5527675" y="6037263"/>
          <p14:tracePt t="54033" x="5446713" y="6215063"/>
          <p14:tracePt t="54387" x="5456238" y="6215063"/>
          <p14:tracePt t="54390" x="5465763" y="6215063"/>
          <p14:tracePt t="54403" x="5483225" y="6215063"/>
          <p14:tracePt t="54403" x="5527675" y="6215063"/>
          <p14:tracePt t="54417" x="5589588" y="6205538"/>
          <p14:tracePt t="54434" x="5724525" y="6180138"/>
          <p14:tracePt t="54451" x="5830888" y="6161088"/>
          <p14:tracePt t="54468" x="5929313" y="6143625"/>
          <p14:tracePt t="54485" x="5938838" y="6126163"/>
          <p14:tracePt t="54500" x="5991225" y="6108700"/>
          <p14:tracePt t="54517" x="6116638" y="6062663"/>
          <p14:tracePt t="54534" x="6269038" y="6018213"/>
          <p14:tracePt t="54594" x="6286500" y="6010275"/>
          <p14:tracePt t="54599" x="6323013" y="5991225"/>
          <p14:tracePt t="54611" x="6375400" y="5965825"/>
          <p14:tracePt t="54615" x="6402388" y="5956300"/>
          <p14:tracePt t="54634" x="6500813" y="5919788"/>
          <p14:tracePt t="54638" x="6626225" y="5867400"/>
          <p14:tracePt t="54651" x="6751638" y="5813425"/>
          <p14:tracePt t="54668" x="6875463" y="5759450"/>
          <p14:tracePt t="54684" x="7010400" y="5697538"/>
          <p14:tracePt t="54701" x="7054850" y="5680075"/>
          <p14:tracePt t="54883" x="7054850" y="5670550"/>
          <p14:tracePt t="54883" x="7054850" y="5643563"/>
          <p14:tracePt t="54890" x="7054850" y="5608638"/>
          <p14:tracePt t="54900" x="7054850" y="5527675"/>
          <p14:tracePt t="54918" x="7054850" y="5500688"/>
          <p14:tracePt t="54935" x="7054850" y="5429250"/>
          <p14:tracePt t="54951" x="7054850" y="5348288"/>
          <p14:tracePt t="54996" x="7037388" y="5322888"/>
          <p14:tracePt t="54999" x="7027863" y="5303838"/>
          <p14:tracePt t="55007" x="7000875" y="5224463"/>
          <p14:tracePt t="55059" x="6983413" y="5214938"/>
          <p14:tracePt t="55063" x="6983413" y="5187950"/>
          <p14:tracePt t="55075" x="6983413" y="5160963"/>
          <p14:tracePt t="55079" x="6965950" y="5133975"/>
          <p14:tracePt t="55085" x="6956425" y="5081588"/>
          <p14:tracePt t="55101" x="6956425" y="5037138"/>
          <p14:tracePt t="55118" x="6956425" y="4983163"/>
          <p14:tracePt t="55134" x="6956425" y="4946650"/>
          <p14:tracePt t="55151" x="6956425" y="4894263"/>
          <p14:tracePt t="55168" x="6956425" y="4830763"/>
          <p14:tracePt t="55185" x="6956425" y="4776788"/>
          <p14:tracePt t="55201" x="6956425" y="4724400"/>
          <p14:tracePt t="55217" x="6973888" y="4679950"/>
          <p14:tracePt t="55234" x="7010400" y="4643438"/>
          <p14:tracePt t="55252" x="7037388" y="4598988"/>
          <p14:tracePt t="55268" x="7072313" y="4491038"/>
          <p14:tracePt t="55285" x="7081838" y="4419600"/>
          <p14:tracePt t="55301" x="7099300" y="4348163"/>
          <p14:tracePt t="55317" x="7108825" y="4330700"/>
          <p14:tracePt t="55493" x="7134225" y="4348163"/>
          <p14:tracePt t="55510" x="7134225" y="4375150"/>
          <p14:tracePt t="55513" x="7134225" y="4429125"/>
          <p14:tracePt t="55513" x="7126288" y="4491038"/>
          <p14:tracePt t="55535" x="7116763" y="4562475"/>
          <p14:tracePt t="55535" x="7089775" y="4652963"/>
          <p14:tracePt t="55551" x="7045325" y="4822825"/>
          <p14:tracePt t="55568" x="6956425" y="5010150"/>
          <p14:tracePt t="55585" x="6902450" y="5170488"/>
          <p14:tracePt t="55602" x="6875463" y="5303838"/>
          <p14:tracePt t="55619" x="6867525" y="5411788"/>
          <p14:tracePt t="55634" x="6840538" y="5500688"/>
          <p14:tracePt t="55652" x="6796088" y="5537200"/>
          <p14:tracePt t="55668" x="6705600" y="5634038"/>
          <p14:tracePt t="55685" x="6634163" y="5705475"/>
          <p14:tracePt t="55702" x="6572250" y="5786438"/>
          <p14:tracePt t="55718" x="6510338" y="5830888"/>
          <p14:tracePt t="55735" x="6438900" y="5857875"/>
          <p14:tracePt t="55751" x="6367463" y="5884863"/>
          <p14:tracePt t="55813" x="6330950" y="5894388"/>
          <p14:tracePt t="55817" x="6303963" y="5902325"/>
          <p14:tracePt t="55830" x="6205538" y="5929313"/>
          <p14:tracePt t="55835" x="6081713" y="5929313"/>
          <p14:tracePt t="55852" x="5938838" y="5929313"/>
          <p14:tracePt t="55910" x="5894388" y="5929313"/>
          <p14:tracePt t="55914" x="5884863" y="5929313"/>
          <p14:tracePt t="55926" x="5848350" y="5929313"/>
          <p14:tracePt t="55928" x="5813425" y="5929313"/>
          <p14:tracePt t="55935" x="5732463" y="5929313"/>
          <p14:tracePt t="55951" x="5661025" y="5929313"/>
          <p14:tracePt t="55969" x="5616575" y="5919788"/>
          <p14:tracePt t="55984" x="5589588" y="5919788"/>
          <p14:tracePt t="56002" x="5554663" y="5902325"/>
          <p14:tracePt t="56019" x="5510213" y="5902325"/>
          <p14:tracePt t="56034" x="5456238" y="5875338"/>
          <p14:tracePt t="56052" x="5402263" y="5875338"/>
          <p14:tracePt t="56068" x="5251450" y="5840413"/>
          <p14:tracePt t="56085" x="5133975" y="5822950"/>
          <p14:tracePt t="56438" x="5133975" y="5813425"/>
          <p14:tracePt t="56607" x="5133975" y="5803900"/>
          <p14:tracePt t="56616" x="5133975" y="5795963"/>
          <p14:tracePt t="56919" x="5126038" y="5795963"/>
          <p14:tracePt t="56983" x="5126038" y="5776913"/>
          <p14:tracePt t="56987" x="5133975" y="5776913"/>
          <p14:tracePt t="57000" x="5160963" y="5776913"/>
          <p14:tracePt t="57003" x="5224463" y="5795963"/>
          <p14:tracePt t="57003" x="5276850" y="5813425"/>
          <p14:tracePt t="57020" x="5402263" y="5848350"/>
          <p14:tracePt t="57035" x="5527675" y="5867400"/>
          <p14:tracePt t="57052" x="5894388" y="5875338"/>
          <p14:tracePt t="57068" x="6027738" y="5894388"/>
          <p14:tracePt t="57175" x="6054725" y="5884863"/>
          <p14:tracePt t="57179" x="6081713" y="5875338"/>
          <p14:tracePt t="57192" x="6116638" y="5848350"/>
          <p14:tracePt t="57196" x="6134100" y="5830888"/>
          <p14:tracePt t="57208" x="6161088" y="5768975"/>
          <p14:tracePt t="57219" x="6215063" y="5680075"/>
          <p14:tracePt t="57235" x="6259513" y="5581650"/>
          <p14:tracePt t="57252" x="6276975" y="5500688"/>
          <p14:tracePt t="57269" x="6303963" y="5429250"/>
          <p14:tracePt t="57286" x="6303963" y="5375275"/>
          <p14:tracePt t="57286" x="6303963" y="5348288"/>
          <p14:tracePt t="57303" x="6286500" y="5295900"/>
          <p14:tracePt t="57319" x="6242050" y="5232400"/>
          <p14:tracePt t="57336" x="6197600" y="5180013"/>
          <p14:tracePt t="57383" x="6161088" y="5160963"/>
          <p14:tracePt t="57383" x="6081713" y="5116513"/>
          <p14:tracePt t="57391" x="6018213" y="5072063"/>
          <p14:tracePt t="57402" x="5983288" y="5027613"/>
          <p14:tracePt t="57420" x="5902325" y="4946650"/>
          <p14:tracePt t="57435" x="5848350" y="4894263"/>
          <p14:tracePt t="57543" x="5830888" y="4875213"/>
          <p14:tracePt t="57560" x="5813425" y="4857750"/>
          <p14:tracePt t="57575" x="5803900" y="4848225"/>
          <p14:tracePt t="57580" x="5795963" y="4840288"/>
          <p14:tracePt t="57585" x="5786438" y="4840288"/>
          <p14:tracePt t="57752" x="5776913" y="4830763"/>
          <p14:tracePt t="57755" x="5776913" y="4822825"/>
          <p14:tracePt t="57774" x="5759450" y="4803775"/>
          <p14:tracePt t="57786" x="5741988" y="4786313"/>
          <p14:tracePt t="57787" x="5724525" y="4768850"/>
          <p14:tracePt t="57803" x="5680075" y="4751388"/>
          <p14:tracePt t="57819" x="5653088" y="4741863"/>
          <p14:tracePt t="57836" x="5634038" y="4732338"/>
          <p14:tracePt t="57852" x="5616575" y="4714875"/>
          <p14:tracePt t="57869" x="5581650" y="4687888"/>
          <p14:tracePt t="57944" x="5562600" y="4679950"/>
          <p14:tracePt t="57947" x="5562600" y="4670425"/>
          <p14:tracePt t="57959" x="5545138" y="4670425"/>
          <p14:tracePt t="57964" x="5527675" y="4670425"/>
          <p14:tracePt t="57975" x="5510213" y="4652963"/>
          <p14:tracePt t="57987" x="5500688" y="4643438"/>
          <p14:tracePt t="58002" x="5465763" y="4616450"/>
          <p14:tracePt t="58019" x="5419725" y="4589463"/>
          <p14:tracePt t="58036" x="5367338" y="4562475"/>
          <p14:tracePt t="58052" x="5313363" y="4518025"/>
          <p14:tracePt t="58070" x="5268913" y="4483100"/>
          <p14:tracePt t="58086" x="5251450" y="4465638"/>
          <p14:tracePt t="58134" x="5232400" y="4456113"/>
          <p14:tracePt t="58140" x="5214938" y="4456113"/>
          <p14:tracePt t="58144" x="5187950" y="4438650"/>
          <p14:tracePt t="58153" x="5153025" y="4411663"/>
          <p14:tracePt t="58170" x="5099050" y="4402138"/>
          <p14:tracePt t="58185" x="5037138" y="4384675"/>
          <p14:tracePt t="58202" x="4946650" y="4375150"/>
          <p14:tracePt t="58219" x="4911725" y="4367213"/>
          <p14:tracePt t="58295" x="4902200" y="4367213"/>
          <p14:tracePt t="58299" x="4894263" y="4367213"/>
          <p14:tracePt t="58313" x="4884738" y="4367213"/>
          <p14:tracePt t="58317" x="4848225" y="4375150"/>
          <p14:tracePt t="58328" x="4786313" y="4394200"/>
          <p14:tracePt t="58335" x="4759325" y="4411663"/>
          <p14:tracePt t="58352" x="4732338" y="4411663"/>
          <p14:tracePt t="58369" x="4705350" y="4429125"/>
          <p14:tracePt t="58386" x="4679950" y="4446588"/>
          <p14:tracePt t="58403" x="4660900" y="4465638"/>
          <p14:tracePt t="58440" x="4633913" y="4500563"/>
          <p14:tracePt t="58445" x="4633913" y="4510088"/>
          <p14:tracePt t="58457" x="4625975" y="4518025"/>
          <p14:tracePt t="58469" x="4625975" y="4554538"/>
          <p14:tracePt t="58486" x="4625975" y="4581525"/>
          <p14:tracePt t="58503" x="4625975" y="4625975"/>
          <p14:tracePt t="58519" x="4625975" y="4652963"/>
          <p14:tracePt t="58536" x="4625975" y="4660900"/>
          <p14:tracePt t="58553" x="4625975" y="4670425"/>
          <p14:tracePt t="58569" x="4670425" y="4705350"/>
          <p14:tracePt t="58585" x="4714875" y="4714875"/>
          <p14:tracePt t="58602" x="4759325" y="4714875"/>
          <p14:tracePt t="58620" x="4875213" y="4705350"/>
          <p14:tracePt t="58637" x="4965700" y="4633913"/>
          <p14:tracePt t="58653" x="5037138" y="4554538"/>
          <p14:tracePt t="58669" x="5099050" y="4491038"/>
          <p14:tracePt t="58686" x="5126038" y="4411663"/>
          <p14:tracePt t="58702" x="5133975" y="4375150"/>
          <p14:tracePt t="58719" x="5133975" y="4340225"/>
          <p14:tracePt t="58736" x="5133975" y="4313238"/>
          <p14:tracePt t="58752" x="5133975" y="4295775"/>
          <p14:tracePt t="58873" x="5108575" y="4295775"/>
          <p14:tracePt t="58889" x="5081588" y="4303713"/>
          <p14:tracePt t="58894" x="5062538" y="4322763"/>
          <p14:tracePt t="58905" x="5045075" y="4402138"/>
          <p14:tracePt t="58922" x="5045075" y="4438650"/>
          <p14:tracePt t="58937" x="5037138" y="4483100"/>
          <p14:tracePt t="58938" x="5054600" y="4562475"/>
          <p14:tracePt t="58954" x="5072063" y="4598988"/>
          <p14:tracePt t="58970" x="5072063" y="4608513"/>
          <p14:tracePt t="59033" x="5089525" y="4608513"/>
          <p14:tracePt t="59049" x="5126038" y="4598988"/>
          <p14:tracePt t="59052" x="5153025" y="4572000"/>
          <p14:tracePt t="59065" x="5205413" y="4562475"/>
          <p14:tracePt t="59070" x="5224463" y="4554538"/>
          <p14:tracePt t="59161" x="5224463" y="4545013"/>
          <p14:tracePt t="59177" x="5205413" y="4572000"/>
          <p14:tracePt t="59181" x="5160963" y="4616450"/>
          <p14:tracePt t="59186" x="5133975" y="4652963"/>
          <p14:tracePt t="59203" x="5099050" y="4697413"/>
          <p14:tracePt t="59219" x="5018088" y="4803775"/>
          <p14:tracePt t="59237" x="4991100" y="4857750"/>
          <p14:tracePt t="59253" x="4929188" y="4946650"/>
          <p14:tracePt t="59269" x="4875213" y="5054600"/>
          <p14:tracePt t="59286" x="4840288" y="5133975"/>
          <p14:tracePt t="59303" x="4840288" y="5153025"/>
          <p14:tracePt t="59352" x="4840288" y="5180013"/>
          <p14:tracePt t="59360" x="4840288" y="5187950"/>
          <p14:tracePt t="59360" x="4840288" y="5197475"/>
          <p14:tracePt t="59370" x="4840288" y="5205413"/>
          <p14:tracePt t="59386" x="4840288" y="5224463"/>
          <p14:tracePt t="59403" x="4840288" y="5232400"/>
          <p14:tracePt t="59420" x="4786313" y="5251450"/>
          <p14:tracePt t="59436" x="4751388" y="5259388"/>
          <p14:tracePt t="59453" x="4687888" y="5286375"/>
          <p14:tracePt t="59469" x="4581525" y="5357813"/>
          <p14:tracePt t="59487" x="4446588" y="5465763"/>
          <p14:tracePt t="59503" x="4340225" y="5554663"/>
          <p14:tracePt t="59521" x="4276725" y="5653088"/>
          <p14:tracePt t="59536" x="4268788" y="5715000"/>
          <p14:tracePt t="59553" x="4268788" y="5795963"/>
          <p14:tracePt t="59570" x="4295775" y="5830888"/>
          <p14:tracePt t="59586" x="4367213" y="5894388"/>
          <p14:tracePt t="59604" x="4429125" y="5938838"/>
          <p14:tracePt t="59620" x="4473575" y="5956300"/>
          <p14:tracePt t="59637" x="4510088" y="5956300"/>
          <p14:tracePt t="59653" x="4643438" y="5956300"/>
          <p14:tracePt t="59670" x="4848225" y="5965825"/>
          <p14:tracePt t="59686" x="5054600" y="5991225"/>
          <p14:tracePt t="59703" x="5072063" y="5991225"/>
          <p14:tracePt t="59720" x="5268913" y="5938838"/>
          <p14:tracePt t="59737" x="5438775" y="5875338"/>
          <p14:tracePt t="59754" x="5626100" y="5803900"/>
          <p14:tracePt t="59770" x="5822950" y="5688013"/>
          <p14:tracePt t="59787" x="6018213" y="5581650"/>
          <p14:tracePt t="59803" x="6232525" y="5473700"/>
          <p14:tracePt t="59819" x="6411913" y="5375275"/>
          <p14:tracePt t="59837" x="6500813" y="5303838"/>
          <p14:tracePt t="59853" x="6554788" y="5251450"/>
          <p14:tracePt t="59870" x="6562725" y="5241925"/>
          <p14:tracePt t="59947" x="6572250" y="5241925"/>
          <p14:tracePt t="59951" x="6589713" y="5214938"/>
          <p14:tracePt t="59960" x="6653213" y="5197475"/>
          <p14:tracePt t="59970" x="6769100" y="5133975"/>
          <p14:tracePt t="59987" x="6894513" y="5062538"/>
          <p14:tracePt t="60003" x="7037388" y="5000625"/>
          <p14:tracePt t="60020" x="7153275" y="4946650"/>
          <p14:tracePt t="60036" x="7161213" y="4946650"/>
          <p14:tracePt t="60054" x="7180263" y="4894263"/>
          <p14:tracePt t="60070" x="7224713" y="4822825"/>
          <p14:tracePt t="60087" x="7286625" y="4759325"/>
          <p14:tracePt t="60103" x="7348538" y="4714875"/>
          <p14:tracePt t="60120" x="7358063" y="4705350"/>
          <p14:tracePt t="60171" x="7348538" y="4670425"/>
          <p14:tracePt t="60175" x="7348538" y="4660900"/>
          <p14:tracePt t="60187" x="7385050" y="4589463"/>
          <p14:tracePt t="60193" x="7412038" y="4562475"/>
          <p14:tracePt t="60203" x="7466013" y="4491038"/>
          <p14:tracePt t="60219" x="7491413" y="4446588"/>
          <p14:tracePt t="60236" x="7510463" y="4411663"/>
          <p14:tracePt t="60253" x="7510463" y="4394200"/>
          <p14:tracePt t="60270" x="7510463" y="4367213"/>
          <p14:tracePt t="60287" x="7510463" y="4357688"/>
          <p14:tracePt t="60304" x="7510463" y="4330700"/>
          <p14:tracePt t="60320" x="7510463" y="4313238"/>
          <p14:tracePt t="60337" x="7510463" y="4276725"/>
          <p14:tracePt t="60354" x="7510463" y="4241800"/>
          <p14:tracePt t="60370" x="7510463" y="4197350"/>
          <p14:tracePt t="60387" x="7483475" y="4152900"/>
          <p14:tracePt t="60404" x="7456488" y="4116388"/>
          <p14:tracePt t="60420" x="7402513" y="4062413"/>
          <p14:tracePt t="60436" x="7340600" y="4017963"/>
          <p14:tracePt t="60454" x="7286625" y="3973513"/>
          <p14:tracePt t="60471" x="7205663" y="3929063"/>
          <p14:tracePt t="60487" x="7081838" y="3867150"/>
          <p14:tracePt t="60503" x="6946900" y="3795713"/>
          <p14:tracePt t="60520" x="6823075" y="3732213"/>
          <p14:tracePt t="60537" x="6804025" y="3724275"/>
          <p14:tracePt t="60554" x="6769100" y="3724275"/>
          <p14:tracePt t="60571" x="6715125" y="3687763"/>
          <p14:tracePt t="60586" x="6697663" y="3679825"/>
          <p14:tracePt t="60604" x="6653213" y="3643313"/>
          <p14:tracePt t="60621" x="6608763" y="3608388"/>
          <p14:tracePt t="60636" x="6589713" y="3598863"/>
          <p14:tracePt t="60654" x="6589713" y="3562350"/>
          <p14:tracePt t="60670" x="6581775" y="3536950"/>
          <p14:tracePt t="60688" x="6581775" y="3482975"/>
          <p14:tracePt t="60778" x="6581775" y="3473450"/>
          <p14:tracePt t="60795" x="6581775" y="3455988"/>
          <p14:tracePt t="60800" x="6599238" y="3429000"/>
          <p14:tracePt t="60806" x="6653213" y="3375025"/>
          <p14:tracePt t="60820" x="6724650" y="3313113"/>
          <p14:tracePt t="60836" x="6796088" y="3259138"/>
          <p14:tracePt t="60853" x="6858000" y="3224213"/>
          <p14:tracePt t="60870" x="6929438" y="3187700"/>
          <p14:tracePt t="60888" x="6991350" y="3179763"/>
          <p14:tracePt t="60904" x="7027863" y="3179763"/>
          <p14:tracePt t="60921" x="7089775" y="3179763"/>
          <p14:tracePt t="60937" x="7153275" y="3214688"/>
          <p14:tracePt t="60953" x="7286625" y="3330575"/>
          <p14:tracePt t="60971" x="7385050" y="3429000"/>
          <p14:tracePt t="60986" x="7466013" y="3544888"/>
          <p14:tracePt t="61004" x="7527925" y="3633788"/>
          <p14:tracePt t="61021" x="7562850" y="3741738"/>
          <p14:tracePt t="61037" x="7599363" y="3840163"/>
          <p14:tracePt t="61037" x="7608888" y="3902075"/>
          <p14:tracePt t="61055" x="7608888" y="4000500"/>
          <p14:tracePt t="61071" x="7608888" y="4044950"/>
          <p14:tracePt t="61087" x="7608888" y="4152900"/>
          <p14:tracePt t="61104" x="7608888" y="4295775"/>
          <p14:tracePt t="61121" x="7608888" y="4303713"/>
          <p14:tracePt t="61179" x="7608888" y="4330700"/>
          <p14:tracePt t="61183" x="7599363" y="4357688"/>
          <p14:tracePt t="61195" x="7589838" y="4357688"/>
          <p14:tracePt t="61199" x="7581900" y="4375150"/>
          <p14:tracePt t="61209" x="7572375" y="4394200"/>
          <p14:tracePt t="61307" x="7572375" y="4384675"/>
          <p14:tracePt t="61311" x="7572375" y="4375150"/>
          <p14:tracePt t="61325" x="7554913" y="4348163"/>
          <p14:tracePt t="61329" x="7545388" y="4303713"/>
          <p14:tracePt t="61337" x="7545388" y="4179888"/>
          <p14:tracePt t="61353" x="7572375" y="4081463"/>
          <p14:tracePt t="61371" x="7653338" y="3965575"/>
          <p14:tracePt t="61387" x="7769225" y="3867150"/>
          <p14:tracePt t="61404" x="7947025" y="3759200"/>
          <p14:tracePt t="61422" x="8081963" y="3697288"/>
          <p14:tracePt t="61437" x="8180388" y="3652838"/>
          <p14:tracePt t="61454" x="8251825" y="3633788"/>
          <p14:tracePt t="61470" x="8277225" y="3633788"/>
          <p14:tracePt t="61487" x="8286750" y="3633788"/>
          <p14:tracePt t="61533" x="8304213" y="3633788"/>
          <p14:tracePt t="61537" x="8331200" y="3633788"/>
          <p14:tracePt t="61538" x="8394700" y="3633788"/>
          <p14:tracePt t="61554" x="8439150" y="3633788"/>
          <p14:tracePt t="61661" x="8447088" y="3633788"/>
          <p14:tracePt t="61677" x="8466138" y="3633788"/>
          <p14:tracePt t="61682" x="8510588" y="3643313"/>
          <p14:tracePt t="61697" x="8537575" y="3643313"/>
          <p14:tracePt t="61708" x="8545513" y="3643313"/>
          <p14:tracePt t="61712" x="8555038" y="3643313"/>
          <p14:tracePt t="61724" x="8572500" y="3643313"/>
          <p14:tracePt t="61738" x="8582025" y="3652838"/>
          <p14:tracePt t="61821" x="8582025" y="3660775"/>
          <p14:tracePt t="61837" x="8582025" y="3687763"/>
          <p14:tracePt t="61844" x="8582025" y="3697288"/>
          <p14:tracePt t="61853" x="8582025" y="3732213"/>
          <p14:tracePt t="61861" x="8582025" y="3751263"/>
          <p14:tracePt t="61871" x="8582025" y="3768725"/>
          <p14:tracePt t="61888" x="8582025" y="3795713"/>
          <p14:tracePt t="61965" x="8589963" y="3795713"/>
          <p14:tracePt t="62078" x="8609013" y="3795713"/>
          <p14:tracePt t="62082" x="8599488" y="3795713"/>
          <p14:tracePt t="62428" x="8609013" y="3795713"/>
          <p14:tracePt t="62434" x="8616950" y="3795713"/>
          <p14:tracePt t="62685" x="8616950" y="3786188"/>
          <p14:tracePt t="62718" x="8626475" y="3776663"/>
          <p14:tracePt t="62927" x="8634413" y="3768725"/>
          <p14:tracePt t="62945" x="8643938" y="3768725"/>
          <p14:tracePt t="63024" x="8653463" y="3768725"/>
          <p14:tracePt t="63683"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076"/>
            <a:ext cx="8554065" cy="625840"/>
          </a:xfrm>
        </p:spPr>
        <p:txBody>
          <a:bodyPr>
            <a:normAutofit fontScale="90000"/>
          </a:bodyPr>
          <a:lstStyle/>
          <a:p>
            <a:r>
              <a:rPr lang="en-US" dirty="0"/>
              <a:t>Generalized Input/output Configuration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09" y="635516"/>
            <a:ext cx="2686104" cy="622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13905" y="1135314"/>
            <a:ext cx="3743076" cy="461665"/>
          </a:xfrm>
          <a:prstGeom prst="rect">
            <a:avLst/>
          </a:prstGeom>
        </p:spPr>
        <p:txBody>
          <a:bodyPr wrap="none">
            <a:spAutoFit/>
          </a:bodyPr>
          <a:lstStyle/>
          <a:p>
            <a:r>
              <a:rPr lang="en-US" sz="2400" b="1" u="sng" dirty="0">
                <a:solidFill>
                  <a:schemeClr val="accent2">
                    <a:lumMod val="75000"/>
                  </a:schemeClr>
                </a:solidFill>
                <a:effectLst>
                  <a:outerShdw blurRad="38100" dist="38100" dir="2700000" algn="tl">
                    <a:srgbClr val="000000">
                      <a:alpha val="43137"/>
                    </a:srgbClr>
                  </a:outerShdw>
                </a:effectLst>
              </a:rPr>
              <a:t>Desired inputs</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t>
            </a:r>
            <a:r>
              <a:rPr lang="en-US" sz="2400" i="1" dirty="0">
                <a:solidFill>
                  <a:schemeClr val="accent2">
                    <a:lumMod val="75000"/>
                  </a:schemeClr>
                </a:solidFill>
                <a:sym typeface="Symbol"/>
              </a:rPr>
              <a:t>p</a:t>
            </a:r>
            <a:r>
              <a:rPr lang="en-US" sz="2400" baseline="-25000" dirty="0">
                <a:solidFill>
                  <a:schemeClr val="accent2">
                    <a:lumMod val="75000"/>
                  </a:schemeClr>
                </a:solidFill>
                <a:sym typeface="Symbol"/>
              </a:rPr>
              <a:t>1</a:t>
            </a:r>
            <a:r>
              <a:rPr lang="en-US" sz="2400" dirty="0">
                <a:solidFill>
                  <a:schemeClr val="accent2">
                    <a:lumMod val="75000"/>
                  </a:schemeClr>
                </a:solidFill>
                <a:sym typeface="Symbol"/>
              </a:rPr>
              <a:t> and </a:t>
            </a:r>
            <a:r>
              <a:rPr lang="en-US" sz="2400" i="1" dirty="0">
                <a:solidFill>
                  <a:schemeClr val="accent2">
                    <a:lumMod val="75000"/>
                  </a:schemeClr>
                </a:solidFill>
                <a:sym typeface="Symbol"/>
              </a:rPr>
              <a:t>p</a:t>
            </a:r>
            <a:r>
              <a:rPr lang="en-US" sz="2400" baseline="-25000" dirty="0">
                <a:solidFill>
                  <a:schemeClr val="accent2">
                    <a:lumMod val="75000"/>
                  </a:schemeClr>
                </a:solidFill>
                <a:sym typeface="Symbol"/>
              </a:rPr>
              <a:t>2</a:t>
            </a:r>
            <a:r>
              <a:rPr lang="en-US" sz="2400" dirty="0">
                <a:solidFill>
                  <a:schemeClr val="accent2">
                    <a:lumMod val="75000"/>
                  </a:schemeClr>
                </a:solidFill>
                <a:sym typeface="Symbol"/>
              </a:rPr>
              <a:t> </a:t>
            </a:r>
            <a:endParaRPr lang="en-US" sz="2400" dirty="0"/>
          </a:p>
        </p:txBody>
      </p:sp>
      <p:sp>
        <p:nvSpPr>
          <p:cNvPr id="6" name="Rectangle 5"/>
          <p:cNvSpPr/>
          <p:nvPr/>
        </p:nvSpPr>
        <p:spPr>
          <a:xfrm>
            <a:off x="2977814" y="2556075"/>
            <a:ext cx="5403659" cy="461665"/>
          </a:xfrm>
          <a:prstGeom prst="rect">
            <a:avLst/>
          </a:prstGeom>
        </p:spPr>
        <p:txBody>
          <a:bodyPr wrap="none">
            <a:spAutoFit/>
          </a:bodyPr>
          <a:lstStyle/>
          <a:p>
            <a:r>
              <a:rPr lang="en-US" sz="2400" b="1" u="sng" dirty="0">
                <a:solidFill>
                  <a:schemeClr val="accent2">
                    <a:lumMod val="75000"/>
                  </a:schemeClr>
                </a:solidFill>
                <a:effectLst>
                  <a:outerShdw blurRad="38100" dist="38100" dir="2700000" algn="tl">
                    <a:srgbClr val="000000">
                      <a:alpha val="43137"/>
                    </a:srgbClr>
                  </a:outerShdw>
                </a:effectLst>
              </a:rPr>
              <a:t>Interfering inputs</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acceleration and tilt</a:t>
            </a:r>
            <a:endParaRPr lang="en-US" sz="2400" dirty="0"/>
          </a:p>
        </p:txBody>
      </p:sp>
      <p:sp>
        <p:nvSpPr>
          <p:cNvPr id="7" name="Rectangle 6"/>
          <p:cNvSpPr/>
          <p:nvPr/>
        </p:nvSpPr>
        <p:spPr>
          <a:xfrm>
            <a:off x="2997479" y="4434036"/>
            <a:ext cx="6146522" cy="1569660"/>
          </a:xfrm>
          <a:prstGeom prst="rect">
            <a:avLst/>
          </a:prstGeom>
        </p:spPr>
        <p:txBody>
          <a:bodyPr wrap="square">
            <a:spAutoFit/>
          </a:bodyPr>
          <a:lstStyle/>
          <a:p>
            <a:r>
              <a:rPr lang="en-US" sz="2400" b="1" u="sng" dirty="0">
                <a:solidFill>
                  <a:schemeClr val="accent2">
                    <a:lumMod val="75000"/>
                  </a:schemeClr>
                </a:solidFill>
                <a:effectLst>
                  <a:outerShdw blurRad="38100" dist="38100" dir="2700000" algn="tl">
                    <a:srgbClr val="000000">
                      <a:alpha val="43137"/>
                    </a:srgbClr>
                  </a:outerShdw>
                </a:effectLst>
              </a:rPr>
              <a:t>Modifying inputs</a:t>
            </a:r>
            <a:r>
              <a:rPr lang="en-US" sz="2400" b="1" dirty="0">
                <a:solidFill>
                  <a:schemeClr val="accent2">
                    <a:lumMod val="75000"/>
                  </a:schemeClr>
                </a:solidFill>
                <a:effectLst>
                  <a:outerShdw blurRad="38100" dist="38100" dir="2700000" algn="tl">
                    <a:srgbClr val="000000">
                      <a:alpha val="43137"/>
                    </a:srgbClr>
                  </a:outerShdw>
                </a:effectLst>
              </a:rPr>
              <a:t> </a:t>
            </a:r>
            <a:r>
              <a:rPr lang="en-US" sz="2400" dirty="0">
                <a:solidFill>
                  <a:schemeClr val="accent2">
                    <a:lumMod val="75000"/>
                  </a:schemeClr>
                </a:solidFill>
                <a:sym typeface="Symbol"/>
              </a:rPr>
              <a:t>  ambient temperature – affects the length of the scale and the density of the manometric fluid</a:t>
            </a:r>
          </a:p>
          <a:p>
            <a:r>
              <a:rPr lang="en-US" sz="2400" dirty="0">
                <a:solidFill>
                  <a:schemeClr val="accent2">
                    <a:lumMod val="75000"/>
                  </a:schemeClr>
                </a:solidFill>
                <a:sym typeface="Symbol"/>
              </a:rPr>
              <a:t>  acceleration due to gravity</a:t>
            </a:r>
            <a:endParaRPr lang="en-US" sz="2400" dirty="0"/>
          </a:p>
        </p:txBody>
      </p:sp>
    </p:spTree>
    <p:custDataLst>
      <p:tags r:id="rId1"/>
    </p:custDataLst>
    <p:extLst>
      <p:ext uri="{BB962C8B-B14F-4D97-AF65-F5344CB8AC3E}">
        <p14:creationId xmlns:p14="http://schemas.microsoft.com/office/powerpoint/2010/main" val="4208804993"/>
      </p:ext>
    </p:extLst>
  </p:cSld>
  <p:clrMapOvr>
    <a:masterClrMapping/>
  </p:clrMapOvr>
  <mc:AlternateContent xmlns:mc="http://schemas.openxmlformats.org/markup-compatibility/2006" xmlns:p14="http://schemas.microsoft.com/office/powerpoint/2010/main">
    <mc:Choice Requires="p14">
      <p:transition spd="slow" p14:dur="2000" advTm="88232"/>
    </mc:Choice>
    <mc:Fallback xmlns="">
      <p:transition spd="slow" advTm="88232"/>
    </mc:Fallback>
  </mc:AlternateContent>
  <p:extLst>
    <p:ext uri="{3A86A75C-4F4B-4683-9AE1-C65F6400EC91}">
      <p14:laserTraceLst xmlns:p14="http://schemas.microsoft.com/office/powerpoint/2010/main">
        <p14:tracePtLst>
          <p14:tracePt t="2038" x="1071563" y="1465263"/>
          <p14:tracePt t="2107" x="1081088" y="1455738"/>
          <p14:tracePt t="2238" x="1081088" y="1465263"/>
          <p14:tracePt t="2255" x="1089025" y="1482725"/>
          <p14:tracePt t="2262" x="1098550" y="1500188"/>
          <p14:tracePt t="2270" x="1116013" y="1527175"/>
          <p14:tracePt t="2287" x="1116013" y="1536700"/>
          <p14:tracePt t="2304" x="1133475" y="1571625"/>
          <p14:tracePt t="2321" x="1133475" y="1598613"/>
          <p14:tracePt t="2337" x="1143000" y="1616075"/>
          <p14:tracePt t="2354" x="1160463" y="1660525"/>
          <p14:tracePt t="2370" x="1160463" y="1687513"/>
          <p14:tracePt t="2388" x="1179513" y="1731963"/>
          <p14:tracePt t="2404" x="1179513" y="1741488"/>
          <p14:tracePt t="2421" x="1196975" y="1758950"/>
          <p14:tracePt t="2438" x="1204913" y="1776413"/>
          <p14:tracePt t="2454" x="1231900" y="1803400"/>
          <p14:tracePt t="2471" x="1231900" y="1830388"/>
          <p14:tracePt t="2487" x="1250950" y="1847850"/>
          <p14:tracePt t="2505" x="1276350" y="1874838"/>
          <p14:tracePt t="2521" x="1303338" y="1901825"/>
          <p14:tracePt t="2537" x="1322388" y="1938338"/>
          <p14:tracePt t="2555" x="1330325" y="1955800"/>
          <p14:tracePt t="2570" x="1366838" y="1973263"/>
          <p14:tracePt t="2588" x="1393825" y="1982788"/>
          <p14:tracePt t="2604" x="1446213" y="1990725"/>
          <p14:tracePt t="2621" x="1490663" y="1990725"/>
          <p14:tracePt t="2639" x="1517650" y="1990725"/>
          <p14:tracePt t="2655" x="1571625" y="1990725"/>
          <p14:tracePt t="2655" x="1598613" y="1990725"/>
          <p14:tracePt t="2673" x="1670050" y="1990725"/>
          <p14:tracePt t="2688" x="1776413" y="1990725"/>
          <p14:tracePt t="2705" x="1893888" y="1990725"/>
          <p14:tracePt t="2721" x="2017713" y="1955800"/>
          <p14:tracePt t="2737" x="2160588" y="1919288"/>
          <p14:tracePt t="2754" x="2268538" y="1866900"/>
          <p14:tracePt t="2770" x="2357438" y="1812925"/>
          <p14:tracePt t="2787" x="2428875" y="1724025"/>
          <p14:tracePt t="2804" x="2482850" y="1652588"/>
          <p14:tracePt t="2821" x="2500313" y="1598613"/>
          <p14:tracePt t="2838" x="2500313" y="1571625"/>
          <p14:tracePt t="2854" x="2500313" y="1536700"/>
          <p14:tracePt t="2871" x="2500313" y="1517650"/>
          <p14:tracePt t="2888" x="2500313" y="1490663"/>
          <p14:tracePt t="2904" x="2500313" y="1455738"/>
          <p14:tracePt t="2921" x="2500313" y="1411288"/>
          <p14:tracePt t="2938" x="2500313" y="1347788"/>
          <p14:tracePt t="2954" x="2500313" y="1285875"/>
          <p14:tracePt t="2971" x="2500313" y="1223963"/>
          <p14:tracePt t="2988" x="2500313" y="1169988"/>
          <p14:tracePt t="3005" x="2500313" y="1116013"/>
          <p14:tracePt t="3021" x="2490788" y="1089025"/>
          <p14:tracePt t="3038" x="2490788" y="1054100"/>
          <p14:tracePt t="3054" x="2465388" y="1017588"/>
          <p14:tracePt t="3243" x="2455863" y="1009650"/>
          <p14:tracePt t="3248" x="2455863" y="1000125"/>
          <p14:tracePt t="3260" x="2446338" y="1000125"/>
          <p14:tracePt t="3292" x="2438400" y="1000125"/>
          <p14:tracePt t="3297" x="2428875" y="1000125"/>
          <p14:tracePt t="3308" x="2411413" y="1000125"/>
          <p14:tracePt t="3324" x="2393950" y="1000125"/>
          <p14:tracePt t="3324" x="2393950" y="982663"/>
          <p14:tracePt t="3372" x="2384425" y="982663"/>
          <p14:tracePt t="3377" x="2384425" y="973138"/>
          <p14:tracePt t="3388" x="2384425" y="965200"/>
          <p14:tracePt t="3390" x="2366963" y="965200"/>
          <p14:tracePt t="3404" x="2347913" y="965200"/>
          <p14:tracePt t="3421" x="2312988" y="965200"/>
          <p14:tracePt t="3438" x="2303463" y="965200"/>
          <p14:tracePt t="3548" x="2295525" y="965200"/>
          <p14:tracePt t="3584" x="2295525" y="973138"/>
          <p14:tracePt t="3601" x="2295525" y="1000125"/>
          <p14:tracePt t="3613" x="2295525" y="1009650"/>
          <p14:tracePt t="3616" x="2295525" y="1017588"/>
          <p14:tracePt t="3628" x="2295525" y="1027113"/>
          <p14:tracePt t="3693" x="2286000" y="1027113"/>
          <p14:tracePt t="3697" x="2268538" y="1036638"/>
          <p14:tracePt t="3713" x="2251075" y="1036638"/>
          <p14:tracePt t="3724" x="2232025" y="1054100"/>
          <p14:tracePt t="3738" x="2205038" y="1054100"/>
          <p14:tracePt t="3739" x="2179638" y="1071563"/>
          <p14:tracePt t="3755" x="2160588" y="1089025"/>
          <p14:tracePt t="3771" x="2160588" y="1098550"/>
          <p14:tracePt t="3789" x="2160588" y="1108075"/>
          <p14:tracePt t="3805" x="2143125" y="1116013"/>
          <p14:tracePt t="3822" x="2143125" y="1143000"/>
          <p14:tracePt t="3839" x="2116138" y="1204913"/>
          <p14:tracePt t="3854" x="2054225" y="1295400"/>
          <p14:tracePt t="3872" x="2009775" y="1357313"/>
          <p14:tracePt t="3888" x="1982788" y="1384300"/>
          <p14:tracePt t="4154" x="1990725" y="1401763"/>
          <p14:tracePt t="4160" x="2000250" y="1419225"/>
          <p14:tracePt t="4172" x="2017713" y="1446213"/>
          <p14:tracePt t="4173" x="2017713" y="1455738"/>
          <p14:tracePt t="4188" x="2054225" y="1509713"/>
          <p14:tracePt t="4188" x="2081213" y="1544638"/>
          <p14:tracePt t="4206" x="2089150" y="1581150"/>
          <p14:tracePt t="4222" x="2098675" y="1633538"/>
          <p14:tracePt t="4239" x="2116138" y="1679575"/>
          <p14:tracePt t="4254" x="2125663" y="1714500"/>
          <p14:tracePt t="4271" x="2133600" y="1751013"/>
          <p14:tracePt t="4289" x="2133600" y="1812925"/>
          <p14:tracePt t="4305" x="2133600" y="1866900"/>
          <p14:tracePt t="4322" x="2133600" y="1901825"/>
          <p14:tracePt t="4338" x="2133600" y="1928813"/>
          <p14:tracePt t="4354" x="2116138" y="1982788"/>
          <p14:tracePt t="4372" x="2098675" y="2000250"/>
          <p14:tracePt t="4414" x="2081213" y="2017713"/>
          <p14:tracePt t="4418" x="2054225" y="2036763"/>
          <p14:tracePt t="4430" x="2036763" y="2054225"/>
          <p14:tracePt t="4439" x="2009775" y="2062163"/>
          <p14:tracePt t="4455" x="1955800" y="2081213"/>
          <p14:tracePt t="4472" x="1919288" y="2081213"/>
          <p14:tracePt t="4488" x="1874838" y="2081213"/>
          <p14:tracePt t="4504" x="1822450" y="2081213"/>
          <p14:tracePt t="4522" x="1768475" y="2081213"/>
          <p14:tracePt t="4538" x="1679575" y="2081213"/>
          <p14:tracePt t="4554" x="1581150" y="2081213"/>
          <p14:tracePt t="4572" x="1500188" y="2081213"/>
          <p14:tracePt t="4588" x="1428750" y="2081213"/>
          <p14:tracePt t="4588" x="1419225" y="2081213"/>
          <p14:tracePt t="4606" x="1347788" y="2081213"/>
          <p14:tracePt t="4622" x="1295400" y="2081213"/>
          <p14:tracePt t="4638" x="1223963" y="2081213"/>
          <p14:tracePt t="4656" x="1160463" y="2071688"/>
          <p14:tracePt t="4671" x="1081088" y="2036763"/>
          <p14:tracePt t="4689" x="1036638" y="2027238"/>
          <p14:tracePt t="4705" x="990600" y="2000250"/>
          <p14:tracePt t="4739" x="965200" y="2000250"/>
          <p14:tracePt t="4739" x="919163" y="1990725"/>
          <p14:tracePt t="4756" x="911225" y="1990725"/>
          <p14:tracePt t="4797" x="911225" y="1982788"/>
          <p14:tracePt t="4830" x="911225" y="1965325"/>
          <p14:tracePt t="4834" x="911225" y="1946275"/>
          <p14:tracePt t="4845" x="911225" y="1938338"/>
          <p14:tracePt t="4846" x="911225" y="1901825"/>
          <p14:tracePt t="4855" x="919163" y="1847850"/>
          <p14:tracePt t="4871" x="928688" y="1803400"/>
          <p14:tracePt t="4889" x="973138" y="1741488"/>
          <p14:tracePt t="4905" x="990600" y="1704975"/>
          <p14:tracePt t="4922" x="1009650" y="1670050"/>
          <p14:tracePt t="4939" x="1027113" y="1660525"/>
          <p14:tracePt t="4972" x="1027113" y="1652588"/>
          <p14:tracePt t="4974" x="1027113" y="1643063"/>
          <p14:tracePt t="5102" x="1036638" y="1643063"/>
          <p14:tracePt t="5105" x="1044575" y="1643063"/>
          <p14:tracePt t="5117" x="1062038" y="1625600"/>
          <p14:tracePt t="5166" x="1071563" y="1625600"/>
          <p14:tracePt t="5235" x="1081088" y="1643063"/>
          <p14:tracePt t="5246" x="1081088" y="1660525"/>
          <p14:tracePt t="5246" x="1081088" y="1679575"/>
          <p14:tracePt t="5255" x="1081088" y="1714500"/>
          <p14:tracePt t="5272" x="1081088" y="1751013"/>
          <p14:tracePt t="5288" x="1089025" y="1803400"/>
          <p14:tracePt t="5305" x="1098550" y="1839913"/>
          <p14:tracePt t="5321" x="1125538" y="1893888"/>
          <p14:tracePt t="5339" x="1125538" y="1911350"/>
          <p14:tracePt t="5355" x="1143000" y="1928813"/>
          <p14:tracePt t="5372" x="1152525" y="1946275"/>
          <p14:tracePt t="5389" x="1160463" y="1965325"/>
          <p14:tracePt t="5407" x="1160463" y="1973263"/>
          <p14:tracePt t="5422" x="1196975" y="2000250"/>
          <p14:tracePt t="5438" x="1196975" y="2009775"/>
          <p14:tracePt t="5456" x="1214438" y="2027238"/>
          <p14:tracePt t="5471" x="1241425" y="2027238"/>
          <p14:tracePt t="5489" x="1312863" y="2027238"/>
          <p14:tracePt t="5506" x="1366838" y="2027238"/>
          <p14:tracePt t="5521" x="1419225" y="2027238"/>
          <p14:tracePt t="5538" x="1473200" y="2027238"/>
          <p14:tracePt t="5555" x="1509713" y="2009775"/>
          <p14:tracePt t="5572" x="1589088" y="1990725"/>
          <p14:tracePt t="5588" x="1643063" y="1973263"/>
          <p14:tracePt t="5606" x="1697038" y="1965325"/>
          <p14:tracePt t="5622" x="1758950" y="1955800"/>
          <p14:tracePt t="5639" x="1812925" y="1938338"/>
          <p14:tracePt t="5657" x="1847850" y="1919288"/>
          <p14:tracePt t="5673" x="1893888" y="1911350"/>
          <p14:tracePt t="5689" x="1919288" y="1893888"/>
          <p14:tracePt t="5705" x="1965325" y="1866900"/>
          <p14:tracePt t="5722" x="1982788" y="1866900"/>
          <p14:tracePt t="5739" x="2000250" y="1830388"/>
          <p14:tracePt t="5756" x="2017713" y="1830388"/>
          <p14:tracePt t="5772" x="2027238" y="1803400"/>
          <p14:tracePt t="5789" x="2054225" y="1776413"/>
          <p14:tracePt t="5806" x="2062163" y="1741488"/>
          <p14:tracePt t="5822" x="2081213" y="1724025"/>
          <p14:tracePt t="5839" x="2098675" y="1687513"/>
          <p14:tracePt t="5857" x="2108200" y="1670050"/>
          <p14:tracePt t="5872" x="2125663" y="1625600"/>
          <p14:tracePt t="5889" x="2125663" y="1598613"/>
          <p14:tracePt t="5906" x="2125663" y="1554163"/>
          <p14:tracePt t="5922" x="2125663" y="1527175"/>
          <p14:tracePt t="5922" x="2133600" y="1517650"/>
          <p14:tracePt t="5941" x="2133600" y="1482725"/>
          <p14:tracePt t="5972" x="2133600" y="1455738"/>
          <p14:tracePt t="5974" x="2133600" y="1428750"/>
          <p14:tracePt t="5988" x="2133600" y="1401763"/>
          <p14:tracePt t="6005" x="2133600" y="1374775"/>
          <p14:tracePt t="6023" x="2133600" y="1339850"/>
          <p14:tracePt t="6039" x="2133600" y="1312863"/>
          <p14:tracePt t="6056" x="2133600" y="1295400"/>
          <p14:tracePt t="6072" x="2133600" y="1276350"/>
          <p14:tracePt t="6089" x="2133600" y="1258888"/>
          <p14:tracePt t="6106" x="2133600" y="1241425"/>
          <p14:tracePt t="6122" x="2133600" y="1223963"/>
          <p14:tracePt t="6139" x="2133600" y="1196975"/>
          <p14:tracePt t="6175" x="2133600" y="1187450"/>
          <p14:tracePt t="6546" x="2143125" y="1187450"/>
          <p14:tracePt t="6593" x="2143125" y="1196975"/>
          <p14:tracePt t="6597" x="2143125" y="1204913"/>
          <p14:tracePt t="6610" x="2143125" y="1214438"/>
          <p14:tracePt t="6625" x="2143125" y="1231900"/>
          <p14:tracePt t="6626" x="2143125" y="1250950"/>
          <p14:tracePt t="6641" x="2143125" y="1268413"/>
          <p14:tracePt t="6659" x="2143125" y="1285875"/>
          <p14:tracePt t="6674" x="2143125" y="1303338"/>
          <p14:tracePt t="6690" x="2143125" y="1322388"/>
          <p14:tracePt t="6706" x="2143125" y="1339850"/>
          <p14:tracePt t="6723" x="2143125" y="1374775"/>
          <p14:tracePt t="6742" x="2143125" y="1393825"/>
          <p14:tracePt t="6757" x="2143125" y="1419225"/>
          <p14:tracePt t="6773" x="2143125" y="1465263"/>
          <p14:tracePt t="6790" x="2143125" y="1500188"/>
          <p14:tracePt t="6806" x="2143125" y="1544638"/>
          <p14:tracePt t="6823" x="2143125" y="1571625"/>
          <p14:tracePt t="6840" x="2143125" y="1581150"/>
          <p14:tracePt t="6857" x="2143125" y="1598613"/>
          <p14:tracePt t="6913" x="2143125" y="1608138"/>
          <p14:tracePt t="6930" x="2133600" y="1608138"/>
          <p14:tracePt t="6933" x="2125663" y="1608138"/>
          <p14:tracePt t="6940" x="2071688" y="1608138"/>
          <p14:tracePt t="6956" x="1990725" y="1616075"/>
          <p14:tracePt t="6973" x="1884363" y="1643063"/>
          <p14:tracePt t="6991" x="1758950" y="1660525"/>
          <p14:tracePt t="7006" x="1643063" y="1679575"/>
          <p14:tracePt t="7024" x="1527175" y="1704975"/>
          <p14:tracePt t="7041" x="1465263" y="1704975"/>
          <p14:tracePt t="7057" x="1393825" y="1704975"/>
          <p14:tracePt t="7073" x="1330325" y="1704975"/>
          <p14:tracePt t="7091" x="1295400" y="1704975"/>
          <p14:tracePt t="7107" x="1250950" y="1697038"/>
          <p14:tracePt t="7124" x="1204913" y="1679575"/>
          <p14:tracePt t="7142" x="1179513" y="1660525"/>
          <p14:tracePt t="7157" x="1160463" y="1652588"/>
          <p14:tracePt t="7174" x="1133475" y="1652588"/>
          <p14:tracePt t="7191" x="1108075" y="1625600"/>
          <p14:tracePt t="7207" x="1089025" y="1625600"/>
          <p14:tracePt t="7224" x="1071563" y="1625600"/>
          <p14:tracePt t="7241" x="1044575" y="1625600"/>
          <p14:tracePt t="7282" x="1036638" y="1616075"/>
          <p14:tracePt t="7332" x="1027113" y="1608138"/>
          <p14:tracePt t="7555" x="1044575" y="1608138"/>
          <p14:tracePt t="7559" x="1054100" y="1608138"/>
          <p14:tracePt t="7573" x="1116013" y="1608138"/>
          <p14:tracePt t="7575" x="1187450" y="1608138"/>
          <p14:tracePt t="7591" x="1231900" y="1608138"/>
          <p14:tracePt t="7607" x="1285875" y="1608138"/>
          <p14:tracePt t="7624" x="1339850" y="1608138"/>
          <p14:tracePt t="7640" x="1374775" y="1608138"/>
          <p14:tracePt t="7657" x="1393825" y="1608138"/>
          <p14:tracePt t="7675" x="1428750" y="1608138"/>
          <p14:tracePt t="7707" x="1446213" y="1608138"/>
          <p14:tracePt t="7708" x="1465263" y="1608138"/>
          <p14:tracePt t="7724" x="1490663" y="1608138"/>
          <p14:tracePt t="7741" x="1509713" y="1608138"/>
          <p14:tracePt t="7758" x="1527175" y="1608138"/>
          <p14:tracePt t="7774" x="1554163" y="1608138"/>
          <p14:tracePt t="7791" x="1581150" y="1608138"/>
          <p14:tracePt t="7807" x="1625600" y="1589088"/>
          <p14:tracePt t="7824" x="1652588" y="1589088"/>
          <p14:tracePt t="7840" x="1704975" y="1554163"/>
          <p14:tracePt t="7857" x="1758950" y="1527175"/>
          <p14:tracePt t="7857" x="1768475" y="1517650"/>
          <p14:tracePt t="7875" x="1803400" y="1490663"/>
          <p14:tracePt t="7891" x="1830388" y="1473200"/>
          <p14:tracePt t="7908" x="1839913" y="1455738"/>
          <p14:tracePt t="7924" x="1847850" y="1438275"/>
          <p14:tracePt t="7940" x="1857375" y="1401763"/>
          <p14:tracePt t="7958" x="1866900" y="1393825"/>
          <p14:tracePt t="7974" x="1866900" y="1366838"/>
          <p14:tracePt t="7991" x="1866900" y="1357313"/>
          <p14:tracePt t="8007" x="1866900" y="1339850"/>
          <p14:tracePt t="8024" x="1866900" y="1295400"/>
          <p14:tracePt t="8041" x="1866900" y="1276350"/>
          <p14:tracePt t="8057" x="1866900" y="1268413"/>
          <p14:tracePt t="8074" x="1866900" y="1250950"/>
          <p14:tracePt t="8091" x="1866900" y="1231900"/>
          <p14:tracePt t="8132" x="1866900" y="1223963"/>
          <p14:tracePt t="8135" x="1866900" y="1214438"/>
          <p14:tracePt t="8148" x="1866900" y="1204913"/>
          <p14:tracePt t="8157" x="1866900" y="1187450"/>
          <p14:tracePt t="8210" x="1866900" y="1179513"/>
          <p14:tracePt t="8215" x="1866900" y="1169988"/>
          <p14:tracePt t="8244" x="1866900" y="1160463"/>
          <p14:tracePt t="8247" x="1874838" y="1143000"/>
          <p14:tracePt t="8259" x="1893888" y="1143000"/>
          <p14:tracePt t="8275" x="1911350" y="1143000"/>
          <p14:tracePt t="8276" x="1965325" y="1143000"/>
          <p14:tracePt t="8292" x="2009775" y="1125538"/>
          <p14:tracePt t="8307" x="2062163" y="1125538"/>
          <p14:tracePt t="8324" x="2089150" y="1125538"/>
          <p14:tracePt t="8341" x="2125663" y="1116013"/>
          <p14:tracePt t="8358" x="2179638" y="1116013"/>
          <p14:tracePt t="8375" x="2187575" y="1098550"/>
          <p14:tracePt t="8519" x="2179638" y="1098550"/>
          <p14:tracePt t="8530" x="2152650" y="1098550"/>
          <p14:tracePt t="8535" x="2143125" y="1098550"/>
          <p14:tracePt t="8547" x="2108200" y="1098550"/>
          <p14:tracePt t="8558" x="2054225" y="1108075"/>
          <p14:tracePt t="8575" x="1990725" y="1125538"/>
          <p14:tracePt t="8591" x="1938338" y="1133475"/>
          <p14:tracePt t="8607" x="1893888" y="1152525"/>
          <p14:tracePt t="8624" x="1839913" y="1160463"/>
          <p14:tracePt t="8641" x="1803400" y="1179513"/>
          <p14:tracePt t="8660" x="1785938" y="1179513"/>
          <p14:tracePt t="8675" x="1776413" y="1179513"/>
          <p14:tracePt t="8691" x="1768475" y="1179513"/>
          <p14:tracePt t="8707" x="1731963" y="1196975"/>
          <p14:tracePt t="8726" x="1714500" y="1214438"/>
          <p14:tracePt t="8741" x="1704975" y="1223963"/>
          <p14:tracePt t="8758" x="1687513" y="1231900"/>
          <p14:tracePt t="8775" x="1660525" y="1258888"/>
          <p14:tracePt t="8790" x="1633538" y="1268413"/>
          <p14:tracePt t="8808" x="1581150" y="1322388"/>
          <p14:tracePt t="8825" x="1554163" y="1347788"/>
          <p14:tracePt t="8842" x="1527175" y="1366838"/>
          <p14:tracePt t="8858" x="1509713" y="1384300"/>
          <p14:tracePt t="8900" x="1509713" y="1401763"/>
          <p14:tracePt t="8905" x="1509713" y="1419225"/>
          <p14:tracePt t="8924" x="1482725" y="1446213"/>
          <p14:tracePt t="8925" x="1446213" y="1473200"/>
          <p14:tracePt t="8940" x="1401763" y="1517650"/>
          <p14:tracePt t="8957" x="1374775" y="1544638"/>
          <p14:tracePt t="8974" x="1357313" y="1571625"/>
          <p14:tracePt t="8990" x="1339850" y="1589088"/>
          <p14:tracePt t="9028" x="1322388" y="1589088"/>
          <p14:tracePt t="9044" x="1312863" y="1598613"/>
          <p14:tracePt t="9045" x="1303338" y="1608138"/>
          <p14:tracePt t="9056" x="1285875" y="1608138"/>
          <p14:tracePt t="9272" x="1295400" y="1608138"/>
          <p14:tracePt t="9284" x="1303338" y="1608138"/>
          <p14:tracePt t="9288" x="1322388" y="1608138"/>
          <p14:tracePt t="9301" x="1374775" y="1598613"/>
          <p14:tracePt t="9307" x="1446213" y="1598613"/>
          <p14:tracePt t="9325" x="1490663" y="1589088"/>
          <p14:tracePt t="9341" x="1562100" y="1589088"/>
          <p14:tracePt t="9358" x="1625600" y="1589088"/>
          <p14:tracePt t="9374" x="1670050" y="1589088"/>
          <p14:tracePt t="9390" x="1704975" y="1589088"/>
          <p14:tracePt t="9407" x="1741488" y="1589088"/>
          <p14:tracePt t="9423" x="1776413" y="1589088"/>
          <p14:tracePt t="9441" x="1812925" y="1589088"/>
          <p14:tracePt t="9457" x="1839913" y="1589088"/>
          <p14:tracePt t="9473" x="1874838" y="1589088"/>
          <p14:tracePt t="9490" x="1884363" y="1589088"/>
          <p14:tracePt t="9507" x="1911350" y="1581150"/>
          <p14:tracePt t="9524" x="1919288" y="1571625"/>
          <p14:tracePt t="9541" x="1928813" y="1571625"/>
          <p14:tracePt t="9557" x="1955800" y="1571625"/>
          <p14:tracePt t="9573" x="1973263" y="1562100"/>
          <p14:tracePt t="9591" x="1982788" y="1562100"/>
          <p14:tracePt t="9608" x="2009775" y="1554163"/>
          <p14:tracePt t="9940" x="2000250" y="1544638"/>
          <p14:tracePt t="9944" x="1973263" y="1544638"/>
          <p14:tracePt t="9955" x="1911350" y="1544638"/>
          <p14:tracePt t="9964" x="1866900" y="1536700"/>
          <p14:tracePt t="9973" x="1768475" y="1527175"/>
          <p14:tracePt t="9991" x="1598613" y="1500188"/>
          <p14:tracePt t="10009" x="1500188" y="1482725"/>
          <p14:tracePt t="10024" x="1411288" y="1465263"/>
          <p14:tracePt t="10041" x="1347788" y="1455738"/>
          <p14:tracePt t="10058" x="1339850" y="1455738"/>
          <p14:tracePt t="10074" x="1322388" y="1455738"/>
          <p14:tracePt t="10091" x="1303338" y="1455738"/>
          <p14:tracePt t="10108" x="1295400" y="1446213"/>
          <p14:tracePt t="10181" x="1276350" y="1446213"/>
          <p14:tracePt t="10231" x="1268413" y="1446213"/>
          <p14:tracePt t="10234" x="1258888" y="1446213"/>
          <p14:tracePt t="10247" x="1231900" y="1446213"/>
          <p14:tracePt t="10247" x="1231900" y="1455738"/>
          <p14:tracePt t="10258" x="1231900" y="1465263"/>
          <p14:tracePt t="10294" x="1231900" y="1482725"/>
          <p14:tracePt t="10325" x="1231900" y="1490663"/>
          <p14:tracePt t="10377" x="1241425" y="1490663"/>
          <p14:tracePt t="10390" x="1250950" y="1490663"/>
          <p14:tracePt t="10399" x="1258888" y="1509713"/>
          <p14:tracePt t="10407" x="1276350" y="1527175"/>
          <p14:tracePt t="10424" x="1276350" y="1536700"/>
          <p14:tracePt t="10440" x="1295400" y="1544638"/>
          <p14:tracePt t="10487" x="1295400" y="1554163"/>
          <p14:tracePt t="10790" x="1303338" y="1554163"/>
          <p14:tracePt t="10795" x="1312863" y="1554163"/>
          <p14:tracePt t="10801" x="1322388" y="1554163"/>
          <p14:tracePt t="10807" x="1322388" y="1544638"/>
          <p14:tracePt t="10825" x="1322388" y="1527175"/>
          <p14:tracePt t="10841" x="1322388" y="1490663"/>
          <p14:tracePt t="10859" x="1312863" y="1446213"/>
          <p14:tracePt t="10874" x="1303338" y="1428750"/>
          <p14:tracePt t="10891" x="1285875" y="1411288"/>
          <p14:tracePt t="10907" x="1285875" y="1384300"/>
          <p14:tracePt t="10924" x="1268413" y="1366838"/>
          <p14:tracePt t="10941" x="1268413" y="1357313"/>
          <p14:tracePt t="11238" x="1258888" y="1357313"/>
          <p14:tracePt t="11334" x="1258888" y="1339850"/>
          <p14:tracePt t="11338" x="1268413" y="1322388"/>
          <p14:tracePt t="11355" x="1276350" y="1312863"/>
          <p14:tracePt t="11371" x="1295400" y="1295400"/>
          <p14:tracePt t="11383" x="1295400" y="1276350"/>
          <p14:tracePt t="11387" x="1303338" y="1268413"/>
          <p14:tracePt t="11397" x="1312863" y="1258888"/>
          <p14:tracePt t="11407" x="1312863" y="1250950"/>
          <p14:tracePt t="11574" x="1322388" y="1250950"/>
          <p14:tracePt t="11702" x="1322388" y="1241425"/>
          <p14:tracePt t="11720" x="1322388" y="1231900"/>
          <p14:tracePt t="11724" x="1322388" y="1223963"/>
          <p14:tracePt t="11735" x="1322388" y="1214438"/>
          <p14:tracePt t="11741" x="1322388" y="1196975"/>
          <p14:tracePt t="11785" x="1322388" y="1179513"/>
          <p14:tracePt t="11816" x="1322388" y="1169988"/>
          <p14:tracePt t="11824" x="1322388" y="1160463"/>
          <p14:tracePt t="11849" x="1330325" y="1152525"/>
          <p14:tracePt t="11913" x="1330325" y="1160463"/>
          <p14:tracePt t="11916" x="1330325" y="1169988"/>
          <p14:tracePt t="11932" x="1330325" y="1179513"/>
          <p14:tracePt t="11944" x="1330325" y="1187450"/>
          <p14:tracePt t="11945" x="1366838" y="1223963"/>
          <p14:tracePt t="11958" x="1366838" y="1258888"/>
          <p14:tracePt t="12153" x="1366838" y="1268413"/>
          <p14:tracePt t="12172" x="1366838" y="1276350"/>
          <p14:tracePt t="12184" x="1366838" y="1285875"/>
          <p14:tracePt t="12185" x="1366838" y="1295400"/>
          <p14:tracePt t="12191" x="1366838" y="1312863"/>
          <p14:tracePt t="12264" x="1374775" y="1312863"/>
          <p14:tracePt t="12268" x="1384300" y="1312863"/>
          <p14:tracePt t="12280" x="1401763" y="1312863"/>
          <p14:tracePt t="12284" x="1419225" y="1312863"/>
          <p14:tracePt t="12296" x="1473200" y="1276350"/>
          <p14:tracePt t="12308" x="1509713" y="1258888"/>
          <p14:tracePt t="12325" x="1536700" y="1250950"/>
          <p14:tracePt t="12342" x="1562100" y="1196975"/>
          <p14:tracePt t="12359" x="1562100" y="1187450"/>
          <p14:tracePt t="12537" x="1562100" y="1179513"/>
          <p14:tracePt t="12537" x="1562100" y="1169988"/>
          <p14:tracePt t="12550" x="1571625" y="1152525"/>
          <p14:tracePt t="12558" x="1581150" y="1143000"/>
          <p14:tracePt t="12568" x="1581150" y="1133475"/>
          <p14:tracePt t="12580" x="1581150" y="1116013"/>
          <p14:tracePt t="12617" x="1581150" y="1108075"/>
          <p14:tracePt t="12617" x="1581150" y="1098550"/>
          <p14:tracePt t="12632" x="1581150" y="1089025"/>
          <p14:tracePt t="12637" x="1581150" y="1081088"/>
          <p14:tracePt t="12648" x="1581150" y="1071563"/>
          <p14:tracePt t="12675" x="1581150" y="1054100"/>
          <p14:tracePt t="12676" x="1581150" y="1036638"/>
          <p14:tracePt t="12691" x="1581150" y="1009650"/>
          <p14:tracePt t="12728" x="1581150" y="1000125"/>
          <p14:tracePt t="12728" x="1581150" y="990600"/>
          <p14:tracePt t="12824" x="1581150" y="1009650"/>
          <p14:tracePt t="12840" x="1581150" y="1036638"/>
          <p14:tracePt t="12845" x="1581150" y="1071563"/>
          <p14:tracePt t="12857" x="1589088" y="1108075"/>
          <p14:tracePt t="12876" x="1589088" y="1116013"/>
          <p14:tracePt t="12904" x="1589088" y="1133475"/>
          <p14:tracePt t="12909" x="1589088" y="1143000"/>
          <p14:tracePt t="12909" x="1589088" y="1179513"/>
          <p14:tracePt t="12925" x="1589088" y="1204913"/>
          <p14:tracePt t="12942" x="1589088" y="1231900"/>
          <p14:tracePt t="12958" x="1589088" y="1268413"/>
          <p14:tracePt t="12975" x="1589088" y="1285875"/>
          <p14:tracePt t="12992" x="1589088" y="1303338"/>
          <p14:tracePt t="13008" x="1589088" y="1322388"/>
          <p14:tracePt t="13026" x="1589088" y="1330325"/>
          <p14:tracePt t="13042" x="1589088" y="1339850"/>
          <p14:tracePt t="13059" x="1589088" y="1366838"/>
          <p14:tracePt t="13076" x="1589088" y="1384300"/>
          <p14:tracePt t="13092" x="1589088" y="1419225"/>
          <p14:tracePt t="13109" x="1589088" y="1446213"/>
          <p14:tracePt t="13125" x="1589088" y="1473200"/>
          <p14:tracePt t="13142" x="1589088" y="1490663"/>
          <p14:tracePt t="13159" x="1589088" y="1509713"/>
          <p14:tracePt t="13176" x="1589088" y="1517650"/>
          <p14:tracePt t="13193" x="1589088" y="1544638"/>
          <p14:tracePt t="13208" x="1589088" y="1562100"/>
          <p14:tracePt t="13227" x="1589088" y="1571625"/>
          <p14:tracePt t="13243" x="1589088" y="1589088"/>
          <p14:tracePt t="13258" x="1589088" y="1598613"/>
          <p14:tracePt t="13276" x="1589088" y="1633538"/>
          <p14:tracePt t="13292" x="1589088" y="1652588"/>
          <p14:tracePt t="13309" x="1589088" y="1679575"/>
          <p14:tracePt t="13402" x="1589088" y="1687513"/>
          <p14:tracePt t="13534" x="1589088" y="1679575"/>
          <p14:tracePt t="13627" x="1589088" y="1670050"/>
          <p14:tracePt t="13628" x="1589088" y="1660525"/>
          <p14:tracePt t="13914" x="1589088" y="1652588"/>
          <p14:tracePt t="13930" x="1571625" y="1625600"/>
          <p14:tracePt t="13934" x="1562100" y="1598613"/>
          <p14:tracePt t="13946" x="1562100" y="1571625"/>
          <p14:tracePt t="13949" x="1562100" y="1544638"/>
          <p14:tracePt t="13959" x="1562100" y="1473200"/>
          <p14:tracePt t="13976" x="1562100" y="1411288"/>
          <p14:tracePt t="13993" x="1562100" y="1347788"/>
          <p14:tracePt t="14009" x="1562100" y="1276350"/>
          <p14:tracePt t="14026" x="1562100" y="1241425"/>
          <p14:tracePt t="14044" x="1571625" y="1187450"/>
          <p14:tracePt t="14059" x="1581150" y="1169988"/>
          <p14:tracePt t="14076" x="1589088" y="1143000"/>
          <p14:tracePt t="14093" x="1598613" y="1116013"/>
          <p14:tracePt t="14109" x="1598613" y="1108075"/>
          <p14:tracePt t="15277" x="1616075" y="1089025"/>
          <p14:tracePt t="15296" x="1608138" y="1071563"/>
          <p14:tracePt t="15308" x="1562100" y="1054100"/>
          <p14:tracePt t="15326" x="1536700" y="1054100"/>
          <p14:tracePt t="15327" x="1500188" y="1054100"/>
          <p14:tracePt t="15343" x="1490663" y="1054100"/>
          <p14:tracePt t="15500" x="1482725" y="1044575"/>
          <p14:tracePt t="15504" x="1482725" y="1036638"/>
          <p14:tracePt t="15516" x="1455738" y="1036638"/>
          <p14:tracePt t="15521" x="1438275" y="1036638"/>
          <p14:tracePt t="15612" x="1428750" y="1036638"/>
          <p14:tracePt t="15616" x="1411288" y="1036638"/>
          <p14:tracePt t="15628" x="1374775" y="1027113"/>
          <p14:tracePt t="15628" x="1339850" y="1027113"/>
          <p14:tracePt t="15648" x="1312863" y="1027113"/>
          <p14:tracePt t="15648" x="1268413" y="1017588"/>
          <p14:tracePt t="15660" x="1160463" y="1017588"/>
          <p14:tracePt t="15679" x="669925" y="1017588"/>
          <p14:tracePt t="15694" x="250825" y="1009650"/>
          <p14:tracePt t="15709" x="0" y="990600"/>
          <p14:tracePt t="15948" x="0" y="1017588"/>
          <p14:tracePt t="15967" x="9525" y="1009650"/>
          <p14:tracePt t="15980" x="17463" y="1000125"/>
          <p14:tracePt t="15980" x="36513" y="990600"/>
          <p14:tracePt t="15996" x="44450" y="990600"/>
          <p14:tracePt t="16010" x="107950" y="982663"/>
          <p14:tracePt t="16027" x="339725" y="955675"/>
          <p14:tracePt t="16044" x="544513" y="955675"/>
          <p14:tracePt t="16060" x="723900" y="955675"/>
          <p14:tracePt t="16076" x="847725" y="955675"/>
          <p14:tracePt t="16094" x="946150" y="955675"/>
          <p14:tracePt t="16110" x="1044575" y="955675"/>
          <p14:tracePt t="16110" x="1081088" y="955675"/>
          <p14:tracePt t="16128" x="1160463" y="955675"/>
          <p14:tracePt t="16144" x="1268413" y="955675"/>
          <p14:tracePt t="16161" x="1366838" y="955675"/>
          <p14:tracePt t="16177" x="1438275" y="955675"/>
          <p14:tracePt t="16194" x="1482725" y="955675"/>
          <p14:tracePt t="16210" x="1517650" y="955675"/>
          <p14:tracePt t="16227" x="1554163" y="955675"/>
          <p14:tracePt t="16243" x="1581150" y="955675"/>
          <p14:tracePt t="16261" x="1598613" y="955675"/>
          <p14:tracePt t="16387" x="1608138" y="946150"/>
          <p14:tracePt t="16400" x="1633538" y="938213"/>
          <p14:tracePt t="16402" x="1660525" y="938213"/>
          <p14:tracePt t="16410" x="1724025" y="938213"/>
          <p14:tracePt t="16426" x="1830388" y="938213"/>
          <p14:tracePt t="16444" x="1884363" y="938213"/>
          <p14:tracePt t="16460" x="1990725" y="928688"/>
          <p14:tracePt t="16476" x="2170113" y="928688"/>
          <p14:tracePt t="16495" x="2295525" y="928688"/>
          <p14:tracePt t="16510" x="2374900" y="928688"/>
          <p14:tracePt t="16527" x="2446338" y="928688"/>
          <p14:tracePt t="16543" x="2490788" y="928688"/>
          <p14:tracePt t="16560" x="2509838" y="928688"/>
          <p14:tracePt t="16560" x="2517775" y="928688"/>
          <p14:tracePt t="16605" x="2527300" y="928688"/>
          <p14:tracePt t="16610" x="2536825" y="928688"/>
          <p14:tracePt t="16686" x="2544763" y="928688"/>
          <p14:tracePt t="16703" x="2571750" y="928688"/>
          <p14:tracePt t="16707" x="2608263" y="928688"/>
          <p14:tracePt t="16718" x="2660650" y="928688"/>
          <p14:tracePt t="16727" x="2786063" y="928688"/>
          <p14:tracePt t="16744" x="2894013" y="928688"/>
          <p14:tracePt t="16761" x="2919413" y="928688"/>
          <p14:tracePt t="16862" x="2919413" y="919163"/>
          <p14:tracePt t="16867" x="2911475" y="919163"/>
          <p14:tracePt t="16878" x="2894013" y="919163"/>
          <p14:tracePt t="16892" x="2857500" y="919163"/>
          <p14:tracePt t="16900" x="2830513" y="919163"/>
          <p14:tracePt t="16911" x="2776538" y="919163"/>
          <p14:tracePt t="16928" x="2724150" y="919163"/>
          <p14:tracePt t="16944" x="2670175" y="919163"/>
          <p14:tracePt t="16960" x="2598738" y="919163"/>
          <p14:tracePt t="16978" x="2544763" y="919163"/>
          <p14:tracePt t="16994" x="2490788" y="919163"/>
          <p14:tracePt t="17011" x="2455863" y="919163"/>
          <p14:tracePt t="17027" x="2401888" y="919163"/>
          <p14:tracePt t="17043" x="2366963" y="919163"/>
          <p14:tracePt t="17061" x="2312988" y="919163"/>
          <p14:tracePt t="17077" x="2259013" y="919163"/>
          <p14:tracePt t="17093" x="2214563" y="919163"/>
          <p14:tracePt t="17111" x="2133600" y="919163"/>
          <p14:tracePt t="17127" x="2062163" y="919163"/>
          <p14:tracePt t="17144" x="2017713" y="919163"/>
          <p14:tracePt t="17160" x="2009775" y="919163"/>
          <p14:tracePt t="17198" x="1990725" y="919163"/>
          <p14:tracePt t="17199" x="1982788" y="919163"/>
          <p14:tracePt t="17215" x="1938338" y="928688"/>
          <p14:tracePt t="17227" x="1884363" y="928688"/>
          <p14:tracePt t="17244" x="1830388" y="928688"/>
          <p14:tracePt t="17260" x="1768475" y="928688"/>
          <p14:tracePt t="17279" x="1751013" y="928688"/>
          <p14:tracePt t="17294" x="1731963" y="928688"/>
          <p14:tracePt t="17311" x="1679575" y="928688"/>
          <p14:tracePt t="17328" x="1633538" y="928688"/>
          <p14:tracePt t="17344" x="1608138" y="928688"/>
          <p14:tracePt t="17361" x="1581150" y="928688"/>
          <p14:tracePt t="17378" x="1571625" y="928688"/>
          <p14:tracePt t="17394" x="1544638" y="928688"/>
          <p14:tracePt t="17411" x="1527175" y="928688"/>
          <p14:tracePt t="17428" x="1482725" y="928688"/>
          <p14:tracePt t="17444" x="1419225" y="928688"/>
          <p14:tracePt t="17462" x="1366838" y="928688"/>
          <p14:tracePt t="17477" x="1347788" y="928688"/>
          <p14:tracePt t="17494" x="1295400" y="919163"/>
          <p14:tracePt t="17511" x="1214438" y="911225"/>
          <p14:tracePt t="17527" x="1125538" y="911225"/>
          <p14:tracePt t="17545" x="1017588" y="911225"/>
          <p14:tracePt t="17561" x="938213" y="911225"/>
          <p14:tracePt t="17577" x="928688" y="911225"/>
          <p14:tracePt t="17594" x="901700" y="928688"/>
          <p14:tracePt t="17611" x="911225" y="955675"/>
          <p14:tracePt t="17904" x="911225" y="965200"/>
          <p14:tracePt t="17907" x="928688" y="965200"/>
          <p14:tracePt t="17920" x="955675" y="965200"/>
          <p14:tracePt t="17925" x="1000125" y="965200"/>
          <p14:tracePt t="17936" x="1108075" y="965200"/>
          <p14:tracePt t="17944" x="1258888" y="965200"/>
          <p14:tracePt t="17984" x="1303338" y="965200"/>
          <p14:tracePt t="17984" x="1312863" y="965200"/>
          <p14:tracePt t="18016" x="1330325" y="965200"/>
          <p14:tracePt t="18032" x="1339850" y="965200"/>
          <p14:tracePt t="18032" x="1347788" y="965200"/>
          <p14:tracePt t="18049" x="1366838" y="965200"/>
          <p14:tracePt t="18062" x="1411288" y="965200"/>
          <p14:tracePt t="18077" x="1455738" y="965200"/>
          <p14:tracePt t="18095" x="1509713" y="973138"/>
          <p14:tracePt t="18095" x="1536700" y="973138"/>
          <p14:tracePt t="18113" x="1616075" y="990600"/>
          <p14:tracePt t="18128" x="1660525" y="990600"/>
          <p14:tracePt t="18145" x="1731963" y="990600"/>
          <p14:tracePt t="18161" x="1803400" y="990600"/>
          <p14:tracePt t="18177" x="1866900" y="990600"/>
          <p14:tracePt t="18195" x="1911350" y="990600"/>
          <p14:tracePt t="18240" x="1928813" y="990600"/>
          <p14:tracePt t="18244" x="1965325" y="990600"/>
          <p14:tracePt t="18257" x="2125663" y="990600"/>
          <p14:tracePt t="18261" x="2322513" y="990600"/>
          <p14:tracePt t="18278" x="2411413" y="990600"/>
          <p14:tracePt t="18294" x="2465388" y="990600"/>
          <p14:tracePt t="18312" x="2482850" y="990600"/>
          <p14:tracePt t="18327" x="2490788" y="990600"/>
          <p14:tracePt t="18344" x="2500313" y="990600"/>
          <p14:tracePt t="18480" x="2509838" y="990600"/>
          <p14:tracePt t="18500" x="2517775" y="990600"/>
          <p14:tracePt t="18592" x="2527300" y="990600"/>
          <p14:tracePt t="19795" x="2536825" y="990600"/>
          <p14:tracePt t="19907" x="2536825" y="1000125"/>
          <p14:tracePt t="19910" x="2536825" y="1009650"/>
          <p14:tracePt t="19918" x="2536825" y="1036638"/>
          <p14:tracePt t="19928" x="2536825" y="1054100"/>
          <p14:tracePt t="19946" x="2536825" y="1089025"/>
          <p14:tracePt t="19962" x="2536825" y="1143000"/>
          <p14:tracePt t="19979" x="2554288" y="1196975"/>
          <p14:tracePt t="19996" x="2562225" y="1250950"/>
          <p14:tracePt t="20011" x="2581275" y="1312863"/>
          <p14:tracePt t="20028" x="2589213" y="1357313"/>
          <p14:tracePt t="20045" x="2616200" y="1401763"/>
          <p14:tracePt t="20062" x="2616200" y="1438275"/>
          <p14:tracePt t="20079" x="2625725" y="1465263"/>
          <p14:tracePt t="20095" x="2633663" y="1465263"/>
          <p14:tracePt t="20111" x="2633663" y="1473200"/>
          <p14:tracePt t="20146" x="2643188" y="1482725"/>
          <p14:tracePt t="20147" x="2643188" y="1500188"/>
          <p14:tracePt t="20451" x="2643188" y="1509713"/>
          <p14:tracePt t="20455" x="2660650" y="1517650"/>
          <p14:tracePt t="20468" x="2660650" y="1527175"/>
          <p14:tracePt t="20472" x="2660650" y="1536700"/>
          <p14:tracePt t="20566" x="2670175" y="1536700"/>
          <p14:tracePt t="20578" x="2697163" y="1536700"/>
          <p14:tracePt t="20582" x="2724150" y="1536700"/>
          <p14:tracePt t="20595" x="2768600" y="1562100"/>
          <p14:tracePt t="20613" x="2795588" y="1562100"/>
          <p14:tracePt t="20613" x="2874963" y="1581150"/>
          <p14:tracePt t="20629" x="2973388" y="1598613"/>
          <p14:tracePt t="20647" x="3044825" y="1598613"/>
          <p14:tracePt t="20664" x="3116263" y="1598613"/>
          <p14:tracePt t="20681" x="3133725" y="1598613"/>
          <p14:tracePt t="20696" x="3152775" y="1598613"/>
          <p14:tracePt t="20740" x="3160713" y="1598613"/>
          <p14:tracePt t="20758" x="3170238" y="1608138"/>
          <p14:tracePt t="20761" x="3179763" y="1616075"/>
          <p14:tracePt t="20770" x="3214688" y="1625600"/>
          <p14:tracePt t="20779" x="3286125" y="1670050"/>
          <p14:tracePt t="20796" x="3348038" y="1697038"/>
          <p14:tracePt t="20813" x="3455988" y="1704975"/>
          <p14:tracePt t="20830" x="3581400" y="1704975"/>
          <p14:tracePt t="20847" x="3660775" y="1704975"/>
          <p14:tracePt t="20863" x="3751263" y="1704975"/>
          <p14:tracePt t="20879" x="3848100" y="1704975"/>
          <p14:tracePt t="20897" x="3919538" y="1704975"/>
          <p14:tracePt t="20913" x="3990975" y="1704975"/>
          <p14:tracePt t="20930" x="4054475" y="1704975"/>
          <p14:tracePt t="20947" x="4108450" y="1704975"/>
          <p14:tracePt t="20963" x="4160838" y="1704975"/>
          <p14:tracePt t="20979" x="4214813" y="1704975"/>
          <p14:tracePt t="20997" x="4286250" y="1704975"/>
          <p14:tracePt t="21014" x="4348163" y="1704975"/>
          <p14:tracePt t="21030" x="4402138" y="1704975"/>
          <p14:tracePt t="21047" x="4456113" y="1687513"/>
          <p14:tracePt t="21063" x="4500563" y="1679575"/>
          <p14:tracePt t="21080" x="4527550" y="1679575"/>
          <p14:tracePt t="21097" x="4581525" y="1660525"/>
          <p14:tracePt t="21114" x="4643438" y="1660525"/>
          <p14:tracePt t="21130" x="4714875" y="1660525"/>
          <p14:tracePt t="21146" x="4803775" y="1660525"/>
          <p14:tracePt t="21164" x="4919663" y="1660525"/>
          <p14:tracePt t="21180" x="5037138" y="1660525"/>
          <p14:tracePt t="21197" x="5153025" y="1660525"/>
          <p14:tracePt t="21214" x="5241925" y="1660525"/>
          <p14:tracePt t="21230" x="5357813" y="1660525"/>
          <p14:tracePt t="21246" x="5473700" y="1660525"/>
          <p14:tracePt t="21264" x="5562600" y="1660525"/>
          <p14:tracePt t="21280" x="5643563" y="1660525"/>
          <p14:tracePt t="21297" x="5732463" y="1660525"/>
          <p14:tracePt t="21313" x="5840413" y="1660525"/>
          <p14:tracePt t="21331" x="5884863" y="1660525"/>
          <p14:tracePt t="21365" x="5919788" y="1679575"/>
          <p14:tracePt t="21366" x="5965825" y="1679575"/>
          <p14:tracePt t="21381" x="5983288" y="1679575"/>
          <p14:tracePt t="21493" x="5991225" y="1679575"/>
          <p14:tracePt t="21497" x="6000750" y="1679575"/>
          <p14:tracePt t="21514" x="6018213" y="1679575"/>
          <p14:tracePt t="21526" x="6054725" y="1679575"/>
          <p14:tracePt t="21531" x="6072188" y="1679575"/>
          <p14:tracePt t="21546" x="6089650" y="1679575"/>
          <p14:tracePt t="21564" x="6108700" y="1679575"/>
          <p14:tracePt t="21580" x="6126163" y="1679575"/>
          <p14:tracePt t="21685" x="6134100" y="1679575"/>
          <p14:tracePt t="21828" x="6126163" y="1679575"/>
          <p14:tracePt t="21909" x="6116638" y="1679575"/>
          <p14:tracePt t="21973" x="6099175" y="1679575"/>
          <p14:tracePt t="21989" x="6089650" y="1687513"/>
          <p14:tracePt t="21993" x="6081713" y="1687513"/>
          <p14:tracePt t="22006" x="6072188" y="1687513"/>
          <p14:tracePt t="22009" x="6062663" y="1687513"/>
          <p14:tracePt t="27037" x="6045200" y="1697038"/>
          <p14:tracePt t="27042" x="5965825" y="1741488"/>
          <p14:tracePt t="27049" x="5867400" y="1776413"/>
          <p14:tracePt t="27066" x="5803900" y="1803400"/>
          <p14:tracePt t="27067" x="5786438" y="1822450"/>
          <p14:tracePt t="27082" x="5724525" y="1839913"/>
          <p14:tracePt t="27099" x="5643563" y="1857375"/>
          <p14:tracePt t="27116" x="5456238" y="1938338"/>
          <p14:tracePt t="27133" x="5375275" y="1990725"/>
          <p14:tracePt t="27149" x="5330825" y="2017713"/>
          <p14:tracePt t="27167" x="5330825" y="2027238"/>
          <p14:tracePt t="27261" x="5286375" y="2054225"/>
          <p14:tracePt t="27266" x="5276850" y="2062163"/>
          <p14:tracePt t="27277" x="5126038" y="2116138"/>
          <p14:tracePt t="27283" x="5010150" y="2170113"/>
          <p14:tracePt t="27299" x="4946650" y="2187575"/>
          <p14:tracePt t="27316" x="4660900" y="2312988"/>
          <p14:tracePt t="27333" x="4205288" y="2500313"/>
          <p14:tracePt t="27349" x="3670300" y="2776538"/>
          <p14:tracePt t="27366" x="3660775" y="2776538"/>
          <p14:tracePt t="27383" x="3608388" y="2813050"/>
          <p14:tracePt t="27399" x="3544888" y="2847975"/>
          <p14:tracePt t="27416" x="3490913" y="2874963"/>
          <p14:tracePt t="27433" x="3419475" y="2894013"/>
          <p14:tracePt t="27450" x="3313113" y="2938463"/>
          <p14:tracePt t="27466" x="2928938" y="3027363"/>
          <p14:tracePt t="27482" x="2813050" y="3027363"/>
          <p14:tracePt t="27500" x="2625725" y="3062288"/>
          <p14:tracePt t="27517" x="2500313" y="3089275"/>
          <p14:tracePt t="27534" x="2374900" y="3133725"/>
          <p14:tracePt t="27550" x="2241550" y="3197225"/>
          <p14:tracePt t="27566" x="1965325" y="3241675"/>
          <p14:tracePt t="27584" x="1509713" y="3348038"/>
          <p14:tracePt t="27599" x="1411288" y="3375025"/>
          <p14:tracePt t="28125" x="1411288" y="3394075"/>
          <p14:tracePt t="28173" x="1411288" y="3402013"/>
          <p14:tracePt t="28177" x="1411288" y="3411538"/>
          <p14:tracePt t="28189" x="1411288" y="3419475"/>
          <p14:tracePt t="28468" x="1419225" y="3419475"/>
          <p14:tracePt t="28479" x="1428750" y="3419475"/>
          <p14:tracePt t="28496" x="1438275" y="3419475"/>
          <p14:tracePt t="28499" x="1465263" y="3419475"/>
          <p14:tracePt t="28517" x="1473200" y="3419475"/>
          <p14:tracePt t="28543" x="1482725" y="3419475"/>
          <p14:tracePt t="28550" x="1509713" y="3419475"/>
          <p14:tracePt t="28551" x="1554163" y="3429000"/>
          <p14:tracePt t="28566" x="1633538" y="3438525"/>
          <p14:tracePt t="28584" x="1741488" y="3446463"/>
          <p14:tracePt t="28600" x="1857375" y="3473450"/>
          <p14:tracePt t="28616" x="1955800" y="3482975"/>
          <p14:tracePt t="28634" x="2044700" y="3527425"/>
          <p14:tracePt t="28650" x="2133600" y="3544888"/>
          <p14:tracePt t="28669" x="2187575" y="3544888"/>
          <p14:tracePt t="28683" x="2251075" y="3544888"/>
          <p14:tracePt t="28700" x="2268538" y="3562350"/>
          <p14:tracePt t="28735" x="2268538" y="3581400"/>
          <p14:tracePt t="28735" x="2286000" y="3589338"/>
          <p14:tracePt t="28735" x="2312988" y="3598863"/>
          <p14:tracePt t="28751" x="2401888" y="3608388"/>
          <p14:tracePt t="28767" x="2517775" y="3608388"/>
          <p14:tracePt t="28784" x="2759075" y="3608388"/>
          <p14:tracePt t="28800" x="3009900" y="3608388"/>
          <p14:tracePt t="28817" x="3232150" y="3616325"/>
          <p14:tracePt t="28834" x="3438525" y="3633788"/>
          <p14:tracePt t="28850" x="3652838" y="3643313"/>
          <p14:tracePt t="28868" x="3714750" y="3643313"/>
          <p14:tracePt t="28884" x="3768725" y="3643313"/>
          <p14:tracePt t="28928" x="3786188" y="3643313"/>
          <p14:tracePt t="28928" x="3795713" y="3643313"/>
          <p14:tracePt t="28947" x="3803650" y="3643313"/>
          <p14:tracePt t="28979" x="3813175" y="3643313"/>
          <p14:tracePt t="29024" x="3822700" y="3643313"/>
          <p14:tracePt t="29026" x="3830638" y="3643313"/>
          <p14:tracePt t="29103" x="3840163" y="3643313"/>
          <p14:tracePt t="29107" x="3848100" y="3643313"/>
          <p14:tracePt t="29471" x="3848100" y="3652838"/>
          <p14:tracePt t="29487" x="3830638" y="3652838"/>
          <p14:tracePt t="29491" x="3803650" y="3652838"/>
          <p14:tracePt t="29504" x="3741738" y="3670300"/>
          <p14:tracePt t="29519" x="3697288" y="3670300"/>
          <p14:tracePt t="29533" x="3598863" y="3670300"/>
          <p14:tracePt t="29535" x="3536950" y="3670300"/>
          <p14:tracePt t="29535" x="3482975" y="3670300"/>
          <p14:tracePt t="29568" x="3375025" y="3670300"/>
          <p14:tracePt t="29568" x="3276600" y="3643313"/>
          <p14:tracePt t="29583" x="3179763" y="3625850"/>
          <p14:tracePt t="29601" x="3054350" y="3598863"/>
          <p14:tracePt t="29617" x="2928938" y="3562350"/>
          <p14:tracePt t="29617" x="2867025" y="3544888"/>
          <p14:tracePt t="29636" x="2751138" y="3500438"/>
          <p14:tracePt t="29652" x="2633663" y="3438525"/>
          <p14:tracePt t="29668" x="2527300" y="3402013"/>
          <p14:tracePt t="29683" x="2446338" y="3348038"/>
          <p14:tracePt t="29775" x="2419350" y="3313113"/>
          <p14:tracePt t="29786" x="2393950" y="3295650"/>
          <p14:tracePt t="29800" x="2366963" y="3286125"/>
          <p14:tracePt t="29801" x="2322513" y="3268663"/>
          <p14:tracePt t="30226" x="2295525" y="3251200"/>
          <p14:tracePt t="30230" x="2268538" y="3224213"/>
          <p14:tracePt t="30241" x="2251075" y="3224213"/>
          <p14:tracePt t="30251" x="2224088" y="3224213"/>
          <p14:tracePt t="30251" x="2170113" y="3197225"/>
          <p14:tracePt t="30267" x="2143125" y="3197225"/>
          <p14:tracePt t="30285" x="2098675" y="3197225"/>
          <p14:tracePt t="30301" x="2081213" y="3197225"/>
          <p14:tracePt t="30318" x="2036763" y="3197225"/>
          <p14:tracePt t="30385" x="2027238" y="3197225"/>
          <p14:tracePt t="30401" x="2009775" y="3197225"/>
          <p14:tracePt t="30407" x="1946275" y="3197225"/>
          <p14:tracePt t="30416" x="1768475" y="3197225"/>
          <p14:tracePt t="30423" x="1687513" y="3197225"/>
          <p14:tracePt t="30436" x="1544638" y="3197225"/>
          <p14:tracePt t="30450" x="1446213" y="3197225"/>
          <p14:tracePt t="30468" x="1339850" y="3197225"/>
          <p14:tracePt t="30486" x="1276350" y="3197225"/>
          <p14:tracePt t="30501" x="1268413" y="3197225"/>
          <p14:tracePt t="30518" x="1231900" y="3197225"/>
          <p14:tracePt t="30535" x="1169988" y="3197225"/>
          <p14:tracePt t="30551" x="1062038" y="3197225"/>
          <p14:tracePt t="30568" x="946150" y="3197225"/>
          <p14:tracePt t="30584" x="866775" y="3197225"/>
          <p14:tracePt t="30913" x="857250" y="3197225"/>
          <p14:tracePt t="30916" x="847725" y="3197225"/>
          <p14:tracePt t="30924" x="884238" y="3205163"/>
          <p14:tracePt t="30934" x="955675" y="3224213"/>
          <p14:tracePt t="30951" x="1009650" y="3251200"/>
          <p14:tracePt t="30967" x="1108075" y="3286125"/>
          <p14:tracePt t="30984" x="1152525" y="3295650"/>
          <p14:tracePt t="31122" x="1169988" y="3295650"/>
          <p14:tracePt t="31124" x="1196975" y="3295650"/>
          <p14:tracePt t="31137" x="1241425" y="3295650"/>
          <p14:tracePt t="31137" x="1303338" y="3303588"/>
          <p14:tracePt t="31151" x="1411288" y="3303588"/>
          <p14:tracePt t="31151" x="1473200" y="3313113"/>
          <p14:tracePt t="31169" x="1598613" y="3322638"/>
          <p14:tracePt t="31185" x="1714500" y="3322638"/>
          <p14:tracePt t="31201" x="1785938" y="3322638"/>
          <p14:tracePt t="31218" x="1803400" y="3322638"/>
          <p14:tracePt t="31235" x="1822450" y="3322638"/>
          <p14:tracePt t="31281" x="1839913" y="3322638"/>
          <p14:tracePt t="31282" x="1847850" y="3322638"/>
          <p14:tracePt t="31301" x="1857375" y="3322638"/>
          <p14:tracePt t="31302" x="1884363" y="3322638"/>
          <p14:tracePt t="31318" x="1901825" y="3322638"/>
          <p14:tracePt t="31335" x="1928813" y="3322638"/>
          <p14:tracePt t="31351" x="1955800" y="3303588"/>
          <p14:tracePt t="31369" x="1973263" y="3303588"/>
          <p14:tracePt t="31385" x="1982788" y="3303588"/>
          <p14:tracePt t="31891" x="1990725" y="3303588"/>
          <p14:tracePt t="31895" x="2000250" y="3303588"/>
          <p14:tracePt t="31910" x="2009775" y="3295650"/>
          <p14:tracePt t="31924" x="2000250" y="3268663"/>
          <p14:tracePt t="31928" x="2009775" y="3268663"/>
          <p14:tracePt t="31934" x="2036763" y="3259138"/>
          <p14:tracePt t="31952" x="2054225" y="3259138"/>
          <p14:tracePt t="31969" x="2098675" y="3241675"/>
          <p14:tracePt t="32003" x="2108200" y="3232150"/>
          <p14:tracePt t="32004" x="2116138" y="3224213"/>
          <p14:tracePt t="32103" x="2089150" y="3224213"/>
          <p14:tracePt t="32116" x="2081213" y="3224213"/>
          <p14:tracePt t="32118" x="2054225" y="3224213"/>
          <p14:tracePt t="32135" x="1982788" y="3224213"/>
          <p14:tracePt t="32135" x="1938338" y="3214688"/>
          <p14:tracePt t="32180" x="1928813" y="3214688"/>
          <p14:tracePt t="32404" x="1911350" y="3205163"/>
          <p14:tracePt t="32407" x="1911350" y="3197225"/>
          <p14:tracePt t="32419" x="1884363" y="3187700"/>
          <p14:tracePt t="32420" x="1785938" y="3143250"/>
          <p14:tracePt t="32435" x="1670050" y="3116263"/>
          <p14:tracePt t="32452" x="1571625" y="3098800"/>
          <p14:tracePt t="32468" x="1517650" y="3071813"/>
          <p14:tracePt t="32485" x="1482725" y="3071813"/>
          <p14:tracePt t="32485" x="1455738" y="3071813"/>
          <p14:tracePt t="32503" x="1428750" y="3062288"/>
          <p14:tracePt t="32643" x="1411288" y="3044825"/>
          <p14:tracePt t="32647" x="1401763" y="3027363"/>
          <p14:tracePt t="32659" x="1384300" y="3009900"/>
          <p14:tracePt t="32660" x="1384300" y="3000375"/>
          <p14:tracePt t="32668" x="1366838" y="2955925"/>
          <p14:tracePt t="32685" x="1357313" y="2938463"/>
          <p14:tracePt t="32702" x="1347788" y="2911475"/>
          <p14:tracePt t="32718" x="1339850" y="2894013"/>
          <p14:tracePt t="32736" x="1339850" y="2874963"/>
          <p14:tracePt t="32751" x="1330325" y="2857500"/>
          <p14:tracePt t="32769" x="1295400" y="2822575"/>
          <p14:tracePt t="32786" x="1268413" y="2822575"/>
          <p14:tracePt t="32802" x="1179513" y="2759075"/>
          <p14:tracePt t="32819" x="1152525" y="2741613"/>
          <p14:tracePt t="32836" x="1116013" y="2714625"/>
          <p14:tracePt t="33082" x="1125538" y="2714625"/>
          <p14:tracePt t="33092" x="1152525" y="2732088"/>
          <p14:tracePt t="33096" x="1179513" y="2751138"/>
          <p14:tracePt t="33102" x="1276350" y="2822575"/>
          <p14:tracePt t="33118" x="1411288" y="2874963"/>
          <p14:tracePt t="33135" x="1428750" y="2901950"/>
          <p14:tracePt t="33153" x="1598613" y="3000375"/>
          <p14:tracePt t="33168" x="1704975" y="3054350"/>
          <p14:tracePt t="33269" x="1714500" y="3062288"/>
          <p14:tracePt t="33274" x="1724025" y="3062288"/>
          <p14:tracePt t="33284" x="1741488" y="3062288"/>
          <p14:tracePt t="33284" x="1751013" y="3062288"/>
          <p14:tracePt t="33301" x="1758950" y="3062288"/>
          <p14:tracePt t="33414" x="1776413" y="3062288"/>
          <p14:tracePt t="33417" x="1785938" y="3062288"/>
          <p14:tracePt t="33425" x="1839913" y="3062288"/>
          <p14:tracePt t="33435" x="1901825" y="3062288"/>
          <p14:tracePt t="33452" x="1955800" y="3062288"/>
          <p14:tracePt t="33470" x="2017713" y="3062288"/>
          <p14:tracePt t="33486" x="2081213" y="3062288"/>
          <p14:tracePt t="33503" x="2133600" y="3062288"/>
          <p14:tracePt t="33518" x="2152650" y="3062288"/>
          <p14:tracePt t="33536" x="2160588" y="3062288"/>
          <p14:tracePt t="34058" x="2160588" y="3054350"/>
          <p14:tracePt t="34069" x="2152650" y="3044825"/>
          <p14:tracePt t="34075" x="2143125" y="3044825"/>
          <p14:tracePt t="34075" x="2133600" y="3036888"/>
          <p14:tracePt t="34086" x="2125663" y="3017838"/>
          <p14:tracePt t="34103" x="2108200" y="3000375"/>
          <p14:tracePt t="34165" x="2089150" y="2982913"/>
          <p14:tracePt t="34170" x="2081213" y="2965450"/>
          <p14:tracePt t="34181" x="2009775" y="2911475"/>
          <p14:tracePt t="34186" x="1938338" y="2857500"/>
          <p14:tracePt t="34203" x="1866900" y="2803525"/>
          <p14:tracePt t="34219" x="1776413" y="2759075"/>
          <p14:tracePt t="34236" x="1724025" y="2724150"/>
          <p14:tracePt t="34252" x="1679575" y="2714625"/>
          <p14:tracePt t="34269" x="1670050" y="2705100"/>
          <p14:tracePt t="34286" x="1633538" y="2679700"/>
          <p14:tracePt t="34303" x="1598613" y="2679700"/>
          <p14:tracePt t="34319" x="1562100" y="2679700"/>
          <p14:tracePt t="34336" x="1536700" y="2652713"/>
          <p14:tracePt t="34353" x="1490663" y="2633663"/>
          <p14:tracePt t="34369" x="1473200" y="2633663"/>
          <p14:tracePt t="34386" x="1438275" y="2633663"/>
          <p14:tracePt t="34403" x="1393825" y="2633663"/>
          <p14:tracePt t="34420" x="1374775" y="2616200"/>
          <p14:tracePt t="34437" x="1357313" y="2616200"/>
          <p14:tracePt t="34471" x="1347788" y="2616200"/>
          <p14:tracePt t="34472" x="1339850" y="2616200"/>
          <p14:tracePt t="34486" x="1330325" y="2616200"/>
          <p14:tracePt t="34503" x="1322388" y="2616200"/>
          <p14:tracePt t="34651" x="1322388" y="2625725"/>
          <p14:tracePt t="34663" x="1322388" y="2633663"/>
          <p14:tracePt t="34667" x="1322388" y="2652713"/>
          <p14:tracePt t="34670" x="1322388" y="2679700"/>
          <p14:tracePt t="34686" x="1322388" y="2705100"/>
          <p14:tracePt t="34702" x="1322388" y="2741613"/>
          <p14:tracePt t="34719" x="1322388" y="2768600"/>
          <p14:tracePt t="34736" x="1330325" y="2803525"/>
          <p14:tracePt t="34752" x="1339850" y="2830513"/>
          <p14:tracePt t="34769" x="1357313" y="2857500"/>
          <p14:tracePt t="34786" x="1366838" y="2884488"/>
          <p14:tracePt t="34803" x="1366838" y="2894013"/>
          <p14:tracePt t="34819" x="1384300" y="2928938"/>
          <p14:tracePt t="34835" x="1393825" y="2965450"/>
          <p14:tracePt t="34852" x="1411288" y="2973388"/>
          <p14:tracePt t="34870" x="1411288" y="2982913"/>
          <p14:tracePt t="35047" x="1411288" y="2990850"/>
          <p14:tracePt t="35095" x="1419225" y="3000375"/>
          <p14:tracePt t="35111" x="1419225" y="3009900"/>
          <p14:tracePt t="35114" x="1419225" y="3017838"/>
          <p14:tracePt t="35119" x="1419225" y="3044825"/>
          <p14:tracePt t="35136" x="1419225" y="3062288"/>
          <p14:tracePt t="35153" x="1419225" y="3071813"/>
          <p14:tracePt t="35169" x="1419225" y="3081338"/>
          <p14:tracePt t="35186" x="1446213" y="3089275"/>
          <p14:tracePt t="35223" x="1446213" y="3098800"/>
          <p14:tracePt t="35239" x="1446213" y="3116263"/>
          <p14:tracePt t="35254" x="1446213" y="3133725"/>
          <p14:tracePt t="35270" x="1446213" y="3170238"/>
          <p14:tracePt t="35272" x="1446213" y="3197225"/>
          <p14:tracePt t="35288" x="1446213" y="3224213"/>
          <p14:tracePt t="35303" x="1446213" y="3241675"/>
          <p14:tracePt t="35320" x="1446213" y="3251200"/>
          <p14:tracePt t="35399" x="1446213" y="3259138"/>
          <p14:tracePt t="35403" x="1465263" y="3259138"/>
          <p14:tracePt t="35418" x="1465263" y="3251200"/>
          <p14:tracePt t="35430" x="1465263" y="3241675"/>
          <p14:tracePt t="35434" x="1482725" y="3224213"/>
          <p14:tracePt t="35453" x="1500188" y="3205163"/>
          <p14:tracePt t="35454" x="1500188" y="3160713"/>
          <p14:tracePt t="35470" x="1500188" y="3116263"/>
          <p14:tracePt t="35486" x="1500188" y="3071813"/>
          <p14:tracePt t="35503" x="1500188" y="3062288"/>
          <p14:tracePt t="35865" x="1500188" y="3054350"/>
          <p14:tracePt t="35869" x="1500188" y="3044825"/>
          <p14:tracePt t="35869" x="1500188" y="3036888"/>
          <p14:tracePt t="35886" x="1500188" y="3027363"/>
          <p14:tracePt t="35887" x="1500188" y="3009900"/>
          <p14:tracePt t="35929" x="1500188" y="2982913"/>
          <p14:tracePt t="35934" x="1500188" y="2973388"/>
          <p14:tracePt t="35946" x="1500188" y="2955925"/>
          <p14:tracePt t="35978" x="1500188" y="2946400"/>
          <p14:tracePt t="35993" x="1500188" y="2928938"/>
          <p14:tracePt t="36001" x="1509713" y="2919413"/>
          <p14:tracePt t="36025" x="1517650" y="2901950"/>
          <p14:tracePt t="36030" x="1536700" y="2884488"/>
          <p14:tracePt t="36057" x="1554163" y="2857500"/>
          <p14:tracePt t="36057" x="1554163" y="2847975"/>
          <p14:tracePt t="36070" x="1562100" y="2830513"/>
          <p14:tracePt t="36087" x="1562100" y="2822575"/>
          <p14:tracePt t="36265" x="1562100" y="2840038"/>
          <p14:tracePt t="36281" x="1562100" y="2867025"/>
          <p14:tracePt t="36283" x="1562100" y="2894013"/>
          <p14:tracePt t="36286" x="1562100" y="2919413"/>
          <p14:tracePt t="36303" x="1544638" y="2955925"/>
          <p14:tracePt t="36321" x="1544638" y="2973388"/>
          <p14:tracePt t="36337" x="1544638" y="3017838"/>
          <p14:tracePt t="36353" x="1544638" y="3036888"/>
          <p14:tracePt t="36371" x="1544638" y="3081338"/>
          <p14:tracePt t="36387" x="1544638" y="3116263"/>
          <p14:tracePt t="36403" x="1544638" y="3133725"/>
          <p14:tracePt t="36421" x="1544638" y="3179763"/>
          <p14:tracePt t="36808" x="1536700" y="3170238"/>
          <p14:tracePt t="36812" x="1536700" y="3160713"/>
          <p14:tracePt t="36825" x="1517650" y="3152775"/>
          <p14:tracePt t="36828" x="1517650" y="3125788"/>
          <p14:tracePt t="36842" x="1517650" y="3108325"/>
          <p14:tracePt t="36854" x="1517650" y="3098800"/>
          <p14:tracePt t="36871" x="1517650" y="3089275"/>
          <p14:tracePt t="36922" x="1517650" y="3081338"/>
          <p14:tracePt t="36925" x="1517650" y="3071813"/>
          <p14:tracePt t="37273" x="1527175" y="3071813"/>
          <p14:tracePt t="37278" x="1536700" y="3071813"/>
          <p14:tracePt t="37289" x="1554163" y="3071813"/>
          <p14:tracePt t="37304" x="1562100" y="3071813"/>
          <p14:tracePt t="37531" x="1571625" y="3071813"/>
          <p14:tracePt t="37679" x="1571625" y="3081338"/>
          <p14:tracePt t="37915" x="1571625" y="3089275"/>
          <p14:tracePt t="37919" x="1571625" y="3098800"/>
          <p14:tracePt t="37932" x="1571625" y="3116263"/>
          <p14:tracePt t="37938" x="1571625" y="3133725"/>
          <p14:tracePt t="37955" x="1571625" y="3152775"/>
          <p14:tracePt t="37971" x="1571625" y="3170238"/>
          <p14:tracePt t="37987" x="1571625" y="3187700"/>
          <p14:tracePt t="38005" x="1571625" y="3205163"/>
          <p14:tracePt t="38021" x="1571625" y="3232150"/>
          <p14:tracePt t="38038" x="1581150" y="3268663"/>
          <p14:tracePt t="38055" x="1608138" y="3303588"/>
          <p14:tracePt t="38071" x="1633538" y="3348038"/>
          <p14:tracePt t="38087" x="1697038" y="3419475"/>
          <p14:tracePt t="38105" x="1768475" y="3517900"/>
          <p14:tracePt t="38138" x="1785938" y="3544888"/>
          <p14:tracePt t="38139" x="1812925" y="3562350"/>
          <p14:tracePt t="38156" x="1830388" y="3598863"/>
          <p14:tracePt t="38171" x="1847850" y="3625850"/>
          <p14:tracePt t="38188" x="1893888" y="3633788"/>
          <p14:tracePt t="38205" x="1919288" y="3652838"/>
          <p14:tracePt t="38222" x="1938338" y="3660775"/>
          <p14:tracePt t="38222" x="1955800" y="3660775"/>
          <p14:tracePt t="38283" x="1965325" y="3660775"/>
          <p14:tracePt t="38363" x="1973263" y="3670300"/>
          <p14:tracePt t="38427" x="1982788" y="3670300"/>
          <p14:tracePt t="38444" x="1990725" y="3670300"/>
          <p14:tracePt t="38448" x="2009775" y="3670300"/>
          <p14:tracePt t="38459" x="2036763" y="3670300"/>
          <p14:tracePt t="38472" x="2054225" y="3670300"/>
          <p14:tracePt t="38587" x="2081213" y="3670300"/>
          <p14:tracePt t="38591" x="2081213" y="3679825"/>
          <p14:tracePt t="38829" x="2108200" y="3679825"/>
          <p14:tracePt t="38833" x="2108200" y="3670300"/>
          <p14:tracePt t="38843" x="2143125" y="3670300"/>
          <p14:tracePt t="38848" x="2179638" y="3670300"/>
          <p14:tracePt t="38875" x="2205038" y="3670300"/>
          <p14:tracePt t="38875" x="2224088" y="3670300"/>
          <p14:tracePt t="38888" x="2259013" y="3670300"/>
          <p14:tracePt t="38905" x="2339975" y="3670300"/>
          <p14:tracePt t="38921" x="2446338" y="3670300"/>
          <p14:tracePt t="38938" x="2554288" y="3670300"/>
          <p14:tracePt t="39053" x="2571750" y="3670300"/>
          <p14:tracePt t="39057" x="2608263" y="3670300"/>
          <p14:tracePt t="39064" x="2616200" y="3670300"/>
          <p14:tracePt t="39071" x="2652713" y="3670300"/>
          <p14:tracePt t="39088" x="2697163" y="3670300"/>
          <p14:tracePt t="39133" x="2714625" y="3670300"/>
          <p14:tracePt t="39137" x="2732088" y="3670300"/>
          <p14:tracePt t="39145" x="2741613" y="3670300"/>
          <p14:tracePt t="39154" x="2768600" y="3670300"/>
          <p14:tracePt t="39172" x="2803525" y="3670300"/>
          <p14:tracePt t="39188" x="2822575" y="3670300"/>
          <p14:tracePt t="39204" x="2840038" y="3670300"/>
          <p14:tracePt t="39265" x="2840038" y="3679825"/>
          <p14:tracePt t="39357" x="2840038" y="3687763"/>
          <p14:tracePt t="39853" x="2847975" y="3687763"/>
          <p14:tracePt t="39857" x="2857500" y="3687763"/>
          <p14:tracePt t="39872" x="2857500" y="3705225"/>
          <p14:tracePt t="39873" x="2857500" y="3724275"/>
          <p14:tracePt t="41855" x="2847975" y="3732213"/>
          <p14:tracePt t="41857" x="2830513" y="3741738"/>
          <p14:tracePt t="41877" x="2759075" y="3759200"/>
          <p14:tracePt t="41881" x="2732088" y="3768725"/>
          <p14:tracePt t="41889" x="2670175" y="3776663"/>
          <p14:tracePt t="41937" x="2652713" y="3795713"/>
          <p14:tracePt t="41940" x="2643188" y="3795713"/>
          <p14:tracePt t="41952" x="2616200" y="3803650"/>
          <p14:tracePt t="41956" x="2509838" y="3867150"/>
          <p14:tracePt t="41972" x="2428875" y="3938588"/>
          <p14:tracePt t="41988" x="2303463" y="4017963"/>
          <p14:tracePt t="42005" x="2170113" y="4133850"/>
          <p14:tracePt t="42021" x="2036763" y="4251325"/>
          <p14:tracePt t="42039" x="1893888" y="4384675"/>
          <p14:tracePt t="42055" x="1751013" y="4562475"/>
          <p14:tracePt t="42072" x="1697038" y="4643438"/>
          <p14:tracePt t="42128" x="1697038" y="4652963"/>
          <p14:tracePt t="42143" x="1687513" y="4679950"/>
          <p14:tracePt t="42147" x="1670050" y="4705350"/>
          <p14:tracePt t="42160" x="1670050" y="4732338"/>
          <p14:tracePt t="42164" x="1670050" y="4751388"/>
          <p14:tracePt t="42171" x="1633538" y="4813300"/>
          <p14:tracePt t="42188" x="1598613" y="4884738"/>
          <p14:tracePt t="42205" x="1544638" y="4965700"/>
          <p14:tracePt t="42221" x="1517650" y="5010150"/>
          <p14:tracePt t="42238" x="1482725" y="5045075"/>
          <p14:tracePt t="42255" x="1455738" y="5062538"/>
          <p14:tracePt t="42272" x="1438275" y="5062538"/>
          <p14:tracePt t="42289" x="1419225" y="5037138"/>
          <p14:tracePt t="42305" x="1419225" y="4983163"/>
          <p14:tracePt t="42322" x="1419225" y="4902200"/>
          <p14:tracePt t="42339" x="1419225" y="4894263"/>
          <p14:tracePt t="42355" x="1419225" y="4867275"/>
          <p14:tracePt t="42372" x="1419225" y="4616450"/>
          <p14:tracePt t="42388" x="1384300" y="4205288"/>
          <p14:tracePt t="42405" x="1322388" y="3857625"/>
          <p14:tracePt t="42421" x="1295400" y="3732213"/>
          <p14:tracePt t="42439" x="1250950" y="3598863"/>
          <p14:tracePt t="42456" x="1214438" y="3536950"/>
          <p14:tracePt t="42471" x="1196975" y="3500438"/>
          <p14:tracePt t="42489" x="1204913" y="3500438"/>
          <p14:tracePt t="42545" x="1204913" y="3473450"/>
          <p14:tracePt t="42561" x="1204913" y="3446463"/>
          <p14:tracePt t="42564" x="1196975" y="3402013"/>
          <p14:tracePt t="42572" x="1179513" y="3268663"/>
          <p14:tracePt t="42588" x="1152525" y="3152775"/>
          <p14:tracePt t="42605" x="1116013" y="3036888"/>
          <p14:tracePt t="42623" x="1062038" y="2911475"/>
          <p14:tracePt t="42638" x="990600" y="2776538"/>
          <p14:tracePt t="42638" x="965200" y="2732088"/>
          <p14:tracePt t="42672" x="938213" y="2705100"/>
          <p14:tracePt t="42673" x="928688" y="2679700"/>
          <p14:tracePt t="42688" x="919163" y="2670175"/>
          <p14:tracePt t="42788" x="919163" y="2687638"/>
          <p14:tracePt t="42800" x="919163" y="2724150"/>
          <p14:tracePt t="42804" x="919163" y="2741613"/>
          <p14:tracePt t="42812" x="919163" y="2822575"/>
          <p14:tracePt t="42822" x="919163" y="2946400"/>
          <p14:tracePt t="42838" x="938213" y="3071813"/>
          <p14:tracePt t="42856" x="965200" y="3438525"/>
          <p14:tracePt t="42912" x="965200" y="3527425"/>
          <p14:tracePt t="42928" x="965200" y="3589338"/>
          <p14:tracePt t="42933" x="973138" y="3705225"/>
          <p14:tracePt t="42938" x="982663" y="3768725"/>
          <p14:tracePt t="42956" x="982663" y="3813175"/>
          <p14:tracePt t="42972" x="982663" y="3983038"/>
          <p14:tracePt t="42988" x="982663" y="4197350"/>
          <p14:tracePt t="43005" x="982663" y="4429125"/>
          <p14:tracePt t="43023" x="982663" y="4643438"/>
          <p14:tracePt t="43039" x="982663" y="4902200"/>
          <p14:tracePt t="43056" x="982663" y="5000625"/>
          <p14:tracePt t="43072" x="982663" y="5010150"/>
          <p14:tracePt t="43199" x="982663" y="5037138"/>
          <p14:tracePt t="43216" x="982663" y="5062538"/>
          <p14:tracePt t="43222" x="973138" y="5099050"/>
          <p14:tracePt t="43223" x="973138" y="5197475"/>
          <p14:tracePt t="43239" x="973138" y="5303838"/>
          <p14:tracePt t="43256" x="973138" y="5394325"/>
          <p14:tracePt t="43272" x="973138" y="5446713"/>
          <p14:tracePt t="43289" x="982663" y="5465763"/>
          <p14:tracePt t="43457" x="982663" y="5456238"/>
          <p14:tracePt t="43474" x="990600" y="5446713"/>
          <p14:tracePt t="43490" x="1009650" y="5419725"/>
          <p14:tracePt t="43496" x="1009650" y="5384800"/>
          <p14:tracePt t="43506" x="1017588" y="5340350"/>
          <p14:tracePt t="43522" x="1054100" y="5232400"/>
          <p14:tracePt t="43540" x="1108075" y="5108575"/>
          <p14:tracePt t="43556" x="1152525" y="4803775"/>
          <p14:tracePt t="43573" x="1204913" y="4510088"/>
          <p14:tracePt t="43590" x="1241425" y="4241800"/>
          <p14:tracePt t="43606" x="1258888" y="4010025"/>
          <p14:tracePt t="43622" x="1285875" y="3768725"/>
          <p14:tracePt t="43639" x="1312863" y="3517900"/>
          <p14:tracePt t="43657" x="1322388" y="3402013"/>
          <p14:tracePt t="43762" x="1330325" y="3384550"/>
          <p14:tracePt t="43767" x="1339850" y="3384550"/>
          <p14:tracePt t="43779" x="1339850" y="3367088"/>
          <p14:tracePt t="43794" x="1339850" y="3330575"/>
          <p14:tracePt t="43798" x="1357313" y="3322638"/>
          <p14:tracePt t="43811" x="1366838" y="3276600"/>
          <p14:tracePt t="43823" x="1384300" y="3187700"/>
          <p14:tracePt t="43840" x="1438275" y="3071813"/>
          <p14:tracePt t="43856" x="1473200" y="2946400"/>
          <p14:tracePt t="43856" x="1490663" y="2901950"/>
          <p14:tracePt t="43874" x="1509713" y="2840038"/>
          <p14:tracePt t="43890" x="1509713" y="2830513"/>
          <p14:tracePt t="43907" x="1517650" y="2813050"/>
          <p14:tracePt t="44049" x="1517650" y="2822575"/>
          <p14:tracePt t="44065" x="1517650" y="2840038"/>
          <p14:tracePt t="44072" x="1517650" y="2867025"/>
          <p14:tracePt t="44083" x="1517650" y="2955925"/>
          <p14:tracePt t="44090" x="1517650" y="3044825"/>
          <p14:tracePt t="44107" x="1517650" y="3054350"/>
          <p14:tracePt t="44194" x="1517650" y="3071813"/>
          <p14:tracePt t="44210" x="1517650" y="3089275"/>
          <p14:tracePt t="44214" x="1517650" y="3098800"/>
          <p14:tracePt t="44222" x="1517650" y="3125788"/>
          <p14:tracePt t="44240" x="1517650" y="3160713"/>
          <p14:tracePt t="44256" x="1517650" y="3187700"/>
          <p14:tracePt t="44273" x="1527175" y="3197225"/>
          <p14:tracePt t="44354" x="1554163" y="3197225"/>
          <p14:tracePt t="44358" x="1562100" y="3187700"/>
          <p14:tracePt t="44370" x="1571625" y="3170238"/>
          <p14:tracePt t="44382" x="1589088" y="3152775"/>
          <p14:tracePt t="44389" x="1608138" y="3062288"/>
          <p14:tracePt t="44406" x="1625600" y="3009900"/>
          <p14:tracePt t="44422" x="1625600" y="2955925"/>
          <p14:tracePt t="44439" x="1633538" y="2901950"/>
          <p14:tracePt t="44456" x="1633538" y="2857500"/>
          <p14:tracePt t="44473" x="1633538" y="2830513"/>
          <p14:tracePt t="44562" x="1633538" y="2867025"/>
          <p14:tracePt t="44565" x="1633538" y="2928938"/>
          <p14:tracePt t="44578" x="1625600" y="3009900"/>
          <p14:tracePt t="44583" x="1616075" y="3081338"/>
          <p14:tracePt t="44590" x="1616075" y="3214688"/>
          <p14:tracePt t="44607" x="1616075" y="3276600"/>
          <p14:tracePt t="44623" x="1616075" y="3286125"/>
          <p14:tracePt t="44835" x="1598613" y="3330575"/>
          <p14:tracePt t="44838" x="1562100" y="3429000"/>
          <p14:tracePt t="44850" x="1473200" y="3697288"/>
          <p14:tracePt t="44857" x="1438275" y="3803650"/>
          <p14:tracePt t="44874" x="1419225" y="3884613"/>
          <p14:tracePt t="44890" x="1411288" y="4143375"/>
          <p14:tracePt t="44907" x="1411288" y="4268788"/>
          <p14:tracePt t="44923" x="1419225" y="4330700"/>
          <p14:tracePt t="44940" x="1438275" y="4411663"/>
          <p14:tracePt t="44956" x="1438275" y="4429125"/>
          <p14:tracePt t="45045" x="1446213" y="4465638"/>
          <p14:tracePt t="45063" x="1446213" y="4527550"/>
          <p14:tracePt t="45076" x="1446213" y="4562475"/>
          <p14:tracePt t="45076" x="1446213" y="4589463"/>
          <p14:tracePt t="45090" x="1446213" y="4643438"/>
          <p14:tracePt t="45106" x="1446213" y="4759325"/>
          <p14:tracePt t="45156" x="1428750" y="4786313"/>
          <p14:tracePt t="45171" x="1428750" y="4822825"/>
          <p14:tracePt t="45176" x="1428750" y="4867275"/>
          <p14:tracePt t="45188" x="1428750" y="5000625"/>
          <p14:tracePt t="45206" x="1428750" y="5072063"/>
          <p14:tracePt t="45207" x="1428750" y="5126038"/>
          <p14:tracePt t="45224" x="1428750" y="5133975"/>
          <p14:tracePt t="45268" x="1428750" y="5153025"/>
          <p14:tracePt t="45272" x="1428750" y="5160963"/>
          <p14:tracePt t="45273" x="1428750" y="5205413"/>
          <p14:tracePt t="45290" x="1419225" y="5224463"/>
          <p14:tracePt t="45306" x="1419225" y="5232400"/>
          <p14:tracePt t="45324" x="1419225" y="5251450"/>
          <p14:tracePt t="45340" x="1419225" y="5268913"/>
          <p14:tracePt t="45357" x="1419225" y="5303838"/>
          <p14:tracePt t="45373" x="1419225" y="5357813"/>
          <p14:tracePt t="45390" x="1419225" y="5402263"/>
          <p14:tracePt t="45407" x="1419225" y="5456238"/>
          <p14:tracePt t="45424" x="1419225" y="5527675"/>
          <p14:tracePt t="45440" x="1428750" y="5527675"/>
          <p14:tracePt t="45457" x="1446213" y="5545138"/>
          <p14:tracePt t="45474" x="1490663" y="5599113"/>
          <p14:tracePt t="45489" x="1527175" y="5643563"/>
          <p14:tracePt t="45506" x="1616075" y="5813425"/>
          <p14:tracePt t="45524" x="1643063" y="5875338"/>
          <p14:tracePt t="45572" x="1660525" y="5911850"/>
          <p14:tracePt t="45576" x="1679575" y="5919788"/>
          <p14:tracePt t="45590" x="1697038" y="5946775"/>
          <p14:tracePt t="45593" x="1697038" y="5956300"/>
          <p14:tracePt t="45716" x="1697038" y="5965825"/>
          <p14:tracePt t="45720" x="1697038" y="5973763"/>
          <p14:tracePt t="45731" x="1714500" y="5983288"/>
          <p14:tracePt t="45733" x="1741488" y="6000750"/>
          <p14:tracePt t="45780" x="1751013" y="6000750"/>
          <p14:tracePt t="45784" x="1785938" y="6027738"/>
          <p14:tracePt t="45796" x="1803400" y="6027738"/>
          <p14:tracePt t="45796" x="1839913" y="6027738"/>
          <p14:tracePt t="45806" x="1946275" y="6045200"/>
          <p14:tracePt t="45824" x="2044700" y="6045200"/>
          <p14:tracePt t="45841" x="2098675" y="6045200"/>
          <p14:tracePt t="45857" x="2179638" y="6037263"/>
          <p14:tracePt t="45873" x="2259013" y="6018213"/>
          <p14:tracePt t="45891" x="2259013" y="6010275"/>
          <p14:tracePt t="45906" x="2366963" y="5983288"/>
          <p14:tracePt t="45924" x="2455863" y="5956300"/>
          <p14:tracePt t="45940" x="2517775" y="5929313"/>
          <p14:tracePt t="45957" x="2589213" y="5902325"/>
          <p14:tracePt t="45973" x="2625725" y="5884863"/>
          <p14:tracePt t="45991" x="2660650" y="5840413"/>
          <p14:tracePt t="45991" x="2660650" y="5830888"/>
          <p14:tracePt t="46008" x="2687638" y="5813425"/>
          <p14:tracePt t="46025" x="2705100" y="5776913"/>
          <p14:tracePt t="46041" x="2732088" y="5732463"/>
          <p14:tracePt t="46057" x="2732088" y="5697538"/>
          <p14:tracePt t="46074" x="2732088" y="5643563"/>
          <p14:tracePt t="46091" x="2741613" y="5562600"/>
          <p14:tracePt t="46107" x="2714625" y="5402263"/>
          <p14:tracePt t="46164" x="2705100" y="5394325"/>
          <p14:tracePt t="46169" x="2687638" y="5394325"/>
          <p14:tracePt t="46180" x="2679700" y="5367338"/>
          <p14:tracePt t="46184" x="2670175" y="5357813"/>
          <p14:tracePt t="46206" x="2652713" y="5276850"/>
          <p14:tracePt t="46208" x="2598738" y="5170488"/>
          <p14:tracePt t="46224" x="2562225" y="5081588"/>
          <p14:tracePt t="46241" x="2544763" y="5037138"/>
          <p14:tracePt t="46257" x="2517775" y="4991100"/>
          <p14:tracePt t="46273" x="2500313" y="4973638"/>
          <p14:tracePt t="46291" x="2490788" y="4946650"/>
          <p14:tracePt t="46307" x="2482850" y="4946650"/>
          <p14:tracePt t="46454" x="2473325" y="4946650"/>
          <p14:tracePt t="46457" x="2465388" y="4946650"/>
          <p14:tracePt t="46469" x="2428875" y="4983163"/>
          <p14:tracePt t="46479" x="2384425" y="5072063"/>
          <p14:tracePt t="46491" x="2347913" y="5133975"/>
          <p14:tracePt t="46507" x="2330450" y="5205413"/>
          <p14:tracePt t="46524" x="2312988" y="5241925"/>
          <p14:tracePt t="46566" x="2312988" y="5251450"/>
          <p14:tracePt t="46571" x="2312988" y="5268913"/>
          <p14:tracePt t="46582" x="2312988" y="5276850"/>
          <p14:tracePt t="46630" x="2312988" y="5286375"/>
          <p14:tracePt t="46634" x="2322513" y="5295900"/>
          <p14:tracePt t="46679" x="2330450" y="5295900"/>
          <p14:tracePt t="46758" x="2322513" y="5303838"/>
          <p14:tracePt t="46773" x="2303463" y="5313363"/>
          <p14:tracePt t="46778" x="2286000" y="5313363"/>
          <p14:tracePt t="46790" x="2232025" y="5313363"/>
          <p14:tracePt t="46796" x="2205038" y="5313363"/>
          <p14:tracePt t="46808" x="2170113" y="5313363"/>
          <p14:tracePt t="46855" x="2160588" y="5313363"/>
          <p14:tracePt t="46871" x="2133600" y="5313363"/>
          <p14:tracePt t="46874" x="2089150" y="5313363"/>
          <p14:tracePt t="46890" x="2017713" y="5313363"/>
          <p14:tracePt t="46891" x="1938338" y="5313363"/>
          <p14:tracePt t="46908" x="1884363" y="5313363"/>
          <p14:tracePt t="46925" x="1822450" y="5313363"/>
          <p14:tracePt t="46941" x="1741488" y="5313363"/>
          <p14:tracePt t="46957" x="1660525" y="5313363"/>
          <p14:tracePt t="46974" x="1581150" y="5313363"/>
          <p14:tracePt t="46991" x="1544638" y="5313363"/>
          <p14:tracePt t="47008" x="1536700" y="5313363"/>
          <p14:tracePt t="47094" x="1527175" y="5340350"/>
          <p14:tracePt t="47099" x="1517650" y="5340350"/>
          <p14:tracePt t="47110" x="1490663" y="5340350"/>
          <p14:tracePt t="47126" x="1455738" y="5348288"/>
          <p14:tracePt t="47126" x="1411288" y="5357813"/>
          <p14:tracePt t="47141" x="1357313" y="5367338"/>
          <p14:tracePt t="47334" x="1339850" y="5375275"/>
          <p14:tracePt t="47339" x="1339850" y="5394325"/>
          <p14:tracePt t="47350" x="1339850" y="5411788"/>
          <p14:tracePt t="47366" x="1411288" y="5456238"/>
          <p14:tracePt t="47375" x="1455738" y="5446713"/>
          <p14:tracePt t="47391" x="1517650" y="5456238"/>
          <p14:tracePt t="47408" x="1562100" y="5465763"/>
          <p14:tracePt t="47424" x="1598613" y="5465763"/>
          <p14:tracePt t="47495" x="1616075" y="5483225"/>
          <p14:tracePt t="47511" x="1670050" y="5510213"/>
          <p14:tracePt t="47527" x="1704975" y="5510213"/>
          <p14:tracePt t="47528" x="1731963" y="5518150"/>
          <p14:tracePt t="47541" x="1776413" y="5545138"/>
          <p14:tracePt t="47749" x="1803400" y="5545138"/>
          <p14:tracePt t="47753" x="1830388" y="5562600"/>
          <p14:tracePt t="47765" x="1839913" y="5562600"/>
          <p14:tracePt t="47765" x="1866900" y="5562600"/>
          <p14:tracePt t="47781" x="1874838" y="5562600"/>
          <p14:tracePt t="48077" x="1847850" y="5572125"/>
          <p14:tracePt t="48089" x="1839913" y="5572125"/>
          <p14:tracePt t="48089" x="1822450" y="5572125"/>
          <p14:tracePt t="48093" x="1785938" y="5572125"/>
          <p14:tracePt t="48107" x="1731963" y="5589588"/>
          <p14:tracePt t="48125" x="1724025" y="5599113"/>
          <p14:tracePt t="48142" x="1714500" y="5626100"/>
          <p14:tracePt t="48158" x="1704975" y="5661025"/>
          <p14:tracePt t="48191" x="1704975" y="5697538"/>
          <p14:tracePt t="48191" x="1704975" y="5705475"/>
          <p14:tracePt t="48248" x="1704975" y="5715000"/>
          <p14:tracePt t="48264" x="1704975" y="5724525"/>
          <p14:tracePt t="48280" x="1704975" y="5732463"/>
          <p14:tracePt t="48290" x="1704975" y="5741988"/>
          <p14:tracePt t="48298" x="1697038" y="5759450"/>
          <p14:tracePt t="48308" x="1687513" y="5776913"/>
          <p14:tracePt t="48325" x="1679575" y="5803900"/>
          <p14:tracePt t="48342" x="1670050" y="5830888"/>
          <p14:tracePt t="48358" x="1660525" y="5840413"/>
          <p14:tracePt t="48375" x="1660525" y="5857875"/>
          <p14:tracePt t="48456" x="1670050" y="5857875"/>
          <p14:tracePt t="48456" x="1679575" y="5857875"/>
          <p14:tracePt t="48503" x="1687513" y="5857875"/>
          <p14:tracePt t="48519" x="1670050" y="5822950"/>
          <p14:tracePt t="48523" x="1660525" y="5822950"/>
          <p14:tracePt t="48616" x="1652588" y="5822950"/>
          <p14:tracePt t="48620" x="1643063" y="5803900"/>
          <p14:tracePt t="48633" x="1625600" y="5786438"/>
          <p14:tracePt t="48636" x="1625600" y="5776913"/>
          <p14:tracePt t="48647" x="1598613" y="5741988"/>
          <p14:tracePt t="48658" x="1571625" y="5705475"/>
          <p14:tracePt t="48676" x="1554163" y="5670550"/>
          <p14:tracePt t="48691" x="1554163" y="5634038"/>
          <p14:tracePt t="48708" x="1527175" y="5608638"/>
          <p14:tracePt t="48724" x="1517650" y="5581650"/>
          <p14:tracePt t="48742" x="1509713" y="5562600"/>
          <p14:tracePt t="48758" x="1490663" y="5545138"/>
          <p14:tracePt t="48775" x="1490663" y="5537200"/>
          <p14:tracePt t="49100" x="1500188" y="5537200"/>
          <p14:tracePt t="49112" x="1500188" y="5527675"/>
          <p14:tracePt t="49117" x="1500188" y="5518150"/>
          <p14:tracePt t="49133" x="1500188" y="5500688"/>
          <p14:tracePt t="49256" x="1509713" y="5500688"/>
          <p14:tracePt t="49273" x="1517650" y="5500688"/>
          <p14:tracePt t="49276" x="1527175" y="5500688"/>
          <p14:tracePt t="49288" x="1571625" y="5545138"/>
          <p14:tracePt t="49292" x="1608138" y="5616575"/>
          <p14:tracePt t="49308" x="1670050" y="5697538"/>
          <p14:tracePt t="49326" x="1697038" y="5751513"/>
          <p14:tracePt t="49342" x="1741488" y="5822950"/>
          <p14:tracePt t="49358" x="1768475" y="5867400"/>
          <p14:tracePt t="49375" x="1795463" y="5894388"/>
          <p14:tracePt t="49392" x="1822450" y="5929313"/>
          <p14:tracePt t="49408" x="1839913" y="5946775"/>
          <p14:tracePt t="49425" x="1857375" y="5965825"/>
          <p14:tracePt t="49466" x="1866900" y="5973763"/>
          <p14:tracePt t="49466" x="1874838" y="5983288"/>
          <p14:tracePt t="49483" x="1893888" y="6000750"/>
          <p14:tracePt t="49694" x="1884363" y="5991225"/>
          <p14:tracePt t="49706" x="1866900" y="5956300"/>
          <p14:tracePt t="49715" x="1857375" y="5956300"/>
          <p14:tracePt t="49715" x="1839913" y="5911850"/>
          <p14:tracePt t="49725" x="1812925" y="5848350"/>
          <p14:tracePt t="49802" x="1812925" y="5830888"/>
          <p14:tracePt t="49807" x="1795463" y="5822950"/>
          <p14:tracePt t="49818" x="1776413" y="5786438"/>
          <p14:tracePt t="49825" x="1768475" y="5776913"/>
          <p14:tracePt t="49842" x="1758950" y="5759450"/>
          <p14:tracePt t="49859" x="1741488" y="5759450"/>
          <p14:tracePt t="50154" x="1731963" y="5751513"/>
          <p14:tracePt t="50170" x="1731963" y="5741988"/>
          <p14:tracePt t="50173" x="1731963" y="5732463"/>
          <p14:tracePt t="50187" x="1731963" y="5715000"/>
          <p14:tracePt t="50192" x="1731963" y="5688013"/>
          <p14:tracePt t="50209" x="1731963" y="5680075"/>
          <p14:tracePt t="50225" x="1731963" y="5670550"/>
          <p14:tracePt t="50266" x="1731963" y="5643563"/>
          <p14:tracePt t="50268" x="1731963" y="5626100"/>
          <p14:tracePt t="50276" x="1731963" y="5589588"/>
          <p14:tracePt t="50292" x="1724025" y="5554663"/>
          <p14:tracePt t="50309" x="1724025" y="5527675"/>
          <p14:tracePt t="50326" x="1704975" y="5500688"/>
          <p14:tracePt t="50342" x="1704975" y="5483225"/>
          <p14:tracePt t="50358" x="1704975" y="5473700"/>
          <p14:tracePt t="50374" x="1704975" y="5465763"/>
          <p14:tracePt t="55793" x="0" y="0"/>
        </p14:tracePtLst>
        <p14:tracePtLst>
          <p14:tracePt t="64552" x="2339975" y="1374775"/>
          <p14:tracePt t="64564" x="2322513" y="1374775"/>
          <p14:tracePt t="64572" x="2303463" y="1366838"/>
          <p14:tracePt t="64581" x="2286000" y="1366838"/>
          <p14:tracePt t="64598" x="2268538" y="1366838"/>
          <p14:tracePt t="64616" x="2251075" y="1366838"/>
          <p14:tracePt t="64676" x="2251075" y="1347788"/>
          <p14:tracePt t="64692" x="2251075" y="1330325"/>
          <p14:tracePt t="64692" x="2251075" y="1312863"/>
          <p14:tracePt t="64707" x="2251075" y="1285875"/>
          <p14:tracePt t="64712" x="2251075" y="1241425"/>
          <p14:tracePt t="64723" x="2259013" y="1116013"/>
          <p14:tracePt t="64732" x="2268538" y="1009650"/>
          <p14:tracePt t="64749" x="2268538" y="884238"/>
          <p14:tracePt t="64765" x="2268538" y="776288"/>
          <p14:tracePt t="64783" x="2251075" y="723900"/>
          <p14:tracePt t="64798" x="2232025" y="704850"/>
          <p14:tracePt t="64816" x="2205038" y="696913"/>
          <p14:tracePt t="64832" x="2160588" y="696913"/>
          <p14:tracePt t="64849" x="2116138" y="696913"/>
          <p14:tracePt t="64866" x="2054225" y="696913"/>
          <p14:tracePt t="64882" x="1965325" y="696913"/>
          <p14:tracePt t="64882" x="1901825" y="696913"/>
          <p14:tracePt t="64900" x="1776413" y="731838"/>
          <p14:tracePt t="64916" x="1652588" y="803275"/>
          <p14:tracePt t="64933" x="1544638" y="874713"/>
          <p14:tracePt t="64949" x="1509713" y="893763"/>
          <p14:tracePt t="64965" x="1490663" y="911225"/>
          <p14:tracePt t="65011" x="1482725" y="919163"/>
          <p14:tracePt t="65076" x="1482725" y="938213"/>
          <p14:tracePt t="65080" x="1482725" y="946150"/>
          <p14:tracePt t="65096" x="1482725" y="965200"/>
          <p14:tracePt t="65140" x="1482725" y="982663"/>
          <p14:tracePt t="65144" x="1482725" y="990600"/>
          <p14:tracePt t="65156" x="1482725" y="1000125"/>
          <p14:tracePt t="65171" x="1482725" y="1017588"/>
          <p14:tracePt t="65177" x="1482725" y="1036638"/>
          <p14:tracePt t="65182" x="1482725" y="1044575"/>
          <p14:tracePt t="65198" x="1490663" y="1044575"/>
          <p14:tracePt t="65215" x="1500188" y="1062038"/>
          <p14:tracePt t="65284" x="1509713" y="1071563"/>
          <p14:tracePt t="65301" x="1517650" y="1089025"/>
          <p14:tracePt t="65315" x="1536700" y="1098550"/>
          <p14:tracePt t="65316" x="1536700" y="1108075"/>
          <p14:tracePt t="65333" x="1536700" y="1143000"/>
          <p14:tracePt t="65349" x="1536700" y="1223963"/>
          <p14:tracePt t="65365" x="1554163" y="1268413"/>
          <p14:tracePt t="65382" x="1554163" y="1322388"/>
          <p14:tracePt t="65399" x="1554163" y="1419225"/>
          <p14:tracePt t="65416" x="1554163" y="1482725"/>
          <p14:tracePt t="65433" x="1554163" y="1517650"/>
          <p14:tracePt t="65541" x="1554163" y="1527175"/>
          <p14:tracePt t="65798" x="1554163" y="1544638"/>
          <p14:tracePt t="65803" x="1554163" y="1554163"/>
          <p14:tracePt t="65814" x="1554163" y="1571625"/>
          <p14:tracePt t="65834" x="1554163" y="1589088"/>
          <p14:tracePt t="65835" x="1544638" y="1616075"/>
          <p14:tracePt t="65850" x="1544638" y="1643063"/>
          <p14:tracePt t="65959" x="1544638" y="1625600"/>
          <p14:tracePt t="65962" x="1544638" y="1616075"/>
          <p14:tracePt t="65974" x="1544638" y="1608138"/>
          <p14:tracePt t="65978" x="1544638" y="1581150"/>
          <p14:tracePt t="65985" x="1544638" y="1536700"/>
          <p14:tracePt t="65999" x="1536700" y="1482725"/>
          <p14:tracePt t="66037" x="1536700" y="1473200"/>
          <p14:tracePt t="66049" x="1536700" y="1465263"/>
          <p14:tracePt t="66050" x="1536700" y="1428750"/>
          <p14:tracePt t="66066" x="1536700" y="1384300"/>
          <p14:tracePt t="66082" x="1536700" y="1339850"/>
          <p14:tracePt t="66099" x="1536700" y="1303338"/>
          <p14:tracePt t="66117" x="1536700" y="1258888"/>
          <p14:tracePt t="66132" x="1536700" y="1196975"/>
          <p14:tracePt t="66150" x="1536700" y="1160463"/>
          <p14:tracePt t="66166" x="1536700" y="1133475"/>
          <p14:tracePt t="66182" x="1554163" y="1108075"/>
          <p14:tracePt t="66201" x="1554163" y="1089025"/>
          <p14:tracePt t="66216" x="1554163" y="1071563"/>
          <p14:tracePt t="66216" x="1554163" y="1062038"/>
          <p14:tracePt t="66234" x="1554163" y="1054100"/>
          <p14:tracePt t="66250" x="1554163" y="1017588"/>
          <p14:tracePt t="66267" x="1554163" y="973138"/>
          <p14:tracePt t="66283" x="1554163" y="946150"/>
          <p14:tracePt t="66299" x="1554163" y="919163"/>
          <p14:tracePt t="66316" x="1554163" y="901700"/>
          <p14:tracePt t="66333" x="1554163" y="893763"/>
          <p14:tracePt t="66458" x="1562100" y="919163"/>
          <p14:tracePt t="66472" x="1544638" y="938213"/>
          <p14:tracePt t="66482" x="1536700" y="946150"/>
          <p14:tracePt t="66483" x="1536700" y="990600"/>
          <p14:tracePt t="66500" x="1536700" y="1071563"/>
          <p14:tracePt t="66517" x="1536700" y="1169988"/>
          <p14:tracePt t="66532" x="1536700" y="1330325"/>
          <p14:tracePt t="66567" x="1536700" y="1374775"/>
          <p14:tracePt t="66567" x="1536700" y="1428750"/>
          <p14:tracePt t="66582" x="1536700" y="1482725"/>
          <p14:tracePt t="66600" x="1536700" y="1509713"/>
          <p14:tracePt t="66616" x="1536700" y="1527175"/>
          <p14:tracePt t="66616" x="1536700" y="1544638"/>
          <p14:tracePt t="66633" x="1536700" y="1562100"/>
          <p14:tracePt t="67125" x="1544638" y="1562100"/>
          <p14:tracePt t="67181" x="1554163" y="1562100"/>
          <p14:tracePt t="67224" x="1562100" y="1562100"/>
          <p14:tracePt t="67228" x="1571625" y="1562100"/>
          <p14:tracePt t="67240" x="1581150" y="1562100"/>
          <p14:tracePt t="67257" x="1598613" y="1562100"/>
          <p14:tracePt t="67272" x="1608138" y="1562100"/>
          <p14:tracePt t="67288" x="1616075" y="1562100"/>
          <p14:tracePt t="67293" x="1625600" y="1562100"/>
          <p14:tracePt t="67304" x="1643063" y="1562100"/>
          <p14:tracePt t="67640" x="1660525" y="1562100"/>
          <p14:tracePt t="67643" x="1670050" y="1562100"/>
          <p14:tracePt t="67704" x="1679575" y="1554163"/>
          <p14:tracePt t="67708" x="1687513" y="1544638"/>
          <p14:tracePt t="67719" x="0" y="0"/>
        </p14:tracePtLst>
        <p14:tracePtLst>
          <p14:tracePt t="68802" x="1990725" y="1347788"/>
          <p14:tracePt t="68833" x="2009775" y="1347788"/>
          <p14:tracePt t="68978" x="2017713" y="1347788"/>
          <p14:tracePt t="68998" x="2017713" y="1366838"/>
          <p14:tracePt t="69010" x="2017713" y="1374775"/>
          <p14:tracePt t="69013" x="2017713" y="1384300"/>
          <p14:tracePt t="69042" x="2017713" y="1411288"/>
          <p14:tracePt t="69045" x="2017713" y="1419225"/>
          <p14:tracePt t="69066" x="2017713" y="1438275"/>
          <p14:tracePt t="69090" x="2017713" y="1455738"/>
          <p14:tracePt t="69093" x="2017713" y="1465263"/>
          <p14:tracePt t="69093" x="2017713" y="1482725"/>
          <p14:tracePt t="69122" x="2017713" y="1490663"/>
          <p14:tracePt t="69122" x="2017713" y="1517650"/>
          <p14:tracePt t="69138" x="2017713" y="1536700"/>
          <p14:tracePt t="69151" x="2017713" y="1554163"/>
          <p14:tracePt t="69168" x="2017713" y="1562100"/>
          <p14:tracePt t="69366" x="2017713" y="1571625"/>
          <p14:tracePt t="69379" x="2017713" y="1589088"/>
          <p14:tracePt t="69394" x="2017713" y="1598613"/>
          <p14:tracePt t="69400" x="2017713" y="1608138"/>
          <p14:tracePt t="69401" x="2017713" y="1625600"/>
          <p14:tracePt t="69417" x="2017713" y="1643063"/>
          <p14:tracePt t="69435" x="2017713" y="1652588"/>
          <p14:tracePt t="69450" x="2000250" y="1679575"/>
          <p14:tracePt t="69468" x="2000250" y="1714500"/>
          <p14:tracePt t="69484" x="1990725" y="1741488"/>
          <p14:tracePt t="69501" x="1973263" y="1776413"/>
          <p14:tracePt t="69518" x="1965325" y="1822450"/>
          <p14:tracePt t="69535" x="1946275" y="1847850"/>
          <p14:tracePt t="69550" x="1938338" y="1874838"/>
          <p14:tracePt t="69568" x="1919288" y="1884363"/>
          <p14:tracePt t="69584" x="1874838" y="1938338"/>
          <p14:tracePt t="69602" x="1839913" y="1990725"/>
          <p14:tracePt t="69618" x="1812925" y="2036763"/>
          <p14:tracePt t="69635" x="1768475" y="2054225"/>
          <p14:tracePt t="69650" x="1751013" y="2054225"/>
          <p14:tracePt t="69669" x="1741488" y="2054225"/>
          <p14:tracePt t="69715" x="1731963" y="2062163"/>
          <p14:tracePt t="69716" x="1724025" y="2071688"/>
          <p14:tracePt t="69746" x="1697038" y="2071688"/>
          <p14:tracePt t="69750" x="1687513" y="2071688"/>
          <p14:tracePt t="69767" x="1633538" y="2054225"/>
          <p14:tracePt t="69768" x="1581150" y="2036763"/>
          <p14:tracePt t="69784" x="1544638" y="2000250"/>
          <p14:tracePt t="69801" x="1490663" y="1965325"/>
          <p14:tracePt t="69817" x="1438275" y="1955800"/>
          <p14:tracePt t="69834" x="1419225" y="1955800"/>
          <p14:tracePt t="69851" x="1411288" y="1955800"/>
          <p14:tracePt t="70404" x="1411288" y="1938338"/>
          <p14:tracePt t="70419" x="1419225" y="1938338"/>
          <p14:tracePt t="70452" x="1428750" y="1938338"/>
          <p14:tracePt t="70457" x="1455738" y="1938338"/>
          <p14:tracePt t="70468" x="1482725" y="1938338"/>
          <p14:tracePt t="70484" x="1500188" y="1928813"/>
          <p14:tracePt t="70485" x="1517650" y="1911350"/>
          <p14:tracePt t="70502" x="1517650" y="1901825"/>
          <p14:tracePt t="70518" x="1527175" y="1911350"/>
          <p14:tracePt t="70535" x="1554163" y="1874838"/>
          <p14:tracePt t="70553" x="1571625" y="1866900"/>
          <p14:tracePt t="70568" x="1616075" y="1839913"/>
          <p14:tracePt t="70584" x="1679575" y="1795463"/>
          <p14:tracePt t="70602" x="1741488" y="1751013"/>
          <p14:tracePt t="70618" x="1768475" y="1731963"/>
          <p14:tracePt t="70634" x="1803400" y="1697038"/>
          <p14:tracePt t="70651" x="1830388" y="1687513"/>
          <p14:tracePt t="70724" x="1839913" y="1687513"/>
          <p14:tracePt t="70727" x="1857375" y="1670050"/>
          <p14:tracePt t="70740" x="1866900" y="1660525"/>
          <p14:tracePt t="70744" x="1874838" y="1652588"/>
          <p14:tracePt t="70755" x="1893888" y="1625600"/>
          <p14:tracePt t="70769" x="1911350" y="1598613"/>
          <p14:tracePt t="70785" x="1928813" y="1581150"/>
          <p14:tracePt t="70802" x="1938338" y="1571625"/>
          <p14:tracePt t="73200"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076"/>
            <a:ext cx="9143999" cy="625840"/>
          </a:xfrm>
        </p:spPr>
        <p:txBody>
          <a:bodyPr>
            <a:noAutofit/>
          </a:bodyPr>
          <a:lstStyle/>
          <a:p>
            <a:r>
              <a:rPr lang="en-US" sz="2800" dirty="0"/>
              <a:t>Methods of Correction for Interfering and Modifying Inputs</a:t>
            </a:r>
          </a:p>
        </p:txBody>
      </p:sp>
      <p:sp>
        <p:nvSpPr>
          <p:cNvPr id="8" name="Rectangle 7"/>
          <p:cNvSpPr/>
          <p:nvPr/>
        </p:nvSpPr>
        <p:spPr>
          <a:xfrm>
            <a:off x="552946" y="862780"/>
            <a:ext cx="8296085" cy="5016758"/>
          </a:xfrm>
          <a:prstGeom prst="rect">
            <a:avLst/>
          </a:prstGeom>
        </p:spPr>
        <p:txBody>
          <a:bodyPr wrap="square">
            <a:spAutoFit/>
          </a:bodyPr>
          <a:lstStyle/>
          <a:p>
            <a:pPr marL="471488" lvl="1" indent="-471488" algn="just">
              <a:lnSpc>
                <a:spcPct val="200000"/>
              </a:lnSpc>
              <a:buFont typeface="+mj-lt"/>
              <a:buAutoNum type="arabicPeriod"/>
            </a:pPr>
            <a:r>
              <a:rPr lang="en-US" sz="3200" dirty="0">
                <a:solidFill>
                  <a:schemeClr val="tx2"/>
                </a:solidFill>
                <a:sym typeface="Symbol"/>
              </a:rPr>
              <a:t>Method of inherent insensitivity</a:t>
            </a:r>
          </a:p>
          <a:p>
            <a:pPr marL="471488" lvl="1" indent="-471488" algn="just">
              <a:lnSpc>
                <a:spcPct val="200000"/>
              </a:lnSpc>
              <a:buFont typeface="+mj-lt"/>
              <a:buAutoNum type="arabicPeriod"/>
            </a:pPr>
            <a:r>
              <a:rPr lang="en-US" sz="3200" dirty="0">
                <a:solidFill>
                  <a:srgbClr val="C00000"/>
                </a:solidFill>
                <a:sym typeface="Symbol"/>
              </a:rPr>
              <a:t>Method of high-gain feedback</a:t>
            </a:r>
          </a:p>
          <a:p>
            <a:pPr marL="471488" lvl="1" indent="-471488" algn="just">
              <a:lnSpc>
                <a:spcPct val="200000"/>
              </a:lnSpc>
              <a:buFont typeface="+mj-lt"/>
              <a:buAutoNum type="arabicPeriod"/>
            </a:pPr>
            <a:r>
              <a:rPr lang="en-US" sz="3200" dirty="0">
                <a:solidFill>
                  <a:schemeClr val="tx2"/>
                </a:solidFill>
                <a:sym typeface="Symbol"/>
              </a:rPr>
              <a:t>Method of calculated output corrections</a:t>
            </a:r>
          </a:p>
          <a:p>
            <a:pPr marL="471488" lvl="1" indent="-471488" algn="just">
              <a:lnSpc>
                <a:spcPct val="200000"/>
              </a:lnSpc>
              <a:buFont typeface="+mj-lt"/>
              <a:buAutoNum type="arabicPeriod"/>
            </a:pPr>
            <a:r>
              <a:rPr lang="en-US" sz="3200" dirty="0">
                <a:solidFill>
                  <a:srgbClr val="C00000"/>
                </a:solidFill>
                <a:sym typeface="Symbol"/>
              </a:rPr>
              <a:t>Method of signal filtering</a:t>
            </a:r>
          </a:p>
          <a:p>
            <a:pPr marL="471488" lvl="1" indent="-471488" algn="just">
              <a:lnSpc>
                <a:spcPct val="200000"/>
              </a:lnSpc>
              <a:buFont typeface="+mj-lt"/>
              <a:buAutoNum type="arabicPeriod"/>
            </a:pPr>
            <a:r>
              <a:rPr lang="en-US" sz="3200" dirty="0">
                <a:solidFill>
                  <a:schemeClr val="tx2"/>
                </a:solidFill>
                <a:sym typeface="Symbol"/>
              </a:rPr>
              <a:t>Method of opposing inputs</a:t>
            </a:r>
          </a:p>
        </p:txBody>
      </p:sp>
    </p:spTree>
    <p:custDataLst>
      <p:tags r:id="rId1"/>
    </p:custDataLst>
    <p:extLst>
      <p:ext uri="{BB962C8B-B14F-4D97-AF65-F5344CB8AC3E}">
        <p14:creationId xmlns:p14="http://schemas.microsoft.com/office/powerpoint/2010/main" val="2082491077"/>
      </p:ext>
    </p:extLst>
  </p:cSld>
  <p:clrMapOvr>
    <a:masterClrMapping/>
  </p:clrMapOvr>
  <mc:AlternateContent xmlns:mc="http://schemas.openxmlformats.org/markup-compatibility/2006" xmlns:p14="http://schemas.microsoft.com/office/powerpoint/2010/main">
    <mc:Choice Requires="p14">
      <p:transition spd="slow" p14:dur="2000" advTm="45245"/>
    </mc:Choice>
    <mc:Fallback xmlns="">
      <p:transition spd="slow" advTm="452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Applications of Measuring Instruments</a:t>
            </a:r>
          </a:p>
        </p:txBody>
      </p:sp>
      <p:sp>
        <p:nvSpPr>
          <p:cNvPr id="3" name="Content Placeholder 2"/>
          <p:cNvSpPr>
            <a:spLocks noGrp="1"/>
          </p:cNvSpPr>
          <p:nvPr>
            <p:ph idx="1"/>
          </p:nvPr>
        </p:nvSpPr>
        <p:spPr>
          <a:xfrm>
            <a:off x="457200" y="1600201"/>
            <a:ext cx="8229600" cy="5029199"/>
          </a:xfrm>
        </p:spPr>
        <p:txBody>
          <a:bodyPr>
            <a:normAutofit/>
          </a:bodyPr>
          <a:lstStyle/>
          <a:p>
            <a:pPr marL="514350" indent="-514350" algn="just">
              <a:buFont typeface="+mj-lt"/>
              <a:buAutoNum type="arabicPeriod"/>
            </a:pPr>
            <a:r>
              <a:rPr lang="en-US" b="1" dirty="0">
                <a:solidFill>
                  <a:schemeClr val="accent2">
                    <a:lumMod val="75000"/>
                  </a:schemeClr>
                </a:solidFill>
              </a:rPr>
              <a:t>Monitoring of processes and operations</a:t>
            </a:r>
          </a:p>
          <a:p>
            <a:pPr lvl="1" algn="just"/>
            <a:r>
              <a:rPr lang="en-US" dirty="0">
                <a:solidFill>
                  <a:srgbClr val="00B050"/>
                </a:solidFill>
              </a:rPr>
              <a:t>Performs a </a:t>
            </a:r>
            <a:r>
              <a:rPr lang="en-US" b="1" dirty="0">
                <a:solidFill>
                  <a:srgbClr val="00B050"/>
                </a:solidFill>
              </a:rPr>
              <a:t>monitoring</a:t>
            </a:r>
            <a:r>
              <a:rPr lang="en-US" dirty="0">
                <a:solidFill>
                  <a:srgbClr val="00B050"/>
                </a:solidFill>
              </a:rPr>
              <a:t> role </a:t>
            </a:r>
          </a:p>
          <a:p>
            <a:pPr lvl="1" algn="just"/>
            <a:r>
              <a:rPr lang="en-US" dirty="0">
                <a:solidFill>
                  <a:schemeClr val="tx2"/>
                </a:solidFill>
              </a:rPr>
              <a:t>Examples:</a:t>
            </a:r>
          </a:p>
          <a:p>
            <a:pPr lvl="3" algn="just">
              <a:buFont typeface="Wingdings" pitchFamily="2" charset="2"/>
              <a:buChar char="§"/>
            </a:pPr>
            <a:r>
              <a:rPr lang="en-US" sz="2400" dirty="0">
                <a:solidFill>
                  <a:srgbClr val="FF0000"/>
                </a:solidFill>
              </a:rPr>
              <a:t>thermometers, barometers, anemometers used by weather office </a:t>
            </a:r>
            <a:r>
              <a:rPr lang="en-US" sz="2400" dirty="0">
                <a:solidFill>
                  <a:srgbClr val="FF0000"/>
                </a:solidFill>
                <a:sym typeface="Symbol"/>
              </a:rPr>
              <a:t> indicate the conditions of the atmosphere</a:t>
            </a:r>
          </a:p>
          <a:p>
            <a:pPr lvl="3" algn="just">
              <a:buFont typeface="Wingdings" pitchFamily="2" charset="2"/>
              <a:buChar char="§"/>
            </a:pPr>
            <a:r>
              <a:rPr lang="en-US" sz="2400" dirty="0">
                <a:solidFill>
                  <a:schemeClr val="tx2"/>
                </a:solidFill>
              </a:rPr>
              <a:t>domestic water, gas and electric meters </a:t>
            </a:r>
            <a:r>
              <a:rPr lang="en-US" sz="2400" dirty="0">
                <a:solidFill>
                  <a:schemeClr val="tx2"/>
                </a:solidFill>
                <a:sym typeface="Symbol"/>
              </a:rPr>
              <a:t> records amount of the quantities used to compute the cost of consumption</a:t>
            </a:r>
          </a:p>
          <a:p>
            <a:pPr algn="just"/>
            <a:endParaRPr lang="en-US" b="1" dirty="0">
              <a:solidFill>
                <a:schemeClr val="accent2">
                  <a:lumMod val="75000"/>
                </a:schemeClr>
              </a:solidFill>
            </a:endParaRPr>
          </a:p>
        </p:txBody>
      </p:sp>
    </p:spTree>
    <p:custDataLst>
      <p:tags r:id="rId1"/>
    </p:custDataLst>
    <p:extLst>
      <p:ext uri="{BB962C8B-B14F-4D97-AF65-F5344CB8AC3E}">
        <p14:creationId xmlns:p14="http://schemas.microsoft.com/office/powerpoint/2010/main" val="2052232732"/>
      </p:ext>
    </p:extLst>
  </p:cSld>
  <p:clrMapOvr>
    <a:masterClrMapping/>
  </p:clrMapOvr>
  <mc:AlternateContent xmlns:mc="http://schemas.openxmlformats.org/markup-compatibility/2006" xmlns:p14="http://schemas.microsoft.com/office/powerpoint/2010/main">
    <mc:Choice Requires="p14">
      <p:transition spd="slow" p14:dur="2000" advTm="95872"/>
    </mc:Choice>
    <mc:Fallback xmlns="">
      <p:transition spd="slow" advTm="95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inherent insensitivity</a:t>
            </a:r>
            <a:br>
              <a:rPr lang="en-US" sz="2800" dirty="0"/>
            </a:br>
            <a:endParaRPr lang="en-US" sz="2800" dirty="0"/>
          </a:p>
        </p:txBody>
      </p:sp>
      <p:sp>
        <p:nvSpPr>
          <p:cNvPr id="8" name="Rectangle 7"/>
          <p:cNvSpPr/>
          <p:nvPr/>
        </p:nvSpPr>
        <p:spPr>
          <a:xfrm>
            <a:off x="0" y="862780"/>
            <a:ext cx="9144000" cy="830997"/>
          </a:xfrm>
          <a:prstGeom prst="rect">
            <a:avLst/>
          </a:prstGeom>
        </p:spPr>
        <p:txBody>
          <a:bodyPr wrap="square">
            <a:spAutoFit/>
          </a:bodyPr>
          <a:lstStyle/>
          <a:p>
            <a:pPr marL="0" lvl="1" algn="just"/>
            <a:r>
              <a:rPr lang="en-US" sz="2400" dirty="0">
                <a:solidFill>
                  <a:schemeClr val="tx2"/>
                </a:solidFill>
                <a:sym typeface="Symbol"/>
              </a:rPr>
              <a:t>Based on the design philosophy that the elements of the instruments should be only sensitive to the desired inputs.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500" y="2150017"/>
            <a:ext cx="5528999" cy="365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61270141"/>
      </p:ext>
    </p:extLst>
  </p:cSld>
  <p:clrMapOvr>
    <a:masterClrMapping/>
  </p:clrMapOvr>
  <mc:AlternateContent xmlns:mc="http://schemas.openxmlformats.org/markup-compatibility/2006" xmlns:p14="http://schemas.microsoft.com/office/powerpoint/2010/main">
    <mc:Choice Requires="p14">
      <p:transition spd="slow" p14:dur="2000" advTm="101659"/>
    </mc:Choice>
    <mc:Fallback xmlns="">
      <p:transition spd="slow" advTm="1016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3A86A75C-4F4B-4683-9AE1-C65F6400EC91}">
      <p14:laserTraceLst xmlns:p14="http://schemas.microsoft.com/office/powerpoint/2010/main">
        <p14:tracePtLst>
          <p14:tracePt t="28705" x="1812925" y="2133600"/>
          <p14:tracePt t="28728" x="1830388" y="2143125"/>
          <p14:tracePt t="28730" x="1847850" y="2143125"/>
          <p14:tracePt t="28734" x="1874838" y="2179638"/>
          <p14:tracePt t="28787" x="1893888" y="2179638"/>
          <p14:tracePt t="28851" x="1901825" y="2179638"/>
          <p14:tracePt t="28856" x="1911350" y="2179638"/>
          <p14:tracePt t="28900" x="1919288" y="2179638"/>
          <p14:tracePt t="28903" x="1938338" y="2179638"/>
          <p14:tracePt t="28995" x="1946275" y="2170113"/>
          <p14:tracePt t="28999" x="1955800" y="2160588"/>
          <p14:tracePt t="29010" x="1965325" y="2152650"/>
          <p14:tracePt t="29024" x="1982788" y="2133600"/>
          <p14:tracePt t="29034" x="2000250" y="2116138"/>
          <p14:tracePt t="29051" x="2009775" y="2116138"/>
          <p14:tracePt t="29067" x="2027238" y="2108200"/>
          <p14:tracePt t="29085" x="2044700" y="2081213"/>
          <p14:tracePt t="29102" x="2062163" y="2081213"/>
          <p14:tracePt t="29118" x="2098675" y="2081213"/>
          <p14:tracePt t="29135" x="2125663" y="2071688"/>
          <p14:tracePt t="29152" x="2170113" y="2054225"/>
          <p14:tracePt t="29168" x="2224088" y="2036763"/>
          <p14:tracePt t="29185" x="2259013" y="2027238"/>
          <p14:tracePt t="29202" x="2286000" y="2027238"/>
          <p14:tracePt t="29219" x="2286000" y="2017713"/>
          <p14:tracePt t="29235" x="2322513" y="2017713"/>
          <p14:tracePt t="29251" x="2347913" y="2017713"/>
          <p14:tracePt t="29268" x="2366963" y="2017713"/>
          <p14:tracePt t="29285" x="2411413" y="2036763"/>
          <p14:tracePt t="29302" x="2419350" y="2044700"/>
          <p14:tracePt t="29320" x="2428875" y="2054225"/>
          <p14:tracePt t="29335" x="2446338" y="2071688"/>
          <p14:tracePt t="29352" x="2455863" y="2081213"/>
          <p14:tracePt t="29368" x="2482850" y="2108200"/>
          <p14:tracePt t="29385" x="2482850" y="2143125"/>
          <p14:tracePt t="29402" x="2509838" y="2170113"/>
          <p14:tracePt t="29418" x="2509838" y="2197100"/>
          <p14:tracePt t="29434" x="2509838" y="2224088"/>
          <p14:tracePt t="29452" x="2509838" y="2259013"/>
          <p14:tracePt t="29469" x="2509838" y="2276475"/>
          <p14:tracePt t="29485" x="2490788" y="2312988"/>
          <p14:tracePt t="29502" x="2465388" y="2330450"/>
          <p14:tracePt t="29541" x="2446338" y="2339975"/>
          <p14:tracePt t="29544" x="2419350" y="2347913"/>
          <p14:tracePt t="29551" x="2393950" y="2357438"/>
          <p14:tracePt t="29568" x="2357438" y="2357438"/>
          <p14:tracePt t="29585" x="2330450" y="2357438"/>
          <p14:tracePt t="29637" x="2303463" y="2357438"/>
          <p14:tracePt t="29653" x="2295525" y="2347913"/>
          <p14:tracePt t="29657" x="2286000" y="2347913"/>
          <p14:tracePt t="29674" x="2276475" y="2339975"/>
          <p14:tracePt t="29685" x="2276475" y="2330450"/>
          <p14:tracePt t="29687" x="2276475" y="2312988"/>
          <p14:tracePt t="29701" x="2259013" y="2295525"/>
          <p14:tracePt t="29719" x="2259013" y="2276475"/>
          <p14:tracePt t="29735" x="2259013" y="2268538"/>
          <p14:tracePt t="29752" x="2259013" y="2251075"/>
          <p14:tracePt t="29769" x="2259013" y="2241550"/>
          <p14:tracePt t="29785" x="2259013" y="2214563"/>
          <p14:tracePt t="29802" x="2259013" y="2179638"/>
          <p14:tracePt t="29845" x="2259013" y="2152650"/>
          <p14:tracePt t="29850" x="2259013" y="2143125"/>
          <p14:tracePt t="29861" x="2286000" y="2125663"/>
          <p14:tracePt t="29869" x="2303463" y="2108200"/>
          <p14:tracePt t="29886" x="2312988" y="2098675"/>
          <p14:tracePt t="29901" x="2322513" y="2081213"/>
          <p14:tracePt t="29919" x="2347913" y="2071688"/>
          <p14:tracePt t="29935" x="2374900" y="2062163"/>
          <p14:tracePt t="29952" x="2401888" y="2044700"/>
          <p14:tracePt t="29968" x="2419350" y="2044700"/>
          <p14:tracePt t="29985" x="2446338" y="2044700"/>
          <p14:tracePt t="30002" x="2473325" y="2044700"/>
          <p14:tracePt t="30018" x="2490788" y="2044700"/>
          <p14:tracePt t="30035" x="2509838" y="2044700"/>
          <p14:tracePt t="30052" x="2554288" y="2098675"/>
          <p14:tracePt t="30069" x="2562225" y="2133600"/>
          <p14:tracePt t="30086" x="2581275" y="2179638"/>
          <p14:tracePt t="30102" x="2589213" y="2232025"/>
          <p14:tracePt t="30119" x="2589213" y="2268538"/>
          <p14:tracePt t="30135" x="2589213" y="2303463"/>
          <p14:tracePt t="30152" x="2589213" y="2347913"/>
          <p14:tracePt t="30169" x="2589213" y="2393950"/>
          <p14:tracePt t="30185" x="2562225" y="2428875"/>
          <p14:tracePt t="30202" x="2517775" y="2473325"/>
          <p14:tracePt t="30245" x="2500313" y="2482850"/>
          <p14:tracePt t="30261" x="2473325" y="2509838"/>
          <p14:tracePt t="30265" x="2465388" y="2527300"/>
          <p14:tracePt t="30275" x="2438400" y="2554288"/>
          <p14:tracePt t="30285" x="2401888" y="2616200"/>
          <p14:tracePt t="30302" x="2384425" y="2660650"/>
          <p14:tracePt t="30319" x="2374900" y="2751138"/>
          <p14:tracePt t="30335" x="2374900" y="2867025"/>
          <p14:tracePt t="30352" x="2374900" y="3000375"/>
          <p14:tracePt t="30369" x="2374900" y="3125788"/>
          <p14:tracePt t="30386" x="2374900" y="3251200"/>
          <p14:tracePt t="30402" x="2384425" y="3251200"/>
          <p14:tracePt t="30419" x="2384425" y="3268663"/>
          <p14:tracePt t="30435" x="2401888" y="3295650"/>
          <p14:tracePt t="30452" x="2428875" y="3330575"/>
          <p14:tracePt t="30469" x="2428875" y="3375025"/>
          <p14:tracePt t="30486" x="2446338" y="3411538"/>
          <p14:tracePt t="30502" x="2446338" y="3438525"/>
          <p14:tracePt t="30519" x="2455863" y="3446463"/>
          <p14:tracePt t="30565" x="2455863" y="3455988"/>
          <p14:tracePt t="30629" x="2455863" y="3465513"/>
          <p14:tracePt t="30725" x="2455863" y="3473450"/>
          <p14:tracePt t="30836" x="2455863" y="3455988"/>
          <p14:tracePt t="30841" x="2446338" y="3455988"/>
          <p14:tracePt t="30853" x="2419350" y="3455988"/>
          <p14:tracePt t="30854" x="2411413" y="3465513"/>
          <p14:tracePt t="30869" x="2393950" y="3473450"/>
          <p14:tracePt t="30903" x="2384425" y="3473450"/>
          <p14:tracePt t="30904" x="2357438" y="3500438"/>
          <p14:tracePt t="30919" x="2339975" y="3500438"/>
          <p14:tracePt t="30936" x="2322513" y="3509963"/>
          <p14:tracePt t="30952" x="2312988" y="3517900"/>
          <p14:tracePt t="30969" x="2303463" y="3536950"/>
          <p14:tracePt t="30985" x="2295525" y="3544888"/>
          <p14:tracePt t="31001" x="2295525" y="3554413"/>
          <p14:tracePt t="31047" x="2286000" y="3562350"/>
          <p14:tracePt t="31052" x="2276475" y="3581400"/>
          <p14:tracePt t="31068" x="2259013" y="3598863"/>
          <p14:tracePt t="31080" x="2251075" y="3598863"/>
          <p14:tracePt t="31085" x="2251075" y="3608388"/>
          <p14:tracePt t="31103" x="2241550" y="3616325"/>
          <p14:tracePt t="31119" x="2232025" y="3643313"/>
          <p14:tracePt t="31136" x="2214563" y="3670300"/>
          <p14:tracePt t="31152" x="2214563" y="3687763"/>
          <p14:tracePt t="31170" x="2205038" y="3705225"/>
          <p14:tracePt t="31207" x="2205038" y="3714750"/>
          <p14:tracePt t="31207" x="2205038" y="3724275"/>
          <p14:tracePt t="31220" x="2205038" y="3741738"/>
          <p14:tracePt t="31236" x="2205038" y="3768725"/>
          <p14:tracePt t="31253" x="2214563" y="3768725"/>
          <p14:tracePt t="31269" x="2224088" y="3776663"/>
          <p14:tracePt t="31286" x="2259013" y="3803650"/>
          <p14:tracePt t="31303" x="2276475" y="3813175"/>
          <p14:tracePt t="31319" x="2295525" y="3813175"/>
          <p14:tracePt t="31336" x="2357438" y="3803650"/>
          <p14:tracePt t="31352" x="2393950" y="3803650"/>
          <p14:tracePt t="31369" x="2428875" y="3776663"/>
          <p14:tracePt t="31386" x="2455863" y="3741738"/>
          <p14:tracePt t="31403" x="2473325" y="3705225"/>
          <p14:tracePt t="31419" x="2473325" y="3652838"/>
          <p14:tracePt t="31436" x="2473325" y="3633788"/>
          <p14:tracePt t="31453" x="2473325" y="3598863"/>
          <p14:tracePt t="31469" x="2473325" y="3581400"/>
          <p14:tracePt t="31486" x="2473325" y="3554413"/>
          <p14:tracePt t="31503" x="2465388" y="3536950"/>
          <p14:tracePt t="31519" x="2401888" y="3527425"/>
          <p14:tracePt t="31536" x="2357438" y="3527425"/>
          <p14:tracePt t="31575" x="2347913" y="3527425"/>
          <p14:tracePt t="31586" x="2339975" y="3527425"/>
          <p14:tracePt t="31591" x="2330450" y="3509963"/>
          <p14:tracePt t="31605" x="2295525" y="3517900"/>
          <p14:tracePt t="31620" x="2259013" y="3517900"/>
          <p14:tracePt t="31635" x="2232025" y="3544888"/>
          <p14:tracePt t="31653" x="2232025" y="3562350"/>
          <p14:tracePt t="31669" x="2232025" y="3581400"/>
          <p14:tracePt t="31669" x="2232025" y="3598863"/>
          <p14:tracePt t="31687" x="2232025" y="3608388"/>
          <p14:tracePt t="31767" x="2241550" y="3616325"/>
          <p14:tracePt t="31771" x="2251075" y="3616325"/>
          <p14:tracePt t="31782" x="2268538" y="3616325"/>
          <p14:tracePt t="31787" x="2286000" y="3616325"/>
          <p14:tracePt t="31802" x="2322513" y="3616325"/>
          <p14:tracePt t="31880" x="2330450" y="3616325"/>
          <p14:tracePt t="31882" x="2339975" y="3616325"/>
          <p14:tracePt t="31943" x="2347913" y="3616325"/>
          <p14:tracePt t="31948" x="2357438" y="3608388"/>
          <p14:tracePt t="31959" x="2366963" y="3608388"/>
          <p14:tracePt t="31963" x="2366963" y="3598863"/>
          <p14:tracePt t="31970" x="2384425" y="3581400"/>
          <p14:tracePt t="31986" x="2401888" y="3571875"/>
          <p14:tracePt t="32056" x="2401888" y="3562350"/>
          <p14:tracePt t="32058" x="2401888" y="3554413"/>
          <p14:tracePt t="32200" x="2411413" y="3554413"/>
          <p14:tracePt t="32231" x="2419350" y="3544888"/>
          <p14:tracePt t="32247" x="2419350" y="3536950"/>
          <p14:tracePt t="32248" x="2419350" y="3527425"/>
          <p14:tracePt t="32252" x="2419350" y="3517900"/>
          <p14:tracePt t="32269" x="2419350" y="3500438"/>
          <p14:tracePt t="32286" x="2411413" y="3446463"/>
          <p14:tracePt t="32303" x="2393950" y="3394075"/>
          <p14:tracePt t="32320" x="2322513" y="3276600"/>
          <p14:tracePt t="32336" x="2251075" y="3143250"/>
          <p14:tracePt t="32353" x="2143125" y="2990850"/>
          <p14:tracePt t="32370" x="2027238" y="2840038"/>
          <p14:tracePt t="32387" x="1901825" y="2705100"/>
          <p14:tracePt t="32403" x="1768475" y="2500313"/>
          <p14:tracePt t="32420" x="1616075" y="2357438"/>
          <p14:tracePt t="32457" x="1608138" y="2357438"/>
          <p14:tracePt t="32458" x="1589088" y="2347913"/>
          <p14:tracePt t="32470" x="1554163" y="2347913"/>
          <p14:tracePt t="32486" x="1527175" y="2330450"/>
          <p14:tracePt t="32504" x="1500188" y="2330450"/>
          <p14:tracePt t="32519" x="1419225" y="2322513"/>
          <p14:tracePt t="32538" x="1366838" y="2312988"/>
          <p14:tracePt t="32553" x="1303338" y="2303463"/>
          <p14:tracePt t="32570" x="1214438" y="2286000"/>
          <p14:tracePt t="32586" x="1116013" y="2268538"/>
          <p14:tracePt t="32603" x="1017588" y="2232025"/>
          <p14:tracePt t="32603" x="965200" y="2214563"/>
          <p14:tracePt t="32621" x="866775" y="2197100"/>
          <p14:tracePt t="32654" x="750888" y="2170113"/>
          <p14:tracePt t="32670" x="669925" y="2133600"/>
          <p14:tracePt t="32744" x="642938" y="2125663"/>
          <p14:tracePt t="32749" x="633413" y="2125663"/>
          <p14:tracePt t="32761" x="625475" y="2125663"/>
          <p14:tracePt t="32765" x="598488" y="2125663"/>
          <p14:tracePt t="32775" x="554038" y="2125663"/>
          <p14:tracePt t="32786" x="517525" y="2125663"/>
          <p14:tracePt t="32803" x="500063" y="2125663"/>
          <p14:tracePt t="32820" x="473075" y="2125663"/>
          <p14:tracePt t="32837" x="438150" y="2133600"/>
          <p14:tracePt t="32853" x="411163" y="2143125"/>
          <p14:tracePt t="32870" x="393700" y="2143125"/>
          <p14:tracePt t="32921" x="384175" y="2143125"/>
          <p14:tracePt t="32921" x="366713" y="2152650"/>
          <p14:tracePt t="32942" x="357188" y="2152650"/>
          <p14:tracePt t="32943" x="347663" y="2152650"/>
          <p14:tracePt t="32953" x="303213" y="2152650"/>
          <p14:tracePt t="32970" x="231775" y="2170113"/>
          <p14:tracePt t="32987" x="204788" y="2179638"/>
          <p14:tracePt t="33003" x="160338" y="2179638"/>
          <p14:tracePt t="33003" x="142875" y="2179638"/>
          <p14:tracePt t="33020" x="115888" y="2197100"/>
          <p14:tracePt t="33037" x="107950" y="2197100"/>
          <p14:tracePt t="33053" x="71438" y="2205038"/>
          <p14:tracePt t="33070" x="53975" y="2205038"/>
          <p14:tracePt t="33114" x="36513" y="2205038"/>
          <p14:tracePt t="33357" x="61913" y="2205038"/>
          <p14:tracePt t="33369" x="98425" y="2214563"/>
          <p14:tracePt t="33377" x="107950" y="2214563"/>
          <p14:tracePt t="33387" x="152400" y="2214563"/>
          <p14:tracePt t="33404" x="187325" y="2232025"/>
          <p14:tracePt t="33421" x="204788" y="2232025"/>
          <p14:tracePt t="33436" x="214313" y="2232025"/>
          <p14:tracePt t="33453" x="241300" y="2232025"/>
          <p14:tracePt t="33470" x="268288" y="2232025"/>
          <p14:tracePt t="33577" x="276225" y="2232025"/>
          <p14:tracePt t="33581" x="295275" y="2232025"/>
          <p14:tracePt t="33591" x="322263" y="2232025"/>
          <p14:tracePt t="33604" x="357188" y="2232025"/>
          <p14:tracePt t="33609" x="401638" y="2232025"/>
          <p14:tracePt t="33641" x="401638" y="2241550"/>
          <p14:tracePt t="33653" x="401638" y="2251075"/>
          <p14:tracePt t="33654" x="419100" y="2251075"/>
          <p14:tracePt t="33670" x="455613" y="2251075"/>
          <p14:tracePt t="33687" x="482600" y="2251075"/>
          <p14:tracePt t="33704" x="509588" y="2251075"/>
          <p14:tracePt t="33722" x="554038" y="2259013"/>
          <p14:tracePt t="33737" x="615950" y="2259013"/>
          <p14:tracePt t="33754" x="669925" y="2259013"/>
          <p14:tracePt t="33770" x="731838" y="2259013"/>
          <p14:tracePt t="33787" x="830263" y="2259013"/>
          <p14:tracePt t="33803" x="847725" y="2259013"/>
          <p14:tracePt t="33820" x="866775" y="2259013"/>
          <p14:tracePt t="33881" x="874713" y="2259013"/>
          <p14:tracePt t="33885" x="884238" y="2259013"/>
          <p14:tracePt t="33897" x="919163" y="2259013"/>
          <p14:tracePt t="33904" x="965200" y="2259013"/>
          <p14:tracePt t="33920" x="1009650" y="2259013"/>
          <p14:tracePt t="33964" x="1027113" y="2259013"/>
          <p14:tracePt t="34059" x="1027113" y="2286000"/>
          <p14:tracePt t="34064" x="1000125" y="2330450"/>
          <p14:tracePt t="34075" x="973138" y="2357438"/>
          <p14:tracePt t="34076" x="928688" y="2401888"/>
          <p14:tracePt t="34087" x="866775" y="2482850"/>
          <p14:tracePt t="34087" x="822325" y="2536825"/>
          <p14:tracePt t="34121" x="785813" y="2581275"/>
          <p14:tracePt t="34122" x="704850" y="2679700"/>
          <p14:tracePt t="34137" x="660400" y="2776538"/>
          <p14:tracePt t="34154" x="615950" y="2874963"/>
          <p14:tracePt t="34171" x="608013" y="2919413"/>
          <p14:tracePt t="34187" x="581025" y="2955925"/>
          <p14:tracePt t="34204" x="561975" y="2965450"/>
          <p14:tracePt t="34221" x="554038" y="3009900"/>
          <p14:tracePt t="34237" x="536575" y="3036888"/>
          <p14:tracePt t="34253" x="527050" y="3071813"/>
          <p14:tracePt t="34271" x="509588" y="3098800"/>
          <p14:tracePt t="34287" x="490538" y="3133725"/>
          <p14:tracePt t="34304" x="473075" y="3170238"/>
          <p14:tracePt t="34321" x="446088" y="3197225"/>
          <p14:tracePt t="34337" x="428625" y="3214688"/>
          <p14:tracePt t="34353" x="393700" y="3268663"/>
          <p14:tracePt t="34370" x="366713" y="3286125"/>
          <p14:tracePt t="34387" x="357188" y="3303588"/>
          <p14:tracePt t="34420" x="347663" y="3303588"/>
          <p14:tracePt t="34699" x="347663" y="3313113"/>
          <p14:tracePt t="34702" x="366713" y="3313113"/>
          <p14:tracePt t="34710" x="401638" y="3295650"/>
          <p14:tracePt t="34720" x="465138" y="3276600"/>
          <p14:tracePt t="34737" x="517525" y="3276600"/>
          <p14:tracePt t="34754" x="581025" y="3259138"/>
          <p14:tracePt t="34770" x="669925" y="3259138"/>
          <p14:tracePt t="34787" x="750888" y="3251200"/>
          <p14:tracePt t="34804" x="812800" y="3241675"/>
          <p14:tracePt t="34820" x="884238" y="3241675"/>
          <p14:tracePt t="34837" x="973138" y="3241675"/>
          <p14:tracePt t="34853" x="1044575" y="3241675"/>
          <p14:tracePt t="34870" x="1125538" y="3241675"/>
          <p14:tracePt t="34887" x="1204913" y="3241675"/>
          <p14:tracePt t="34904" x="1276350" y="3241675"/>
          <p14:tracePt t="34921" x="1339850" y="3241675"/>
          <p14:tracePt t="36015" x="1330325" y="3241675"/>
          <p14:tracePt t="36028" x="1322388" y="3197225"/>
          <p14:tracePt t="36032" x="1322388" y="3143250"/>
          <p14:tracePt t="36041" x="1374775" y="3000375"/>
          <p14:tracePt t="36053" x="1438275" y="2884488"/>
          <p14:tracePt t="36070" x="1482725" y="2822575"/>
          <p14:tracePt t="36086" x="1509713" y="2776538"/>
          <p14:tracePt t="36103" x="1527175" y="2741613"/>
          <p14:tracePt t="36120" x="1544638" y="2724150"/>
          <p14:tracePt t="36136" x="1544638" y="2705100"/>
          <p14:tracePt t="36153" x="1554163" y="2687638"/>
          <p14:tracePt t="36169" x="1562100" y="2670175"/>
          <p14:tracePt t="36186" x="1562100" y="2643188"/>
          <p14:tracePt t="36205" x="1616075" y="2571750"/>
          <p14:tracePt t="36220" x="1633538" y="2527300"/>
          <p14:tracePt t="36237" x="1660525" y="2500313"/>
          <p14:tracePt t="36254" x="1768475" y="2357438"/>
          <p14:tracePt t="36270" x="1830388" y="2276475"/>
          <p14:tracePt t="36270" x="1847850" y="2259013"/>
          <p14:tracePt t="36288" x="1874838" y="2224088"/>
          <p14:tracePt t="36304" x="1893888" y="2224088"/>
          <p14:tracePt t="36321" x="1911350" y="2205038"/>
          <p14:tracePt t="36336" x="1928813" y="2197100"/>
          <p14:tracePt t="36353" x="1938338" y="2197100"/>
          <p14:tracePt t="36370" x="1965325" y="2197100"/>
          <p14:tracePt t="36388" x="2009775" y="2197100"/>
          <p14:tracePt t="36404" x="2054225" y="2197100"/>
          <p14:tracePt t="36420" x="2098675" y="2170113"/>
          <p14:tracePt t="36437" x="2160588" y="2143125"/>
          <p14:tracePt t="36454" x="2214563" y="2143125"/>
          <p14:tracePt t="36471" x="2251075" y="2125663"/>
          <p14:tracePt t="36619" x="2268538" y="2125663"/>
          <p14:tracePt t="36624" x="2276475" y="2125663"/>
          <p14:tracePt t="36635" x="2339975" y="2125663"/>
          <p14:tracePt t="36646" x="2384425" y="2116138"/>
          <p14:tracePt t="36653" x="2438400" y="2108200"/>
          <p14:tracePt t="36671" x="2509838" y="2108200"/>
          <p14:tracePt t="36688" x="2544763" y="2108200"/>
          <p14:tracePt t="36704" x="2571750" y="2108200"/>
          <p14:tracePt t="36721" x="2608263" y="2108200"/>
          <p14:tracePt t="36737" x="2643188" y="2108200"/>
          <p14:tracePt t="36753" x="2697163" y="2108200"/>
          <p14:tracePt t="36771" x="2732088" y="2108200"/>
          <p14:tracePt t="36787" x="2786063" y="2108200"/>
          <p14:tracePt t="36804" x="2830513" y="2108200"/>
          <p14:tracePt t="36821" x="2884488" y="2108200"/>
          <p14:tracePt t="36838" x="2928938" y="2108200"/>
          <p14:tracePt t="36854" x="2982913" y="2108200"/>
          <p14:tracePt t="36870" x="3036888" y="2108200"/>
          <p14:tracePt t="36886" x="3054350" y="2108200"/>
          <p14:tracePt t="36904" x="3081338" y="2108200"/>
          <p14:tracePt t="36920" x="3125788" y="2108200"/>
          <p14:tracePt t="36937" x="3179763" y="2108200"/>
          <p14:tracePt t="36954" x="3205163" y="2108200"/>
          <p14:tracePt t="36971" x="3214688" y="2108200"/>
          <p14:tracePt t="37135" x="3214688" y="2116138"/>
          <p14:tracePt t="37136" x="3214688" y="2125663"/>
          <p14:tracePt t="37144" x="3197225" y="2179638"/>
          <p14:tracePt t="37154" x="3160713" y="2259013"/>
          <p14:tracePt t="37171" x="3143250" y="2312988"/>
          <p14:tracePt t="37214" x="3143250" y="2357438"/>
          <p14:tracePt t="37230" x="3125788" y="2411413"/>
          <p14:tracePt t="37234" x="3116263" y="2482850"/>
          <p14:tracePt t="37246" x="3089275" y="2608263"/>
          <p14:tracePt t="37254" x="3071813" y="2705100"/>
          <p14:tracePt t="37271" x="3062288" y="2803525"/>
          <p14:tracePt t="37288" x="3036888" y="2919413"/>
          <p14:tracePt t="37304" x="3017838" y="2928938"/>
          <p14:tracePt t="37321" x="2955925" y="2990850"/>
          <p14:tracePt t="37338" x="2884488" y="3081338"/>
          <p14:tracePt t="37354" x="2830513" y="3143250"/>
          <p14:tracePt t="37371" x="2759075" y="3205163"/>
          <p14:tracePt t="37388" x="2705100" y="3268663"/>
          <p14:tracePt t="37404" x="2643188" y="3330575"/>
          <p14:tracePt t="37404" x="2616200" y="3357563"/>
          <p14:tracePt t="37422" x="2517775" y="3455988"/>
          <p14:tracePt t="37438" x="2428875" y="3562350"/>
          <p14:tracePt t="37455" x="2347913" y="3660775"/>
          <p14:tracePt t="37471" x="2312988" y="3705225"/>
          <p14:tracePt t="37488" x="2312988" y="3741738"/>
          <p14:tracePt t="37505" x="2268538" y="3741738"/>
          <p14:tracePt t="37520" x="2214563" y="3803650"/>
          <p14:tracePt t="37539" x="2197100" y="3857625"/>
          <p14:tracePt t="37554" x="2152650" y="3884613"/>
          <p14:tracePt t="37571" x="2133600" y="3902075"/>
          <p14:tracePt t="37588" x="2116138" y="3938588"/>
          <p14:tracePt t="37662" x="2108200" y="3946525"/>
          <p14:tracePt t="37711" x="2108200" y="3956050"/>
          <p14:tracePt t="37741" x="2116138" y="3956050"/>
          <p14:tracePt t="37806" x="2133600" y="3973513"/>
          <p14:tracePt t="37810" x="2143125" y="4000500"/>
          <p14:tracePt t="37822" x="2152650" y="4010025"/>
          <p14:tracePt t="37823" x="2160588" y="4054475"/>
          <p14:tracePt t="37838" x="2160588" y="4108450"/>
          <p14:tracePt t="37855" x="2170113" y="4170363"/>
          <p14:tracePt t="37871" x="2187575" y="4241800"/>
          <p14:tracePt t="37887" x="2187575" y="4322763"/>
          <p14:tracePt t="37906" x="2197100" y="4348163"/>
          <p14:tracePt t="37921" x="2205038" y="4402138"/>
          <p14:tracePt t="37939" x="2214563" y="4411663"/>
          <p14:tracePt t="37954" x="2224088" y="4438650"/>
          <p14:tracePt t="37971" x="2224088" y="4446588"/>
          <p14:tracePt t="37988" x="2224088" y="4456113"/>
          <p14:tracePt t="38078" x="2232025" y="4465638"/>
          <p14:tracePt t="38142" x="2241550" y="4465638"/>
          <p14:tracePt t="38145" x="2251075" y="4465638"/>
          <p14:tracePt t="38207" x="2251075" y="4456113"/>
          <p14:tracePt t="38210" x="2251075" y="4446588"/>
          <p14:tracePt t="38238" x="2259013" y="4429125"/>
          <p14:tracePt t="38242" x="2268538" y="4429125"/>
          <p14:tracePt t="38269" x="2268538" y="4419600"/>
          <p14:tracePt t="38285" x="2276475" y="4419600"/>
          <p14:tracePt t="38593" x="2276475" y="4411663"/>
          <p14:tracePt t="38608" x="2276475" y="4402138"/>
          <p14:tracePt t="38611" x="2276475" y="4394200"/>
          <p14:tracePt t="38626" x="2286000" y="4375150"/>
          <p14:tracePt t="38638" x="2303463" y="4357688"/>
          <p14:tracePt t="38654" x="2330450" y="4303713"/>
          <p14:tracePt t="38672" x="2347913" y="4286250"/>
          <p14:tracePt t="38689" x="2366963" y="4268788"/>
          <p14:tracePt t="38705" x="2374900" y="4251325"/>
          <p14:tracePt t="38722" x="2446338" y="4214813"/>
          <p14:tracePt t="38738" x="2500313" y="4187825"/>
          <p14:tracePt t="38738" x="2536825" y="4170363"/>
          <p14:tracePt t="38756" x="2643188" y="4108450"/>
          <p14:tracePt t="38772" x="2768600" y="4044950"/>
          <p14:tracePt t="38789" x="2867025" y="3965575"/>
          <p14:tracePt t="38804" x="2955925" y="3884613"/>
          <p14:tracePt t="38821" x="3027363" y="3795713"/>
          <p14:tracePt t="38838" x="3108325" y="3714750"/>
          <p14:tracePt t="38855" x="3133725" y="3670300"/>
          <p14:tracePt t="38872" x="3187700" y="3589338"/>
          <p14:tracePt t="38889" x="3251200" y="3490913"/>
          <p14:tracePt t="38905" x="3313113" y="3384550"/>
          <p14:tracePt t="38921" x="3348038" y="3322638"/>
          <p14:tracePt t="38938" x="3357563" y="3276600"/>
          <p14:tracePt t="38954" x="3375025" y="3224213"/>
          <p14:tracePt t="38971" x="3375025" y="3187700"/>
          <p14:tracePt t="38988" x="3384550" y="3160713"/>
          <p14:tracePt t="39005" x="3384550" y="3133725"/>
          <p14:tracePt t="39022" x="3384550" y="3108325"/>
          <p14:tracePt t="39038" x="3384550" y="3071813"/>
          <p14:tracePt t="39055" x="3384550" y="3036888"/>
          <p14:tracePt t="39121" x="3384550" y="3027363"/>
          <p14:tracePt t="39124" x="3384550" y="3017838"/>
          <p14:tracePt t="39136" x="3384550" y="3000375"/>
          <p14:tracePt t="39138" x="3384550" y="2965450"/>
          <p14:tracePt t="39154" x="3384550" y="2919413"/>
          <p14:tracePt t="39171" x="3384550" y="2857500"/>
          <p14:tracePt t="39188" x="3384550" y="2822575"/>
          <p14:tracePt t="39284" x="3384550" y="2803525"/>
          <p14:tracePt t="39297" x="3375025" y="2822575"/>
          <p14:tracePt t="39312" x="3375025" y="2813050"/>
          <p14:tracePt t="39328" x="3375025" y="2786063"/>
          <p14:tracePt t="39333" x="3375025" y="2776538"/>
          <p14:tracePt t="39343" x="3375025" y="2724150"/>
          <p14:tracePt t="39355" x="3394075" y="2705100"/>
          <p14:tracePt t="39372" x="3419475" y="2670175"/>
          <p14:tracePt t="39389" x="3446463" y="2660650"/>
          <p14:tracePt t="39537" x="3455988" y="2660650"/>
          <p14:tracePt t="39540" x="3465513" y="2660650"/>
          <p14:tracePt t="39549" x="3473450" y="2660650"/>
          <p14:tracePt t="39556" x="3517900" y="2660650"/>
          <p14:tracePt t="39572" x="3562350" y="2687638"/>
          <p14:tracePt t="39588" x="3589338" y="2732088"/>
          <p14:tracePt t="39605" x="3625850" y="2768600"/>
          <p14:tracePt t="39622" x="3633788" y="2786063"/>
          <p14:tracePt t="39638" x="3697288" y="2894013"/>
          <p14:tracePt t="39656" x="3705225" y="2955925"/>
          <p14:tracePt t="39672" x="3714750" y="2982913"/>
          <p14:tracePt t="39688" x="3714750" y="2990850"/>
          <p14:tracePt t="39705" x="3732213" y="3009900"/>
          <p14:tracePt t="39722" x="3768725" y="3062288"/>
          <p14:tracePt t="39739" x="3786188" y="3108325"/>
          <p14:tracePt t="39755" x="3813175" y="3133725"/>
          <p14:tracePt t="39772" x="3840163" y="3152775"/>
          <p14:tracePt t="39789" x="3857625" y="3179763"/>
          <p14:tracePt t="39805" x="3875088" y="3205163"/>
          <p14:tracePt t="39822" x="3902075" y="3232150"/>
          <p14:tracePt t="39839" x="3956050" y="3276600"/>
          <p14:tracePt t="39872" x="3990975" y="3303588"/>
          <p14:tracePt t="39873" x="4037013" y="3303588"/>
          <p14:tracePt t="39890" x="4089400" y="3313113"/>
          <p14:tracePt t="39905" x="4116388" y="3313113"/>
          <p14:tracePt t="40022" x="4125913" y="3313113"/>
          <p14:tracePt t="40034" x="4143375" y="3313113"/>
          <p14:tracePt t="40067" x="4152900" y="3322638"/>
          <p14:tracePt t="40070" x="4160838" y="3322638"/>
          <p14:tracePt t="40089" x="4179888" y="3330575"/>
          <p14:tracePt t="40090" x="4197350" y="3330575"/>
          <p14:tracePt t="40105" x="4214813" y="3330575"/>
          <p14:tracePt t="40122" x="4232275" y="3330575"/>
          <p14:tracePt t="40139" x="4251325" y="3330575"/>
          <p14:tracePt t="40156" x="4259263" y="3330575"/>
          <p14:tracePt t="40172" x="4286250" y="3330575"/>
          <p14:tracePt t="40189" x="4303713" y="3330575"/>
          <p14:tracePt t="40206" x="4357688" y="3330575"/>
          <p14:tracePt t="40222" x="4367213" y="3330575"/>
          <p14:tracePt t="40307" x="4375150" y="3330575"/>
          <p14:tracePt t="40322" x="4394200" y="3330575"/>
          <p14:tracePt t="40337" x="4402138" y="3330575"/>
          <p14:tracePt t="40341" x="4419600" y="3330575"/>
          <p14:tracePt t="40353" x="4438650" y="3330575"/>
          <p14:tracePt t="40372" x="4456113" y="3330575"/>
          <p14:tracePt t="40372" x="4473575" y="3330575"/>
          <p14:tracePt t="40389" x="4500563" y="3330575"/>
          <p14:tracePt t="40406" x="4527550" y="3330575"/>
          <p14:tracePt t="40422" x="4545013" y="3330575"/>
          <p14:tracePt t="40439" x="4562475" y="3330575"/>
          <p14:tracePt t="40455" x="4581525" y="3322638"/>
          <p14:tracePt t="40498" x="4589463" y="3322638"/>
          <p14:tracePt t="40502" x="4598988" y="3322638"/>
          <p14:tracePt t="40513" x="4616450" y="3322638"/>
          <p14:tracePt t="40522" x="4625975" y="3322638"/>
          <p14:tracePt t="40538" x="4643438" y="3322638"/>
          <p14:tracePt t="40555" x="4652963" y="3313113"/>
          <p14:tracePt t="40573" x="4670425" y="3313113"/>
          <p14:tracePt t="40588" x="4687888" y="3313113"/>
          <p14:tracePt t="40606" x="4705350" y="3313113"/>
          <p14:tracePt t="40623" x="4724400" y="3313113"/>
          <p14:tracePt t="40639" x="4751388" y="3313113"/>
          <p14:tracePt t="40655" x="4768850" y="3295650"/>
          <p14:tracePt t="40672" x="4776788" y="3286125"/>
          <p14:tracePt t="40850" x="4768850" y="3286125"/>
          <p14:tracePt t="40866" x="4759325" y="3286125"/>
          <p14:tracePt t="40870" x="4751388" y="3286125"/>
          <p14:tracePt t="40879" x="4732338" y="3286125"/>
          <p14:tracePt t="40889" x="4705350" y="3286125"/>
          <p14:tracePt t="40905" x="4679950" y="3303588"/>
          <p14:tracePt t="40923" x="4625975" y="3330575"/>
          <p14:tracePt t="40939" x="4581525" y="3357563"/>
          <p14:tracePt t="40956" x="4510088" y="3394075"/>
          <p14:tracePt t="40972" x="4438650" y="3411538"/>
          <p14:tracePt t="40989" x="4357688" y="3446463"/>
          <p14:tracePt t="41006" x="4313238" y="3473450"/>
          <p14:tracePt t="41023" x="4268788" y="3490913"/>
          <p14:tracePt t="41039" x="4232275" y="3509963"/>
          <p14:tracePt t="41056" x="4205288" y="3517900"/>
          <p14:tracePt t="41073" x="4170363" y="3536950"/>
          <p14:tracePt t="41090" x="4152900" y="3536950"/>
          <p14:tracePt t="41106" x="4143375" y="3536950"/>
          <p14:tracePt t="41123" x="4116388" y="3536950"/>
          <p14:tracePt t="41139" x="4081463" y="3536950"/>
          <p14:tracePt t="41156" x="4062413" y="3536950"/>
          <p14:tracePt t="41173" x="4027488" y="3536950"/>
          <p14:tracePt t="41426" x="4027488" y="3544888"/>
          <p14:tracePt t="41431" x="4010025" y="3562350"/>
          <p14:tracePt t="41442" x="3990975" y="3562350"/>
          <p14:tracePt t="41447" x="3946525" y="3581400"/>
          <p14:tracePt t="41455" x="3840163" y="3652838"/>
          <p14:tracePt t="41473" x="3652838" y="3724275"/>
          <p14:tracePt t="41490" x="3589338" y="3751263"/>
          <p14:tracePt t="41506" x="3197225" y="3884613"/>
          <p14:tracePt t="41522" x="2795588" y="4027488"/>
          <p14:tracePt t="41540" x="2616200" y="4089400"/>
          <p14:tracePt t="41556" x="2482850" y="4143375"/>
          <p14:tracePt t="41573" x="2366963" y="4187825"/>
          <p14:tracePt t="41589" x="2241550" y="4224338"/>
          <p14:tracePt t="41606" x="2036763" y="4303713"/>
          <p14:tracePt t="41627" x="1901825" y="4348163"/>
          <p14:tracePt t="41640" x="1776413" y="4384675"/>
          <p14:tracePt t="41656" x="1643063" y="4419600"/>
          <p14:tracePt t="41672" x="1500188" y="4446588"/>
          <p14:tracePt t="41690" x="1446213" y="4456113"/>
          <p14:tracePt t="41731" x="1419225" y="4465638"/>
          <p14:tracePt t="41739" x="1366838" y="4465638"/>
          <p14:tracePt t="41740" x="1258888" y="4473575"/>
          <p14:tracePt t="41756" x="1169988" y="4483100"/>
          <p14:tracePt t="41773" x="1009650" y="4572000"/>
          <p14:tracePt t="41828" x="965200" y="4589463"/>
          <p14:tracePt t="41845" x="946150" y="4608513"/>
          <p14:tracePt t="41848" x="938213" y="4608513"/>
          <p14:tracePt t="41856" x="919163" y="4608513"/>
          <p14:tracePt t="41873" x="901700" y="4598988"/>
          <p14:tracePt t="41890" x="866775" y="4572000"/>
          <p14:tracePt t="41908" x="857250" y="4572000"/>
          <p14:tracePt t="41923" x="812800" y="4562475"/>
          <p14:tracePt t="41941" x="785813" y="4545013"/>
          <p14:tracePt t="41957" x="758825" y="4537075"/>
          <p14:tracePt t="41974" x="704850" y="4537075"/>
          <p14:tracePt t="41988" x="687388" y="4518025"/>
          <p14:tracePt t="42006" x="642938" y="4491038"/>
          <p14:tracePt t="42022" x="615950" y="4491038"/>
          <p14:tracePt t="42039" x="571500" y="4491038"/>
          <p14:tracePt t="42057" x="527050" y="4473575"/>
          <p14:tracePt t="42073" x="490538" y="4473575"/>
          <p14:tracePt t="42090" x="465138" y="4473575"/>
          <p14:tracePt t="42107" x="428625" y="4465638"/>
          <p14:tracePt t="42123" x="393700" y="4465638"/>
          <p14:tracePt t="42140" x="374650" y="4465638"/>
          <p14:tracePt t="42212" x="366713" y="4465638"/>
          <p14:tracePt t="42215" x="357188" y="4465638"/>
          <p14:tracePt t="42388" x="357188" y="4456113"/>
          <p14:tracePt t="42404" x="366713" y="4456113"/>
          <p14:tracePt t="42415" x="374650" y="4456113"/>
          <p14:tracePt t="42423" x="465138" y="4456113"/>
          <p14:tracePt t="42440" x="527050" y="4456113"/>
          <p14:tracePt t="42456" x="581025" y="4456113"/>
          <p14:tracePt t="42472" x="633413" y="4456113"/>
          <p14:tracePt t="42490" x="669925" y="4456113"/>
          <p14:tracePt t="42507" x="704850" y="4456113"/>
          <p14:tracePt t="42523" x="758825" y="4456113"/>
          <p14:tracePt t="42539" x="795338" y="4456113"/>
          <p14:tracePt t="42557" x="839788" y="4456113"/>
          <p14:tracePt t="42573" x="893763" y="4456113"/>
          <p14:tracePt t="42590" x="938213" y="4456113"/>
          <p14:tracePt t="42606" x="1000125" y="4456113"/>
          <p14:tracePt t="42625" x="1062038" y="4456113"/>
          <p14:tracePt t="42639" x="1125538" y="4456113"/>
          <p14:tracePt t="42657" x="1214438" y="4456113"/>
          <p14:tracePt t="42673" x="1268413" y="4456113"/>
          <p14:tracePt t="42690" x="1312863" y="4456113"/>
          <p14:tracePt t="42707" x="1411288" y="4456113"/>
          <p14:tracePt t="42724" x="1509713" y="4456113"/>
          <p14:tracePt t="42740" x="1608138" y="4456113"/>
          <p14:tracePt t="42756" x="1704975" y="4456113"/>
          <p14:tracePt t="42773" x="1795463" y="4456113"/>
          <p14:tracePt t="42791" x="1893888" y="4456113"/>
          <p14:tracePt t="42807" x="2044700" y="4456113"/>
          <p14:tracePt t="42824" x="2133600" y="4456113"/>
          <p14:tracePt t="42840" x="2187575" y="4456113"/>
          <p14:tracePt t="42857" x="2232025" y="4465638"/>
          <p14:tracePt t="42874" x="2286000" y="4465638"/>
          <p14:tracePt t="42891" x="2339975" y="4465638"/>
          <p14:tracePt t="42907" x="2411413" y="4465638"/>
          <p14:tracePt t="42923" x="2465388" y="4465638"/>
          <p14:tracePt t="42941" x="2509838" y="4465638"/>
          <p14:tracePt t="42956" x="2571750" y="4465638"/>
          <p14:tracePt t="42973" x="2652713" y="4465638"/>
          <p14:tracePt t="42990" x="2732088" y="4465638"/>
          <p14:tracePt t="43006" x="2813050" y="4465638"/>
          <p14:tracePt t="43023" x="2894013" y="4446588"/>
          <p14:tracePt t="43040" x="2982913" y="4429125"/>
          <p14:tracePt t="43056" x="3071813" y="4411663"/>
          <p14:tracePt t="43073" x="3197225" y="4394200"/>
          <p14:tracePt t="43090" x="3330575" y="4375150"/>
          <p14:tracePt t="43106" x="3455988" y="4348163"/>
          <p14:tracePt t="43123" x="3589338" y="4340225"/>
          <p14:tracePt t="43140" x="3652838" y="4330700"/>
          <p14:tracePt t="43157" x="3697288" y="4295775"/>
          <p14:tracePt t="43174" x="3714750" y="4295775"/>
          <p14:tracePt t="43191" x="3724275" y="4286250"/>
          <p14:tracePt t="43207" x="3732213" y="4276725"/>
          <p14:tracePt t="43224" x="3751263" y="4251325"/>
          <p14:tracePt t="43240" x="3759200" y="4214813"/>
          <p14:tracePt t="43256" x="3776663" y="4143375"/>
          <p14:tracePt t="43275" x="3786188" y="4089400"/>
          <p14:tracePt t="43290" x="3822700" y="4062413"/>
          <p14:tracePt t="43307" x="3857625" y="4044950"/>
          <p14:tracePt t="43324" x="3857625" y="4000500"/>
          <p14:tracePt t="43340" x="3867150" y="3965575"/>
          <p14:tracePt t="43357" x="3875088" y="3938588"/>
          <p14:tracePt t="43373" x="3875088" y="3929063"/>
          <p14:tracePt t="43391" x="3894138" y="3894138"/>
          <p14:tracePt t="43407" x="3902075" y="3857625"/>
          <p14:tracePt t="43424" x="3911600" y="3840163"/>
          <p14:tracePt t="43440" x="3911600" y="3822700"/>
          <p14:tracePt t="43456" x="3911600" y="3786188"/>
          <p14:tracePt t="43474" x="3911600" y="3768725"/>
          <p14:tracePt t="43490" x="3911600" y="3759200"/>
          <p14:tracePt t="43507" x="3911600" y="3751263"/>
          <p14:tracePt t="43542" x="3919538" y="3741738"/>
          <p14:tracePt t="43766" x="3919538" y="3732213"/>
          <p14:tracePt t="44037" x="3938588" y="3724275"/>
          <p14:tracePt t="44037" x="0" y="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954597" y="2099196"/>
            <a:ext cx="3524864" cy="1573161"/>
            <a:chOff x="2920181" y="2330244"/>
            <a:chExt cx="3524864" cy="1573161"/>
          </a:xfrm>
        </p:grpSpPr>
        <p:sp>
          <p:nvSpPr>
            <p:cNvPr id="16" name="Rectangle 15"/>
            <p:cNvSpPr/>
            <p:nvPr/>
          </p:nvSpPr>
          <p:spPr>
            <a:xfrm>
              <a:off x="2920181" y="2330244"/>
              <a:ext cx="3524864" cy="131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20064" y="3687097"/>
              <a:ext cx="452284" cy="18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58464" y="3721509"/>
              <a:ext cx="452284" cy="18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120876" y="929179"/>
            <a:ext cx="7446509" cy="2890685"/>
            <a:chOff x="1120876" y="2168011"/>
            <a:chExt cx="7446509" cy="289068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76" y="2168011"/>
              <a:ext cx="7446509" cy="289068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2920181" y="2330244"/>
              <a:ext cx="3524864" cy="1573161"/>
              <a:chOff x="2920181" y="2330244"/>
              <a:chExt cx="3524864" cy="1573161"/>
            </a:xfrm>
            <a:solidFill>
              <a:srgbClr val="FF0000"/>
            </a:solidFill>
          </p:grpSpPr>
          <p:sp>
            <p:nvSpPr>
              <p:cNvPr id="3" name="Rectangle 2"/>
              <p:cNvSpPr/>
              <p:nvPr/>
            </p:nvSpPr>
            <p:spPr>
              <a:xfrm>
                <a:off x="2920181" y="2330244"/>
                <a:ext cx="3524864" cy="131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20064" y="3687097"/>
                <a:ext cx="452284" cy="18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58464" y="3721509"/>
                <a:ext cx="452284" cy="181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334735" y="3244333"/>
            <a:ext cx="2106667" cy="461665"/>
          </a:xfrm>
          <a:prstGeom prst="rect">
            <a:avLst/>
          </a:prstGeom>
        </p:spPr>
        <p:txBody>
          <a:bodyPr wrap="none">
            <a:spAutoFit/>
          </a:bodyPr>
          <a:lstStyle/>
          <a:p>
            <a:r>
              <a:rPr lang="en-US" sz="2400" i="1" dirty="0">
                <a:solidFill>
                  <a:schemeClr val="tx2"/>
                </a:solidFill>
                <a:latin typeface="Times New Roman" pitchFamily="18" charset="0"/>
                <a:cs typeface="Times New Roman" pitchFamily="18" charset="0"/>
                <a:sym typeface="Symbol"/>
              </a:rPr>
              <a:t>x</a:t>
            </a:r>
            <a:r>
              <a:rPr lang="en-US" sz="2400" i="1" baseline="-25000" dirty="0">
                <a:solidFill>
                  <a:schemeClr val="tx2"/>
                </a:solidFill>
                <a:latin typeface="Times New Roman" pitchFamily="18" charset="0"/>
                <a:cs typeface="Times New Roman" pitchFamily="18" charset="0"/>
                <a:sym typeface="Symbol"/>
              </a:rPr>
              <a:t>o</a:t>
            </a:r>
            <a:r>
              <a:rPr lang="en-US" sz="2400" dirty="0">
                <a:solidFill>
                  <a:schemeClr val="tx2"/>
                </a:solidFill>
                <a:latin typeface="Times New Roman" pitchFamily="18" charset="0"/>
                <a:cs typeface="Times New Roman" pitchFamily="18" charset="0"/>
                <a:sym typeface="Symbol"/>
              </a:rPr>
              <a:t> = (</a:t>
            </a:r>
            <a:r>
              <a:rPr lang="en-US" sz="2400" i="1" dirty="0">
                <a:solidFill>
                  <a:schemeClr val="tx2"/>
                </a:solidFill>
                <a:latin typeface="Times New Roman" pitchFamily="18" charset="0"/>
                <a:cs typeface="Times New Roman" pitchFamily="18" charset="0"/>
                <a:sym typeface="Symbol"/>
              </a:rPr>
              <a:t>K</a:t>
            </a:r>
            <a:r>
              <a:rPr lang="en-US" sz="2400" i="1" baseline="-25000" dirty="0">
                <a:solidFill>
                  <a:schemeClr val="tx2"/>
                </a:solidFill>
                <a:latin typeface="Times New Roman" pitchFamily="18" charset="0"/>
                <a:cs typeface="Times New Roman" pitchFamily="18" charset="0"/>
                <a:sym typeface="Symbol"/>
              </a:rPr>
              <a:t>MO</a:t>
            </a:r>
            <a:r>
              <a:rPr lang="en-US" sz="2400" i="1" dirty="0">
                <a:solidFill>
                  <a:schemeClr val="tx2"/>
                </a:solidFill>
                <a:latin typeface="Times New Roman" pitchFamily="18" charset="0"/>
                <a:cs typeface="Times New Roman" pitchFamily="18" charset="0"/>
                <a:sym typeface="Symbol"/>
              </a:rPr>
              <a:t>K</a:t>
            </a:r>
            <a:r>
              <a:rPr lang="en-US" sz="2400" i="1" baseline="-25000" dirty="0">
                <a:solidFill>
                  <a:schemeClr val="tx2"/>
                </a:solidFill>
                <a:latin typeface="Times New Roman" pitchFamily="18" charset="0"/>
                <a:cs typeface="Times New Roman" pitchFamily="18" charset="0"/>
                <a:sym typeface="Symbol"/>
              </a:rPr>
              <a:t>SP</a:t>
            </a:r>
            <a:r>
              <a:rPr lang="en-US" sz="2400" dirty="0">
                <a:solidFill>
                  <a:schemeClr val="tx2"/>
                </a:solidFill>
                <a:latin typeface="Times New Roman" pitchFamily="18" charset="0"/>
                <a:cs typeface="Times New Roman" pitchFamily="18" charset="0"/>
                <a:sym typeface="Symbol"/>
              </a:rPr>
              <a:t>)</a:t>
            </a:r>
            <a:r>
              <a:rPr lang="en-US" sz="2400" i="1" dirty="0" err="1">
                <a:solidFill>
                  <a:schemeClr val="tx2"/>
                </a:solidFill>
                <a:latin typeface="Times New Roman" pitchFamily="18" charset="0"/>
                <a:cs typeface="Times New Roman" pitchFamily="18" charset="0"/>
                <a:sym typeface="Symbol"/>
              </a:rPr>
              <a:t>e</a:t>
            </a:r>
            <a:r>
              <a:rPr lang="en-US" sz="2400" i="1" baseline="-25000" dirty="0" err="1">
                <a:solidFill>
                  <a:schemeClr val="tx2"/>
                </a:solidFill>
                <a:latin typeface="Times New Roman" pitchFamily="18" charset="0"/>
                <a:cs typeface="Times New Roman" pitchFamily="18" charset="0"/>
                <a:sym typeface="Symbol"/>
              </a:rPr>
              <a:t>i</a:t>
            </a:r>
            <a:endParaRPr lang="en-US" sz="2400" dirty="0"/>
          </a:p>
        </p:txBody>
      </p:sp>
      <p:sp>
        <p:nvSpPr>
          <p:cNvPr id="13" name="Rectangle 12"/>
          <p:cNvSpPr/>
          <p:nvPr/>
        </p:nvSpPr>
        <p:spPr>
          <a:xfrm>
            <a:off x="6720786" y="3303329"/>
            <a:ext cx="2024913" cy="369332"/>
          </a:xfrm>
          <a:prstGeom prst="rect">
            <a:avLst/>
          </a:prstGeom>
        </p:spPr>
        <p:txBody>
          <a:bodyPr wrap="none">
            <a:spAutoFit/>
          </a:bodyPr>
          <a:lstStyle/>
          <a:p>
            <a:r>
              <a:rPr lang="en-US" b="1" i="1" u="sng" dirty="0">
                <a:latin typeface="Times New Roman" pitchFamily="18" charset="0"/>
                <a:cs typeface="Times New Roman" pitchFamily="18" charset="0"/>
                <a:sym typeface="Symbol"/>
              </a:rPr>
              <a:t>Open Loop System</a:t>
            </a:r>
            <a:r>
              <a:rPr lang="en-US" b="1" u="sng" dirty="0">
                <a:latin typeface="Times New Roman" pitchFamily="18" charset="0"/>
                <a:cs typeface="Times New Roman" pitchFamily="18" charset="0"/>
                <a:sym typeface="Symbol"/>
              </a:rPr>
              <a:t> </a:t>
            </a:r>
            <a:endParaRPr lang="en-US" b="1" u="sng" dirty="0"/>
          </a:p>
        </p:txBody>
      </p:sp>
      <p:sp>
        <p:nvSpPr>
          <p:cNvPr id="8" name="Rectangle 7"/>
          <p:cNvSpPr/>
          <p:nvPr/>
        </p:nvSpPr>
        <p:spPr>
          <a:xfrm>
            <a:off x="0" y="1128251"/>
            <a:ext cx="9144000" cy="1200329"/>
          </a:xfrm>
          <a:prstGeom prst="rect">
            <a:avLst/>
          </a:prstGeom>
        </p:spPr>
        <p:txBody>
          <a:bodyPr wrap="square">
            <a:spAutoFit/>
          </a:bodyPr>
          <a:lstStyle/>
          <a:p>
            <a:pPr marL="0" lvl="1" algn="just"/>
            <a:r>
              <a:rPr lang="en-US" sz="2400" dirty="0">
                <a:solidFill>
                  <a:schemeClr val="tx2"/>
                </a:solidFill>
                <a:sym typeface="Symbol"/>
              </a:rPr>
              <a:t>Consider a system where a voltage </a:t>
            </a:r>
            <a:r>
              <a:rPr lang="en-US" sz="2400" i="1" dirty="0" err="1">
                <a:solidFill>
                  <a:schemeClr val="tx2"/>
                </a:solidFill>
                <a:latin typeface="Times New Roman" pitchFamily="18" charset="0"/>
                <a:cs typeface="Times New Roman" pitchFamily="18" charset="0"/>
                <a:sym typeface="Symbol"/>
              </a:rPr>
              <a:t>e</a:t>
            </a:r>
            <a:r>
              <a:rPr lang="en-US" sz="2400" i="1" baseline="-25000" dirty="0" err="1">
                <a:solidFill>
                  <a:schemeClr val="tx2"/>
                </a:solidFill>
                <a:latin typeface="Times New Roman" pitchFamily="18" charset="0"/>
                <a:cs typeface="Times New Roman" pitchFamily="18" charset="0"/>
                <a:sym typeface="Symbol"/>
              </a:rPr>
              <a:t>i</a:t>
            </a:r>
            <a:r>
              <a:rPr lang="en-US" sz="2400" i="1" dirty="0">
                <a:solidFill>
                  <a:schemeClr val="tx2"/>
                </a:solidFill>
                <a:latin typeface="Times New Roman" pitchFamily="18" charset="0"/>
                <a:cs typeface="Times New Roman" pitchFamily="18" charset="0"/>
                <a:sym typeface="Symbol"/>
              </a:rPr>
              <a:t> </a:t>
            </a:r>
            <a:r>
              <a:rPr lang="en-US" sz="2400" dirty="0">
                <a:solidFill>
                  <a:schemeClr val="tx2"/>
                </a:solidFill>
                <a:cs typeface="Times New Roman" pitchFamily="18" charset="0"/>
                <a:sym typeface="Symbol"/>
              </a:rPr>
              <a:t>is to be measured by applying it to a motor whose torque is applied to a spring causing a displacement </a:t>
            </a:r>
            <a:r>
              <a:rPr lang="en-US" sz="2400" i="1" dirty="0">
                <a:solidFill>
                  <a:schemeClr val="tx2"/>
                </a:solidFill>
                <a:latin typeface="Times New Roman" pitchFamily="18" charset="0"/>
                <a:cs typeface="Times New Roman" pitchFamily="18" charset="0"/>
                <a:sym typeface="Symbol"/>
              </a:rPr>
              <a:t>x</a:t>
            </a:r>
            <a:r>
              <a:rPr lang="en-US" sz="2400" i="1" baseline="-25000" dirty="0">
                <a:solidFill>
                  <a:schemeClr val="tx2"/>
                </a:solidFill>
                <a:latin typeface="Times New Roman" pitchFamily="18" charset="0"/>
                <a:cs typeface="Times New Roman" pitchFamily="18" charset="0"/>
                <a:sym typeface="Symbol"/>
              </a:rPr>
              <a:t>o</a:t>
            </a:r>
            <a:r>
              <a:rPr lang="en-US" sz="2400" dirty="0">
                <a:solidFill>
                  <a:schemeClr val="tx2"/>
                </a:solidFill>
                <a:latin typeface="Times New Roman" pitchFamily="18" charset="0"/>
                <a:cs typeface="Times New Roman" pitchFamily="18" charset="0"/>
                <a:sym typeface="Symbol"/>
              </a:rPr>
              <a:t> </a:t>
            </a:r>
            <a:r>
              <a:rPr lang="en-US" sz="2400" dirty="0">
                <a:solidFill>
                  <a:schemeClr val="tx2"/>
                </a:solidFill>
                <a:cs typeface="Times New Roman" pitchFamily="18" charset="0"/>
                <a:sym typeface="Symbol"/>
              </a:rPr>
              <a:t>which can be measured on a calibrated scale.</a:t>
            </a:r>
            <a:endParaRPr lang="en-US" sz="2400" dirty="0">
              <a:solidFill>
                <a:schemeClr val="tx2"/>
              </a:solidFill>
              <a:sym typeface="Symbol"/>
            </a:endParaRPr>
          </a:p>
        </p:txBody>
      </p:sp>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high-gain feedback</a:t>
            </a:r>
            <a:endParaRPr lang="en-US" sz="2800" i="1" baseline="-25000" dirty="0"/>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60" y="3736288"/>
            <a:ext cx="7446509" cy="289068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0040383"/>
      </p:ext>
    </p:extLst>
  </p:cSld>
  <p:clrMapOvr>
    <a:masterClrMapping/>
  </p:clrMapOvr>
  <mc:AlternateContent xmlns:mc="http://schemas.openxmlformats.org/markup-compatibility/2006" xmlns:p14="http://schemas.microsoft.com/office/powerpoint/2010/main">
    <mc:Choice Requires="p14">
      <p:transition spd="slow" p14:dur="2000" advTm="115573"/>
    </mc:Choice>
    <mc:Fallback xmlns="">
      <p:transition spd="slow" advTm="115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p:bldLst>
  </p:timing>
  <p:extLst>
    <p:ext uri="{3A86A75C-4F4B-4683-9AE1-C65F6400EC91}">
      <p14:laserTraceLst xmlns:p14="http://schemas.microsoft.com/office/powerpoint/2010/main">
        <p14:tracePtLst>
          <p14:tracePt t="19242" x="4187825" y="2125663"/>
          <p14:tracePt t="19272" x="4179888" y="2125663"/>
          <p14:tracePt t="19289" x="4152900" y="2125663"/>
          <p14:tracePt t="19296" x="4116388" y="2125663"/>
          <p14:tracePt t="19307" x="3902075" y="2089150"/>
          <p14:tracePt t="19325" x="3589338" y="2062163"/>
          <p14:tracePt t="19341" x="2867025" y="1990725"/>
          <p14:tracePt t="19358" x="2205038" y="1893888"/>
          <p14:tracePt t="19373" x="1598613" y="1803400"/>
          <p14:tracePt t="19390" x="1017588" y="1731963"/>
          <p14:tracePt t="19407" x="723900" y="1704975"/>
          <p14:tracePt t="19423" x="517525" y="1731963"/>
          <p14:tracePt t="19482" x="455613" y="1751013"/>
          <p14:tracePt t="19485" x="366713" y="1758950"/>
          <p14:tracePt t="19497" x="258763" y="1768475"/>
          <p14:tracePt t="19501" x="152400" y="1768475"/>
          <p14:tracePt t="19506" x="0" y="1768475"/>
          <p14:tracePt t="19592" x="0" y="1785938"/>
          <p14:tracePt t="19597" x="0" y="1795463"/>
          <p14:tracePt t="19707" x="17463" y="1812925"/>
          <p14:tracePt t="19709" x="36513" y="1830388"/>
          <p14:tracePt t="19720" x="107950" y="1874838"/>
          <p14:tracePt t="19724" x="393700" y="1965325"/>
          <p14:tracePt t="19741" x="1017588" y="2143125"/>
          <p14:tracePt t="19761" x="1268413" y="2214563"/>
          <p14:tracePt t="19774" x="1374775" y="2232025"/>
          <p14:tracePt t="19866" x="1393825" y="2224088"/>
          <p14:tracePt t="19945" x="1401763" y="2214563"/>
          <p14:tracePt t="19978" x="1401763" y="2197100"/>
          <p14:tracePt t="19994" x="1401763" y="2179638"/>
          <p14:tracePt t="19998" x="1419225" y="2160588"/>
          <p14:tracePt t="20008" x="1438275" y="2125663"/>
          <p14:tracePt t="20024" x="1455738" y="2062163"/>
          <p14:tracePt t="20042" x="1455738" y="2036763"/>
          <p14:tracePt t="20058" x="1455738" y="2017713"/>
          <p14:tracePt t="20106" x="1446213" y="2000250"/>
          <p14:tracePt t="20110" x="1446213" y="1990725"/>
          <p14:tracePt t="20122" x="1419225" y="1990725"/>
          <p14:tracePt t="20141" x="1357313" y="1990725"/>
          <p14:tracePt t="20143" x="1312863" y="1973263"/>
          <p14:tracePt t="20158" x="1258888" y="1965325"/>
          <p14:tracePt t="20174" x="1241425" y="1965325"/>
          <p14:tracePt t="20174" x="1231900" y="1955800"/>
          <p14:tracePt t="20193" x="1223963" y="1955800"/>
          <p14:tracePt t="20208" x="1214438" y="1955800"/>
          <p14:tracePt t="20348" x="1204913" y="1955800"/>
          <p14:tracePt t="20448" x="1204913" y="1965325"/>
          <p14:tracePt t="20460" x="1204913" y="1973263"/>
          <p14:tracePt t="20464" x="1204913" y="1982788"/>
          <p14:tracePt t="20475" x="1204913" y="2000250"/>
          <p14:tracePt t="20480" x="1204913" y="2009775"/>
          <p14:tracePt t="20492" x="0" y="0"/>
        </p14:tracePtLst>
        <p14:tracePtLst>
          <p14:tracePt t="30362" x="2759075" y="1785938"/>
          <p14:tracePt t="30394" x="2857500" y="1776413"/>
          <p14:tracePt t="30403" x="2919413" y="1768475"/>
          <p14:tracePt t="30404" x="2919413" y="1758950"/>
          <p14:tracePt t="30412" x="2946400" y="1751013"/>
          <p14:tracePt t="30428" x="2973388" y="1731963"/>
          <p14:tracePt t="30445" x="3017838" y="1704975"/>
          <p14:tracePt t="30462" x="3036888" y="1697038"/>
          <p14:tracePt t="30478" x="3081338" y="1697038"/>
          <p14:tracePt t="30495" x="3152775" y="1687513"/>
          <p14:tracePt t="30512" x="3187700" y="1679575"/>
          <p14:tracePt t="30529" x="3241675" y="1670050"/>
          <p14:tracePt t="30546" x="3357563" y="1652588"/>
          <p14:tracePt t="30563" x="3643313" y="1562100"/>
          <p14:tracePt t="30579" x="3759200" y="1536700"/>
          <p14:tracePt t="30650" x="3803650" y="1527175"/>
          <p14:tracePt t="30665" x="3848100" y="1517650"/>
          <p14:tracePt t="30669" x="3884613" y="1517650"/>
          <p14:tracePt t="30678" x="3902075" y="1517650"/>
          <p14:tracePt t="30695" x="3973513" y="1527175"/>
          <p14:tracePt t="30713" x="4170363" y="1598613"/>
          <p14:tracePt t="30731" x="4286250" y="1633538"/>
          <p14:tracePt t="30746" x="4394200" y="1660525"/>
          <p14:tracePt t="30763" x="4402138" y="1660525"/>
          <p14:tracePt t="30779" x="4429125" y="1660525"/>
          <p14:tracePt t="30796" x="4473575" y="1670050"/>
          <p14:tracePt t="30796" x="4483100" y="1679575"/>
          <p14:tracePt t="30830" x="4491038" y="1679575"/>
          <p14:tracePt t="30859" x="4500563" y="1679575"/>
          <p14:tracePt t="30861" x="4510088" y="1679575"/>
          <p14:tracePt t="30908" x="4527550" y="1679575"/>
          <p14:tracePt t="30912" x="4545013" y="1679575"/>
          <p14:tracePt t="30920" x="4616450" y="1724025"/>
          <p14:tracePt t="30929" x="4660900" y="1741488"/>
          <p14:tracePt t="30946" x="4732338" y="1776413"/>
          <p14:tracePt t="30963" x="4786313" y="1785938"/>
          <p14:tracePt t="30979" x="4830763" y="1803400"/>
          <p14:tracePt t="31035" x="4848225" y="1812925"/>
          <p14:tracePt t="31040" x="4867275" y="1812925"/>
          <p14:tracePt t="31050" x="4894263" y="1830388"/>
          <p14:tracePt t="31063" x="4894263" y="1839913"/>
          <p14:tracePt t="31067" x="4911725" y="1857375"/>
          <p14:tracePt t="31079" x="4938713" y="1866900"/>
          <p14:tracePt t="31180" x="4956175" y="1866900"/>
          <p14:tracePt t="31196" x="4973638" y="1866900"/>
          <p14:tracePt t="31260" x="4991100" y="1874838"/>
          <p14:tracePt t="31264" x="5000625" y="1874838"/>
          <p14:tracePt t="31276" x="5000625" y="1884363"/>
          <p14:tracePt t="31279" x="5000625" y="1893888"/>
          <p14:tracePt t="31296" x="5000625" y="1911350"/>
          <p14:tracePt t="31313" x="5010150" y="1928813"/>
          <p14:tracePt t="31437" x="5018088" y="1928813"/>
          <p14:tracePt t="32718" x="5018088" y="1938338"/>
          <p14:tracePt t="32737" x="5054600" y="1938338"/>
          <p14:tracePt t="32751" x="5081588" y="1938338"/>
          <p14:tracePt t="32752" x="5089525" y="1938338"/>
          <p14:tracePt t="32798" x="5099050" y="1938338"/>
          <p14:tracePt t="32802" x="5126038" y="1938338"/>
          <p14:tracePt t="32814" x="5153025" y="1938338"/>
          <p14:tracePt t="32815" x="5205413" y="1938338"/>
          <p14:tracePt t="32830" x="5251450" y="1938338"/>
          <p14:tracePt t="32847" x="5303838" y="1938338"/>
          <p14:tracePt t="32864" x="5340350" y="1938338"/>
          <p14:tracePt t="32990" x="5367338" y="1938338"/>
          <p14:tracePt t="32994" x="5375275" y="1938338"/>
          <p14:tracePt t="33005" x="5411788" y="1938338"/>
          <p14:tracePt t="33013" x="5491163" y="1938338"/>
          <p14:tracePt t="33031" x="5572125" y="1938338"/>
          <p14:tracePt t="33046" x="5670550" y="1946275"/>
          <p14:tracePt t="33064" x="5776913" y="1973263"/>
          <p14:tracePt t="33080" x="5884863" y="1990725"/>
          <p14:tracePt t="33097" x="6037263" y="1990725"/>
          <p14:tracePt t="33114" x="6232525" y="1990725"/>
          <p14:tracePt t="33130" x="6456363" y="1990725"/>
          <p14:tracePt t="33147" x="6680200" y="1990725"/>
          <p14:tracePt t="33164" x="6902450" y="1990725"/>
          <p14:tracePt t="33181" x="7143750" y="1990725"/>
          <p14:tracePt t="33197" x="7439025" y="1990725"/>
          <p14:tracePt t="33214" x="7554913" y="1990725"/>
          <p14:tracePt t="33231" x="7643813" y="1990725"/>
          <p14:tracePt t="33247" x="7705725" y="1990725"/>
          <p14:tracePt t="33264" x="7759700" y="1990725"/>
          <p14:tracePt t="33311" x="7786688" y="1990725"/>
          <p14:tracePt t="33314" x="7796213" y="1990725"/>
          <p14:tracePt t="33326" x="7840663" y="1990725"/>
          <p14:tracePt t="33330" x="7912100" y="1973263"/>
          <p14:tracePt t="33346" x="8018463" y="1955800"/>
          <p14:tracePt t="33363" x="8116888" y="1928813"/>
          <p14:tracePt t="33380" x="8224838" y="1919288"/>
          <p14:tracePt t="33397" x="8348663" y="1911350"/>
          <p14:tracePt t="33414" x="8466138" y="1884363"/>
          <p14:tracePt t="33431" x="8555038" y="1884363"/>
          <p14:tracePt t="33447" x="8670925" y="1884363"/>
          <p14:tracePt t="33464" x="8751888" y="1884363"/>
          <p14:tracePt t="33481" x="8813800" y="1884363"/>
          <p14:tracePt t="33497" x="8867775" y="1884363"/>
          <p14:tracePt t="33513" x="8912225" y="1884363"/>
          <p14:tracePt t="33530" x="8947150" y="1884363"/>
          <p14:tracePt t="33547" x="8974138" y="1884363"/>
          <p14:tracePt t="33563" x="8991600" y="1884363"/>
          <p14:tracePt t="33581" x="9018588" y="1884363"/>
          <p14:tracePt t="33599" x="9028113" y="1884363"/>
          <p14:tracePt t="33614" x="9037638" y="1884363"/>
          <p14:tracePt t="33682" x="9045575" y="1884363"/>
          <p14:tracePt t="35407" x="9045575" y="1866900"/>
          <p14:tracePt t="35425" x="9045575" y="1857375"/>
          <p14:tracePt t="35428" x="9045575" y="1847850"/>
          <p14:tracePt t="35433" x="9063038" y="1822450"/>
          <p14:tracePt t="35472" x="9063038" y="1803400"/>
          <p14:tracePt t="35480" x="9072563" y="1785938"/>
          <p14:tracePt t="35481" x="9082088" y="1758950"/>
          <p14:tracePt t="35496" x="9082088" y="1741488"/>
          <p14:tracePt t="35514" x="9082088" y="1731963"/>
          <p14:tracePt t="35553" x="9082088" y="1714500"/>
          <p14:tracePt t="35569" x="9082088" y="1704975"/>
          <p14:tracePt t="35580" x="9082088" y="1697038"/>
          <p14:tracePt t="35792" x="9055100" y="1714500"/>
          <p14:tracePt t="35792" x="9037638" y="1714500"/>
          <p14:tracePt t="35809" x="9028113" y="1724025"/>
          <p14:tracePt t="35814" x="9018588" y="1741488"/>
          <p14:tracePt t="35815" x="9001125" y="1751013"/>
          <p14:tracePt t="35837" x="8991600" y="1751013"/>
          <p14:tracePt t="35889" x="8983663" y="1768475"/>
          <p14:tracePt t="35893" x="8974138" y="1768475"/>
          <p14:tracePt t="35905" x="8974138" y="1776413"/>
          <p14:tracePt t="35909" x="8974138" y="1785938"/>
          <p14:tracePt t="35918" x="8974138" y="1803400"/>
          <p14:tracePt t="35931" x="8974138" y="1812925"/>
          <p14:tracePt t="35947" x="8983663" y="1839913"/>
          <p14:tracePt t="36001" x="8983663" y="1847850"/>
          <p14:tracePt t="36434" x="8983663" y="1857375"/>
          <p14:tracePt t="36437" x="8983663" y="1866900"/>
          <p14:tracePt t="36449" x="8983663" y="1874838"/>
          <p14:tracePt t="36450" x="8983663" y="1901825"/>
          <p14:tracePt t="36466" x="8939213" y="1955800"/>
          <p14:tracePt t="36481" x="8902700" y="1982788"/>
          <p14:tracePt t="36498" x="8894763" y="1982788"/>
          <p14:tracePt t="36914" x="0" y="0"/>
        </p14:tracePtLst>
        <p14:tracePtLst>
          <p14:tracePt t="50849" x="1911350" y="3241675"/>
          <p14:tracePt t="51019" x="1911350" y="3224213"/>
          <p14:tracePt t="51035" x="1911350" y="3214688"/>
          <p14:tracePt t="51048" x="1911350" y="3197225"/>
          <p14:tracePt t="51063" x="1911350" y="3179763"/>
          <p14:tracePt t="51079" x="1911350" y="3160713"/>
          <p14:tracePt t="51104" x="1911350" y="3143250"/>
          <p14:tracePt t="51111" x="1911350" y="3108325"/>
          <p14:tracePt t="51160" x="1911350" y="3098800"/>
          <p14:tracePt t="51163" x="1911350" y="3089275"/>
          <p14:tracePt t="51175" x="1911350" y="3071813"/>
          <p14:tracePt t="51179" x="1911350" y="3062288"/>
          <p14:tracePt t="51196" x="1911350" y="3054350"/>
          <p14:tracePt t="51208" x="1911350" y="3036888"/>
          <p14:tracePt t="51239" x="1911350" y="3027363"/>
          <p14:tracePt t="51254" x="1919288" y="2990850"/>
          <p14:tracePt t="51274" x="1928813" y="2982913"/>
          <p14:tracePt t="51275" x="1938338" y="2973388"/>
          <p14:tracePt t="51288" x="1938338" y="2965450"/>
          <p14:tracePt t="51304" x="1982788" y="2938463"/>
          <p14:tracePt t="51321" x="2009775" y="2938463"/>
          <p14:tracePt t="51337" x="2062163" y="2928938"/>
          <p14:tracePt t="51356" x="2089150" y="2919413"/>
          <p14:tracePt t="51371" x="2116138" y="2919413"/>
          <p14:tracePt t="51388" x="2125663" y="2919413"/>
          <p14:tracePt t="51431" x="2133600" y="2919413"/>
          <p14:tracePt t="51435" x="2152650" y="2919413"/>
          <p14:tracePt t="51447" x="2187575" y="2928938"/>
          <p14:tracePt t="51453" x="2205038" y="2946400"/>
          <p14:tracePt t="51470" x="2224088" y="2965450"/>
          <p14:tracePt t="51488" x="2232025" y="2982913"/>
          <p14:tracePt t="51504" x="2232025" y="3009900"/>
          <p14:tracePt t="51521" x="2232025" y="3044825"/>
          <p14:tracePt t="51538" x="2232025" y="3081338"/>
          <p14:tracePt t="51554" x="2232025" y="3108325"/>
          <p14:tracePt t="51571" x="2232025" y="3133725"/>
          <p14:tracePt t="51588" x="2205038" y="3152775"/>
          <p14:tracePt t="51605" x="2152650" y="3170238"/>
          <p14:tracePt t="51621" x="2098675" y="3187700"/>
          <p14:tracePt t="51654" x="2089150" y="3187700"/>
          <p14:tracePt t="51673" x="2071688" y="3197225"/>
          <p14:tracePt t="51673" x="2062163" y="3205163"/>
          <p14:tracePt t="51737" x="2044700" y="3197225"/>
          <p14:tracePt t="51753" x="2044700" y="3187700"/>
          <p14:tracePt t="51760" x="2036763" y="3179763"/>
          <p14:tracePt t="51769" x="2009775" y="3152775"/>
          <p14:tracePt t="51776" x="1982788" y="3125788"/>
          <p14:tracePt t="51787" x="1928813" y="3036888"/>
          <p14:tracePt t="51805" x="1874838" y="2973388"/>
          <p14:tracePt t="51822" x="1857375" y="2938463"/>
          <p14:tracePt t="51838" x="1847850" y="2919413"/>
          <p14:tracePt t="51854" x="1830388" y="2884488"/>
          <p14:tracePt t="51871" x="1830388" y="2857500"/>
          <p14:tracePt t="51887" x="1830388" y="2847975"/>
          <p14:tracePt t="51905" x="1830388" y="2822575"/>
          <p14:tracePt t="51921" x="1830388" y="2803525"/>
          <p14:tracePt t="51938" x="1830388" y="2786063"/>
          <p14:tracePt t="51954" x="1830388" y="2759075"/>
          <p14:tracePt t="51971" x="1830388" y="2741613"/>
          <p14:tracePt t="51988" x="1857375" y="2714625"/>
          <p14:tracePt t="52004" x="1874838" y="2705100"/>
          <p14:tracePt t="52021" x="1901825" y="2705100"/>
          <p14:tracePt t="52039" x="1919288" y="2705100"/>
          <p14:tracePt t="52054" x="1946275" y="2705100"/>
          <p14:tracePt t="52072" x="1990725" y="2705100"/>
          <p14:tracePt t="52087" x="2000250" y="2679700"/>
          <p14:tracePt t="52106" x="2017713" y="2714625"/>
          <p14:tracePt t="52121" x="2027238" y="2759075"/>
          <p14:tracePt t="52137" x="2044700" y="2803525"/>
          <p14:tracePt t="52155" x="2054225" y="2830513"/>
          <p14:tracePt t="52171" x="2071688" y="2911475"/>
          <p14:tracePt t="52189" x="2071688" y="2955925"/>
          <p14:tracePt t="52205" x="2071688" y="2965450"/>
          <p14:tracePt t="52313" x="2071688" y="2982913"/>
          <p14:tracePt t="52328" x="2071688" y="2990850"/>
          <p14:tracePt t="52346" x="2062163" y="3000375"/>
          <p14:tracePt t="52354" x="2062163" y="3009900"/>
          <p14:tracePt t="52355" x="2036763" y="3017838"/>
          <p14:tracePt t="52372" x="2027238" y="3017838"/>
          <p14:tracePt t="52409" x="2009775" y="3017838"/>
          <p14:tracePt t="52457" x="2000250" y="3017838"/>
          <p14:tracePt t="52461" x="1973263" y="3009900"/>
          <p14:tracePt t="52469" x="1946275" y="2973388"/>
          <p14:tracePt t="52487" x="1938338" y="2955925"/>
          <p14:tracePt t="52489" x="1893888" y="2911475"/>
          <p14:tracePt t="52505" x="1866900" y="2874963"/>
          <p14:tracePt t="52522" x="1847850" y="2847975"/>
          <p14:tracePt t="52537" x="1839913" y="2822575"/>
          <p14:tracePt t="52555" x="1839913" y="2813050"/>
          <p14:tracePt t="52572" x="1839913" y="2786063"/>
          <p14:tracePt t="52589" x="1839913" y="2768600"/>
          <p14:tracePt t="52606" x="1857375" y="2751138"/>
          <p14:tracePt t="52622" x="1893888" y="2732088"/>
          <p14:tracePt t="52638" x="1965325" y="2705100"/>
          <p14:tracePt t="52654" x="1982788" y="2697163"/>
          <p14:tracePt t="52671" x="2036763" y="2697163"/>
          <p14:tracePt t="52688" x="2116138" y="2697163"/>
          <p14:tracePt t="52704" x="2179638" y="2697163"/>
          <p14:tracePt t="52738" x="2241550" y="2697163"/>
          <p14:tracePt t="52739" x="2295525" y="2724150"/>
          <p14:tracePt t="52756" x="2295525" y="2732088"/>
          <p14:tracePt t="52791" x="2295525" y="2751138"/>
          <p14:tracePt t="52793" x="2295525" y="2776538"/>
          <p14:tracePt t="52804" x="2303463" y="2822575"/>
          <p14:tracePt t="52822" x="2312988" y="2874963"/>
          <p14:tracePt t="52838" x="2322513" y="2928938"/>
          <p14:tracePt t="52855" x="2322513" y="2982913"/>
          <p14:tracePt t="52872" x="2322513" y="3036888"/>
          <p14:tracePt t="52888" x="2322513" y="3054350"/>
          <p14:tracePt t="52905" x="2322513" y="3081338"/>
          <p14:tracePt t="52922" x="2330450" y="3108325"/>
          <p14:tracePt t="52938" x="2411413" y="3143250"/>
          <p14:tracePt t="52954" x="2465388" y="3152775"/>
          <p14:tracePt t="52972" x="2759075" y="3197225"/>
          <p14:tracePt t="52989" x="3054350" y="3205163"/>
          <p14:tracePt t="53005" x="3322638" y="3214688"/>
          <p14:tracePt t="53022" x="3509963" y="3214688"/>
          <p14:tracePt t="53039" x="3625850" y="3214688"/>
          <p14:tracePt t="53055" x="3643313" y="3214688"/>
          <p14:tracePt t="53072" x="3660775" y="3205163"/>
          <p14:tracePt t="53088" x="3687763" y="3170238"/>
          <p14:tracePt t="53105" x="3687763" y="3143250"/>
          <p14:tracePt t="53121" x="3697288" y="3098800"/>
          <p14:tracePt t="53138" x="3741738" y="3027363"/>
          <p14:tracePt t="53155" x="3759200" y="2955925"/>
          <p14:tracePt t="53172" x="3776663" y="2867025"/>
          <p14:tracePt t="53188" x="3795713" y="2803525"/>
          <p14:tracePt t="53206" x="3795713" y="2751138"/>
          <p14:tracePt t="53222" x="3795713" y="2714625"/>
          <p14:tracePt t="53239" x="3795713" y="2697163"/>
          <p14:tracePt t="53275" x="3795713" y="2687638"/>
          <p14:tracePt t="53307" x="3786188" y="2660650"/>
          <p14:tracePt t="53323" x="3768725" y="2660650"/>
          <p14:tracePt t="53327" x="3759200" y="2660650"/>
          <p14:tracePt t="53339" x="3714750" y="2643188"/>
          <p14:tracePt t="53344" x="3697288" y="2643188"/>
          <p14:tracePt t="53358" x="3670300" y="2633663"/>
          <p14:tracePt t="53371" x="3643313" y="2633663"/>
          <p14:tracePt t="53389" x="3616325" y="2633663"/>
          <p14:tracePt t="53406" x="3581400" y="2633663"/>
          <p14:tracePt t="53422" x="3544888" y="2633663"/>
          <p14:tracePt t="53439" x="3517900" y="2643188"/>
          <p14:tracePt t="53455" x="3473450" y="2705100"/>
          <p14:tracePt t="53471" x="3446463" y="2714625"/>
          <p14:tracePt t="53488" x="3419475" y="2751138"/>
          <p14:tracePt t="53563" x="3419475" y="2759075"/>
          <p14:tracePt t="53579" x="3419475" y="2776538"/>
          <p14:tracePt t="53583" x="3402013" y="2803525"/>
          <p14:tracePt t="53594" x="3394075" y="2803525"/>
          <p14:tracePt t="53611" x="3394075" y="2822575"/>
          <p14:tracePt t="53621" x="3394075" y="2830513"/>
          <p14:tracePt t="53627" x="3394075" y="2867025"/>
          <p14:tracePt t="53638" x="3394075" y="2911475"/>
          <p14:tracePt t="53654" x="3394075" y="2955925"/>
          <p14:tracePt t="53672" x="3394075" y="3009900"/>
          <p14:tracePt t="53688" x="3394075" y="3062288"/>
          <p14:tracePt t="53705" x="3394075" y="3116263"/>
          <p14:tracePt t="53705" x="3394075" y="3133725"/>
          <p14:tracePt t="53722" x="3411538" y="3187700"/>
          <p14:tracePt t="53739" x="3446463" y="3241675"/>
          <p14:tracePt t="53756" x="3473450" y="3276600"/>
          <p14:tracePt t="53772" x="3509963" y="3313113"/>
          <p14:tracePt t="53788" x="3536950" y="3340100"/>
          <p14:tracePt t="53806" x="3571875" y="3367088"/>
          <p14:tracePt t="53821" x="3660775" y="3394075"/>
          <p14:tracePt t="53839" x="3714750" y="3411538"/>
          <p14:tracePt t="53856" x="3768725" y="3419475"/>
          <p14:tracePt t="53872" x="3813175" y="3419475"/>
          <p14:tracePt t="53889" x="3830638" y="3419475"/>
          <p14:tracePt t="53905" x="3857625" y="3419475"/>
          <p14:tracePt t="53922" x="3884613" y="3394075"/>
          <p14:tracePt t="53938" x="3919538" y="3330575"/>
          <p14:tracePt t="53956" x="3929063" y="3286125"/>
          <p14:tracePt t="53972" x="3946525" y="3232150"/>
          <p14:tracePt t="53989" x="3956050" y="3170238"/>
          <p14:tracePt t="54006" x="3956050" y="3116263"/>
          <p14:tracePt t="54022" x="3956050" y="3089275"/>
          <p14:tracePt t="54038" x="3911600" y="3081338"/>
          <p14:tracePt t="54056" x="3911600" y="3089275"/>
          <p14:tracePt t="54072" x="3875088" y="3081338"/>
          <p14:tracePt t="54089" x="3857625" y="3054350"/>
          <p14:tracePt t="54106" x="3803650" y="3027363"/>
          <p14:tracePt t="54122" x="3705225" y="2982913"/>
          <p14:tracePt t="54138" x="3660775" y="2955925"/>
          <p14:tracePt t="54156" x="3616325" y="2955925"/>
          <p14:tracePt t="54172" x="3562350" y="2938463"/>
          <p14:tracePt t="54188" x="3490913" y="2938463"/>
          <p14:tracePt t="54205" x="3429000" y="2938463"/>
          <p14:tracePt t="54223" x="3384550" y="2938463"/>
          <p14:tracePt t="54239" x="3330575" y="2938463"/>
          <p14:tracePt t="54256" x="3276600" y="2938463"/>
          <p14:tracePt t="54272" x="3268663" y="2938463"/>
          <p14:tracePt t="54289" x="3259138" y="2919413"/>
          <p14:tracePt t="54306" x="3251200" y="2928938"/>
          <p14:tracePt t="54322" x="3224213" y="2955925"/>
          <p14:tracePt t="54339" x="3214688" y="2982913"/>
          <p14:tracePt t="54355" x="3205163" y="2990850"/>
          <p14:tracePt t="54373" x="3205163" y="3009900"/>
          <p14:tracePt t="54388" x="3205163" y="3044825"/>
          <p14:tracePt t="54406" x="3205163" y="3062288"/>
          <p14:tracePt t="54422" x="3205163" y="3098800"/>
          <p14:tracePt t="54439" x="3205163" y="3133725"/>
          <p14:tracePt t="54457" x="3232150" y="3152775"/>
          <p14:tracePt t="54472" x="3259138" y="3197225"/>
          <p14:tracePt t="54489" x="3303588" y="3232150"/>
          <p14:tracePt t="54505" x="3402013" y="3268663"/>
          <p14:tracePt t="54523" x="3446463" y="3286125"/>
          <p14:tracePt t="54539" x="3517900" y="3313113"/>
          <p14:tracePt t="54556" x="3608388" y="3313113"/>
          <p14:tracePt t="54572" x="3687763" y="3313113"/>
          <p14:tracePt t="54588" x="3803650" y="3313113"/>
          <p14:tracePt t="54588" x="3848100" y="3313113"/>
          <p14:tracePt t="54606" x="3938588" y="3295650"/>
          <p14:tracePt t="54623" x="3965575" y="3268663"/>
          <p14:tracePt t="54639" x="4010025" y="3214688"/>
          <p14:tracePt t="54656" x="4027488" y="3152775"/>
          <p14:tracePt t="54672" x="4037013" y="3081338"/>
          <p14:tracePt t="54689" x="4037013" y="3027363"/>
          <p14:tracePt t="54705" x="4054475" y="3000375"/>
          <p14:tracePt t="54722" x="4044950" y="2955925"/>
          <p14:tracePt t="54739" x="4044950" y="2919413"/>
          <p14:tracePt t="54755" x="4027488" y="2894013"/>
          <p14:tracePt t="54773" x="3973513" y="2822575"/>
          <p14:tracePt t="54789" x="3946525" y="2786063"/>
          <p14:tracePt t="54806" x="3919538" y="2741613"/>
          <p14:tracePt t="54823" x="3875088" y="2714625"/>
          <p14:tracePt t="54838" x="3830638" y="2687638"/>
          <p14:tracePt t="54856" x="3795713" y="2687638"/>
          <p14:tracePt t="54872" x="3741738" y="2679700"/>
          <p14:tracePt t="54890" x="3670300" y="2679700"/>
          <p14:tracePt t="54906" x="3589338" y="2660650"/>
          <p14:tracePt t="54922" x="3527425" y="2660650"/>
          <p14:tracePt t="54940" x="3482975" y="2660650"/>
          <p14:tracePt t="55005" x="3473450" y="2660650"/>
          <p14:tracePt t="55012" x="3465513" y="2660650"/>
          <p14:tracePt t="55025" x="3455988" y="2660650"/>
          <p14:tracePt t="55026" x="3438525" y="2660650"/>
          <p14:tracePt t="55040" x="3394075" y="2679700"/>
          <p14:tracePt t="55040" x="3384550" y="2679700"/>
          <p14:tracePt t="55056" x="3375025" y="2705100"/>
          <p14:tracePt t="55073" x="3375025" y="2741613"/>
          <p14:tracePt t="55090" x="3375025" y="2776538"/>
          <p14:tracePt t="55106" x="3375025" y="2813050"/>
          <p14:tracePt t="55123" x="3375025" y="2867025"/>
          <p14:tracePt t="55140" x="3375025" y="2911475"/>
          <p14:tracePt t="55156" x="3375025" y="2946400"/>
          <p14:tracePt t="55172" x="3375025" y="2982913"/>
          <p14:tracePt t="55189" x="3375025" y="3009900"/>
          <p14:tracePt t="55205" x="3411538" y="3054350"/>
          <p14:tracePt t="55222" x="3446463" y="3098800"/>
          <p14:tracePt t="55239" x="3490913" y="3143250"/>
          <p14:tracePt t="55256" x="3536950" y="3170238"/>
          <p14:tracePt t="55273" x="3581400" y="3197225"/>
          <p14:tracePt t="55289" x="3608388" y="3197225"/>
          <p14:tracePt t="55357" x="3608388" y="3205163"/>
          <p14:tracePt t="55362" x="3608388" y="3214688"/>
          <p14:tracePt t="55378" x="3625850" y="3214688"/>
          <p14:tracePt t="55389" x="3633788" y="3197225"/>
          <p14:tracePt t="55390" x="3643313" y="3143250"/>
          <p14:tracePt t="55406" x="3643313" y="3108325"/>
          <p14:tracePt t="55423" x="3643313" y="3036888"/>
          <p14:tracePt t="55440" x="3643313" y="3027363"/>
          <p14:tracePt t="55456" x="3616325" y="3009900"/>
          <p14:tracePt t="55473" x="3589338" y="2982913"/>
          <p14:tracePt t="55489" x="3536950" y="2955925"/>
          <p14:tracePt t="55506" x="3465513" y="2919413"/>
          <p14:tracePt t="55523" x="3394075" y="2919413"/>
          <p14:tracePt t="55540" x="3330575" y="2911475"/>
          <p14:tracePt t="55556" x="3224213" y="2901950"/>
          <p14:tracePt t="55573" x="3108325" y="2901950"/>
          <p14:tracePt t="55590" x="2965450" y="2901950"/>
          <p14:tracePt t="55606" x="2840038" y="2938463"/>
          <p14:tracePt t="55623" x="2687638" y="2973388"/>
          <p14:tracePt t="55639" x="2633663" y="3000375"/>
          <p14:tracePt t="55657" x="2581275" y="3017838"/>
          <p14:tracePt t="55672" x="2527300" y="3036888"/>
          <p14:tracePt t="55689" x="2482850" y="3062288"/>
          <p14:tracePt t="55706" x="2446338" y="3081338"/>
          <p14:tracePt t="55722" x="2411413" y="3098800"/>
          <p14:tracePt t="55739" x="2357438" y="3116263"/>
          <p14:tracePt t="55756" x="2322513" y="3125788"/>
          <p14:tracePt t="55772" x="2295525" y="3133725"/>
          <p14:tracePt t="55789" x="2268538" y="3143250"/>
          <p14:tracePt t="55806" x="2259013" y="3143250"/>
          <p14:tracePt t="55949" x="2268538" y="3143250"/>
          <p14:tracePt t="55952" x="2286000" y="3143250"/>
          <p14:tracePt t="55965" x="2322513" y="3133725"/>
          <p14:tracePt t="55976" x="2374900" y="3116263"/>
          <p14:tracePt t="55989" x="2438400" y="3089275"/>
          <p14:tracePt t="56006" x="2554288" y="3062288"/>
          <p14:tracePt t="56024" x="2776538" y="2982913"/>
          <p14:tracePt t="56040" x="2990850" y="2938463"/>
          <p14:tracePt t="56057" x="3241675" y="2911475"/>
          <p14:tracePt t="56073" x="3490913" y="2901950"/>
          <p14:tracePt t="56090" x="3751263" y="2901950"/>
          <p14:tracePt t="56107" x="4000500" y="2901950"/>
          <p14:tracePt t="56123" x="4205288" y="2901950"/>
          <p14:tracePt t="56141" x="4232275" y="2894013"/>
          <p14:tracePt t="56157" x="4259263" y="2894013"/>
          <p14:tracePt t="56173" x="4268788" y="2894013"/>
          <p14:tracePt t="56911" x="4303713" y="2894013"/>
          <p14:tracePt t="56915" x="4322763" y="2894013"/>
          <p14:tracePt t="56927" x="4348163" y="2911475"/>
          <p14:tracePt t="56931" x="4384675" y="2928938"/>
          <p14:tracePt t="56944" x="4483100" y="2955925"/>
          <p14:tracePt t="56956" x="4581525" y="2982913"/>
          <p14:tracePt t="56974" x="4732338" y="3009900"/>
          <p14:tracePt t="56991" x="4830763" y="3027363"/>
          <p14:tracePt t="57007" x="4965700" y="3044825"/>
          <p14:tracePt t="57025" x="5062538" y="3044825"/>
          <p14:tracePt t="57039" x="5170488" y="3044825"/>
          <p14:tracePt t="57057" x="5276850" y="3044825"/>
          <p14:tracePt t="57074" x="5411788" y="3027363"/>
          <p14:tracePt t="57090" x="5527675" y="2990850"/>
          <p14:tracePt t="57108" x="5581650" y="2955925"/>
          <p14:tracePt t="57123" x="5616575" y="2928938"/>
          <p14:tracePt t="57140" x="5680075" y="2901950"/>
          <p14:tracePt t="57156" x="5697538" y="2874963"/>
          <p14:tracePt t="57174" x="5724525" y="2847975"/>
          <p14:tracePt t="57191" x="5732463" y="2840038"/>
          <p14:tracePt t="57207" x="5759450" y="2813050"/>
          <p14:tracePt t="57224" x="5776913" y="2795588"/>
          <p14:tracePt t="57240" x="5803900" y="2776538"/>
          <p14:tracePt t="57256" x="5848350" y="2751138"/>
          <p14:tracePt t="57274" x="5884863" y="2732088"/>
          <p14:tracePt t="57290" x="5911850" y="2724150"/>
          <p14:tracePt t="57307" x="5956300" y="2724150"/>
          <p14:tracePt t="57324" x="6027738" y="2724150"/>
          <p14:tracePt t="57340" x="6108700" y="2724150"/>
          <p14:tracePt t="57357" x="6232525" y="2724150"/>
          <p14:tracePt t="57374" x="6340475" y="2776538"/>
          <p14:tracePt t="57392" x="6411913" y="2840038"/>
          <p14:tracePt t="57407" x="6438900" y="2894013"/>
          <p14:tracePt t="57423" x="6438900" y="2901950"/>
          <p14:tracePt t="57471" x="6446838" y="2911475"/>
          <p14:tracePt t="57475" x="6446838" y="2938463"/>
          <p14:tracePt t="57487" x="6446838" y="2965450"/>
          <p14:tracePt t="57490" x="6446838" y="3000375"/>
          <p14:tracePt t="57535" x="6438900" y="3000375"/>
          <p14:tracePt t="57538" x="6419850" y="3017838"/>
          <p14:tracePt t="57549" x="6411913" y="3017838"/>
          <p14:tracePt t="57584" x="6394450" y="3044825"/>
          <p14:tracePt t="57588" x="6384925" y="3054350"/>
          <p14:tracePt t="57590" x="6348413" y="3062288"/>
          <p14:tracePt t="57606" x="6303963" y="3089275"/>
          <p14:tracePt t="57624" x="6313488" y="3081338"/>
          <p14:tracePt t="57641" x="6296025" y="3081338"/>
          <p14:tracePt t="57657" x="6269038" y="3081338"/>
          <p14:tracePt t="57674" x="6224588" y="3081338"/>
          <p14:tracePt t="57690" x="6197600" y="3081338"/>
          <p14:tracePt t="57707" x="6170613" y="3081338"/>
          <p14:tracePt t="57724" x="6143625" y="3044825"/>
          <p14:tracePt t="57741" x="6089650" y="3027363"/>
          <p14:tracePt t="57759" x="6027738" y="2982913"/>
          <p14:tracePt t="57773" x="5965825" y="2965450"/>
          <p14:tracePt t="57791" x="5902325" y="2938463"/>
          <p14:tracePt t="57807" x="5875338" y="2911475"/>
          <p14:tracePt t="57824" x="5830888" y="2867025"/>
          <p14:tracePt t="57841" x="5803900" y="2830513"/>
          <p14:tracePt t="57857" x="5795963" y="2768600"/>
          <p14:tracePt t="57874" x="5776913" y="2714625"/>
          <p14:tracePt t="57890" x="5759450" y="2643188"/>
          <p14:tracePt t="57907" x="5759450" y="2598738"/>
          <p14:tracePt t="57907" x="5759450" y="2589213"/>
          <p14:tracePt t="57925" x="5759450" y="2562225"/>
          <p14:tracePt t="57941" x="5759450" y="2536825"/>
          <p14:tracePt t="57958" x="5759450" y="2509838"/>
          <p14:tracePt t="57974" x="5776913" y="2482850"/>
          <p14:tracePt t="57990" x="5813425" y="2473325"/>
          <p14:tracePt t="58007" x="5867400" y="2473325"/>
          <p14:tracePt t="58024" x="5919788" y="2455863"/>
          <p14:tracePt t="58040" x="5956300" y="2455863"/>
          <p14:tracePt t="58057" x="6000750" y="2455863"/>
          <p14:tracePt t="58074" x="6072188" y="2455863"/>
          <p14:tracePt t="58090" x="6116638" y="2482850"/>
          <p14:tracePt t="58107" x="6126163" y="2527300"/>
          <p14:tracePt t="58124" x="6153150" y="2571750"/>
          <p14:tracePt t="58141" x="6153150" y="2633663"/>
          <p14:tracePt t="58157" x="6153150" y="2697163"/>
          <p14:tracePt t="58174" x="6170613" y="2724150"/>
          <p14:tracePt t="58209" x="6170613" y="2751138"/>
          <p14:tracePt t="58210" x="6170613" y="2776538"/>
          <p14:tracePt t="58224" x="6153150" y="2840038"/>
          <p14:tracePt t="58242" x="6143625" y="2857500"/>
          <p14:tracePt t="58257" x="6126163" y="2867025"/>
          <p14:tracePt t="58273" x="6081713" y="2928938"/>
          <p14:tracePt t="58290" x="6037263" y="2965450"/>
          <p14:tracePt t="58307" x="5965825" y="3036888"/>
          <p14:tracePt t="58324" x="5894388" y="3062288"/>
          <p14:tracePt t="58340" x="5813425" y="3089275"/>
          <p14:tracePt t="58358" x="5759450" y="3108325"/>
          <p14:tracePt t="58374" x="5724525" y="3116263"/>
          <p14:tracePt t="58391" x="5697538" y="3125788"/>
          <p14:tracePt t="58408" x="5680075" y="3125788"/>
          <p14:tracePt t="58424" x="5661025" y="3125788"/>
          <p14:tracePt t="58441" x="5634038" y="3125788"/>
          <p14:tracePt t="58457" x="5599113" y="3143250"/>
          <p14:tracePt t="58474" x="5581650" y="3152775"/>
          <p14:tracePt t="58491" x="5562600" y="3152775"/>
          <p14:tracePt t="58507" x="5545138" y="3152775"/>
          <p14:tracePt t="58608" x="5537200" y="3152775"/>
          <p14:tracePt t="58613" x="5527675" y="3152775"/>
          <p14:tracePt t="58641" x="5491163" y="3152775"/>
          <p14:tracePt t="58642" x="5465763" y="3133725"/>
          <p14:tracePt t="58657" x="5446713" y="3133725"/>
          <p14:tracePt t="58658" x="5375275" y="3098800"/>
          <p14:tracePt t="58674" x="5241925" y="3054350"/>
          <p14:tracePt t="58691" x="5081588" y="2990850"/>
          <p14:tracePt t="58708" x="4938713" y="2955925"/>
          <p14:tracePt t="58724" x="4919663" y="2955925"/>
          <p14:tracePt t="58741" x="4902200" y="2955925"/>
          <p14:tracePt t="58760" x="4884738" y="2955925"/>
          <p14:tracePt t="58774" x="4840288" y="2955925"/>
          <p14:tracePt t="58790" x="4786313" y="2955925"/>
          <p14:tracePt t="58807" x="4714875" y="2955925"/>
          <p14:tracePt t="58824" x="4652963" y="2955925"/>
          <p14:tracePt t="58841" x="4616450" y="2955925"/>
          <p14:tracePt t="58858" x="4589463" y="2955925"/>
          <p14:tracePt t="58874" x="4572000" y="2955925"/>
          <p14:tracePt t="58890" x="4554538" y="2955925"/>
          <p14:tracePt t="58907" x="4545013" y="2955925"/>
          <p14:tracePt t="58924" x="4527550" y="2955925"/>
          <p14:tracePt t="58941" x="4510088" y="2955925"/>
          <p14:tracePt t="58958" x="4500563" y="2955925"/>
          <p14:tracePt t="59137" x="4527550" y="2955925"/>
          <p14:tracePt t="59141" x="4554538" y="2955925"/>
          <p14:tracePt t="59153" x="4608513" y="2955925"/>
          <p14:tracePt t="59157" x="4687888" y="2973388"/>
          <p14:tracePt t="59174" x="4786313" y="2973388"/>
          <p14:tracePt t="59191" x="4911725" y="2973388"/>
          <p14:tracePt t="59207" x="5037138" y="2973388"/>
          <p14:tracePt t="59224" x="5153025" y="2973388"/>
          <p14:tracePt t="59241" x="5276850" y="2973388"/>
          <p14:tracePt t="59258" x="5465763" y="2973388"/>
          <p14:tracePt t="59275" x="5616575" y="2973388"/>
          <p14:tracePt t="59291" x="5741988" y="2982913"/>
          <p14:tracePt t="59307" x="5946775" y="2990850"/>
          <p14:tracePt t="59325" x="6126163" y="2990850"/>
          <p14:tracePt t="59341" x="6303963" y="2990850"/>
          <p14:tracePt t="59358" x="6465888" y="2990850"/>
          <p14:tracePt t="59374" x="6634163" y="2990850"/>
          <p14:tracePt t="59391" x="6786563" y="2990850"/>
          <p14:tracePt t="59408" x="6911975" y="2973388"/>
          <p14:tracePt t="59424" x="7027863" y="2973388"/>
          <p14:tracePt t="59441" x="7224713" y="2965450"/>
          <p14:tracePt t="59459" x="7286625" y="2955925"/>
          <p14:tracePt t="59587" x="7296150" y="2946400"/>
          <p14:tracePt t="59591" x="7304088" y="2946400"/>
          <p14:tracePt t="59603" x="7313613" y="2946400"/>
          <p14:tracePt t="59607" x="7331075" y="2946400"/>
          <p14:tracePt t="59624" x="7340600" y="2938463"/>
          <p14:tracePt t="60323" x="7340600" y="2928938"/>
          <p14:tracePt t="60515" x="7340600" y="2938463"/>
          <p14:tracePt t="60519" x="7340600" y="2946400"/>
          <p14:tracePt t="60837" x="7331075" y="2946400"/>
          <p14:tracePt t="60917" x="7323138" y="2946400"/>
          <p14:tracePt t="60921" x="7313613" y="2946400"/>
          <p14:tracePt t="60932" x="7304088" y="2946400"/>
          <p14:tracePt t="60934" x="7296150" y="2946400"/>
          <p14:tracePt t="60941" x="7286625" y="2946400"/>
          <p14:tracePt t="60958" x="7269163" y="2946400"/>
          <p14:tracePt t="60975" x="7251700" y="2946400"/>
          <p14:tracePt t="60992" x="7224713" y="2946400"/>
          <p14:tracePt t="61008" x="7188200" y="2946400"/>
          <p14:tracePt t="61027" x="7170738" y="2946400"/>
          <p14:tracePt t="61060" x="7153275" y="2946400"/>
          <p14:tracePt t="61076" x="7143750" y="2946400"/>
          <p14:tracePt t="61093" x="7126288" y="2946400"/>
          <p14:tracePt t="61095" x="7108825" y="2946400"/>
          <p14:tracePt t="61108" x="7054850" y="2965450"/>
          <p14:tracePt t="61125" x="7010400" y="2973388"/>
          <p14:tracePt t="61141" x="6956425" y="3027363"/>
          <p14:tracePt t="61158" x="6911975" y="3027363"/>
          <p14:tracePt t="61175" x="6884988" y="3044825"/>
          <p14:tracePt t="61192" x="6848475" y="3054350"/>
          <p14:tracePt t="61209" x="6840538" y="3062288"/>
          <p14:tracePt t="61226" x="6831013" y="3071813"/>
          <p14:tracePt t="61397" x="6831013" y="3081338"/>
          <p14:tracePt t="61402" x="6831013" y="3089275"/>
          <p14:tracePt t="61428" x="0" y="0"/>
        </p14:tracePtLst>
        <p14:tracePtLst>
          <p14:tracePt t="63628" x="6384925" y="3027363"/>
          <p14:tracePt t="63637" x="6313488" y="3009900"/>
          <p14:tracePt t="63642" x="6251575" y="3000375"/>
          <p14:tracePt t="63643" x="6188075" y="3000375"/>
          <p14:tracePt t="63873" x="6188075" y="2990850"/>
          <p14:tracePt t="63876" x="6188075" y="2982913"/>
          <p14:tracePt t="63876" x="6180138" y="2973388"/>
          <p14:tracePt t="63905" x="6161088" y="2973388"/>
          <p14:tracePt t="63908" x="6143625" y="2965450"/>
          <p14:tracePt t="63921" x="6099175" y="2955925"/>
          <p14:tracePt t="63929" x="6089650" y="2938463"/>
          <p14:tracePt t="63943" x="6045200" y="2928938"/>
          <p14:tracePt t="63960" x="6054725" y="2928938"/>
          <p14:tracePt t="63977" x="6037263" y="2901950"/>
          <p14:tracePt t="63993" x="6010275" y="2894013"/>
          <p14:tracePt t="64033" x="6000750" y="2894013"/>
          <p14:tracePt t="64034" x="5991225" y="2894013"/>
          <p14:tracePt t="64050" x="5973763" y="2894013"/>
          <p14:tracePt t="64081" x="5956300" y="2894013"/>
          <p14:tracePt t="64225" x="5946775" y="2894013"/>
          <p14:tracePt t="64256" x="5956300" y="2894013"/>
          <p14:tracePt t="64267" x="5965825" y="2894013"/>
          <p14:tracePt t="64268" x="5983288" y="2894013"/>
          <p14:tracePt t="64277" x="6000750" y="2894013"/>
          <p14:tracePt t="64294" x="6018213" y="2884488"/>
          <p14:tracePt t="64309" x="6037263" y="2867025"/>
          <p14:tracePt t="64327" x="6037263" y="2847975"/>
          <p14:tracePt t="64344" x="6037263" y="2840038"/>
          <p14:tracePt t="64385" x="6037263" y="2813050"/>
          <p14:tracePt t="64389" x="6037263" y="2803525"/>
          <p14:tracePt t="64437" x="6010275" y="2803525"/>
          <p14:tracePt t="64449" x="5973763" y="2803525"/>
          <p14:tracePt t="64449" x="5911850" y="2795588"/>
          <p14:tracePt t="64465" x="5822950" y="2795588"/>
          <p14:tracePt t="64466" x="5715000" y="2786063"/>
          <p14:tracePt t="64477" x="5419725" y="2751138"/>
          <p14:tracePt t="64494" x="5153025" y="2679700"/>
          <p14:tracePt t="64511" x="4911725" y="2643188"/>
          <p14:tracePt t="64527" x="4705350" y="2625725"/>
          <p14:tracePt t="64544" x="4554538" y="2625725"/>
          <p14:tracePt t="64561" x="4510088" y="2625725"/>
          <p14:tracePt t="64577" x="4483100" y="2625725"/>
          <p14:tracePt t="64594" x="4465638" y="2625725"/>
          <p14:tracePt t="64610" x="4419600" y="2625725"/>
          <p14:tracePt t="64627" x="4357688" y="2625725"/>
          <p14:tracePt t="64644" x="4340225" y="2625725"/>
          <p14:tracePt t="64662" x="4313238" y="2625725"/>
          <p14:tracePt t="64677" x="4295775" y="2625725"/>
          <p14:tracePt t="64694" x="4259263" y="2625725"/>
          <p14:tracePt t="64710" x="4214813" y="2625725"/>
          <p14:tracePt t="64727" x="4170363" y="2625725"/>
          <p14:tracePt t="64744" x="4125913" y="2625725"/>
          <p14:tracePt t="64761" x="4125913" y="2633663"/>
          <p14:tracePt t="64780" x="4116388" y="2643188"/>
          <p14:tracePt t="64794" x="4116388" y="2660650"/>
          <p14:tracePt t="64810" x="4116388" y="2687638"/>
          <p14:tracePt t="64827" x="4116388" y="2697163"/>
          <p14:tracePt t="64844" x="4143375" y="2724150"/>
          <p14:tracePt t="64860" x="4170363" y="2724150"/>
          <p14:tracePt t="64876" x="4232275" y="2776538"/>
          <p14:tracePt t="64894" x="4268788" y="2795588"/>
          <p14:tracePt t="64910" x="4340225" y="2847975"/>
          <p14:tracePt t="64927" x="4384675" y="2857500"/>
          <p14:tracePt t="64944" x="4438650" y="2874963"/>
          <p14:tracePt t="64960" x="4473575" y="2901950"/>
          <p14:tracePt t="64977" x="4510088" y="2901950"/>
          <p14:tracePt t="64994" x="4554538" y="2901950"/>
          <p14:tracePt t="65011" x="4581525" y="2901950"/>
          <p14:tracePt t="65029" x="4616450" y="2901950"/>
          <p14:tracePt t="65074" x="4625975" y="2901950"/>
          <p14:tracePt t="65587" x="4660900" y="2874963"/>
          <p14:tracePt t="65591" x="4670425" y="2867025"/>
          <p14:tracePt t="65604" x="4687888" y="2857500"/>
          <p14:tracePt t="65619" x="4697413" y="2840038"/>
          <p14:tracePt t="65635" x="4697413" y="2830513"/>
          <p14:tracePt t="65746" x="4697413" y="2822575"/>
          <p14:tracePt t="65750" x="4687888" y="2822575"/>
          <p14:tracePt t="65767" x="4670425" y="2847975"/>
          <p14:tracePt t="65794" x="4660900" y="2857500"/>
          <p14:tracePt t="65827" x="4660900" y="2867025"/>
          <p14:tracePt t="66083" x="4660900" y="2857500"/>
          <p14:tracePt t="66115" x="4652963" y="2847975"/>
          <p14:tracePt t="66131" x="4643438" y="2847975"/>
          <p14:tracePt t="66135" x="4625975" y="2847975"/>
          <p14:tracePt t="66145" x="4589463" y="2847975"/>
          <p14:tracePt t="66161" x="4545013" y="2847975"/>
          <p14:tracePt t="66177" x="4483100" y="2847975"/>
          <p14:tracePt t="66194" x="4411663" y="2847975"/>
          <p14:tracePt t="66210" x="4276725" y="2847975"/>
          <p14:tracePt t="66227" x="4170363" y="2847975"/>
          <p14:tracePt t="66243" x="4089400" y="2847975"/>
          <p14:tracePt t="66260" x="4037013" y="2847975"/>
          <p14:tracePt t="66277" x="3983038" y="2847975"/>
          <p14:tracePt t="66294" x="3884613" y="2847975"/>
          <p14:tracePt t="66311" x="3840163" y="2847975"/>
          <p14:tracePt t="66327" x="3795713" y="2847975"/>
          <p14:tracePt t="66343" x="3724275" y="2847975"/>
          <p14:tracePt t="66360" x="3652838" y="2847975"/>
          <p14:tracePt t="66377" x="3616325" y="2857500"/>
          <p14:tracePt t="66394" x="3544888" y="2894013"/>
          <p14:tracePt t="66410" x="3536950" y="2894013"/>
          <p14:tracePt t="66426" x="3509963" y="2901950"/>
          <p14:tracePt t="66443" x="3490913" y="2901950"/>
          <p14:tracePt t="66460" x="3465513" y="2911475"/>
          <p14:tracePt t="66476" x="3438525" y="2928938"/>
          <p14:tracePt t="66493" x="3411538" y="2946400"/>
          <p14:tracePt t="66511" x="3384550" y="2955925"/>
          <p14:tracePt t="66550" x="3367088" y="2955925"/>
          <p14:tracePt t="66561" x="3357563" y="2955925"/>
          <p14:tracePt t="66562" x="3357563" y="2965450"/>
          <p14:tracePt t="67142" x="3330575" y="2965450"/>
          <p14:tracePt t="67146" x="3313113" y="2965450"/>
          <p14:tracePt t="67154" x="3232150" y="2965450"/>
          <p14:tracePt t="67162" x="3054350" y="2965450"/>
          <p14:tracePt t="67179" x="2847975" y="2965450"/>
          <p14:tracePt t="67196" x="2660650" y="2955925"/>
          <p14:tracePt t="67212" x="2490788" y="2938463"/>
          <p14:tracePt t="67229" x="2366963" y="2928938"/>
          <p14:tracePt t="67245" x="2286000" y="2928938"/>
          <p14:tracePt t="67263" x="2197100" y="2928938"/>
          <p14:tracePt t="67279" x="2152650" y="2928938"/>
          <p14:tracePt t="67296" x="2108200" y="2928938"/>
          <p14:tracePt t="67312" x="2089150" y="2928938"/>
          <p14:tracePt t="67329" x="2071688" y="2928938"/>
          <p14:tracePt t="67345" x="2054225" y="2928938"/>
          <p14:tracePt t="67363" x="2017713" y="2928938"/>
          <p14:tracePt t="67379" x="1973263" y="2928938"/>
          <p14:tracePt t="67396" x="1911350" y="2928938"/>
          <p14:tracePt t="67412" x="1803400" y="2928938"/>
          <p14:tracePt t="67430" x="1714500" y="2928938"/>
          <p14:tracePt t="67447" x="1679575" y="2928938"/>
          <p14:tracePt t="67463" x="1670050" y="2928938"/>
          <p14:tracePt t="67670" x="1660525" y="2928938"/>
          <p14:tracePt t="68680" x="1660525" y="2911475"/>
          <p14:tracePt t="68840" x="1652588" y="2901950"/>
          <p14:tracePt t="68844" x="1616075" y="2919413"/>
          <p14:tracePt t="68863" x="1598613" y="2946400"/>
          <p14:tracePt t="68864" x="1544638" y="3000375"/>
          <p14:tracePt t="68879" x="1482725" y="3098800"/>
          <p14:tracePt t="68897" x="1438275" y="3197225"/>
          <p14:tracePt t="68913" x="1419225" y="3313113"/>
          <p14:tracePt t="68930" x="1393825" y="3384550"/>
          <p14:tracePt t="68930" x="0" y="0"/>
        </p14:tracePtLst>
        <p14:tracePtLst>
          <p14:tracePt t="70209" x="955675" y="3608388"/>
          <p14:tracePt t="70226" x="973138" y="3598863"/>
          <p14:tracePt t="70234" x="990600" y="3598863"/>
          <p14:tracePt t="70250" x="1009650" y="3598863"/>
          <p14:tracePt t="70254" x="1036638" y="3598863"/>
          <p14:tracePt t="70266" x="1108075" y="3581400"/>
          <p14:tracePt t="70282" x="1169988" y="3571875"/>
          <p14:tracePt t="70298" x="1196975" y="3571875"/>
          <p14:tracePt t="70298" x="1214438" y="3571875"/>
          <p14:tracePt t="70313" x="1258888" y="3554413"/>
          <p14:tracePt t="70330" x="1312863" y="3527425"/>
          <p14:tracePt t="70349" x="1374775" y="3517900"/>
          <p14:tracePt t="70363" x="1438275" y="3509963"/>
          <p14:tracePt t="70382" x="1473200" y="3500438"/>
          <p14:tracePt t="70382" x="1500188" y="3482975"/>
          <p14:tracePt t="70398" x="1509713" y="3482975"/>
          <p14:tracePt t="70538" x="1517650" y="3482975"/>
          <p14:tracePt t="70554" x="1517650" y="3490913"/>
          <p14:tracePt t="70563" x="1517650" y="3500438"/>
          <p14:tracePt t="70564" x="1517650" y="3527425"/>
          <p14:tracePt t="70581" x="1517650" y="3562350"/>
          <p14:tracePt t="70598" x="1517650" y="3589338"/>
          <p14:tracePt t="70614" x="1544638" y="3616325"/>
          <p14:tracePt t="70631" x="1544638" y="3625850"/>
          <p14:tracePt t="70666" x="1544638" y="3643313"/>
          <p14:tracePt t="70698" x="1544638" y="3652838"/>
          <p14:tracePt t="70702" x="1544638" y="3660775"/>
          <p14:tracePt t="70709" x="1544638" y="3670300"/>
          <p14:tracePt t="70715" x="1554163" y="3670300"/>
          <p14:tracePt t="70731" x="1554163" y="3679825"/>
          <p14:tracePt t="70748" x="1562100" y="3687763"/>
          <p14:tracePt t="70764" x="1581150" y="3697288"/>
          <p14:tracePt t="70780" x="1608138" y="3705225"/>
          <p14:tracePt t="70797" x="1633538" y="3705225"/>
          <p14:tracePt t="70813" x="1670050" y="3705225"/>
          <p14:tracePt t="70830" x="1704975" y="3705225"/>
          <p14:tracePt t="70847" x="1731963" y="3705225"/>
          <p14:tracePt t="70863" x="1768475" y="3705225"/>
          <p14:tracePt t="70880" x="1785938" y="3705225"/>
          <p14:tracePt t="70897" x="1795463" y="3705225"/>
          <p14:tracePt t="70915" x="1812925" y="3705225"/>
          <p14:tracePt t="70931" x="1839913" y="3705225"/>
          <p14:tracePt t="70948" x="1857375" y="3697288"/>
          <p14:tracePt t="70964" x="1874838" y="3697288"/>
          <p14:tracePt t="70981" x="1911350" y="3679825"/>
          <p14:tracePt t="70998" x="1928813" y="3679825"/>
          <p14:tracePt t="71014" x="1938338" y="3679825"/>
          <p14:tracePt t="71031" x="1955800" y="3679825"/>
          <p14:tracePt t="71068" x="1965325" y="3679825"/>
          <p14:tracePt t="71080" x="1973263" y="3679825"/>
          <p14:tracePt t="71098" x="1990725" y="3679825"/>
          <p14:tracePt t="71114" x="2027238" y="3679825"/>
          <p14:tracePt t="71116" x="2027238" y="3670300"/>
          <p14:tracePt t="71131" x="2044700" y="3660775"/>
          <p14:tracePt t="71196" x="2054225" y="3652838"/>
          <p14:tracePt t="71212" x="2062163" y="3652838"/>
          <p14:tracePt t="71216" x="2071688" y="3652838"/>
          <p14:tracePt t="71230" x="2081213" y="3652838"/>
          <p14:tracePt t="71231" x="2098675" y="3652838"/>
          <p14:tracePt t="71275" x="2098675" y="3643313"/>
          <p14:tracePt t="71280" x="2098675" y="3633788"/>
          <p14:tracePt t="71281" x="2116138" y="3633788"/>
          <p14:tracePt t="71298" x="2133600" y="3616325"/>
          <p14:tracePt t="71314" x="2152650" y="3616325"/>
          <p14:tracePt t="71331" x="2170113" y="3598863"/>
          <p14:tracePt t="71388" x="2179638" y="3598863"/>
          <p14:tracePt t="71404" x="2197100" y="3598863"/>
          <p14:tracePt t="71405" x="2205038" y="3598863"/>
          <p14:tracePt t="71414" x="2214563" y="3598863"/>
          <p14:tracePt t="71430" x="2241550" y="3598863"/>
          <p14:tracePt t="71448" x="2251075" y="3598863"/>
          <p14:tracePt t="71464" x="2295525" y="3598863"/>
          <p14:tracePt t="71481" x="2330450" y="3598863"/>
          <p14:tracePt t="71498" x="2393950" y="3589338"/>
          <p14:tracePt t="71514" x="2455863" y="3562350"/>
          <p14:tracePt t="71533" x="2490788" y="3536950"/>
          <p14:tracePt t="71548" x="2509838" y="3517900"/>
          <p14:tracePt t="71565" x="2527300" y="3509963"/>
          <p14:tracePt t="71660" x="2536825" y="3509963"/>
          <p14:tracePt t="72347" x="2536825" y="3500438"/>
          <p14:tracePt t="72866" x="2544763" y="3500438"/>
          <p14:tracePt t="72957" x="2554288" y="3500438"/>
          <p14:tracePt t="72961" x="2562225" y="3500438"/>
          <p14:tracePt t="73320" x="0" y="0"/>
        </p14:tracePtLst>
        <p14:tracePtLst>
          <p14:tracePt t="80336" x="3125788" y="5929313"/>
          <p14:tracePt t="80410" x="3133725" y="5919788"/>
          <p14:tracePt t="80441" x="3143250" y="5911850"/>
          <p14:tracePt t="80490" x="3143250" y="5902325"/>
          <p14:tracePt t="80494" x="3143250" y="5884863"/>
          <p14:tracePt t="80506" x="3143250" y="5875338"/>
          <p14:tracePt t="80519" x="3143250" y="5848350"/>
          <p14:tracePt t="80523" x="3143250" y="5822950"/>
          <p14:tracePt t="80535" x="3152775" y="5795963"/>
          <p14:tracePt t="80554" x="3152775" y="5776913"/>
          <p14:tracePt t="80570" x="3170238" y="5751513"/>
          <p14:tracePt t="80586" x="3187700" y="5732463"/>
          <p14:tracePt t="80586" x="3205163" y="5715000"/>
          <p14:tracePt t="80606" x="3224213" y="5697538"/>
          <p14:tracePt t="80622" x="3251200" y="5661025"/>
          <p14:tracePt t="80638" x="3259138" y="5653088"/>
          <p14:tracePt t="80654" x="3276600" y="5643563"/>
          <p14:tracePt t="80685" x="3295650" y="5643563"/>
          <p14:tracePt t="80686" x="3322638" y="5643563"/>
          <p14:tracePt t="80686" x="3330575" y="5643563"/>
          <p14:tracePt t="80718" x="3367088" y="5643563"/>
          <p14:tracePt t="80730" x="3384550" y="5643563"/>
          <p14:tracePt t="80751" x="3394075" y="5643563"/>
          <p14:tracePt t="80768" x="3411538" y="5643563"/>
          <p14:tracePt t="80785" x="3419475" y="5653088"/>
          <p14:tracePt t="80793" x="3446463" y="5705475"/>
          <p14:tracePt t="80802" x="3473450" y="5786438"/>
          <p14:tracePt t="80818" x="3482975" y="5830888"/>
          <p14:tracePt t="80835" x="3482975" y="5884863"/>
          <p14:tracePt t="80852" x="3482975" y="5919788"/>
          <p14:tracePt t="80868" x="3482975" y="5956300"/>
          <p14:tracePt t="80885" x="3482975" y="5983288"/>
          <p14:tracePt t="80902" x="3482975" y="6010275"/>
          <p14:tracePt t="80919" x="3446463" y="6027738"/>
          <p14:tracePt t="80935" x="3402013" y="6045200"/>
          <p14:tracePt t="80952" x="3330575" y="6054725"/>
          <p14:tracePt t="80969" x="3224213" y="6054725"/>
          <p14:tracePt t="80987" x="3170238" y="6054725"/>
          <p14:tracePt t="81002" x="3160713" y="6054725"/>
          <p14:tracePt t="81019" x="3160713" y="6045200"/>
          <p14:tracePt t="81036" x="3143250" y="6027738"/>
          <p14:tracePt t="81052" x="3143250" y="6000750"/>
          <p14:tracePt t="81069" x="3108325" y="5894388"/>
          <p14:tracePt t="81087" x="3089275" y="5822950"/>
          <p14:tracePt t="81102" x="3071813" y="5776913"/>
          <p14:tracePt t="81118" x="3054350" y="5724525"/>
          <p14:tracePt t="81135" x="3054350" y="5688013"/>
          <p14:tracePt t="81151" x="3054350" y="5661025"/>
          <p14:tracePt t="81168" x="3054350" y="5653088"/>
          <p14:tracePt t="81185" x="3054350" y="5634038"/>
          <p14:tracePt t="81202" x="3071813" y="5608638"/>
          <p14:tracePt t="81219" x="3098800" y="5572125"/>
          <p14:tracePt t="81236" x="3143250" y="5572125"/>
          <p14:tracePt t="81252" x="3197225" y="5545138"/>
          <p14:tracePt t="81269" x="3251200" y="5545138"/>
          <p14:tracePt t="81286" x="3286125" y="5537200"/>
          <p14:tracePt t="81302" x="3330575" y="5537200"/>
          <p14:tracePt t="81319" x="3340100" y="5537200"/>
          <p14:tracePt t="81336" x="3357563" y="5537200"/>
          <p14:tracePt t="81353" x="3384550" y="5537200"/>
          <p14:tracePt t="81353" x="3394075" y="5537200"/>
          <p14:tracePt t="81370" x="3429000" y="5562600"/>
          <p14:tracePt t="81385" x="3455988" y="5616575"/>
          <p14:tracePt t="81402" x="3482975" y="5680075"/>
          <p14:tracePt t="81418" x="3517900" y="5732463"/>
          <p14:tracePt t="81435" x="3536950" y="5795963"/>
          <p14:tracePt t="81452" x="3544888" y="5840413"/>
          <p14:tracePt t="81468" x="3544888" y="5875338"/>
          <p14:tracePt t="81486" x="3544888" y="5894388"/>
          <p14:tracePt t="81503" x="3544888" y="5929313"/>
          <p14:tracePt t="81519" x="3544888" y="5965825"/>
          <p14:tracePt t="81536" x="3544888" y="6000750"/>
          <p14:tracePt t="81552" x="3527425" y="6037263"/>
          <p14:tracePt t="81569" x="3482975" y="6072188"/>
          <p14:tracePt t="81585" x="3429000" y="6099175"/>
          <p14:tracePt t="81602" x="3375025" y="6108700"/>
          <p14:tracePt t="81619" x="3330575" y="6116638"/>
          <p14:tracePt t="81635" x="3276600" y="6126163"/>
          <p14:tracePt t="81652" x="3224213" y="6134100"/>
          <p14:tracePt t="81669" x="3179763" y="6134100"/>
          <p14:tracePt t="81686" x="3133725" y="6134100"/>
          <p14:tracePt t="81702" x="3108325" y="6134100"/>
          <p14:tracePt t="81718" x="3071813" y="6134100"/>
          <p14:tracePt t="81736" x="3036888" y="6108700"/>
          <p14:tracePt t="81753" x="2990850" y="6045200"/>
          <p14:tracePt t="81769" x="2973388" y="6010275"/>
          <p14:tracePt t="81785" x="2955925" y="5956300"/>
          <p14:tracePt t="81802" x="2938463" y="5911850"/>
          <p14:tracePt t="81802" x="2938463" y="5894388"/>
          <p14:tracePt t="81819" x="2938463" y="5830888"/>
          <p14:tracePt t="81836" x="2938463" y="5803900"/>
          <p14:tracePt t="81853" x="2938463" y="5776913"/>
          <p14:tracePt t="81868" x="2938463" y="5751513"/>
          <p14:tracePt t="81885" x="2955925" y="5705475"/>
          <p14:tracePt t="81903" x="2990850" y="5680075"/>
          <p14:tracePt t="81919" x="3062288" y="5653088"/>
          <p14:tracePt t="81936" x="3125788" y="5616575"/>
          <p14:tracePt t="81953" x="3205163" y="5599113"/>
          <p14:tracePt t="81969" x="3259138" y="5589588"/>
          <p14:tracePt t="81986" x="3303588" y="5589588"/>
          <p14:tracePt t="82002" x="3322638" y="5589588"/>
          <p14:tracePt t="82036" x="3330575" y="5589588"/>
          <p14:tracePt t="82037" x="3357563" y="5589588"/>
          <p14:tracePt t="82053" x="3384550" y="5589588"/>
          <p14:tracePt t="82069" x="3402013" y="5626100"/>
          <p14:tracePt t="82085" x="3429000" y="5680075"/>
          <p14:tracePt t="82103" x="3455988" y="5751513"/>
          <p14:tracePt t="82119" x="3473450" y="5803900"/>
          <p14:tracePt t="82136" x="3473450" y="5848350"/>
          <p14:tracePt t="82153" x="3473450" y="5875338"/>
          <p14:tracePt t="82169" x="3473450" y="5902325"/>
          <p14:tracePt t="82185" x="3473450" y="5919788"/>
          <p14:tracePt t="82221" x="3473450" y="5929313"/>
          <p14:tracePt t="82222" x="3465513" y="5956300"/>
          <p14:tracePt t="82236" x="3429000" y="5956300"/>
          <p14:tracePt t="82253" x="3375025" y="5956300"/>
          <p14:tracePt t="82269" x="3313113" y="5956300"/>
          <p14:tracePt t="82286" x="3241675" y="5956300"/>
          <p14:tracePt t="82286" x="3214688" y="5956300"/>
          <p14:tracePt t="82304" x="3170238" y="5956300"/>
          <p14:tracePt t="82319" x="3143250" y="5956300"/>
          <p14:tracePt t="82336" x="3143250" y="5946775"/>
          <p14:tracePt t="82353" x="3125788" y="5929313"/>
          <p14:tracePt t="82369" x="3125788" y="5911850"/>
          <p14:tracePt t="82386" x="3125788" y="5884863"/>
          <p14:tracePt t="82403" x="3125788" y="5848350"/>
          <p14:tracePt t="82420" x="3125788" y="5813425"/>
          <p14:tracePt t="82435" x="3125788" y="5795963"/>
          <p14:tracePt t="82452" x="3125788" y="5768975"/>
          <p14:tracePt t="82469" x="3143250" y="5732463"/>
          <p14:tracePt t="82485" x="3197225" y="5705475"/>
          <p14:tracePt t="82502" x="3241675" y="5705475"/>
          <p14:tracePt t="82519" x="3259138" y="5697538"/>
          <p14:tracePt t="82536" x="3313113" y="5697538"/>
          <p14:tracePt t="82553" x="3340100" y="5697538"/>
          <p14:tracePt t="82569" x="3375025" y="5724525"/>
          <p14:tracePt t="82586" x="3402013" y="5741988"/>
          <p14:tracePt t="82603" x="3429000" y="5803900"/>
          <p14:tracePt t="82620" x="3438525" y="5857875"/>
          <p14:tracePt t="82635" x="3455988" y="5894388"/>
          <p14:tracePt t="82653" x="3465513" y="5919788"/>
          <p14:tracePt t="82670" x="3465513" y="5929313"/>
          <p14:tracePt t="82686" x="3465513" y="5938838"/>
          <p14:tracePt t="82702" x="3419475" y="5973763"/>
          <p14:tracePt t="82720" x="3357563" y="6000750"/>
          <p14:tracePt t="82737" x="3322638" y="6000750"/>
          <p14:tracePt t="82753" x="3286125" y="6000750"/>
          <p14:tracePt t="82769" x="3268663" y="6000750"/>
          <p14:tracePt t="82787" x="3251200" y="6000750"/>
          <p14:tracePt t="82828" x="3232150" y="5991225"/>
          <p14:tracePt t="82844" x="3232150" y="5983288"/>
          <p14:tracePt t="82848" x="3232150" y="5965825"/>
          <p14:tracePt t="82856" x="3232150" y="5929313"/>
          <p14:tracePt t="82869" x="3251200" y="5884863"/>
          <p14:tracePt t="82886" x="3251200" y="5867400"/>
          <p14:tracePt t="82902" x="3259138" y="5830888"/>
          <p14:tracePt t="82919" x="3259138" y="5822950"/>
          <p14:tracePt t="82935" x="3276600" y="5822950"/>
          <p14:tracePt t="82952" x="3286125" y="5822950"/>
          <p14:tracePt t="82988" x="3295650" y="5822950"/>
          <p14:tracePt t="83002" x="3313113" y="5822950"/>
          <p14:tracePt t="83004" x="3330575" y="5822950"/>
          <p14:tracePt t="83020" x="3375025" y="5822950"/>
          <p14:tracePt t="83036" x="3411538" y="5822950"/>
          <p14:tracePt t="83053" x="3482975" y="5822950"/>
          <p14:tracePt t="83070" x="3616325" y="5822950"/>
          <p14:tracePt t="83086" x="3759200" y="5840413"/>
          <p14:tracePt t="83086" x="3840163" y="5848350"/>
          <p14:tracePt t="83104" x="4017963" y="5884863"/>
          <p14:tracePt t="83120" x="4098925" y="5894388"/>
          <p14:tracePt t="83136" x="4375150" y="5929313"/>
          <p14:tracePt t="83153" x="4589463" y="5946775"/>
          <p14:tracePt t="83170" x="4795838" y="5965825"/>
          <p14:tracePt t="83186" x="4965700" y="5991225"/>
          <p14:tracePt t="83203" x="5126038" y="6010275"/>
          <p14:tracePt t="83219" x="5197475" y="6018213"/>
          <p14:tracePt t="83236" x="5232400" y="6018213"/>
          <p14:tracePt t="83252" x="5295900" y="6018213"/>
          <p14:tracePt t="83269" x="5340350" y="6018213"/>
          <p14:tracePt t="83286" x="5402263" y="6018213"/>
          <p14:tracePt t="83303" x="5456238" y="6018213"/>
          <p14:tracePt t="83320" x="5491163" y="6018213"/>
          <p14:tracePt t="83336" x="5537200" y="6018213"/>
          <p14:tracePt t="83353" x="5581650" y="6018213"/>
          <p14:tracePt t="83369" x="5616575" y="6018213"/>
          <p14:tracePt t="83386" x="5688013" y="5983288"/>
          <p14:tracePt t="83403" x="5732463" y="5973763"/>
          <p14:tracePt t="83420" x="5786438" y="5956300"/>
          <p14:tracePt t="83436" x="5822950" y="5929313"/>
          <p14:tracePt t="83453" x="5822950" y="5919788"/>
          <p14:tracePt t="83470" x="5840413" y="5902325"/>
          <p14:tracePt t="83486" x="5840413" y="5875338"/>
          <p14:tracePt t="83503" x="5848350" y="5857875"/>
          <p14:tracePt t="83520" x="5857875" y="5840413"/>
          <p14:tracePt t="83536" x="5857875" y="5830888"/>
          <p14:tracePt t="83554" x="5857875" y="5822950"/>
          <p14:tracePt t="83570" x="5857875" y="5803900"/>
          <p14:tracePt t="83586" x="5857875" y="5786438"/>
          <p14:tracePt t="83603" x="5857875" y="5768975"/>
          <p14:tracePt t="83620" x="5857875" y="5751513"/>
          <p14:tracePt t="83663" x="5857875" y="5732463"/>
          <p14:tracePt t="83678" x="5857875" y="5724525"/>
          <p14:tracePt t="83682" x="5857875" y="5705475"/>
          <p14:tracePt t="83694" x="5857875" y="5697538"/>
          <p14:tracePt t="83703" x="5884863" y="5670550"/>
          <p14:tracePt t="83719" x="5911850" y="5661025"/>
          <p14:tracePt t="83736" x="5919788" y="5661025"/>
          <p14:tracePt t="83753" x="5929313" y="5661025"/>
          <p14:tracePt t="83837" x="5938838" y="5670550"/>
          <p14:tracePt t="83886" x="5919788" y="5680075"/>
          <p14:tracePt t="83902" x="5875338" y="5688013"/>
          <p14:tracePt t="83909" x="5857875" y="5688013"/>
          <p14:tracePt t="83919" x="5803900" y="5688013"/>
          <p14:tracePt t="83936" x="5724525" y="5688013"/>
          <p14:tracePt t="83955" x="5697538" y="5688013"/>
          <p14:tracePt t="83970" x="5680075" y="5688013"/>
          <p14:tracePt t="83987" x="5661025" y="5705475"/>
          <p14:tracePt t="84003" x="5643563" y="5724525"/>
          <p14:tracePt t="84020" x="5626100" y="5741988"/>
          <p14:tracePt t="84038" x="5599113" y="5768975"/>
          <p14:tracePt t="84053" x="5589588" y="5786438"/>
          <p14:tracePt t="84070" x="5581650" y="5813425"/>
          <p14:tracePt t="84086" x="5581650" y="5840413"/>
          <p14:tracePt t="84103" x="5581650" y="5867400"/>
          <p14:tracePt t="84120" x="5581650" y="5902325"/>
          <p14:tracePt t="84137" x="5581650" y="5919788"/>
          <p14:tracePt t="84154" x="5581650" y="5938838"/>
          <p14:tracePt t="84169" x="5608638" y="5956300"/>
          <p14:tracePt t="84187" x="5626100" y="5956300"/>
          <p14:tracePt t="84203" x="5643563" y="5956300"/>
          <p14:tracePt t="84220" x="5697538" y="5956300"/>
          <p14:tracePt t="84220" x="5724525" y="5956300"/>
          <p14:tracePt t="84238" x="5776913" y="5956300"/>
          <p14:tracePt t="84269" x="5822950" y="5956300"/>
          <p14:tracePt t="84271" x="5848350" y="5956300"/>
          <p14:tracePt t="84287" x="5875338" y="5919788"/>
          <p14:tracePt t="84303" x="5884863" y="5884863"/>
          <p14:tracePt t="84321" x="5884863" y="5830888"/>
          <p14:tracePt t="84337" x="5884863" y="5741988"/>
          <p14:tracePt t="84354" x="5884863" y="5715000"/>
          <p14:tracePt t="84370" x="5884863" y="5697538"/>
          <p14:tracePt t="84387" x="5884863" y="5680075"/>
          <p14:tracePt t="84403" x="5867400" y="5661025"/>
          <p14:tracePt t="84420" x="5857875" y="5661025"/>
          <p14:tracePt t="84437" x="5848350" y="5661025"/>
          <p14:tracePt t="84454" x="5822950" y="5653088"/>
          <p14:tracePt t="84471" x="5803900" y="5653088"/>
          <p14:tracePt t="84487" x="5759450" y="5653088"/>
          <p14:tracePt t="84503" x="5732463" y="5653088"/>
          <p14:tracePt t="84521" x="5705475" y="5653088"/>
          <p14:tracePt t="84537" x="5670550" y="5661025"/>
          <p14:tracePt t="84554" x="5643563" y="5697538"/>
          <p14:tracePt t="84570" x="5616575" y="5759450"/>
          <p14:tracePt t="84586" x="5616575" y="5795963"/>
          <p14:tracePt t="84604" x="5616575" y="5840413"/>
          <p14:tracePt t="84620" x="5616575" y="5919788"/>
          <p14:tracePt t="84620" x="5626100" y="5946775"/>
          <p14:tracePt t="84638" x="5670550" y="6010275"/>
          <p14:tracePt t="84654" x="5688013" y="6027738"/>
          <p14:tracePt t="84671" x="5751513" y="6062663"/>
          <p14:tracePt t="84687" x="5830888" y="6089650"/>
          <p14:tracePt t="84704" x="5867400" y="6089650"/>
          <p14:tracePt t="84720" x="5902325" y="6089650"/>
          <p14:tracePt t="84737" x="5929313" y="6089650"/>
          <p14:tracePt t="84737" x="5938838" y="6081713"/>
          <p14:tracePt t="84772" x="5946775" y="6062663"/>
          <p14:tracePt t="84774" x="5946775" y="6054725"/>
          <p14:tracePt t="84786" x="5946775" y="6037263"/>
          <p14:tracePt t="84804" x="5946775" y="5991225"/>
          <p14:tracePt t="84820" x="5946775" y="5946775"/>
          <p14:tracePt t="84837" x="5946775" y="5884863"/>
          <p14:tracePt t="84853" x="5946775" y="5848350"/>
          <p14:tracePt t="84870" x="5946775" y="5813425"/>
          <p14:tracePt t="84887" x="5946775" y="5786438"/>
          <p14:tracePt t="84904" x="5946775" y="5768975"/>
          <p14:tracePt t="84944" x="5938838" y="5759450"/>
          <p14:tracePt t="84948" x="5929313" y="5759450"/>
          <p14:tracePt t="84953" x="5911850" y="5759450"/>
          <p14:tracePt t="84971" x="5875338" y="5759450"/>
          <p14:tracePt t="84987" x="5857875" y="5759450"/>
          <p14:tracePt t="85004" x="5840413" y="5759450"/>
          <p14:tracePt t="85021" x="5822950" y="5759450"/>
          <p14:tracePt t="85038" x="5803900" y="5759450"/>
          <p14:tracePt t="85053" x="5786438" y="5759450"/>
          <p14:tracePt t="85071" x="5759450" y="5759450"/>
          <p14:tracePt t="85088" x="5751513" y="5786438"/>
          <p14:tracePt t="85103" x="5715000" y="5813425"/>
          <p14:tracePt t="85120" x="5715000" y="5848350"/>
          <p14:tracePt t="85137" x="5705475" y="5875338"/>
          <p14:tracePt t="85153" x="5705475" y="5894388"/>
          <p14:tracePt t="85170" x="5705475" y="5902325"/>
          <p14:tracePt t="85216" x="5705475" y="5911850"/>
          <p14:tracePt t="85233" x="5724525" y="5911850"/>
          <p14:tracePt t="85235" x="5751513" y="5911850"/>
          <p14:tracePt t="85254" x="5795963" y="5911850"/>
          <p14:tracePt t="85255" x="5830888" y="5911850"/>
          <p14:tracePt t="85270" x="5867400" y="5894388"/>
          <p14:tracePt t="85287" x="5884863" y="5875338"/>
          <p14:tracePt t="85303" x="5884863" y="5857875"/>
          <p14:tracePt t="85321" x="5884863" y="5830888"/>
          <p14:tracePt t="85337" x="5884863" y="5795963"/>
          <p14:tracePt t="85354" x="5884863" y="5776913"/>
          <p14:tracePt t="85371" x="5884863" y="5741988"/>
          <p14:tracePt t="85387" x="5857875" y="5670550"/>
          <p14:tracePt t="85404" x="5803900" y="5616575"/>
          <p14:tracePt t="85421" x="5751513" y="5581650"/>
          <p14:tracePt t="85438" x="5688013" y="5554663"/>
          <p14:tracePt t="85453" x="5634038" y="5537200"/>
          <p14:tracePt t="85471" x="5599113" y="5537200"/>
          <p14:tracePt t="85503" x="5581650" y="5537200"/>
          <p14:tracePt t="85504" x="5554663" y="5537200"/>
          <p14:tracePt t="85521" x="5537200" y="5545138"/>
          <p14:tracePt t="85537" x="5518150" y="5572125"/>
          <p14:tracePt t="85553" x="5510213" y="5626100"/>
          <p14:tracePt t="85572" x="5510213" y="5653088"/>
          <p14:tracePt t="85589" x="5510213" y="5697538"/>
          <p14:tracePt t="85604" x="5510213" y="5751513"/>
          <p14:tracePt t="85620" x="5510213" y="5803900"/>
          <p14:tracePt t="85637" x="5510213" y="5848350"/>
          <p14:tracePt t="85654" x="5518150" y="5867400"/>
          <p14:tracePt t="85743" x="5527675" y="5875338"/>
          <p14:tracePt t="85755" x="5537200" y="5875338"/>
          <p14:tracePt t="85761" x="5545138" y="5875338"/>
          <p14:tracePt t="85770" x="5562600" y="5875338"/>
          <p14:tracePt t="85788" x="5589588" y="5875338"/>
          <p14:tracePt t="85804" x="5616575" y="5875338"/>
          <p14:tracePt t="85821" x="5643563" y="5875338"/>
          <p14:tracePt t="85838" x="5653088" y="5875338"/>
          <p14:tracePt t="85854" x="5670550" y="5857875"/>
          <p14:tracePt t="85871" x="5688013" y="5830888"/>
          <p14:tracePt t="85888" x="5688013" y="5822950"/>
          <p14:tracePt t="86064" x="5680075" y="5822950"/>
          <p14:tracePt t="86068" x="5680075" y="5830888"/>
          <p14:tracePt t="86081" x="5670550" y="5848350"/>
          <p14:tracePt t="86088" x="5670550" y="5857875"/>
          <p14:tracePt t="86104" x="5670550" y="5867400"/>
          <p14:tracePt t="86121" x="5670550" y="5884863"/>
          <p14:tracePt t="86137" x="5670550" y="5902325"/>
          <p14:tracePt t="86154" x="5670550" y="5919788"/>
          <p14:tracePt t="86192" x="5670550" y="5929313"/>
          <p14:tracePt t="86204" x="5670550" y="5938838"/>
          <p14:tracePt t="86230" x="5680075" y="5938838"/>
          <p14:tracePt t="86243" x="5688013" y="5938838"/>
          <p14:tracePt t="86254" x="5705475" y="5938838"/>
          <p14:tracePt t="86255" x="5751513" y="5929313"/>
          <p14:tracePt t="86271" x="5768975" y="5911850"/>
          <p14:tracePt t="86288" x="5786438" y="5894388"/>
          <p14:tracePt t="86304" x="5803900" y="5875338"/>
          <p14:tracePt t="86354" x="5803900" y="5857875"/>
          <p14:tracePt t="87067" x="0" y="0"/>
        </p14:tracePtLst>
        <p14:tracePtLst>
          <p14:tracePt t="91676" x="3929063" y="4205288"/>
          <p14:tracePt t="91688" x="3929063" y="4214813"/>
          <p14:tracePt t="91706" x="3902075" y="4214813"/>
          <p14:tracePt t="91708" x="3894138" y="4224338"/>
          <p14:tracePt t="91724" x="3875088" y="4224338"/>
          <p14:tracePt t="91896" x="3875088" y="4232275"/>
          <p14:tracePt t="91900" x="3875088" y="4241800"/>
          <p14:tracePt t="91911" x="3857625" y="4268788"/>
          <p14:tracePt t="91915" x="3857625" y="4276725"/>
          <p14:tracePt t="91928" x="3857625" y="4286250"/>
          <p14:tracePt t="91960" x="3857625" y="4313238"/>
          <p14:tracePt t="91981" x="3857625" y="4322763"/>
          <p14:tracePt t="91992" x="3867150" y="4322763"/>
          <p14:tracePt t="92008" x="3875088" y="4330700"/>
          <p14:tracePt t="92087" x="3902075" y="4330700"/>
          <p14:tracePt t="92091" x="3938588" y="4330700"/>
          <p14:tracePt t="92107" x="3990975" y="4313238"/>
          <p14:tracePt t="92108" x="4108450" y="4259263"/>
          <p14:tracePt t="92124" x="4224338" y="4232275"/>
          <p14:tracePt t="92233" x="4232275" y="4232275"/>
          <p14:tracePt t="92250" x="4251325" y="4232275"/>
          <p14:tracePt t="92254" x="4286250" y="4224338"/>
          <p14:tracePt t="92260" x="4286250" y="4214813"/>
          <p14:tracePt t="92330" x="4295775" y="4214813"/>
          <p14:tracePt t="92334" x="4303713" y="4214813"/>
          <p14:tracePt t="92362" x="4313238" y="4214813"/>
          <p14:tracePt t="92367" x="4322763" y="4214813"/>
          <p14:tracePt t="92394" x="4348163" y="4214813"/>
          <p14:tracePt t="92398" x="4367213" y="4214813"/>
          <p14:tracePt t="92410" x="4402138" y="4224338"/>
          <p14:tracePt t="92414" x="4438650" y="4241800"/>
          <p14:tracePt t="92423" x="4527550" y="4303713"/>
          <p14:tracePt t="92440" x="4822825" y="4465638"/>
          <p14:tracePt t="92457" x="4991100" y="4562475"/>
          <p14:tracePt t="92474" x="5072063" y="4625975"/>
          <p14:tracePt t="92491" x="5126038" y="4687888"/>
          <p14:tracePt t="92508" x="5133975" y="4732338"/>
          <p14:tracePt t="92524" x="5170488" y="4786313"/>
          <p14:tracePt t="92541" x="5187950" y="4830763"/>
          <p14:tracePt t="92558" x="5205413" y="4848225"/>
          <p14:tracePt t="92573" x="5205413" y="4875213"/>
          <p14:tracePt t="92591" x="5224463" y="4894263"/>
          <p14:tracePt t="92634" x="5224463" y="4911725"/>
          <p14:tracePt t="92639" x="5251450" y="4956175"/>
          <p14:tracePt t="92649" x="5276850" y="4973638"/>
          <p14:tracePt t="92657" x="5330825" y="5027613"/>
          <p14:tracePt t="92674" x="5438775" y="5133975"/>
          <p14:tracePt t="92690" x="5500688" y="5180013"/>
          <p14:tracePt t="92842" x="5510213" y="5180013"/>
          <p14:tracePt t="92846" x="5518150" y="5180013"/>
          <p14:tracePt t="92857" x="5562600" y="5143500"/>
          <p14:tracePt t="92863" x="5562600" y="5126038"/>
          <p14:tracePt t="92874" x="5562600" y="5054600"/>
          <p14:tracePt t="92891" x="5581650" y="5000625"/>
          <p14:tracePt t="92907" x="5581650" y="4965700"/>
          <p14:tracePt t="92923" x="5581650" y="4956175"/>
          <p14:tracePt t="93619" x="0" y="0"/>
        </p14:tracePtLst>
        <p14:tracePtLst>
          <p14:tracePt t="100012" x="7010400" y="5911850"/>
          <p14:tracePt t="100084" x="7018338" y="5911850"/>
          <p14:tracePt t="100087" x="7027863" y="5911850"/>
          <p14:tracePt t="100100" x="7037388" y="5902325"/>
          <p14:tracePt t="100103" x="7045325" y="5894388"/>
          <p14:tracePt t="100116" x="7062788" y="5884863"/>
          <p14:tracePt t="100127" x="7081838" y="5867400"/>
          <p14:tracePt t="100164" x="7081838" y="5857875"/>
          <p14:tracePt t="100180" x="7081838" y="5848350"/>
          <p14:tracePt t="100184" x="7081838" y="5840413"/>
          <p14:tracePt t="100469" x="7089775" y="5840413"/>
          <p14:tracePt t="100483" x="7108825" y="5840413"/>
          <p14:tracePt t="100488" x="7108825" y="5848350"/>
          <p14:tracePt t="100504" x="7108825" y="5857875"/>
          <p14:tracePt t="100510" x="7126288" y="5884863"/>
          <p14:tracePt t="100527" x="7143750" y="5929313"/>
          <p14:tracePt t="100544" x="7161213" y="5965825"/>
          <p14:tracePt t="100560" x="7188200" y="6010275"/>
          <p14:tracePt t="100577" x="7205663" y="6045200"/>
          <p14:tracePt t="100594" x="7205663" y="6062663"/>
          <p14:tracePt t="100611" x="7215188" y="6081713"/>
          <p14:tracePt t="100628" x="7215188" y="6108700"/>
          <p14:tracePt t="100645" x="7215188" y="6143625"/>
          <p14:tracePt t="100660" x="7215188" y="6161088"/>
          <p14:tracePt t="100677" x="7215188" y="6180138"/>
          <p14:tracePt t="100694" x="7197725" y="6215063"/>
          <p14:tracePt t="100711" x="7170738" y="6242050"/>
          <p14:tracePt t="100729" x="7143750" y="6259513"/>
          <p14:tracePt t="100745" x="7126288" y="6259513"/>
          <p14:tracePt t="100761" x="7099300" y="6276975"/>
          <p14:tracePt t="100777" x="7081838" y="6286500"/>
          <p14:tracePt t="100794" x="7062788" y="6286500"/>
          <p14:tracePt t="100810" x="7037388" y="6286500"/>
          <p14:tracePt t="100828" x="7000875" y="6286500"/>
          <p14:tracePt t="100868" x="6991350" y="6286500"/>
          <p14:tracePt t="100872" x="6983413" y="6286500"/>
          <p14:tracePt t="100903" x="6983413" y="6276975"/>
          <p14:tracePt t="100915" x="6956425" y="6269038"/>
          <p14:tracePt t="100917" x="6946900" y="6242050"/>
          <p14:tracePt t="100927" x="6965950" y="6197600"/>
          <p14:tracePt t="100944" x="6965950" y="6161088"/>
          <p14:tracePt t="100961" x="6956425" y="6126163"/>
          <p14:tracePt t="100977" x="6956425" y="6062663"/>
          <p14:tracePt t="100994" x="6973888" y="6018213"/>
          <p14:tracePt t="101013" x="6991350" y="5973763"/>
          <p14:tracePt t="101028" x="6991350" y="5956300"/>
          <p14:tracePt t="101045" x="7000875" y="5956300"/>
          <p14:tracePt t="101061" x="7018338" y="5946775"/>
          <p14:tracePt t="101078" x="7037388" y="5946775"/>
          <p14:tracePt t="101094" x="7062788" y="5919788"/>
          <p14:tracePt t="101110" x="7072313" y="5919788"/>
          <p14:tracePt t="101129" x="7089775" y="5911850"/>
          <p14:tracePt t="101145" x="7099300" y="5911850"/>
          <p14:tracePt t="101161" x="7108825" y="5911850"/>
          <p14:tracePt t="101178" x="7126288" y="5911850"/>
          <p14:tracePt t="101194" x="7143750" y="5911850"/>
          <p14:tracePt t="101211" x="7180263" y="5911850"/>
          <p14:tracePt t="101227" x="7205663" y="5911850"/>
          <p14:tracePt t="101245" x="7251700" y="5946775"/>
          <p14:tracePt t="101261" x="7269163" y="5965825"/>
          <p14:tracePt t="101278" x="7286625" y="5965825"/>
          <p14:tracePt t="101294" x="7296150" y="6010275"/>
          <p14:tracePt t="101311" x="7304088" y="6027738"/>
          <p14:tracePt t="101328" x="7304088" y="6045200"/>
          <p14:tracePt t="101344" x="7304088" y="6072188"/>
          <p14:tracePt t="101361" x="7304088" y="6089650"/>
          <p14:tracePt t="101378" x="7304088" y="6108700"/>
          <p14:tracePt t="101394" x="7304088" y="6126163"/>
          <p14:tracePt t="101411" x="7304088" y="6143625"/>
          <p14:tracePt t="101427" x="7296150" y="6143625"/>
          <p14:tracePt t="101445" x="7242175" y="6143625"/>
          <p14:tracePt t="101463" x="7215188" y="6161088"/>
          <p14:tracePt t="101478" x="7161213" y="6180138"/>
          <p14:tracePt t="101494" x="7099300" y="6180138"/>
          <p14:tracePt t="101511" x="7010400" y="6180138"/>
          <p14:tracePt t="101528" x="6884988" y="6180138"/>
          <p14:tracePt t="101545" x="6330950" y="6215063"/>
          <p14:tracePt t="101562" x="6313488" y="6215063"/>
          <p14:tracePt t="101578" x="6153150" y="6242050"/>
          <p14:tracePt t="101594" x="5759450" y="6242050"/>
          <p14:tracePt t="101611" x="5197475" y="6242050"/>
          <p14:tracePt t="101628" x="4633913" y="6242050"/>
          <p14:tracePt t="101645" x="4152900" y="6242050"/>
          <p14:tracePt t="101661" x="3813175" y="6242050"/>
          <p14:tracePt t="101678" x="3581400" y="6242050"/>
          <p14:tracePt t="101695" x="3402013" y="6242050"/>
          <p14:tracePt t="101711" x="3251200" y="6242050"/>
          <p14:tracePt t="101728" x="3152775" y="6242050"/>
          <p14:tracePt t="101745" x="3081338" y="6242050"/>
          <p14:tracePt t="101761" x="3027363" y="6242050"/>
          <p14:tracePt t="101777" x="2955925" y="6242050"/>
          <p14:tracePt t="101795" x="2884488" y="6242050"/>
          <p14:tracePt t="101811" x="2776538" y="6242050"/>
          <p14:tracePt t="101828" x="2660650" y="6242050"/>
          <p14:tracePt t="101845" x="2465388" y="6215063"/>
          <p14:tracePt t="101861" x="2339975" y="6180138"/>
          <p14:tracePt t="101878" x="2205038" y="6153150"/>
          <p14:tracePt t="101895" x="2081213" y="6126163"/>
          <p14:tracePt t="101911" x="1965325" y="6089650"/>
          <p14:tracePt t="101929" x="1857375" y="6054725"/>
          <p14:tracePt t="101945" x="1714500" y="6000750"/>
          <p14:tracePt t="101962" x="1697038" y="6000750"/>
          <p14:tracePt t="101979" x="1670050" y="5983288"/>
          <p14:tracePt t="102022" x="1670050" y="5973763"/>
          <p14:tracePt t="102026" x="1670050" y="5965825"/>
          <p14:tracePt t="102038" x="1643063" y="5946775"/>
          <p14:tracePt t="102044" x="1633538" y="5929313"/>
          <p14:tracePt t="102061" x="1616075" y="5894388"/>
          <p14:tracePt t="102078" x="1608138" y="5875338"/>
          <p14:tracePt t="102096" x="1598613" y="5857875"/>
          <p14:tracePt t="102111" x="1598613" y="5830888"/>
          <p14:tracePt t="102128" x="1598613" y="5803900"/>
          <p14:tracePt t="102145" x="1598613" y="5786438"/>
          <p14:tracePt t="102162" x="1598613" y="5759450"/>
          <p14:tracePt t="102179" x="1598613" y="5741988"/>
          <p14:tracePt t="102194" x="1598613" y="5724525"/>
          <p14:tracePt t="102230" x="1598613" y="5715000"/>
          <p14:tracePt t="102278" x="1598613" y="5705475"/>
          <p14:tracePt t="102281" x="1616075" y="5697538"/>
          <p14:tracePt t="102287" x="1625600" y="5697538"/>
          <p14:tracePt t="102295" x="1633538" y="5697538"/>
          <p14:tracePt t="102312" x="1660525" y="5697538"/>
          <p14:tracePt t="102329" x="1697038" y="5697538"/>
          <p14:tracePt t="102345" x="1758950" y="5697538"/>
          <p14:tracePt t="102362" x="1768475" y="5697538"/>
          <p14:tracePt t="102378" x="1785938" y="5697538"/>
          <p14:tracePt t="102395" x="1803400" y="5697538"/>
          <p14:tracePt t="102412" x="1803400" y="5705475"/>
          <p14:tracePt t="102428" x="1822450" y="5724525"/>
          <p14:tracePt t="102445" x="1847850" y="5741988"/>
          <p14:tracePt t="102462" x="1866900" y="5759450"/>
          <p14:tracePt t="102478" x="1893888" y="5776913"/>
          <p14:tracePt t="102495" x="1911350" y="5786438"/>
          <p14:tracePt t="102512" x="1911350" y="5795963"/>
          <p14:tracePt t="102566" x="1919288" y="5795963"/>
          <p14:tracePt t="102582" x="1919288" y="5813425"/>
          <p14:tracePt t="102586" x="1919288" y="5822950"/>
          <p14:tracePt t="102598" x="1919288" y="5840413"/>
          <p14:tracePt t="102602" x="1919288" y="5857875"/>
          <p14:tracePt t="102611" x="1919288" y="5884863"/>
          <p14:tracePt t="102628" x="1919288" y="5902325"/>
          <p14:tracePt t="102645" x="1919288" y="5946775"/>
          <p14:tracePt t="102661" x="1919288" y="5973763"/>
          <p14:tracePt t="102678" x="1911350" y="5983288"/>
          <p14:tracePt t="102695" x="1893888" y="6000750"/>
          <p14:tracePt t="102712" x="1866900" y="6018213"/>
          <p14:tracePt t="102729" x="1830388" y="6054725"/>
          <p14:tracePt t="102746" x="1776413" y="6072188"/>
          <p14:tracePt t="102762" x="1714500" y="6099175"/>
          <p14:tracePt t="102778" x="1670050" y="6099175"/>
          <p14:tracePt t="102795" x="1633538" y="6099175"/>
          <p14:tracePt t="102813" x="1598613" y="6099175"/>
          <p14:tracePt t="102828" x="1554163" y="6108700"/>
          <p14:tracePt t="102844" x="1536700" y="6108700"/>
          <p14:tracePt t="102862" x="1517650" y="6108700"/>
          <p14:tracePt t="102920" x="1509713" y="6108700"/>
          <p14:tracePt t="102924" x="1500188" y="6099175"/>
          <p14:tracePt t="102935" x="1490663" y="6081713"/>
          <p14:tracePt t="102968" x="1490663" y="6054725"/>
          <p14:tracePt t="102972" x="1490663" y="6045200"/>
          <p14:tracePt t="102984" x="1490663" y="6018213"/>
          <p14:tracePt t="102988" x="1490663" y="6010275"/>
          <p14:tracePt t="103001" x="1490663" y="5991225"/>
          <p14:tracePt t="103014" x="1490663" y="5965825"/>
          <p14:tracePt t="103028" x="1490663" y="5929313"/>
          <p14:tracePt t="103046" x="1509713" y="5894388"/>
          <p14:tracePt t="103062" x="1536700" y="5867400"/>
          <p14:tracePt t="103079" x="1589088" y="5822950"/>
          <p14:tracePt t="103096" x="1625600" y="5795963"/>
          <p14:tracePt t="103112" x="1652588" y="5776913"/>
          <p14:tracePt t="103128" x="1679575" y="5768975"/>
          <p14:tracePt t="103146" x="1704975" y="5759450"/>
          <p14:tracePt t="103162" x="1724025" y="5751513"/>
          <p14:tracePt t="103180" x="1741488" y="5741988"/>
          <p14:tracePt t="103196" x="1758950" y="5741988"/>
          <p14:tracePt t="103212" x="1776413" y="5741988"/>
          <p14:tracePt t="103229" x="1812925" y="5741988"/>
          <p14:tracePt t="103245" x="1830388" y="5741988"/>
          <p14:tracePt t="103262" x="1884363" y="5741988"/>
          <p14:tracePt t="103278" x="1911350" y="5759450"/>
          <p14:tracePt t="103296" x="1938338" y="5786438"/>
          <p14:tracePt t="103312" x="1955800" y="5803900"/>
          <p14:tracePt t="103328" x="1965325" y="5813425"/>
          <p14:tracePt t="103346" x="1982788" y="5830888"/>
          <p14:tracePt t="103362" x="1982788" y="5848350"/>
          <p14:tracePt t="103379" x="1982788" y="5867400"/>
          <p14:tracePt t="103395" x="1982788" y="5902325"/>
          <p14:tracePt t="103412" x="1982788" y="5929313"/>
          <p14:tracePt t="103429" x="1982788" y="5946775"/>
          <p14:tracePt t="103445" x="1982788" y="5965825"/>
          <p14:tracePt t="103479" x="1982788" y="5973763"/>
          <p14:tracePt t="103496" x="1982788" y="5983288"/>
          <p14:tracePt t="103498" x="1982788" y="5991225"/>
          <p14:tracePt t="103512" x="1965325" y="6000750"/>
          <p14:tracePt t="103529" x="1955800" y="6010275"/>
          <p14:tracePt t="103546" x="1938338" y="6010275"/>
          <p14:tracePt t="103562" x="1911350" y="6010275"/>
          <p14:tracePt t="103579" x="1893888" y="6010275"/>
          <p14:tracePt t="103624" x="1884363" y="6010275"/>
          <p14:tracePt t="103629" x="1874838" y="6010275"/>
          <p14:tracePt t="103656" x="1866900" y="6010275"/>
          <p14:tracePt t="103672" x="1857375" y="6000750"/>
          <p14:tracePt t="103676" x="1857375" y="5991225"/>
          <p14:tracePt t="103687" x="1857375" y="5973763"/>
          <p14:tracePt t="103698" x="1857375" y="5956300"/>
          <p14:tracePt t="103768" x="1857375" y="5946775"/>
          <p14:tracePt t="103772" x="1857375" y="5938838"/>
          <p14:tracePt t="103912" x="1874838" y="5938838"/>
          <p14:tracePt t="103928" x="1893888" y="5938838"/>
          <p14:tracePt t="103936" x="1901825" y="5938838"/>
          <p14:tracePt t="103945" x="1901825" y="5956300"/>
          <p14:tracePt t="103945"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742" y="1106128"/>
            <a:ext cx="5450169" cy="4010947"/>
            <a:chOff x="-14742" y="1106128"/>
            <a:chExt cx="5450169" cy="4010947"/>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42" y="1106128"/>
              <a:ext cx="5450169" cy="401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0" y="4084993"/>
              <a:ext cx="2037737" cy="369332"/>
            </a:xfrm>
            <a:prstGeom prst="rect">
              <a:avLst/>
            </a:prstGeom>
          </p:spPr>
          <p:txBody>
            <a:bodyPr wrap="none">
              <a:spAutoFit/>
            </a:bodyPr>
            <a:lstStyle/>
            <a:p>
              <a:r>
                <a:rPr lang="en-US" b="1" i="1" u="sng" dirty="0">
                  <a:latin typeface="Times New Roman" pitchFamily="18" charset="0"/>
                  <a:cs typeface="Times New Roman" pitchFamily="18" charset="0"/>
                  <a:sym typeface="Symbol"/>
                </a:rPr>
                <a:t>Close Loop System</a:t>
              </a:r>
              <a:r>
                <a:rPr lang="en-US" b="1" u="sng" dirty="0">
                  <a:latin typeface="Times New Roman" pitchFamily="18" charset="0"/>
                  <a:cs typeface="Times New Roman" pitchFamily="18" charset="0"/>
                  <a:sym typeface="Symbol"/>
                </a:rPr>
                <a:t> </a:t>
              </a:r>
              <a:endParaRPr lang="en-US" b="1" u="sng" dirty="0"/>
            </a:p>
          </p:txBody>
        </p:sp>
      </p:grpSp>
      <p:graphicFrame>
        <p:nvGraphicFramePr>
          <p:cNvPr id="4" name="Object 3"/>
          <p:cNvGraphicFramePr>
            <a:graphicFrameLocks noChangeAspect="1"/>
          </p:cNvGraphicFramePr>
          <p:nvPr>
            <p:extLst>
              <p:ext uri="{D42A27DB-BD31-4B8C-83A1-F6EECF244321}">
                <p14:modId xmlns:p14="http://schemas.microsoft.com/office/powerpoint/2010/main" val="4087783176"/>
              </p:ext>
            </p:extLst>
          </p:nvPr>
        </p:nvGraphicFramePr>
        <p:xfrm>
          <a:off x="4629619" y="1327356"/>
          <a:ext cx="4355374" cy="663676"/>
        </p:xfrm>
        <a:graphic>
          <a:graphicData uri="http://schemas.openxmlformats.org/presentationml/2006/ole">
            <mc:AlternateContent xmlns:mc="http://schemas.openxmlformats.org/markup-compatibility/2006">
              <mc:Choice xmlns:v="urn:schemas-microsoft-com:vml" Requires="v">
                <p:oleObj name="Equation" r:id="rId6" imgW="2666880" imgH="406080" progId="Equation.3">
                  <p:embed/>
                </p:oleObj>
              </mc:Choice>
              <mc:Fallback>
                <p:oleObj name="Equation" r:id="rId6" imgW="2666880" imgH="406080" progId="Equation.3">
                  <p:embed/>
                  <p:pic>
                    <p:nvPicPr>
                      <p:cNvPr id="0" name=""/>
                      <p:cNvPicPr/>
                      <p:nvPr/>
                    </p:nvPicPr>
                    <p:blipFill>
                      <a:blip r:embed="rId7"/>
                      <a:stretch>
                        <a:fillRect/>
                      </a:stretch>
                    </p:blipFill>
                    <p:spPr>
                      <a:xfrm>
                        <a:off x="4629619" y="1327356"/>
                        <a:ext cx="4355374" cy="66367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9320190"/>
              </p:ext>
            </p:extLst>
          </p:nvPr>
        </p:nvGraphicFramePr>
        <p:xfrm>
          <a:off x="5462588" y="2600325"/>
          <a:ext cx="3008312" cy="725488"/>
        </p:xfrm>
        <a:graphic>
          <a:graphicData uri="http://schemas.openxmlformats.org/presentationml/2006/ole">
            <mc:AlternateContent xmlns:mc="http://schemas.openxmlformats.org/markup-compatibility/2006">
              <mc:Choice xmlns:v="urn:schemas-microsoft-com:vml" Requires="v">
                <p:oleObj name="Equation" r:id="rId8" imgW="1841400" imgH="444240" progId="Equation.3">
                  <p:embed/>
                </p:oleObj>
              </mc:Choice>
              <mc:Fallback>
                <p:oleObj name="Equation" r:id="rId8" imgW="1841400" imgH="444240" progId="Equation.3">
                  <p:embed/>
                  <p:pic>
                    <p:nvPicPr>
                      <p:cNvPr id="0" name="Object 3"/>
                      <p:cNvPicPr>
                        <a:picLocks noChangeAspect="1" noChangeArrowheads="1"/>
                      </p:cNvPicPr>
                      <p:nvPr/>
                    </p:nvPicPr>
                    <p:blipFill>
                      <a:blip r:embed="rId9"/>
                      <a:srcRect/>
                      <a:stretch>
                        <a:fillRect/>
                      </a:stretch>
                    </p:blipFill>
                    <p:spPr bwMode="auto">
                      <a:xfrm>
                        <a:off x="5462588" y="2600325"/>
                        <a:ext cx="3008312"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5282948" y="3288579"/>
            <a:ext cx="3351880" cy="1712046"/>
            <a:chOff x="5282948" y="3288579"/>
            <a:chExt cx="3351880" cy="1712046"/>
          </a:xfrm>
        </p:grpSpPr>
        <p:sp>
          <p:nvSpPr>
            <p:cNvPr id="6" name="Rectangle 5"/>
            <p:cNvSpPr/>
            <p:nvPr/>
          </p:nvSpPr>
          <p:spPr>
            <a:xfrm>
              <a:off x="5282948" y="3288579"/>
              <a:ext cx="3351880" cy="461665"/>
            </a:xfrm>
            <a:prstGeom prst="rect">
              <a:avLst/>
            </a:prstGeom>
          </p:spPr>
          <p:txBody>
            <a:bodyPr wrap="none">
              <a:spAutoFit/>
            </a:bodyPr>
            <a:lstStyle/>
            <a:p>
              <a:r>
                <a:rPr lang="en-US" sz="2400" dirty="0">
                  <a:solidFill>
                    <a:schemeClr val="tx2"/>
                  </a:solidFill>
                  <a:cs typeface="Times New Roman" pitchFamily="18" charset="0"/>
                  <a:sym typeface="Symbol"/>
                </a:rPr>
                <a:t>If  </a:t>
              </a:r>
              <a:r>
                <a:rPr lang="en-US" sz="2400" i="1" dirty="0">
                  <a:solidFill>
                    <a:schemeClr val="tx2"/>
                  </a:solidFill>
                  <a:latin typeface="Times New Roman" pitchFamily="18" charset="0"/>
                  <a:cs typeface="Times New Roman" pitchFamily="18" charset="0"/>
                  <a:sym typeface="Symbol"/>
                </a:rPr>
                <a:t>K</a:t>
              </a:r>
              <a:r>
                <a:rPr lang="en-US" sz="2400" i="1" baseline="-25000" dirty="0">
                  <a:solidFill>
                    <a:schemeClr val="tx2"/>
                  </a:solidFill>
                  <a:latin typeface="Times New Roman" pitchFamily="18" charset="0"/>
                  <a:cs typeface="Times New Roman" pitchFamily="18" charset="0"/>
                  <a:sym typeface="Symbol"/>
                </a:rPr>
                <a:t>AM</a:t>
              </a:r>
              <a:r>
                <a:rPr lang="en-US" sz="2400" dirty="0">
                  <a:solidFill>
                    <a:schemeClr val="tx2"/>
                  </a:solidFill>
                  <a:latin typeface="Times New Roman" pitchFamily="18" charset="0"/>
                  <a:cs typeface="Times New Roman" pitchFamily="18" charset="0"/>
                  <a:sym typeface="Symbol"/>
                </a:rPr>
                <a:t> </a:t>
              </a:r>
              <a:r>
                <a:rPr lang="en-US" sz="2400" dirty="0">
                  <a:solidFill>
                    <a:schemeClr val="tx2"/>
                  </a:solidFill>
                  <a:cs typeface="Times New Roman" pitchFamily="18" charset="0"/>
                  <a:sym typeface="Symbol"/>
                </a:rPr>
                <a:t>is very large, then </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3609384860"/>
                </p:ext>
              </p:extLst>
            </p:nvPr>
          </p:nvGraphicFramePr>
          <p:xfrm>
            <a:off x="5734050" y="3916363"/>
            <a:ext cx="2386013" cy="373062"/>
          </p:xfrm>
          <a:graphic>
            <a:graphicData uri="http://schemas.openxmlformats.org/presentationml/2006/ole">
              <mc:AlternateContent xmlns:mc="http://schemas.openxmlformats.org/markup-compatibility/2006">
                <mc:Choice xmlns:v="urn:schemas-microsoft-com:vml" Requires="v">
                  <p:oleObj name="Equation" r:id="rId10" imgW="1460160" imgH="228600" progId="Equation.3">
                    <p:embed/>
                  </p:oleObj>
                </mc:Choice>
                <mc:Fallback>
                  <p:oleObj name="Equation" r:id="rId10" imgW="1460160" imgH="228600" progId="Equation.3">
                    <p:embed/>
                    <p:pic>
                      <p:nvPicPr>
                        <p:cNvPr id="0" name="Object 4"/>
                        <p:cNvPicPr>
                          <a:picLocks noChangeAspect="1" noChangeArrowheads="1"/>
                        </p:cNvPicPr>
                        <p:nvPr/>
                      </p:nvPicPr>
                      <p:blipFill>
                        <a:blip r:embed="rId11"/>
                        <a:srcRect/>
                        <a:stretch>
                          <a:fillRect/>
                        </a:stretch>
                      </p:blipFill>
                      <p:spPr bwMode="auto">
                        <a:xfrm>
                          <a:off x="5734050" y="3916363"/>
                          <a:ext cx="23860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Rectangle 22"/>
            <p:cNvSpPr/>
            <p:nvPr/>
          </p:nvSpPr>
          <p:spPr>
            <a:xfrm>
              <a:off x="5804058" y="4384875"/>
              <a:ext cx="558999" cy="461665"/>
            </a:xfrm>
            <a:prstGeom prst="rect">
              <a:avLst/>
            </a:prstGeom>
          </p:spPr>
          <p:txBody>
            <a:bodyPr wrap="none">
              <a:spAutoFit/>
            </a:bodyPr>
            <a:lstStyle/>
            <a:p>
              <a:r>
                <a:rPr lang="en-US" sz="2400" dirty="0">
                  <a:solidFill>
                    <a:schemeClr val="tx2"/>
                  </a:solidFill>
                  <a:cs typeface="Times New Roman" pitchFamily="18" charset="0"/>
                  <a:sym typeface="Symbol"/>
                </a:rPr>
                <a:t>So,</a:t>
              </a:r>
              <a:endParaRPr lang="en-US" sz="24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417220295"/>
                </p:ext>
              </p:extLst>
            </p:nvPr>
          </p:nvGraphicFramePr>
          <p:xfrm>
            <a:off x="6421438" y="4295775"/>
            <a:ext cx="1306512" cy="704850"/>
          </p:xfrm>
          <a:graphic>
            <a:graphicData uri="http://schemas.openxmlformats.org/presentationml/2006/ole">
              <mc:AlternateContent xmlns:mc="http://schemas.openxmlformats.org/markup-compatibility/2006">
                <mc:Choice xmlns:v="urn:schemas-microsoft-com:vml" Requires="v">
                  <p:oleObj name="Equation" r:id="rId12" imgW="799920" imgH="431640" progId="Equation.3">
                    <p:embed/>
                  </p:oleObj>
                </mc:Choice>
                <mc:Fallback>
                  <p:oleObj name="Equation" r:id="rId12" imgW="799920" imgH="431640" progId="Equation.3">
                    <p:embed/>
                    <p:pic>
                      <p:nvPicPr>
                        <p:cNvPr id="0" name="Object 4"/>
                        <p:cNvPicPr>
                          <a:picLocks noChangeAspect="1" noChangeArrowheads="1"/>
                        </p:cNvPicPr>
                        <p:nvPr/>
                      </p:nvPicPr>
                      <p:blipFill>
                        <a:blip r:embed="rId13"/>
                        <a:srcRect/>
                        <a:stretch>
                          <a:fillRect/>
                        </a:stretch>
                      </p:blipFill>
                      <p:spPr bwMode="auto">
                        <a:xfrm>
                          <a:off x="6421438" y="4295775"/>
                          <a:ext cx="13065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4" name="Rectangle 23"/>
          <p:cNvSpPr/>
          <p:nvPr/>
        </p:nvSpPr>
        <p:spPr>
          <a:xfrm>
            <a:off x="524136" y="5137043"/>
            <a:ext cx="5568127" cy="461665"/>
          </a:xfrm>
          <a:prstGeom prst="rect">
            <a:avLst/>
          </a:prstGeom>
        </p:spPr>
        <p:txBody>
          <a:bodyPr wrap="none">
            <a:spAutoFit/>
          </a:bodyPr>
          <a:lstStyle/>
          <a:p>
            <a:r>
              <a:rPr lang="en-US" sz="2400" dirty="0">
                <a:solidFill>
                  <a:srgbClr val="C00000"/>
                </a:solidFill>
                <a:cs typeface="Times New Roman" pitchFamily="18" charset="0"/>
                <a:sym typeface="Symbol"/>
              </a:rPr>
              <a:t>So only  </a:t>
            </a:r>
            <a:r>
              <a:rPr lang="en-US" sz="2400" i="1" dirty="0">
                <a:solidFill>
                  <a:srgbClr val="C00000"/>
                </a:solidFill>
                <a:latin typeface="Times New Roman" pitchFamily="18" charset="0"/>
                <a:cs typeface="Times New Roman" pitchFamily="18" charset="0"/>
                <a:sym typeface="Symbol"/>
              </a:rPr>
              <a:t>K</a:t>
            </a:r>
            <a:r>
              <a:rPr lang="en-US" sz="2400" i="1" baseline="-25000" dirty="0">
                <a:solidFill>
                  <a:srgbClr val="C00000"/>
                </a:solidFill>
                <a:latin typeface="Times New Roman" pitchFamily="18" charset="0"/>
                <a:cs typeface="Times New Roman" pitchFamily="18" charset="0"/>
                <a:sym typeface="Symbol"/>
              </a:rPr>
              <a:t>FB</a:t>
            </a:r>
            <a:r>
              <a:rPr lang="en-US" sz="2400" dirty="0">
                <a:solidFill>
                  <a:srgbClr val="C00000"/>
                </a:solidFill>
                <a:latin typeface="Times New Roman" pitchFamily="18" charset="0"/>
                <a:cs typeface="Times New Roman" pitchFamily="18" charset="0"/>
                <a:sym typeface="Symbol"/>
              </a:rPr>
              <a:t> </a:t>
            </a:r>
            <a:r>
              <a:rPr lang="en-US" sz="2400" dirty="0">
                <a:solidFill>
                  <a:srgbClr val="C00000"/>
                </a:solidFill>
                <a:cs typeface="Times New Roman" pitchFamily="18" charset="0"/>
                <a:sym typeface="Symbol"/>
              </a:rPr>
              <a:t>to be made insensitive to </a:t>
            </a:r>
            <a:r>
              <a:rPr lang="en-US" sz="2400" dirty="0">
                <a:solidFill>
                  <a:srgbClr val="C00000"/>
                </a:solidFill>
                <a:latin typeface="Times New Roman" pitchFamily="18" charset="0"/>
                <a:cs typeface="Times New Roman" pitchFamily="18" charset="0"/>
                <a:sym typeface="Symbol"/>
              </a:rPr>
              <a:t>i</a:t>
            </a:r>
            <a:r>
              <a:rPr lang="en-US" sz="2400" baseline="-25000" dirty="0">
                <a:solidFill>
                  <a:srgbClr val="C00000"/>
                </a:solidFill>
                <a:latin typeface="Times New Roman" pitchFamily="18" charset="0"/>
                <a:cs typeface="Times New Roman" pitchFamily="18" charset="0"/>
                <a:sym typeface="Symbol"/>
              </a:rPr>
              <a:t>M4</a:t>
            </a:r>
            <a:r>
              <a:rPr lang="en-US" sz="2400" dirty="0">
                <a:solidFill>
                  <a:srgbClr val="C00000"/>
                </a:solidFill>
                <a:cs typeface="Times New Roman" pitchFamily="18" charset="0"/>
                <a:sym typeface="Symbol"/>
              </a:rPr>
              <a:t>  </a:t>
            </a:r>
            <a:endParaRPr lang="en-US" sz="2400" dirty="0">
              <a:solidFill>
                <a:srgbClr val="C00000"/>
              </a:solidFill>
            </a:endParaRPr>
          </a:p>
        </p:txBody>
      </p:sp>
      <p:sp>
        <p:nvSpPr>
          <p:cNvPr id="26" name="Rectangle 25"/>
          <p:cNvSpPr/>
          <p:nvPr/>
        </p:nvSpPr>
        <p:spPr>
          <a:xfrm>
            <a:off x="0" y="5554914"/>
            <a:ext cx="9144000" cy="830997"/>
          </a:xfrm>
          <a:prstGeom prst="rect">
            <a:avLst/>
          </a:prstGeom>
        </p:spPr>
        <p:txBody>
          <a:bodyPr wrap="square">
            <a:spAutoFit/>
          </a:bodyPr>
          <a:lstStyle/>
          <a:p>
            <a:r>
              <a:rPr lang="en-US" sz="2400" dirty="0">
                <a:solidFill>
                  <a:schemeClr val="tx2"/>
                </a:solidFill>
                <a:cs typeface="Times New Roman" pitchFamily="18" charset="0"/>
                <a:sym typeface="Symbol"/>
              </a:rPr>
              <a:t>As amplifier supplies most of the power, so power drain from system by </a:t>
            </a:r>
            <a:r>
              <a:rPr lang="en-US" sz="2400" i="1" dirty="0" err="1">
                <a:solidFill>
                  <a:schemeClr val="tx2"/>
                </a:solidFill>
                <a:cs typeface="Times New Roman" pitchFamily="18" charset="0"/>
                <a:sym typeface="Symbol"/>
              </a:rPr>
              <a:t>e</a:t>
            </a:r>
            <a:r>
              <a:rPr lang="en-US" sz="2400" i="1" baseline="-25000" dirty="0" err="1">
                <a:solidFill>
                  <a:schemeClr val="tx2"/>
                </a:solidFill>
                <a:cs typeface="Times New Roman" pitchFamily="18" charset="0"/>
                <a:sym typeface="Symbol"/>
              </a:rPr>
              <a:t>i</a:t>
            </a:r>
            <a:r>
              <a:rPr lang="en-US" sz="2400" i="1" dirty="0">
                <a:solidFill>
                  <a:schemeClr val="tx2"/>
                </a:solidFill>
                <a:cs typeface="Times New Roman" pitchFamily="18" charset="0"/>
                <a:sym typeface="Symbol"/>
              </a:rPr>
              <a:t> </a:t>
            </a:r>
            <a:r>
              <a:rPr lang="en-US" sz="2400" dirty="0">
                <a:solidFill>
                  <a:schemeClr val="tx2"/>
                </a:solidFill>
                <a:cs typeface="Times New Roman" pitchFamily="18" charset="0"/>
                <a:sym typeface="Symbol"/>
              </a:rPr>
              <a:t>is low.</a:t>
            </a:r>
            <a:endParaRPr lang="en-US" sz="2400" dirty="0"/>
          </a:p>
        </p:txBody>
      </p:sp>
      <p:sp>
        <p:nvSpPr>
          <p:cNvPr id="27" name="Rectangle 26"/>
          <p:cNvSpPr/>
          <p:nvPr/>
        </p:nvSpPr>
        <p:spPr>
          <a:xfrm>
            <a:off x="2143432" y="6233481"/>
            <a:ext cx="4522839" cy="461665"/>
          </a:xfrm>
          <a:prstGeom prst="rect">
            <a:avLst/>
          </a:prstGeom>
        </p:spPr>
        <p:txBody>
          <a:bodyPr wrap="square">
            <a:spAutoFit/>
          </a:bodyPr>
          <a:lstStyle/>
          <a:p>
            <a:r>
              <a:rPr lang="en-US" sz="2400" dirty="0">
                <a:solidFill>
                  <a:srgbClr val="C00000"/>
                </a:solidFill>
                <a:cs typeface="Times New Roman" pitchFamily="18" charset="0"/>
                <a:sym typeface="Symbol"/>
              </a:rPr>
              <a:t>Critical issue  Dynamic stability</a:t>
            </a:r>
            <a:endParaRPr lang="en-US" sz="2400" dirty="0">
              <a:solidFill>
                <a:srgbClr val="C00000"/>
              </a:solidFill>
            </a:endParaRPr>
          </a:p>
        </p:txBody>
      </p:sp>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high-gain feedback</a:t>
            </a:r>
            <a:endParaRPr lang="en-US" sz="2800" i="1" baseline="-25000" dirty="0"/>
          </a:p>
        </p:txBody>
      </p:sp>
      <p:pic>
        <p:nvPicPr>
          <p:cNvPr id="9" name="Audio 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382000" y="6096000"/>
            <a:ext cx="609600" cy="609600"/>
          </a:xfrm>
          <a:prstGeom prst="rect">
            <a:avLst/>
          </a:prstGeom>
        </p:spPr>
      </p:pic>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17F61887-BCFB-42D4-8B7E-8F2E9CC0B3E2}"/>
                  </a:ext>
                </a:extLst>
              </p14:cNvPr>
              <p14:cNvContentPartPr/>
              <p14:nvPr/>
            </p14:nvContentPartPr>
            <p14:xfrm>
              <a:off x="8462513" y="1949753"/>
              <a:ext cx="360" cy="360"/>
            </p14:xfrm>
          </p:contentPart>
        </mc:Choice>
        <mc:Fallback xmlns="">
          <p:pic>
            <p:nvPicPr>
              <p:cNvPr id="10" name="Ink 9">
                <a:extLst>
                  <a:ext uri="{FF2B5EF4-FFF2-40B4-BE49-F238E27FC236}">
                    <a16:creationId xmlns:a16="http://schemas.microsoft.com/office/drawing/2014/main" id="{17F61887-BCFB-42D4-8B7E-8F2E9CC0B3E2}"/>
                  </a:ext>
                </a:extLst>
              </p:cNvPr>
              <p:cNvPicPr/>
              <p:nvPr/>
            </p:nvPicPr>
            <p:blipFill>
              <a:blip r:embed="rId17"/>
              <a:stretch>
                <a:fillRect/>
              </a:stretch>
            </p:blipFill>
            <p:spPr>
              <a:xfrm>
                <a:off x="8458193" y="1945433"/>
                <a:ext cx="9000" cy="9000"/>
              </a:xfrm>
              <a:prstGeom prst="rect">
                <a:avLst/>
              </a:prstGeom>
            </p:spPr>
          </p:pic>
        </mc:Fallback>
      </mc:AlternateContent>
      <p:grpSp>
        <p:nvGrpSpPr>
          <p:cNvPr id="16" name="Group 15">
            <a:extLst>
              <a:ext uri="{FF2B5EF4-FFF2-40B4-BE49-F238E27FC236}">
                <a16:creationId xmlns:a16="http://schemas.microsoft.com/office/drawing/2014/main" id="{1AE0448A-C91F-400B-98D8-B374912DC08D}"/>
              </a:ext>
            </a:extLst>
          </p:cNvPr>
          <p:cNvGrpSpPr/>
          <p:nvPr/>
        </p:nvGrpSpPr>
        <p:grpSpPr>
          <a:xfrm>
            <a:off x="8189273" y="2697113"/>
            <a:ext cx="198000" cy="183240"/>
            <a:chOff x="8189273" y="2697113"/>
            <a:chExt cx="198000" cy="183240"/>
          </a:xfrm>
        </p:grpSpPr>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E95E2DA5-3333-479A-BDE3-CB6432F70D41}"/>
                    </a:ext>
                  </a:extLst>
                </p14:cNvPr>
                <p14:cNvContentPartPr/>
                <p14:nvPr/>
              </p14:nvContentPartPr>
              <p14:xfrm>
                <a:off x="8189273" y="2697113"/>
                <a:ext cx="96840" cy="148680"/>
              </p14:xfrm>
            </p:contentPart>
          </mc:Choice>
          <mc:Fallback xmlns="">
            <p:pic>
              <p:nvPicPr>
                <p:cNvPr id="11" name="Ink 10">
                  <a:extLst>
                    <a:ext uri="{FF2B5EF4-FFF2-40B4-BE49-F238E27FC236}">
                      <a16:creationId xmlns:a16="http://schemas.microsoft.com/office/drawing/2014/main" id="{E95E2DA5-3333-479A-BDE3-CB6432F70D41}"/>
                    </a:ext>
                  </a:extLst>
                </p:cNvPr>
                <p:cNvPicPr/>
                <p:nvPr/>
              </p:nvPicPr>
              <p:blipFill>
                <a:blip r:embed="rId19"/>
                <a:stretch>
                  <a:fillRect/>
                </a:stretch>
              </p:blipFill>
              <p:spPr>
                <a:xfrm>
                  <a:off x="8184953" y="2692793"/>
                  <a:ext cx="105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C0C7664C-BE72-41C8-AE24-E31D2A1B5B90}"/>
                    </a:ext>
                  </a:extLst>
                </p14:cNvPr>
                <p14:cNvContentPartPr/>
                <p14:nvPr/>
              </p14:nvContentPartPr>
              <p14:xfrm>
                <a:off x="8247953" y="2817713"/>
                <a:ext cx="44280" cy="360"/>
              </p14:xfrm>
            </p:contentPart>
          </mc:Choice>
          <mc:Fallback xmlns="">
            <p:pic>
              <p:nvPicPr>
                <p:cNvPr id="12" name="Ink 11">
                  <a:extLst>
                    <a:ext uri="{FF2B5EF4-FFF2-40B4-BE49-F238E27FC236}">
                      <a16:creationId xmlns:a16="http://schemas.microsoft.com/office/drawing/2014/main" id="{C0C7664C-BE72-41C8-AE24-E31D2A1B5B90}"/>
                    </a:ext>
                  </a:extLst>
                </p:cNvPr>
                <p:cNvPicPr/>
                <p:nvPr/>
              </p:nvPicPr>
              <p:blipFill>
                <a:blip r:embed="rId21"/>
                <a:stretch>
                  <a:fillRect/>
                </a:stretch>
              </p:blipFill>
              <p:spPr>
                <a:xfrm>
                  <a:off x="8243633" y="2813393"/>
                  <a:ext cx="52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75CD42FC-8BD6-4EA1-8B2B-F8E0F537190B}"/>
                    </a:ext>
                  </a:extLst>
                </p14:cNvPr>
                <p14:cNvContentPartPr/>
                <p14:nvPr/>
              </p14:nvContentPartPr>
              <p14:xfrm>
                <a:off x="8352713" y="2807993"/>
                <a:ext cx="34560" cy="72360"/>
              </p14:xfrm>
            </p:contentPart>
          </mc:Choice>
          <mc:Fallback xmlns="">
            <p:pic>
              <p:nvPicPr>
                <p:cNvPr id="13" name="Ink 12">
                  <a:extLst>
                    <a:ext uri="{FF2B5EF4-FFF2-40B4-BE49-F238E27FC236}">
                      <a16:creationId xmlns:a16="http://schemas.microsoft.com/office/drawing/2014/main" id="{75CD42FC-8BD6-4EA1-8B2B-F8E0F537190B}"/>
                    </a:ext>
                  </a:extLst>
                </p:cNvPr>
                <p:cNvPicPr/>
                <p:nvPr/>
              </p:nvPicPr>
              <p:blipFill>
                <a:blip r:embed="rId23"/>
                <a:stretch>
                  <a:fillRect/>
                </a:stretch>
              </p:blipFill>
              <p:spPr>
                <a:xfrm>
                  <a:off x="8348393" y="2803673"/>
                  <a:ext cx="43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6821EC4-7E61-45CB-96B9-1FF29412C8EC}"/>
                    </a:ext>
                  </a:extLst>
                </p14:cNvPr>
                <p14:cNvContentPartPr/>
                <p14:nvPr/>
              </p14:nvContentPartPr>
              <p14:xfrm>
                <a:off x="8378273" y="2724113"/>
                <a:ext cx="7560" cy="20160"/>
              </p14:xfrm>
            </p:contentPart>
          </mc:Choice>
          <mc:Fallback xmlns="">
            <p:pic>
              <p:nvPicPr>
                <p:cNvPr id="15" name="Ink 14">
                  <a:extLst>
                    <a:ext uri="{FF2B5EF4-FFF2-40B4-BE49-F238E27FC236}">
                      <a16:creationId xmlns:a16="http://schemas.microsoft.com/office/drawing/2014/main" id="{96821EC4-7E61-45CB-96B9-1FF29412C8EC}"/>
                    </a:ext>
                  </a:extLst>
                </p:cNvPr>
                <p:cNvPicPr/>
                <p:nvPr/>
              </p:nvPicPr>
              <p:blipFill>
                <a:blip r:embed="rId25"/>
                <a:stretch>
                  <a:fillRect/>
                </a:stretch>
              </p:blipFill>
              <p:spPr>
                <a:xfrm>
                  <a:off x="8373953" y="2719793"/>
                  <a:ext cx="1620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24F35247-FC49-404F-BEDA-39D9AEC88B36}"/>
                  </a:ext>
                </a:extLst>
              </p14:cNvPr>
              <p14:cNvContentPartPr/>
              <p14:nvPr/>
            </p14:nvContentPartPr>
            <p14:xfrm>
              <a:off x="6398993" y="4290833"/>
              <a:ext cx="1411200" cy="878760"/>
            </p14:xfrm>
          </p:contentPart>
        </mc:Choice>
        <mc:Fallback xmlns="">
          <p:pic>
            <p:nvPicPr>
              <p:cNvPr id="22" name="Ink 21">
                <a:extLst>
                  <a:ext uri="{FF2B5EF4-FFF2-40B4-BE49-F238E27FC236}">
                    <a16:creationId xmlns:a16="http://schemas.microsoft.com/office/drawing/2014/main" id="{24F35247-FC49-404F-BEDA-39D9AEC88B36}"/>
                  </a:ext>
                </a:extLst>
              </p:cNvPr>
              <p:cNvPicPr/>
              <p:nvPr/>
            </p:nvPicPr>
            <p:blipFill>
              <a:blip r:embed="rId27"/>
              <a:stretch>
                <a:fillRect/>
              </a:stretch>
            </p:blipFill>
            <p:spPr>
              <a:xfrm>
                <a:off x="6394673" y="4286513"/>
                <a:ext cx="141984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CF198959-5ECA-4953-9D7E-1BA96551D504}"/>
                  </a:ext>
                </a:extLst>
              </p14:cNvPr>
              <p14:cNvContentPartPr/>
              <p14:nvPr/>
            </p14:nvContentPartPr>
            <p14:xfrm>
              <a:off x="3059633" y="2713313"/>
              <a:ext cx="309600" cy="196560"/>
            </p14:xfrm>
          </p:contentPart>
        </mc:Choice>
        <mc:Fallback xmlns="">
          <p:pic>
            <p:nvPicPr>
              <p:cNvPr id="29" name="Ink 28">
                <a:extLst>
                  <a:ext uri="{FF2B5EF4-FFF2-40B4-BE49-F238E27FC236}">
                    <a16:creationId xmlns:a16="http://schemas.microsoft.com/office/drawing/2014/main" id="{CF198959-5ECA-4953-9D7E-1BA96551D504}"/>
                  </a:ext>
                </a:extLst>
              </p:cNvPr>
              <p:cNvPicPr/>
              <p:nvPr/>
            </p:nvPicPr>
            <p:blipFill>
              <a:blip r:embed="rId29"/>
              <a:stretch>
                <a:fillRect/>
              </a:stretch>
            </p:blipFill>
            <p:spPr>
              <a:xfrm>
                <a:off x="3055313" y="2708993"/>
                <a:ext cx="318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A3362C4C-8EC9-44E0-B169-6DCF673E5853}"/>
                  </a:ext>
                </a:extLst>
              </p14:cNvPr>
              <p14:cNvContentPartPr/>
              <p14:nvPr/>
            </p14:nvContentPartPr>
            <p14:xfrm>
              <a:off x="4244753" y="2668313"/>
              <a:ext cx="448920" cy="105840"/>
            </p14:xfrm>
          </p:contentPart>
        </mc:Choice>
        <mc:Fallback xmlns="">
          <p:pic>
            <p:nvPicPr>
              <p:cNvPr id="30" name="Ink 29">
                <a:extLst>
                  <a:ext uri="{FF2B5EF4-FFF2-40B4-BE49-F238E27FC236}">
                    <a16:creationId xmlns:a16="http://schemas.microsoft.com/office/drawing/2014/main" id="{A3362C4C-8EC9-44E0-B169-6DCF673E5853}"/>
                  </a:ext>
                </a:extLst>
              </p:cNvPr>
              <p:cNvPicPr/>
              <p:nvPr/>
            </p:nvPicPr>
            <p:blipFill>
              <a:blip r:embed="rId31"/>
              <a:stretch>
                <a:fillRect/>
              </a:stretch>
            </p:blipFill>
            <p:spPr>
              <a:xfrm>
                <a:off x="4240433" y="2663993"/>
                <a:ext cx="457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C4B71A7E-6F71-427B-AB69-BA275751048B}"/>
                  </a:ext>
                </a:extLst>
              </p14:cNvPr>
              <p14:cNvContentPartPr/>
              <p14:nvPr/>
            </p14:nvContentPartPr>
            <p14:xfrm>
              <a:off x="1837433" y="2641673"/>
              <a:ext cx="376560" cy="128880"/>
            </p14:xfrm>
          </p:contentPart>
        </mc:Choice>
        <mc:Fallback xmlns="">
          <p:pic>
            <p:nvPicPr>
              <p:cNvPr id="31" name="Ink 30">
                <a:extLst>
                  <a:ext uri="{FF2B5EF4-FFF2-40B4-BE49-F238E27FC236}">
                    <a16:creationId xmlns:a16="http://schemas.microsoft.com/office/drawing/2014/main" id="{C4B71A7E-6F71-427B-AB69-BA275751048B}"/>
                  </a:ext>
                </a:extLst>
              </p:cNvPr>
              <p:cNvPicPr/>
              <p:nvPr/>
            </p:nvPicPr>
            <p:blipFill>
              <a:blip r:embed="rId33"/>
              <a:stretch>
                <a:fillRect/>
              </a:stretch>
            </p:blipFill>
            <p:spPr>
              <a:xfrm>
                <a:off x="1833113" y="2637353"/>
                <a:ext cx="385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34492257-8ABB-4FE3-A385-D14F85C94014}"/>
                  </a:ext>
                </a:extLst>
              </p14:cNvPr>
              <p14:cNvContentPartPr/>
              <p14:nvPr/>
            </p14:nvContentPartPr>
            <p14:xfrm>
              <a:off x="2808353" y="3124073"/>
              <a:ext cx="296280" cy="48240"/>
            </p14:xfrm>
          </p:contentPart>
        </mc:Choice>
        <mc:Fallback xmlns="">
          <p:pic>
            <p:nvPicPr>
              <p:cNvPr id="32" name="Ink 31">
                <a:extLst>
                  <a:ext uri="{FF2B5EF4-FFF2-40B4-BE49-F238E27FC236}">
                    <a16:creationId xmlns:a16="http://schemas.microsoft.com/office/drawing/2014/main" id="{34492257-8ABB-4FE3-A385-D14F85C94014}"/>
                  </a:ext>
                </a:extLst>
              </p:cNvPr>
              <p:cNvPicPr/>
              <p:nvPr/>
            </p:nvPicPr>
            <p:blipFill>
              <a:blip r:embed="rId35"/>
              <a:stretch>
                <a:fillRect/>
              </a:stretch>
            </p:blipFill>
            <p:spPr>
              <a:xfrm>
                <a:off x="2804033" y="3119753"/>
                <a:ext cx="30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8E18B6DC-05D5-48F3-8AE9-592F3CFBDBFE}"/>
                  </a:ext>
                </a:extLst>
              </p14:cNvPr>
              <p14:cNvContentPartPr/>
              <p14:nvPr/>
            </p14:nvContentPartPr>
            <p14:xfrm>
              <a:off x="3965033" y="3182753"/>
              <a:ext cx="236880" cy="27000"/>
            </p14:xfrm>
          </p:contentPart>
        </mc:Choice>
        <mc:Fallback xmlns="">
          <p:pic>
            <p:nvPicPr>
              <p:cNvPr id="33" name="Ink 32">
                <a:extLst>
                  <a:ext uri="{FF2B5EF4-FFF2-40B4-BE49-F238E27FC236}">
                    <a16:creationId xmlns:a16="http://schemas.microsoft.com/office/drawing/2014/main" id="{8E18B6DC-05D5-48F3-8AE9-592F3CFBDBFE}"/>
                  </a:ext>
                </a:extLst>
              </p:cNvPr>
              <p:cNvPicPr/>
              <p:nvPr/>
            </p:nvPicPr>
            <p:blipFill>
              <a:blip r:embed="rId37"/>
              <a:stretch>
                <a:fillRect/>
              </a:stretch>
            </p:blipFill>
            <p:spPr>
              <a:xfrm>
                <a:off x="3960713" y="3178433"/>
                <a:ext cx="245520" cy="35640"/>
              </a:xfrm>
              <a:prstGeom prst="rect">
                <a:avLst/>
              </a:prstGeom>
            </p:spPr>
          </p:pic>
        </mc:Fallback>
      </mc:AlternateContent>
      <p:grpSp>
        <p:nvGrpSpPr>
          <p:cNvPr id="35" name="Group 34">
            <a:extLst>
              <a:ext uri="{FF2B5EF4-FFF2-40B4-BE49-F238E27FC236}">
                <a16:creationId xmlns:a16="http://schemas.microsoft.com/office/drawing/2014/main" id="{2C2B5DE0-B099-4EA9-82D5-3E25281C090B}"/>
              </a:ext>
            </a:extLst>
          </p:cNvPr>
          <p:cNvGrpSpPr/>
          <p:nvPr/>
        </p:nvGrpSpPr>
        <p:grpSpPr>
          <a:xfrm>
            <a:off x="6884993" y="4644713"/>
            <a:ext cx="835200" cy="421560"/>
            <a:chOff x="6884993" y="4644713"/>
            <a:chExt cx="835200" cy="421560"/>
          </a:xfrm>
        </p:grpSpPr>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E6316AF2-1BEC-47D0-936E-3863CDB0A634}"/>
                    </a:ext>
                  </a:extLst>
                </p14:cNvPr>
                <p14:cNvContentPartPr/>
                <p14:nvPr/>
              </p14:nvContentPartPr>
              <p14:xfrm>
                <a:off x="7519313" y="4812833"/>
                <a:ext cx="103320" cy="132480"/>
              </p14:xfrm>
            </p:contentPart>
          </mc:Choice>
          <mc:Fallback xmlns="">
            <p:pic>
              <p:nvPicPr>
                <p:cNvPr id="17" name="Ink 16">
                  <a:extLst>
                    <a:ext uri="{FF2B5EF4-FFF2-40B4-BE49-F238E27FC236}">
                      <a16:creationId xmlns:a16="http://schemas.microsoft.com/office/drawing/2014/main" id="{E6316AF2-1BEC-47D0-936E-3863CDB0A634}"/>
                    </a:ext>
                  </a:extLst>
                </p:cNvPr>
                <p:cNvPicPr/>
                <p:nvPr/>
              </p:nvPicPr>
              <p:blipFill>
                <a:blip r:embed="rId39"/>
                <a:stretch>
                  <a:fillRect/>
                </a:stretch>
              </p:blipFill>
              <p:spPr>
                <a:xfrm>
                  <a:off x="7514993" y="4808513"/>
                  <a:ext cx="111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Ink 17">
                  <a:extLst>
                    <a:ext uri="{FF2B5EF4-FFF2-40B4-BE49-F238E27FC236}">
                      <a16:creationId xmlns:a16="http://schemas.microsoft.com/office/drawing/2014/main" id="{FDB1AC16-F36C-493A-8D05-B7F723382D7E}"/>
                    </a:ext>
                  </a:extLst>
                </p14:cNvPr>
                <p14:cNvContentPartPr/>
                <p14:nvPr/>
              </p14:nvContentPartPr>
              <p14:xfrm>
                <a:off x="7659713" y="4944953"/>
                <a:ext cx="60480" cy="84960"/>
              </p14:xfrm>
            </p:contentPart>
          </mc:Choice>
          <mc:Fallback xmlns="">
            <p:pic>
              <p:nvPicPr>
                <p:cNvPr id="18" name="Ink 17">
                  <a:extLst>
                    <a:ext uri="{FF2B5EF4-FFF2-40B4-BE49-F238E27FC236}">
                      <a16:creationId xmlns:a16="http://schemas.microsoft.com/office/drawing/2014/main" id="{FDB1AC16-F36C-493A-8D05-B7F723382D7E}"/>
                    </a:ext>
                  </a:extLst>
                </p:cNvPr>
                <p:cNvPicPr/>
                <p:nvPr/>
              </p:nvPicPr>
              <p:blipFill>
                <a:blip r:embed="rId41"/>
                <a:stretch>
                  <a:fillRect/>
                </a:stretch>
              </p:blipFill>
              <p:spPr>
                <a:xfrm>
                  <a:off x="7655393" y="4940633"/>
                  <a:ext cx="69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Ink 18">
                  <a:extLst>
                    <a:ext uri="{FF2B5EF4-FFF2-40B4-BE49-F238E27FC236}">
                      <a16:creationId xmlns:a16="http://schemas.microsoft.com/office/drawing/2014/main" id="{D63348CF-7316-4455-A5A0-9C7D79242541}"/>
                    </a:ext>
                  </a:extLst>
                </p14:cNvPr>
                <p14:cNvContentPartPr/>
                <p14:nvPr/>
              </p14:nvContentPartPr>
              <p14:xfrm>
                <a:off x="7631993" y="4851713"/>
                <a:ext cx="47160" cy="43200"/>
              </p14:xfrm>
            </p:contentPart>
          </mc:Choice>
          <mc:Fallback xmlns="">
            <p:pic>
              <p:nvPicPr>
                <p:cNvPr id="19" name="Ink 18">
                  <a:extLst>
                    <a:ext uri="{FF2B5EF4-FFF2-40B4-BE49-F238E27FC236}">
                      <a16:creationId xmlns:a16="http://schemas.microsoft.com/office/drawing/2014/main" id="{D63348CF-7316-4455-A5A0-9C7D79242541}"/>
                    </a:ext>
                  </a:extLst>
                </p:cNvPr>
                <p:cNvPicPr/>
                <p:nvPr/>
              </p:nvPicPr>
              <p:blipFill>
                <a:blip r:embed="rId43"/>
                <a:stretch>
                  <a:fillRect/>
                </a:stretch>
              </p:blipFill>
              <p:spPr>
                <a:xfrm>
                  <a:off x="7627673" y="4847393"/>
                  <a:ext cx="55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Ink 19">
                  <a:extLst>
                    <a:ext uri="{FF2B5EF4-FFF2-40B4-BE49-F238E27FC236}">
                      <a16:creationId xmlns:a16="http://schemas.microsoft.com/office/drawing/2014/main" id="{7CC1E23A-C17C-4B86-8AA7-E6375F40967A}"/>
                    </a:ext>
                  </a:extLst>
                </p14:cNvPr>
                <p14:cNvContentPartPr/>
                <p14:nvPr/>
              </p14:nvContentPartPr>
              <p14:xfrm>
                <a:off x="7650713" y="4860713"/>
                <a:ext cx="27000" cy="16560"/>
              </p14:xfrm>
            </p:contentPart>
          </mc:Choice>
          <mc:Fallback xmlns="">
            <p:pic>
              <p:nvPicPr>
                <p:cNvPr id="20" name="Ink 19">
                  <a:extLst>
                    <a:ext uri="{FF2B5EF4-FFF2-40B4-BE49-F238E27FC236}">
                      <a16:creationId xmlns:a16="http://schemas.microsoft.com/office/drawing/2014/main" id="{7CC1E23A-C17C-4B86-8AA7-E6375F40967A}"/>
                    </a:ext>
                  </a:extLst>
                </p:cNvPr>
                <p:cNvPicPr/>
                <p:nvPr/>
              </p:nvPicPr>
              <p:blipFill>
                <a:blip r:embed="rId45"/>
                <a:stretch>
                  <a:fillRect/>
                </a:stretch>
              </p:blipFill>
              <p:spPr>
                <a:xfrm>
                  <a:off x="7646393" y="4856393"/>
                  <a:ext cx="35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EC44135B-CE46-4B5C-81C5-70104091957C}"/>
                    </a:ext>
                  </a:extLst>
                </p14:cNvPr>
                <p14:cNvContentPartPr/>
                <p14:nvPr/>
              </p14:nvContentPartPr>
              <p14:xfrm>
                <a:off x="6884993" y="4644713"/>
                <a:ext cx="608400" cy="421560"/>
              </p14:xfrm>
            </p:contentPart>
          </mc:Choice>
          <mc:Fallback xmlns="">
            <p:pic>
              <p:nvPicPr>
                <p:cNvPr id="34" name="Ink 33">
                  <a:extLst>
                    <a:ext uri="{FF2B5EF4-FFF2-40B4-BE49-F238E27FC236}">
                      <a16:creationId xmlns:a16="http://schemas.microsoft.com/office/drawing/2014/main" id="{EC44135B-CE46-4B5C-81C5-70104091957C}"/>
                    </a:ext>
                  </a:extLst>
                </p:cNvPr>
                <p:cNvPicPr/>
                <p:nvPr/>
              </p:nvPicPr>
              <p:blipFill>
                <a:blip r:embed="rId47"/>
                <a:stretch>
                  <a:fillRect/>
                </a:stretch>
              </p:blipFill>
              <p:spPr>
                <a:xfrm>
                  <a:off x="6880673" y="4640393"/>
                  <a:ext cx="617040" cy="43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C6788C25-3FC6-4283-9395-ED6E42BC0261}"/>
                  </a:ext>
                </a:extLst>
              </p14:cNvPr>
              <p14:cNvContentPartPr/>
              <p14:nvPr/>
            </p14:nvContentPartPr>
            <p14:xfrm>
              <a:off x="6586913" y="4477673"/>
              <a:ext cx="150120" cy="46440"/>
            </p14:xfrm>
          </p:contentPart>
        </mc:Choice>
        <mc:Fallback xmlns="">
          <p:pic>
            <p:nvPicPr>
              <p:cNvPr id="36" name="Ink 35">
                <a:extLst>
                  <a:ext uri="{FF2B5EF4-FFF2-40B4-BE49-F238E27FC236}">
                    <a16:creationId xmlns:a16="http://schemas.microsoft.com/office/drawing/2014/main" id="{C6788C25-3FC6-4283-9395-ED6E42BC0261}"/>
                  </a:ext>
                </a:extLst>
              </p:cNvPr>
              <p:cNvPicPr/>
              <p:nvPr/>
            </p:nvPicPr>
            <p:blipFill>
              <a:blip r:embed="rId49"/>
              <a:stretch>
                <a:fillRect/>
              </a:stretch>
            </p:blipFill>
            <p:spPr>
              <a:xfrm>
                <a:off x="6582593" y="4473353"/>
                <a:ext cx="158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60CFF905-A572-4D5B-B509-068C06CB6E0C}"/>
                  </a:ext>
                </a:extLst>
              </p14:cNvPr>
              <p14:cNvContentPartPr/>
              <p14:nvPr/>
            </p14:nvContentPartPr>
            <p14:xfrm>
              <a:off x="7566833" y="4431233"/>
              <a:ext cx="166680" cy="56880"/>
            </p14:xfrm>
          </p:contentPart>
        </mc:Choice>
        <mc:Fallback xmlns="">
          <p:pic>
            <p:nvPicPr>
              <p:cNvPr id="37" name="Ink 36">
                <a:extLst>
                  <a:ext uri="{FF2B5EF4-FFF2-40B4-BE49-F238E27FC236}">
                    <a16:creationId xmlns:a16="http://schemas.microsoft.com/office/drawing/2014/main" id="{60CFF905-A572-4D5B-B509-068C06CB6E0C}"/>
                  </a:ext>
                </a:extLst>
              </p:cNvPr>
              <p:cNvPicPr/>
              <p:nvPr/>
            </p:nvPicPr>
            <p:blipFill>
              <a:blip r:embed="rId51"/>
              <a:stretch>
                <a:fillRect/>
              </a:stretch>
            </p:blipFill>
            <p:spPr>
              <a:xfrm>
                <a:off x="7562513" y="4426913"/>
                <a:ext cx="1753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C7DC3468-69FA-40B0-B97C-4AE2E88F00B0}"/>
                  </a:ext>
                </a:extLst>
              </p14:cNvPr>
              <p14:cNvContentPartPr/>
              <p14:nvPr/>
            </p14:nvContentPartPr>
            <p14:xfrm>
              <a:off x="3050273" y="2560673"/>
              <a:ext cx="326520" cy="123840"/>
            </p14:xfrm>
          </p:contentPart>
        </mc:Choice>
        <mc:Fallback xmlns="">
          <p:pic>
            <p:nvPicPr>
              <p:cNvPr id="38" name="Ink 37">
                <a:extLst>
                  <a:ext uri="{FF2B5EF4-FFF2-40B4-BE49-F238E27FC236}">
                    <a16:creationId xmlns:a16="http://schemas.microsoft.com/office/drawing/2014/main" id="{C7DC3468-69FA-40B0-B97C-4AE2E88F00B0}"/>
                  </a:ext>
                </a:extLst>
              </p:cNvPr>
              <p:cNvPicPr/>
              <p:nvPr/>
            </p:nvPicPr>
            <p:blipFill>
              <a:blip r:embed="rId53"/>
              <a:stretch>
                <a:fillRect/>
              </a:stretch>
            </p:blipFill>
            <p:spPr>
              <a:xfrm>
                <a:off x="3045953" y="2556353"/>
                <a:ext cx="335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4476EFDA-2784-4F39-AC1B-F5A018A0CBD7}"/>
                  </a:ext>
                </a:extLst>
              </p14:cNvPr>
              <p14:cNvContentPartPr/>
              <p14:nvPr/>
            </p14:nvContentPartPr>
            <p14:xfrm>
              <a:off x="3778193" y="2629793"/>
              <a:ext cx="224280" cy="75240"/>
            </p14:xfrm>
          </p:contentPart>
        </mc:Choice>
        <mc:Fallback xmlns="">
          <p:pic>
            <p:nvPicPr>
              <p:cNvPr id="39" name="Ink 38">
                <a:extLst>
                  <a:ext uri="{FF2B5EF4-FFF2-40B4-BE49-F238E27FC236}">
                    <a16:creationId xmlns:a16="http://schemas.microsoft.com/office/drawing/2014/main" id="{4476EFDA-2784-4F39-AC1B-F5A018A0CBD7}"/>
                  </a:ext>
                </a:extLst>
              </p:cNvPr>
              <p:cNvPicPr/>
              <p:nvPr/>
            </p:nvPicPr>
            <p:blipFill>
              <a:blip r:embed="rId55"/>
              <a:stretch>
                <a:fillRect/>
              </a:stretch>
            </p:blipFill>
            <p:spPr>
              <a:xfrm>
                <a:off x="3773873" y="2625473"/>
                <a:ext cx="232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A5F6268E-4CF2-4CCA-B343-464B93C4C8EF}"/>
                  </a:ext>
                </a:extLst>
              </p14:cNvPr>
              <p14:cNvContentPartPr/>
              <p14:nvPr/>
            </p14:nvContentPartPr>
            <p14:xfrm>
              <a:off x="3144233" y="1260713"/>
              <a:ext cx="234000" cy="79200"/>
            </p14:xfrm>
          </p:contentPart>
        </mc:Choice>
        <mc:Fallback xmlns="">
          <p:pic>
            <p:nvPicPr>
              <p:cNvPr id="40" name="Ink 39">
                <a:extLst>
                  <a:ext uri="{FF2B5EF4-FFF2-40B4-BE49-F238E27FC236}">
                    <a16:creationId xmlns:a16="http://schemas.microsoft.com/office/drawing/2014/main" id="{A5F6268E-4CF2-4CCA-B343-464B93C4C8EF}"/>
                  </a:ext>
                </a:extLst>
              </p:cNvPr>
              <p:cNvPicPr/>
              <p:nvPr/>
            </p:nvPicPr>
            <p:blipFill>
              <a:blip r:embed="rId57"/>
              <a:stretch>
                <a:fillRect/>
              </a:stretch>
            </p:blipFill>
            <p:spPr>
              <a:xfrm>
                <a:off x="3139913" y="1256393"/>
                <a:ext cx="242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2D11751D-7A90-4A48-865F-A6DC027AED0A}"/>
                  </a:ext>
                </a:extLst>
              </p14:cNvPr>
              <p14:cNvContentPartPr/>
              <p14:nvPr/>
            </p14:nvContentPartPr>
            <p14:xfrm>
              <a:off x="3974753" y="1247753"/>
              <a:ext cx="241560" cy="48960"/>
            </p14:xfrm>
          </p:contentPart>
        </mc:Choice>
        <mc:Fallback xmlns="">
          <p:pic>
            <p:nvPicPr>
              <p:cNvPr id="41" name="Ink 40">
                <a:extLst>
                  <a:ext uri="{FF2B5EF4-FFF2-40B4-BE49-F238E27FC236}">
                    <a16:creationId xmlns:a16="http://schemas.microsoft.com/office/drawing/2014/main" id="{2D11751D-7A90-4A48-865F-A6DC027AED0A}"/>
                  </a:ext>
                </a:extLst>
              </p:cNvPr>
              <p:cNvPicPr/>
              <p:nvPr/>
            </p:nvPicPr>
            <p:blipFill>
              <a:blip r:embed="rId59"/>
              <a:stretch>
                <a:fillRect/>
              </a:stretch>
            </p:blipFill>
            <p:spPr>
              <a:xfrm>
                <a:off x="3970433" y="1243433"/>
                <a:ext cx="250200" cy="57600"/>
              </a:xfrm>
              <a:prstGeom prst="rect">
                <a:avLst/>
              </a:prstGeom>
            </p:spPr>
          </p:pic>
        </mc:Fallback>
      </mc:AlternateContent>
    </p:spTree>
    <p:custDataLst>
      <p:tags r:id="rId1"/>
    </p:custDataLst>
    <p:extLst>
      <p:ext uri="{BB962C8B-B14F-4D97-AF65-F5344CB8AC3E}">
        <p14:creationId xmlns:p14="http://schemas.microsoft.com/office/powerpoint/2010/main" val="2068660349"/>
      </p:ext>
    </p:extLst>
  </p:cSld>
  <p:clrMapOvr>
    <a:masterClrMapping/>
  </p:clrMapOvr>
  <mc:AlternateContent xmlns:mc="http://schemas.openxmlformats.org/markup-compatibility/2006" xmlns:p14="http://schemas.microsoft.com/office/powerpoint/2010/main">
    <mc:Choice Requires="p14">
      <p:transition spd="slow" p14:dur="2000" advTm="186512"/>
    </mc:Choice>
    <mc:Fallback xmlns="">
      <p:transition spd="slow" advTm="186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9"/>
                </p:tgtEl>
              </p:cMediaNode>
            </p:audio>
          </p:childTnLst>
        </p:cTn>
      </p:par>
    </p:tnLst>
    <p:bldLst>
      <p:bldP spid="24" grpId="0"/>
      <p:bldP spid="26" grpId="0"/>
      <p:bldP spid="27" grpId="0"/>
    </p:bldLst>
  </p:timing>
  <p:extLst>
    <p:ext uri="{3A86A75C-4F4B-4683-9AE1-C65F6400EC91}">
      <p14:laserTraceLst xmlns:p14="http://schemas.microsoft.com/office/powerpoint/2010/main">
        <p14:tracePtLst>
          <p14:tracePt t="4049" x="6491288" y="3929063"/>
          <p14:tracePt t="4061" x="6465888" y="3894138"/>
          <p14:tracePt t="4062" x="6313488" y="3768725"/>
          <p14:tracePt t="4077" x="6180138" y="3670300"/>
          <p14:tracePt t="4094" x="6054725" y="3581400"/>
          <p14:tracePt t="4111" x="5911850" y="3509963"/>
          <p14:tracePt t="4127" x="5884863" y="3482975"/>
          <p14:tracePt t="4143" x="5857875" y="3419475"/>
          <p14:tracePt t="4160" x="5803900" y="3367088"/>
          <p14:tracePt t="4187" x="5776913" y="3340100"/>
          <p14:tracePt t="4201" x="5741988" y="3303588"/>
          <p14:tracePt t="4219" x="5724525" y="3286125"/>
          <p14:tracePt t="4244" x="5715000" y="3276600"/>
          <p14:tracePt t="4251" x="5661025" y="3259138"/>
          <p14:tracePt t="4261" x="5562600" y="3232150"/>
          <p14:tracePt t="4282" x="5348288" y="3187700"/>
          <p14:tracePt t="4299" x="5072063" y="3152775"/>
          <p14:tracePt t="4311" x="4795838" y="3098800"/>
          <p14:tracePt t="4332" x="4589463" y="3062288"/>
          <p14:tracePt t="4344" x="4429125" y="3017838"/>
          <p14:tracePt t="4344" x="4357688" y="3000375"/>
          <p14:tracePt t="4364" x="4295775" y="2982913"/>
          <p14:tracePt t="4378" x="4081463" y="2928938"/>
          <p14:tracePt t="4395" x="4000500" y="2928938"/>
          <p14:tracePt t="4411" x="3946525" y="2911475"/>
          <p14:tracePt t="4427" x="3857625" y="2884488"/>
          <p14:tracePt t="4444" x="3813175" y="2874963"/>
          <p14:tracePt t="4461" x="3705225" y="2847975"/>
          <p14:tracePt t="4461" x="3643313" y="2830513"/>
          <p14:tracePt t="4479" x="3527425" y="2795588"/>
          <p14:tracePt t="4495" x="3455988" y="2776538"/>
          <p14:tracePt t="4511" x="3438525" y="2768600"/>
          <p14:tracePt t="4527" x="3429000" y="2759075"/>
          <p14:tracePt t="4544" x="3419475" y="2751138"/>
          <p14:tracePt t="4561" x="3419475" y="2724150"/>
          <p14:tracePt t="4578" x="3402013" y="2705100"/>
          <p14:tracePt t="4611" x="3394075" y="2679700"/>
          <p14:tracePt t="4612" x="3367088" y="2660650"/>
          <p14:tracePt t="4627" x="3330575" y="2625725"/>
          <p14:tracePt t="4644" x="3276600" y="2608263"/>
          <p14:tracePt t="4661" x="3276600" y="2598738"/>
          <p14:tracePt t="4956" x="3259138" y="2598738"/>
          <p14:tracePt t="4960" x="3251200" y="2598738"/>
          <p14:tracePt t="4970" x="3232150" y="2598738"/>
          <p14:tracePt t="4988" x="3214688" y="2598738"/>
          <p14:tracePt t="5055" x="3241675" y="2598738"/>
          <p14:tracePt t="5068" x="3259138" y="2598738"/>
          <p14:tracePt t="5072" x="3295650" y="2598738"/>
          <p14:tracePt t="5078" x="3322638" y="2598738"/>
          <p14:tracePt t="5096" x="3330575" y="2598738"/>
          <p14:tracePt t="5112" x="3357563" y="2598738"/>
          <p14:tracePt t="5129" x="3419475" y="2608263"/>
          <p14:tracePt t="5145" x="3509963" y="2625725"/>
          <p14:tracePt t="5163" x="3554413" y="2652713"/>
          <p14:tracePt t="5179" x="3598863" y="2652713"/>
          <p14:tracePt t="5196" x="3616325" y="2652713"/>
          <p14:tracePt t="5213" x="3643313" y="2652713"/>
          <p14:tracePt t="5229" x="3679825" y="2643188"/>
          <p14:tracePt t="5246" x="3724275" y="2643188"/>
          <p14:tracePt t="5262" x="3751263" y="2633663"/>
          <p14:tracePt t="5262" x="3759200" y="2633663"/>
          <p14:tracePt t="5279" x="3776663" y="2633663"/>
          <p14:tracePt t="5296" x="3786188" y="2633663"/>
          <p14:tracePt t="5313" x="3822700" y="2616200"/>
          <p14:tracePt t="5329" x="3867150" y="2608263"/>
          <p14:tracePt t="5345" x="3929063" y="2581275"/>
          <p14:tracePt t="5364" x="3965575" y="2581275"/>
          <p14:tracePt t="5452" x="3965575" y="2562225"/>
          <p14:tracePt t="5456" x="3983038" y="2554288"/>
          <p14:tracePt t="5468" x="4000500" y="2536825"/>
          <p14:tracePt t="5472" x="4027488" y="2527300"/>
          <p14:tracePt t="5479" x="4071938" y="2500313"/>
          <p14:tracePt t="5496" x="4081463" y="2500313"/>
          <p14:tracePt t="5512" x="4098925" y="2500313"/>
          <p14:tracePt t="5742" x="4098925" y="2490788"/>
          <p14:tracePt t="5758" x="4098925" y="2482850"/>
          <p14:tracePt t="5760" x="4098925" y="2473325"/>
          <p14:tracePt t="6158" x="4098925" y="2465388"/>
          <p14:tracePt t="6254" x="4098925" y="2446338"/>
          <p14:tracePt t="6413" x="4108450" y="2438400"/>
          <p14:tracePt t="6510" x="4116388" y="2438400"/>
          <p14:tracePt t="6514" x="4125913" y="2438400"/>
          <p14:tracePt t="6530" x="4143375" y="2438400"/>
          <p14:tracePt t="6532" x="4205288" y="2438400"/>
          <p14:tracePt t="6546" x="4251325" y="2438400"/>
          <p14:tracePt t="6563" x="4330700" y="2455863"/>
          <p14:tracePt t="6579" x="4429125" y="2473325"/>
          <p14:tracePt t="6597" x="4537075" y="2500313"/>
          <p14:tracePt t="6613" x="4581525" y="2509838"/>
          <p14:tracePt t="6629" x="4616450" y="2509838"/>
          <p14:tracePt t="6646" x="4643438" y="2509838"/>
          <p14:tracePt t="6717" x="4652963" y="2509838"/>
          <p14:tracePt t="6722" x="4660900" y="2509838"/>
          <p14:tracePt t="6749" x="4687888" y="2509838"/>
          <p14:tracePt t="6765" x="4697413" y="2509838"/>
          <p14:tracePt t="6769" x="4705350" y="2509838"/>
          <p14:tracePt t="6781" x="4724400" y="2517775"/>
          <p14:tracePt t="6785" x="4732338" y="2517775"/>
          <p14:tracePt t="6797" x="4759325" y="2517775"/>
          <p14:tracePt t="6812" x="4830763" y="2517775"/>
          <p14:tracePt t="6828" x="4911725" y="2562225"/>
          <p14:tracePt t="6846" x="4956175" y="2562225"/>
          <p14:tracePt t="6862" x="5010150" y="2571750"/>
          <p14:tracePt t="6878" x="5027613" y="2571750"/>
          <p14:tracePt t="6896" x="5062538" y="2571750"/>
          <p14:tracePt t="6912" x="5099050" y="2571750"/>
          <p14:tracePt t="6929" x="5143500" y="2571750"/>
          <p14:tracePt t="6945" x="5160963" y="2562225"/>
          <p14:tracePt t="6961" x="5187950" y="2562225"/>
          <p14:tracePt t="6979" x="5197475" y="2562225"/>
          <p14:tracePt t="6996" x="5205413" y="2562225"/>
          <p14:tracePt t="7012" x="5205413" y="2554288"/>
          <p14:tracePt t="7569" x="5205413" y="2544763"/>
          <p14:tracePt t="7571" x="5205413" y="2536825"/>
          <p14:tracePt t="7871" x="5197475" y="2527300"/>
          <p14:tracePt t="7903" x="5187950" y="2527300"/>
          <p14:tracePt t="7908" x="5170488" y="2536825"/>
          <p14:tracePt t="7920" x="5160963" y="2536825"/>
          <p14:tracePt t="7924" x="5153025" y="2544763"/>
          <p14:tracePt t="7935" x="5126038" y="2562225"/>
          <p14:tracePt t="7946" x="5108575" y="2562225"/>
          <p14:tracePt t="7989" x="0" y="0"/>
        </p14:tracePtLst>
        <p14:tracePtLst>
          <p14:tracePt t="8488" x="4938713" y="2705100"/>
          <p14:tracePt t="8591" x="4929188" y="2724150"/>
          <p14:tracePt t="8595" x="4929188" y="2732088"/>
          <p14:tracePt t="8607" x="4929188" y="2759075"/>
          <p14:tracePt t="8623" x="4929188" y="2776538"/>
          <p14:tracePt t="8640" x="4929188" y="2830513"/>
          <p14:tracePt t="8655" x="4929188" y="2874963"/>
          <p14:tracePt t="8671" x="4929188" y="2919413"/>
          <p14:tracePt t="8688" x="4929188" y="2955925"/>
          <p14:tracePt t="8706" x="4911725" y="3009900"/>
          <p14:tracePt t="8713" x="4911725" y="3054350"/>
          <p14:tracePt t="8738" x="4902200" y="3098800"/>
          <p14:tracePt t="8747" x="4902200" y="3133725"/>
          <p14:tracePt t="8769" x="4902200" y="3179763"/>
          <p14:tracePt t="8780" x="4902200" y="3241675"/>
          <p14:tracePt t="8801" x="4902200" y="3295650"/>
          <p14:tracePt t="8814" x="4902200" y="3340100"/>
          <p14:tracePt t="8834" x="4894263" y="3375025"/>
          <p14:tracePt t="8847" x="4894263" y="3429000"/>
          <p14:tracePt t="8863" x="4894263" y="3455988"/>
          <p14:tracePt t="8880" x="4894263" y="3490913"/>
          <p14:tracePt t="8880" x="4894263" y="3517900"/>
          <p14:tracePt t="8898" x="4894263" y="3571875"/>
          <p14:tracePt t="8914" x="4894263" y="3625850"/>
          <p14:tracePt t="8930" x="4894263" y="3670300"/>
          <p14:tracePt t="8947" x="4867275" y="3705225"/>
          <p14:tracePt t="8963" x="4848225" y="3741738"/>
          <p14:tracePt t="8980" x="4840288" y="3759200"/>
          <p14:tracePt t="8997" x="4830763" y="3768725"/>
          <p14:tracePt t="9013" x="4803775" y="3786188"/>
          <p14:tracePt t="9030" x="4768850" y="3803650"/>
          <p14:tracePt t="9046" x="4714875" y="3813175"/>
          <p14:tracePt t="9062" x="4633913" y="3840163"/>
          <p14:tracePt t="9080" x="4527550" y="3848100"/>
          <p14:tracePt t="9097" x="4411663" y="3848100"/>
          <p14:tracePt t="9113" x="4276725" y="3857625"/>
          <p14:tracePt t="9129" x="4152900" y="3875088"/>
          <p14:tracePt t="9147" x="3795713" y="3946525"/>
          <p14:tracePt t="9163" x="3562350" y="3973513"/>
          <p14:tracePt t="9180" x="3375025" y="3973513"/>
          <p14:tracePt t="9197" x="3179763" y="3973513"/>
          <p14:tracePt t="9213" x="2965450" y="3973513"/>
          <p14:tracePt t="9229" x="2803525" y="3973513"/>
          <p14:tracePt t="9246" x="2697163" y="3973513"/>
          <p14:tracePt t="9263" x="2625725" y="3973513"/>
          <p14:tracePt t="9280" x="2571750" y="3973513"/>
          <p14:tracePt t="9297" x="2500313" y="3973513"/>
          <p14:tracePt t="9313" x="2446338" y="4000500"/>
          <p14:tracePt t="9330" x="2393950" y="4010025"/>
          <p14:tracePt t="9347" x="2347913" y="4010025"/>
          <p14:tracePt t="9363" x="2312988" y="4010025"/>
          <p14:tracePt t="9381" x="2286000" y="4010025"/>
          <p14:tracePt t="9396" x="2232025" y="4010025"/>
          <p14:tracePt t="9413" x="2187575" y="4010025"/>
          <p14:tracePt t="9429" x="2170113" y="4010025"/>
          <p14:tracePt t="9447" x="2160588" y="4010025"/>
          <p14:tracePt t="9462" x="2143125" y="4010025"/>
          <p14:tracePt t="9505" x="2143125" y="4000500"/>
          <p14:tracePt t="9509" x="2143125" y="3990975"/>
          <p14:tracePt t="9521" x="2143125" y="3956050"/>
          <p14:tracePt t="9530" x="2160588" y="3919538"/>
          <p14:tracePt t="9547" x="2179638" y="3857625"/>
          <p14:tracePt t="9563" x="2214563" y="3830638"/>
          <p14:tracePt t="9580" x="2251075" y="3776663"/>
          <p14:tracePt t="9597" x="2286000" y="3741738"/>
          <p14:tracePt t="9613" x="2312988" y="3714750"/>
          <p14:tracePt t="9630" x="2357438" y="3687763"/>
          <p14:tracePt t="9647" x="2393950" y="3670300"/>
          <p14:tracePt t="9663" x="2428875" y="3670300"/>
          <p14:tracePt t="9680" x="2482850" y="3633788"/>
          <p14:tracePt t="9697" x="2536825" y="3608388"/>
          <p14:tracePt t="9714" x="2571750" y="3589338"/>
          <p14:tracePt t="9730" x="2633663" y="3581400"/>
          <p14:tracePt t="9747" x="2679700" y="3571875"/>
          <p14:tracePt t="9763" x="2714625" y="3562350"/>
          <p14:tracePt t="9780" x="2751138" y="3562350"/>
          <p14:tracePt t="9797" x="2795588" y="3562350"/>
          <p14:tracePt t="9814" x="2822575" y="3562350"/>
          <p14:tracePt t="9830" x="2847975" y="3581400"/>
          <p14:tracePt t="9846" x="2874963" y="3608388"/>
          <p14:tracePt t="9864" x="2894013" y="3643313"/>
          <p14:tracePt t="9880" x="2919413" y="3679825"/>
          <p14:tracePt t="9897" x="2955925" y="3732213"/>
          <p14:tracePt t="9913" x="2990850" y="3776663"/>
          <p14:tracePt t="9929" x="3009900" y="3840163"/>
          <p14:tracePt t="9947" x="3017838" y="3875088"/>
          <p14:tracePt t="9964" x="3036888" y="3919538"/>
          <p14:tracePt t="9981" x="3044825" y="3938588"/>
          <p14:tracePt t="9997" x="3044825" y="3973513"/>
          <p14:tracePt t="10014" x="3044825" y="3990975"/>
          <p14:tracePt t="10030" x="3044825" y="4027488"/>
          <p14:tracePt t="10047" x="3044825" y="4054475"/>
          <p14:tracePt t="10063" x="3044825" y="4089400"/>
          <p14:tracePt t="10080" x="3044825" y="4152900"/>
          <p14:tracePt t="10097" x="3036888" y="4179888"/>
          <p14:tracePt t="10114" x="2990850" y="4205288"/>
          <p14:tracePt t="10129" x="2911475" y="4251325"/>
          <p14:tracePt t="10146" x="2857500" y="4276725"/>
          <p14:tracePt t="10164" x="2768600" y="4295775"/>
          <p14:tracePt t="10181" x="2670175" y="4295775"/>
          <p14:tracePt t="10197" x="2589213" y="4276725"/>
          <p14:tracePt t="10213" x="2571750" y="4276725"/>
          <p14:tracePt t="10230" x="2554288" y="4276725"/>
          <p14:tracePt t="10247" x="2517775" y="4205288"/>
          <p14:tracePt t="10263" x="2517775" y="4133850"/>
          <p14:tracePt t="10280" x="2500313" y="4071938"/>
          <p14:tracePt t="10297" x="2500313" y="3973513"/>
          <p14:tracePt t="10313" x="2500313" y="3848100"/>
          <p14:tracePt t="10330" x="2544763" y="3697288"/>
          <p14:tracePt t="10347" x="2625725" y="3562350"/>
          <p14:tracePt t="10364" x="2741613" y="3384550"/>
          <p14:tracePt t="10380" x="2946400" y="3187700"/>
          <p14:tracePt t="10397" x="3108325" y="3054350"/>
          <p14:tracePt t="10413" x="3268663" y="2946400"/>
          <p14:tracePt t="10430" x="3455988" y="2884488"/>
          <p14:tracePt t="10446" x="3625850" y="2803525"/>
          <p14:tracePt t="10464" x="3786188" y="2751138"/>
          <p14:tracePt t="10480" x="3786188" y="2741613"/>
          <p14:tracePt t="10497" x="3795713" y="2724150"/>
          <p14:tracePt t="10514" x="3830638" y="2705100"/>
          <p14:tracePt t="10530" x="3867150" y="2679700"/>
          <p14:tracePt t="10547" x="3894138" y="2679700"/>
          <p14:tracePt t="10563" x="3911600" y="2660650"/>
          <p14:tracePt t="10581" x="3929063" y="2660650"/>
          <p14:tracePt t="10597" x="3956050" y="2643188"/>
          <p14:tracePt t="10613" x="3973513" y="2643188"/>
          <p14:tracePt t="10630" x="3983038" y="2633663"/>
          <p14:tracePt t="10675" x="4000500" y="2633663"/>
          <p14:tracePt t="10691" x="4010025" y="2625725"/>
          <p14:tracePt t="10695" x="4037013" y="2616200"/>
          <p14:tracePt t="10697" x="4081463" y="2589213"/>
          <p14:tracePt t="10714" x="4143375" y="2571750"/>
          <p14:tracePt t="10730" x="4224338" y="2562225"/>
          <p14:tracePt t="10746" x="4348163" y="2536825"/>
          <p14:tracePt t="10764" x="4473575" y="2517775"/>
          <p14:tracePt t="10781" x="4608513" y="2490788"/>
          <p14:tracePt t="10797" x="4732338" y="2465388"/>
          <p14:tracePt t="10813" x="4867275" y="2446338"/>
          <p14:tracePt t="10831" x="4965700" y="2438400"/>
          <p14:tracePt t="10847" x="5010150" y="2419350"/>
          <p14:tracePt t="10863" x="5027613" y="2419350"/>
          <p14:tracePt t="10881" x="5037138" y="2419350"/>
          <p14:tracePt t="10897" x="5045075" y="2419350"/>
          <p14:tracePt t="10931" x="5054600" y="2419350"/>
          <p14:tracePt t="11012" x="5062538" y="2411413"/>
          <p14:tracePt t="11016" x="5072063" y="2411413"/>
          <p14:tracePt t="11032" x="5108575" y="2419350"/>
          <p14:tracePt t="11033" x="5153025" y="2455863"/>
          <p14:tracePt t="11048" x="5180013" y="2455863"/>
          <p14:tracePt t="11065" x="5197475" y="2473325"/>
          <p14:tracePt t="11081" x="5197475" y="2517775"/>
          <p14:tracePt t="11098" x="5197475" y="2554288"/>
          <p14:tracePt t="11115" x="5197475" y="2608263"/>
          <p14:tracePt t="11131" x="5197475" y="2660650"/>
          <p14:tracePt t="11148" x="5187950" y="2732088"/>
          <p14:tracePt t="11165" x="5160963" y="2813050"/>
          <p14:tracePt t="11182" x="5108575" y="2911475"/>
          <p14:tracePt t="11198" x="5062538" y="3017838"/>
          <p14:tracePt t="11215" x="5027613" y="3098800"/>
          <p14:tracePt t="11232" x="4991100" y="3187700"/>
          <p14:tracePt t="11248" x="4973638" y="3214688"/>
          <p14:tracePt t="11265" x="4956175" y="3241675"/>
          <p14:tracePt t="11280" x="4929188" y="3322638"/>
          <p14:tracePt t="11297" x="4919663" y="3330575"/>
          <p14:tracePt t="11314" x="4894263" y="3402013"/>
          <p14:tracePt t="11331" x="4875213" y="3455988"/>
          <p14:tracePt t="11348" x="4867275" y="3482975"/>
          <p14:tracePt t="11364" x="4867275" y="3509963"/>
          <p14:tracePt t="11381" x="4857750" y="3527425"/>
          <p14:tracePt t="11399" x="4840288" y="3554413"/>
          <p14:tracePt t="11415" x="4813300" y="3608388"/>
          <p14:tracePt t="11432" x="4803775" y="3633788"/>
          <p14:tracePt t="11448" x="4776788" y="3687763"/>
          <p14:tracePt t="11465" x="4751388" y="3732213"/>
          <p14:tracePt t="11482" x="4732338" y="3751263"/>
          <p14:tracePt t="11498" x="4697413" y="3795713"/>
          <p14:tracePt t="11515" x="4670425" y="3830638"/>
          <p14:tracePt t="11531" x="4608513" y="3884613"/>
          <p14:tracePt t="11548" x="4554538" y="3902075"/>
          <p14:tracePt t="11564" x="4491038" y="3919538"/>
          <p14:tracePt t="11582" x="4438650" y="3919538"/>
          <p14:tracePt t="11599" x="4357688" y="3929063"/>
          <p14:tracePt t="11616" x="4251325" y="3929063"/>
          <p14:tracePt t="11632" x="4125913" y="3929063"/>
          <p14:tracePt t="11648" x="3990975" y="3929063"/>
          <p14:tracePt t="11666" x="3867150" y="3929063"/>
          <p14:tracePt t="11682" x="3768725" y="3929063"/>
          <p14:tracePt t="11698" x="3732213" y="3929063"/>
          <p14:tracePt t="11716" x="3660775" y="3946525"/>
          <p14:tracePt t="11732" x="3625850" y="3946525"/>
          <p14:tracePt t="11749" x="3598863" y="3956050"/>
          <p14:tracePt t="11767" x="3544888" y="3973513"/>
          <p14:tracePt t="11782" x="3446463" y="3973513"/>
          <p14:tracePt t="11799" x="3340100" y="3973513"/>
          <p14:tracePt t="11815" x="3224213" y="3973513"/>
          <p14:tracePt t="11832" x="3152775" y="3973513"/>
          <p14:tracePt t="11849" x="3108325" y="3973513"/>
          <p14:tracePt t="11866" x="3098800" y="3973513"/>
          <p14:tracePt t="11881" x="3081338" y="3973513"/>
          <p14:tracePt t="11924" x="3081338" y="3965575"/>
          <p14:tracePt t="11930" x="3071813" y="3956050"/>
          <p14:tracePt t="11938" x="3054350" y="3946525"/>
          <p14:tracePt t="11949" x="3054350" y="3911600"/>
          <p14:tracePt t="11965" x="3027363" y="3857625"/>
          <p14:tracePt t="11981" x="2973388" y="3803650"/>
          <p14:tracePt t="11999" x="2938463" y="3768725"/>
          <p14:tracePt t="12016" x="2901950" y="3724275"/>
          <p14:tracePt t="12032" x="2874963" y="3705225"/>
          <p14:tracePt t="12049" x="2857500" y="3679825"/>
          <p14:tracePt t="12086" x="2857500" y="3670300"/>
          <p14:tracePt t="12150" x="2840038" y="3670300"/>
          <p14:tracePt t="12166" x="2822575" y="3670300"/>
          <p14:tracePt t="12169" x="2813050" y="3670300"/>
          <p14:tracePt t="12181" x="2786063" y="3687763"/>
          <p14:tracePt t="12187" x="2776538" y="3687763"/>
          <p14:tracePt t="12198" x="2759075" y="3724275"/>
          <p14:tracePt t="12215" x="2732088" y="3776663"/>
          <p14:tracePt t="12232" x="2732088" y="3803650"/>
          <p14:tracePt t="12248" x="2732088" y="3840163"/>
          <p14:tracePt t="12265" x="2741613" y="3884613"/>
          <p14:tracePt t="12282" x="2732088" y="3902075"/>
          <p14:tracePt t="12299" x="2741613" y="3919538"/>
          <p14:tracePt t="12315" x="2751138" y="3938588"/>
          <p14:tracePt t="12332" x="2759075" y="3938588"/>
          <p14:tracePt t="12378" x="2768600" y="3938588"/>
          <p14:tracePt t="12378" x="2776538" y="3938588"/>
          <p14:tracePt t="12392" x="2795588" y="3938588"/>
          <p14:tracePt t="12407" x="2795588" y="3946525"/>
          <p14:tracePt t="12410" x="2813050" y="3946525"/>
          <p14:tracePt t="12422" x="2857500" y="3946525"/>
          <p14:tracePt t="12432" x="2911475" y="3946525"/>
          <p14:tracePt t="12449" x="2955925" y="3929063"/>
          <p14:tracePt t="12466" x="2965450" y="3911600"/>
          <p14:tracePt t="12483" x="2965450" y="3884613"/>
          <p14:tracePt t="12499" x="2965450" y="3867150"/>
          <p14:tracePt t="12515" x="2965450" y="3830638"/>
          <p14:tracePt t="12532" x="2965450" y="3786188"/>
          <p14:tracePt t="12551" x="2965450" y="3759200"/>
          <p14:tracePt t="12598" x="2965450" y="3751263"/>
          <p14:tracePt t="12605" x="2965450" y="3741738"/>
          <p14:tracePt t="12607" x="2965450" y="3732213"/>
          <p14:tracePt t="12615" x="2955925" y="3724275"/>
          <p14:tracePt t="12710" x="2946400" y="3724275"/>
          <p14:tracePt t="12726" x="2938463" y="3724275"/>
          <p14:tracePt t="12730" x="2911475" y="3724275"/>
          <p14:tracePt t="12748" x="2894013" y="3751263"/>
          <p14:tracePt t="12765" x="2874963" y="3768725"/>
          <p14:tracePt t="12765" x="2857500" y="3795713"/>
          <p14:tracePt t="12782" x="2847975" y="3830638"/>
          <p14:tracePt t="12798" x="2847975" y="3857625"/>
          <p14:tracePt t="12815" x="2847975" y="3875088"/>
          <p14:tracePt t="12832" x="2847975" y="3894138"/>
          <p14:tracePt t="12848" x="2847975" y="3929063"/>
          <p14:tracePt t="12901" x="2847975" y="3938588"/>
          <p14:tracePt t="12922" x="2847975" y="3956050"/>
          <p14:tracePt t="12934" x="2857500" y="3965575"/>
          <p14:tracePt t="12935" x="2857500" y="3973513"/>
          <p14:tracePt t="12949" x="2884488" y="3983038"/>
          <p14:tracePt t="12965" x="2901950" y="3990975"/>
          <p14:tracePt t="13060" x="2911475" y="3990975"/>
          <p14:tracePt t="13077" x="2901950" y="3990975"/>
          <p14:tracePt t="13077" x="2884488" y="3973513"/>
          <p14:tracePt t="13082" x="2847975" y="3973513"/>
          <p14:tracePt t="13098" x="2795588" y="3973513"/>
          <p14:tracePt t="13115" x="2751138" y="3973513"/>
          <p14:tracePt t="13132" x="2697163" y="3973513"/>
          <p14:tracePt t="13148" x="2643188" y="3973513"/>
          <p14:tracePt t="13164" x="2598738" y="3973513"/>
          <p14:tracePt t="13181" x="2536825" y="3973513"/>
          <p14:tracePt t="13198" x="2482850" y="3973513"/>
          <p14:tracePt t="13215" x="2446338" y="3973513"/>
          <p14:tracePt t="13231" x="2411413" y="3973513"/>
          <p14:tracePt t="13248" x="2384425" y="3983038"/>
          <p14:tracePt t="13264" x="2330450" y="3983038"/>
          <p14:tracePt t="13282" x="2286000" y="3983038"/>
          <p14:tracePt t="13298" x="2276475" y="3983038"/>
          <p14:tracePt t="13415" x="2276475" y="3973513"/>
          <p14:tracePt t="13431" x="2268538" y="3973513"/>
          <p14:tracePt t="13435" x="2232025" y="3956050"/>
          <p14:tracePt t="13438" x="2197100" y="3956050"/>
          <p14:tracePt t="13449" x="2143125" y="3956050"/>
          <p14:tracePt t="13465" x="2108200" y="3956050"/>
          <p14:tracePt t="13482" x="2044700" y="3956050"/>
          <p14:tracePt t="13498" x="1946275" y="3956050"/>
          <p14:tracePt t="13515" x="1857375" y="3956050"/>
          <p14:tracePt t="13531" x="1785938" y="3956050"/>
          <p14:tracePt t="13548" x="1687513" y="3956050"/>
          <p14:tracePt t="13565" x="1589088" y="3956050"/>
          <p14:tracePt t="13582" x="1509713" y="3956050"/>
          <p14:tracePt t="13599" x="1419225" y="3946525"/>
          <p14:tracePt t="13615" x="1374775" y="3946525"/>
          <p14:tracePt t="13632" x="1330325" y="3946525"/>
          <p14:tracePt t="13649" x="1268413" y="3946525"/>
          <p14:tracePt t="13665" x="1187450" y="3946525"/>
          <p14:tracePt t="13682" x="1098550" y="3946525"/>
          <p14:tracePt t="13698" x="1009650" y="3946525"/>
          <p14:tracePt t="13715" x="901700" y="3946525"/>
          <p14:tracePt t="13732" x="812800" y="3938588"/>
          <p14:tracePt t="13748" x="785813" y="3919538"/>
          <p14:tracePt t="13765" x="741363" y="3884613"/>
          <p14:tracePt t="13782" x="704850" y="3867150"/>
          <p14:tracePt t="13798" x="652463" y="3813175"/>
          <p14:tracePt t="13815" x="625475" y="3786188"/>
          <p14:tracePt t="13832" x="581025" y="3751263"/>
          <p14:tracePt t="13849" x="517525" y="3687763"/>
          <p14:tracePt t="13865" x="490538" y="3652838"/>
          <p14:tracePt t="13882" x="473075" y="3643313"/>
          <p14:tracePt t="13899" x="465138" y="3608388"/>
          <p14:tracePt t="13916" x="455613" y="3554413"/>
          <p14:tracePt t="13932" x="455613" y="3517900"/>
          <p14:tracePt t="13948" x="438150" y="3490913"/>
          <p14:tracePt t="13965" x="438150" y="3438525"/>
          <p14:tracePt t="13982" x="438150" y="3375025"/>
          <p14:tracePt t="13998" x="438150" y="3313113"/>
          <p14:tracePt t="14014" x="446088" y="3286125"/>
          <p14:tracePt t="14031" x="465138" y="3241675"/>
          <p14:tracePt t="14047" x="473075" y="3187700"/>
          <p14:tracePt t="14065" x="473075" y="3179763"/>
          <p14:tracePt t="14081" x="490538" y="3152775"/>
          <p14:tracePt t="14097" x="500063" y="3125788"/>
          <p14:tracePt t="14114" x="500063" y="3108325"/>
          <p14:tracePt t="14131" x="500063" y="3098800"/>
          <p14:tracePt t="14147" x="500063" y="3062288"/>
          <p14:tracePt t="14164" x="500063" y="3027363"/>
          <p14:tracePt t="14181" x="517525" y="2990850"/>
          <p14:tracePt t="14198" x="527050" y="2946400"/>
          <p14:tracePt t="14214" x="554038" y="2911475"/>
          <p14:tracePt t="14231" x="561975" y="2894013"/>
          <p14:tracePt t="14248" x="561975" y="2867025"/>
          <p14:tracePt t="14265" x="561975" y="2847975"/>
          <p14:tracePt t="14281" x="571500" y="2795588"/>
          <p14:tracePt t="14298" x="571500" y="2786063"/>
          <p14:tracePt t="14314" x="571500" y="2759075"/>
          <p14:tracePt t="14331" x="581025" y="2732088"/>
          <p14:tracePt t="14390" x="588963" y="2705100"/>
          <p14:tracePt t="14394" x="598488" y="2697163"/>
          <p14:tracePt t="14410" x="598488" y="2679700"/>
          <p14:tracePt t="14422" x="598488" y="2670175"/>
          <p14:tracePt t="14431" x="598488" y="2660650"/>
          <p14:tracePt t="14454" x="598488" y="2652713"/>
          <p14:tracePt t="15048" x="608013" y="2643188"/>
          <p14:tracePt t="15272" x="598488" y="2633663"/>
          <p14:tracePt t="15276" x="588963" y="2625725"/>
          <p14:tracePt t="15336" x="571500" y="2616200"/>
          <p14:tracePt t="15352" x="561975" y="2616200"/>
          <p14:tracePt t="16522" x="581025" y="2633663"/>
          <p14:tracePt t="16539" x="615950" y="2670175"/>
          <p14:tracePt t="16539" x="696913" y="2741613"/>
          <p14:tracePt t="16554" x="812800" y="2813050"/>
          <p14:tracePt t="16558" x="874713" y="2867025"/>
          <p14:tracePt t="16570" x="1081088" y="3000375"/>
          <p14:tracePt t="16582" x="1322388" y="3125788"/>
          <p14:tracePt t="16599" x="1589088" y="3197225"/>
          <p14:tracePt t="16615" x="1893888" y="3259138"/>
          <p14:tracePt t="16632" x="2152650" y="3276600"/>
          <p14:tracePt t="16649" x="2428875" y="3276600"/>
          <p14:tracePt t="16666" x="2776538" y="3276600"/>
          <p14:tracePt t="16682" x="2982913" y="3276600"/>
          <p14:tracePt t="16699" x="3071813" y="3276600"/>
          <p14:tracePt t="16716" x="3170238" y="3251200"/>
          <p14:tracePt t="16732" x="3251200" y="3205163"/>
          <p14:tracePt t="16749" x="3313113" y="3160713"/>
          <p14:tracePt t="16765" x="3340100" y="3133725"/>
          <p14:tracePt t="16782" x="3357563" y="3098800"/>
          <p14:tracePt t="16799" x="3394075" y="3062288"/>
          <p14:tracePt t="16815" x="3438525" y="3009900"/>
          <p14:tracePt t="16832" x="3482975" y="2982913"/>
          <p14:tracePt t="16849" x="3517900" y="2946400"/>
          <p14:tracePt t="16866" x="3581400" y="2911475"/>
          <p14:tracePt t="16882" x="3660775" y="2857500"/>
          <p14:tracePt t="16899" x="3759200" y="2795588"/>
          <p14:tracePt t="16915" x="3840163" y="2751138"/>
          <p14:tracePt t="16933" x="3938588" y="2697163"/>
          <p14:tracePt t="16948" x="4027488" y="2643188"/>
          <p14:tracePt t="16965" x="4125913" y="2598738"/>
          <p14:tracePt t="16982" x="4214813" y="2571750"/>
          <p14:tracePt t="16998" x="4259263" y="2562225"/>
          <p14:tracePt t="17015" x="4313238" y="2536825"/>
          <p14:tracePt t="17032" x="4384675" y="2509838"/>
          <p14:tracePt t="17048" x="4456113" y="2473325"/>
          <p14:tracePt t="17065" x="4608513" y="2393950"/>
          <p14:tracePt t="17082" x="4687888" y="2347913"/>
          <p14:tracePt t="17098" x="4751388" y="2322513"/>
          <p14:tracePt t="17115" x="4768850" y="2295525"/>
          <p14:tracePt t="17132" x="4803775" y="2295525"/>
          <p14:tracePt t="17149" x="4830763" y="2286000"/>
          <p14:tracePt t="17165" x="4902200" y="2259013"/>
          <p14:tracePt t="17182" x="4919663" y="2259013"/>
          <p14:tracePt t="17199" x="4946650" y="2241550"/>
          <p14:tracePt t="17215" x="4991100" y="2241550"/>
          <p14:tracePt t="17232" x="5045075" y="2232025"/>
          <p14:tracePt t="17248" x="5089525" y="2232025"/>
          <p14:tracePt t="17265" x="5126038" y="2232025"/>
          <p14:tracePt t="17282" x="5153025" y="2232025"/>
          <p14:tracePt t="17299" x="5170488" y="2232025"/>
          <p14:tracePt t="17482" x="5170488" y="2241550"/>
          <p14:tracePt t="17498" x="5170488" y="2251075"/>
          <p14:tracePt t="17502" x="5170488" y="2276475"/>
          <p14:tracePt t="17516" x="5170488" y="2303463"/>
          <p14:tracePt t="17516" x="5170488" y="2366963"/>
          <p14:tracePt t="17532" x="5170488" y="2401888"/>
          <p14:tracePt t="17549" x="5160963" y="2401888"/>
          <p14:tracePt t="17566" x="5160963" y="2411413"/>
          <p14:tracePt t="17582" x="5133975" y="2428875"/>
          <p14:tracePt t="17600" x="5126038" y="2438400"/>
          <p14:tracePt t="17616" x="5072063" y="2455863"/>
          <p14:tracePt t="17632" x="5037138" y="2465388"/>
          <p14:tracePt t="17649" x="5000625" y="2473325"/>
          <p14:tracePt t="17665" x="4983163" y="2473325"/>
          <p14:tracePt t="17682" x="4965700" y="2473325"/>
          <p14:tracePt t="17952" x="4973638" y="2473325"/>
          <p14:tracePt t="18238" x="4983163" y="2473325"/>
          <p14:tracePt t="18429" x="5000625" y="2473325"/>
          <p14:tracePt t="18445" x="5010150" y="2473325"/>
          <p14:tracePt t="18449" x="5018088" y="2473325"/>
          <p14:tracePt t="18738" x="5000625" y="2473325"/>
          <p14:tracePt t="18750" x="4946650" y="2473325"/>
          <p14:tracePt t="18768" x="4911725" y="2473325"/>
          <p14:tracePt t="18768" x="4803775" y="2473325"/>
          <p14:tracePt t="18784" x="4518025" y="2438400"/>
          <p14:tracePt t="18801" x="4205288" y="2465388"/>
          <p14:tracePt t="18819" x="3884613" y="2517775"/>
          <p14:tracePt t="18835" x="3536950" y="2571750"/>
          <p14:tracePt t="18852" x="3143250" y="2633663"/>
          <p14:tracePt t="18868" x="2830513" y="2660650"/>
          <p14:tracePt t="18885" x="2536825" y="2660650"/>
          <p14:tracePt t="18902" x="2170113" y="2660650"/>
          <p14:tracePt t="18918" x="1857375" y="2660650"/>
          <p14:tracePt t="18935" x="1660525" y="2660650"/>
          <p14:tracePt t="18951" x="1500188" y="2660650"/>
          <p14:tracePt t="18969" x="1357313" y="2660650"/>
          <p14:tracePt t="18985" x="1187450" y="2660650"/>
          <p14:tracePt t="19002" x="1036638" y="2660650"/>
          <p14:tracePt t="19019" x="839788" y="2660650"/>
          <p14:tracePt t="19035" x="608013" y="2660650"/>
          <p14:tracePt t="19052" x="393700" y="2660650"/>
          <p14:tracePt t="19069" x="241300" y="2660650"/>
          <p14:tracePt t="19086" x="204788" y="2660650"/>
          <p14:tracePt t="19102" x="169863" y="2660650"/>
          <p14:tracePt t="19119" x="142875" y="2660650"/>
          <p14:tracePt t="19134" x="80963" y="2643188"/>
          <p14:tracePt t="19151" x="44450" y="2643188"/>
          <p14:tracePt t="19168" x="17463" y="2633663"/>
          <p14:tracePt t="19184" x="9525" y="2625725"/>
          <p14:tracePt t="19230" x="9525" y="2616200"/>
          <p14:tracePt t="19247" x="9525" y="2598738"/>
          <p14:tracePt t="19261" x="0" y="2589213"/>
          <p14:tracePt t="19279" x="0" y="2571750"/>
          <p14:tracePt t="19328" x="0" y="2562225"/>
          <p14:tracePt t="19331" x="0" y="2544763"/>
          <p14:tracePt t="19348" x="0" y="2536825"/>
          <p14:tracePt t="19360" x="0" y="2527300"/>
          <p14:tracePt t="19364" x="0" y="2517775"/>
          <p14:tracePt t="19369" x="0" y="2509838"/>
          <p14:tracePt t="19385" x="0" y="2500313"/>
          <p14:tracePt t="19401" x="0" y="2490788"/>
          <p14:tracePt t="19418" x="9525" y="2482850"/>
          <p14:tracePt t="19435" x="26988" y="2473325"/>
          <p14:tracePt t="19472" x="36513" y="2455863"/>
          <p14:tracePt t="19485" x="53975" y="2438400"/>
          <p14:tracePt t="19504" x="61913" y="2419350"/>
          <p14:tracePt t="19519" x="61913" y="2411413"/>
          <p14:tracePt t="19521" x="61913" y="2393950"/>
          <p14:tracePt t="19536" x="71438" y="2374900"/>
          <p14:tracePt t="19552" x="88900" y="2357438"/>
          <p14:tracePt t="19569" x="98425" y="2347913"/>
          <p14:tracePt t="19585" x="107950" y="2339975"/>
          <p14:tracePt t="19602" x="115888" y="2322513"/>
          <p14:tracePt t="19618" x="125413" y="2303463"/>
          <p14:tracePt t="19634" x="133350" y="2276475"/>
          <p14:tracePt t="19652" x="152400" y="2259013"/>
          <p14:tracePt t="19668" x="179388" y="2232025"/>
          <p14:tracePt t="19685" x="196850" y="2232025"/>
          <p14:tracePt t="19702" x="241300" y="2232025"/>
          <p14:tracePt t="19718" x="276225" y="2224088"/>
          <p14:tracePt t="19735" x="295275" y="2224088"/>
          <p14:tracePt t="19752" x="312738" y="2224088"/>
          <p14:tracePt t="19768" x="347663" y="2224088"/>
          <p14:tracePt t="19808" x="357188" y="2224088"/>
          <p14:tracePt t="19809" x="366713" y="2224088"/>
          <p14:tracePt t="19818" x="374650" y="2224088"/>
          <p14:tracePt t="19835" x="374650" y="2232025"/>
          <p14:tracePt t="19852" x="374650" y="2251075"/>
          <p14:tracePt t="19868" x="374650" y="2286000"/>
          <p14:tracePt t="19885" x="393700" y="2322513"/>
          <p14:tracePt t="19902" x="393700" y="2347913"/>
          <p14:tracePt t="19917" x="393700" y="2366963"/>
          <p14:tracePt t="19935" x="393700" y="2401888"/>
          <p14:tracePt t="19952" x="393700" y="2428875"/>
          <p14:tracePt t="19968" x="393700" y="2438400"/>
          <p14:tracePt t="19985" x="393700" y="2473325"/>
          <p14:tracePt t="20001" x="393700" y="2482850"/>
          <p14:tracePt t="20019" x="393700" y="2500313"/>
          <p14:tracePt t="20035" x="393700" y="2527300"/>
          <p14:tracePt t="20053" x="384175" y="2527300"/>
          <p14:tracePt t="20069" x="357188" y="2554288"/>
          <p14:tracePt t="20086" x="330200" y="2554288"/>
          <p14:tracePt t="20102" x="312738" y="2571750"/>
          <p14:tracePt t="20118" x="295275" y="2571750"/>
          <p14:tracePt t="20160" x="285750" y="2571750"/>
          <p14:tracePt t="20164" x="276225" y="2571750"/>
          <p14:tracePt t="20207" x="268288" y="2571750"/>
          <p14:tracePt t="20213" x="258763" y="2571750"/>
          <p14:tracePt t="20224" x="250825" y="2571750"/>
          <p14:tracePt t="20228" x="241300" y="2571750"/>
          <p14:tracePt t="20240" x="204788" y="2544763"/>
          <p14:tracePt t="20253" x="187325" y="2500313"/>
          <p14:tracePt t="20269" x="169863" y="2455863"/>
          <p14:tracePt t="20304" x="169863" y="2428875"/>
          <p14:tracePt t="20305" x="169863" y="2411413"/>
          <p14:tracePt t="20320" x="169863" y="2384425"/>
          <p14:tracePt t="20336" x="169863" y="2347913"/>
          <p14:tracePt t="20353" x="169863" y="2330450"/>
          <p14:tracePt t="20369" x="169863" y="2303463"/>
          <p14:tracePt t="20387" x="179388" y="2286000"/>
          <p14:tracePt t="20403" x="196850" y="2259013"/>
          <p14:tracePt t="20419" x="204788" y="2259013"/>
          <p14:tracePt t="20436" x="223838" y="2241550"/>
          <p14:tracePt t="20453" x="250825" y="2241550"/>
          <p14:tracePt t="20469" x="276225" y="2232025"/>
          <p14:tracePt t="20485" x="295275" y="2232025"/>
          <p14:tracePt t="20503" x="330200" y="2232025"/>
          <p14:tracePt t="20518" x="384175" y="2232025"/>
          <p14:tracePt t="20536" x="401638" y="2232025"/>
          <p14:tracePt t="20553" x="419100" y="2232025"/>
          <p14:tracePt t="20569" x="446088" y="2232025"/>
          <p14:tracePt t="20586" x="473075" y="2251075"/>
          <p14:tracePt t="20603" x="482600" y="2268538"/>
          <p14:tracePt t="20619" x="490538" y="2286000"/>
          <p14:tracePt t="20635" x="500063" y="2312988"/>
          <p14:tracePt t="20653" x="509588" y="2339975"/>
          <p14:tracePt t="20669" x="509588" y="2366963"/>
          <p14:tracePt t="20686" x="509588" y="2384425"/>
          <p14:tracePt t="20703" x="509588" y="2428875"/>
          <p14:tracePt t="20720" x="509588" y="2455863"/>
          <p14:tracePt t="20736" x="509588" y="2473325"/>
          <p14:tracePt t="20752" x="473075" y="2500313"/>
          <p14:tracePt t="20769" x="446088" y="2509838"/>
          <p14:tracePt t="20787" x="419100" y="2517775"/>
          <p14:tracePt t="20803" x="401638" y="2517775"/>
          <p14:tracePt t="20820" x="384175" y="2517775"/>
          <p14:tracePt t="20835" x="357188" y="2517775"/>
          <p14:tracePt t="20852" x="339725" y="2517775"/>
          <p14:tracePt t="20870" x="295275" y="2517775"/>
          <p14:tracePt t="20886" x="285750" y="2517775"/>
          <p14:tracePt t="20903" x="268288" y="2509838"/>
          <p14:tracePt t="20919" x="250825" y="2500313"/>
          <p14:tracePt t="20936" x="231775" y="2473325"/>
          <p14:tracePt t="20953" x="214313" y="2455863"/>
          <p14:tracePt t="20969" x="214313" y="2446338"/>
          <p14:tracePt t="20985" x="214313" y="2428875"/>
          <p14:tracePt t="21003" x="214313" y="2411413"/>
          <p14:tracePt t="21020" x="214313" y="2366963"/>
          <p14:tracePt t="21036" x="214313" y="2330450"/>
          <p14:tracePt t="21053" x="223838" y="2312988"/>
          <p14:tracePt t="21069" x="241300" y="2295525"/>
          <p14:tracePt t="21086" x="250825" y="2268538"/>
          <p14:tracePt t="21103" x="268288" y="2251075"/>
          <p14:tracePt t="21120" x="285750" y="2251075"/>
          <p14:tracePt t="21136" x="312738" y="2241550"/>
          <p14:tracePt t="21136" x="339725" y="2241550"/>
          <p14:tracePt t="21171" x="357188" y="2224088"/>
          <p14:tracePt t="21172" x="366713" y="2224088"/>
          <p14:tracePt t="21187" x="401638" y="2224088"/>
          <p14:tracePt t="21203" x="438150" y="2224088"/>
          <p14:tracePt t="21220" x="455613" y="2224088"/>
          <p14:tracePt t="21236" x="490538" y="2224088"/>
          <p14:tracePt t="21253" x="536575" y="2232025"/>
          <p14:tracePt t="21271" x="544513" y="2241550"/>
          <p14:tracePt t="21286" x="571500" y="2268538"/>
          <p14:tracePt t="21303" x="608013" y="2303463"/>
          <p14:tracePt t="21320" x="625475" y="2330450"/>
          <p14:tracePt t="21336" x="652463" y="2401888"/>
          <p14:tracePt t="21353" x="660400" y="2465388"/>
          <p14:tracePt t="21370" x="679450" y="2527300"/>
          <p14:tracePt t="21388" x="679450" y="2589213"/>
          <p14:tracePt t="21402" x="679450" y="2643188"/>
          <p14:tracePt t="21419" x="679450" y="2697163"/>
          <p14:tracePt t="21436" x="679450" y="2724150"/>
          <p14:tracePt t="21452" x="652463" y="2768600"/>
          <p14:tracePt t="21469" x="633413" y="2786063"/>
          <p14:tracePt t="21486" x="615950" y="2795588"/>
          <p14:tracePt t="21502" x="598488" y="2813050"/>
          <p14:tracePt t="21570" x="598488" y="2803525"/>
          <p14:tracePt t="21585" x="598488" y="2795588"/>
          <p14:tracePt t="21593" x="598488" y="2776538"/>
          <p14:tracePt t="21594" x="598488" y="2768600"/>
          <p14:tracePt t="21602" x="588963" y="2732088"/>
          <p14:tracePt t="21619" x="571500" y="2670175"/>
          <p14:tracePt t="21619" x="561975" y="2670175"/>
          <p14:tracePt t="21638" x="544513" y="2652713"/>
          <p14:tracePt t="21653" x="536575" y="2625725"/>
          <p14:tracePt t="21670" x="517525" y="2598738"/>
          <p14:tracePt t="21687" x="509588" y="2581275"/>
          <p14:tracePt t="21703" x="509588" y="2536825"/>
          <p14:tracePt t="21719" x="509588" y="2509838"/>
          <p14:tracePt t="21736" x="482600" y="2509838"/>
          <p14:tracePt t="21778" x="473075" y="2500313"/>
          <p14:tracePt t="21782" x="465138" y="2500313"/>
          <p14:tracePt t="21810" x="438150" y="2500313"/>
          <p14:tracePt t="21826" x="428625" y="2500313"/>
          <p14:tracePt t="21827" x="411163" y="2500313"/>
          <p14:tracePt t="21836" x="384175" y="2500313"/>
          <p14:tracePt t="21852" x="357188" y="2500313"/>
          <p14:tracePt t="21869" x="339725" y="2500313"/>
          <p14:tracePt t="22033" x="339725" y="2517775"/>
          <p14:tracePt t="22042" x="339725" y="2527300"/>
          <p14:tracePt t="22043" x="339725" y="2536825"/>
          <p14:tracePt t="22054" x="374650" y="2589213"/>
          <p14:tracePt t="22070" x="384175" y="2625725"/>
          <p14:tracePt t="22087" x="411163" y="2687638"/>
          <p14:tracePt t="22103" x="446088" y="2759075"/>
          <p14:tracePt t="22119" x="473075" y="2822575"/>
          <p14:tracePt t="22136" x="509588" y="2884488"/>
          <p14:tracePt t="22154" x="509588" y="2911475"/>
          <p14:tracePt t="22170" x="517525" y="2938463"/>
          <p14:tracePt t="22187" x="536575" y="2965450"/>
          <p14:tracePt t="22203" x="536575" y="2982913"/>
          <p14:tracePt t="22220" x="536575" y="3000375"/>
          <p14:tracePt t="22237" x="544513" y="3009900"/>
          <p14:tracePt t="22308" x="544513" y="3017838"/>
          <p14:tracePt t="22311" x="544513" y="3027363"/>
          <p14:tracePt t="22340" x="544513" y="3044825"/>
          <p14:tracePt t="22420" x="544513" y="3054350"/>
          <p14:tracePt t="22435" x="561975" y="3054350"/>
          <p14:tracePt t="22452" x="571500" y="3044825"/>
          <p14:tracePt t="22467" x="571500" y="3036888"/>
          <p14:tracePt t="22470" x="571500" y="3027363"/>
          <p14:tracePt t="22486" x="571500" y="3000375"/>
          <p14:tracePt t="22486" x="571500" y="2938463"/>
          <p14:tracePt t="22503" x="517525" y="2822575"/>
          <p14:tracePt t="22520" x="517525" y="2795588"/>
          <p14:tracePt t="22537" x="517525" y="2768600"/>
          <p14:tracePt t="22553" x="517525" y="2759075"/>
          <p14:tracePt t="22570" x="517525" y="2741613"/>
          <p14:tracePt t="22587" x="517525" y="2714625"/>
          <p14:tracePt t="22604" x="517525" y="2687638"/>
          <p14:tracePt t="22620" x="517525" y="2652713"/>
          <p14:tracePt t="22637" x="517525" y="2633663"/>
          <p14:tracePt t="22653" x="517525" y="2625725"/>
          <p14:tracePt t="22692" x="517525" y="2616200"/>
          <p14:tracePt t="22704" x="517525" y="2608263"/>
          <p14:tracePt t="22705" x="517525" y="2589213"/>
          <p14:tracePt t="22720" x="517525" y="2571750"/>
          <p14:tracePt t="22756" x="517525" y="2562225"/>
          <p14:tracePt t="22788" x="517525" y="2554288"/>
          <p14:tracePt t="22792" x="517525" y="2544763"/>
          <p14:tracePt t="22794" x="509588" y="2544763"/>
          <p14:tracePt t="22803" x="509588" y="2527300"/>
          <p14:tracePt t="22821" x="509588" y="2517775"/>
          <p14:tracePt t="22837" x="509588" y="2509838"/>
          <p14:tracePt t="22854" x="509588" y="2490788"/>
          <p14:tracePt t="22870" x="509588" y="2473325"/>
          <p14:tracePt t="22887" x="509588" y="2465388"/>
          <p14:tracePt t="22932" x="509588" y="2455863"/>
          <p14:tracePt t="22936" x="509588" y="2446338"/>
          <p14:tracePt t="22947" x="509588" y="2428875"/>
          <p14:tracePt t="22953" x="509588" y="2411413"/>
          <p14:tracePt t="22970" x="509588" y="2401888"/>
          <p14:tracePt t="23012" x="509588" y="2374900"/>
          <p14:tracePt t="23016" x="509588" y="2366963"/>
          <p14:tracePt t="23028" x="509588" y="2357438"/>
          <p14:tracePt t="23380" x="509588" y="2366963"/>
          <p14:tracePt t="23396" x="509588" y="2374900"/>
          <p14:tracePt t="23444" x="509588" y="2384425"/>
          <p14:tracePt t="23476" x="517525" y="2393950"/>
          <p14:tracePt t="23492" x="517525" y="2401888"/>
          <p14:tracePt t="23496" x="517525" y="2411413"/>
          <p14:tracePt t="23508" x="517525" y="2428875"/>
          <p14:tracePt t="23512" x="517525" y="2438400"/>
          <p14:tracePt t="23519" x="527050" y="2473325"/>
          <p14:tracePt t="23537" x="544513" y="2500313"/>
          <p14:tracePt t="23554" x="544513" y="2536825"/>
          <p14:tracePt t="23554" x="554038" y="2554288"/>
          <p14:tracePt t="23573" x="571500" y="2598738"/>
          <p14:tracePt t="23588" x="588963" y="2652713"/>
          <p14:tracePt t="23588" x="598488" y="2679700"/>
          <p14:tracePt t="23608" x="608013" y="2697163"/>
          <p14:tracePt t="23620" x="642938" y="2776538"/>
          <p14:tracePt t="23637" x="660400" y="2830513"/>
          <p14:tracePt t="23653" x="696913" y="2840038"/>
          <p14:tracePt t="23670" x="714375" y="2867025"/>
          <p14:tracePt t="23716" x="723900" y="2867025"/>
          <p14:tracePt t="23716" x="731838" y="2867025"/>
          <p14:tracePt t="23732" x="741363" y="2867025"/>
          <p14:tracePt t="23749" x="768350" y="2847975"/>
          <p14:tracePt t="23752" x="785813" y="2840038"/>
          <p14:tracePt t="23759" x="847725" y="2776538"/>
          <p14:tracePt t="23770" x="874713" y="2732088"/>
          <p14:tracePt t="23787" x="884238" y="2705100"/>
          <p14:tracePt t="23804" x="893763" y="2670175"/>
          <p14:tracePt t="23820" x="893763" y="2643188"/>
          <p14:tracePt t="23837" x="893763" y="2598738"/>
          <p14:tracePt t="23853" x="893763" y="2562225"/>
          <p14:tracePt t="23871" x="893763" y="2500313"/>
          <p14:tracePt t="23887" x="893763" y="2473325"/>
          <p14:tracePt t="23904" x="893763" y="2438400"/>
          <p14:tracePt t="23921" x="893763" y="2393950"/>
          <p14:tracePt t="23937" x="893763" y="2347913"/>
          <p14:tracePt t="23954" x="893763" y="2330450"/>
          <p14:tracePt t="23970" x="884238" y="2303463"/>
          <p14:tracePt t="24006" x="874713" y="2303463"/>
          <p14:tracePt t="24007" x="866775" y="2286000"/>
          <p14:tracePt t="24038" x="847725" y="2268538"/>
          <p14:tracePt t="24039" x="839788" y="2268538"/>
          <p14:tracePt t="24055" x="803275" y="2268538"/>
          <p14:tracePt t="24070" x="776288" y="2268538"/>
          <p14:tracePt t="24087" x="731838" y="2268538"/>
          <p14:tracePt t="24104" x="687388" y="2268538"/>
          <p14:tracePt t="24121" x="625475" y="2312988"/>
          <p14:tracePt t="24139" x="598488" y="2330450"/>
          <p14:tracePt t="24154" x="571500" y="2366963"/>
          <p14:tracePt t="24170" x="544513" y="2411413"/>
          <p14:tracePt t="24188" x="536575" y="2446338"/>
          <p14:tracePt t="24204" x="536575" y="2482850"/>
          <p14:tracePt t="24221" x="536575" y="2517775"/>
          <p14:tracePt t="24237" x="536575" y="2536825"/>
          <p14:tracePt t="24254" x="536575" y="2554288"/>
          <p14:tracePt t="24270" x="536575" y="2571750"/>
          <p14:tracePt t="24310" x="544513" y="2581275"/>
          <p14:tracePt t="24311" x="554038" y="2581275"/>
          <p14:tracePt t="24321" x="571500" y="2598738"/>
          <p14:tracePt t="24338" x="598488" y="2598738"/>
          <p14:tracePt t="24354" x="642938" y="2608263"/>
          <p14:tracePt t="24371" x="687388" y="2625725"/>
          <p14:tracePt t="24388" x="723900" y="2625725"/>
          <p14:tracePt t="24405" x="758825" y="2625725"/>
          <p14:tracePt t="24421" x="795338" y="2625725"/>
          <p14:tracePt t="24438" x="812800" y="2625725"/>
          <p14:tracePt t="24455" x="822325" y="2608263"/>
          <p14:tracePt t="24471" x="839788" y="2581275"/>
          <p14:tracePt t="24488" x="847725" y="2554288"/>
          <p14:tracePt t="24504" x="847725" y="2536825"/>
          <p14:tracePt t="24520" x="874713" y="2517775"/>
          <p14:tracePt t="24566" x="884238" y="2500313"/>
          <p14:tracePt t="24571" x="884238" y="2490788"/>
          <p14:tracePt t="24572" x="901700" y="2482850"/>
          <p14:tracePt t="24587" x="901700" y="2473325"/>
          <p14:tracePt t="24604" x="911225" y="2465388"/>
          <p14:tracePt t="24682" x="919163" y="2455863"/>
          <p14:tracePt t="24710" x="919163" y="2438400"/>
          <p14:tracePt t="24727" x="928688" y="2428875"/>
          <p14:tracePt t="24758" x="938213" y="2428875"/>
          <p14:tracePt t="24998" x="938213" y="2419350"/>
          <p14:tracePt t="25497" x="928688" y="2419350"/>
          <p14:tracePt t="25500" x="919163" y="2419350"/>
          <p14:tracePt t="25689" x="901700" y="2428875"/>
          <p14:tracePt t="25692" x="901700" y="2438400"/>
          <p14:tracePt t="25704" x="901700" y="2446338"/>
          <p14:tracePt t="25705" x="884238" y="2473325"/>
          <p14:tracePt t="25722" x="884238" y="2490788"/>
          <p14:tracePt t="25738" x="884238" y="2509838"/>
          <p14:tracePt t="25755" x="874713" y="2527300"/>
          <p14:tracePt t="25772" x="874713" y="2544763"/>
          <p14:tracePt t="25789" x="866775" y="2581275"/>
          <p14:tracePt t="25805" x="857250" y="2589213"/>
          <p14:tracePt t="25822" x="847725" y="2608263"/>
          <p14:tracePt t="25838" x="847725" y="2616200"/>
          <p14:tracePt t="25927" x="0" y="0"/>
        </p14:tracePtLst>
        <p14:tracePtLst>
          <p14:tracePt t="28176" x="1000125" y="3152775"/>
          <p14:tracePt t="28202" x="1009650" y="3133725"/>
          <p14:tracePt t="28218" x="1009650" y="3125788"/>
          <p14:tracePt t="28221" x="1009650" y="3116263"/>
          <p14:tracePt t="28234" x="1009650" y="3098800"/>
          <p14:tracePt t="28249" x="1009650" y="3071813"/>
          <p14:tracePt t="28282" x="1000125" y="3062288"/>
          <p14:tracePt t="28285" x="990600" y="3054350"/>
          <p14:tracePt t="28298" x="982663" y="3017838"/>
          <p14:tracePt t="28316" x="955675" y="3000375"/>
          <p14:tracePt t="28323" x="911225" y="2955925"/>
          <p14:tracePt t="28348" x="866775" y="2911475"/>
          <p14:tracePt t="28355" x="839788" y="2874963"/>
          <p14:tracePt t="28380" x="812800" y="2830513"/>
          <p14:tracePt t="28390" x="803275" y="2786063"/>
          <p14:tracePt t="28406" x="785813" y="2759075"/>
          <p14:tracePt t="28428" x="768350" y="2697163"/>
          <p14:tracePt t="28440" x="750888" y="2660650"/>
          <p14:tracePt t="28456" x="723900" y="2616200"/>
          <p14:tracePt t="28476" x="714375" y="2562225"/>
          <p14:tracePt t="28492" x="696913" y="2509838"/>
          <p14:tracePt t="28507" x="679450" y="2455863"/>
          <p14:tracePt t="28523" x="660400" y="2393950"/>
          <p14:tracePt t="28544" x="660400" y="2374900"/>
          <p14:tracePt t="28560" x="642938" y="2347913"/>
          <p14:tracePt t="28576" x="642938" y="2322513"/>
          <p14:tracePt t="28589" x="642938" y="2303463"/>
          <p14:tracePt t="28606" x="633413" y="2276475"/>
          <p14:tracePt t="28622" x="633413" y="2268538"/>
          <p14:tracePt t="28640" x="633413" y="2259013"/>
          <p14:tracePt t="28764" x="633413" y="2241550"/>
          <p14:tracePt t="28768" x="633413" y="2232025"/>
          <p14:tracePt t="28779" x="633413" y="2224088"/>
          <p14:tracePt t="28784" x="633413" y="2214563"/>
          <p14:tracePt t="28789" x="633413" y="2187575"/>
          <p14:tracePt t="28806" x="633413" y="2170113"/>
          <p14:tracePt t="28892" x="642938" y="2170113"/>
          <p14:tracePt t="28896" x="652463" y="2179638"/>
          <p14:tracePt t="28908" x="660400" y="2232025"/>
          <p14:tracePt t="28924" x="660400" y="2259013"/>
          <p14:tracePt t="28940" x="669925" y="2312988"/>
          <p14:tracePt t="28942" x="669925" y="2366963"/>
          <p14:tracePt t="28957" x="669925" y="2419350"/>
          <p14:tracePt t="28973" x="669925" y="2455863"/>
          <p14:tracePt t="28989" x="660400" y="2509838"/>
          <p14:tracePt t="29007" x="642938" y="2554288"/>
          <p14:tracePt t="29007" x="642938" y="2562225"/>
          <p14:tracePt t="29052" x="633413" y="2571750"/>
          <p14:tracePt t="29056" x="615950" y="2608263"/>
          <p14:tracePt t="29068" x="588963" y="2616200"/>
          <p14:tracePt t="29073" x="571500" y="2643188"/>
          <p14:tracePt t="29089" x="544513" y="2670175"/>
          <p14:tracePt t="29106" x="517525" y="2670175"/>
          <p14:tracePt t="29123" x="490538" y="2670175"/>
          <p14:tracePt t="29164" x="482600" y="2670175"/>
          <p14:tracePt t="29173" x="473075" y="2670175"/>
          <p14:tracePt t="29355" x="473075" y="2679700"/>
          <p14:tracePt t="29371" x="473075" y="2687638"/>
          <p14:tracePt t="29376" x="473075" y="2697163"/>
          <p14:tracePt t="29404" x="473075" y="2705100"/>
          <p14:tracePt t="29407" x="473075" y="2714625"/>
          <p14:tracePt t="29452" x="473075" y="2724150"/>
          <p14:tracePt t="29467" x="490538" y="2705100"/>
          <p14:tracePt t="29471" x="517525" y="2687638"/>
          <p14:tracePt t="29478" x="561975" y="2616200"/>
          <p14:tracePt t="29489" x="588963" y="2589213"/>
          <p14:tracePt t="29506" x="608013" y="2571750"/>
          <p14:tracePt t="29523" x="625475" y="2544763"/>
          <p14:tracePt t="29539" x="633413" y="2544763"/>
          <p14:tracePt t="29557" x="633413" y="2527300"/>
          <p14:tracePt t="29573" x="633413" y="2509838"/>
          <p14:tracePt t="29590" x="633413" y="2490788"/>
          <p14:tracePt t="29607" x="633413" y="2473325"/>
          <p14:tracePt t="29624" x="633413" y="2446338"/>
          <p14:tracePt t="29640" x="633413" y="2419350"/>
          <p14:tracePt t="29656" x="633413" y="2393950"/>
          <p14:tracePt t="29673" x="633413" y="2357438"/>
          <p14:tracePt t="29691" x="633413" y="2339975"/>
          <p14:tracePt t="29706" x="633413" y="2330450"/>
          <p14:tracePt t="29724" x="633413" y="2322513"/>
          <p14:tracePt t="29787" x="642938" y="2322513"/>
          <p14:tracePt t="29792" x="652463" y="2322513"/>
          <p14:tracePt t="29796" x="669925" y="2322513"/>
          <p14:tracePt t="29807" x="679450" y="2303463"/>
          <p14:tracePt t="29823" x="704850" y="2303463"/>
          <p14:tracePt t="29840" x="714375" y="2303463"/>
          <p14:tracePt t="29856" x="723900" y="2303463"/>
          <p14:tracePt t="29873" x="731838" y="2303463"/>
          <p14:tracePt t="29914" x="750888" y="2303463"/>
          <p14:tracePt t="29923" x="768350" y="2303463"/>
          <p14:tracePt t="29939" x="776288" y="2330450"/>
          <p14:tracePt t="29941" x="795338" y="2357438"/>
          <p14:tracePt t="29956" x="812800" y="2374900"/>
          <p14:tracePt t="29972" x="830263" y="2384425"/>
          <p14:tracePt t="29989" x="847725" y="2401888"/>
          <p14:tracePt t="30062" x="866775" y="2411413"/>
          <p14:tracePt t="30066" x="866775" y="2419350"/>
          <p14:tracePt t="30078" x="866775" y="2428875"/>
          <p14:tracePt t="30079" x="866775" y="2455863"/>
          <p14:tracePt t="30090" x="866775" y="2473325"/>
          <p14:tracePt t="30106" x="866775" y="2490788"/>
          <p14:tracePt t="30124" x="866775" y="2509838"/>
          <p14:tracePt t="30140" x="839788" y="2544763"/>
          <p14:tracePt t="30178" x="839788" y="2554288"/>
          <p14:tracePt t="30206" x="839788" y="2571750"/>
          <p14:tracePt t="30221" x="839788" y="2589213"/>
          <p14:tracePt t="30237" x="830263" y="2598738"/>
          <p14:tracePt t="30270" x="822325" y="2598738"/>
          <p14:tracePt t="30273" x="812800" y="2598738"/>
          <p14:tracePt t="30333" x="803275" y="2598738"/>
          <p14:tracePt t="30338" x="785813" y="2581275"/>
          <p14:tracePt t="30350" x="785813" y="2554288"/>
          <p14:tracePt t="30357" x="785813" y="2490788"/>
          <p14:tracePt t="30374" x="785813" y="2473325"/>
          <p14:tracePt t="30477" x="785813" y="2465388"/>
          <p14:tracePt t="30477" x="785813" y="2455863"/>
          <p14:tracePt t="30511" x="785813" y="2446338"/>
          <p14:tracePt t="30514" x="785813" y="2438400"/>
          <p14:tracePt t="30529" x="785813" y="2419350"/>
          <p14:tracePt t="30542" x="785813" y="2411413"/>
          <p14:tracePt t="30543" x="812800" y="2393950"/>
          <p14:tracePt t="30558" x="830263" y="2384425"/>
          <p14:tracePt t="30575" x="830263" y="2374900"/>
          <p14:tracePt t="31440" x="822325" y="2374900"/>
          <p14:tracePt t="31454" x="795338" y="2374900"/>
          <p14:tracePt t="31463" x="785813" y="2374900"/>
          <p14:tracePt t="31465" x="776288" y="2374900"/>
          <p14:tracePt t="31473" x="768350" y="2374900"/>
          <p14:tracePt t="31667" x="758825" y="2374900"/>
          <p14:tracePt t="31680" x="750888" y="2384425"/>
          <p14:tracePt t="31684" x="750888" y="2393950"/>
          <p14:tracePt t="31691" x="731838" y="2428875"/>
          <p14:tracePt t="31707" x="704850" y="2473325"/>
          <p14:tracePt t="31724" x="687388" y="2517775"/>
          <p14:tracePt t="31741" x="652463" y="2554288"/>
          <p14:tracePt t="31757" x="615950" y="2643188"/>
          <p14:tracePt t="31774" x="598488" y="2768600"/>
          <p14:tracePt t="31791" x="581025" y="3089275"/>
          <p14:tracePt t="31808" x="598488" y="3259138"/>
          <p14:tracePt t="31824" x="608013" y="3276600"/>
          <p14:tracePt t="31841" x="642938" y="3313113"/>
          <p14:tracePt t="31858" x="714375" y="3357563"/>
          <p14:tracePt t="31874" x="946150" y="3429000"/>
          <p14:tracePt t="31892" x="1169988" y="3465513"/>
          <p14:tracePt t="31924" x="1401763" y="3500438"/>
          <p14:tracePt t="31926" x="1581150" y="3536950"/>
          <p14:tracePt t="31941" x="1768475" y="3554413"/>
          <p14:tracePt t="31957" x="1901825" y="3554413"/>
          <p14:tracePt t="31975" x="2000250" y="3554413"/>
          <p14:tracePt t="31991" x="2071688" y="3554413"/>
          <p14:tracePt t="32007" x="2108200" y="3554413"/>
          <p14:tracePt t="32024" x="2143125" y="3544888"/>
          <p14:tracePt t="32039" x="2143125" y="3527425"/>
          <p14:tracePt t="32056" x="2160588" y="3509963"/>
          <p14:tracePt t="32074" x="2160588" y="3473450"/>
          <p14:tracePt t="32091" x="2160588" y="3419475"/>
          <p14:tracePt t="32108" x="2160588" y="3367088"/>
          <p14:tracePt t="32124" x="2160588" y="3268663"/>
          <p14:tracePt t="32141" x="2160588" y="3152775"/>
          <p14:tracePt t="32158" x="2170113" y="3054350"/>
          <p14:tracePt t="32175" x="2170113" y="3036888"/>
          <p14:tracePt t="32191" x="2170113" y="2965450"/>
          <p14:tracePt t="32208" x="2170113" y="2938463"/>
          <p14:tracePt t="32225" x="2179638" y="2894013"/>
          <p14:tracePt t="32241" x="2197100" y="2840038"/>
          <p14:tracePt t="32257" x="2214563" y="2786063"/>
          <p14:tracePt t="32274" x="2232025" y="2751138"/>
          <p14:tracePt t="32292" x="2241550" y="2724150"/>
          <p14:tracePt t="32308" x="2276475" y="2687638"/>
          <p14:tracePt t="32325" x="2295525" y="2670175"/>
          <p14:tracePt t="32341" x="2312988" y="2643188"/>
          <p14:tracePt t="32357" x="2339975" y="2608263"/>
          <p14:tracePt t="32375" x="2357438" y="2589213"/>
          <p14:tracePt t="32391" x="2393950" y="2581275"/>
          <p14:tracePt t="32407" x="2438400" y="2562225"/>
          <p14:tracePt t="32425" x="2465388" y="2554288"/>
          <p14:tracePt t="32441" x="2536825" y="2544763"/>
          <p14:tracePt t="32458" x="2581275" y="2536825"/>
          <p14:tracePt t="32474" x="2633663" y="2536825"/>
          <p14:tracePt t="32491" x="2670175" y="2536825"/>
          <p14:tracePt t="32508" x="2705100" y="2536825"/>
          <p14:tracePt t="32525" x="2732088" y="2536825"/>
          <p14:tracePt t="32541" x="2751138" y="2544763"/>
          <p14:tracePt t="32558" x="2795588" y="2581275"/>
          <p14:tracePt t="32574" x="2830513" y="2660650"/>
          <p14:tracePt t="32593" x="2830513" y="2724150"/>
          <p14:tracePt t="32608" x="2830513" y="2795588"/>
          <p14:tracePt t="32608" x="2830513" y="2822575"/>
          <p14:tracePt t="32641" x="2830513" y="2847975"/>
          <p14:tracePt t="32642" x="2830513" y="2911475"/>
          <p14:tracePt t="32657" x="2813050" y="2965450"/>
          <p14:tracePt t="32674" x="2813050" y="2973388"/>
          <p14:tracePt t="32691" x="2795588" y="2982913"/>
          <p14:tracePt t="32708" x="2751138" y="2982913"/>
          <p14:tracePt t="32724" x="2732088" y="2982913"/>
          <p14:tracePt t="32741" x="2724150" y="2982913"/>
          <p14:tracePt t="32758" x="2724150" y="2973388"/>
          <p14:tracePt t="32775" x="2705100" y="2919413"/>
          <p14:tracePt t="32792" x="2705100" y="2867025"/>
          <p14:tracePt t="32808" x="2724150" y="2741613"/>
          <p14:tracePt t="32824" x="2741613" y="2625725"/>
          <p14:tracePt t="32841" x="2776538" y="2509838"/>
          <p14:tracePt t="32858" x="2822575" y="2411413"/>
          <p14:tracePt t="32875" x="2874963" y="2322513"/>
          <p14:tracePt t="32892" x="2911475" y="2251075"/>
          <p14:tracePt t="32908" x="2919413" y="2224088"/>
          <p14:tracePt t="32978" x="2928938" y="2224088"/>
          <p14:tracePt t="33009" x="2938463" y="2224088"/>
          <p14:tracePt t="33014" x="2938463" y="2241550"/>
          <p14:tracePt t="33026" x="2946400" y="2259013"/>
          <p14:tracePt t="33027" x="2946400" y="2322513"/>
          <p14:tracePt t="33042" x="2946400" y="2374900"/>
          <p14:tracePt t="33059" x="2946400" y="2428875"/>
          <p14:tracePt t="33075" x="2911475" y="2473325"/>
          <p14:tracePt t="33092" x="2847975" y="2517775"/>
          <p14:tracePt t="33108" x="2786063" y="2536825"/>
          <p14:tracePt t="33125" x="2732088" y="2536825"/>
          <p14:tracePt t="33142" x="2714625" y="2536825"/>
          <p14:tracePt t="33158" x="2687638" y="2527300"/>
          <p14:tracePt t="33175" x="2670175" y="2509838"/>
          <p14:tracePt t="33192" x="2670175" y="2473325"/>
          <p14:tracePt t="33208" x="2670175" y="2401888"/>
          <p14:tracePt t="33225" x="2670175" y="2366963"/>
          <p14:tracePt t="33242" x="2670175" y="2312988"/>
          <p14:tracePt t="33258" x="2687638" y="2295525"/>
          <p14:tracePt t="33275" x="2714625" y="2268538"/>
          <p14:tracePt t="33292" x="2732088" y="2251075"/>
          <p14:tracePt t="33308" x="2751138" y="2251075"/>
          <p14:tracePt t="33345" x="2776538" y="2268538"/>
          <p14:tracePt t="33358" x="2786063" y="2268538"/>
          <p14:tracePt t="33360" x="2822575" y="2303463"/>
          <p14:tracePt t="33374" x="2847975" y="2366963"/>
          <p14:tracePt t="33393" x="2874963" y="2446338"/>
          <p14:tracePt t="33408" x="2874963" y="2500313"/>
          <p14:tracePt t="33425" x="2874963" y="2536825"/>
          <p14:tracePt t="33442" x="2874963" y="2571750"/>
          <p14:tracePt t="33458" x="2847975" y="2589213"/>
          <p14:tracePt t="33476" x="2813050" y="2598738"/>
          <p14:tracePt t="33492" x="2803525" y="2598738"/>
          <p14:tracePt t="33508" x="2795588" y="2598738"/>
          <p14:tracePt t="33525" x="2786063" y="2598738"/>
          <p14:tracePt t="33542" x="2786063" y="2562225"/>
          <p14:tracePt t="33558" x="2795588" y="2517775"/>
          <p14:tracePt t="33574" x="2803525" y="2482850"/>
          <p14:tracePt t="33591" x="2813050" y="2473325"/>
          <p14:tracePt t="33649" x="2822575" y="2473325"/>
          <p14:tracePt t="33826" x="2830513" y="2473325"/>
          <p14:tracePt t="33842" x="2830513" y="2482850"/>
          <p14:tracePt t="33846" x="2803525" y="2500313"/>
          <p14:tracePt t="33857" x="2741613" y="2544763"/>
          <p14:tracePt t="33875" x="2724150" y="2562225"/>
          <p14:tracePt t="33876" x="2660650" y="2608263"/>
          <p14:tracePt t="33891" x="2339975" y="2732088"/>
          <p14:tracePt t="33909" x="2179638" y="2786063"/>
          <p14:tracePt t="33926" x="2062163" y="2822575"/>
          <p14:tracePt t="33943" x="2000250" y="2840038"/>
          <p14:tracePt t="33958" x="1982788" y="2847975"/>
          <p14:tracePt t="33974" x="1955800" y="2847975"/>
          <p14:tracePt t="33991" x="1919288" y="2847975"/>
          <p14:tracePt t="34008" x="1866900" y="2847975"/>
          <p14:tracePt t="34024" x="1795463" y="2847975"/>
          <p14:tracePt t="34041" x="1741488" y="2847975"/>
          <p14:tracePt t="34058" x="1687513" y="2847975"/>
          <p14:tracePt t="34075" x="1652588" y="2830513"/>
          <p14:tracePt t="34091" x="1616075" y="2813050"/>
          <p14:tracePt t="34108" x="1581150" y="2786063"/>
          <p14:tracePt t="34125" x="1527175" y="2741613"/>
          <p14:tracePt t="34142" x="1455738" y="2697163"/>
          <p14:tracePt t="34159" x="1411288" y="2660650"/>
          <p14:tracePt t="34175" x="1384300" y="2652713"/>
          <p14:tracePt t="34192" x="1366838" y="2633663"/>
          <p14:tracePt t="34208" x="1347788" y="2625725"/>
          <p14:tracePt t="34274" x="1330325" y="2625725"/>
          <p14:tracePt t="34290" x="1322388" y="2625725"/>
          <p14:tracePt t="34294" x="1303338" y="2625725"/>
          <p14:tracePt t="34308" x="1285875" y="2633663"/>
          <p14:tracePt t="34310" x="1268413" y="2652713"/>
          <p14:tracePt t="34325" x="1241425" y="2714625"/>
          <p14:tracePt t="34341" x="1214438" y="2759075"/>
          <p14:tracePt t="34341" x="1214438" y="2768600"/>
          <p14:tracePt t="34360" x="1214438" y="2822575"/>
          <p14:tracePt t="34376" x="1214438" y="2847975"/>
          <p14:tracePt t="34408" x="1214438" y="2874963"/>
          <p14:tracePt t="34410" x="1214438" y="2911475"/>
          <p14:tracePt t="34426" x="1223963" y="2928938"/>
          <p14:tracePt t="34442" x="1258888" y="2928938"/>
          <p14:tracePt t="34458" x="1295400" y="2928938"/>
          <p14:tracePt t="34476" x="1347788" y="2928938"/>
          <p14:tracePt t="34492" x="1401763" y="2911475"/>
          <p14:tracePt t="34509" x="1490663" y="2874963"/>
          <p14:tracePt t="34525" x="1608138" y="2776538"/>
          <p14:tracePt t="34542" x="1697038" y="2679700"/>
          <p14:tracePt t="34559" x="1741488" y="2608263"/>
          <p14:tracePt t="34575" x="1758950" y="2571750"/>
          <p14:tracePt t="34591" x="1758950" y="2544763"/>
          <p14:tracePt t="34608" x="1758950" y="2517775"/>
          <p14:tracePt t="34625" x="1758950" y="2473325"/>
          <p14:tracePt t="34658" x="1731963" y="2446338"/>
          <p14:tracePt t="34660" x="1704975" y="2419350"/>
          <p14:tracePt t="34676" x="1697038" y="2384425"/>
          <p14:tracePt t="34692" x="1679575" y="2357438"/>
          <p14:tracePt t="34709" x="1643063" y="2330450"/>
          <p14:tracePt t="34726" x="1589088" y="2322513"/>
          <p14:tracePt t="34742" x="1509713" y="2303463"/>
          <p14:tracePt t="34742" x="1473200" y="2303463"/>
          <p14:tracePt t="34759" x="1428750" y="2303463"/>
          <p14:tracePt t="34776" x="1374775" y="2303463"/>
          <p14:tracePt t="34793" x="1330325" y="2303463"/>
          <p14:tracePt t="34809" x="1295400" y="2303463"/>
          <p14:tracePt t="34825" x="1258888" y="2303463"/>
          <p14:tracePt t="34842" x="1223963" y="2322513"/>
          <p14:tracePt t="34858" x="1204913" y="2347913"/>
          <p14:tracePt t="34876" x="1204913" y="2393950"/>
          <p14:tracePt t="34892" x="1204913" y="2419350"/>
          <p14:tracePt t="34909" x="1204913" y="2455863"/>
          <p14:tracePt t="34926" x="1204913" y="2500313"/>
          <p14:tracePt t="34942" x="1204913" y="2536825"/>
          <p14:tracePt t="34960" x="1204913" y="2544763"/>
          <p14:tracePt t="34975" x="1214438" y="2581275"/>
          <p14:tracePt t="34992" x="1231900" y="2581275"/>
          <p14:tracePt t="35008" x="1250950" y="2589213"/>
          <p14:tracePt t="35025" x="1303338" y="2589213"/>
          <p14:tracePt t="35042" x="1374775" y="2589213"/>
          <p14:tracePt t="35042" x="1393825" y="2589213"/>
          <p14:tracePt t="35060" x="1438275" y="2589213"/>
          <p14:tracePt t="35076" x="1490663" y="2589213"/>
          <p14:tracePt t="35093" x="1544638" y="2589213"/>
          <p14:tracePt t="35109" x="1581150" y="2544763"/>
          <p14:tracePt t="35126" x="1625600" y="2482850"/>
          <p14:tracePt t="35142" x="1643063" y="2419350"/>
          <p14:tracePt t="35159" x="1660525" y="2384425"/>
          <p14:tracePt t="35176" x="1660525" y="2347913"/>
          <p14:tracePt t="35220" x="1660525" y="2330450"/>
          <p14:tracePt t="35237" x="1652588" y="2322513"/>
          <p14:tracePt t="35237" x="1652588" y="2312988"/>
          <p14:tracePt t="35252" x="1633538" y="2303463"/>
          <p14:tracePt t="35259" x="1625600" y="2303463"/>
          <p14:tracePt t="35260" x="1608138" y="2286000"/>
          <p14:tracePt t="35275" x="1571625" y="2276475"/>
          <p14:tracePt t="35293" x="1536700" y="2276475"/>
          <p14:tracePt t="35309" x="1482725" y="2276475"/>
          <p14:tracePt t="35326" x="1419225" y="2276475"/>
          <p14:tracePt t="35343" x="1330325" y="2339975"/>
          <p14:tracePt t="35360" x="1241425" y="2401888"/>
          <p14:tracePt t="35376" x="1152525" y="2482850"/>
          <p14:tracePt t="35392" x="1108075" y="2544763"/>
          <p14:tracePt t="35411" x="1089025" y="2616200"/>
          <p14:tracePt t="35425" x="1081088" y="2670175"/>
          <p14:tracePt t="35443" x="1081088" y="2714625"/>
          <p14:tracePt t="35460" x="1081088" y="2732088"/>
          <p14:tracePt t="35476" x="1089025" y="2768600"/>
          <p14:tracePt t="35493" x="1108075" y="2776538"/>
          <p14:tracePt t="35510" x="1143000" y="2786063"/>
          <p14:tracePt t="35526" x="1196975" y="2786063"/>
          <p14:tracePt t="35542" x="1258888" y="2786063"/>
          <p14:tracePt t="35560" x="1285875" y="2786063"/>
          <p14:tracePt t="35576" x="1322388" y="2786063"/>
          <p14:tracePt t="35593" x="1347788" y="2786063"/>
          <p14:tracePt t="35609" x="1347788" y="2776538"/>
          <p14:tracePt t="35625" x="1374775" y="2741613"/>
          <p14:tracePt t="35644" x="1401763" y="2679700"/>
          <p14:tracePt t="35659" x="1411288" y="2643188"/>
          <p14:tracePt t="35675" x="1419225" y="2608263"/>
          <p14:tracePt t="35693" x="1419225" y="2562225"/>
          <p14:tracePt t="35709" x="1419225" y="2544763"/>
          <p14:tracePt t="35727" x="1419225" y="2517775"/>
          <p14:tracePt t="35743" x="1419225" y="2500313"/>
          <p14:tracePt t="35780" x="1419225" y="2482850"/>
          <p14:tracePt t="35796" x="1419225" y="2473325"/>
          <p14:tracePt t="35799" x="1419225" y="2465388"/>
          <p14:tracePt t="35828" x="1419225" y="2455863"/>
          <p14:tracePt t="35828" x="1411288" y="2455863"/>
          <p14:tracePt t="35842" x="1393825" y="2455863"/>
          <p14:tracePt t="35859" x="1357313" y="2473325"/>
          <p14:tracePt t="35876" x="1339850" y="2473325"/>
          <p14:tracePt t="35876" x="1312863" y="2500313"/>
          <p14:tracePt t="35894" x="1276350" y="2562225"/>
          <p14:tracePt t="35910" x="1258888" y="2616200"/>
          <p14:tracePt t="35927" x="1258888" y="2679700"/>
          <p14:tracePt t="35943" x="1258888" y="2705100"/>
          <p14:tracePt t="35959" x="1258888" y="2732088"/>
          <p14:tracePt t="35976" x="1258888" y="2741613"/>
          <p14:tracePt t="35992" x="1258888" y="2759075"/>
          <p14:tracePt t="35992" x="1276350" y="2759075"/>
          <p14:tracePt t="36010" x="1330325" y="2759075"/>
          <p14:tracePt t="36026" x="1411288" y="2759075"/>
          <p14:tracePt t="36042" x="1527175" y="2759075"/>
          <p14:tracePt t="36060" x="1598613" y="2751138"/>
          <p14:tracePt t="36076" x="1625600" y="2732088"/>
          <p14:tracePt t="36093" x="1670050" y="2724150"/>
          <p14:tracePt t="36109" x="1670050" y="2714625"/>
          <p14:tracePt t="36127" x="1679575" y="2697163"/>
          <p14:tracePt t="36142" x="1679575" y="2670175"/>
          <p14:tracePt t="36182" x="1679575" y="2643188"/>
          <p14:tracePt t="36183" x="1679575" y="2633663"/>
          <p14:tracePt t="36193" x="1679575" y="2625725"/>
          <p14:tracePt t="36210" x="1679575" y="2598738"/>
          <p14:tracePt t="36226" x="1679575" y="2581275"/>
          <p14:tracePt t="36242" x="1679575" y="2562225"/>
          <p14:tracePt t="36260" x="1652588" y="2554288"/>
          <p14:tracePt t="36276" x="1571625" y="2536825"/>
          <p14:tracePt t="36294" x="1527175" y="2536825"/>
          <p14:tracePt t="36310" x="1482725" y="2544763"/>
          <p14:tracePt t="36327" x="1438275" y="2633663"/>
          <p14:tracePt t="36343" x="1401763" y="2724150"/>
          <p14:tracePt t="36360" x="1393825" y="2803525"/>
          <p14:tracePt t="36360" x="1384300" y="2830513"/>
          <p14:tracePt t="36393" x="1384300" y="2867025"/>
          <p14:tracePt t="36394" x="1384300" y="2894013"/>
          <p14:tracePt t="36411" x="1384300" y="2911475"/>
          <p14:tracePt t="36426" x="1384300" y="2928938"/>
          <p14:tracePt t="36443" x="1401763" y="2938463"/>
          <p14:tracePt t="36459" x="1455738" y="2938463"/>
          <p14:tracePt t="36476" x="1517650" y="2938463"/>
          <p14:tracePt t="36493" x="1652588" y="2884488"/>
          <p14:tracePt t="36509" x="1758950" y="2813050"/>
          <p14:tracePt t="36526" x="1839913" y="2732088"/>
          <p14:tracePt t="36543" x="1884363" y="2652713"/>
          <p14:tracePt t="36559" x="1901825" y="2589213"/>
          <p14:tracePt t="36577" x="1919288" y="2536825"/>
          <p14:tracePt t="36593" x="1919288" y="2509838"/>
          <p14:tracePt t="36610" x="1919288" y="2482850"/>
          <p14:tracePt t="36627" x="1919288" y="2473325"/>
          <p14:tracePt t="36644" x="1919288" y="2446338"/>
          <p14:tracePt t="36660" x="1911350" y="2438400"/>
          <p14:tracePt t="36677" x="1884363" y="2428875"/>
          <p14:tracePt t="36695" x="1830388" y="2428875"/>
          <p14:tracePt t="36710" x="1795463" y="2428875"/>
          <p14:tracePt t="36727" x="1741488" y="2428875"/>
          <p14:tracePt t="36743" x="1679575" y="2428875"/>
          <p14:tracePt t="36760" x="1616075" y="2428875"/>
          <p14:tracePt t="36776" x="1571625" y="2428875"/>
          <p14:tracePt t="36793" x="1482725" y="2428875"/>
          <p14:tracePt t="36809" x="1438275" y="2455863"/>
          <p14:tracePt t="36826" x="1411288" y="2465388"/>
          <p14:tracePt t="36843" x="1401763" y="2500313"/>
          <p14:tracePt t="36859" x="1374775" y="2509838"/>
          <p14:tracePt t="36877" x="1374775" y="2527300"/>
          <p14:tracePt t="36894" x="1366838" y="2589213"/>
          <p14:tracePt t="36910" x="1366838" y="2625725"/>
          <p14:tracePt t="36927" x="1366838" y="2679700"/>
          <p14:tracePt t="36943" x="1366838" y="2732088"/>
          <p14:tracePt t="36960" x="1393825" y="2768600"/>
          <p14:tracePt t="36977" x="1446213" y="2786063"/>
          <p14:tracePt t="36993" x="1517650" y="2795588"/>
          <p14:tracePt t="37009" x="1562100" y="2795588"/>
          <p14:tracePt t="37026" x="1670050" y="2795588"/>
          <p14:tracePt t="37043" x="1795463" y="2768600"/>
          <p14:tracePt t="37060" x="1901825" y="2714625"/>
          <p14:tracePt t="37076" x="2017713" y="2625725"/>
          <p14:tracePt t="37095" x="2054225" y="2554288"/>
          <p14:tracePt t="37110" x="2098675" y="2473325"/>
          <p14:tracePt t="37127" x="2116138" y="2401888"/>
          <p14:tracePt t="37143" x="2143125" y="2339975"/>
          <p14:tracePt t="37160" x="2143125" y="2295525"/>
          <p14:tracePt t="37160" x="2143125" y="2268538"/>
          <p14:tracePt t="37178" x="2143125" y="2241550"/>
          <p14:tracePt t="37194" x="2143125" y="2224088"/>
          <p14:tracePt t="37210" x="2133600" y="2214563"/>
          <p14:tracePt t="37227" x="2125663" y="2197100"/>
          <p14:tracePt t="37243" x="2116138" y="2179638"/>
          <p14:tracePt t="37285" x="2098675" y="2179638"/>
          <p14:tracePt t="37290" x="2071688" y="2179638"/>
          <p14:tracePt t="37294" x="2054225" y="2179638"/>
          <p14:tracePt t="37310" x="2027238" y="2179638"/>
          <p14:tracePt t="37326" x="2000250" y="2179638"/>
          <p14:tracePt t="37366" x="1990725" y="2179638"/>
          <p14:tracePt t="37376" x="1965325" y="2197100"/>
          <p14:tracePt t="37378" x="1938338" y="2251075"/>
          <p14:tracePt t="37394" x="1919288" y="2322513"/>
          <p14:tracePt t="37410" x="1919288" y="2374900"/>
          <p14:tracePt t="37427" x="1901825" y="2428875"/>
          <p14:tracePt t="37444" x="1884363" y="2482850"/>
          <p14:tracePt t="37480" x="1884363" y="2500313"/>
          <p14:tracePt t="37494" x="1874838" y="2517775"/>
          <p14:tracePt t="37496" x="1866900" y="2544763"/>
          <p14:tracePt t="37510" x="1866900" y="2571750"/>
          <p14:tracePt t="37527" x="1866900" y="2608263"/>
          <p14:tracePt t="37544" x="1866900" y="2625725"/>
          <p14:tracePt t="37591" x="1866900" y="2633663"/>
          <p14:tracePt t="37672" x="1874838" y="2643188"/>
          <p14:tracePt t="37688" x="1884363" y="2643188"/>
          <p14:tracePt t="37692" x="1901825" y="2633663"/>
          <p14:tracePt t="37700" x="1919288" y="2616200"/>
          <p14:tracePt t="37710" x="1919288" y="2589213"/>
          <p14:tracePt t="37727" x="1919288" y="2554288"/>
          <p14:tracePt t="37744" x="1919288" y="2509838"/>
          <p14:tracePt t="37760" x="1919288" y="2465388"/>
          <p14:tracePt t="37777" x="1901825" y="2438400"/>
          <p14:tracePt t="37794" x="1874838" y="2465388"/>
          <p14:tracePt t="37810" x="1857375" y="2455863"/>
          <p14:tracePt t="37827" x="1830388" y="2438400"/>
          <p14:tracePt t="37843" x="1776413" y="2401888"/>
          <p14:tracePt t="37860" x="1731963" y="2401888"/>
          <p14:tracePt t="37877" x="1687513" y="2393950"/>
          <p14:tracePt t="37894" x="1643063" y="2374900"/>
          <p14:tracePt t="37894" x="1633538" y="2374900"/>
          <p14:tracePt t="37913" x="1625600" y="2374900"/>
          <p14:tracePt t="37927" x="1616075" y="2374900"/>
          <p14:tracePt t="37963" x="1598613" y="2384425"/>
          <p14:tracePt t="37965" x="1598613" y="2393950"/>
          <p14:tracePt t="37977" x="1598613" y="2411413"/>
          <p14:tracePt t="37994" x="1608138" y="2446338"/>
          <p14:tracePt t="38010" x="1625600" y="2473325"/>
          <p14:tracePt t="38028" x="1633538" y="2536825"/>
          <p14:tracePt t="38044" x="1670050" y="2608263"/>
          <p14:tracePt t="38060" x="1687513" y="2670175"/>
          <p14:tracePt t="38077" x="1697038" y="2724150"/>
          <p14:tracePt t="38093" x="1697038" y="2741613"/>
          <p14:tracePt t="38151" x="1704975" y="2751138"/>
          <p14:tracePt t="38171" x="1724025" y="2751138"/>
          <p14:tracePt t="38184" x="1741488" y="2751138"/>
          <p14:tracePt t="38185" x="1758950" y="2751138"/>
          <p14:tracePt t="38194" x="1795463" y="2679700"/>
          <p14:tracePt t="38210" x="1822450" y="2598738"/>
          <p14:tracePt t="38227" x="1822450" y="2544763"/>
          <p14:tracePt t="38244" x="1822450" y="2473325"/>
          <p14:tracePt t="38261" x="1803400" y="2411413"/>
          <p14:tracePt t="38277" x="1785938" y="2357438"/>
          <p14:tracePt t="38294" x="1758950" y="2312988"/>
          <p14:tracePt t="38310" x="1670050" y="2268538"/>
          <p14:tracePt t="38328" x="1643063" y="2268538"/>
          <p14:tracePt t="38345" x="1581150" y="2259013"/>
          <p14:tracePt t="38360" x="1509713" y="2259013"/>
          <p14:tracePt t="38377" x="1446213" y="2286000"/>
          <p14:tracePt t="38394" x="1401763" y="2312988"/>
          <p14:tracePt t="38410" x="1357313" y="2357438"/>
          <p14:tracePt t="38429" x="1339850" y="2393950"/>
          <p14:tracePt t="38444" x="1339850" y="2419350"/>
          <p14:tracePt t="38460" x="1339850" y="2473325"/>
          <p14:tracePt t="38477" x="1339850" y="2509838"/>
          <p14:tracePt t="38494" x="1339850" y="2527300"/>
          <p14:tracePt t="38647" x="1339850" y="2536825"/>
          <p14:tracePt t="38668" x="1322388" y="2536825"/>
          <p14:tracePt t="38679" x="1285875" y="2536825"/>
          <p14:tracePt t="38681" x="1258888" y="2536825"/>
          <p14:tracePt t="38694" x="1196975" y="2536825"/>
          <p14:tracePt t="38694" x="1152525" y="2536825"/>
          <p14:tracePt t="38712" x="1143000" y="2536825"/>
          <p14:tracePt t="38759" x="1125538" y="2527300"/>
          <p14:tracePt t="38776" x="1125538" y="2517775"/>
          <p14:tracePt t="38780" x="1125538" y="2509838"/>
          <p14:tracePt t="38840" x="1125538" y="2490788"/>
          <p14:tracePt t="38871" x="1125538" y="2482850"/>
          <p14:tracePt t="38875" x="1125538" y="2473325"/>
          <p14:tracePt t="38890" x="1125538" y="2465388"/>
          <p14:tracePt t="38894" x="1125538" y="2455863"/>
          <p14:tracePt t="38905" x="1125538" y="2438400"/>
          <p14:tracePt t="38911" x="1125538" y="2428875"/>
          <p14:tracePt t="38954" x="1125538" y="2419350"/>
          <p14:tracePt t="38955" x="1116013" y="2411413"/>
          <p14:tracePt t="39001" x="1108075" y="2411413"/>
          <p14:tracePt t="39018" x="1108075" y="2401888"/>
          <p14:tracePt t="39022" x="1098550" y="2401888"/>
          <p14:tracePt t="39031" x="1089025" y="2401888"/>
          <p14:tracePt t="39044" x="1054100" y="2401888"/>
          <p14:tracePt t="39061" x="1027113" y="2401888"/>
          <p14:tracePt t="39078" x="1009650" y="2393950"/>
          <p14:tracePt t="39094" x="955675" y="2393950"/>
          <p14:tracePt t="39111" x="928688" y="2393950"/>
          <p14:tracePt t="39128" x="911225" y="2393950"/>
          <p14:tracePt t="39144" x="901700" y="2393950"/>
          <p14:tracePt t="39144" x="884238" y="2393950"/>
          <p14:tracePt t="39161" x="874713" y="2393950"/>
          <p14:tracePt t="39178" x="857250" y="2393950"/>
          <p14:tracePt t="39194" x="839788" y="2401888"/>
          <p14:tracePt t="39211" x="822325" y="2419350"/>
          <p14:tracePt t="39227" x="803275" y="2455863"/>
          <p14:tracePt t="39244" x="803275" y="2490788"/>
          <p14:tracePt t="39260" x="803275" y="2544763"/>
          <p14:tracePt t="39279" x="803275" y="2562225"/>
          <p14:tracePt t="39294" x="803275" y="2589213"/>
          <p14:tracePt t="39311" x="839788" y="2598738"/>
          <p14:tracePt t="39327" x="857250" y="2598738"/>
          <p14:tracePt t="39344" x="884238" y="2616200"/>
          <p14:tracePt t="39361" x="919163" y="2608263"/>
          <p14:tracePt t="39377" x="965200" y="2581275"/>
          <p14:tracePt t="39396" x="1000125" y="2536825"/>
          <p14:tracePt t="39410" x="1036638" y="2490788"/>
          <p14:tracePt t="39428" x="1036638" y="2455863"/>
          <p14:tracePt t="39445" x="1054100" y="2411413"/>
          <p14:tracePt t="39461" x="1054100" y="2384425"/>
          <p14:tracePt t="39478" x="1054100" y="2347913"/>
          <p14:tracePt t="39494" x="1054100" y="2330450"/>
          <p14:tracePt t="39511" x="1027113" y="2312988"/>
          <p14:tracePt t="39528" x="1009650" y="2295525"/>
          <p14:tracePt t="39544" x="955675" y="2286000"/>
          <p14:tracePt t="39562" x="928688" y="2286000"/>
          <p14:tracePt t="39578" x="893763" y="2286000"/>
          <p14:tracePt t="39595" x="874713" y="2286000"/>
          <p14:tracePt t="39611" x="822325" y="2312988"/>
          <p14:tracePt t="39628" x="822325" y="2330450"/>
          <p14:tracePt t="39628" x="822325" y="2357438"/>
          <p14:tracePt t="39646" x="822325" y="2384425"/>
          <p14:tracePt t="39662" x="822325" y="2401888"/>
          <p14:tracePt t="39679" x="822325" y="2419350"/>
          <p14:tracePt t="39695" x="839788" y="2446338"/>
          <p14:tracePt t="39711" x="857250" y="2446338"/>
          <p14:tracePt t="39728" x="866775" y="2465388"/>
          <p14:tracePt t="39745" x="884238" y="2465388"/>
          <p14:tracePt t="39761" x="919163" y="2465388"/>
          <p14:tracePt t="39778" x="973138" y="2465388"/>
          <p14:tracePt t="39795" x="1027113" y="2446338"/>
          <p14:tracePt t="39811" x="1054100" y="2419350"/>
          <p14:tracePt t="39827" x="1071563" y="2411413"/>
          <p14:tracePt t="39844" x="1098550" y="2366963"/>
          <p14:tracePt t="39861" x="1098550" y="2347913"/>
          <p14:tracePt t="39878" x="1098550" y="2330450"/>
          <p14:tracePt t="39934" x="1081088" y="2330450"/>
          <p14:tracePt t="39950" x="1017588" y="2312988"/>
          <p14:tracePt t="39962" x="982663" y="2312988"/>
          <p14:tracePt t="39962" x="938213" y="2312988"/>
          <p14:tracePt t="39977" x="901700" y="2322513"/>
          <p14:tracePt t="39994" x="866775" y="2330450"/>
          <p14:tracePt t="40011" x="839788" y="2366963"/>
          <p14:tracePt t="40027" x="830263" y="2411413"/>
          <p14:tracePt t="40027" x="830263" y="2428875"/>
          <p14:tracePt t="40046" x="830263" y="2455863"/>
          <p14:tracePt t="40062" x="830263" y="2473325"/>
          <p14:tracePt t="40078" x="830263" y="2490788"/>
          <p14:tracePt t="40095" x="839788" y="2500313"/>
          <p14:tracePt t="40111" x="866775" y="2500313"/>
          <p14:tracePt t="40128" x="946150" y="2490788"/>
          <p14:tracePt t="40145" x="1027113" y="2465388"/>
          <p14:tracePt t="40162" x="1062038" y="2438400"/>
          <p14:tracePt t="40177" x="1089025" y="2411413"/>
          <p14:tracePt t="40195" x="1108075" y="2366963"/>
          <p14:tracePt t="40212" x="1108075" y="2330450"/>
          <p14:tracePt t="40228" x="1108075" y="2312988"/>
          <p14:tracePt t="40266" x="1108075" y="2303463"/>
          <p14:tracePt t="40267" x="1108075" y="2295525"/>
          <p14:tracePt t="40297" x="1098550" y="2295525"/>
          <p14:tracePt t="40298" x="1071563" y="2295525"/>
          <p14:tracePt t="40311" x="1036638" y="2295525"/>
          <p14:tracePt t="40328" x="973138" y="2312988"/>
          <p14:tracePt t="40345" x="919163" y="2366963"/>
          <p14:tracePt t="40362" x="874713" y="2438400"/>
          <p14:tracePt t="40379" x="874713" y="2446338"/>
          <p14:tracePt t="40395" x="874713" y="2482850"/>
          <p14:tracePt t="40443" x="874713" y="2490788"/>
          <p14:tracePt t="40460" x="884238" y="2490788"/>
          <p14:tracePt t="40464" x="893763" y="2490788"/>
          <p14:tracePt t="40475" x="919163" y="2490788"/>
          <p14:tracePt t="40483" x="928688" y="2490788"/>
          <p14:tracePt t="40483" x="946150" y="2482850"/>
          <p14:tracePt t="40496" x="965200" y="2465388"/>
          <p14:tracePt t="40512" x="982663" y="2446338"/>
          <p14:tracePt t="40529" x="982663" y="2401888"/>
          <p14:tracePt t="40544" x="982663" y="2366963"/>
          <p14:tracePt t="40561" x="982663" y="2347913"/>
          <p14:tracePt t="40578" x="982663" y="2330450"/>
          <p14:tracePt t="40594" x="965200" y="2312988"/>
          <p14:tracePt t="40611" x="911225" y="2312988"/>
          <p14:tracePt t="40629" x="857250" y="2322513"/>
          <p14:tracePt t="40646" x="803275" y="2357438"/>
          <p14:tracePt t="40661" x="768350" y="2393950"/>
          <p14:tracePt t="40678" x="750888" y="2428875"/>
          <p14:tracePt t="40695" x="750888" y="2446338"/>
          <p14:tracePt t="40712" x="750888" y="2482850"/>
          <p14:tracePt t="40748" x="750888" y="2490788"/>
          <p14:tracePt t="40749" x="750888" y="2500313"/>
          <p14:tracePt t="40780" x="750888" y="2517775"/>
          <p14:tracePt t="40781" x="785813" y="2527300"/>
          <p14:tracePt t="40795" x="822325" y="2527300"/>
          <p14:tracePt t="40813" x="839788" y="2527300"/>
          <p14:tracePt t="40828" x="866775" y="2527300"/>
          <p14:tracePt t="40844" x="901700" y="2527300"/>
          <p14:tracePt t="40862" x="928688" y="2490788"/>
          <p14:tracePt t="40879" x="965200" y="2438400"/>
          <p14:tracePt t="40879" x="965200" y="2419350"/>
          <p14:tracePt t="40895" x="973138" y="2393950"/>
          <p14:tracePt t="40911" x="973138" y="2384425"/>
          <p14:tracePt t="40928" x="973138" y="2366963"/>
          <p14:tracePt t="40971" x="965200" y="2357438"/>
          <p14:tracePt t="40988" x="938213" y="2357438"/>
          <p14:tracePt t="40992" x="911225" y="2357438"/>
          <p14:tracePt t="41004" x="830263" y="2384425"/>
          <p14:tracePt t="41011" x="795338" y="2419350"/>
          <p14:tracePt t="41027" x="785813" y="2438400"/>
          <p14:tracePt t="41044" x="785813" y="2465388"/>
          <p14:tracePt t="41060" x="785813" y="2482850"/>
          <p14:tracePt t="41116" x="812800" y="2482850"/>
          <p14:tracePt t="41120" x="830263" y="2490788"/>
          <p14:tracePt t="41134" x="919163" y="2517775"/>
          <p14:tracePt t="41148" x="973138" y="2517775"/>
          <p14:tracePt t="41149" x="1036638" y="2517775"/>
          <p14:tracePt t="41161" x="1169988" y="2517775"/>
          <p14:tracePt t="41179" x="1366838" y="2517775"/>
          <p14:tracePt t="41196" x="1455738" y="2517775"/>
          <p14:tracePt t="41212" x="1517650" y="2517775"/>
          <p14:tracePt t="41228" x="1562100" y="2517775"/>
          <p14:tracePt t="41245" x="1625600" y="2517775"/>
          <p14:tracePt t="41262" x="1704975" y="2536825"/>
          <p14:tracePt t="41278" x="1874838" y="2616200"/>
          <p14:tracePt t="41297" x="2017713" y="2687638"/>
          <p14:tracePt t="41311" x="2071688" y="2714625"/>
          <p14:tracePt t="41328" x="2133600" y="2741613"/>
          <p14:tracePt t="41345" x="2214563" y="2751138"/>
          <p14:tracePt t="41361" x="2295525" y="2751138"/>
          <p14:tracePt t="41379" x="2455863" y="2732088"/>
          <p14:tracePt t="41396" x="2616200" y="2679700"/>
          <p14:tracePt t="41412" x="2741613" y="2616200"/>
          <p14:tracePt t="41428" x="2857500" y="2554288"/>
          <p14:tracePt t="41445" x="2938463" y="2490788"/>
          <p14:tracePt t="41462" x="2965450" y="2465388"/>
          <p14:tracePt t="41479" x="2982913" y="2446338"/>
          <p14:tracePt t="41496" x="3009900" y="2438400"/>
          <p14:tracePt t="41511" x="3027363" y="2419350"/>
          <p14:tracePt t="41529" x="3044825" y="2411413"/>
          <p14:tracePt t="41793" x="0" y="0"/>
        </p14:tracePtLst>
        <p14:tracePtLst>
          <p14:tracePt t="45207" x="1724025" y="2312988"/>
          <p14:tracePt t="45358" x="1724025" y="2322513"/>
          <p14:tracePt t="45369" x="1704975" y="2330450"/>
          <p14:tracePt t="45373" x="1697038" y="2330450"/>
          <p14:tracePt t="45380" x="1670050" y="2347913"/>
          <p14:tracePt t="45402" x="1643063" y="2357438"/>
          <p14:tracePt t="45422" x="1608138" y="2357438"/>
          <p14:tracePt t="45434" x="1589088" y="2366963"/>
          <p14:tracePt t="45447" x="1544638" y="2384425"/>
          <p14:tracePt t="45467" x="1527175" y="2393950"/>
          <p14:tracePt t="45481" x="1517650" y="2393950"/>
          <p14:tracePt t="45498" x="1500188" y="2428875"/>
          <p14:tracePt t="45545" x="1490663" y="2428875"/>
          <p14:tracePt t="45562" x="1490663" y="2438400"/>
          <p14:tracePt t="45627" x="1490663" y="2446338"/>
          <p14:tracePt t="45637" x="1490663" y="2455863"/>
          <p14:tracePt t="45638" x="1490663" y="2465388"/>
          <p14:tracePt t="45647" x="1446213" y="2509838"/>
          <p14:tracePt t="45664" x="1438275" y="2536825"/>
          <p14:tracePt t="45705" x="1428750" y="2544763"/>
          <p14:tracePt t="45714" x="1419225" y="2554288"/>
          <p14:tracePt t="45714" x="1428750" y="2562225"/>
          <p14:tracePt t="45770" x="1428750" y="2571750"/>
          <p14:tracePt t="45788" x="1428750" y="2589213"/>
          <p14:tracePt t="45802" x="1438275" y="2598738"/>
          <p14:tracePt t="45818" x="1438275" y="2616200"/>
          <p14:tracePt t="45833" x="1446213" y="2625725"/>
          <p14:tracePt t="45835" x="1465263" y="2625725"/>
          <p14:tracePt t="45847" x="1509713" y="2633663"/>
          <p14:tracePt t="45864" x="1517650" y="2625725"/>
          <p14:tracePt t="46011" x="1527175" y="2625725"/>
          <p14:tracePt t="46013" x="1536700" y="2625725"/>
          <p14:tracePt t="46026" x="1554163" y="2625725"/>
          <p14:tracePt t="46030" x="1589088" y="2625725"/>
          <p14:tracePt t="46047" x="1625600" y="2625725"/>
          <p14:tracePt t="46064" x="1679575" y="2625725"/>
          <p14:tracePt t="46081" x="1724025" y="2625725"/>
          <p14:tracePt t="46097" x="1731963" y="2625725"/>
          <p14:tracePt t="46114" x="1741488" y="2625725"/>
          <p14:tracePt t="46131" x="1758950" y="2625725"/>
          <p14:tracePt t="46201" x="1768475" y="2625725"/>
          <p14:tracePt t="46206" x="1776413" y="2625725"/>
          <p14:tracePt t="46218" x="1785938" y="2625725"/>
          <p14:tracePt t="46221" x="1795463" y="2625725"/>
          <p14:tracePt t="46230" x="1830388" y="2625725"/>
          <p14:tracePt t="46248" x="1874838" y="2625725"/>
          <p14:tracePt t="46264" x="1955800" y="2625725"/>
          <p14:tracePt t="46264" x="1982788" y="2625725"/>
          <p14:tracePt t="46282" x="2054225" y="2625725"/>
          <p14:tracePt t="46298" x="2116138" y="2581275"/>
          <p14:tracePt t="46314" x="2232025" y="2527300"/>
          <p14:tracePt t="46331" x="2330450" y="2500313"/>
          <p14:tracePt t="46347" x="2401888" y="2490788"/>
          <p14:tracePt t="46364" x="2446338" y="2490788"/>
          <p14:tracePt t="46380" x="2465388" y="2490788"/>
          <p14:tracePt t="46398" x="2509838" y="2490788"/>
          <p14:tracePt t="46413" x="2562225" y="2490788"/>
          <p14:tracePt t="46432" x="2608263" y="2490788"/>
          <p14:tracePt t="46448" x="2679700" y="2490788"/>
          <p14:tracePt t="46464" x="2759075" y="2490788"/>
          <p14:tracePt t="46481" x="2795588" y="2473325"/>
          <p14:tracePt t="46497" x="2822575" y="2473325"/>
          <p14:tracePt t="46515" x="2847975" y="2455863"/>
          <p14:tracePt t="46531" x="2867025" y="2455863"/>
          <p14:tracePt t="46547" x="2911475" y="2438400"/>
          <p14:tracePt t="46588" x="2919413" y="2438400"/>
          <p14:tracePt t="46604" x="2938463" y="2428875"/>
          <p14:tracePt t="46636" x="2938463" y="2419350"/>
          <p14:tracePt t="46652" x="2938463" y="2411413"/>
          <p14:tracePt t="46656" x="2938463" y="2401888"/>
          <p14:tracePt t="46684" x="2938463" y="2393950"/>
          <p14:tracePt t="46688" x="2938463" y="2384425"/>
          <p14:tracePt t="46780" x="2938463" y="2374900"/>
          <p14:tracePt t="46924" x="2965450" y="2374900"/>
          <p14:tracePt t="46940" x="2982913" y="2374900"/>
          <p14:tracePt t="46944" x="3009900" y="2401888"/>
          <p14:tracePt t="46954" x="3054350" y="2419350"/>
          <p14:tracePt t="46964" x="3143250" y="2482850"/>
          <p14:tracePt t="46981" x="3232150" y="2490788"/>
          <p14:tracePt t="46999" x="3357563" y="2500313"/>
          <p14:tracePt t="47014" x="3429000" y="2500313"/>
          <p14:tracePt t="47030" x="3544888" y="2500313"/>
          <p14:tracePt t="47047" x="3633788" y="2500313"/>
          <p14:tracePt t="47064" x="3714750" y="2500313"/>
          <p14:tracePt t="47081" x="3776663" y="2500313"/>
          <p14:tracePt t="47097" x="3830638" y="2500313"/>
          <p14:tracePt t="47114" x="3875088" y="2500313"/>
          <p14:tracePt t="47131" x="3956050" y="2500313"/>
          <p14:tracePt t="47147" x="4010025" y="2500313"/>
          <p14:tracePt t="47196" x="4027488" y="2500313"/>
          <p14:tracePt t="47212" x="4062413" y="2500313"/>
          <p14:tracePt t="47216" x="4071938" y="2500313"/>
          <p14:tracePt t="47232" x="4081463" y="2500313"/>
          <p14:tracePt t="47276" x="4089400" y="2500313"/>
          <p14:tracePt t="47324" x="4089400" y="2490788"/>
          <p14:tracePt t="47339" x="4098925" y="2482850"/>
          <p14:tracePt t="47344" x="4108450" y="2482850"/>
          <p14:tracePt t="47356" x="4125913" y="2465388"/>
          <p14:tracePt t="47357" x="4133850" y="2465388"/>
          <p14:tracePt t="47437" x="4133850" y="2455863"/>
          <p14:tracePt t="47484" x="4133850" y="2446338"/>
          <p14:tracePt t="47487" x="4133850" y="2438400"/>
          <p14:tracePt t="47531" x="4125913" y="2438400"/>
          <p14:tracePt t="47538" x="4116388" y="2438400"/>
          <p14:tracePt t="47547" x="4071938" y="2438400"/>
          <p14:tracePt t="47563" x="4062413" y="2446338"/>
          <p14:tracePt t="47564" x="4000500" y="2517775"/>
          <p14:tracePt t="47581" x="3902075" y="2608263"/>
          <p14:tracePt t="47597" x="3803650" y="2724150"/>
          <p14:tracePt t="47614" x="3670300" y="2867025"/>
          <p14:tracePt t="47633" x="3589338" y="2955925"/>
          <p14:tracePt t="47648" x="3536950" y="3027363"/>
          <p14:tracePt t="47665" x="3500438" y="3098800"/>
          <p14:tracePt t="47681" x="3455988" y="3160713"/>
          <p14:tracePt t="47697" x="3402013" y="3224213"/>
          <p14:tracePt t="47715" x="3357563" y="3303588"/>
          <p14:tracePt t="47731" x="3286125" y="3411538"/>
          <p14:tracePt t="47748" x="3197225" y="3527425"/>
          <p14:tracePt t="47764" x="3133725" y="3625850"/>
          <p14:tracePt t="47781" x="3071813" y="3697288"/>
          <p14:tracePt t="47798" x="3036888" y="3759200"/>
          <p14:tracePt t="47815" x="3009900" y="3786188"/>
          <p14:tracePt t="47832" x="2990850" y="3830638"/>
          <p14:tracePt t="47848" x="2982913" y="3840163"/>
          <p14:tracePt t="47865" x="2982913" y="3857625"/>
          <p14:tracePt t="47882" x="2973388" y="3875088"/>
          <p14:tracePt t="47898" x="2955925" y="3894138"/>
          <p14:tracePt t="47915" x="2955925" y="3911600"/>
          <p14:tracePt t="47932" x="2955925" y="3929063"/>
          <p14:tracePt t="47966" x="2946400" y="3938588"/>
          <p14:tracePt t="48574" x="2946400" y="3956050"/>
          <p14:tracePt t="48577" x="2946400" y="3965575"/>
          <p14:tracePt t="48590" x="2946400" y="3973513"/>
          <p14:tracePt t="48594" x="2946400" y="3990975"/>
          <p14:tracePt t="48607" x="2938463" y="4071938"/>
          <p14:tracePt t="48616" x="2928938" y="4187825"/>
          <p14:tracePt t="48632" x="2928938" y="4313238"/>
          <p14:tracePt t="48650" x="2928938" y="4429125"/>
          <p14:tracePt t="48665" x="2928938" y="4562475"/>
          <p14:tracePt t="48681" x="2928938" y="4759325"/>
          <p14:tracePt t="48699" x="2928938" y="4848225"/>
          <p14:tracePt t="48715" x="2938463" y="4902200"/>
          <p14:tracePt t="48732" x="2938463" y="4929188"/>
          <p14:tracePt t="48748" x="2938463" y="4983163"/>
          <p14:tracePt t="48766" x="2938463" y="5027613"/>
          <p14:tracePt t="48782" x="2938463" y="5081588"/>
          <p14:tracePt t="48799" x="2938463" y="5153025"/>
          <p14:tracePt t="48815" x="2919413" y="5197475"/>
          <p14:tracePt t="48831" x="2884488" y="5224463"/>
          <p14:tracePt t="48831" x="2884488" y="5232400"/>
          <p14:tracePt t="48878" x="2884488" y="5241925"/>
          <p14:tracePt t="49042" x="2894013" y="5241925"/>
          <p14:tracePt t="49069" x="2911475" y="5241925"/>
          <p14:tracePt t="49073" x="2938463" y="5205413"/>
          <p14:tracePt t="49085" x="2955925" y="5180013"/>
          <p14:tracePt t="49089" x="2973388" y="5160963"/>
          <p14:tracePt t="49097" x="3054350" y="5116513"/>
          <p14:tracePt t="49114" x="3152775" y="5010150"/>
          <p14:tracePt t="49131" x="3259138" y="4884738"/>
          <p14:tracePt t="49148" x="3446463" y="4679950"/>
          <p14:tracePt t="49165" x="3608388" y="4348163"/>
          <p14:tracePt t="49181" x="3759200" y="3990975"/>
          <p14:tracePt t="49198" x="3919538" y="3589338"/>
          <p14:tracePt t="49215" x="4017963" y="3224213"/>
          <p14:tracePt t="49230" x="4116388" y="2938463"/>
          <p14:tracePt t="49248" x="4152900" y="2732088"/>
          <p14:tracePt t="49265" x="4179888" y="2652713"/>
          <p14:tracePt t="49281" x="4179888" y="2598738"/>
          <p14:tracePt t="49298" x="4179888" y="2589213"/>
          <p14:tracePt t="49314" x="4179888" y="2571750"/>
          <p14:tracePt t="49331" x="4179888" y="2544763"/>
          <p14:tracePt t="49348" x="4179888" y="2517775"/>
          <p14:tracePt t="49365" x="4179888" y="2490788"/>
          <p14:tracePt t="49381" x="4179888" y="2473325"/>
          <p14:tracePt t="49397" x="4179888" y="2455863"/>
          <p14:tracePt t="49415" x="4179888" y="2411413"/>
          <p14:tracePt t="49431" x="4179888" y="2374900"/>
          <p14:tracePt t="49448" x="4170363" y="2330450"/>
          <p14:tracePt t="49465" x="4170363" y="2241550"/>
          <p14:tracePt t="49481" x="4170363" y="2152650"/>
          <p14:tracePt t="49498" x="4170363" y="2062163"/>
          <p14:tracePt t="49515" x="4170363" y="1990725"/>
          <p14:tracePt t="49531" x="4170363" y="1938338"/>
          <p14:tracePt t="49548" x="4170363" y="1901825"/>
          <p14:tracePt t="49565" x="4170363" y="1884363"/>
          <p14:tracePt t="49583" x="4170363" y="1874838"/>
          <p14:tracePt t="49598" x="4160838" y="1847850"/>
          <p14:tracePt t="49679" x="4152900" y="1847850"/>
          <p14:tracePt t="49682" x="4133850" y="1847850"/>
          <p14:tracePt t="49695" x="4116388" y="1847850"/>
          <p14:tracePt t="49698" x="4017963" y="1847850"/>
          <p14:tracePt t="49715" x="3902075" y="1847850"/>
          <p14:tracePt t="49731" x="3776663" y="1847850"/>
          <p14:tracePt t="49747" x="3670300" y="1847850"/>
          <p14:tracePt t="49765" x="3554413" y="1839913"/>
          <p14:tracePt t="49781" x="3429000" y="1830388"/>
          <p14:tracePt t="49797" x="3295650" y="1803400"/>
          <p14:tracePt t="49815" x="3197225" y="1803400"/>
          <p14:tracePt t="49832" x="3071813" y="1803400"/>
          <p14:tracePt t="49847" x="2946400" y="1803400"/>
          <p14:tracePt t="49865" x="2822575" y="1803400"/>
          <p14:tracePt t="49882" x="2687638" y="1803400"/>
          <p14:tracePt t="49898" x="2571750" y="1803400"/>
          <p14:tracePt t="49914" x="2366963" y="1803400"/>
          <p14:tracePt t="49932" x="2251075" y="1803400"/>
          <p14:tracePt t="49949" x="2187575" y="1803400"/>
          <p14:tracePt t="49964" x="2125663" y="1803400"/>
          <p14:tracePt t="49999" x="2108200" y="1803400"/>
          <p14:tracePt t="50001" x="2062163" y="1803400"/>
          <p14:tracePt t="50015" x="2009775" y="1803400"/>
          <p14:tracePt t="50031" x="1955800" y="1803400"/>
          <p14:tracePt t="50063" x="1901825" y="1803400"/>
          <p14:tracePt t="50064" x="1839913" y="1803400"/>
          <p14:tracePt t="50080" x="1731963" y="1803400"/>
          <p14:tracePt t="50098" x="1670050" y="1803400"/>
          <p14:tracePt t="50115" x="1616075" y="1803400"/>
          <p14:tracePt t="50131" x="1571625" y="1803400"/>
          <p14:tracePt t="50148" x="1554163" y="1822450"/>
          <p14:tracePt t="50164" x="1490663" y="1857375"/>
          <p14:tracePt t="50182" x="1465263" y="1857375"/>
          <p14:tracePt t="50198" x="1401763" y="1893888"/>
          <p14:tracePt t="50214" x="1384300" y="1928813"/>
          <p14:tracePt t="50255" x="1374775" y="1938338"/>
          <p14:tracePt t="50265" x="1366838" y="1938338"/>
          <p14:tracePt t="50266" x="1366838" y="1990725"/>
          <p14:tracePt t="50281" x="1366838" y="2116138"/>
          <p14:tracePt t="50298" x="1366838" y="2286000"/>
          <p14:tracePt t="50335" x="1366838" y="2295525"/>
          <p14:tracePt t="50367" x="1366838" y="2303463"/>
          <p14:tracePt t="50432" x="1366838" y="2339975"/>
          <p14:tracePt t="50438" x="1384300" y="2339975"/>
          <p14:tracePt t="50446" x="1384300" y="2393950"/>
          <p14:tracePt t="50464" x="1411288" y="2473325"/>
          <p14:tracePt t="50466" x="1419225" y="2500313"/>
          <p14:tracePt t="50482" x="1509713" y="2697163"/>
          <p14:tracePt t="50500" x="1571625" y="2830513"/>
          <p14:tracePt t="50515" x="1633538" y="2965450"/>
          <p14:tracePt t="50532" x="1697038" y="3054350"/>
          <p14:tracePt t="50549" x="1785938" y="3143250"/>
          <p14:tracePt t="50565" x="1812925" y="3160713"/>
          <p14:tracePt t="50582" x="1822450" y="3160713"/>
          <p14:tracePt t="50671" x="1839913" y="3179763"/>
          <p14:tracePt t="50687" x="1857375" y="3179763"/>
          <p14:tracePt t="50703" x="1866900" y="3179763"/>
          <p14:tracePt t="50704" x="1893888" y="3205163"/>
          <p14:tracePt t="50723" x="1911350" y="3214688"/>
          <p14:tracePt t="50735" x="1938338" y="3232150"/>
          <p14:tracePt t="50739" x="1965325" y="3268663"/>
          <p14:tracePt t="50748" x="2009775" y="3303588"/>
          <p14:tracePt t="50765" x="2081213" y="3375025"/>
          <p14:tracePt t="50782" x="2251075" y="3536950"/>
          <p14:tracePt t="50799" x="2384425" y="3652838"/>
          <p14:tracePt t="50815" x="2643188" y="3776663"/>
          <p14:tracePt t="50832" x="2946400" y="3875088"/>
          <p14:tracePt t="50849" x="3179763" y="3946525"/>
          <p14:tracePt t="50865" x="3375025" y="4010025"/>
          <p14:tracePt t="50882" x="3500438" y="4054475"/>
          <p14:tracePt t="50899" x="3536950" y="4071938"/>
          <p14:tracePt t="50916" x="3554413" y="4071938"/>
          <p14:tracePt t="50932" x="3571875" y="4071938"/>
          <p14:tracePt t="51008" x="3581400" y="4071938"/>
          <p14:tracePt t="51012" x="3589338" y="4071938"/>
          <p14:tracePt t="51073" x="3598863" y="4071938"/>
          <p14:tracePt t="51077" x="3608388" y="4071938"/>
          <p14:tracePt t="51089" x="3616325" y="4071938"/>
          <p14:tracePt t="51093" x="3643313" y="4071938"/>
          <p14:tracePt t="51104" x="3697288" y="4071938"/>
          <p14:tracePt t="51115" x="3741738" y="4081463"/>
          <p14:tracePt t="51132" x="3803650" y="4089400"/>
          <p14:tracePt t="51148" x="3867150" y="4108450"/>
          <p14:tracePt t="51165" x="3938588" y="4125913"/>
          <p14:tracePt t="51182" x="3990975" y="4143375"/>
          <p14:tracePt t="51199" x="4054475" y="4170363"/>
          <p14:tracePt t="51215" x="4108450" y="4187825"/>
          <p14:tracePt t="51232" x="4152900" y="4187825"/>
          <p14:tracePt t="51249" x="4241800" y="4179888"/>
          <p14:tracePt t="51266" x="4322763" y="4125913"/>
          <p14:tracePt t="51282" x="4419600" y="4027488"/>
          <p14:tracePt t="51299" x="4537075" y="3902075"/>
          <p14:tracePt t="51299" x="4589463" y="3840163"/>
          <p14:tracePt t="51317" x="4687888" y="3705225"/>
          <p14:tracePt t="51333" x="4776788" y="3562350"/>
          <p14:tracePt t="51349" x="4884738" y="3419475"/>
          <p14:tracePt t="51366" x="4983163" y="3232150"/>
          <p14:tracePt t="51382" x="5045075" y="3089275"/>
          <p14:tracePt t="51399" x="5089525" y="3017838"/>
          <p14:tracePt t="51415" x="5116513" y="2965450"/>
          <p14:tracePt t="51432" x="5143500" y="2894013"/>
          <p14:tracePt t="51448" x="5143500" y="2867025"/>
          <p14:tracePt t="51466" x="5143500" y="2822575"/>
          <p14:tracePt t="51482" x="5143500" y="2768600"/>
          <p14:tracePt t="51498" x="5170488" y="2714625"/>
          <p14:tracePt t="51516" x="5205413" y="2652713"/>
          <p14:tracePt t="51532" x="5232400" y="2598738"/>
          <p14:tracePt t="51549" x="5259388" y="2527300"/>
          <p14:tracePt t="51566" x="5268913" y="2490788"/>
          <p14:tracePt t="51582" x="5295900" y="2438400"/>
          <p14:tracePt t="51599" x="5303838" y="2411413"/>
          <p14:tracePt t="51615" x="5313363" y="2384425"/>
          <p14:tracePt t="51633" x="5313363" y="2366963"/>
          <p14:tracePt t="51650" x="5313363" y="2357438"/>
          <p14:tracePt t="51777" x="5322888" y="2357438"/>
          <p14:tracePt t="51781" x="5322888" y="2339975"/>
          <p14:tracePt t="51791" x="5322888" y="2330450"/>
          <p14:tracePt t="51873" x="5313363" y="2330450"/>
          <p14:tracePt t="51905" x="5303838" y="2330450"/>
          <p14:tracePt t="51909" x="5295900" y="2330450"/>
          <p14:tracePt t="51925" x="5276850" y="2330450"/>
          <p14:tracePt t="51936" x="5259388" y="2347913"/>
          <p14:tracePt t="51953" x="5251450" y="2347913"/>
          <p14:tracePt t="51953" x="5241925" y="2347913"/>
          <p14:tracePt t="51965" x="5214938" y="2366963"/>
          <p14:tracePt t="51982" x="5205413" y="2366963"/>
          <p14:tracePt t="51998" x="5187950" y="2374900"/>
          <p14:tracePt t="52015" x="5180013" y="2384425"/>
          <p14:tracePt t="52015" x="5170488" y="2393950"/>
          <p14:tracePt t="52032" x="5160963" y="2401888"/>
          <p14:tracePt t="52048" x="5133975" y="2411413"/>
          <p14:tracePt t="52065" x="5116513" y="2419350"/>
          <p14:tracePt t="52082" x="5108575" y="2428875"/>
          <p14:tracePt t="52098" x="5099050" y="2428875"/>
          <p14:tracePt t="52115" x="5089525" y="2438400"/>
          <p14:tracePt t="52132" x="5081588" y="2446338"/>
          <p14:tracePt t="52148" x="5072063" y="2446338"/>
          <p14:tracePt t="52165" x="5062538" y="2446338"/>
          <p14:tracePt t="52209" x="5054600" y="2455863"/>
          <p14:tracePt t="52241" x="5045075" y="2455863"/>
          <p14:tracePt t="52289" x="5037138" y="2455863"/>
          <p14:tracePt t="52306" x="5027613" y="2465388"/>
          <p14:tracePt t="52314" x="5018088" y="2465388"/>
          <p14:tracePt t="52337" x="5010150" y="2465388"/>
          <p14:tracePt t="52338" x="5010150" y="2473325"/>
          <p14:tracePt t="52369" x="5000625" y="2490788"/>
          <p14:tracePt t="52370" x="5000625" y="2500313"/>
          <p14:tracePt t="52382" x="4983163" y="2509838"/>
          <p14:tracePt t="52382" x="4983163" y="2517775"/>
          <p14:tracePt t="52419" x="4983163" y="2536825"/>
          <p14:tracePt t="52451" x="4983163" y="2554288"/>
          <p14:tracePt t="52802" x="4991100" y="2544763"/>
          <p14:tracePt t="52835" x="5000625" y="2536825"/>
          <p14:tracePt t="52867" x="5010150" y="2536825"/>
          <p14:tracePt t="52899" x="5010150" y="2527300"/>
          <p14:tracePt t="53027" x="5010150" y="2517775"/>
          <p14:tracePt t="53031" x="5010150" y="2509838"/>
          <p14:tracePt t="53251" x="5018088" y="2509838"/>
          <p14:tracePt t="53315" x="5018088" y="2517775"/>
          <p14:tracePt t="53319" x="5018088" y="2527300"/>
          <p14:tracePt t="53324" x="5018088" y="2536825"/>
          <p14:tracePt t="53332" x="4973638" y="2562225"/>
          <p14:tracePt t="53350" x="4867275" y="2616200"/>
          <p14:tracePt t="53367" x="4751388" y="2652713"/>
          <p14:tracePt t="53383" x="4545013" y="2697163"/>
          <p14:tracePt t="53400" x="4438650" y="2714625"/>
          <p14:tracePt t="53417" x="4429125" y="2714625"/>
          <p14:tracePt t="53571" x="4419600" y="2714625"/>
          <p14:tracePt t="53586" x="4446588" y="2714625"/>
          <p14:tracePt t="53591" x="4446588" y="2705100"/>
          <p14:tracePt t="53606" x="4473575" y="2687638"/>
          <p14:tracePt t="53619" x="4483100" y="2670175"/>
          <p14:tracePt t="53620" x="4510088" y="2660650"/>
          <p14:tracePt t="53632" x="4589463" y="2616200"/>
          <p14:tracePt t="53654" x="4625975" y="2608263"/>
          <p14:tracePt t="53667" x="4660900" y="2589213"/>
          <p14:tracePt t="53684" x="4697413" y="2581275"/>
          <p14:tracePt t="53700" x="4714875" y="2562225"/>
          <p14:tracePt t="53716" x="4741863" y="2554288"/>
          <p14:tracePt t="53733" x="4768850" y="2544763"/>
          <p14:tracePt t="53749" x="4786313" y="2509838"/>
          <p14:tracePt t="53768" x="4803775" y="2490788"/>
          <p14:tracePt t="53784" x="4822825" y="2473325"/>
          <p14:tracePt t="53859" x="4830763" y="2473325"/>
          <p14:tracePt t="53874" x="4840288" y="2465388"/>
          <p14:tracePt t="53883" x="4857750" y="2446338"/>
          <p14:tracePt t="53884" x="4875213" y="2419350"/>
          <p14:tracePt t="53900" x="4902200" y="2393950"/>
          <p14:tracePt t="53917" x="4919663" y="2374900"/>
          <p14:tracePt t="53934" x="4946650" y="2339975"/>
          <p14:tracePt t="53949" x="4946650" y="2330450"/>
          <p14:tracePt t="53966" x="4956175" y="2303463"/>
          <p14:tracePt t="54005" x="4956175" y="2295525"/>
          <p14:tracePt t="54038" x="4973638" y="2286000"/>
          <p14:tracePt t="54133" x="4983163" y="2276475"/>
          <p14:tracePt t="54148" x="4991100" y="2276475"/>
          <p14:tracePt t="54152" x="5000625" y="2276475"/>
          <p14:tracePt t="54164" x="5010150" y="2276475"/>
          <p14:tracePt t="54172" x="5027613" y="2276475"/>
          <p14:tracePt t="54182" x="5037138" y="2276475"/>
          <p14:tracePt t="54199" x="5045075" y="2276475"/>
          <p14:tracePt t="54216" x="5062538" y="2276475"/>
          <p14:tracePt t="54261" x="5072063" y="2276475"/>
          <p14:tracePt t="54277" x="5081588" y="2276475"/>
          <p14:tracePt t="54281" x="5089525" y="2276475"/>
          <p14:tracePt t="54309" x="5099050" y="2295525"/>
          <p14:tracePt t="54313" x="5108575" y="2295525"/>
          <p14:tracePt t="54325" x="5116513" y="2295525"/>
          <p14:tracePt t="54405" x="5126038" y="2303463"/>
          <p14:tracePt t="54661" x="5126038" y="2312988"/>
          <p14:tracePt t="54665" x="5126038" y="2322513"/>
          <p14:tracePt t="54693" x="5126038" y="2339975"/>
          <p14:tracePt t="54696" x="5126038" y="2357438"/>
          <p14:tracePt t="54709" x="5126038" y="2374900"/>
          <p14:tracePt t="54717" x="5116513" y="2393950"/>
          <p14:tracePt t="54718" x="5081588" y="2419350"/>
          <p14:tracePt t="54734" x="5054600" y="2455863"/>
          <p14:tracePt t="54750" x="5000625" y="2517775"/>
          <p14:tracePt t="54767" x="4911725" y="2608263"/>
          <p14:tracePt t="54784" x="4857750" y="2660650"/>
          <p14:tracePt t="54800" x="4776788" y="2714625"/>
          <p14:tracePt t="54817" x="4724400" y="2759075"/>
          <p14:tracePt t="54833" x="4687888" y="2795588"/>
          <p14:tracePt t="54850" x="4660900" y="2822575"/>
          <p14:tracePt t="54868" x="4643438" y="2840038"/>
          <p14:tracePt t="54885" x="4608513" y="2867025"/>
          <p14:tracePt t="54885" x="4598988" y="2874963"/>
          <p14:tracePt t="54902" x="4581525" y="2894013"/>
          <p14:tracePt t="54917" x="4545013" y="2901950"/>
          <p14:tracePt t="54934" x="4510088" y="2919413"/>
          <p14:tracePt t="54951" x="4465638" y="2965450"/>
          <p14:tracePt t="54966" x="4402138" y="3009900"/>
          <p14:tracePt t="54966" x="4384675" y="3027363"/>
          <p14:tracePt t="54985" x="4340225" y="3054350"/>
          <p14:tracePt t="55001" x="4286250" y="3062288"/>
          <p14:tracePt t="55017" x="4268788" y="3081338"/>
          <p14:tracePt t="55033" x="4241800" y="3098800"/>
          <p14:tracePt t="55051" x="4205288" y="3098800"/>
          <p14:tracePt t="55067" x="4160838" y="3098800"/>
          <p14:tracePt t="55084" x="4125913" y="3116263"/>
          <p14:tracePt t="55101" x="4089400" y="3116263"/>
          <p14:tracePt t="55116" x="4062413" y="3116263"/>
          <p14:tracePt t="55133" x="4027488" y="3116263"/>
          <p14:tracePt t="55173" x="4017963" y="3116263"/>
          <p14:tracePt t="55177" x="4000500" y="3116263"/>
          <p14:tracePt t="55184" x="3983038" y="3116263"/>
          <p14:tracePt t="55200" x="3965575" y="3116263"/>
          <p14:tracePt t="55217" x="3946525" y="3108325"/>
          <p14:tracePt t="55233" x="3938588" y="3098800"/>
          <p14:tracePt t="55268" x="3929063" y="3089275"/>
          <p14:tracePt t="55284" x="3929063" y="3081338"/>
          <p14:tracePt t="55289" x="3911600" y="3062288"/>
          <p14:tracePt t="55299" x="3875088" y="3027363"/>
          <p14:tracePt t="55317" x="3822700" y="2990850"/>
          <p14:tracePt t="55333" x="3759200" y="2973388"/>
          <p14:tracePt t="55350" x="3660775" y="2946400"/>
          <p14:tracePt t="55367" x="3536950" y="2911475"/>
          <p14:tracePt t="55383" x="3251200" y="2867025"/>
          <p14:tracePt t="55383" x="3152775" y="2840038"/>
          <p14:tracePt t="55401" x="2965450" y="2813050"/>
          <p14:tracePt t="55416" x="2786063" y="2768600"/>
          <p14:tracePt t="55433" x="2589213" y="2741613"/>
          <p14:tracePt t="55450" x="2473325" y="2741613"/>
          <p14:tracePt t="55467" x="2303463" y="2732088"/>
          <p14:tracePt t="55482" x="2160588" y="2741613"/>
          <p14:tracePt t="55500" x="1990725" y="2724150"/>
          <p14:tracePt t="55517" x="1857375" y="2714625"/>
          <p14:tracePt t="55533" x="1751013" y="2697163"/>
          <p14:tracePt t="55550" x="1652588" y="2687638"/>
          <p14:tracePt t="55567" x="1527175" y="2687638"/>
          <p14:tracePt t="55583" x="1401763" y="2679700"/>
          <p14:tracePt t="55600" x="1322388" y="2670175"/>
          <p14:tracePt t="55617" x="1214438" y="2652713"/>
          <p14:tracePt t="55633" x="1116013" y="2643188"/>
          <p14:tracePt t="55651" x="1009650" y="2643188"/>
          <p14:tracePt t="55667" x="901700" y="2643188"/>
          <p14:tracePt t="55683" x="830263" y="2643188"/>
          <p14:tracePt t="55701" x="741363" y="2643188"/>
          <p14:tracePt t="55717" x="669925" y="2625725"/>
          <p14:tracePt t="55734" x="625475" y="2625725"/>
          <p14:tracePt t="55751" x="615950" y="2616200"/>
          <p14:tracePt t="55768" x="581025" y="2616200"/>
          <p14:tracePt t="55784" x="571500" y="2616200"/>
          <p14:tracePt t="55801" x="561975" y="2608263"/>
          <p14:tracePt t="55817" x="527050" y="2608263"/>
          <p14:tracePt t="55834" x="509588" y="2589213"/>
          <p14:tracePt t="55851" x="490538" y="2589213"/>
          <p14:tracePt t="55868" x="482600" y="2571750"/>
          <p14:tracePt t="55883" x="473075" y="2571750"/>
          <p14:tracePt t="55900" x="473075" y="2562225"/>
          <p14:tracePt t="56023" x="465138" y="2562225"/>
          <p14:tracePt t="56055" x="455613" y="2554288"/>
          <p14:tracePt t="56423" x="446088" y="2544763"/>
          <p14:tracePt t="56455" x="438150" y="2544763"/>
          <p14:tracePt t="56459" x="428625" y="2544763"/>
          <p14:tracePt t="56474" x="419100" y="2544763"/>
          <p14:tracePt t="56485" x="401638" y="2544763"/>
          <p14:tracePt t="56491" x="393700" y="2544763"/>
          <p14:tracePt t="56503" x="374650" y="2527300"/>
          <p14:tracePt t="56536" x="357188" y="2509838"/>
          <p14:tracePt t="56537" x="339725" y="2490788"/>
          <p14:tracePt t="56551" x="312738" y="2473325"/>
          <p14:tracePt t="56568" x="312738" y="2455863"/>
          <p14:tracePt t="56584" x="295275" y="2438400"/>
          <p14:tracePt t="56601" x="295275" y="2411413"/>
          <p14:tracePt t="56618" x="276225" y="2357438"/>
          <p14:tracePt t="56636" x="276225" y="2303463"/>
          <p14:tracePt t="56652" x="276225" y="2268538"/>
          <p14:tracePt t="56668" x="276225" y="2232025"/>
          <p14:tracePt t="56684" x="276225" y="2214563"/>
          <p14:tracePt t="56701" x="285750" y="2170113"/>
          <p14:tracePt t="56717" x="295275" y="2143125"/>
          <p14:tracePt t="56734" x="295275" y="2125663"/>
          <p14:tracePt t="56751" x="312738" y="2108200"/>
          <p14:tracePt t="56768" x="312738" y="2071688"/>
          <p14:tracePt t="56823" x="312738" y="2062163"/>
          <p14:tracePt t="56827" x="312738" y="2054225"/>
          <p14:tracePt t="56891" x="303213" y="2054225"/>
          <p14:tracePt t="56903" x="276225" y="2054225"/>
          <p14:tracePt t="56919" x="268288" y="2054225"/>
          <p14:tracePt t="56951" x="250825" y="2054225"/>
          <p14:tracePt t="56953" x="250825" y="2062163"/>
          <p14:tracePt t="56968" x="223838" y="2062163"/>
          <p14:tracePt t="56969" x="196850" y="2071688"/>
          <p14:tracePt t="56984" x="187325" y="2081213"/>
          <p14:tracePt t="57001" x="187325" y="2098675"/>
          <p14:tracePt t="57017" x="169863" y="2108200"/>
          <p14:tracePt t="57034" x="169863" y="2116138"/>
          <p14:tracePt t="57051" x="160338" y="2133600"/>
          <p14:tracePt t="57068" x="142875" y="2160588"/>
          <p14:tracePt t="57085" x="133350" y="2179638"/>
          <p14:tracePt t="57101" x="115888" y="2205038"/>
          <p14:tracePt t="57118" x="107950" y="2224088"/>
          <p14:tracePt t="57135" x="98425" y="2268538"/>
          <p14:tracePt t="57151" x="98425" y="2276475"/>
          <p14:tracePt t="57168" x="98425" y="2303463"/>
          <p14:tracePt t="57185" x="80963" y="2330450"/>
          <p14:tracePt t="57203" x="80963" y="2347913"/>
          <p14:tracePt t="57218" x="80963" y="2374900"/>
          <p14:tracePt t="57235" x="80963" y="2401888"/>
          <p14:tracePt t="57251" x="80963" y="2419350"/>
          <p14:tracePt t="57289" x="80963" y="2428875"/>
          <p14:tracePt t="57290" x="80963" y="2446338"/>
          <p14:tracePt t="57301" x="80963" y="2473325"/>
          <p14:tracePt t="57318" x="98425" y="2482850"/>
          <p14:tracePt t="57334" x="115888" y="2490788"/>
          <p14:tracePt t="57351" x="142875" y="2517775"/>
          <p14:tracePt t="57370" x="179388" y="2517775"/>
          <p14:tracePt t="57385" x="204788" y="2527300"/>
          <p14:tracePt t="57402" x="223838" y="2527300"/>
          <p14:tracePt t="57418" x="258763" y="2544763"/>
          <p14:tracePt t="57435" x="268288" y="2554288"/>
          <p14:tracePt t="57451" x="285750" y="2554288"/>
          <p14:tracePt t="57469" x="312738" y="2554288"/>
          <p14:tracePt t="57485" x="347663" y="2554288"/>
          <p14:tracePt t="57530" x="357188" y="2554288"/>
          <p14:tracePt t="57545" x="357188" y="2544763"/>
          <p14:tracePt t="57551" x="374650" y="2544763"/>
          <p14:tracePt t="57555" x="374650" y="2517775"/>
          <p14:tracePt t="57568" x="401638" y="2500313"/>
          <p14:tracePt t="57585" x="411163" y="2482850"/>
          <p14:tracePt t="57602" x="411163" y="2465388"/>
          <p14:tracePt t="57618" x="428625" y="2446338"/>
          <p14:tracePt t="57637" x="428625" y="2438400"/>
          <p14:tracePt t="57651" x="428625" y="2428875"/>
          <p14:tracePt t="57668" x="428625" y="2411413"/>
          <p14:tracePt t="57685" x="428625" y="2384425"/>
          <p14:tracePt t="57702" x="428625" y="2366963"/>
          <p14:tracePt t="57718" x="428625" y="2347913"/>
          <p14:tracePt t="57735" x="428625" y="2330450"/>
          <p14:tracePt t="57751" x="428625" y="2312988"/>
          <p14:tracePt t="57769" x="428625" y="2303463"/>
          <p14:tracePt t="57785" x="419100" y="2286000"/>
          <p14:tracePt t="57802" x="384175" y="2276475"/>
          <p14:tracePt t="57849" x="374650" y="2276475"/>
          <p14:tracePt t="57853" x="357188" y="2276475"/>
          <p14:tracePt t="57865" x="312738" y="2259013"/>
          <p14:tracePt t="57869" x="285750" y="2251075"/>
          <p14:tracePt t="57885" x="276225" y="2251075"/>
          <p14:tracePt t="57992" x="268288" y="2251075"/>
          <p14:tracePt t="57997" x="258763" y="2251075"/>
          <p14:tracePt t="58024" x="250825" y="2251075"/>
          <p14:tracePt t="58029" x="250825" y="2259013"/>
          <p14:tracePt t="58037" x="250825" y="2268538"/>
          <p14:tracePt t="58041" x="250825" y="2276475"/>
          <p14:tracePt t="58051" x="250825" y="2303463"/>
          <p14:tracePt t="58069" x="231775" y="2330450"/>
          <p14:tracePt t="58085" x="231775" y="2347913"/>
          <p14:tracePt t="58102" x="214313" y="2374900"/>
          <p14:tracePt t="58118" x="214313" y="2393950"/>
          <p14:tracePt t="58136" x="204788" y="2401888"/>
          <p14:tracePt t="58152" x="204788" y="2428875"/>
          <p14:tracePt t="58169" x="204788" y="2446338"/>
          <p14:tracePt t="58185" x="204788" y="2465388"/>
          <p14:tracePt t="58202" x="204788" y="2482850"/>
          <p14:tracePt t="58218" x="204788" y="2490788"/>
          <p14:tracePt t="58235" x="204788" y="2517775"/>
          <p14:tracePt t="58313" x="204788" y="2536825"/>
          <p14:tracePt t="58317" x="204788" y="2544763"/>
          <p14:tracePt t="58324" x="204788" y="2562225"/>
          <p14:tracePt t="58361" x="214313" y="2562225"/>
          <p14:tracePt t="58368" x="223838" y="2581275"/>
          <p14:tracePt t="58368" x="268288" y="2581275"/>
          <p14:tracePt t="58385" x="322263" y="2581275"/>
          <p14:tracePt t="58403" x="366713" y="2581275"/>
          <p14:tracePt t="58418" x="393700" y="2581275"/>
          <p14:tracePt t="58435" x="446088" y="2562225"/>
          <p14:tracePt t="58452" x="473075" y="2536825"/>
          <p14:tracePt t="58468" x="473075" y="2527300"/>
          <p14:tracePt t="58485" x="490538" y="2500313"/>
          <p14:tracePt t="58501" x="490538" y="2473325"/>
          <p14:tracePt t="58519" x="490538" y="2446338"/>
          <p14:tracePt t="58536" x="490538" y="2419350"/>
          <p14:tracePt t="58551" x="490538" y="2393950"/>
          <p14:tracePt t="58569" x="490538" y="2357438"/>
          <p14:tracePt t="58586" x="490538" y="2303463"/>
          <p14:tracePt t="58603" x="490538" y="2276475"/>
          <p14:tracePt t="58619" x="490538" y="2259013"/>
          <p14:tracePt t="58635" x="490538" y="2214563"/>
          <p14:tracePt t="58655" x="490538" y="2205038"/>
          <p14:tracePt t="58699" x="482600" y="2205038"/>
          <p14:tracePt t="58703" x="473075" y="2205038"/>
          <p14:tracePt t="58715" x="455613" y="2205038"/>
          <p14:tracePt t="58719" x="438150" y="2205038"/>
          <p14:tracePt t="58736" x="419100" y="2205038"/>
          <p14:tracePt t="58751" x="384175" y="2205038"/>
          <p14:tracePt t="58769" x="366713" y="2205038"/>
          <p14:tracePt t="58786" x="330200" y="2205038"/>
          <p14:tracePt t="58802" x="312738" y="2205038"/>
          <p14:tracePt t="58818" x="295275" y="2205038"/>
          <p14:tracePt t="58836" x="268288" y="2205038"/>
          <p14:tracePt t="58853" x="241300" y="2214563"/>
          <p14:tracePt t="58869" x="231775" y="2224088"/>
          <p14:tracePt t="58886" x="214313" y="2232025"/>
          <p14:tracePt t="58903" x="187325" y="2232025"/>
          <p14:tracePt t="58919" x="169863" y="2251075"/>
          <p14:tracePt t="58936" x="142875" y="2268538"/>
          <p14:tracePt t="58952" x="125413" y="2276475"/>
          <p14:tracePt t="58969" x="98425" y="2286000"/>
          <p14:tracePt t="58985" x="80963" y="2312988"/>
          <p14:tracePt t="59002" x="71438" y="2330450"/>
          <p14:tracePt t="59019" x="61913" y="2347913"/>
          <p14:tracePt t="59036" x="61913" y="2357438"/>
          <p14:tracePt t="59052" x="61913" y="2366963"/>
          <p14:tracePt t="59087" x="61913" y="2384425"/>
          <p14:tracePt t="59088" x="61913" y="2411413"/>
          <p14:tracePt t="59131" x="61913" y="2419350"/>
          <p14:tracePt t="59135" x="61913" y="2438400"/>
          <p14:tracePt t="59136" x="44450" y="2465388"/>
          <p14:tracePt t="59152" x="44450" y="2473325"/>
          <p14:tracePt t="59168" x="44450" y="2490788"/>
          <p14:tracePt t="59185" x="44450" y="2509838"/>
          <p14:tracePt t="59227" x="44450" y="2517775"/>
          <p14:tracePt t="59235" x="44450" y="2527300"/>
          <p14:tracePt t="59243" x="44450" y="2536825"/>
          <p14:tracePt t="59275" x="44450" y="2544763"/>
          <p14:tracePt t="59359" x="53975" y="2544763"/>
          <p14:tracePt t="59368" x="80963" y="2536825"/>
          <p14:tracePt t="59388" x="88900" y="2536825"/>
          <p14:tracePt t="59389" x="107950" y="2527300"/>
          <p14:tracePt t="59403" x="115888" y="2509838"/>
          <p14:tracePt t="59419" x="133350" y="2490788"/>
          <p14:tracePt t="59436" x="142875" y="2482850"/>
          <p14:tracePt t="59675" x="142875" y="2473325"/>
          <p14:tracePt t="59678" x="160338" y="2473325"/>
          <p14:tracePt t="59691" x="169863" y="2465388"/>
          <p14:tracePt t="59702" x="169863" y="2455863"/>
          <p14:tracePt t="59704" x="204788" y="2419350"/>
          <p14:tracePt t="59719" x="231775" y="2401888"/>
          <p14:tracePt t="59736" x="276225" y="2366963"/>
          <p14:tracePt t="59752" x="312738" y="2347913"/>
          <p14:tracePt t="59769" x="366713" y="2303463"/>
          <p14:tracePt t="59787" x="419100" y="2241550"/>
          <p14:tracePt t="59803" x="490538" y="2160588"/>
          <p14:tracePt t="59819" x="561975" y="2108200"/>
          <p14:tracePt t="59836" x="598488" y="2089150"/>
          <p14:tracePt t="59852" x="669925" y="2009775"/>
          <p14:tracePt t="59870" x="731838" y="1955800"/>
          <p14:tracePt t="59886" x="884238" y="1839913"/>
          <p14:tracePt t="59904" x="982663" y="1758950"/>
          <p14:tracePt t="59919" x="1089025" y="1687513"/>
          <p14:tracePt t="59936" x="1204913" y="1633538"/>
          <p14:tracePt t="59953" x="1322388" y="1562100"/>
          <p14:tracePt t="59969" x="1419225" y="1500188"/>
          <p14:tracePt t="59986" x="1544638" y="1465263"/>
          <p14:tracePt t="60002" x="1704975" y="1419225"/>
          <p14:tracePt t="60019" x="1847850" y="1384300"/>
          <p14:tracePt t="60035" x="2009775" y="1357313"/>
          <p14:tracePt t="60053" x="2160588" y="1330325"/>
          <p14:tracePt t="60069" x="2330450" y="1330325"/>
          <p14:tracePt t="60086" x="2455863" y="1339850"/>
          <p14:tracePt t="60103" x="2589213" y="1347788"/>
          <p14:tracePt t="60119" x="2759075" y="1393825"/>
          <p14:tracePt t="60135" x="2955925" y="1455738"/>
          <p14:tracePt t="60153" x="3160713" y="1562100"/>
          <p14:tracePt t="60170" x="3402013" y="1697038"/>
          <p14:tracePt t="60186" x="3616325" y="1830388"/>
          <p14:tracePt t="60203" x="3776663" y="1955800"/>
          <p14:tracePt t="60220" x="3911600" y="2089150"/>
          <p14:tracePt t="60236" x="3956050" y="2160588"/>
          <p14:tracePt t="60253" x="3983038" y="2232025"/>
          <p14:tracePt t="60270" x="3990975" y="2312988"/>
          <p14:tracePt t="60286" x="3990975" y="2401888"/>
          <p14:tracePt t="60303" x="3990975" y="2490788"/>
          <p14:tracePt t="60319" x="3990975" y="2581275"/>
          <p14:tracePt t="60336" x="3990975" y="2751138"/>
          <p14:tracePt t="60353" x="3990975" y="2847975"/>
          <p14:tracePt t="60369" x="3965575" y="3000375"/>
          <p14:tracePt t="60385" x="3956050" y="3133725"/>
          <p14:tracePt t="60402" x="3946525" y="3251200"/>
          <p14:tracePt t="60419" x="3884613" y="3357563"/>
          <p14:tracePt t="60436" x="3822700" y="3446463"/>
          <p14:tracePt t="60453" x="3759200" y="3544888"/>
          <p14:tracePt t="60470" x="3705225" y="3598863"/>
          <p14:tracePt t="60486" x="3679825" y="3643313"/>
          <p14:tracePt t="60503" x="3616325" y="3697288"/>
          <p14:tracePt t="60520" x="3589338" y="3751263"/>
          <p14:tracePt t="60536" x="3571875" y="3776663"/>
          <p14:tracePt t="60553" x="3562350" y="3803650"/>
          <p14:tracePt t="60570" x="3554413" y="3840163"/>
          <p14:tracePt t="60586" x="3527425" y="3884613"/>
          <p14:tracePt t="60603" x="3482975" y="3946525"/>
          <p14:tracePt t="60603" x="3482975" y="3956050"/>
          <p14:tracePt t="60621" x="3465513" y="4010025"/>
          <p14:tracePt t="60639" x="3429000" y="4054475"/>
          <p14:tracePt t="60654" x="3394075" y="4098925"/>
          <p14:tracePt t="60670" x="3348038" y="4143375"/>
          <p14:tracePt t="60686" x="3303588" y="4187825"/>
          <p14:tracePt t="60703" x="3276600" y="4205288"/>
          <p14:tracePt t="60720" x="3197225" y="4241800"/>
          <p14:tracePt t="60736" x="3160713" y="4259263"/>
          <p14:tracePt t="60752" x="3116263" y="4276725"/>
          <p14:tracePt t="60797" x="3108325" y="4276725"/>
          <p14:tracePt t="60801" x="3071813" y="4295775"/>
          <p14:tracePt t="60813" x="3000375" y="4313238"/>
          <p14:tracePt t="60821" x="2894013" y="4322763"/>
          <p14:tracePt t="60836" x="2768600" y="4322763"/>
          <p14:tracePt t="60852" x="2652713" y="4322763"/>
          <p14:tracePt t="60869" x="2554288" y="4322763"/>
          <p14:tracePt t="60886" x="2473325" y="4322763"/>
          <p14:tracePt t="60902" x="2411413" y="4295775"/>
          <p14:tracePt t="60919" x="2357438" y="4259263"/>
          <p14:tracePt t="60936" x="2330450" y="4232275"/>
          <p14:tracePt t="60953" x="2303463" y="4187825"/>
          <p14:tracePt t="60969" x="2286000" y="4143375"/>
          <p14:tracePt t="60986" x="2259013" y="4071938"/>
          <p14:tracePt t="61003" x="2232025" y="4027488"/>
          <p14:tracePt t="61019" x="2160588" y="3867150"/>
          <p14:tracePt t="61037" x="2089150" y="3741738"/>
          <p14:tracePt t="61053" x="2071688" y="3697288"/>
          <p14:tracePt t="61070" x="2054225" y="3652838"/>
          <p14:tracePt t="61086" x="2036763" y="3633788"/>
          <p14:tracePt t="61104" x="2017713" y="3562350"/>
          <p14:tracePt t="61120" x="1973263" y="3438525"/>
          <p14:tracePt t="61137" x="1919288" y="3330575"/>
          <p14:tracePt t="61154" x="1866900" y="3251200"/>
          <p14:tracePt t="61170" x="1857375" y="3205163"/>
          <p14:tracePt t="61187" x="1839913" y="3160713"/>
          <p14:tracePt t="61203" x="1822450" y="3116263"/>
          <p14:tracePt t="61219" x="1803400" y="3071813"/>
          <p14:tracePt t="61237" x="1776413" y="3027363"/>
          <p14:tracePt t="61253" x="1776413" y="3000375"/>
          <p14:tracePt t="61308" x="1751013" y="2990850"/>
          <p14:tracePt t="61313" x="1751013" y="2965450"/>
          <p14:tracePt t="61324" x="1751013" y="2955925"/>
          <p14:tracePt t="61328" x="1751013" y="2946400"/>
          <p14:tracePt t="61340" x="1751013" y="2894013"/>
          <p14:tracePt t="61353" x="1751013" y="2857500"/>
          <p14:tracePt t="61368" x="1751013" y="2803525"/>
          <p14:tracePt t="61386" x="1751013" y="2768600"/>
          <p14:tracePt t="61403" x="1768475" y="2724150"/>
          <p14:tracePt t="61420" x="1768475" y="2687638"/>
          <p14:tracePt t="61438" x="1795463" y="2660650"/>
          <p14:tracePt t="61453" x="1803400" y="2643188"/>
          <p14:tracePt t="61470" x="1822450" y="2616200"/>
          <p14:tracePt t="61487" x="1866900" y="2554288"/>
          <p14:tracePt t="61503" x="1911350" y="2527300"/>
          <p14:tracePt t="61519" x="1965325" y="2490788"/>
          <p14:tracePt t="61537" x="2054225" y="2428875"/>
          <p14:tracePt t="61554" x="2179638" y="2366963"/>
          <p14:tracePt t="61554" x="2241550" y="2330450"/>
          <p14:tracePt t="61571" x="2465388" y="2268538"/>
          <p14:tracePt t="61588" x="2670175" y="2224088"/>
          <p14:tracePt t="61603" x="2803525" y="2205038"/>
          <p14:tracePt t="61619" x="2901950" y="2205038"/>
          <p14:tracePt t="61638" x="2982913" y="2205038"/>
          <p14:tracePt t="61653" x="3017838" y="2205038"/>
          <p14:tracePt t="61694" x="3027363" y="2197100"/>
          <p14:tracePt t="61699" x="3062288" y="2197100"/>
          <p14:tracePt t="61706" x="3214688" y="2224088"/>
          <p14:tracePt t="61720" x="3367088" y="2241550"/>
          <p14:tracePt t="61736" x="3455988" y="2268538"/>
          <p14:tracePt t="61753" x="3527425" y="2286000"/>
          <p14:tracePt t="61770" x="3544888" y="2303463"/>
          <p14:tracePt t="61786" x="3562350" y="2312988"/>
          <p14:tracePt t="61804" x="3581400" y="2330450"/>
          <p14:tracePt t="61820" x="3598863" y="2374900"/>
          <p14:tracePt t="61837" x="3616325" y="2401888"/>
          <p14:tracePt t="61854" x="3625850" y="2482850"/>
          <p14:tracePt t="61872" x="3625850" y="2571750"/>
          <p14:tracePt t="61887" x="3625850" y="2687638"/>
          <p14:tracePt t="61903" x="3625850" y="2822575"/>
          <p14:tracePt t="61921" x="3625850" y="2965450"/>
          <p14:tracePt t="61937" x="3625850" y="3133725"/>
          <p14:tracePt t="61937" x="3625850" y="3224213"/>
          <p14:tracePt t="61954" x="3625850" y="3394075"/>
          <p14:tracePt t="61971" x="3625850" y="3536950"/>
          <p14:tracePt t="61987" x="3616325" y="3705225"/>
          <p14:tracePt t="62004" x="3562350" y="3875088"/>
          <p14:tracePt t="62020" x="3509963" y="4037013"/>
          <p14:tracePt t="62036" x="3455988" y="4160838"/>
          <p14:tracePt t="62053" x="3394075" y="4286250"/>
          <p14:tracePt t="62070" x="3330575" y="4402138"/>
          <p14:tracePt t="62087" x="3232150" y="4527550"/>
          <p14:tracePt t="62104" x="3179763" y="4625975"/>
          <p14:tracePt t="62121" x="3108325" y="4724400"/>
          <p14:tracePt t="62136" x="3027363" y="4848225"/>
          <p14:tracePt t="62154" x="2946400" y="4965700"/>
          <p14:tracePt t="62170" x="2894013" y="5018088"/>
          <p14:tracePt t="62187" x="2847975" y="5054600"/>
          <p14:tracePt t="62220" x="2830513" y="5054600"/>
          <p14:tracePt t="62222" x="2803525" y="5062538"/>
          <p14:tracePt t="62335" x="2803525" y="5054600"/>
          <p14:tracePt t="62350" x="2803525" y="5045075"/>
          <p14:tracePt t="62353" x="2803525" y="4938713"/>
          <p14:tracePt t="62370" x="2803525" y="4884738"/>
          <p14:tracePt t="62387" x="2803525" y="4776788"/>
          <p14:tracePt t="62404" x="2776538" y="4572000"/>
          <p14:tracePt t="62420" x="2732088" y="4438650"/>
          <p14:tracePt t="62438" x="2697163" y="4322763"/>
          <p14:tracePt t="62454" x="2652713" y="4241800"/>
          <p14:tracePt t="62470" x="2616200" y="4125913"/>
          <p14:tracePt t="62487" x="2589213" y="4044950"/>
          <p14:tracePt t="62504" x="2562225" y="4000500"/>
          <p14:tracePt t="62520" x="2544763" y="3983038"/>
          <p14:tracePt t="62559" x="2544763" y="3965575"/>
          <p14:tracePt t="62575" x="2544763" y="3956050"/>
          <p14:tracePt t="62671" x="2544763" y="3946525"/>
          <p14:tracePt t="62675" x="2544763" y="3929063"/>
          <p14:tracePt t="62686" x="2544763" y="3919538"/>
          <p14:tracePt t="62687" x="2554288" y="3875088"/>
          <p14:tracePt t="62704" x="2581275" y="3840163"/>
          <p14:tracePt t="62720" x="2589213" y="3803650"/>
          <p14:tracePt t="62737" x="2608263" y="3768725"/>
          <p14:tracePt t="62782" x="2616200" y="3768725"/>
          <p14:tracePt t="62847" x="2625725" y="3768725"/>
          <p14:tracePt t="62851" x="2633663" y="3768725"/>
          <p14:tracePt t="62863" x="2643188" y="3768725"/>
          <p14:tracePt t="62876" x="2660650" y="3768725"/>
          <p14:tracePt t="62887" x="2679700" y="3768725"/>
          <p14:tracePt t="62904" x="2697163" y="3768725"/>
          <p14:tracePt t="62921" x="2714625" y="3768725"/>
          <p14:tracePt t="62937" x="2751138" y="3768725"/>
          <p14:tracePt t="62997" x="2759075" y="3786188"/>
          <p14:tracePt t="62997" x="0" y="0"/>
        </p14:tracePtLst>
        <p14:tracePtLst>
          <p14:tracePt t="71141" x="5375275" y="2589213"/>
          <p14:tracePt t="71146" x="5348288" y="2598738"/>
          <p14:tracePt t="71158" x="5322888" y="2633663"/>
          <p14:tracePt t="71159" x="5286375" y="2660650"/>
          <p14:tracePt t="71174" x="5251450" y="2687638"/>
          <p14:tracePt t="71191" x="5224463" y="2705100"/>
          <p14:tracePt t="71207" x="5224463" y="2714625"/>
          <p14:tracePt t="71269" x="5214938" y="2714625"/>
          <p14:tracePt t="71273" x="5205413" y="2714625"/>
          <p14:tracePt t="71287" x="5160963" y="2714625"/>
          <p14:tracePt t="71291" x="5099050" y="2714625"/>
          <p14:tracePt t="71324" x="5045075" y="2714625"/>
          <p14:tracePt t="71335" x="5010150" y="2714625"/>
          <p14:tracePt t="71341" x="4983163" y="2714625"/>
          <p14:tracePt t="71415" x="4983163" y="2687638"/>
          <p14:tracePt t="71419" x="4983163" y="2679700"/>
          <p14:tracePt t="71431" x="4983163" y="2652713"/>
          <p14:tracePt t="71447" x="4983163" y="2643188"/>
          <p14:tracePt t="71451" x="4983163" y="2625725"/>
          <p14:tracePt t="71463" x="4983163" y="2608263"/>
          <p14:tracePt t="71474" x="4983163" y="2589213"/>
          <p14:tracePt t="71491" x="4983163" y="2571750"/>
          <p14:tracePt t="71527" x="4983163" y="2562225"/>
          <p14:tracePt t="71528" x="4983163" y="2554288"/>
          <p14:tracePt t="71541" x="4983163" y="2527300"/>
          <p14:tracePt t="71559" x="4983163" y="2517775"/>
          <p14:tracePt t="71575" x="4983163" y="2490788"/>
          <p14:tracePt t="71592" x="4983163" y="2482850"/>
          <p14:tracePt t="71607" x="4983163" y="2473325"/>
          <p14:tracePt t="71624" x="4983163" y="2455863"/>
          <p14:tracePt t="71703" x="4983163" y="2446338"/>
          <p14:tracePt t="71706" x="4983163" y="2438400"/>
          <p14:tracePt t="71735" x="4983163" y="2428875"/>
          <p14:tracePt t="71738" x="4983163" y="2419350"/>
          <p14:tracePt t="71751" x="4983163" y="2411413"/>
          <p14:tracePt t="71751" x="4983163" y="2401888"/>
          <p14:tracePt t="71757" x="4983163" y="2393950"/>
          <p14:tracePt t="71783" x="4983163" y="2374900"/>
          <p14:tracePt t="71791" x="4983163" y="2357438"/>
          <p14:tracePt t="71808" x="4991100" y="2347913"/>
          <p14:tracePt t="71863" x="5000625" y="2347913"/>
          <p14:tracePt t="71863" x="5010150" y="2347913"/>
          <p14:tracePt t="71879" x="5018088" y="2347913"/>
          <p14:tracePt t="71895" x="5037138" y="2357438"/>
          <p14:tracePt t="71899" x="5045075" y="2366963"/>
          <p14:tracePt t="71907" x="5072063" y="2393950"/>
          <p14:tracePt t="71924" x="5081588" y="2419350"/>
          <p14:tracePt t="71941" x="5089525" y="2428875"/>
          <p14:tracePt t="71957" x="5099050" y="2465388"/>
          <p14:tracePt t="71975" x="5099050" y="2482850"/>
          <p14:tracePt t="71992" x="5099050" y="2490788"/>
          <p14:tracePt t="72008" x="5099050" y="2500313"/>
          <p14:tracePt t="72024" x="5089525" y="2517775"/>
          <p14:tracePt t="72024" x="5081588" y="2517775"/>
          <p14:tracePt t="72043" x="5054600" y="2536825"/>
          <p14:tracePt t="72059" x="5037138" y="2536825"/>
          <p14:tracePt t="72075" x="5018088" y="2536825"/>
          <p14:tracePt t="72199" x="5010150" y="2527300"/>
          <p14:tracePt t="72203" x="5010150" y="2517775"/>
          <p14:tracePt t="72214" x="5010150" y="2500313"/>
          <p14:tracePt t="72219" x="5010150" y="2490788"/>
          <p14:tracePt t="72229" x="5010150" y="2473325"/>
          <p14:tracePt t="72241" x="5010150" y="2438400"/>
          <p14:tracePt t="72258" x="5010150" y="2411413"/>
          <p14:tracePt t="72295" x="5010150" y="2393950"/>
          <p14:tracePt t="72296" x="5010150" y="2384425"/>
          <p14:tracePt t="72377" x="5018088" y="2384425"/>
          <p14:tracePt t="72391" x="5027613" y="2384425"/>
          <p14:tracePt t="72423" x="5037138" y="2384425"/>
          <p14:tracePt t="72462" x="5045075" y="2384425"/>
          <p14:tracePt t="72476" x="5045075" y="2401888"/>
          <p14:tracePt t="72503" x="5045075" y="2428875"/>
          <p14:tracePt t="72517" x="5037138" y="2446338"/>
          <p14:tracePt t="72524" x="5018088" y="2465388"/>
          <p14:tracePt t="72526" x="4965700" y="2482850"/>
          <p14:tracePt t="72542" x="4938713" y="2500313"/>
          <p14:tracePt t="72559" x="4919663" y="2509838"/>
          <p14:tracePt t="72615" x="4911725" y="2509838"/>
          <p14:tracePt t="72619" x="4902200" y="2509838"/>
          <p14:tracePt t="72631" x="4894263" y="2509838"/>
          <p14:tracePt t="72641" x="4884738" y="2509838"/>
          <p14:tracePt t="72666" x="4902200" y="2482850"/>
          <p14:tracePt t="72679" x="4902200" y="2473325"/>
          <p14:tracePt t="72683" x="4911725" y="2465388"/>
          <p14:tracePt t="72694" x="4929188" y="2446338"/>
          <p14:tracePt t="72711" x="4946650" y="2428875"/>
          <p14:tracePt t="72725" x="4956175" y="2419350"/>
          <p14:tracePt t="72742" x="4983163" y="2411413"/>
          <p14:tracePt t="72759" x="4991100" y="2411413"/>
          <p14:tracePt t="72774" x="5000625" y="2411413"/>
          <p14:tracePt t="72791" x="5000625" y="2428875"/>
          <p14:tracePt t="72809" x="5027613" y="2465388"/>
          <p14:tracePt t="72825" x="5027613" y="2473325"/>
          <p14:tracePt t="73337" x="5027613" y="2482850"/>
          <p14:tracePt t="73342" x="5027613" y="2490788"/>
          <p14:tracePt t="73354" x="5027613" y="2500313"/>
          <p14:tracePt t="73359" x="5027613" y="2517775"/>
          <p14:tracePt t="73376" x="5027613" y="2527300"/>
          <p14:tracePt t="73393" x="5027613" y="2544763"/>
          <p14:tracePt t="73582" x="5027613" y="2536825"/>
          <p14:tracePt t="73594" x="5027613" y="2517775"/>
          <p14:tracePt t="73609" x="5027613" y="2490788"/>
          <p14:tracePt t="73610" x="5027613" y="2473325"/>
          <p14:tracePt t="73626" x="5027613" y="2438400"/>
          <p14:tracePt t="73626" x="5027613" y="2428875"/>
          <p14:tracePt t="73674" x="5027613" y="2419350"/>
          <p14:tracePt t="73678" x="5027613" y="2411413"/>
          <p14:tracePt t="74218" x="5027613" y="2428875"/>
          <p14:tracePt t="74234" x="5027613" y="2446338"/>
          <p14:tracePt t="74243" x="5027613" y="2455863"/>
          <p14:tracePt t="74248" x="5010150" y="2500313"/>
          <p14:tracePt t="74259" x="4946650" y="2536825"/>
          <p14:tracePt t="74277" x="4884738" y="2571750"/>
          <p14:tracePt t="74294" x="4795838" y="2598738"/>
          <p14:tracePt t="74310" x="4652963" y="2616200"/>
          <p14:tracePt t="74326" x="4572000" y="2625725"/>
          <p14:tracePt t="74344" x="4446588" y="2660650"/>
          <p14:tracePt t="74360" x="4322763" y="2697163"/>
          <p14:tracePt t="74377" x="4214813" y="2724150"/>
          <p14:tracePt t="74394" x="4197350" y="2741613"/>
          <p14:tracePt t="74448" x="4205288" y="2741613"/>
          <p14:tracePt t="74460" x="4224338" y="2741613"/>
          <p14:tracePt t="74463" x="4251325" y="2741613"/>
          <p14:tracePt t="74475" x="4295775" y="2741613"/>
          <p14:tracePt t="74483" x="4303713" y="2741613"/>
          <p14:tracePt t="74493" x="4357688" y="2759075"/>
          <p14:tracePt t="74510" x="4357688" y="2847975"/>
          <p14:tracePt t="74527" x="4357688" y="2955925"/>
          <p14:tracePt t="74544" x="4357688" y="3098800"/>
          <p14:tracePt t="74560" x="4357688" y="3232150"/>
          <p14:tracePt t="74577" x="4348163" y="3348038"/>
          <p14:tracePt t="74593" x="4322763" y="3446463"/>
          <p14:tracePt t="74610" x="4303713" y="3490913"/>
          <p14:tracePt t="74704" x="4313238" y="3473450"/>
          <p14:tracePt t="74716" x="4340225" y="3446463"/>
          <p14:tracePt t="74720" x="4367213" y="3429000"/>
          <p14:tracePt t="74731" x="4419600" y="3367088"/>
          <p14:tracePt t="74743" x="4465638" y="3322638"/>
          <p14:tracePt t="74760" x="4527550" y="3241675"/>
          <p14:tracePt t="74777" x="4598988" y="3143250"/>
          <p14:tracePt t="74794" x="4652963" y="3071813"/>
          <p14:tracePt t="74810" x="4679950" y="3027363"/>
          <p14:tracePt t="74827" x="4687888" y="3017838"/>
          <p14:tracePt t="74912" x="4687888" y="3027363"/>
          <p14:tracePt t="74924" x="4687888" y="3054350"/>
          <p14:tracePt t="74928" x="4633913" y="3224213"/>
          <p14:tracePt t="74944" x="4500563" y="3384550"/>
          <p14:tracePt t="74960" x="4367213" y="3527425"/>
          <p14:tracePt t="74977" x="4251325" y="3633788"/>
          <p14:tracePt t="74993" x="4179888" y="3714750"/>
          <p14:tracePt t="75010" x="4116388" y="3751263"/>
          <p14:tracePt t="75027" x="4044950" y="3776663"/>
          <p14:tracePt t="75044" x="3946525" y="3803650"/>
          <p14:tracePt t="75061" x="3822700" y="3822700"/>
          <p14:tracePt t="75077" x="3697288" y="3830638"/>
          <p14:tracePt t="75093" x="3581400" y="3830638"/>
          <p14:tracePt t="75111" x="3446463" y="3830638"/>
          <p14:tracePt t="75127" x="3394075" y="3830638"/>
          <p14:tracePt t="75144" x="3348038" y="3830638"/>
          <p14:tracePt t="75160" x="3313113" y="3830638"/>
          <p14:tracePt t="75177" x="3276600" y="3848100"/>
          <p14:tracePt t="75194" x="3241675" y="3848100"/>
          <p14:tracePt t="75244" x="3214688" y="3848100"/>
          <p14:tracePt t="75259" x="3187700" y="3848100"/>
          <p14:tracePt t="75267" x="3143250" y="3848100"/>
          <p14:tracePt t="75277" x="3098800" y="3848100"/>
          <p14:tracePt t="75278" x="2919413" y="3848100"/>
          <p14:tracePt t="75294" x="2705100" y="3848100"/>
          <p14:tracePt t="75294" x="2589213" y="3840163"/>
          <p14:tracePt t="75312" x="2384425" y="3795713"/>
          <p14:tracePt t="75328" x="2187575" y="3759200"/>
          <p14:tracePt t="75344" x="1982788" y="3724275"/>
          <p14:tracePt t="75360" x="1776413" y="3670300"/>
          <p14:tracePt t="75377" x="1544638" y="3608388"/>
          <p14:tracePt t="75393" x="1312863" y="3554413"/>
          <p14:tracePt t="75411" x="1143000" y="3482975"/>
          <p14:tracePt t="75428" x="982663" y="3384550"/>
          <p14:tracePt t="75443" x="830263" y="3322638"/>
          <p14:tracePt t="75461" x="723900" y="3259138"/>
          <p14:tracePt t="75477" x="581025" y="3170238"/>
          <p14:tracePt t="75494" x="465138" y="3116263"/>
          <p14:tracePt t="75511" x="357188" y="3071813"/>
          <p14:tracePt t="75527" x="303213" y="3044825"/>
          <p14:tracePt t="75544" x="295275" y="3036888"/>
          <p14:tracePt t="75580" x="285750" y="3027363"/>
          <p14:tracePt t="75595" x="285750" y="3017838"/>
          <p14:tracePt t="75611" x="285750" y="2990850"/>
          <p14:tracePt t="75628" x="285750" y="2965450"/>
          <p14:tracePt t="75630" x="285750" y="2946400"/>
          <p14:tracePt t="75644" x="285750" y="2911475"/>
          <p14:tracePt t="75661" x="285750" y="2894013"/>
          <p14:tracePt t="75707" x="285750" y="2867025"/>
          <p14:tracePt t="75716" x="285750" y="2857500"/>
          <p14:tracePt t="75724" x="285750" y="2847975"/>
          <p14:tracePt t="75727" x="268288" y="2847975"/>
          <p14:tracePt t="75744" x="285750" y="2847975"/>
          <p14:tracePt t="75838" x="295275" y="2857500"/>
          <p14:tracePt t="75854" x="303213" y="2874963"/>
          <p14:tracePt t="75858" x="312738" y="2874963"/>
          <p14:tracePt t="75887" x="312738" y="2884488"/>
          <p14:tracePt t="75890" x="312738" y="2894013"/>
          <p14:tracePt t="75900" x="330200" y="2946400"/>
          <p14:tracePt t="75910" x="374650" y="3071813"/>
          <p14:tracePt t="75927" x="446088" y="3214688"/>
          <p14:tracePt t="75944" x="571500" y="3384550"/>
          <p14:tracePt t="75960" x="723900" y="3527425"/>
          <p14:tracePt t="75977" x="919163" y="3633788"/>
          <p14:tracePt t="75994" x="1133475" y="3724275"/>
          <p14:tracePt t="76011" x="1276350" y="3759200"/>
          <p14:tracePt t="76028" x="1428750" y="3786188"/>
          <p14:tracePt t="76044" x="1536700" y="3786188"/>
          <p14:tracePt t="76062" x="1562100" y="3786188"/>
          <p14:tracePt t="76078" x="1581150" y="3786188"/>
          <p14:tracePt t="76094" x="1598613" y="3786188"/>
          <p14:tracePt t="76111" x="1616075" y="3786188"/>
          <p14:tracePt t="76128" x="1643063" y="3786188"/>
          <p14:tracePt t="76145" x="1670050" y="3786188"/>
          <p14:tracePt t="76161" x="1768475" y="3786188"/>
          <p14:tracePt t="76178" x="1822450" y="3786188"/>
          <p14:tracePt t="76195" x="1938338" y="3786188"/>
          <p14:tracePt t="76211" x="2054225" y="3795713"/>
          <p14:tracePt t="76228" x="2187575" y="3813175"/>
          <p14:tracePt t="76244" x="2330450" y="3857625"/>
          <p14:tracePt t="76260" x="2446338" y="3867150"/>
          <p14:tracePt t="76278" x="2509838" y="3867150"/>
          <p14:tracePt t="76294" x="2544763" y="3875088"/>
          <p14:tracePt t="76311" x="2571750" y="3894138"/>
          <p14:tracePt t="76328" x="2581275" y="3894138"/>
          <p14:tracePt t="76366" x="2581275" y="3902075"/>
          <p14:tracePt t="76381" x="2589213" y="3911600"/>
          <p14:tracePt t="76383" x="2608263" y="3919538"/>
          <p14:tracePt t="76430" x="2625725" y="3911600"/>
          <p14:tracePt t="76462" x="2633663" y="3911600"/>
          <p14:tracePt t="76542" x="2643188" y="3911600"/>
          <p14:tracePt t="76544" x="2652713" y="3911600"/>
          <p14:tracePt t="76561" x="2687638" y="3911600"/>
          <p14:tracePt t="76562" x="2741613" y="3902075"/>
          <p14:tracePt t="76577" x="2857500" y="3884613"/>
          <p14:tracePt t="76594" x="3259138" y="3857625"/>
          <p14:tracePt t="76610" x="3608388" y="3813175"/>
          <p14:tracePt t="76627" x="3848100" y="3813175"/>
          <p14:tracePt t="76645" x="4017963" y="3803650"/>
          <p14:tracePt t="76661" x="4152900" y="3768725"/>
          <p14:tracePt t="76678" x="4276725" y="3724275"/>
          <p14:tracePt t="76694" x="4419600" y="3679825"/>
          <p14:tracePt t="76711" x="4545013" y="3616325"/>
          <p14:tracePt t="76728" x="4687888" y="3536950"/>
          <p14:tracePt t="76744" x="4830763" y="3455988"/>
          <p14:tracePt t="76761" x="4956175" y="3375025"/>
          <p14:tracePt t="76777" x="5054600" y="3322638"/>
          <p14:tracePt t="76795" x="5099050" y="3303588"/>
          <p14:tracePt t="76811" x="5116513" y="3251200"/>
          <p14:tracePt t="76828" x="5153025" y="3205163"/>
          <p14:tracePt t="76845" x="5214938" y="3108325"/>
          <p14:tracePt t="76878" x="5251450" y="3027363"/>
          <p14:tracePt t="76880" x="5259388" y="2965450"/>
          <p14:tracePt t="76894" x="5268913" y="2901950"/>
          <p14:tracePt t="76912" x="5286375" y="2813050"/>
          <p14:tracePt t="76928" x="5303838" y="2705100"/>
          <p14:tracePt t="76945" x="5303838" y="2687638"/>
          <p14:tracePt t="76962" x="5303838" y="2643188"/>
          <p14:tracePt t="76977" x="5303838" y="2625725"/>
          <p14:tracePt t="76994" x="5303838" y="2616200"/>
          <p14:tracePt t="77011" x="5303838" y="2589213"/>
          <p14:tracePt t="77028" x="5303838" y="2562225"/>
          <p14:tracePt t="77045" x="5259388" y="2536825"/>
          <p14:tracePt t="77061" x="5232400" y="2509838"/>
          <p14:tracePt t="77078" x="5214938" y="2482850"/>
          <p14:tracePt t="77095" x="5160963" y="2438400"/>
          <p14:tracePt t="77111" x="5143500" y="2419350"/>
          <p14:tracePt t="77128" x="5133975" y="2401888"/>
          <p14:tracePt t="77144" x="5126038" y="2401888"/>
          <p14:tracePt t="77198" x="5116513" y="2401888"/>
          <p14:tracePt t="77201" x="5108575" y="2401888"/>
          <p14:tracePt t="77218" x="5089525" y="2401888"/>
          <p14:tracePt t="77222" x="5081588" y="2401888"/>
          <p14:tracePt t="77230" x="5054600" y="2401888"/>
          <p14:tracePt t="77244" x="5000625" y="2401888"/>
          <p14:tracePt t="77262" x="4983163" y="2401888"/>
          <p14:tracePt t="77278" x="4946650" y="2401888"/>
          <p14:tracePt t="77295" x="4938713" y="2401888"/>
          <p14:tracePt t="78144" x="4946650" y="2401888"/>
          <p14:tracePt t="78304" x="4956175" y="2419350"/>
          <p14:tracePt t="78320" x="4956175" y="2438400"/>
          <p14:tracePt t="78328" x="4956175" y="2446338"/>
          <p14:tracePt t="78329" x="4956175" y="2465388"/>
          <p14:tracePt t="78345" x="4956175" y="2473325"/>
          <p14:tracePt t="78362" x="4946650" y="2490788"/>
          <p14:tracePt t="78378" x="4938713" y="2490788"/>
          <p14:tracePt t="78396" x="4938713" y="2517775"/>
          <p14:tracePt t="78412" x="4929188" y="2517775"/>
          <p14:tracePt t="78429" x="4929188" y="2536825"/>
          <p14:tracePt t="78544" x="4938713" y="2544763"/>
          <p14:tracePt t="78547" x="4946650" y="2544763"/>
          <p14:tracePt t="78547" x="4956175" y="2544763"/>
          <p14:tracePt t="78560" x="4965700" y="2544763"/>
          <p14:tracePt t="78578" x="4991100" y="2527300"/>
          <p14:tracePt t="78580" x="5010150" y="2509838"/>
          <p14:tracePt t="78822" x="5010150" y="2517775"/>
          <p14:tracePt t="78961" x="5000625" y="2517775"/>
          <p14:tracePt t="78967" x="5000625" y="2527300"/>
          <p14:tracePt t="79058" x="4983163" y="2527300"/>
          <p14:tracePt t="79062" x="4965700" y="2527300"/>
          <p14:tracePt t="79073" x="4911725" y="2562225"/>
          <p14:tracePt t="79078" x="4875213" y="2571750"/>
          <p14:tracePt t="79096" x="4822825" y="2581275"/>
          <p14:tracePt t="79112" x="4768850" y="2589213"/>
          <p14:tracePt t="79129" x="4724400" y="2598738"/>
          <p14:tracePt t="79146" x="4687888" y="2608263"/>
          <p14:tracePt t="79162" x="4652963" y="2608263"/>
          <p14:tracePt t="79179" x="4625975" y="2608263"/>
          <p14:tracePt t="79218" x="4616450" y="2608263"/>
          <p14:tracePt t="79234" x="4598988" y="2608263"/>
          <p14:tracePt t="79238" x="4581525" y="2608263"/>
          <p14:tracePt t="79245" x="4554538" y="2608263"/>
          <p14:tracePt t="79262" x="4518025" y="2608263"/>
          <p14:tracePt t="79278" x="4483100" y="2608263"/>
          <p14:tracePt t="79361" x="4465638" y="2608263"/>
          <p14:tracePt t="79377" x="4456113" y="2608263"/>
          <p14:tracePt t="79382" x="4438650" y="2608263"/>
          <p14:tracePt t="79394" x="4419600" y="2608263"/>
          <p14:tracePt t="79402" x="4411663" y="2608263"/>
          <p14:tracePt t="79402" x="4402138" y="2608263"/>
          <p14:tracePt t="79413" x="4394200" y="2608263"/>
          <p14:tracePt t="79413" x="4384675" y="2608263"/>
          <p14:tracePt t="79459" x="4375150" y="2608263"/>
          <p14:tracePt t="79462" x="4367213" y="2608263"/>
          <p14:tracePt t="79489" x="4357688" y="2608263"/>
          <p14:tracePt t="79585" x="4330700" y="2608263"/>
          <p14:tracePt t="79590" x="4303713" y="2608263"/>
          <p14:tracePt t="79601" x="4286250" y="2608263"/>
          <p14:tracePt t="79606" x="4251325" y="2608263"/>
          <p14:tracePt t="79612" x="4197350" y="2608263"/>
          <p14:tracePt t="79628" x="4071938" y="2608263"/>
          <p14:tracePt t="79647" x="3894138" y="2598738"/>
          <p14:tracePt t="79662" x="3768725" y="2571750"/>
          <p14:tracePt t="79679" x="3697288" y="2571750"/>
          <p14:tracePt t="79696" x="3633788" y="2571750"/>
          <p14:tracePt t="79712" x="3509963" y="2571750"/>
          <p14:tracePt t="79729" x="3419475" y="2571750"/>
          <p14:tracePt t="79746" x="3295650" y="2571750"/>
          <p14:tracePt t="79763" x="3179763" y="2571750"/>
          <p14:tracePt t="79779" x="3081338" y="2571750"/>
          <p14:tracePt t="79796" x="3036888" y="2571750"/>
          <p14:tracePt t="79796" x="3017838" y="2571750"/>
          <p14:tracePt t="79830" x="2990850" y="2571750"/>
          <p14:tracePt t="79846" x="2965450" y="2571750"/>
          <p14:tracePt t="79847" x="2955925" y="2544763"/>
          <p14:tracePt t="79863" x="2928938" y="2536825"/>
          <p14:tracePt t="79953" x="2928938" y="2527300"/>
          <p14:tracePt t="80403" x="2901950" y="2527300"/>
          <p14:tracePt t="80408" x="2884488" y="2527300"/>
          <p14:tracePt t="80419" x="2857500" y="2527300"/>
          <p14:tracePt t="80420" x="2822575" y="2527300"/>
          <p14:tracePt t="80429" x="2751138" y="2527300"/>
          <p14:tracePt t="80447" x="2697163" y="2527300"/>
          <p14:tracePt t="80463" x="2608263" y="2536825"/>
          <p14:tracePt t="80479" x="2490788" y="2536825"/>
          <p14:tracePt t="80496" x="2366963" y="2536825"/>
          <p14:tracePt t="80513" x="2251075" y="2536825"/>
          <p14:tracePt t="80530" x="2125663" y="2536825"/>
          <p14:tracePt t="80546" x="2108200" y="2536825"/>
          <p14:tracePt t="80563" x="2089150" y="2536825"/>
          <p14:tracePt t="80579" x="2062163" y="2536825"/>
          <p14:tracePt t="80596" x="2044700" y="2536825"/>
          <p14:tracePt t="80612" x="2017713" y="2536825"/>
          <p14:tracePt t="80630" x="1965325" y="2536825"/>
          <p14:tracePt t="80648" x="1911350" y="2536825"/>
          <p14:tracePt t="80648" x="1884363" y="2536825"/>
          <p14:tracePt t="80663" x="1812925" y="2536825"/>
          <p14:tracePt t="80680" x="1741488" y="2536825"/>
          <p14:tracePt t="80697" x="1714500" y="2536825"/>
          <p14:tracePt t="80713" x="1697038" y="2536825"/>
          <p14:tracePt t="80788" x="1687513" y="2536825"/>
          <p14:tracePt t="80792" x="1679575" y="2536825"/>
          <p14:tracePt t="80819" x="1670050" y="2536825"/>
          <p14:tracePt t="80823" x="1660525" y="2536825"/>
          <p14:tracePt t="80851" x="1652588" y="2536825"/>
          <p14:tracePt t="80856" x="1643063" y="2536825"/>
          <p14:tracePt t="81109" x="1625600" y="2536825"/>
          <p14:tracePt t="81112" x="1616075" y="2536825"/>
          <p14:tracePt t="81128" x="1581150" y="2536825"/>
          <p14:tracePt t="81128" x="1562100" y="2536825"/>
          <p14:tracePt t="81140" x="1527175" y="2536825"/>
          <p14:tracePt t="81146" x="1465263" y="2536825"/>
          <p14:tracePt t="81163" x="1357313" y="2517775"/>
          <p14:tracePt t="81180" x="1116013" y="2509838"/>
          <p14:tracePt t="81196" x="919163" y="2490788"/>
          <p14:tracePt t="81213" x="803275" y="2490788"/>
          <p14:tracePt t="81230" x="750888" y="2490788"/>
          <p14:tracePt t="81247" x="731838" y="2490788"/>
          <p14:tracePt t="81263" x="714375" y="2490788"/>
          <p14:tracePt t="81279" x="696913" y="2490788"/>
          <p14:tracePt t="81297" x="652463" y="2490788"/>
          <p14:tracePt t="81313" x="625475" y="2490788"/>
          <p14:tracePt t="81330" x="581025" y="2517775"/>
          <p14:tracePt t="81347" x="571500" y="2517775"/>
          <p14:tracePt t="81363" x="561975" y="2517775"/>
          <p14:tracePt t="81380" x="536575" y="2517775"/>
          <p14:tracePt t="81397" x="500063" y="2517775"/>
          <p14:tracePt t="81413" x="438150" y="2517775"/>
          <p14:tracePt t="81430" x="322263" y="2490788"/>
          <p14:tracePt t="81447" x="250825" y="2438400"/>
          <p14:tracePt t="81464" x="241300" y="2419350"/>
          <p14:tracePt t="81479" x="231775" y="2393950"/>
          <p14:tracePt t="81572" x="231775" y="2384425"/>
          <p14:tracePt t="81668" x="241300" y="2384425"/>
          <p14:tracePt t="81671" x="250825" y="2384425"/>
          <p14:tracePt t="81684" x="258763" y="2384425"/>
          <p14:tracePt t="81732" x="268288" y="2384425"/>
          <p14:tracePt t="81748" x="285750" y="2384425"/>
          <p14:tracePt t="81764" x="295275" y="2384425"/>
          <p14:tracePt t="81766" x="312738" y="2384425"/>
          <p14:tracePt t="81779" x="357188" y="2384425"/>
          <p14:tracePt t="81796" x="374650" y="2384425"/>
          <p14:tracePt t="81813" x="411163" y="2384425"/>
          <p14:tracePt t="81830" x="455613" y="2384425"/>
          <p14:tracePt t="81846" x="500063" y="2384425"/>
          <p14:tracePt t="81863" x="517525" y="2384425"/>
          <p14:tracePt t="81880" x="561975" y="2401888"/>
          <p14:tracePt t="81897" x="581025" y="2419350"/>
          <p14:tracePt t="81914" x="588963" y="2455863"/>
          <p14:tracePt t="81930" x="588963" y="2473325"/>
          <p14:tracePt t="81947" x="608013" y="2490788"/>
          <p14:tracePt t="81964" x="608013" y="2527300"/>
          <p14:tracePt t="81980" x="608013" y="2562225"/>
          <p14:tracePt t="81997" x="633413" y="2589213"/>
          <p14:tracePt t="82013" x="642938" y="2608263"/>
          <p14:tracePt t="82030" x="660400" y="2625725"/>
          <p14:tracePt t="82046" x="704850" y="2625725"/>
          <p14:tracePt t="82063" x="714375" y="2633663"/>
          <p14:tracePt t="82081" x="750888" y="2633663"/>
          <p14:tracePt t="82097" x="803275" y="2633663"/>
          <p14:tracePt t="82114" x="839788" y="2608263"/>
          <p14:tracePt t="82130" x="893763" y="2589213"/>
          <p14:tracePt t="82147" x="893763" y="2562225"/>
          <p14:tracePt t="82164" x="919163" y="2554288"/>
          <p14:tracePt t="82180" x="955675" y="2536825"/>
          <p14:tracePt t="82198" x="982663" y="2517775"/>
          <p14:tracePt t="82214" x="990600" y="2509838"/>
          <p14:tracePt t="82262" x="990600" y="2500313"/>
          <p14:tracePt t="82266" x="1000125" y="2490788"/>
          <p14:tracePt t="82294" x="1009650" y="2490788"/>
          <p14:tracePt t="82309" x="1027113" y="2490788"/>
          <p14:tracePt t="82313" x="1044575" y="2482850"/>
          <p14:tracePt t="82315" x="1108075" y="2473325"/>
          <p14:tracePt t="82331" x="1187450" y="2473325"/>
          <p14:tracePt t="82347" x="1465263" y="2419350"/>
          <p14:tracePt t="82364" x="2062163" y="2295525"/>
          <p14:tracePt t="82381" x="2840038" y="2160588"/>
          <p14:tracePt t="82397" x="3884613" y="1982788"/>
          <p14:tracePt t="82414" x="5027613" y="1928813"/>
          <p14:tracePt t="82431" x="5973763" y="1928813"/>
          <p14:tracePt t="82447" x="6562725" y="1919288"/>
          <p14:tracePt t="82464" x="6777038" y="1884363"/>
          <p14:tracePt t="82480" x="6796088" y="1884363"/>
          <p14:tracePt t="82497" x="6823075" y="1866900"/>
          <p14:tracePt t="82514" x="6840538" y="1857375"/>
          <p14:tracePt t="82548" x="6848475" y="1857375"/>
          <p14:tracePt t="82563" x="6875463" y="1839913"/>
          <p14:tracePt t="82645" x="6894513" y="1839913"/>
          <p14:tracePt t="82650" x="6938963" y="1822450"/>
          <p14:tracePt t="82662" x="6983413" y="1795463"/>
          <p14:tracePt t="82666" x="7116763" y="1731963"/>
          <p14:tracePt t="82680" x="7205663" y="1704975"/>
          <p14:tracePt t="82697" x="7304088" y="1679575"/>
          <p14:tracePt t="82714" x="7323138" y="1679575"/>
          <p14:tracePt t="82731" x="7348538" y="1679575"/>
          <p14:tracePt t="82747" x="7367588" y="1679575"/>
          <p14:tracePt t="82764" x="7385050" y="1679575"/>
          <p14:tracePt t="82781" x="7402513" y="1679575"/>
          <p14:tracePt t="82797" x="7439025" y="1679575"/>
          <p14:tracePt t="82814" x="7500938" y="1679575"/>
          <p14:tracePt t="82831" x="7545388" y="1679575"/>
          <p14:tracePt t="82848" x="7634288" y="1679575"/>
          <p14:tracePt t="82864" x="7732713" y="1679575"/>
          <p14:tracePt t="82881" x="7840663" y="1679575"/>
          <p14:tracePt t="82897" x="7947025" y="1679575"/>
          <p14:tracePt t="82913" x="8054975" y="1679575"/>
          <p14:tracePt t="82930" x="8153400" y="1679575"/>
          <p14:tracePt t="82947" x="8277225" y="1660525"/>
          <p14:tracePt t="82963" x="8412163" y="1643063"/>
          <p14:tracePt t="82980" x="8562975" y="1633538"/>
          <p14:tracePt t="82980" x="8661400" y="1625600"/>
          <p14:tracePt t="82998" x="8858250" y="1581150"/>
          <p14:tracePt t="83013" x="9028113" y="1562100"/>
          <p14:tracePt t="83030" x="9126538" y="1544638"/>
          <p14:tracePt t="83048" x="9134475" y="1536700"/>
          <p14:tracePt t="83576" x="9117013" y="1536700"/>
          <p14:tracePt t="83591" x="9099550" y="1536700"/>
          <p14:tracePt t="83596" x="9082088" y="1536700"/>
          <p14:tracePt t="83604" x="9018588" y="1536700"/>
          <p14:tracePt t="83614" x="8966200" y="1536700"/>
          <p14:tracePt t="83631" x="8885238" y="1544638"/>
          <p14:tracePt t="83648" x="8823325" y="1571625"/>
          <p14:tracePt t="83664" x="8751888" y="1608138"/>
          <p14:tracePt t="83681" x="8732838" y="1608138"/>
          <p14:tracePt t="83736" x="8732838" y="1616075"/>
          <p14:tracePt t="83740" x="8732838" y="1625600"/>
          <p14:tracePt t="83757" x="8715375" y="1643063"/>
          <p14:tracePt t="83768" x="8688388" y="1643063"/>
          <p14:tracePt t="83780" x="8661400" y="1643063"/>
          <p14:tracePt t="83781" x="8599488" y="1643063"/>
          <p14:tracePt t="83798" x="8537575" y="1643063"/>
          <p14:tracePt t="83798" x="8510588" y="1643063"/>
          <p14:tracePt t="83830" x="8483600" y="1660525"/>
          <p14:tracePt t="83832" x="8456613" y="1679575"/>
          <p14:tracePt t="83848" x="8394700" y="1704975"/>
          <p14:tracePt t="83864" x="8323263" y="1724025"/>
          <p14:tracePt t="83881" x="8277225" y="1751013"/>
          <p14:tracePt t="83898" x="8232775" y="1776413"/>
          <p14:tracePt t="83914" x="8215313" y="1776413"/>
          <p14:tracePt t="83959" x="8215313" y="1785938"/>
          <p14:tracePt t="83992" x="8188325" y="1785938"/>
          <p14:tracePt t="83996" x="8180388" y="1785938"/>
          <p14:tracePt t="84014" x="8143875" y="1776413"/>
          <p14:tracePt t="84014" x="8134350" y="1768475"/>
          <p14:tracePt t="84030" x="8116888" y="1768475"/>
          <p14:tracePt t="84072" x="8099425" y="1768475"/>
          <p14:tracePt t="84088" x="8089900" y="1768475"/>
          <p14:tracePt t="84135" x="8081963" y="1768475"/>
          <p14:tracePt t="84153" x="8072438" y="1768475"/>
          <p14:tracePt t="84168" x="8062913" y="1768475"/>
          <p14:tracePt t="84169" x="8045450" y="1768475"/>
          <p14:tracePt t="84232" x="8045450" y="1741488"/>
          <p14:tracePt t="84236" x="8099425" y="1741488"/>
          <p14:tracePt t="84247" x="8188325" y="1741488"/>
          <p14:tracePt t="84249" x="8375650" y="1704975"/>
          <p14:tracePt t="84265" x="8545513" y="1643063"/>
          <p14:tracePt t="84282" x="8653463" y="1598613"/>
          <p14:tracePt t="84298" x="8697913" y="1581150"/>
          <p14:tracePt t="84315" x="8724900" y="1571625"/>
          <p14:tracePt t="84441" x="8724900" y="1562100"/>
          <p14:tracePt t="84520" x="8724900" y="1554163"/>
          <p14:tracePt t="84524" x="8724900" y="1544638"/>
          <p14:tracePt t="84536" x="8724900" y="1527175"/>
          <p14:tracePt t="84633" x="8724900" y="1517650"/>
          <p14:tracePt t="84636" x="8705850" y="1517650"/>
          <p14:tracePt t="84644" x="8670925" y="1517650"/>
          <p14:tracePt t="84648" x="8528050" y="1527175"/>
          <p14:tracePt t="84664" x="8348663" y="1562100"/>
          <p14:tracePt t="84681" x="8170863" y="1571625"/>
          <p14:tracePt t="84699" x="7974013" y="1571625"/>
          <p14:tracePt t="84715" x="7670800" y="1571625"/>
          <p14:tracePt t="84733" x="7456488" y="1589088"/>
          <p14:tracePt t="84748" x="7215188" y="1589088"/>
          <p14:tracePt t="84764" x="7027863" y="1589088"/>
          <p14:tracePt t="84781" x="6875463" y="1589088"/>
          <p14:tracePt t="84798" x="6840538" y="1589088"/>
          <p14:tracePt t="84815" x="6804025" y="1589088"/>
          <p14:tracePt t="84832" x="6786563" y="1589088"/>
          <p14:tracePt t="84848" x="6742113" y="1589088"/>
          <p14:tracePt t="84865" x="6705600" y="1589088"/>
          <p14:tracePt t="84881" x="6670675" y="1581150"/>
          <p14:tracePt t="84899" x="6616700" y="1554163"/>
          <p14:tracePt t="84915" x="6562725" y="1554163"/>
          <p14:tracePt t="84931" x="6491288" y="1554163"/>
          <p14:tracePt t="84947" x="6429375" y="1554163"/>
          <p14:tracePt t="84964" x="6367463" y="1544638"/>
          <p14:tracePt t="84981" x="6303963" y="1536700"/>
          <p14:tracePt t="84998" x="6224588" y="1536700"/>
          <p14:tracePt t="85015" x="6153150" y="1536700"/>
          <p14:tracePt t="85032" x="6126163" y="1527175"/>
          <p14:tracePt t="85049" x="6108700" y="1527175"/>
          <p14:tracePt t="85049" x="6099175" y="1517650"/>
          <p14:tracePt t="85113" x="6089650" y="1509713"/>
          <p14:tracePt t="85118" x="6062663" y="1500188"/>
          <p14:tracePt t="85118" x="6027738" y="1500188"/>
          <p14:tracePt t="85137" x="6000750" y="1490663"/>
          <p14:tracePt t="85137" x="5973763" y="1482725"/>
          <p14:tracePt t="85148" x="5946775" y="1482725"/>
          <p14:tracePt t="85164" x="5884863" y="1482725"/>
          <p14:tracePt t="85181" x="5840413" y="1465263"/>
          <p14:tracePt t="85198" x="5786438" y="1465263"/>
          <p14:tracePt t="85214" x="5768975" y="1465263"/>
          <p14:tracePt t="85231" x="5715000" y="1473200"/>
          <p14:tracePt t="85248" x="5697538" y="1490663"/>
          <p14:tracePt t="85264" x="5680075" y="1490663"/>
          <p14:tracePt t="85281" x="5670550" y="1490663"/>
          <p14:tracePt t="85322" x="5670550" y="1509713"/>
          <p14:tracePt t="85326" x="5670550" y="1517650"/>
          <p14:tracePt t="85331" x="5670550" y="1527175"/>
          <p14:tracePt t="85370" x="5670550" y="1544638"/>
          <p14:tracePt t="85418" x="5670550" y="1554163"/>
          <p14:tracePt t="85433" x="5661025" y="1554163"/>
          <p14:tracePt t="85546" x="5661025" y="1581150"/>
          <p14:tracePt t="85550" x="5670550" y="1589088"/>
          <p14:tracePt t="85561" x="5697538" y="1616075"/>
          <p14:tracePt t="85565" x="5795963" y="1633538"/>
          <p14:tracePt t="85582" x="5902325" y="1633538"/>
          <p14:tracePt t="85599" x="6000750" y="1633538"/>
          <p14:tracePt t="85615" x="6099175" y="1633538"/>
          <p14:tracePt t="85633" x="6188075" y="1633538"/>
          <p14:tracePt t="85648" x="6276975" y="1633538"/>
          <p14:tracePt t="85665" x="6348413" y="1633538"/>
          <p14:tracePt t="85682" x="6402388" y="1633538"/>
          <p14:tracePt t="85699" x="6456363" y="1633538"/>
          <p14:tracePt t="85715" x="6518275" y="1633538"/>
          <p14:tracePt t="85732" x="6545263" y="1643063"/>
          <p14:tracePt t="85749" x="6589713" y="1660525"/>
          <p14:tracePt t="85765" x="6688138" y="1687513"/>
          <p14:tracePt t="85783" x="6786563" y="1724025"/>
          <p14:tracePt t="85798" x="6902450" y="1731963"/>
          <p14:tracePt t="85815" x="6983413" y="1751013"/>
          <p14:tracePt t="85831" x="7054850" y="1768475"/>
          <p14:tracePt t="85849" x="7108825" y="1768475"/>
          <p14:tracePt t="85867" x="7116763" y="1768475"/>
          <p14:tracePt t="85881" x="7126288" y="1785938"/>
          <p14:tracePt t="85899" x="7143750" y="1785938"/>
          <p14:tracePt t="85915" x="7170738" y="1785938"/>
          <p14:tracePt t="85933" x="7232650" y="1785938"/>
          <p14:tracePt t="85950" x="7286625" y="1785938"/>
          <p14:tracePt t="85966" x="7348538" y="1803400"/>
          <p14:tracePt t="85982" x="7419975" y="1803400"/>
          <p14:tracePt t="85998" x="7466013" y="1812925"/>
          <p14:tracePt t="86015" x="7500938" y="1812925"/>
          <p14:tracePt t="86031" x="7527925" y="1812925"/>
          <p14:tracePt t="86049" x="7562850" y="1812925"/>
          <p14:tracePt t="86065" x="7589838" y="1812925"/>
          <p14:tracePt t="86082" x="7626350" y="1812925"/>
          <p14:tracePt t="86099" x="7661275" y="1812925"/>
          <p14:tracePt t="86116" x="7697788" y="1812925"/>
          <p14:tracePt t="86132" x="7715250" y="1812925"/>
          <p14:tracePt t="86149" x="7732713" y="1812925"/>
          <p14:tracePt t="86165" x="7751763" y="1812925"/>
          <p14:tracePt t="86313" x="7769225" y="1812925"/>
          <p14:tracePt t="86476" x="7777163" y="1822450"/>
          <p14:tracePt t="86604" x="7777163" y="1830388"/>
          <p14:tracePt t="86747" x="7759700" y="1839913"/>
          <p14:tracePt t="86749" x="7751763" y="1839913"/>
          <p14:tracePt t="86765" x="7732713" y="1847850"/>
          <p14:tracePt t="86767" x="7715250" y="1857375"/>
          <p14:tracePt t="86783" x="7680325" y="1866900"/>
          <p14:tracePt t="86783" x="0" y="0"/>
        </p14:tracePtLst>
        <p14:tracePtLst>
          <p14:tracePt t="89051" x="5697538" y="3170238"/>
          <p14:tracePt t="89058" x="5688013" y="3170238"/>
          <p14:tracePt t="89086" x="5688013" y="3160713"/>
          <p14:tracePt t="89117" x="5688013" y="3143250"/>
          <p14:tracePt t="89122" x="5661025" y="3133725"/>
          <p14:tracePt t="89138" x="5643563" y="3116263"/>
          <p14:tracePt t="89156" x="5634038" y="3116263"/>
          <p14:tracePt t="89167" x="5608638" y="3108325"/>
          <p14:tracePt t="89170" x="5572125" y="3089275"/>
          <p14:tracePt t="89186" x="5554663" y="3081338"/>
          <p14:tracePt t="89216" x="5545138" y="3081338"/>
          <p14:tracePt t="89231" x="5545138" y="3071813"/>
          <p14:tracePt t="89475" x="5554663" y="3081338"/>
          <p14:tracePt t="89490" x="5616575" y="3098800"/>
          <p14:tracePt t="89502" x="5653088" y="3098800"/>
          <p14:tracePt t="89517" x="5680075" y="3098800"/>
          <p14:tracePt t="89533" x="5732463" y="3116263"/>
          <p14:tracePt t="89535" x="5751513" y="3116263"/>
          <p14:tracePt t="89550" x="5768975" y="3116263"/>
          <p14:tracePt t="89614" x="5776913" y="3116263"/>
          <p14:tracePt t="89632" x="5776913" y="3125788"/>
          <p14:tracePt t="89744" x="5776913" y="3133725"/>
          <p14:tracePt t="89791" x="5776913" y="3152775"/>
          <p14:tracePt t="89807" x="5776913" y="3160713"/>
          <p14:tracePt t="89824" x="5795963" y="3170238"/>
          <p14:tracePt t="89825" x="5813425" y="3179763"/>
          <p14:tracePt t="89834" x="5894388" y="3179763"/>
          <p14:tracePt t="89851" x="6232525" y="3214688"/>
          <p14:tracePt t="89868" x="6500813" y="3251200"/>
          <p14:tracePt t="89884" x="6599238" y="3251200"/>
          <p14:tracePt t="89901" x="6732588" y="3251200"/>
          <p14:tracePt t="89917" x="6823075" y="3251200"/>
          <p14:tracePt t="89934" x="6919913" y="3251200"/>
          <p14:tracePt t="89951" x="6938963" y="3251200"/>
          <p14:tracePt t="89967" x="7000875" y="3224213"/>
          <p14:tracePt t="89983" x="7018338" y="3224213"/>
          <p14:tracePt t="90001" x="7037388" y="3224213"/>
          <p14:tracePt t="90017" x="7045325" y="3224213"/>
          <p14:tracePt t="90034" x="7072313" y="3224213"/>
          <p14:tracePt t="90050" x="7126288" y="3205163"/>
          <p14:tracePt t="90069" x="7180263" y="3179763"/>
          <p14:tracePt t="90083" x="7242175" y="3179763"/>
          <p14:tracePt t="90100" x="7286625" y="3179763"/>
          <p14:tracePt t="90117" x="7340600" y="3170238"/>
          <p14:tracePt t="90134" x="7473950" y="3152775"/>
          <p14:tracePt t="90151" x="7589838" y="3143250"/>
          <p14:tracePt t="90167" x="7680325" y="3143250"/>
          <p14:tracePt t="90184" x="7697788" y="3133725"/>
          <p14:tracePt t="90200" x="7751763" y="3108325"/>
          <p14:tracePt t="90217" x="7786688" y="3089275"/>
          <p14:tracePt t="90234" x="7823200" y="3089275"/>
          <p14:tracePt t="90251" x="7867650" y="3089275"/>
          <p14:tracePt t="90268" x="7902575" y="3089275"/>
          <p14:tracePt t="90284" x="7929563" y="3089275"/>
          <p14:tracePt t="90300" x="7947025" y="3089275"/>
          <p14:tracePt t="90317" x="7974013" y="3089275"/>
          <p14:tracePt t="90334" x="8010525" y="3089275"/>
          <p14:tracePt t="90334" x="8027988" y="3089275"/>
          <p14:tracePt t="90351" x="8072438" y="3089275"/>
          <p14:tracePt t="90369" x="8143875" y="3089275"/>
          <p14:tracePt t="90384" x="8161338" y="3089275"/>
          <p14:tracePt t="90400" x="8188325" y="3089275"/>
          <p14:tracePt t="90417" x="8197850" y="3081338"/>
          <p14:tracePt t="90434" x="8215313" y="3071813"/>
          <p14:tracePt t="90450" x="8232775" y="3044825"/>
          <p14:tracePt t="90468" x="8251825" y="3027363"/>
          <p14:tracePt t="90484" x="8269288" y="3017838"/>
          <p14:tracePt t="90529" x="8286750" y="3009900"/>
          <p14:tracePt t="90532" x="8286750" y="3000375"/>
          <p14:tracePt t="90639" x="8296275" y="3000375"/>
          <p14:tracePt t="90672" x="8296275" y="2990850"/>
          <p14:tracePt t="90676" x="8304213" y="2982913"/>
          <p14:tracePt t="90993" x="8313738" y="2982913"/>
          <p14:tracePt t="91010" x="8323263" y="2982913"/>
          <p14:tracePt t="91042" x="8331200" y="2982913"/>
          <p14:tracePt t="91046" x="8340725" y="2982913"/>
          <p14:tracePt t="91058" x="8358188" y="2973388"/>
          <p14:tracePt t="91061" x="8348663" y="2955925"/>
          <p14:tracePt t="91067" x="8375650" y="2919413"/>
          <p14:tracePt t="91084" x="8367713" y="2938463"/>
          <p14:tracePt t="91100" x="8348663" y="2938463"/>
          <p14:tracePt t="91138" x="8348663" y="2946400"/>
          <p14:tracePt t="91154" x="8358188" y="2955925"/>
          <p14:tracePt t="91169" x="8367713" y="2955925"/>
          <p14:tracePt t="91174" x="8375650" y="2965450"/>
          <p14:tracePt t="91202" x="8385175" y="2990850"/>
          <p14:tracePt t="91202" x="8385175" y="3000375"/>
          <p14:tracePt t="91238" x="8394700" y="3000375"/>
          <p14:tracePt t="91250" x="8394700" y="3009900"/>
          <p14:tracePt t="91250" x="8394700" y="3017838"/>
          <p14:tracePt t="91267" x="8394700" y="3027363"/>
          <p14:tracePt t="91284" x="8394700" y="3044825"/>
          <p14:tracePt t="91330" x="8402638" y="3054350"/>
          <p14:tracePt t="91458" x="8412163" y="3062288"/>
          <p14:tracePt t="91462" x="8412163" y="3071813"/>
          <p14:tracePt t="91478" x="8412163" y="3089275"/>
          <p14:tracePt t="91490" x="8412163" y="3098800"/>
          <p14:tracePt t="91508" x="8412163" y="3116263"/>
          <p14:tracePt t="91682" x="8412163" y="3125788"/>
          <p14:tracePt t="91714" x="8402638" y="3125788"/>
          <p14:tracePt t="91717" x="8394700" y="3125788"/>
          <p14:tracePt t="91746" x="8375650" y="3125788"/>
          <p14:tracePt t="91762" x="8358188" y="3125788"/>
          <p14:tracePt t="91778" x="8340725" y="3125788"/>
          <p14:tracePt t="91782" x="8331200" y="3125788"/>
          <p14:tracePt t="92080" x="8331200" y="3143250"/>
          <p14:tracePt t="92114" x="8331200" y="3152775"/>
          <p14:tracePt t="92419" x="8323263" y="3152775"/>
          <p14:tracePt t="92548" x="8323263" y="3160713"/>
          <p14:tracePt t="92552" x="8331200" y="3160713"/>
          <p14:tracePt t="92596" x="8340725" y="3160713"/>
          <p14:tracePt t="92756" x="8348663" y="3160713"/>
          <p14:tracePt t="93176" x="0" y="0"/>
        </p14:tracePtLst>
        <p14:tracePtLst>
          <p14:tracePt t="102034" x="1919288" y="2482850"/>
          <p14:tracePt t="102072" x="1919288" y="2465388"/>
          <p14:tracePt t="102168" x="1919288" y="2455863"/>
          <p14:tracePt t="102171" x="1919288" y="2446338"/>
          <p14:tracePt t="102184" x="1919288" y="2438400"/>
          <p14:tracePt t="102199" x="1884363" y="2419350"/>
          <p14:tracePt t="102216" x="1866900" y="2401888"/>
          <p14:tracePt t="102232" x="1847850" y="2384425"/>
          <p14:tracePt t="102248" x="1812925" y="2366963"/>
          <p14:tracePt t="102264" x="1795463" y="2347913"/>
          <p14:tracePt t="102279" x="1751013" y="2339975"/>
          <p14:tracePt t="102314" x="1731963" y="2339975"/>
          <p14:tracePt t="102327" x="1724025" y="2339975"/>
          <p14:tracePt t="102331" x="1704975" y="2339975"/>
          <p14:tracePt t="102341" x="1687513" y="2339975"/>
          <p14:tracePt t="102356" x="1660525" y="2339975"/>
          <p14:tracePt t="102373" x="1633538" y="2357438"/>
          <p14:tracePt t="102390" x="1608138" y="2384425"/>
          <p14:tracePt t="102406" x="1581150" y="2401888"/>
          <p14:tracePt t="102406" x="1571625" y="2419350"/>
          <p14:tracePt t="102439" x="1571625" y="2446338"/>
          <p14:tracePt t="102440" x="1554163" y="2482850"/>
          <p14:tracePt t="102457" x="1554163" y="2509838"/>
          <p14:tracePt t="102473" x="1554163" y="2536825"/>
          <p14:tracePt t="102489" x="1562100" y="2562225"/>
          <p14:tracePt t="102507" x="1571625" y="2598738"/>
          <p14:tracePt t="102523" x="1581150" y="2616200"/>
          <p14:tracePt t="102540" x="1589088" y="2625725"/>
          <p14:tracePt t="102556" x="1598613" y="2633663"/>
          <p14:tracePt t="102573" x="1616075" y="2643188"/>
          <p14:tracePt t="102590" x="1652588" y="2643188"/>
          <p14:tracePt t="102606" x="1670050" y="2643188"/>
          <p14:tracePt t="102623" x="1724025" y="2643188"/>
          <p14:tracePt t="102640" x="1768475" y="2643188"/>
          <p14:tracePt t="102656" x="1812925" y="2625725"/>
          <p14:tracePt t="102672" x="1839913" y="2581275"/>
          <p14:tracePt t="102689" x="1857375" y="2544763"/>
          <p14:tracePt t="102706" x="1866900" y="2490788"/>
          <p14:tracePt t="102723" x="1866900" y="2446338"/>
          <p14:tracePt t="102740" x="1866900" y="2401888"/>
          <p14:tracePt t="102757" x="1866900" y="2357438"/>
          <p14:tracePt t="102773" x="1839913" y="2339975"/>
          <p14:tracePt t="102790" x="1795463" y="2330450"/>
          <p14:tracePt t="102806" x="1731963" y="2312988"/>
          <p14:tracePt t="102822" x="1679575" y="2312988"/>
          <p14:tracePt t="102839" x="1589088" y="2312988"/>
          <p14:tracePt t="102856" x="1536700" y="2357438"/>
          <p14:tracePt t="102874" x="1527175" y="2384425"/>
          <p14:tracePt t="102890" x="1500188" y="2428875"/>
          <p14:tracePt t="102907" x="1490663" y="2473325"/>
          <p14:tracePt t="102923" x="1490663" y="2500313"/>
          <p14:tracePt t="102940" x="1527175" y="2554288"/>
          <p14:tracePt t="102957" x="1571625" y="2589213"/>
          <p14:tracePt t="102973" x="1643063" y="2633663"/>
          <p14:tracePt t="102991" x="1687513" y="2643188"/>
          <p14:tracePt t="103007" x="1758950" y="2643188"/>
          <p14:tracePt t="103023" x="1857375" y="2643188"/>
          <p14:tracePt t="103040" x="1901825" y="2643188"/>
          <p14:tracePt t="103057" x="1946275" y="2643188"/>
          <p14:tracePt t="103073" x="1965325" y="2643188"/>
          <p14:tracePt t="103090" x="1973263" y="2616200"/>
          <p14:tracePt t="103131" x="1973263" y="2608263"/>
          <p14:tracePt t="103139" x="1973263" y="2598738"/>
          <p14:tracePt t="103146" x="1955800" y="2581275"/>
          <p14:tracePt t="103156" x="1911350" y="2571750"/>
          <p14:tracePt t="103173" x="1847850" y="2571750"/>
          <p14:tracePt t="103190" x="1785938" y="2571750"/>
          <p14:tracePt t="103206" x="1758950" y="2571750"/>
          <p14:tracePt t="103223" x="1741488" y="2571750"/>
          <p14:tracePt t="103258" x="1731963" y="2571750"/>
          <p14:tracePt t="103259" x="1731963" y="2581275"/>
          <p14:tracePt t="103274" x="1758950" y="2608263"/>
          <p14:tracePt t="103289" x="1901825" y="2670175"/>
          <p14:tracePt t="103307" x="2268538" y="2776538"/>
          <p14:tracePt t="103323" x="2965450" y="2973388"/>
          <p14:tracePt t="103339" x="3956050" y="3259138"/>
          <p14:tracePt t="103339" x="4491038" y="3429000"/>
          <p14:tracePt t="103357" x="5562600" y="3795713"/>
          <p14:tracePt t="103374" x="6688138" y="4054475"/>
          <p14:tracePt t="103390" x="7323138" y="4179888"/>
          <p14:tracePt t="103407" x="7331075" y="4179888"/>
          <p14:tracePt t="103498" x="7331075" y="4187825"/>
          <p14:tracePt t="103502" x="7331075" y="4197350"/>
          <p14:tracePt t="103513" x="7348538" y="4197350"/>
          <p14:tracePt t="103530" x="7358063" y="4197350"/>
          <p14:tracePt t="103546" x="7367588" y="4197350"/>
          <p14:tracePt t="103550" x="7375525" y="4197350"/>
          <p14:tracePt t="103556" x="7394575" y="4179888"/>
          <p14:tracePt t="103573" x="7412038" y="4170363"/>
          <p14:tracePt t="103590" x="7429500" y="4152900"/>
          <p14:tracePt t="103606" x="7429500" y="4143375"/>
          <p14:tracePt t="103657" x="7429500" y="4125913"/>
          <p14:tracePt t="103662" x="7419975" y="4108450"/>
          <p14:tracePt t="103671" x="7394575" y="4071938"/>
          <p14:tracePt t="103690" x="7358063" y="4044950"/>
          <p14:tracePt t="103691" x="7323138" y="3973513"/>
          <p14:tracePt t="103707" x="7277100" y="3929063"/>
          <p14:tracePt t="103707" x="0" y="0"/>
        </p14:tracePtLst>
        <p14:tracePtLst>
          <p14:tracePt t="104272" x="6742113" y="3402013"/>
          <p14:tracePt t="104289" x="6715125" y="3384550"/>
          <p14:tracePt t="104297" x="6705600" y="3384550"/>
          <p14:tracePt t="104298" x="6680200" y="3375025"/>
          <p14:tracePt t="104306" x="6634163" y="3357563"/>
          <p14:tracePt t="104556" x="6634163" y="3348038"/>
          <p14:tracePt t="104579" x="6653213" y="3348038"/>
          <p14:tracePt t="104590" x="6697663" y="3348038"/>
          <p14:tracePt t="104592" x="6715125" y="3348038"/>
          <p14:tracePt t="104592" x="6742113" y="3348038"/>
          <p14:tracePt t="104609" x="6777038" y="3348038"/>
          <p14:tracePt t="104624" x="6831013" y="3348038"/>
          <p14:tracePt t="104641" x="6867525" y="3348038"/>
          <p14:tracePt t="104657" x="6919913" y="3348038"/>
          <p14:tracePt t="104673" x="6938963" y="3348038"/>
          <p14:tracePt t="104690" x="6983413" y="3348038"/>
          <p14:tracePt t="104707" x="7000875" y="3348038"/>
          <p14:tracePt t="104724" x="7027863" y="3348038"/>
          <p14:tracePt t="104740" x="7062788" y="3348038"/>
          <p14:tracePt t="104859" x="7072313" y="3348038"/>
          <p14:tracePt t="104875" x="7099300" y="3348038"/>
          <p14:tracePt t="104892" x="7108825" y="3348038"/>
          <p14:tracePt t="104892" x="7134225" y="3348038"/>
          <p14:tracePt t="104907" x="7161213" y="3348038"/>
          <p14:tracePt t="104924" x="7170738" y="3348038"/>
          <p14:tracePt t="104928" x="7188200" y="3348038"/>
          <p14:tracePt t="104940" x="7197725" y="3348038"/>
          <p14:tracePt t="104957" x="7205663" y="3348038"/>
          <p14:tracePt t="105116" x="7215188" y="3348038"/>
          <p14:tracePt t="105120" x="7224713" y="3348038"/>
          <p14:tracePt t="105136" x="7232650" y="3348038"/>
          <p14:tracePt t="105148" x="7242175" y="3348038"/>
          <p14:tracePt t="105152" x="7251700" y="3348038"/>
          <p14:tracePt t="105163" x="7269163" y="3348038"/>
          <p14:tracePt t="105173" x="7296150" y="3348038"/>
          <p14:tracePt t="105190" x="7313613" y="3348038"/>
          <p14:tracePt t="105208" x="7340600" y="3348038"/>
          <p14:tracePt t="105225" x="7358063" y="3340100"/>
          <p14:tracePt t="105241" x="7402513" y="3313113"/>
          <p14:tracePt t="105257" x="7439025" y="3313113"/>
          <p14:tracePt t="105274" x="7491413" y="3286125"/>
          <p14:tracePt t="105291" x="7545388" y="3268663"/>
          <p14:tracePt t="105308" x="7589838" y="3268663"/>
          <p14:tracePt t="105324" x="7626350" y="3259138"/>
          <p14:tracePt t="105341" x="7643813" y="3251200"/>
          <p14:tracePt t="105564" x="7643813" y="3232150"/>
          <p14:tracePt t="105596" x="7653338" y="3232150"/>
          <p14:tracePt t="105644" x="7661275" y="3241675"/>
          <p14:tracePt t="105655" x="7680325" y="3241675"/>
          <p14:tracePt t="105678" x="7705725" y="3241675"/>
          <p14:tracePt t="105679" x="7732713" y="3241675"/>
          <p14:tracePt t="105690" x="7769225" y="3241675"/>
          <p14:tracePt t="105708" x="7813675" y="3241675"/>
          <p14:tracePt t="105724" x="7848600" y="3241675"/>
          <p14:tracePt t="105740" x="7929563" y="3241675"/>
          <p14:tracePt t="105758" x="7966075" y="3241675"/>
          <p14:tracePt t="105774" x="8018463" y="3241675"/>
          <p14:tracePt t="105791" x="8027988" y="3241675"/>
          <p14:tracePt t="106125" x="8045450" y="3232150"/>
          <p14:tracePt t="106382" x="8037513" y="3224213"/>
          <p14:tracePt t="106386" x="8010525" y="3224213"/>
          <p14:tracePt t="106398" x="7974013" y="3224213"/>
          <p14:tracePt t="106402" x="7947025" y="3224213"/>
          <p14:tracePt t="106459" x="7947025" y="3214688"/>
          <p14:tracePt t="106465" x="7929563" y="3214688"/>
          <p14:tracePt t="106478" x="7902575" y="3214688"/>
          <p14:tracePt t="106481" x="7885113" y="3214688"/>
          <p14:tracePt t="106494" x="7840663" y="3214688"/>
          <p14:tracePt t="106507" x="7813675" y="3214688"/>
          <p14:tracePt t="106524" x="7759700" y="3214688"/>
          <p14:tracePt t="106541" x="7751763" y="3214688"/>
          <p14:tracePt t="106606" x="7724775" y="3232150"/>
          <p14:tracePt t="106609" x="7705725" y="3259138"/>
          <p14:tracePt t="106622" x="7670800" y="3295650"/>
          <p14:tracePt t="106624" x="7626350" y="3367088"/>
          <p14:tracePt t="106657" x="7581900" y="3411538"/>
          <p14:tracePt t="106686" x="7562850" y="3446463"/>
          <p14:tracePt t="106750" x="7562850" y="3455988"/>
          <p14:tracePt t="106766" x="7545388" y="3465513"/>
          <p14:tracePt t="106769" x="7527925" y="3500438"/>
          <p14:tracePt t="106783" x="7510463" y="3536950"/>
          <p14:tracePt t="106791" x="7466013" y="3562350"/>
          <p14:tracePt t="106793" x="7385050" y="3643313"/>
          <p14:tracePt t="106809" x="7331075" y="3697288"/>
          <p14:tracePt t="106825" x="7251700" y="3768725"/>
          <p14:tracePt t="106842" x="7170738" y="3822700"/>
          <p14:tracePt t="106858" x="7161213" y="3830638"/>
          <p14:tracePt t="106994" x="7161213" y="3822700"/>
          <p14:tracePt t="107010" x="7153275" y="3822700"/>
          <p14:tracePt t="107022" x="7143750" y="3822700"/>
          <p14:tracePt t="107026" x="7134225" y="3822700"/>
          <p14:tracePt t="107030" x="7134225" y="3840163"/>
          <p14:tracePt t="107041" x="7116763" y="3857625"/>
          <p14:tracePt t="107182" x="7116763" y="3875088"/>
          <p14:tracePt t="107186" x="7099300" y="3875088"/>
          <p14:tracePt t="107198" x="7099300" y="3894138"/>
          <p14:tracePt t="107199" x="7126288" y="3919538"/>
          <p14:tracePt t="107208" x="7143750" y="3919538"/>
          <p14:tracePt t="107227" x="7205663" y="3946525"/>
          <p14:tracePt t="107241" x="7323138" y="3956050"/>
          <p14:tracePt t="107258" x="7394575" y="3983038"/>
          <p14:tracePt t="107312" x="7402513" y="3983038"/>
          <p14:tracePt t="107327" x="7412038" y="3983038"/>
          <p14:tracePt t="107332" x="7419975" y="3983038"/>
          <p14:tracePt t="107344" x="7456488" y="3983038"/>
          <p14:tracePt t="107360" x="7473950" y="3983038"/>
          <p14:tracePt t="107360" x="7518400" y="3983038"/>
          <p14:tracePt t="107375" x="7581900" y="3983038"/>
          <p14:tracePt t="107392" x="7653338" y="3983038"/>
          <p14:tracePt t="107408" x="7688263" y="3990975"/>
          <p14:tracePt t="107425" x="7732713" y="3990975"/>
          <p14:tracePt t="107584" x="7759700" y="3990975"/>
          <p14:tracePt t="107588" x="7777163" y="3983038"/>
          <p14:tracePt t="107599" x="7796213" y="3983038"/>
          <p14:tracePt t="107607" x="7804150" y="3983038"/>
          <p14:tracePt t="107616" x="7823200" y="3965575"/>
          <p14:tracePt t="107625" x="7840663" y="3965575"/>
          <p14:tracePt t="107658" x="7858125" y="3946525"/>
          <p14:tracePt t="107660" x="7858125" y="3938588"/>
          <p14:tracePt t="107824" x="7875588" y="3929063"/>
          <p14:tracePt t="107828" x="7902575" y="3929063"/>
          <p14:tracePt t="107841" x="7920038" y="3946525"/>
          <p14:tracePt t="107842" x="7991475" y="3965575"/>
          <p14:tracePt t="107858" x="8045450" y="3990975"/>
          <p14:tracePt t="107877" x="8099425" y="4000500"/>
          <p14:tracePt t="107892" x="8134350" y="4000500"/>
          <p14:tracePt t="107909" x="8161338" y="4000500"/>
          <p14:tracePt t="107925" x="8170863" y="4000500"/>
          <p14:tracePt t="108304" x="8134350" y="3990975"/>
          <p14:tracePt t="108308" x="8134350" y="3983038"/>
          <p14:tracePt t="108325" x="7991475" y="3938588"/>
          <p14:tracePt t="108326" x="7974013" y="3938588"/>
          <p14:tracePt t="108342" x="7939088" y="3902075"/>
          <p14:tracePt t="108495" x="7920038" y="3894138"/>
          <p14:tracePt t="108500" x="7920038" y="3884613"/>
          <p14:tracePt t="108511" x="7920038" y="3875088"/>
          <p14:tracePt t="108515" x="7920038" y="3867150"/>
          <p14:tracePt t="108524" x="7894638" y="3848100"/>
          <p14:tracePt t="108541" x="7848600" y="3830638"/>
          <p14:tracePt t="108558" x="7688263" y="3795713"/>
          <p14:tracePt t="108576" x="7419975" y="3741738"/>
          <p14:tracePt t="108592" x="7072313" y="3670300"/>
          <p14:tracePt t="108609" x="6724650" y="3562350"/>
          <p14:tracePt t="108625" x="6429375" y="3446463"/>
          <p14:tracePt t="108658" x="6411913" y="3429000"/>
          <p14:tracePt t="108661" x="6402388" y="3411538"/>
          <p14:tracePt t="108676" x="6402388" y="3402013"/>
          <p14:tracePt t="108693" x="6357938" y="3375025"/>
          <p14:tracePt t="108709" x="6330950" y="3357563"/>
          <p14:tracePt t="108726" x="6276975" y="3330575"/>
          <p14:tracePt t="108742" x="6197600" y="3303588"/>
          <p14:tracePt t="108759" x="6134100" y="3268663"/>
          <p14:tracePt t="108776" x="6089650" y="3251200"/>
          <p14:tracePt t="108793" x="6037263" y="3224213"/>
          <p14:tracePt t="108809" x="5973763" y="3187700"/>
          <p14:tracePt t="108825" x="5894388" y="3133725"/>
          <p14:tracePt t="108842" x="5822950" y="3081338"/>
          <p14:tracePt t="108858" x="5803900" y="3062288"/>
          <p14:tracePt t="108876" x="5803900" y="3044825"/>
          <p14:tracePt t="108893" x="5803900" y="3017838"/>
          <p14:tracePt t="108909" x="5803900" y="3009900"/>
          <p14:tracePt t="108926" x="5803900" y="2990850"/>
          <p14:tracePt t="108960" x="5803900" y="2982913"/>
          <p14:tracePt t="108962" x="5803900" y="2973388"/>
          <p14:tracePt t="109010" x="5813425" y="2973388"/>
          <p14:tracePt t="109015" x="5822950" y="2973388"/>
          <p14:tracePt t="109031" x="5830888" y="2973388"/>
          <p14:tracePt t="109034" x="5848350" y="2973388"/>
          <p14:tracePt t="109074" x="5857875" y="2973388"/>
          <p14:tracePt t="109506" x="5867400" y="2973388"/>
          <p14:tracePt t="109509" x="5875338" y="2973388"/>
          <p14:tracePt t="109538" x="5894388" y="2973388"/>
          <p14:tracePt t="109541" x="5902325" y="2973388"/>
          <p14:tracePt t="109559" x="5884863" y="2982913"/>
          <p14:tracePt t="109575" x="5884863" y="3000375"/>
          <p14:tracePt t="109576" x="5884863" y="3027363"/>
          <p14:tracePt t="109593" x="5884863" y="3071813"/>
          <p14:tracePt t="109609" x="5884863" y="3098800"/>
          <p14:tracePt t="109626" x="5884863" y="3116263"/>
          <p14:tracePt t="109682" x="5902325" y="3125788"/>
          <p14:tracePt t="109682" x="5938838" y="3133725"/>
          <p14:tracePt t="109699" x="5983288" y="3152775"/>
          <p14:tracePt t="109702" x="6000750" y="3160713"/>
          <p14:tracePt t="109716" x="6045200" y="3170238"/>
          <p14:tracePt t="109730" x="6099175" y="3187700"/>
          <p14:tracePt t="109731" x="6126163" y="3197225"/>
          <p14:tracePt t="109742" x="6126163" y="3205163"/>
          <p14:tracePt t="109810" x="6126163" y="3197225"/>
          <p14:tracePt t="109858" x="6126163" y="3187700"/>
          <p14:tracePt t="109862" x="6126163" y="3179763"/>
          <p14:tracePt t="109874" x="6126163" y="3133725"/>
          <p14:tracePt t="109892" x="6126163" y="3125788"/>
          <p14:tracePt t="109893" x="6126163" y="3089275"/>
          <p14:tracePt t="109910" x="6126163" y="3062288"/>
          <p14:tracePt t="110130" x="6126163" y="3081338"/>
          <p14:tracePt t="110133" x="6126163" y="3089275"/>
          <p14:tracePt t="110146" x="6108700" y="3098800"/>
          <p14:tracePt t="110159" x="6099175" y="3125788"/>
          <p14:tracePt t="110159" x="6116638" y="3160713"/>
          <p14:tracePt t="110176" x="6170613" y="3205163"/>
          <p14:tracePt t="110193" x="6242050" y="3251200"/>
          <p14:tracePt t="110210" x="6251575" y="3251200"/>
          <p14:tracePt t="110226" x="6286500" y="3259138"/>
          <p14:tracePt t="110324" x="6303963" y="3259138"/>
          <p14:tracePt t="110363" x="6313488" y="3259138"/>
          <p14:tracePt t="110376" x="6323013" y="3259138"/>
          <p14:tracePt t="110392" x="6357938" y="3259138"/>
          <p14:tracePt t="110393" x="6411913" y="3251200"/>
          <p14:tracePt t="110409" x="6438900" y="3241675"/>
          <p14:tracePt t="110426" x="6483350" y="3241675"/>
          <p14:tracePt t="110516" x="6537325" y="3241675"/>
          <p14:tracePt t="110520" x="6589713" y="3259138"/>
          <p14:tracePt t="110531" x="6661150" y="3303588"/>
          <p14:tracePt t="110543" x="6742113" y="3384550"/>
          <p14:tracePt t="110544" x="6919913" y="3517900"/>
          <p14:tracePt t="110559" x="7108825" y="3660775"/>
          <p14:tracePt t="110576" x="7242175" y="3768725"/>
          <p14:tracePt t="110741" x="7277100" y="3768725"/>
          <p14:tracePt t="110750" x="7286625" y="3768725"/>
          <p14:tracePt t="110751" x="7313613" y="3741738"/>
          <p14:tracePt t="110760" x="7323138" y="3670300"/>
          <p14:tracePt t="110777" x="7331075" y="3616325"/>
          <p14:tracePt t="111028" x="7340600" y="3608388"/>
          <p14:tracePt t="111032" x="7340600" y="3598863"/>
          <p14:tracePt t="111048" x="7340600" y="3616325"/>
          <p14:tracePt t="111055" x="7348538" y="3652838"/>
          <p14:tracePt t="111059" x="7358063" y="3759200"/>
          <p14:tracePt t="111076" x="7367588" y="3894138"/>
          <p14:tracePt t="111093" x="7375525" y="3946525"/>
          <p14:tracePt t="111332" x="7375525" y="3956050"/>
          <p14:tracePt t="111348" x="7375525" y="3973513"/>
          <p14:tracePt t="111352" x="7348538" y="4017963"/>
          <p14:tracePt t="111364" x="7313613" y="4044950"/>
          <p14:tracePt t="111368" x="7286625" y="4081463"/>
          <p14:tracePt t="111368" x="7269163" y="4108450"/>
          <p14:tracePt t="111380" x="7269163" y="4116388"/>
          <p14:tracePt t="111555" x="7269163" y="4143375"/>
          <p14:tracePt t="111559" x="7269163" y="4152900"/>
          <p14:tracePt t="111572" x="7259638" y="4197350"/>
          <p14:tracePt t="111572" x="0" y="0"/>
        </p14:tracePtLst>
        <p14:tracePtLst>
          <p14:tracePt t="114268" x="7045325" y="4491038"/>
          <p14:tracePt t="114336" x="7045325" y="4500563"/>
          <p14:tracePt t="114340" x="7045325" y="4510088"/>
          <p14:tracePt t="114352" x="7037388" y="4527550"/>
          <p14:tracePt t="114356" x="7037388" y="4554538"/>
          <p14:tracePt t="114368" x="7037388" y="4589463"/>
          <p14:tracePt t="114384" x="7037388" y="4643438"/>
          <p14:tracePt t="114400" x="7037388" y="4697413"/>
          <p14:tracePt t="114415" x="7037388" y="4768850"/>
          <p14:tracePt t="114429" x="7045325" y="4803775"/>
          <p14:tracePt t="114448" x="7062788" y="4830763"/>
          <p14:tracePt t="114496" x="7062788" y="4840288"/>
          <p14:tracePt t="114560" x="7072313" y="4840288"/>
          <p14:tracePt t="114564" x="7081838" y="4857750"/>
          <p14:tracePt t="114575" x="7081838" y="4875213"/>
          <p14:tracePt t="114579" x="7081838" y="4894263"/>
          <p14:tracePt t="114579" x="7081838" y="4902200"/>
          <p14:tracePt t="114595" x="7099300" y="4938713"/>
          <p14:tracePt t="114612" x="7116763" y="4973638"/>
          <p14:tracePt t="114629" x="7143750" y="5000625"/>
          <p14:tracePt t="114645" x="7161213" y="5018088"/>
          <p14:tracePt t="114661" x="7188200" y="5037138"/>
          <p14:tracePt t="114678" x="7205663" y="5037138"/>
          <p14:tracePt t="114694" x="7232650" y="5037138"/>
          <p14:tracePt t="114712" x="7242175" y="5037138"/>
          <p14:tracePt t="114728" x="7259638" y="5037138"/>
          <p14:tracePt t="114745" x="7277100" y="5037138"/>
          <p14:tracePt t="114762" x="7296150" y="5037138"/>
          <p14:tracePt t="114778" x="7313613" y="5037138"/>
          <p14:tracePt t="114795" x="7331075" y="5037138"/>
          <p14:tracePt t="114834" x="7340600" y="5037138"/>
          <p14:tracePt t="114844" x="7348538" y="5037138"/>
          <p14:tracePt t="114866" x="7367588" y="5037138"/>
          <p14:tracePt t="114962" x="7375525" y="5037138"/>
          <p14:tracePt t="115009" x="7394575" y="5037138"/>
          <p14:tracePt t="115013" x="7402513" y="5027613"/>
          <p14:tracePt t="115025" x="7412038" y="5018088"/>
          <p14:tracePt t="115028" x="7419975" y="5018088"/>
          <p14:tracePt t="115045" x="7439025" y="5000625"/>
          <p14:tracePt t="115062" x="7456488" y="4983163"/>
          <p14:tracePt t="115079" x="7466013" y="4973638"/>
          <p14:tracePt t="115095" x="7483475" y="4965700"/>
          <p14:tracePt t="115112" x="7500938" y="4946650"/>
          <p14:tracePt t="115129" x="7510463" y="4938713"/>
          <p14:tracePt t="115145" x="7537450" y="4919663"/>
          <p14:tracePt t="115162" x="7562850" y="4875213"/>
          <p14:tracePt t="115178" x="7589838" y="4830763"/>
          <p14:tracePt t="115196" x="7608888" y="4822825"/>
          <p14:tracePt t="115446" x="7616825" y="4813300"/>
          <p14:tracePt t="115810" x="7616825" y="4803775"/>
          <p14:tracePt t="115810" x="0" y="0"/>
        </p14:tracePtLst>
        <p14:tracePtLst>
          <p14:tracePt t="119746" x="7599363" y="4670425"/>
          <p14:tracePt t="120009" x="7608888" y="4670425"/>
          <p14:tracePt t="120011" x="7616825" y="4660900"/>
          <p14:tracePt t="120040" x="7626350" y="4660900"/>
          <p14:tracePt t="120043" x="7634288" y="4660900"/>
          <p14:tracePt t="120088" x="7643813" y="4652963"/>
          <p14:tracePt t="120092" x="7653338" y="4643438"/>
          <p14:tracePt t="120488" x="7653338" y="4652963"/>
          <p14:tracePt t="120504" x="7653338" y="4670425"/>
          <p14:tracePt t="120514" x="7643813" y="4670425"/>
          <p14:tracePt t="120514" x="7634288" y="4679950"/>
          <p14:tracePt t="120766" x="7643813" y="4679950"/>
          <p14:tracePt t="120810" x="7653338" y="4679950"/>
          <p14:tracePt t="120858" x="7670800" y="4679950"/>
          <p14:tracePt t="120873" x="7680325" y="4679950"/>
          <p14:tracePt t="120873" x="7688263" y="4679950"/>
          <p14:tracePt t="120880" x="7697788" y="4687888"/>
          <p14:tracePt t="120970" x="7697788" y="4697413"/>
          <p14:tracePt t="120974" x="7697788" y="4705350"/>
          <p14:tracePt t="121176" x="0" y="0"/>
        </p14:tracePtLst>
        <p14:tracePtLst>
          <p14:tracePt t="124896" x="6661150" y="4616450"/>
          <p14:tracePt t="125438" x="0" y="0"/>
        </p14:tracePtLst>
        <p14:tracePtLst>
          <p14:tracePt t="126020" x="4313238" y="2714625"/>
          <p14:tracePt t="126031" x="4313238" y="2697163"/>
          <p14:tracePt t="126050" x="4313238" y="2687638"/>
          <p14:tracePt t="126051" x="4295775" y="2652713"/>
          <p14:tracePt t="126066" x="4259263" y="2589213"/>
          <p14:tracePt t="126083" x="4232275" y="2536825"/>
          <p14:tracePt t="126100" x="4214813" y="2473325"/>
          <p14:tracePt t="126118" x="4179888" y="2374900"/>
          <p14:tracePt t="126134" x="4152900" y="2251075"/>
          <p14:tracePt t="126150" x="4116388" y="2000250"/>
          <p14:tracePt t="126166" x="4108450" y="1741488"/>
          <p14:tracePt t="126183" x="4089400" y="1509713"/>
          <p14:tracePt t="126201" x="4071938" y="1312863"/>
          <p14:tracePt t="126217" x="4044950" y="1214438"/>
          <p14:tracePt t="126234" x="4037013" y="1204913"/>
          <p14:tracePt t="126250" x="4037013" y="1196975"/>
          <p14:tracePt t="126432" x="4054475" y="1196975"/>
          <p14:tracePt t="126436" x="4062413" y="1196975"/>
          <p14:tracePt t="126438" x="4081463" y="1196975"/>
          <p14:tracePt t="126450" x="4125913" y="1196975"/>
          <p14:tracePt t="126467" x="4187825" y="1196975"/>
          <p14:tracePt t="126484" x="4276725" y="1223963"/>
          <p14:tracePt t="126500" x="4384675" y="1303338"/>
          <p14:tracePt t="126517" x="4473575" y="1366838"/>
          <p14:tracePt t="126534" x="4527550" y="1401763"/>
          <p14:tracePt t="126550" x="4554538" y="1428750"/>
          <p14:tracePt t="126567" x="4581525" y="1473200"/>
          <p14:tracePt t="126584" x="4589463" y="1509713"/>
          <p14:tracePt t="126600" x="4598988" y="1527175"/>
          <p14:tracePt t="126834" x="4598988" y="1536700"/>
          <p14:tracePt t="126838" x="4589463" y="1562100"/>
          <p14:tracePt t="126840" x="4537075" y="1562100"/>
          <p14:tracePt t="126851" x="4465638" y="1581150"/>
          <p14:tracePt t="126867" x="4402138" y="1581150"/>
          <p14:tracePt t="126884" x="4179888" y="1536700"/>
          <p14:tracePt t="126900" x="3759200" y="1490663"/>
          <p14:tracePt t="126918" x="3536950" y="1482725"/>
          <p14:tracePt t="126935" x="3429000" y="1482725"/>
          <p14:tracePt t="126951" x="3357563" y="1482725"/>
          <p14:tracePt t="126967" x="3179763" y="1500188"/>
          <p14:tracePt t="126982" x="3000375" y="1517650"/>
          <p14:tracePt t="127000" x="2901950" y="1536700"/>
          <p14:tracePt t="127018" x="2867025" y="1554163"/>
          <p14:tracePt t="127090" x="2840038" y="1554163"/>
          <p14:tracePt t="127094" x="2803525" y="1562100"/>
          <p14:tracePt t="127107" x="2768600" y="1571625"/>
          <p14:tracePt t="127109" x="2751138" y="1571625"/>
          <p14:tracePt t="127122" x="2652713" y="1598613"/>
          <p14:tracePt t="127134" x="2536825" y="1616075"/>
          <p14:tracePt t="127150" x="2411413" y="1643063"/>
          <p14:tracePt t="127167" x="2312988" y="1660525"/>
          <p14:tracePt t="127184" x="2268538" y="1660525"/>
          <p14:tracePt t="127201" x="2179638" y="1660525"/>
          <p14:tracePt t="127219" x="2108200" y="1660525"/>
          <p14:tracePt t="127233" x="2000250" y="1660525"/>
          <p14:tracePt t="127251" x="1990725" y="1660525"/>
          <p14:tracePt t="127267" x="1973263" y="1660525"/>
          <p14:tracePt t="127284" x="1938338" y="1643063"/>
          <p14:tracePt t="127300" x="1884363" y="1643063"/>
          <p14:tracePt t="127318" x="1830388" y="1643063"/>
          <p14:tracePt t="127334" x="1751013" y="1643063"/>
          <p14:tracePt t="127351" x="1652588" y="1643063"/>
          <p14:tracePt t="127367" x="1608138" y="1643063"/>
          <p14:tracePt t="127384" x="1589088" y="1643063"/>
          <p14:tracePt t="127730" x="1598613" y="1643063"/>
          <p14:tracePt t="127733" x="1616075" y="1643063"/>
          <p14:tracePt t="127735" x="1643063" y="1643063"/>
          <p14:tracePt t="127750" x="1704975" y="1643063"/>
          <p14:tracePt t="127768" x="1758950" y="1643063"/>
          <p14:tracePt t="127784" x="1822450" y="1643063"/>
          <p14:tracePt t="127801" x="1884363" y="1643063"/>
          <p14:tracePt t="127818" x="1973263" y="1643063"/>
          <p14:tracePt t="127834" x="1982788" y="1643063"/>
          <p14:tracePt t="127906" x="1990725" y="1643063"/>
          <p14:tracePt t="127909" x="2000250" y="1643063"/>
          <p14:tracePt t="127921" x="2027238" y="1643063"/>
          <p14:tracePt t="127926" x="2054225" y="1643063"/>
          <p14:tracePt t="127934" x="2125663" y="1643063"/>
          <p14:tracePt t="127950" x="2224088" y="1652588"/>
          <p14:tracePt t="127967" x="2322513" y="1652588"/>
          <p14:tracePt t="127984" x="2446338" y="1652588"/>
          <p14:tracePt t="128001" x="2527300" y="1652588"/>
          <p14:tracePt t="128019" x="2589213" y="1652588"/>
          <p14:tracePt t="128035" x="2625725" y="1652588"/>
          <p14:tracePt t="128052" x="2643188" y="1652588"/>
          <p14:tracePt t="128096" x="2652713" y="1652588"/>
          <p14:tracePt t="128113" x="2670175" y="1652588"/>
          <p14:tracePt t="128117" x="2679700" y="1652588"/>
          <p14:tracePt t="128130" x="2724150" y="1633538"/>
          <p14:tracePt t="128134" x="2759075" y="1633538"/>
          <p14:tracePt t="128150" x="2813050" y="1616075"/>
          <p14:tracePt t="128212" x="2822575" y="1616075"/>
          <p14:tracePt t="128215" x="2847975" y="1616075"/>
          <p14:tracePt t="128228" x="2857500" y="1616075"/>
          <p14:tracePt t="128234" x="2874963" y="1598613"/>
          <p14:tracePt t="128244" x="2911475" y="1589088"/>
          <p14:tracePt t="128251" x="2919413" y="1589088"/>
          <p14:tracePt t="128268" x="2938463" y="1589088"/>
          <p14:tracePt t="128285" x="2965450" y="1589088"/>
          <p14:tracePt t="128301" x="3009900" y="1589088"/>
          <p14:tracePt t="128318" x="3062288" y="1589088"/>
          <p14:tracePt t="128335" x="3205163" y="1589088"/>
          <p14:tracePt t="128351" x="3394075" y="1589088"/>
          <p14:tracePt t="128368" x="3562350" y="1589088"/>
          <p14:tracePt t="128385" x="3643313" y="1589088"/>
          <p14:tracePt t="128401" x="3652838" y="1589088"/>
          <p14:tracePt t="128418" x="3670300" y="1571625"/>
          <p14:tracePt t="128434" x="3768725" y="1562100"/>
          <p14:tracePt t="128453" x="3840163" y="1562100"/>
          <p14:tracePt t="128468" x="3919538" y="1562100"/>
          <p14:tracePt t="128484" x="3965575" y="1554163"/>
          <p14:tracePt t="128868" x="3946525" y="1554163"/>
          <p14:tracePt t="128884" x="3724275" y="1562100"/>
          <p14:tracePt t="128891" x="3527425" y="1562100"/>
          <p14:tracePt t="128901" x="3160713" y="1562100"/>
          <p14:tracePt t="128918" x="2919413" y="1562100"/>
          <p14:tracePt t="128934" x="2786063" y="1562100"/>
          <p14:tracePt t="129028" x="2776538" y="1562100"/>
          <p14:tracePt t="129032" x="2751138" y="1562100"/>
          <p14:tracePt t="129043" x="2741613" y="1562100"/>
          <p14:tracePt t="129048" x="2724150" y="1562100"/>
          <p14:tracePt t="129057" x="2679700" y="1562100"/>
          <p14:tracePt t="129068" x="2616200" y="1562100"/>
          <p14:tracePt t="129084" x="2598738" y="1562100"/>
          <p14:tracePt t="129140" x="2571750" y="1562100"/>
          <p14:tracePt t="129155" x="2536825" y="1562100"/>
          <p14:tracePt t="129160" x="2509838" y="1562100"/>
          <p14:tracePt t="129172" x="2482850" y="1562100"/>
          <p14:tracePt t="129176" x="2446338" y="1562100"/>
          <p14:tracePt t="129184" x="2428875" y="1562100"/>
          <p14:tracePt t="129236" x="2401888" y="1562100"/>
          <p14:tracePt t="129240" x="2374900" y="1562100"/>
          <p14:tracePt t="129252" x="2286000" y="1562100"/>
          <p14:tracePt t="129259" x="2224088" y="1562100"/>
          <p14:tracePt t="129268" x="2170113" y="1562100"/>
          <p14:tracePt t="129285" x="2160588" y="1562100"/>
          <p14:tracePt t="129476" x="2152650" y="1571625"/>
          <p14:tracePt t="129524" x="2143125" y="1571625"/>
          <p14:tracePt t="129528" x="2133600" y="1571625"/>
          <p14:tracePt t="129540" x="2125663" y="1571625"/>
          <p14:tracePt t="129542" x="2108200" y="1589088"/>
          <p14:tracePt t="129551" x="2062163" y="1633538"/>
          <p14:tracePt t="129569" x="1990725" y="1704975"/>
          <p14:tracePt t="129585" x="1946275" y="1795463"/>
          <p14:tracePt t="129601" x="1893888" y="1866900"/>
          <p14:tracePt t="129619" x="1785938" y="2044700"/>
          <p14:tracePt t="129619" x="1758950" y="2116138"/>
          <p14:tracePt t="129652" x="1724025" y="2179638"/>
          <p14:tracePt t="129653" x="1687513" y="2303463"/>
          <p14:tracePt t="129669" x="1687513" y="2322513"/>
          <p14:tracePt t="129685" x="1670050" y="2347913"/>
          <p14:tracePt t="129702" x="1660525" y="2393950"/>
          <p14:tracePt t="129719" x="1652588" y="2419350"/>
          <p14:tracePt t="129735" x="1633538" y="2455863"/>
          <p14:tracePt t="129752" x="1608138" y="2517775"/>
          <p14:tracePt t="129769" x="1562100" y="2598738"/>
          <p14:tracePt t="129786" x="1500188" y="2652713"/>
          <p14:tracePt t="129802" x="1465263" y="2679700"/>
          <p14:tracePt t="129819" x="1446213" y="2714625"/>
          <p14:tracePt t="129835" x="1428750" y="2741613"/>
          <p14:tracePt t="130294" x="1438275" y="2741613"/>
          <p14:tracePt t="130298" x="1446213" y="2741613"/>
          <p14:tracePt t="130314" x="1473200" y="2741613"/>
          <p14:tracePt t="130326" x="1500188" y="2741613"/>
          <p14:tracePt t="130330" x="1527175" y="2741613"/>
          <p14:tracePt t="130342" x="1581150" y="2741613"/>
          <p14:tracePt t="130352" x="1643063" y="2741613"/>
          <p14:tracePt t="130368" x="1731963" y="2741613"/>
          <p14:tracePt t="130385" x="1830388" y="2741613"/>
          <p14:tracePt t="130401" x="1946275" y="2741613"/>
          <p14:tracePt t="130418" x="2081213" y="2741613"/>
          <p14:tracePt t="130437" x="2197100" y="2741613"/>
          <p14:tracePt t="130452" x="2608263" y="2741613"/>
          <p14:tracePt t="130470" x="2786063" y="2741613"/>
          <p14:tracePt t="130486" x="2911475" y="2741613"/>
          <p14:tracePt t="130502" x="3071813" y="2732088"/>
          <p14:tracePt t="130518" x="3214688" y="2732088"/>
          <p14:tracePt t="130535" x="3340100" y="2732088"/>
          <p14:tracePt t="130552" x="3446463" y="2732088"/>
          <p14:tracePt t="130568" x="3581400" y="2732088"/>
          <p14:tracePt t="130586" x="3643313" y="2732088"/>
          <p14:tracePt t="130602" x="3679825" y="2732088"/>
          <p14:tracePt t="130618" x="3759200" y="2732088"/>
          <p14:tracePt t="130636" x="3813175" y="2732088"/>
          <p14:tracePt t="130652" x="3822700" y="2732088"/>
          <p14:tracePt t="130854" x="3813175" y="2732088"/>
          <p14:tracePt t="130870" x="3759200" y="2714625"/>
          <p14:tracePt t="130885" x="3724275" y="2714625"/>
          <p14:tracePt t="130886" x="3589338" y="2687638"/>
          <p14:tracePt t="130902" x="3446463" y="2643188"/>
          <p14:tracePt t="130919" x="3357563" y="2625725"/>
          <p14:tracePt t="131191" x="3348038" y="2625725"/>
          <p14:tracePt t="131210" x="3375025" y="2625725"/>
          <p14:tracePt t="131226" x="3446463" y="2625725"/>
          <p14:tracePt t="131240" x="3490913" y="2625725"/>
          <p14:tracePt t="131252" x="3554413" y="2625725"/>
          <p14:tracePt t="131253" x="3679825" y="2625725"/>
          <p14:tracePt t="131269" x="3795713" y="2625725"/>
          <p14:tracePt t="131285" x="3911600" y="2625725"/>
          <p14:tracePt t="131302" x="4000500" y="2625725"/>
          <p14:tracePt t="131302" x="4037013" y="2625725"/>
          <p14:tracePt t="131319" x="4098925" y="2625725"/>
          <p14:tracePt t="131336" x="4170363" y="2608263"/>
          <p14:tracePt t="131353" x="4268788" y="2608263"/>
          <p14:tracePt t="131369" x="4303713" y="2608263"/>
          <p14:tracePt t="131576" x="4303713" y="2598738"/>
          <p14:tracePt t="131640" x="4303713" y="2589213"/>
          <p14:tracePt t="131688" x="4286250" y="2589213"/>
          <p14:tracePt t="131692" x="4276725" y="2589213"/>
          <p14:tracePt t="131704" x="4259263" y="2589213"/>
          <p14:tracePt t="131717" x="4251325" y="2581275"/>
          <p14:tracePt t="131815" x="4241800" y="2581275"/>
          <p14:tracePt t="131820" x="4232275" y="2581275"/>
          <p14:tracePt t="131912" x="4232275" y="2571750"/>
          <p14:tracePt t="131916" x="4232275" y="2562225"/>
          <p14:tracePt t="132088" x="4251325" y="2581275"/>
          <p14:tracePt t="132488" x="4259263" y="2581275"/>
          <p14:tracePt t="132600" x="4276725" y="2598738"/>
          <p14:tracePt t="132666" x="4276725" y="2616200"/>
          <p14:tracePt t="132680" x="4286250" y="2616200"/>
          <p14:tracePt t="132702" x="4286250" y="2608263"/>
          <p14:tracePt t="132712" x="4276725" y="2608263"/>
          <p14:tracePt t="132746" x="4259263" y="2608263"/>
          <p14:tracePt t="132874" x="4251325" y="2625725"/>
          <p14:tracePt t="132878" x="4241800" y="2670175"/>
          <p14:tracePt t="132893" x="4179888" y="2830513"/>
          <p14:tracePt t="132906" x="4143375" y="2928938"/>
          <p14:tracePt t="132907" x="4089400" y="3027363"/>
          <p14:tracePt t="132920" x="3956050" y="3276600"/>
          <p14:tracePt t="132938" x="3884613" y="3429000"/>
          <p14:tracePt t="132954" x="3795713" y="3562350"/>
          <p14:tracePt t="132970" x="3705225" y="3660775"/>
          <p14:tracePt t="132987" x="3608388" y="3768725"/>
          <p14:tracePt t="133003" x="3517900" y="3884613"/>
          <p14:tracePt t="133020" x="3429000" y="3983038"/>
          <p14:tracePt t="133037" x="3295650" y="4108450"/>
          <p14:tracePt t="133054" x="3197225" y="4197350"/>
          <p14:tracePt t="133070" x="3133725" y="4241800"/>
          <p14:tracePt t="133114" x="3098800" y="4259263"/>
          <p14:tracePt t="133118" x="3062288" y="4286250"/>
          <p14:tracePt t="133137" x="3027363" y="4295775"/>
          <p14:tracePt t="133138" x="3000375" y="4313238"/>
          <p14:tracePt t="133153" x="2965450" y="4340225"/>
          <p14:tracePt t="133170" x="2928938" y="4357688"/>
          <p14:tracePt t="133187" x="2911475" y="4357688"/>
          <p14:tracePt t="133203" x="2867025" y="4357688"/>
          <p14:tracePt t="133220" x="2813050" y="4348163"/>
          <p14:tracePt t="133237" x="2795588" y="4348163"/>
          <p14:tracePt t="133254" x="2751138" y="4348163"/>
          <p14:tracePt t="133270" x="2732088" y="4348163"/>
          <p14:tracePt t="133287" x="2705100" y="4348163"/>
          <p14:tracePt t="133321" x="2697163" y="4348163"/>
          <p14:tracePt t="133353" x="2697163" y="4340225"/>
          <p14:tracePt t="133451" x="2697163" y="4330700"/>
          <p14:tracePt t="133452" x="2687638" y="4330700"/>
          <p14:tracePt t="133470" x="2679700" y="4303713"/>
          <p14:tracePt t="133487" x="2670175" y="4286250"/>
          <p14:tracePt t="133488" x="2670175" y="4276725"/>
          <p14:tracePt t="133504" x="2670175" y="4259263"/>
          <p14:tracePt t="133520" x="2670175" y="4241800"/>
          <p14:tracePt t="133537" x="2670175" y="4214813"/>
          <p14:tracePt t="133554" x="2670175" y="4197350"/>
          <p14:tracePt t="133570" x="2670175" y="4160838"/>
          <p14:tracePt t="133586" x="2670175" y="4143375"/>
          <p14:tracePt t="133604" x="2670175" y="4098925"/>
          <p14:tracePt t="133621" x="2670175" y="4071938"/>
          <p14:tracePt t="133706" x="2679700" y="4071938"/>
          <p14:tracePt t="133722" x="2679700" y="4054475"/>
          <p14:tracePt t="133962" x="2687638" y="4054475"/>
          <p14:tracePt t="133966" x="2697163" y="4054475"/>
          <p14:tracePt t="133978" x="2697163" y="4071938"/>
          <p14:tracePt t="133987" x="2705100" y="4071938"/>
          <p14:tracePt t="133988" x="2714625" y="4098925"/>
          <p14:tracePt t="134003" x="2732088" y="4143375"/>
          <p14:tracePt t="134058" x="2751138" y="4179888"/>
          <p14:tracePt t="134061" x="2759075" y="4205288"/>
          <p14:tracePt t="134074" x="2759075" y="4232275"/>
          <p14:tracePt t="134078" x="2768600" y="4251325"/>
          <p14:tracePt t="134090" x="2768600" y="4276725"/>
          <p14:tracePt t="134103" x="2768600" y="4286250"/>
          <p14:tracePt t="134120" x="2768600" y="4303713"/>
          <p14:tracePt t="134138" x="2768600" y="4357688"/>
          <p14:tracePt t="134153" x="2768600" y="4438650"/>
          <p14:tracePt t="134171" x="2768600" y="4500563"/>
          <p14:tracePt t="134187" x="2768600" y="4562475"/>
          <p14:tracePt t="134203" x="2768600" y="4589463"/>
          <p14:tracePt t="134221" x="2759075" y="4633913"/>
          <p14:tracePt t="134237" x="2751138" y="4670425"/>
          <p14:tracePt t="134254" x="2732088" y="4705350"/>
          <p14:tracePt t="134254" x="2732088" y="4724400"/>
          <p14:tracePt t="134272" x="2732088" y="4741863"/>
          <p14:tracePt t="134288" x="2724150" y="4795838"/>
          <p14:tracePt t="134304" x="2724150" y="4803775"/>
          <p14:tracePt t="134396" x="2724150" y="4822825"/>
          <p14:tracePt t="134400" x="2724150" y="4830763"/>
          <p14:tracePt t="134412" x="2732088" y="4884738"/>
          <p14:tracePt t="134420" x="2732088" y="4911725"/>
          <p14:tracePt t="134453" x="2732088" y="4929188"/>
          <p14:tracePt t="134475" x="2732088" y="4938713"/>
          <p14:tracePt t="134492" x="2741613" y="4946650"/>
          <p14:tracePt t="134494" x="2741613" y="4956175"/>
          <p14:tracePt t="134504" x="2741613" y="4973638"/>
          <p14:tracePt t="134521" x="2741613" y="4983163"/>
          <p14:tracePt t="134557" x="2751138" y="5000625"/>
          <p14:tracePt t="134558" x="2759075" y="5000625"/>
          <p14:tracePt t="134604" x="2759075" y="5018088"/>
          <p14:tracePt t="134636" x="2759075" y="5027613"/>
          <p14:tracePt t="134639" x="2759075" y="5037138"/>
          <p14:tracePt t="134651" x="2759075" y="5054600"/>
          <p14:tracePt t="134670" x="2759075" y="5062538"/>
          <p14:tracePt t="134671" x="2786063" y="5089525"/>
          <p14:tracePt t="134688" x="2813050" y="5108575"/>
          <p14:tracePt t="134705" x="2840038" y="5108575"/>
          <p14:tracePt t="134721" x="2894013" y="5133975"/>
          <p14:tracePt t="134737" x="2946400" y="5170488"/>
          <p14:tracePt t="134754" x="3017838" y="5180013"/>
          <p14:tracePt t="134771" x="3062288" y="5197475"/>
          <p14:tracePt t="134788" x="3089275" y="5205413"/>
          <p14:tracePt t="134804" x="3098800" y="5205413"/>
          <p14:tracePt t="134821" x="3133725" y="5205413"/>
          <p14:tracePt t="134838" x="3170238" y="5205413"/>
          <p14:tracePt t="134876" x="3187700" y="5205413"/>
          <p14:tracePt t="134892" x="3187700" y="5197475"/>
          <p14:tracePt t="134908" x="3205163" y="5187950"/>
          <p14:tracePt t="135036" x="3205163" y="5180013"/>
          <p14:tracePt t="135052" x="3205163" y="5160963"/>
          <p14:tracePt t="135062" x="3205163" y="5143500"/>
          <p14:tracePt t="135071" x="3197225" y="5116513"/>
          <p14:tracePt t="135088" x="3197225" y="5072063"/>
          <p14:tracePt t="135105" x="3197225" y="5045075"/>
          <p14:tracePt t="135120" x="3187700" y="5027613"/>
          <p14:tracePt t="135137" x="3170238" y="5018088"/>
          <p14:tracePt t="135154" x="3170238" y="5000625"/>
          <p14:tracePt t="135170" x="3170238" y="4983163"/>
          <p14:tracePt t="135187" x="3170238" y="4946650"/>
          <p14:tracePt t="135204" x="3170238" y="4902200"/>
          <p14:tracePt t="135220" x="3160713" y="4884738"/>
          <p14:tracePt t="135237" x="3160713" y="4848225"/>
          <p14:tracePt t="135254" x="3160713" y="4813300"/>
          <p14:tracePt t="135271" x="3160713" y="4768850"/>
          <p14:tracePt t="135288" x="3143250" y="4697413"/>
          <p14:tracePt t="135304" x="3133725" y="4660900"/>
          <p14:tracePt t="135436" x="3116263" y="4652963"/>
          <p14:tracePt t="135440" x="3089275" y="4616450"/>
          <p14:tracePt t="135452" x="3062288" y="4589463"/>
          <p14:tracePt t="135455" x="3054350" y="4572000"/>
          <p14:tracePt t="135470" x="3009900" y="4537075"/>
          <p14:tracePt t="135488" x="2965450" y="4483100"/>
          <p14:tracePt t="135504" x="2919413" y="4411663"/>
          <p14:tracePt t="135520" x="2867025" y="4340225"/>
          <p14:tracePt t="135538" x="2803525" y="4303713"/>
          <p14:tracePt t="135555" x="2776538" y="4259263"/>
          <p14:tracePt t="135571" x="2759075" y="4224338"/>
          <p14:tracePt t="135588" x="2724150" y="4170363"/>
          <p14:tracePt t="135605" x="2724150" y="4152900"/>
          <p14:tracePt t="135621" x="2714625" y="4081463"/>
          <p14:tracePt t="135638" x="2687638" y="4037013"/>
          <p14:tracePt t="135655" x="2670175" y="3973513"/>
          <p14:tracePt t="135671" x="2660650" y="3902075"/>
          <p14:tracePt t="135688" x="2643188" y="3857625"/>
          <p14:tracePt t="135704" x="2633663" y="3803650"/>
          <p14:tracePt t="135721" x="2633663" y="3759200"/>
          <p14:tracePt t="135738" x="2616200" y="3705225"/>
          <p14:tracePt t="135755" x="2616200" y="3660775"/>
          <p14:tracePt t="135771" x="2616200" y="3608388"/>
          <p14:tracePt t="135788" x="2616200" y="3571875"/>
          <p14:tracePt t="135806" x="2616200" y="3544888"/>
          <p14:tracePt t="135822" x="2616200" y="3536950"/>
          <p14:tracePt t="135838" x="2633663" y="3500438"/>
          <p14:tracePt t="135854" x="2652713" y="3482975"/>
          <p14:tracePt t="135872" x="2697163" y="3438525"/>
          <p14:tracePt t="135888" x="2732088" y="3411538"/>
          <p14:tracePt t="135905" x="2813050" y="3394075"/>
          <p14:tracePt t="135923" x="2857500" y="3375025"/>
          <p14:tracePt t="135938" x="2938463" y="3367088"/>
          <p14:tracePt t="135955" x="2973388" y="3367088"/>
          <p14:tracePt t="135971" x="3017838" y="3367088"/>
          <p14:tracePt t="135988" x="3044825" y="3367088"/>
          <p14:tracePt t="136004" x="3062288" y="3375025"/>
          <p14:tracePt t="136021" x="3081338" y="3394075"/>
          <p14:tracePt t="136038" x="3089275" y="3438525"/>
          <p14:tracePt t="136055" x="3108325" y="3473450"/>
          <p14:tracePt t="136072" x="3116263" y="3544888"/>
          <p14:tracePt t="136088" x="3133725" y="3616325"/>
          <p14:tracePt t="136105" x="3143250" y="3652838"/>
          <p14:tracePt t="136122" x="3143250" y="3687763"/>
          <p14:tracePt t="136137" x="3143250" y="3705225"/>
          <p14:tracePt t="136154" x="3143250" y="3732213"/>
          <p14:tracePt t="136171" x="3143250" y="3751263"/>
          <p14:tracePt t="136187" x="3143250" y="3795713"/>
          <p14:tracePt t="136204" x="3143250" y="3840163"/>
          <p14:tracePt t="136221" x="3089275" y="3929063"/>
          <p14:tracePt t="136239" x="3044825" y="3973513"/>
          <p14:tracePt t="136254" x="2982913" y="4044950"/>
          <p14:tracePt t="136272" x="2938463" y="4081463"/>
          <p14:tracePt t="136288" x="2911475" y="4098925"/>
          <p14:tracePt t="136305" x="2884488" y="4133850"/>
          <p14:tracePt t="136322" x="2857500" y="4133850"/>
          <p14:tracePt t="136366" x="2847975" y="4133850"/>
          <p14:tracePt t="136382" x="2822575" y="4152900"/>
          <p14:tracePt t="136386" x="2813050" y="4152900"/>
          <p14:tracePt t="136393" x="2759075" y="4152900"/>
          <p14:tracePt t="136405" x="2724150" y="4152900"/>
          <p14:tracePt t="136422" x="2714625" y="4152900"/>
          <p14:tracePt t="136439" x="2714625" y="4179888"/>
          <p14:tracePt t="136454" x="2705100" y="4179888"/>
          <p14:tracePt t="136472" x="2679700" y="4160838"/>
          <p14:tracePt t="136488" x="2670175" y="4125913"/>
          <p14:tracePt t="136505" x="2643188" y="4089400"/>
          <p14:tracePt t="136522" x="2643188" y="4062413"/>
          <p14:tracePt t="136538" x="2643188" y="4027488"/>
          <p14:tracePt t="136555" x="2643188" y="3990975"/>
          <p14:tracePt t="136572" x="2643188" y="3973513"/>
          <p14:tracePt t="136588" x="2643188" y="3946525"/>
          <p14:tracePt t="136606" x="2660650" y="3911600"/>
          <p14:tracePt t="136622" x="2697163" y="3894138"/>
          <p14:tracePt t="136622" x="2705100" y="3894138"/>
          <p14:tracePt t="136654" x="2732088" y="3875088"/>
          <p14:tracePt t="136656" x="2776538" y="3875088"/>
          <p14:tracePt t="136671" x="2822575" y="3867150"/>
          <p14:tracePt t="136671" x="2857500" y="3848100"/>
          <p14:tracePt t="136705" x="2884488" y="3848100"/>
          <p14:tracePt t="136706" x="2901950" y="3840163"/>
          <p14:tracePt t="136721" x="2911475" y="3840163"/>
          <p14:tracePt t="136814" x="2928938" y="3840163"/>
          <p14:tracePt t="136818" x="2928938" y="3848100"/>
          <p14:tracePt t="136830" x="2938463" y="3857625"/>
          <p14:tracePt t="136834" x="2946400" y="3867150"/>
          <p14:tracePt t="136838" x="2965450" y="3875088"/>
          <p14:tracePt t="136855" x="2982913" y="3911600"/>
          <p14:tracePt t="136872" x="2990850" y="3919538"/>
          <p14:tracePt t="136889" x="3009900" y="3938588"/>
          <p14:tracePt t="136905" x="3009900" y="3956050"/>
          <p14:tracePt t="136922" x="3017838" y="3983038"/>
          <p14:tracePt t="136939" x="3017838" y="4010025"/>
          <p14:tracePt t="136954" x="3017838" y="4037013"/>
          <p14:tracePt t="136971" x="3017838" y="4044950"/>
          <p14:tracePt t="137035" x="3017838" y="4062413"/>
          <p14:tracePt t="137044" x="3009900" y="4062413"/>
          <p14:tracePt t="137045" x="3000375" y="4062413"/>
          <p14:tracePt t="137055" x="2946400" y="4081463"/>
          <p14:tracePt t="137072" x="2911475" y="4081463"/>
          <p14:tracePt t="137149" x="2901950" y="4081463"/>
          <p14:tracePt t="137153" x="2894013" y="4081463"/>
          <p14:tracePt t="137184" x="2894013" y="4071938"/>
          <p14:tracePt t="137424" x="2901950" y="4062413"/>
          <p14:tracePt t="137439" x="2946400" y="4062413"/>
          <p14:tracePt t="137455" x="2990850" y="4062413"/>
          <p14:tracePt t="137457" x="3071813" y="4071938"/>
          <p14:tracePt t="137503" x="3081338" y="4071938"/>
          <p14:tracePt t="137508" x="3108325" y="4071938"/>
          <p14:tracePt t="137520" x="3187700" y="4108450"/>
          <p14:tracePt t="137528" x="3224213" y="4116388"/>
          <p14:tracePt t="137539" x="3295650" y="4160838"/>
          <p14:tracePt t="137556" x="3340100" y="4179888"/>
          <p14:tracePt t="137572" x="3357563" y="4179888"/>
          <p14:tracePt t="137589" x="0" y="0"/>
        </p14:tracePtLst>
        <p14:tracePtLst>
          <p14:tracePt t="151628" x="1928813" y="2384425"/>
          <p14:tracePt t="151660" x="1928813" y="2374900"/>
          <p14:tracePt t="151683" x="1946275" y="2366963"/>
          <p14:tracePt t="151692" x="1946275" y="2357438"/>
          <p14:tracePt t="151695" x="1965325" y="2339975"/>
          <p14:tracePt t="151695" x="1973263" y="2322513"/>
          <p14:tracePt t="151712" x="1973263" y="2295525"/>
          <p14:tracePt t="151745" x="1973263" y="2259013"/>
          <p14:tracePt t="151756" x="1973263" y="2232025"/>
          <p14:tracePt t="151762" x="1973263" y="2197100"/>
          <p14:tracePt t="151795" x="1973263" y="2170113"/>
          <p14:tracePt t="151811" x="1965325" y="2143125"/>
          <p14:tracePt t="151820" x="1911350" y="2108200"/>
          <p14:tracePt t="151829" x="1857375" y="2081213"/>
          <p14:tracePt t="151854" x="1822450" y="2062163"/>
          <p14:tracePt t="151861" x="1776413" y="2036763"/>
          <p14:tracePt t="151886" x="1724025" y="2036763"/>
          <p14:tracePt t="151902" x="1697038" y="2036763"/>
          <p14:tracePt t="151918" x="1643063" y="2054225"/>
          <p14:tracePt t="151929" x="1581150" y="2081213"/>
          <p14:tracePt t="151950" x="1527175" y="2116138"/>
          <p14:tracePt t="151966" x="1446213" y="2170113"/>
          <p14:tracePt t="151981" x="1393825" y="2205038"/>
          <p14:tracePt t="151995" x="1322388" y="2241550"/>
          <p14:tracePt t="152014" x="1268413" y="2286000"/>
          <p14:tracePt t="152030" x="1258888" y="2286000"/>
          <p14:tracePt t="152125" x="1250950" y="2312988"/>
          <p14:tracePt t="152142" x="1250950" y="2347913"/>
          <p14:tracePt t="152146" x="1250950" y="2357438"/>
          <p14:tracePt t="152155" x="1250950" y="2411413"/>
          <p14:tracePt t="152162" x="1268413" y="2465388"/>
          <p14:tracePt t="152178" x="1268413" y="2509838"/>
          <p14:tracePt t="152196" x="1268413" y="2554288"/>
          <p14:tracePt t="152211" x="1295400" y="2571750"/>
          <p14:tracePt t="152229" x="1312863" y="2589213"/>
          <p14:tracePt t="152245" x="1330325" y="2608263"/>
          <p14:tracePt t="152262" x="1357313" y="2625725"/>
          <p14:tracePt t="152279" x="1384300" y="2625725"/>
          <p14:tracePt t="152295" x="1411288" y="2643188"/>
          <p14:tracePt t="152312" x="1419225" y="2643188"/>
          <p14:tracePt t="152329" x="1455738" y="2643188"/>
          <p14:tracePt t="152345" x="1500188" y="2643188"/>
          <p14:tracePt t="152361" x="1517650" y="2643188"/>
          <p14:tracePt t="152378" x="1554163" y="2643188"/>
          <p14:tracePt t="152395" x="1643063" y="2616200"/>
          <p14:tracePt t="152412" x="1660525" y="2581275"/>
          <p14:tracePt t="152412" x="1670050" y="2554288"/>
          <p14:tracePt t="152430" x="1687513" y="2517775"/>
          <p14:tracePt t="152446" x="1697038" y="2455863"/>
          <p14:tracePt t="152462" x="1714500" y="2393950"/>
          <p14:tracePt t="152479" x="1724025" y="2312988"/>
          <p14:tracePt t="152495" x="1724025" y="2241550"/>
          <p14:tracePt t="152512" x="1724025" y="2232025"/>
          <p14:tracePt t="152574" x="1724025" y="2214563"/>
          <p14:tracePt t="152578" x="1724025" y="2205038"/>
          <p14:tracePt t="152590" x="1697038" y="2197100"/>
          <p14:tracePt t="152595" x="1625600" y="2197100"/>
          <p14:tracePt t="152612" x="1554163" y="2179638"/>
          <p14:tracePt t="152628" x="1500188" y="2179638"/>
          <p14:tracePt t="152648" x="1411288" y="2179638"/>
          <p14:tracePt t="152662" x="1411288" y="2187575"/>
          <p14:tracePt t="152679" x="1393825" y="2197100"/>
          <p14:tracePt t="152734" x="1393825" y="2214563"/>
          <p14:tracePt t="152738" x="1393825" y="2224088"/>
          <p14:tracePt t="152750" x="1374775" y="2241550"/>
          <p14:tracePt t="152754" x="1374775" y="2268538"/>
          <p14:tracePt t="152762" x="1374775" y="2303463"/>
          <p14:tracePt t="152778" x="1374775" y="2339975"/>
          <p14:tracePt t="152795" x="1374775" y="2374900"/>
          <p14:tracePt t="152812" x="1374775" y="2428875"/>
          <p14:tracePt t="152829" x="1374775" y="2482850"/>
          <p14:tracePt t="152846" x="1374775" y="2517775"/>
          <p14:tracePt t="152862" x="1393825" y="2544763"/>
          <p14:tracePt t="152879" x="1428750" y="2562225"/>
          <p14:tracePt t="152896" x="1446213" y="2562225"/>
          <p14:tracePt t="152913" x="1509713" y="2581275"/>
          <p14:tracePt t="152930" x="1562100" y="2581275"/>
          <p14:tracePt t="152946" x="1589088" y="2581275"/>
          <p14:tracePt t="152963" x="1616075" y="2581275"/>
          <p14:tracePt t="152979" x="1625600" y="2581275"/>
          <p14:tracePt t="152995" x="1660525" y="2581275"/>
          <p14:tracePt t="153012" x="1687513" y="2554288"/>
          <p14:tracePt t="153028" x="1704975" y="2527300"/>
          <p14:tracePt t="153046" x="1724025" y="2490788"/>
          <p14:tracePt t="153062" x="1724025" y="2482850"/>
          <p14:tracePt t="153079" x="1724025" y="2438400"/>
          <p14:tracePt t="153096" x="1724025" y="2384425"/>
          <p14:tracePt t="153112" x="1714500" y="2322513"/>
          <p14:tracePt t="153129" x="1714500" y="2286000"/>
          <p14:tracePt t="153146" x="1679575" y="2251075"/>
          <p14:tracePt t="153162" x="1652588" y="2224088"/>
          <p14:tracePt t="153179" x="1598613" y="2205038"/>
          <p14:tracePt t="153196" x="1562100" y="2205038"/>
          <p14:tracePt t="153213" x="1509713" y="2205038"/>
          <p14:tracePt t="153230" x="1500188" y="2205038"/>
          <p14:tracePt t="153279" x="1490663" y="2205038"/>
          <p14:tracePt t="153284" x="1473200" y="2224088"/>
          <p14:tracePt t="153295" x="1465263" y="2224088"/>
          <p14:tracePt t="153296" x="1465263" y="2259013"/>
          <p14:tracePt t="153395" x="1473200" y="2259013"/>
          <p14:tracePt t="153407" x="1473200" y="2268538"/>
          <p14:tracePt t="153425" x="1473200" y="2276475"/>
          <p14:tracePt t="153427" x="1473200" y="2286000"/>
          <p14:tracePt t="153440" x="1473200" y="2303463"/>
          <p14:tracePt t="153446" x="1482725" y="2312988"/>
          <p14:tracePt t="153462" x="1490663" y="2330450"/>
          <p14:tracePt t="153647" x="0" y="0"/>
        </p14:tracePtLst>
        <p14:tracePtLst>
          <p14:tracePt t="154334" x="428625" y="2286000"/>
          <p14:tracePt t="154352" x="428625" y="2276475"/>
          <p14:tracePt t="154356" x="428625" y="2268538"/>
          <p14:tracePt t="154384" x="428625" y="2259013"/>
          <p14:tracePt t="154388" x="428625" y="2251075"/>
          <p14:tracePt t="154400" x="428625" y="2232025"/>
          <p14:tracePt t="154404" x="428625" y="2224088"/>
          <p14:tracePt t="154416" x="428625" y="2187575"/>
          <p14:tracePt t="154432" x="419100" y="2160588"/>
          <p14:tracePt t="154448" x="393700" y="2125663"/>
          <p14:tracePt t="154448" x="374650" y="2108200"/>
          <p14:tracePt t="154467" x="347663" y="2071688"/>
          <p14:tracePt t="154484" x="295275" y="2036763"/>
          <p14:tracePt t="154497" x="258763" y="2017713"/>
          <p14:tracePt t="154516" x="250825" y="2009775"/>
          <p14:tracePt t="154532" x="241300" y="2000250"/>
          <p14:tracePt t="154547" x="223838" y="2000250"/>
          <p14:tracePt t="154547" x="214313" y="2000250"/>
          <p14:tracePt t="154564" x="196850" y="2000250"/>
          <p14:tracePt t="154596" x="179388" y="2000250"/>
          <p14:tracePt t="154608" x="160338" y="2017713"/>
          <p14:tracePt t="154624" x="152400" y="2027238"/>
          <p14:tracePt t="154640" x="133350" y="2044700"/>
          <p14:tracePt t="154655" x="115888" y="2081213"/>
          <p14:tracePt t="154671" x="88900" y="2116138"/>
          <p14:tracePt t="154688" x="71438" y="2152650"/>
          <p14:tracePt t="154697" x="44450" y="2187575"/>
          <p14:tracePt t="154713" x="26988" y="2241550"/>
          <p14:tracePt t="154730" x="17463" y="2295525"/>
          <p14:tracePt t="154747" x="17463" y="2339975"/>
          <p14:tracePt t="154763" x="17463" y="2384425"/>
          <p14:tracePt t="154780" x="17463" y="2411413"/>
          <p14:tracePt t="154796" x="17463" y="2446338"/>
          <p14:tracePt t="154813" x="17463" y="2473325"/>
          <p14:tracePt t="154830" x="26988" y="2500313"/>
          <p14:tracePt t="154866" x="44450" y="2509838"/>
          <p14:tracePt t="154867" x="44450" y="2517775"/>
          <p14:tracePt t="154879" x="61913" y="2536825"/>
          <p14:tracePt t="154930" x="61913" y="2544763"/>
          <p14:tracePt t="154933" x="80963" y="2554288"/>
          <p14:tracePt t="154937" x="98425" y="2571750"/>
          <p14:tracePt t="154946" x="115888" y="2571750"/>
          <p14:tracePt t="154963" x="125413" y="2571750"/>
          <p14:tracePt t="154980" x="160338" y="2571750"/>
          <p14:tracePt t="154997" x="196850" y="2571750"/>
          <p14:tracePt t="155014" x="214313" y="2571750"/>
          <p14:tracePt t="155030" x="231775" y="2571750"/>
          <p14:tracePt t="155047" x="250825" y="2527300"/>
          <p14:tracePt t="155064" x="276225" y="2509838"/>
          <p14:tracePt t="155080" x="285750" y="2482850"/>
          <p14:tracePt t="155096" x="295275" y="2482850"/>
          <p14:tracePt t="155113" x="295275" y="2446338"/>
          <p14:tracePt t="155129" x="312738" y="2411413"/>
          <p14:tracePt t="155147" x="322263" y="2384425"/>
          <p14:tracePt t="155233" x="330200" y="2384425"/>
          <p14:tracePt t="155238" x="347663" y="2347913"/>
          <p14:tracePt t="155266" x="357188" y="2339975"/>
          <p14:tracePt t="155282" x="357188" y="2330450"/>
          <p14:tracePt t="155330" x="347663" y="2322513"/>
          <p14:tracePt t="155345" x="330200" y="2312988"/>
          <p14:tracePt t="155353" x="322263" y="2312988"/>
          <p14:tracePt t="155354" x="303213" y="2312988"/>
          <p14:tracePt t="155363" x="268288" y="2312988"/>
          <p14:tracePt t="155380" x="231775" y="2303463"/>
          <p14:tracePt t="155397" x="169863" y="2303463"/>
          <p14:tracePt t="155415" x="142875" y="2303463"/>
          <p14:tracePt t="155429" x="125413" y="2303463"/>
          <p14:tracePt t="155447" x="107950" y="2303463"/>
          <p14:tracePt t="155463" x="88900" y="2303463"/>
          <p14:tracePt t="155480" x="61913" y="2322513"/>
          <p14:tracePt t="155497" x="44450" y="2330450"/>
          <p14:tracePt t="155513" x="17463" y="2357438"/>
          <p14:tracePt t="155530" x="17463" y="2366963"/>
          <p14:tracePt t="155547" x="0" y="2393950"/>
          <p14:tracePt t="155564" x="0" y="2419350"/>
          <p14:tracePt t="155580" x="0" y="2446338"/>
          <p14:tracePt t="155597" x="0" y="2482850"/>
          <p14:tracePt t="155612" x="0" y="2517775"/>
          <p14:tracePt t="155630" x="0" y="2544763"/>
          <p14:tracePt t="155646" x="0" y="2562225"/>
          <p14:tracePt t="155664" x="0" y="2581275"/>
          <p14:tracePt t="155680" x="0" y="2608263"/>
          <p14:tracePt t="155698" x="9525" y="2679700"/>
          <p14:tracePt t="155714" x="17463" y="2687638"/>
          <p14:tracePt t="155730" x="36513" y="2697163"/>
          <p14:tracePt t="155746" x="44450" y="2705100"/>
          <p14:tracePt t="155873" x="61913" y="2705100"/>
          <p14:tracePt t="155889" x="71438" y="2697163"/>
          <p14:tracePt t="155894" x="71438" y="2687638"/>
          <p14:tracePt t="155894" x="88900" y="2687638"/>
          <p14:tracePt t="155907" x="88900" y="2670175"/>
          <p14:tracePt t="155938" x="107950" y="2633663"/>
          <p14:tracePt t="155939" x="115888" y="2616200"/>
          <p14:tracePt t="155947" x="115888" y="2589213"/>
          <p14:tracePt t="156050" x="115888" y="2581275"/>
          <p14:tracePt t="156054" x="115888" y="2554288"/>
          <p14:tracePt t="156066" x="115888" y="2536825"/>
          <p14:tracePt t="156080" x="115888" y="2517775"/>
          <p14:tracePt t="156082" x="115888" y="2482850"/>
          <p14:tracePt t="156097" x="115888" y="2465388"/>
          <p14:tracePt t="156114" x="133350" y="2438400"/>
          <p14:tracePt t="156131" x="133350" y="2401888"/>
          <p14:tracePt t="156147" x="133350" y="2384425"/>
          <p14:tracePt t="156163" x="133350" y="2374900"/>
          <p14:tracePt t="156180" x="133350" y="2366963"/>
          <p14:tracePt t="156197" x="133350" y="2347913"/>
          <p14:tracePt t="156242" x="133350" y="2339975"/>
          <p14:tracePt t="156290" x="125413" y="2330450"/>
          <p14:tracePt t="156294" x="125413" y="2322513"/>
          <p14:tracePt t="156313" x="125413" y="2312988"/>
          <p14:tracePt t="156338" x="125413" y="2303463"/>
          <p14:tracePt t="156339" x="125413" y="2295525"/>
          <p14:tracePt t="156349" x="125413" y="2268538"/>
          <p14:tracePt t="156364" x="125413" y="2259013"/>
          <p14:tracePt t="156404" x="125413" y="2241550"/>
          <p14:tracePt t="156421" x="142875" y="2224088"/>
          <p14:tracePt t="156424" x="152400" y="2214563"/>
          <p14:tracePt t="156430" x="152400" y="2205038"/>
          <p14:tracePt t="156447" x="160338" y="2187575"/>
          <p14:tracePt t="156464" x="187325" y="2187575"/>
          <p14:tracePt t="156481" x="214313" y="2187575"/>
          <p14:tracePt t="156497" x="241300" y="2187575"/>
          <p14:tracePt t="156514" x="250825" y="2187575"/>
          <p14:tracePt t="156564" x="276225" y="2187575"/>
          <p14:tracePt t="156579" x="285750" y="2187575"/>
          <p14:tracePt t="156584" x="276225" y="2187575"/>
          <p14:tracePt t="156631" x="276225" y="2197100"/>
          <p14:tracePt t="156644" x="276225" y="2205038"/>
          <p14:tracePt t="156648" x="276225" y="2214563"/>
          <p14:tracePt t="156663" x="285750" y="2251075"/>
          <p14:tracePt t="156671" x="303213" y="2303463"/>
          <p14:tracePt t="156680" x="303213" y="2347913"/>
          <p14:tracePt t="156697" x="312738" y="2411413"/>
          <p14:tracePt t="156714" x="312738" y="2419350"/>
          <p14:tracePt t="156808" x="312738" y="2438400"/>
          <p14:tracePt t="156820" x="295275" y="2446338"/>
          <p14:tracePt t="156824" x="295275" y="2465388"/>
          <p14:tracePt t="156832" x="241300" y="2482850"/>
          <p14:tracePt t="156847" x="196850" y="2509838"/>
          <p14:tracePt t="156864" x="160338" y="2517775"/>
          <p14:tracePt t="156946" x="142875" y="2517775"/>
          <p14:tracePt t="156963" x="133350" y="2517775"/>
          <p14:tracePt t="156968" x="115888" y="2517775"/>
          <p14:tracePt t="156980" x="88900" y="2517775"/>
          <p14:tracePt t="156984" x="61913" y="2446338"/>
          <p14:tracePt t="156998" x="36513" y="2393950"/>
          <p14:tracePt t="157014" x="36513" y="2366963"/>
          <p14:tracePt t="157030" x="17463" y="2330450"/>
          <p14:tracePt t="157048" x="17463" y="2303463"/>
          <p14:tracePt t="157064" x="17463" y="2286000"/>
          <p14:tracePt t="157080" x="17463" y="2251075"/>
          <p14:tracePt t="157097" x="17463" y="2205038"/>
          <p14:tracePt t="157114" x="44450" y="2187575"/>
          <p14:tracePt t="157131" x="71438" y="2160588"/>
          <p14:tracePt t="157147" x="88900" y="2160588"/>
          <p14:tracePt t="157164" x="133350" y="2160588"/>
          <p14:tracePt t="157181" x="179388" y="2160588"/>
          <p14:tracePt t="157198" x="204788" y="2133600"/>
          <p14:tracePt t="157214" x="214313" y="2133600"/>
          <p14:tracePt t="157268" x="204788" y="2133600"/>
          <p14:tracePt t="157287" x="223838" y="2133600"/>
          <p14:tracePt t="157300" x="250825" y="2179638"/>
          <p14:tracePt t="157316" x="258763" y="2179638"/>
          <p14:tracePt t="157317" x="276225" y="2205038"/>
          <p14:tracePt t="157331" x="339725" y="2268538"/>
          <p14:tracePt t="157348" x="347663" y="2303463"/>
          <p14:tracePt t="157364" x="366713" y="2322513"/>
          <p14:tracePt t="157380" x="366713" y="2339975"/>
          <p14:tracePt t="157398" x="366713" y="2357438"/>
          <p14:tracePt t="157460" x="366713" y="2374900"/>
          <p14:tracePt t="157476" x="357188" y="2384425"/>
          <p14:tracePt t="157480" x="357188" y="2401888"/>
          <p14:tracePt t="157480" x="322263" y="2401888"/>
          <p14:tracePt t="157498" x="285750" y="2419350"/>
          <p14:tracePt t="157514" x="223838" y="2428875"/>
          <p14:tracePt t="157531" x="204788" y="2428875"/>
          <p14:tracePt t="157547" x="196850" y="2428875"/>
          <p14:tracePt t="157653" x="187325" y="2428875"/>
          <p14:tracePt t="157656" x="179388" y="2428875"/>
          <p14:tracePt t="157668" x="169863" y="2419350"/>
          <p14:tracePt t="157672" x="160338" y="2401888"/>
          <p14:tracePt t="157681" x="152400" y="2366963"/>
          <p14:tracePt t="157697" x="142875" y="2347913"/>
          <p14:tracePt t="157714" x="142875" y="2295525"/>
          <p14:tracePt t="157732" x="142875" y="2286000"/>
          <p14:tracePt t="157748" x="169863" y="2251075"/>
          <p14:tracePt t="157765" x="214313" y="2232025"/>
          <p14:tracePt t="157812" x="223838" y="2232025"/>
          <p14:tracePt t="157815" x="241300" y="2232025"/>
          <p14:tracePt t="157829" x="276225" y="2214563"/>
          <p14:tracePt t="157831" x="303213" y="2214563"/>
          <p14:tracePt t="157848" x="330200" y="2214563"/>
          <p14:tracePt t="157865" x="393700" y="2214563"/>
          <p14:tracePt t="157881" x="438150" y="2214563"/>
          <p14:tracePt t="157898" x="465138" y="2214563"/>
          <p14:tracePt t="157915" x="500063" y="2224088"/>
          <p14:tracePt t="157932" x="509588" y="2251075"/>
          <p14:tracePt t="157948" x="536575" y="2286000"/>
          <p14:tracePt t="157965" x="554038" y="2330450"/>
          <p14:tracePt t="157981" x="561975" y="2347913"/>
          <p14:tracePt t="157998" x="561975" y="2374900"/>
          <p14:tracePt t="158014" x="561975" y="2401888"/>
          <p14:tracePt t="158031" x="561975" y="2411413"/>
          <p14:tracePt t="158047" x="561975" y="2428875"/>
          <p14:tracePt t="158065" x="561975" y="2438400"/>
          <p14:tracePt t="158082" x="561975" y="2465388"/>
          <p14:tracePt t="158097" x="561975" y="2500313"/>
          <p14:tracePt t="158115" x="561975" y="2517775"/>
          <p14:tracePt t="158132" x="561975" y="2554288"/>
          <p14:tracePt t="158148" x="561975" y="2598738"/>
          <p14:tracePt t="158148" x="561975" y="2616200"/>
          <p14:tracePt t="158166" x="598488" y="2705100"/>
          <p14:tracePt t="158182" x="652463" y="2840038"/>
          <p14:tracePt t="158197" x="731838" y="2965450"/>
          <p14:tracePt t="158215" x="911225" y="3429000"/>
          <p14:tracePt t="158231" x="1071563" y="3724275"/>
          <p14:tracePt t="158248" x="1152525" y="3894138"/>
          <p14:tracePt t="158265" x="1160463" y="3894138"/>
          <p14:tracePt t="158306" x="0" y="0"/>
        </p14:tracePtLst>
        <p14:tracePtLst>
          <p14:tracePt t="173289" x="3027363" y="3786188"/>
          <p14:tracePt t="173343" x="3027363" y="3803650"/>
          <p14:tracePt t="173356" x="3000375" y="3830638"/>
          <p14:tracePt t="173360" x="3000375" y="3840163"/>
          <p14:tracePt t="173372" x="2982913" y="3848100"/>
          <p14:tracePt t="173548" x="2973388" y="3840163"/>
          <p14:tracePt t="173552" x="2965450" y="3830638"/>
          <p14:tracePt t="173564" x="2946400" y="3813175"/>
          <p14:tracePt t="173580" x="2928938" y="3786188"/>
          <p14:tracePt t="173596" x="2911475" y="3768725"/>
          <p14:tracePt t="173628" x="2911475" y="3759200"/>
          <p14:tracePt t="173661" x="2901950" y="3759200"/>
          <p14:tracePt t="173665" x="2901950" y="3741738"/>
          <p14:tracePt t="173668" x="2901950" y="3732213"/>
          <p14:tracePt t="173688" x="2894013" y="3724275"/>
          <p14:tracePt t="173705" x="2884488" y="3697288"/>
          <p14:tracePt t="173706" x="2884488" y="3652838"/>
          <p14:tracePt t="173722" x="2884488" y="3633788"/>
          <p14:tracePt t="173738" x="2884488" y="3571875"/>
          <p14:tracePt t="173755" x="2894013" y="3544888"/>
          <p14:tracePt t="173771" x="2946400" y="3517900"/>
          <p14:tracePt t="173789" x="2982913" y="3500438"/>
          <p14:tracePt t="173805" x="3017838" y="3490913"/>
          <p14:tracePt t="173822" x="3027363" y="3490913"/>
          <p14:tracePt t="173900" x="3009900" y="3517900"/>
          <p14:tracePt t="173904" x="3000375" y="3517900"/>
          <p14:tracePt t="173921" x="2955925" y="3536950"/>
          <p14:tracePt t="173922" x="2847975" y="3562350"/>
          <p14:tracePt t="173938" x="2724150" y="3598863"/>
          <p14:tracePt t="173955" x="2660650" y="3608388"/>
          <p14:tracePt t="174140" x="2633663" y="3633788"/>
          <p14:tracePt t="174144" x="2625725" y="3633788"/>
          <p14:tracePt t="174156" x="2616200" y="3670300"/>
          <p14:tracePt t="174157" x="2608263" y="3705225"/>
          <p14:tracePt t="174172" x="2608263" y="3776663"/>
          <p14:tracePt t="174189" x="2608263" y="3786188"/>
          <p14:tracePt t="174236" x="2608263" y="3795713"/>
          <p14:tracePt t="174236" x="2608263" y="3803650"/>
          <p14:tracePt t="174244" x="2616200" y="3813175"/>
          <p14:tracePt t="174255" x="2643188" y="3857625"/>
          <p14:tracePt t="174272" x="2697163" y="3894138"/>
          <p14:tracePt t="174289" x="2741613" y="3911600"/>
          <p14:tracePt t="174305" x="2776538" y="3919538"/>
          <p14:tracePt t="174322" x="2822575" y="3938588"/>
          <p14:tracePt t="174338" x="2867025" y="3965575"/>
          <p14:tracePt t="174355" x="2919413" y="3965575"/>
          <p14:tracePt t="174371" x="2990850" y="3965575"/>
          <p14:tracePt t="174389" x="3062288" y="3965575"/>
          <p14:tracePt t="174405" x="3116263" y="3965575"/>
          <p14:tracePt t="174422" x="3133725" y="3965575"/>
          <p14:tracePt t="174528" x="3133725" y="3956050"/>
          <p14:tracePt t="174540" x="3133725" y="3946525"/>
          <p14:tracePt t="174544" x="3133725" y="3938588"/>
          <p14:tracePt t="174562" x="3133725" y="3911600"/>
          <p14:tracePt t="174576" x="3133725" y="3884613"/>
          <p14:tracePt t="174577" x="3125788" y="3867150"/>
          <p14:tracePt t="174589" x="3089275" y="3822700"/>
          <p14:tracePt t="174605" x="3009900" y="3768725"/>
          <p14:tracePt t="174622" x="2990850" y="3759200"/>
          <p14:tracePt t="174929" x="3000375" y="3768725"/>
          <p14:tracePt t="174941" x="3036888" y="3795713"/>
          <p14:tracePt t="174956" x="3054350" y="3813175"/>
          <p14:tracePt t="174958" x="3089275" y="3830638"/>
          <p14:tracePt t="174971" x="3143250" y="3830638"/>
          <p14:tracePt t="174988" x="3295650" y="3830638"/>
          <p14:tracePt t="175005" x="3340100" y="3830638"/>
          <p14:tracePt t="175022" x="3348038" y="3830638"/>
          <p14:tracePt t="175038" x="3367088" y="3822700"/>
          <p14:tracePt t="175055" x="3394075" y="3751263"/>
          <p14:tracePt t="175072" x="3438525" y="3625850"/>
          <p14:tracePt t="175090" x="3438525" y="3581400"/>
          <p14:tracePt t="175134" x="3438525" y="3562350"/>
          <p14:tracePt t="175137" x="3429000" y="3527425"/>
          <p14:tracePt t="175150" x="3411538" y="3465513"/>
          <p14:tracePt t="175155" x="3384550" y="3419475"/>
          <p14:tracePt t="175173" x="3367088" y="3394075"/>
          <p14:tracePt t="175189" x="3340100" y="3357563"/>
          <p14:tracePt t="175206" x="3313113" y="3330575"/>
          <p14:tracePt t="175222" x="3295650" y="3330575"/>
          <p14:tracePt t="175239" x="3251200" y="3330575"/>
          <p14:tracePt t="175255" x="3224213" y="3330575"/>
          <p14:tracePt t="175272" x="3179763" y="3330575"/>
          <p14:tracePt t="175290" x="3125788" y="3330575"/>
          <p14:tracePt t="175306" x="3071813" y="3330575"/>
          <p14:tracePt t="175322" x="3027363" y="3348038"/>
          <p14:tracePt t="175339" x="2990850" y="3384550"/>
          <p14:tracePt t="175355" x="2965450" y="3411538"/>
          <p14:tracePt t="175355" x="2938463" y="3438525"/>
          <p14:tracePt t="175374" x="2911475" y="3473450"/>
          <p14:tracePt t="175391" x="2894013" y="3527425"/>
          <p14:tracePt t="175406" x="2874963" y="3562350"/>
          <p14:tracePt t="175423" x="2874963" y="3598863"/>
          <p14:tracePt t="175439" x="2874963" y="3633788"/>
          <p14:tracePt t="175502" x="2901950" y="3670300"/>
          <p14:tracePt t="175506" x="2973388" y="3741738"/>
          <p14:tracePt t="175518" x="3081338" y="3795713"/>
          <p14:tracePt t="175550" x="3108325" y="3813175"/>
          <p14:tracePt t="175554" x="3116263" y="3813175"/>
          <p14:tracePt t="175562" x="3205163" y="3875088"/>
          <p14:tracePt t="175611" x="0" y="0"/>
        </p14:tracePtLst>
      </p14:laserTrace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calculated output corrections</a:t>
            </a:r>
            <a:endParaRPr lang="en-US" sz="2800" i="1" baseline="-25000" dirty="0"/>
          </a:p>
        </p:txBody>
      </p:sp>
      <p:sp>
        <p:nvSpPr>
          <p:cNvPr id="15" name="Rectangle 14"/>
          <p:cNvSpPr/>
          <p:nvPr/>
        </p:nvSpPr>
        <p:spPr>
          <a:xfrm>
            <a:off x="0" y="1098755"/>
            <a:ext cx="9144000" cy="1200329"/>
          </a:xfrm>
          <a:prstGeom prst="rect">
            <a:avLst/>
          </a:prstGeom>
        </p:spPr>
        <p:txBody>
          <a:bodyPr wrap="square">
            <a:spAutoFit/>
          </a:bodyPr>
          <a:lstStyle/>
          <a:p>
            <a:pPr marL="0" lvl="1" algn="just"/>
            <a:r>
              <a:rPr lang="en-US" sz="2400" dirty="0">
                <a:solidFill>
                  <a:schemeClr val="tx2"/>
                </a:solidFill>
                <a:sym typeface="Symbol"/>
              </a:rPr>
              <a:t>It requires one to measure or estimate the magnitudes of the interfering and/or modifying inputs and to know quantitatively how they affect the outputs.</a:t>
            </a:r>
          </a:p>
        </p:txBody>
      </p:sp>
      <p:sp>
        <p:nvSpPr>
          <p:cNvPr id="16" name="Rectangle 15"/>
          <p:cNvSpPr/>
          <p:nvPr/>
        </p:nvSpPr>
        <p:spPr>
          <a:xfrm>
            <a:off x="-9828" y="2357255"/>
            <a:ext cx="9144000" cy="1200329"/>
          </a:xfrm>
          <a:prstGeom prst="rect">
            <a:avLst/>
          </a:prstGeom>
        </p:spPr>
        <p:txBody>
          <a:bodyPr wrap="square">
            <a:spAutoFit/>
          </a:bodyPr>
          <a:lstStyle/>
          <a:p>
            <a:pPr marL="0" lvl="1" algn="just"/>
            <a:r>
              <a:rPr lang="en-US" sz="2400" dirty="0">
                <a:solidFill>
                  <a:srgbClr val="C00000"/>
                </a:solidFill>
                <a:sym typeface="Symbol"/>
              </a:rPr>
              <a:t>With this information it is possible to calculate corrections which may be added to or subtracted from the indicated output so as to leave (ideally) with only the component associated with the desired input.</a:t>
            </a:r>
          </a:p>
        </p:txBody>
      </p:sp>
      <p:sp>
        <p:nvSpPr>
          <p:cNvPr id="17" name="Rectangle 16"/>
          <p:cNvSpPr/>
          <p:nvPr/>
        </p:nvSpPr>
        <p:spPr>
          <a:xfrm>
            <a:off x="-9828" y="3699323"/>
            <a:ext cx="9144000" cy="1200329"/>
          </a:xfrm>
          <a:prstGeom prst="rect">
            <a:avLst/>
          </a:prstGeom>
        </p:spPr>
        <p:txBody>
          <a:bodyPr wrap="square">
            <a:spAutoFit/>
          </a:bodyPr>
          <a:lstStyle/>
          <a:p>
            <a:pPr marL="0" lvl="1" algn="just"/>
            <a:r>
              <a:rPr lang="en-US" sz="2400" dirty="0">
                <a:solidFill>
                  <a:schemeClr val="tx2"/>
                </a:solidFill>
                <a:sym typeface="Symbol"/>
              </a:rPr>
              <a:t>For example, in the case of the manometer the effect of temperature on the scale and density of the manometric fluid can be accurately calculated and the output corrected accordingly.</a:t>
            </a:r>
          </a:p>
        </p:txBody>
      </p:sp>
    </p:spTree>
    <p:custDataLst>
      <p:tags r:id="rId1"/>
    </p:custDataLst>
    <p:extLst>
      <p:ext uri="{BB962C8B-B14F-4D97-AF65-F5344CB8AC3E}">
        <p14:creationId xmlns:p14="http://schemas.microsoft.com/office/powerpoint/2010/main" val="2854550351"/>
      </p:ext>
    </p:extLst>
  </p:cSld>
  <p:clrMapOvr>
    <a:masterClrMapping/>
  </p:clrMapOvr>
  <mc:AlternateContent xmlns:mc="http://schemas.openxmlformats.org/markup-compatibility/2006" xmlns:p14="http://schemas.microsoft.com/office/powerpoint/2010/main">
    <mc:Choice Requires="p14">
      <p:transition spd="slow" p14:dur="2000" advTm="61977"/>
    </mc:Choice>
    <mc:Fallback xmlns="">
      <p:transition spd="slow" advTm="61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signal filtering</a:t>
            </a:r>
            <a:endParaRPr lang="en-US" sz="2800" i="1" baseline="-25000" dirty="0"/>
          </a:p>
        </p:txBody>
      </p:sp>
      <p:sp>
        <p:nvSpPr>
          <p:cNvPr id="15" name="Rectangle 14"/>
          <p:cNvSpPr/>
          <p:nvPr/>
        </p:nvSpPr>
        <p:spPr>
          <a:xfrm>
            <a:off x="0" y="1098755"/>
            <a:ext cx="9144000" cy="1200329"/>
          </a:xfrm>
          <a:prstGeom prst="rect">
            <a:avLst/>
          </a:prstGeom>
        </p:spPr>
        <p:txBody>
          <a:bodyPr wrap="square">
            <a:spAutoFit/>
          </a:bodyPr>
          <a:lstStyle/>
          <a:p>
            <a:pPr marL="0" lvl="1" algn="just"/>
            <a:r>
              <a:rPr lang="en-US" sz="2400" dirty="0">
                <a:solidFill>
                  <a:schemeClr val="tx2"/>
                </a:solidFill>
                <a:sym typeface="Symbol"/>
              </a:rPr>
              <a:t>Introduction of certain elements called “FILTERS” which block the spurious signals so that their effects on the output are removed or considerably reduced.</a:t>
            </a:r>
          </a:p>
        </p:txBody>
      </p:sp>
      <p:sp>
        <p:nvSpPr>
          <p:cNvPr id="16" name="Rectangle 15"/>
          <p:cNvSpPr/>
          <p:nvPr/>
        </p:nvSpPr>
        <p:spPr>
          <a:xfrm>
            <a:off x="-9828" y="2357255"/>
            <a:ext cx="9144000" cy="461665"/>
          </a:xfrm>
          <a:prstGeom prst="rect">
            <a:avLst/>
          </a:prstGeom>
        </p:spPr>
        <p:txBody>
          <a:bodyPr wrap="square">
            <a:spAutoFit/>
          </a:bodyPr>
          <a:lstStyle/>
          <a:p>
            <a:pPr marL="0" lvl="1" algn="just"/>
            <a:r>
              <a:rPr lang="en-US" sz="2400" dirty="0">
                <a:solidFill>
                  <a:srgbClr val="C00000"/>
                </a:solidFill>
                <a:sym typeface="Symbol"/>
              </a:rPr>
              <a:t>FILTERS may be applied to any signal – input, output or intermediate.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3067665"/>
            <a:ext cx="4572000" cy="33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13612"/>
            <a:ext cx="4572000" cy="314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54262919"/>
      </p:ext>
    </p:extLst>
  </p:cSld>
  <p:clrMapOvr>
    <a:masterClrMapping/>
  </p:clrMapOvr>
  <mc:AlternateContent xmlns:mc="http://schemas.openxmlformats.org/markup-compatibility/2006" xmlns:p14="http://schemas.microsoft.com/office/powerpoint/2010/main">
    <mc:Choice Requires="p14">
      <p:transition spd="slow" p14:dur="2000" advTm="95321"/>
    </mc:Choice>
    <mc:Fallback xmlns="">
      <p:transition spd="slow" advTm="953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extLst>
    <p:ext uri="{3A86A75C-4F4B-4683-9AE1-C65F6400EC91}">
      <p14:laserTraceLst xmlns:p14="http://schemas.microsoft.com/office/powerpoint/2010/main">
        <p14:tracePtLst>
          <p14:tracePt t="10053" x="1803400" y="1893888"/>
          <p14:tracePt t="10122" x="1795463" y="1893888"/>
          <p14:tracePt t="10265" x="1812925" y="1893888"/>
          <p14:tracePt t="10269" x="1839913" y="1893888"/>
          <p14:tracePt t="10282" x="1901825" y="1893888"/>
          <p14:tracePt t="10286" x="1938338" y="1893888"/>
          <p14:tracePt t="10314" x="1982788" y="1893888"/>
          <p14:tracePt t="10319" x="2009775" y="1893888"/>
          <p14:tracePt t="10336" x="2017713" y="1893888"/>
          <p14:tracePt t="10361" x="2062163" y="1893888"/>
          <p14:tracePt t="10369" x="2089150" y="1893888"/>
          <p14:tracePt t="10386" x="2108200" y="1893888"/>
          <p14:tracePt t="10908" x="2116138" y="1893888"/>
          <p14:tracePt t="10912" x="2125663" y="1893888"/>
          <p14:tracePt t="10924" x="2152650" y="1893888"/>
          <p14:tracePt t="10927" x="2214563" y="1893888"/>
          <p14:tracePt t="10935" x="2347913" y="1893888"/>
          <p14:tracePt t="10952" x="2357438" y="1893888"/>
          <p14:tracePt t="10969" x="2357438" y="1866900"/>
          <p14:tracePt t="10986" x="2419350" y="1866900"/>
          <p14:tracePt t="11002" x="2660650" y="1866900"/>
          <p14:tracePt t="11021" x="2786063" y="1866900"/>
          <p14:tracePt t="11036" x="2919413" y="1866900"/>
          <p14:tracePt t="11053" x="3081338" y="1866900"/>
          <p14:tracePt t="11069" x="3214688" y="1866900"/>
          <p14:tracePt t="11085" x="3340100" y="1857375"/>
          <p14:tracePt t="11102" x="3446463" y="1857375"/>
          <p14:tracePt t="11119" x="3616325" y="1857375"/>
          <p14:tracePt t="11135" x="3732213" y="1857375"/>
          <p14:tracePt t="11152" x="3946525" y="1857375"/>
          <p14:tracePt t="11169" x="4160838" y="1822450"/>
          <p14:tracePt t="11185" x="4357688" y="1822450"/>
          <p14:tracePt t="11203" x="4518025" y="1839913"/>
          <p14:tracePt t="11219" x="4697413" y="1839913"/>
          <p14:tracePt t="11236" x="4911725" y="1839913"/>
          <p14:tracePt t="11253" x="5133975" y="1839913"/>
          <p14:tracePt t="11269" x="5251450" y="1847850"/>
          <p14:tracePt t="11286" x="5348288" y="1847850"/>
          <p14:tracePt t="11302" x="5653088" y="1866900"/>
          <p14:tracePt t="11320" x="5956300" y="1874838"/>
          <p14:tracePt t="11336" x="6232525" y="1874838"/>
          <p14:tracePt t="11353" x="6510338" y="1884363"/>
          <p14:tracePt t="11369" x="6742113" y="1893888"/>
          <p14:tracePt t="11386" x="7108825" y="1893888"/>
          <p14:tracePt t="11403" x="7367588" y="1893888"/>
          <p14:tracePt t="11420" x="7626350" y="1893888"/>
          <p14:tracePt t="11436" x="7786688" y="1893888"/>
          <p14:tracePt t="11452" x="7939088" y="1893888"/>
          <p14:tracePt t="11469" x="8001000" y="1893888"/>
          <p14:tracePt t="11486" x="8054975" y="1893888"/>
          <p14:tracePt t="11502" x="8215313" y="1866900"/>
          <p14:tracePt t="11519" x="8269288" y="1857375"/>
          <p14:tracePt t="11536" x="8358188" y="1857375"/>
          <p14:tracePt t="11708" x="8358188" y="1866900"/>
          <p14:tracePt t="11724" x="8348663" y="1874838"/>
          <p14:tracePt t="11728" x="8340725" y="1874838"/>
          <p14:tracePt t="11742" x="8296275" y="1874838"/>
          <p14:tracePt t="11753" x="8232775" y="1874838"/>
          <p14:tracePt t="11769" x="8188325" y="1874838"/>
          <p14:tracePt t="11786" x="8153400" y="1874838"/>
          <p14:tracePt t="11868" x="8134350" y="1874838"/>
          <p14:tracePt t="11872" x="8134350" y="1866900"/>
          <p14:tracePt t="11886" x="8072438" y="1866900"/>
          <p14:tracePt t="11887" x="8027988" y="1866900"/>
          <p14:tracePt t="11887" x="7777163" y="1866900"/>
          <p14:tracePt t="11903" x="7358063" y="1911350"/>
          <p14:tracePt t="11919" x="7062788" y="1955800"/>
          <p14:tracePt t="11937" x="6804025" y="2000250"/>
          <p14:tracePt t="11952" x="6786563" y="2000250"/>
          <p14:tracePt t="12027" x="6769100" y="2009775"/>
          <p14:tracePt t="12044" x="6724650" y="2027238"/>
          <p14:tracePt t="12048" x="6643688" y="2036763"/>
          <p14:tracePt t="12060" x="6545263" y="2054225"/>
          <p14:tracePt t="12060" x="6446838" y="2089150"/>
          <p14:tracePt t="12076" x="6340475" y="2133600"/>
          <p14:tracePt t="12080" x="6224588" y="2160588"/>
          <p14:tracePt t="12091" x="5983288" y="2232025"/>
          <p14:tracePt t="12104" x="5741988" y="2303463"/>
          <p14:tracePt t="12119" x="5518150" y="2374900"/>
          <p14:tracePt t="12136" x="5313363" y="2428875"/>
          <p14:tracePt t="12153" x="5153025" y="2473325"/>
          <p14:tracePt t="12169" x="5018088" y="2500313"/>
          <p14:tracePt t="12186" x="4848225" y="2517775"/>
          <p14:tracePt t="12203" x="4608513" y="2562225"/>
          <p14:tracePt t="12220" x="4562475" y="2562225"/>
          <p14:tracePt t="12237" x="4394200" y="2598738"/>
          <p14:tracePt t="12253" x="4384675" y="2608263"/>
          <p14:tracePt t="12300" x="4303713" y="2616200"/>
          <p14:tracePt t="12303" x="4170363" y="2633663"/>
          <p14:tracePt t="12309" x="4010025" y="2643188"/>
          <p14:tracePt t="12319" x="3544888" y="2643188"/>
          <p14:tracePt t="12337" x="3295650" y="2643188"/>
          <p14:tracePt t="12353" x="3081338" y="2643188"/>
          <p14:tracePt t="12370" x="2884488" y="2643188"/>
          <p14:tracePt t="12387" x="2714625" y="2643188"/>
          <p14:tracePt t="12403" x="2562225" y="2643188"/>
          <p14:tracePt t="12420" x="2428875" y="2643188"/>
          <p14:tracePt t="12436" x="2295525" y="2660650"/>
          <p14:tracePt t="12453" x="2214563" y="2660650"/>
          <p14:tracePt t="12470" x="2152650" y="2660650"/>
          <p14:tracePt t="12590" x="2143125" y="2660650"/>
          <p14:tracePt t="12606" x="2116138" y="2660650"/>
          <p14:tracePt t="12610" x="2108200" y="2660650"/>
          <p14:tracePt t="12621" x="2071688" y="2660650"/>
          <p14:tracePt t="12654" x="2062163" y="2660650"/>
          <p14:tracePt t="12658" x="2054225" y="2660650"/>
          <p14:tracePt t="12668" x="2044700" y="2660650"/>
          <p14:tracePt t="12687" x="2036763" y="2652713"/>
          <p14:tracePt t="12687" x="2009775" y="2633663"/>
          <p14:tracePt t="12703" x="1990725" y="2633663"/>
          <p14:tracePt t="12720" x="1973263" y="2633663"/>
          <p14:tracePt t="12737" x="1911350" y="2633663"/>
          <p14:tracePt t="12958" x="1884363" y="2625725"/>
          <p14:tracePt t="12962" x="1884363" y="2616200"/>
          <p14:tracePt t="13022" x="1874838" y="2616200"/>
          <p14:tracePt t="15727" x="0" y="0"/>
        </p14:tracePtLst>
        <p14:tracePtLst>
          <p14:tracePt t="27973" x="669925" y="3482975"/>
          <p14:tracePt t="28577" x="669925" y="3490913"/>
          <p14:tracePt t="28589" x="687388" y="3500438"/>
          <p14:tracePt t="28593" x="687388" y="3509963"/>
          <p14:tracePt t="28601" x="704850" y="3536950"/>
          <p14:tracePt t="28611" x="704850" y="3562350"/>
          <p14:tracePt t="28700" x="687388" y="3571875"/>
          <p14:tracePt t="28705" x="679450" y="3571875"/>
          <p14:tracePt t="28716" x="669925" y="3571875"/>
          <p14:tracePt t="28733" x="652463" y="3571875"/>
          <p14:tracePt t="28733" x="642938" y="3571875"/>
          <p14:tracePt t="28750" x="615950" y="3571875"/>
          <p14:tracePt t="28750" x="608013" y="3571875"/>
          <p14:tracePt t="28778" x="588963" y="3571875"/>
          <p14:tracePt t="28779" x="561975" y="3571875"/>
          <p14:tracePt t="28795" x="536575" y="3571875"/>
          <p14:tracePt t="28795" x="509588" y="3571875"/>
          <p14:tracePt t="28829" x="500063" y="3571875"/>
          <p14:tracePt t="29036" x="509588" y="3562350"/>
          <p14:tracePt t="29040" x="517525" y="3562350"/>
          <p14:tracePt t="29053" x="536575" y="3562350"/>
          <p14:tracePt t="29061" x="561975" y="3562350"/>
          <p14:tracePt t="29062" x="598488" y="3562350"/>
          <p14:tracePt t="29078" x="642938" y="3562350"/>
          <p14:tracePt t="29095" x="679450" y="3562350"/>
          <p14:tracePt t="29112" x="714375" y="3562350"/>
          <p14:tracePt t="29129" x="768350" y="3562350"/>
          <p14:tracePt t="29145" x="839788" y="3589338"/>
          <p14:tracePt t="29162" x="866775" y="3598863"/>
          <p14:tracePt t="29179" x="901700" y="3633788"/>
          <p14:tracePt t="29195" x="1027113" y="3670300"/>
          <p14:tracePt t="29212" x="1071563" y="3705225"/>
          <p14:tracePt t="29229" x="1133475" y="3786188"/>
          <p14:tracePt t="29325" x="1133475" y="3795713"/>
          <p14:tracePt t="29357" x="1143000" y="3803650"/>
          <p14:tracePt t="29405" x="1143000" y="3795713"/>
          <p14:tracePt t="29420" x="1143000" y="3759200"/>
          <p14:tracePt t="29426" x="1143000" y="3724275"/>
          <p14:tracePt t="29437" x="1143000" y="3714750"/>
          <p14:tracePt t="29485" x="1143000" y="3687763"/>
          <p14:tracePt t="29485" x="1116013" y="3670300"/>
          <p14:tracePt t="29501" x="1081088" y="3625850"/>
          <p14:tracePt t="29505" x="1054100" y="3589338"/>
          <p14:tracePt t="29516" x="1017588" y="3562350"/>
          <p14:tracePt t="29520" x="990600" y="3527425"/>
          <p14:tracePt t="29528" x="955675" y="3490913"/>
          <p14:tracePt t="29545" x="955675" y="3482975"/>
          <p14:tracePt t="29561" x="946150" y="3482975"/>
          <p14:tracePt t="29727" x="938213" y="3482975"/>
          <p14:tracePt t="29734" x="911225" y="3482975"/>
          <p14:tracePt t="29734" x="866775" y="3509963"/>
          <p14:tracePt t="29748" x="866775" y="3544888"/>
          <p14:tracePt t="29762" x="866775" y="3554413"/>
          <p14:tracePt t="29779" x="857250" y="3554413"/>
          <p14:tracePt t="29796" x="847725" y="3581400"/>
          <p14:tracePt t="29813" x="847725" y="3616325"/>
          <p14:tracePt t="29829" x="847725" y="3633788"/>
          <p14:tracePt t="29846" x="847725" y="3670300"/>
          <p14:tracePt t="29862" x="866775" y="3705225"/>
          <p14:tracePt t="29879" x="866775" y="3724275"/>
          <p14:tracePt t="29896" x="893763" y="3751263"/>
          <p14:tracePt t="29912" x="919163" y="3768725"/>
          <p14:tracePt t="29929" x="946150" y="3786188"/>
          <p14:tracePt t="30015" x="955675" y="3786188"/>
          <p14:tracePt t="30030" x="965200" y="3786188"/>
          <p14:tracePt t="30034" x="973138" y="3786188"/>
          <p14:tracePt t="30047" x="982663" y="3786188"/>
          <p14:tracePt t="30063" x="982663" y="3776663"/>
          <p14:tracePt t="30115" x="982663" y="3786188"/>
          <p14:tracePt t="30127" x="982663" y="3803650"/>
          <p14:tracePt t="30159" x="973138" y="3848100"/>
          <p14:tracePt t="30163" x="965200" y="3919538"/>
          <p14:tracePt t="30173" x="919163" y="4133850"/>
          <p14:tracePt t="30178" x="884238" y="4340225"/>
          <p14:tracePt t="30195" x="874713" y="4510088"/>
          <p14:tracePt t="30212" x="884238" y="4581525"/>
          <p14:tracePt t="30229" x="911225" y="4625975"/>
          <p14:tracePt t="30246" x="928688" y="4652963"/>
          <p14:tracePt t="30262" x="946150" y="4670425"/>
          <p14:tracePt t="30279" x="955675" y="4679950"/>
          <p14:tracePt t="30296" x="965200" y="4687888"/>
          <p14:tracePt t="30312" x="965200" y="4705350"/>
          <p14:tracePt t="30328" x="965200" y="4732338"/>
          <p14:tracePt t="30346" x="973138" y="4759325"/>
          <p14:tracePt t="30362" x="973138" y="4795838"/>
          <p14:tracePt t="30379" x="973138" y="4848225"/>
          <p14:tracePt t="30395" x="973138" y="4902200"/>
          <p14:tracePt t="30413" x="973138" y="4938713"/>
          <p14:tracePt t="30430" x="973138" y="4946650"/>
          <p14:tracePt t="30575" x="973138" y="4956175"/>
          <p14:tracePt t="30578" x="965200" y="4929188"/>
          <p14:tracePt t="30579" x="955675" y="4884738"/>
          <p14:tracePt t="30595" x="955675" y="4822825"/>
          <p14:tracePt t="30613" x="938213" y="4751388"/>
          <p14:tracePt t="30629" x="928688" y="4705350"/>
          <p14:tracePt t="30645" x="928688" y="4679950"/>
          <p14:tracePt t="30663" x="928688" y="4660900"/>
          <p14:tracePt t="30679" x="919163" y="4652963"/>
          <p14:tracePt t="30696" x="911225" y="4643438"/>
          <p14:tracePt t="30713" x="901700" y="4633913"/>
          <p14:tracePt t="30729" x="893763" y="4625975"/>
          <p14:tracePt t="30747" x="884238" y="4625975"/>
          <p14:tracePt t="30762" x="866775" y="4625975"/>
          <p14:tracePt t="30779" x="839788" y="4625975"/>
          <p14:tracePt t="30795" x="830263" y="4625975"/>
          <p14:tracePt t="30831" x="830263" y="4616450"/>
          <p14:tracePt t="30831" x="830263" y="4598988"/>
          <p14:tracePt t="30846" x="830263" y="4537075"/>
          <p14:tracePt t="30863" x="830263" y="4473575"/>
          <p14:tracePt t="30879" x="830263" y="4438650"/>
          <p14:tracePt t="30896" x="830263" y="4402138"/>
          <p14:tracePt t="30913" x="830263" y="4375150"/>
          <p14:tracePt t="30929" x="830263" y="4357688"/>
          <p14:tracePt t="30946" x="830263" y="4340225"/>
          <p14:tracePt t="30962" x="830263" y="4330700"/>
          <p14:tracePt t="31106" x="830263" y="4313238"/>
          <p14:tracePt t="31119" x="830263" y="4286250"/>
          <p14:tracePt t="31123" x="830263" y="4251325"/>
          <p14:tracePt t="31135" x="830263" y="4143375"/>
          <p14:tracePt t="31146" x="830263" y="4017963"/>
          <p14:tracePt t="31163" x="830263" y="3919538"/>
          <p14:tracePt t="31217" x="830263" y="3875088"/>
          <p14:tracePt t="31221" x="830263" y="3830638"/>
          <p14:tracePt t="31232" x="822325" y="3830638"/>
          <p14:tracePt t="31233" x="822325" y="3813175"/>
          <p14:tracePt t="31246" x="822325" y="3776663"/>
          <p14:tracePt t="31441" x="822325" y="3751263"/>
          <p14:tracePt t="31456" x="822325" y="3741738"/>
          <p14:tracePt t="31473" x="803275" y="3724275"/>
          <p14:tracePt t="31479" x="768350" y="3697288"/>
          <p14:tracePt t="31488" x="741363" y="3687763"/>
          <p14:tracePt t="31537" x="714375" y="3679825"/>
          <p14:tracePt t="31541" x="704850" y="3670300"/>
          <p14:tracePt t="31552" x="696913" y="3652838"/>
          <p14:tracePt t="31556" x="669925" y="3633788"/>
          <p14:tracePt t="31568" x="608013" y="3616325"/>
          <p14:tracePt t="31579" x="571500" y="3589338"/>
          <p14:tracePt t="31596" x="527050" y="3571875"/>
          <p14:tracePt t="31613" x="446088" y="3562350"/>
          <p14:tracePt t="31629" x="357188" y="3536950"/>
          <p14:tracePt t="31646" x="268288" y="3536950"/>
          <p14:tracePt t="31662" x="187325" y="3536950"/>
          <p14:tracePt t="31680" x="169863" y="3536950"/>
          <p14:tracePt t="32241" x="196850" y="3536950"/>
          <p14:tracePt t="32245" x="223838" y="3536950"/>
          <p14:tracePt t="32257" x="276225" y="3536950"/>
          <p14:tracePt t="32263" x="303213" y="3536950"/>
          <p14:tracePt t="32353" x="322263" y="3536950"/>
          <p14:tracePt t="32357" x="322263" y="3527425"/>
          <p14:tracePt t="32369" x="322263" y="3509963"/>
          <p14:tracePt t="32388" x="330200" y="3509963"/>
          <p14:tracePt t="32401" x="347663" y="3509963"/>
          <p14:tracePt t="32401" x="357188" y="3509963"/>
          <p14:tracePt t="32413" x="366713" y="3517900"/>
          <p14:tracePt t="32429" x="384175" y="3517900"/>
          <p14:tracePt t="32529" x="393700" y="3517900"/>
          <p14:tracePt t="32533" x="411163" y="3517900"/>
          <p14:tracePt t="32544" x="428625" y="3517900"/>
          <p14:tracePt t="32563" x="455613" y="3517900"/>
          <p14:tracePt t="32564" x="509588" y="3517900"/>
          <p14:tracePt t="32580" x="527050" y="3517900"/>
          <p14:tracePt t="32597" x="608013" y="3554413"/>
          <p14:tracePt t="32613" x="660400" y="3554413"/>
          <p14:tracePt t="32629" x="696913" y="3554413"/>
          <p14:tracePt t="32646" x="731838" y="3562350"/>
          <p14:tracePt t="32771" x="741363" y="3562350"/>
          <p14:tracePt t="32775" x="750888" y="3562350"/>
          <p14:tracePt t="32803" x="758825" y="3562350"/>
          <p14:tracePt t="33187" x="758825" y="3571875"/>
          <p14:tracePt t="33191" x="758825" y="3581400"/>
          <p14:tracePt t="33206" x="758825" y="3589338"/>
          <p14:tracePt t="33271" x="750888" y="3589338"/>
          <p14:tracePt t="33282" x="741363" y="3608388"/>
          <p14:tracePt t="33287" x="704850" y="3643313"/>
          <p14:tracePt t="33299" x="687388" y="3660775"/>
          <p14:tracePt t="33314" x="687388" y="3679825"/>
          <p14:tracePt t="33317" x="687388" y="3697288"/>
          <p14:tracePt t="33331" x="669925" y="3724275"/>
          <p14:tracePt t="33347" x="660400" y="3741738"/>
          <p14:tracePt t="33364" x="642938" y="3759200"/>
          <p14:tracePt t="33380" x="588963" y="3795713"/>
          <p14:tracePt t="33397" x="517525" y="3830638"/>
          <p14:tracePt t="33413" x="401638" y="3894138"/>
          <p14:tracePt t="33431" x="357188" y="3919538"/>
          <p14:tracePt t="33447" x="285750" y="3946525"/>
          <p14:tracePt t="33463" x="241300" y="3973513"/>
          <p14:tracePt t="33480" x="196850" y="4000500"/>
          <p14:tracePt t="33496" x="169863" y="4017963"/>
          <p14:tracePt t="33514" x="142875" y="4054475"/>
          <p14:tracePt t="33531" x="80963" y="4133850"/>
          <p14:tracePt t="33547" x="26988" y="4205288"/>
          <p14:tracePt t="33564" x="0" y="4268788"/>
          <p14:tracePt t="33603" x="0" y="4295775"/>
          <p14:tracePt t="33604" x="0" y="4322763"/>
          <p14:tracePt t="33614" x="0" y="4375150"/>
          <p14:tracePt t="33629" x="17463" y="4411663"/>
          <p14:tracePt t="33646" x="17463" y="4429125"/>
          <p14:tracePt t="33663" x="17463" y="4438650"/>
          <p14:tracePt t="33874" x="36513" y="4446588"/>
          <p14:tracePt t="33879" x="53975" y="4446588"/>
          <p14:tracePt t="33881" x="88900" y="4465638"/>
          <p14:tracePt t="33897" x="125413" y="4465638"/>
          <p14:tracePt t="33914" x="133350" y="4465638"/>
          <p14:tracePt t="33931" x="169863" y="4465638"/>
          <p14:tracePt t="33948" x="231775" y="4473575"/>
          <p14:tracePt t="33964" x="250825" y="4473575"/>
          <p14:tracePt t="34035" x="258763" y="4473575"/>
          <p14:tracePt t="34039" x="276225" y="4473575"/>
          <p14:tracePt t="34051" x="303213" y="4483100"/>
          <p14:tracePt t="34063" x="330200" y="4500563"/>
          <p14:tracePt t="34064" x="366713" y="4500563"/>
          <p14:tracePt t="34082" x="482600" y="4510088"/>
          <p14:tracePt t="34098" x="669925" y="4537075"/>
          <p14:tracePt t="34115" x="731838" y="4545013"/>
          <p14:tracePt t="34131" x="750888" y="4545013"/>
          <p14:tracePt t="34261" x="750888" y="4554538"/>
          <p14:tracePt t="34265" x="750888" y="4562475"/>
          <p14:tracePt t="34277" x="758825" y="4562475"/>
          <p14:tracePt t="34297" x="776288" y="4537075"/>
          <p14:tracePt t="34298" x="795338" y="4518025"/>
          <p14:tracePt t="34340" x="795338" y="4510088"/>
          <p14:tracePt t="34344" x="795338" y="4491038"/>
          <p14:tracePt t="34356" x="795338" y="4456113"/>
          <p14:tracePt t="34364" x="795338" y="4375150"/>
          <p14:tracePt t="34380" x="795338" y="4251325"/>
          <p14:tracePt t="34396" x="785813" y="4125913"/>
          <p14:tracePt t="34413" x="768350" y="4108450"/>
          <p14:tracePt t="34429" x="768350" y="4071938"/>
          <p14:tracePt t="34447" x="758825" y="4044950"/>
          <p14:tracePt t="34483" x="750888" y="4017963"/>
          <p14:tracePt t="34484" x="750888" y="4010025"/>
          <p14:tracePt t="34497" x="750888" y="3983038"/>
          <p14:tracePt t="34513" x="731838" y="3965575"/>
          <p14:tracePt t="34530" x="731838" y="3946525"/>
          <p14:tracePt t="34547" x="731838" y="3911600"/>
          <p14:tracePt t="34564" x="731838" y="3884613"/>
          <p14:tracePt t="34580" x="731838" y="3867150"/>
          <p14:tracePt t="34597" x="731838" y="3848100"/>
          <p14:tracePt t="34614" x="731838" y="3830638"/>
          <p14:tracePt t="34630" x="731838" y="3795713"/>
          <p14:tracePt t="34648" x="731838" y="3759200"/>
          <p14:tracePt t="34664" x="731838" y="3741738"/>
          <p14:tracePt t="34680" x="731838" y="3732213"/>
          <p14:tracePt t="34836" x="714375" y="3732213"/>
          <p14:tracePt t="34840" x="714375" y="3724275"/>
          <p14:tracePt t="34845" x="714375" y="3714750"/>
          <p14:tracePt t="34853" x="714375" y="3705225"/>
          <p14:tracePt t="34863" x="714375" y="3687763"/>
          <p14:tracePt t="34880" x="714375" y="3670300"/>
          <p14:tracePt t="34916" x="714375" y="3652838"/>
          <p14:tracePt t="34931" x="723900" y="3652838"/>
          <p14:tracePt t="34932" x="750888" y="3652838"/>
          <p14:tracePt t="34947" x="803275" y="3633788"/>
          <p14:tracePt t="34964" x="830263" y="3633788"/>
          <p14:tracePt t="34980" x="866775" y="3633788"/>
          <p14:tracePt t="34996" x="911225" y="3633788"/>
          <p14:tracePt t="35015" x="973138" y="3643313"/>
          <p14:tracePt t="35031" x="1017588" y="3687763"/>
          <p14:tracePt t="35047" x="1044575" y="3697288"/>
          <p14:tracePt t="35064" x="1098550" y="3732213"/>
          <p14:tracePt t="35080" x="1108075" y="3759200"/>
          <p14:tracePt t="35097" x="1125538" y="3776663"/>
          <p14:tracePt t="35113" x="1125538" y="3795713"/>
          <p14:tracePt t="35131" x="1125538" y="3813175"/>
          <p14:tracePt t="35147" x="1125538" y="3840163"/>
          <p14:tracePt t="35236" x="1116013" y="3840163"/>
          <p14:tracePt t="35239" x="1071563" y="3840163"/>
          <p14:tracePt t="35239" x="1027113" y="3840163"/>
          <p14:tracePt t="35256" x="973138" y="3840163"/>
          <p14:tracePt t="35268" x="928688" y="3840163"/>
          <p14:tracePt t="35271" x="893763" y="3840163"/>
          <p14:tracePt t="35283" x="830263" y="3840163"/>
          <p14:tracePt t="35296" x="776288" y="3822700"/>
          <p14:tracePt t="35379" x="776288" y="3795713"/>
          <p14:tracePt t="35384" x="776288" y="3759200"/>
          <p14:tracePt t="35395" x="776288" y="3724275"/>
          <p14:tracePt t="35402" x="768350" y="3697288"/>
          <p14:tracePt t="35414" x="768350" y="3643313"/>
          <p14:tracePt t="35430" x="750888" y="3581400"/>
          <p14:tracePt t="35447" x="750888" y="3562350"/>
          <p14:tracePt t="35463" x="750888" y="3554413"/>
          <p14:tracePt t="35508" x="750888" y="3544888"/>
          <p14:tracePt t="35512" x="750888" y="3536950"/>
          <p14:tracePt t="35523" x="768350" y="3517900"/>
          <p14:tracePt t="35546" x="795338" y="3490913"/>
          <p14:tracePt t="35547" x="822325" y="3482975"/>
          <p14:tracePt t="35564" x="839788" y="3473450"/>
          <p14:tracePt t="35580" x="874713" y="3455988"/>
          <p14:tracePt t="35596" x="874713" y="3446463"/>
          <p14:tracePt t="35898" x="847725" y="3465513"/>
          <p14:tracePt t="35910" x="839788" y="3465513"/>
          <p14:tracePt t="35926" x="822325" y="3482975"/>
          <p14:tracePt t="35929" x="803275" y="3482975"/>
          <p14:tracePt t="35937" x="785813" y="3482975"/>
          <p14:tracePt t="35947" x="758825" y="3482975"/>
          <p14:tracePt t="35964" x="741363" y="3482975"/>
          <p14:tracePt t="36010" x="714375" y="3465513"/>
          <p14:tracePt t="36022" x="687388" y="3455988"/>
          <p14:tracePt t="36030" x="679450" y="3438525"/>
          <p14:tracePt t="36031" x="652463" y="3394075"/>
          <p14:tracePt t="36047" x="625475" y="3322638"/>
          <p14:tracePt t="36064" x="625475" y="3313113"/>
          <p14:tracePt t="36150" x="633413" y="3313113"/>
          <p14:tracePt t="36154" x="642938" y="3313113"/>
          <p14:tracePt t="36171" x="660400" y="3303588"/>
          <p14:tracePt t="36182" x="679450" y="3295650"/>
          <p14:tracePt t="36183" x="714375" y="3295650"/>
          <p14:tracePt t="36198" x="776288" y="3295650"/>
          <p14:tracePt t="36214" x="847725" y="3330575"/>
          <p14:tracePt t="36231" x="919163" y="3367088"/>
          <p14:tracePt t="36247" x="973138" y="3402013"/>
          <p14:tracePt t="36264" x="1017588" y="3446463"/>
          <p14:tracePt t="36281" x="1036638" y="3473450"/>
          <p14:tracePt t="36298" x="1062038" y="3509963"/>
          <p14:tracePt t="36314" x="1081088" y="3536950"/>
          <p14:tracePt t="36331" x="1081088" y="3544888"/>
          <p14:tracePt t="36348" x="1089025" y="3581400"/>
          <p14:tracePt t="36363" x="1089025" y="3598863"/>
          <p14:tracePt t="36381" x="1089025" y="3625850"/>
          <p14:tracePt t="36398" x="1089025" y="3652838"/>
          <p14:tracePt t="36414" x="1089025" y="3687763"/>
          <p14:tracePt t="36430" x="1089025" y="3697288"/>
          <p14:tracePt t="36518" x="1062038" y="3697288"/>
          <p14:tracePt t="36534" x="1027113" y="3697288"/>
          <p14:tracePt t="36537" x="990600" y="3670300"/>
          <p14:tracePt t="36547" x="938213" y="3660775"/>
          <p14:tracePt t="36564" x="812800" y="3616325"/>
          <p14:tracePt t="36583" x="723900" y="3571875"/>
          <p14:tracePt t="36598" x="642938" y="3544888"/>
          <p14:tracePt t="36614" x="633413" y="3544888"/>
          <p14:tracePt t="36693" x="633413" y="3536950"/>
          <p14:tracePt t="36697" x="598488" y="3536950"/>
          <p14:tracePt t="36714" x="536575" y="3536950"/>
          <p14:tracePt t="36715" x="446088" y="3536950"/>
          <p14:tracePt t="36730" x="384175" y="3536950"/>
          <p14:tracePt t="36749" x="366713" y="3536950"/>
          <p14:tracePt t="36764" x="347663" y="3536950"/>
          <p14:tracePt t="36780" x="339725" y="3536950"/>
          <p14:tracePt t="36797" x="312738" y="3544888"/>
          <p14:tracePt t="36814" x="295275" y="3544888"/>
          <p14:tracePt t="36831" x="276225" y="3544888"/>
          <p14:tracePt t="36848" x="268288" y="3554413"/>
          <p14:tracePt t="37029" x="258763" y="3554413"/>
          <p14:tracePt t="37031" x="250825" y="3554413"/>
          <p14:tracePt t="37047" x="241300" y="3554413"/>
          <p14:tracePt t="37320" x="250825" y="3554413"/>
          <p14:tracePt t="37337" x="268288" y="3554413"/>
          <p14:tracePt t="37338" x="276225" y="3554413"/>
          <p14:tracePt t="37348" x="295275" y="3554413"/>
          <p14:tracePt t="37364" x="303213" y="3554413"/>
          <p14:tracePt t="37381" x="330200" y="3554413"/>
          <p14:tracePt t="37398" x="357188" y="3554413"/>
          <p14:tracePt t="37414" x="393700" y="3536950"/>
          <p14:tracePt t="37432" x="446088" y="3536950"/>
          <p14:tracePt t="37447" x="500063" y="3536950"/>
          <p14:tracePt t="37464" x="544513" y="3536950"/>
          <p14:tracePt t="37482" x="571500" y="3536950"/>
          <p14:tracePt t="37498" x="608013" y="3536950"/>
          <p14:tracePt t="37515" x="633413" y="3536950"/>
          <p14:tracePt t="38279" x="652463" y="3527425"/>
          <p14:tracePt t="38280" x="652463" y="3517900"/>
          <p14:tracePt t="38456" x="660400" y="3517900"/>
          <p14:tracePt t="38460" x="669925" y="3517900"/>
          <p14:tracePt t="38567" x="679450" y="3517900"/>
          <p14:tracePt t="38572" x="687388" y="3517900"/>
          <p14:tracePt t="38584" x="704850" y="3517900"/>
          <p14:tracePt t="38631" x="714375" y="3517900"/>
          <p14:tracePt t="38635" x="723900" y="3536950"/>
          <p14:tracePt t="38639" x="731838" y="3536950"/>
          <p14:tracePt t="38679" x="741363" y="3536950"/>
          <p14:tracePt t="38697" x="750888" y="3536950"/>
          <p14:tracePt t="38761" x="768350" y="3536950"/>
          <p14:tracePt t="38800" x="0" y="0"/>
        </p14:tracePtLst>
        <p14:tracePtLst>
          <p14:tracePt t="40459" x="911225" y="3571875"/>
          <p14:tracePt t="40588" x="901700" y="3571875"/>
          <p14:tracePt t="41020" x="919163" y="3571875"/>
          <p14:tracePt t="41023" x="928688" y="3571875"/>
          <p14:tracePt t="41051" x="946150" y="3581400"/>
          <p14:tracePt t="41056" x="955675" y="3589338"/>
          <p14:tracePt t="41068" x="982663" y="3589338"/>
          <p14:tracePt t="41083" x="1000125" y="3589338"/>
          <p14:tracePt t="41084" x="1036638" y="3589338"/>
          <p14:tracePt t="41100" x="1062038" y="3589338"/>
          <p14:tracePt t="41117" x="1089025" y="3589338"/>
          <p14:tracePt t="41133" x="1098550" y="3589338"/>
          <p14:tracePt t="41150" x="1125538" y="3589338"/>
          <p14:tracePt t="41150" x="1133475" y="3589338"/>
          <p14:tracePt t="41228" x="1160463" y="3608388"/>
          <p14:tracePt t="41232" x="1169988" y="3608388"/>
          <p14:tracePt t="41249" x="1187450" y="3608388"/>
          <p14:tracePt t="41250" x="1204913" y="3608388"/>
          <p14:tracePt t="41420" x="1214438" y="3616325"/>
          <p14:tracePt t="41424" x="1214438" y="3625850"/>
          <p14:tracePt t="41451" x="1214438" y="3633788"/>
          <p14:tracePt t="41468" x="1223963" y="3633788"/>
          <p14:tracePt t="41472" x="1241425" y="3633788"/>
          <p14:tracePt t="41484" x="1285875" y="3652838"/>
          <p14:tracePt t="41484" x="1303338" y="3633788"/>
          <p14:tracePt t="41500" x="1339850" y="3633788"/>
          <p14:tracePt t="41516" x="1357313" y="3625850"/>
          <p14:tracePt t="41533" x="1347788" y="3625850"/>
          <p14:tracePt t="41568" x="1357313" y="3625850"/>
          <p14:tracePt t="41568" x="1384300" y="3625850"/>
          <p14:tracePt t="41583" x="1401763" y="3625850"/>
          <p14:tracePt t="41600" x="1428750" y="3625850"/>
          <p14:tracePt t="41838" x="1438275" y="3625850"/>
          <p14:tracePt t="42192" x="1438275" y="3633788"/>
          <p14:tracePt t="42209" x="1438275" y="3643313"/>
          <p14:tracePt t="42222" x="1428750" y="3643313"/>
          <p14:tracePt t="42226" x="1411288" y="3643313"/>
          <p14:tracePt t="42242" x="1384300" y="3660775"/>
          <p14:tracePt t="42250" x="1285875" y="3786188"/>
          <p14:tracePt t="42267" x="1160463" y="3965575"/>
          <p14:tracePt t="42284" x="1009650" y="4152900"/>
          <p14:tracePt t="42301" x="874713" y="4313238"/>
          <p14:tracePt t="42316" x="741363" y="4446588"/>
          <p14:tracePt t="42334" x="731838" y="4446588"/>
          <p14:tracePt t="42462" x="714375" y="4465638"/>
          <p14:tracePt t="42465" x="714375" y="4473575"/>
          <p14:tracePt t="42482" x="669925" y="4510088"/>
          <p14:tracePt t="42500" x="615950" y="4537075"/>
          <p14:tracePt t="42500" x="554038" y="4581525"/>
          <p14:tracePt t="42517" x="482600" y="4608513"/>
          <p14:tracePt t="42534" x="419100" y="4633913"/>
          <p14:tracePt t="42550" x="393700" y="4643438"/>
          <p14:tracePt t="42567" x="374650" y="4643438"/>
          <p14:tracePt t="42638" x="366713" y="4643438"/>
          <p14:tracePt t="42642" x="357188" y="4643438"/>
          <p14:tracePt t="42656" x="339725" y="4643438"/>
          <p14:tracePt t="42670" x="330200" y="4643438"/>
          <p14:tracePt t="42670" x="322263" y="4643438"/>
          <p14:tracePt t="42913" x="339725" y="4643438"/>
          <p14:tracePt t="42925" x="366713" y="4643438"/>
          <p14:tracePt t="42930" x="393700" y="4643438"/>
          <p14:tracePt t="42933" x="446088" y="4633913"/>
          <p14:tracePt t="42950" x="500063" y="4633913"/>
          <p14:tracePt t="42967" x="517525" y="4616450"/>
          <p14:tracePt t="42984" x="561975" y="4608513"/>
          <p14:tracePt t="43001" x="581025" y="4598988"/>
          <p14:tracePt t="43134" x="571500" y="4581525"/>
          <p14:tracePt t="43149" x="561975" y="4562475"/>
          <p14:tracePt t="43154" x="554038" y="4562475"/>
          <p14:tracePt t="43167" x="544513" y="4554538"/>
          <p14:tracePt t="43170" x="536575" y="4554538"/>
          <p14:tracePt t="43311" x="517525" y="4554538"/>
          <p14:tracePt t="43315" x="473075" y="4537075"/>
          <p14:tracePt t="43328" x="438150" y="4537075"/>
          <p14:tracePt t="43331" x="411163" y="4527550"/>
          <p14:tracePt t="43332" x="330200" y="4527550"/>
          <p14:tracePt t="43349" x="223838" y="4527550"/>
          <p14:tracePt t="43367" x="142875" y="4527550"/>
          <p14:tracePt t="43384" x="115888" y="4527550"/>
          <p14:tracePt t="43401" x="80963" y="4527550"/>
          <p14:tracePt t="43417" x="44450" y="4527550"/>
          <p14:tracePt t="43434" x="26988" y="4527550"/>
          <p14:tracePt t="43839" x="36513" y="4527550"/>
          <p14:tracePt t="43855" x="44450" y="4510088"/>
          <p14:tracePt t="43859" x="61913" y="4510088"/>
          <p14:tracePt t="43872" x="71438" y="4510088"/>
          <p14:tracePt t="43876" x="98425" y="4510088"/>
          <p14:tracePt t="43888" x="133350" y="4500563"/>
          <p14:tracePt t="43901" x="160338" y="4500563"/>
          <p14:tracePt t="43917" x="187325" y="4483100"/>
          <p14:tracePt t="43934" x="223838" y="4473575"/>
          <p14:tracePt t="43952" x="241300" y="4473575"/>
          <p14:tracePt t="43968" x="268288" y="4473575"/>
          <p14:tracePt t="43985" x="285750" y="4473575"/>
          <p14:tracePt t="44001" x="303213" y="4473575"/>
          <p14:tracePt t="44496" x="322263" y="4491038"/>
          <p14:tracePt t="44500" x="339725" y="4500563"/>
          <p14:tracePt t="44507" x="393700" y="4518025"/>
          <p14:tracePt t="44518" x="438150" y="4545013"/>
          <p14:tracePt t="44535" x="455613" y="4545013"/>
          <p14:tracePt t="44592" x="473075" y="4545013"/>
          <p14:tracePt t="44656" x="490538" y="4545013"/>
          <p14:tracePt t="44660" x="500063" y="4545013"/>
          <p14:tracePt t="44736" x="517525" y="4554538"/>
          <p14:tracePt t="44741" x="527050" y="4562475"/>
          <p14:tracePt t="44754" x="544513" y="4589463"/>
          <p14:tracePt t="44754" x="554038" y="4589463"/>
          <p14:tracePt t="44802" x="561975" y="4589463"/>
          <p14:tracePt t="44806" x="571500" y="4589463"/>
          <p14:tracePt t="44817" x="581025" y="4589463"/>
          <p14:tracePt t="44826" x="598488" y="4589463"/>
          <p14:tracePt t="44835" x="608013" y="4589463"/>
          <p14:tracePt t="44851" x="615950" y="4589463"/>
          <p14:tracePt t="44868" x="625475" y="4589463"/>
          <p14:tracePt t="44885" x="633413" y="4545013"/>
          <p14:tracePt t="44902" x="633413" y="4537075"/>
          <p14:tracePt t="44994" x="633413" y="4518025"/>
          <p14:tracePt t="44998" x="633413" y="4510088"/>
          <p14:tracePt t="45025" x="633413" y="4483100"/>
          <p14:tracePt t="45029" x="633413" y="4473575"/>
          <p14:tracePt t="45034" x="633413" y="4465638"/>
          <p14:tracePt t="45052" x="633413" y="4446588"/>
          <p14:tracePt t="45068" x="660400" y="4429125"/>
          <p14:tracePt t="45085" x="679450" y="4419600"/>
          <p14:tracePt t="45101" x="750888" y="4402138"/>
          <p14:tracePt t="45118" x="803275" y="4384675"/>
          <p14:tracePt t="45299" x="812800" y="4384675"/>
          <p14:tracePt t="45330" x="822325" y="4384675"/>
          <p14:tracePt t="45333" x="830263" y="4384675"/>
          <p14:tracePt t="45346" x="839788" y="4384675"/>
          <p14:tracePt t="45350" x="847725" y="4384675"/>
          <p14:tracePt t="45358" x="847725" y="4402138"/>
          <p14:tracePt t="45368" x="847725" y="4429125"/>
          <p14:tracePt t="45385" x="847725" y="4465638"/>
          <p14:tracePt t="45402" x="847725" y="4518025"/>
          <p14:tracePt t="45418" x="847725" y="4527550"/>
          <p14:tracePt t="45458" x="857250" y="4537075"/>
          <p14:tracePt t="45462" x="866775" y="4545013"/>
          <p14:tracePt t="45484" x="866775" y="4572000"/>
          <p14:tracePt t="45484" x="866775" y="4598988"/>
          <p14:tracePt t="45501" x="893763" y="4633913"/>
          <p14:tracePt t="45518" x="911225" y="4687888"/>
          <p14:tracePt t="45535" x="919163" y="4714875"/>
          <p14:tracePt t="45552" x="928688" y="4741863"/>
          <p14:tracePt t="45552" x="928688" y="4751388"/>
          <p14:tracePt t="45569" x="928688" y="4786313"/>
          <p14:tracePt t="45585" x="928688" y="4822825"/>
          <p14:tracePt t="45602" x="928688" y="4848225"/>
          <p14:tracePt t="45618" x="911225" y="4894263"/>
          <p14:tracePt t="45635" x="884238" y="4938713"/>
          <p14:tracePt t="45652" x="874713" y="4946650"/>
          <p14:tracePt t="45826" x="884238" y="4956175"/>
          <p14:tracePt t="45830" x="919163" y="4946650"/>
          <p14:tracePt t="45842" x="946150" y="4938713"/>
          <p14:tracePt t="45842" x="955675" y="4938713"/>
          <p14:tracePt t="45851" x="990600" y="4911725"/>
          <p14:tracePt t="45869" x="1036638" y="4902200"/>
          <p14:tracePt t="45885" x="1071563" y="4884738"/>
          <p14:tracePt t="45901" x="1116013" y="4848225"/>
          <p14:tracePt t="45954" x="1125538" y="4840288"/>
          <p14:tracePt t="45958" x="1143000" y="4840288"/>
          <p14:tracePt t="46033" x="1152525" y="4840288"/>
          <p14:tracePt t="46037" x="1160463" y="4840288"/>
          <p14:tracePt t="46065" x="1169988" y="4830763"/>
          <p14:tracePt t="46082" x="1169988" y="4822825"/>
          <p14:tracePt t="46091" x="1169988" y="4813300"/>
          <p14:tracePt t="46091" x="1179513" y="4803775"/>
          <p14:tracePt t="46102" x="1196975" y="4786313"/>
          <p14:tracePt t="46118" x="1204913" y="4768850"/>
          <p14:tracePt t="46135" x="1241425" y="4732338"/>
          <p14:tracePt t="46151" x="1258888" y="4705350"/>
          <p14:tracePt t="46169" x="1295400" y="4679950"/>
          <p14:tracePt t="46185" x="1357313" y="4625975"/>
          <p14:tracePt t="46202" x="1401763" y="4598988"/>
          <p14:tracePt t="46218" x="1455738" y="4562475"/>
          <p14:tracePt t="46235" x="1536700" y="4537075"/>
          <p14:tracePt t="46252" x="1608138" y="4510088"/>
          <p14:tracePt t="46269" x="1660525" y="4500563"/>
          <p14:tracePt t="46286" x="1731963" y="4483100"/>
          <p14:tracePt t="46302" x="1751013" y="4483100"/>
          <p14:tracePt t="46340" x="1758950" y="4473575"/>
          <p14:tracePt t="46420" x="1768475" y="4473575"/>
          <p14:tracePt t="46435" x="1776413" y="4473575"/>
          <p14:tracePt t="46451" x="1785938" y="4483100"/>
          <p14:tracePt t="46484" x="1785938" y="4491038"/>
          <p14:tracePt t="46500" x="1785938" y="4500563"/>
          <p14:tracePt t="46531" x="1785938" y="4518025"/>
          <p14:tracePt t="46536" x="1795463" y="4518025"/>
          <p14:tracePt t="46548" x="1812925" y="4527550"/>
          <p14:tracePt t="46548" x="1822450" y="4527550"/>
          <p14:tracePt t="46569" x="1830388" y="4527550"/>
          <p14:tracePt t="46724" x="1839913" y="4545013"/>
          <p14:tracePt t="46727" x="1847850" y="4545013"/>
          <p14:tracePt t="46739" x="1866900" y="4554538"/>
          <p14:tracePt t="46743" x="1884363" y="4554538"/>
          <p14:tracePt t="46756" x="1911350" y="4554538"/>
          <p14:tracePt t="46768" x="1938338" y="4554538"/>
          <p14:tracePt t="46785" x="1990725" y="4554538"/>
          <p14:tracePt t="46802" x="2017713" y="4554538"/>
          <p14:tracePt t="46835" x="2027238" y="4554538"/>
          <p14:tracePt t="46836" x="2044700" y="4554538"/>
          <p14:tracePt t="46852" x="2062163" y="4554538"/>
          <p14:tracePt t="46887" x="2071688" y="4554538"/>
          <p14:tracePt t="46915" x="2081213" y="4554538"/>
          <p14:tracePt t="46996" x="2098675" y="4554538"/>
          <p14:tracePt t="47300" x="2108200" y="4554538"/>
          <p14:tracePt t="47304" x="2116138" y="4554538"/>
          <p14:tracePt t="47332" x="2116138" y="4545013"/>
          <p14:tracePt t="47379" x="2125663" y="4527550"/>
          <p14:tracePt t="47396" x="2133600" y="4518025"/>
          <p14:tracePt t="47400" x="2143125" y="4518025"/>
          <p14:tracePt t="47407" x="2170113" y="4500563"/>
          <p14:tracePt t="47419" x="2224088" y="4465638"/>
          <p14:tracePt t="47436" x="2295525" y="4456113"/>
          <p14:tracePt t="47453" x="2347913" y="4429125"/>
          <p14:tracePt t="47469" x="2374900" y="4402138"/>
          <p14:tracePt t="47486" x="2411413" y="4384675"/>
          <p14:tracePt t="47502" x="2455863" y="4384675"/>
          <p14:tracePt t="47519" x="2500313" y="4384675"/>
          <p14:tracePt t="47536" x="2562225" y="4384675"/>
          <p14:tracePt t="47553" x="2625725" y="4384675"/>
          <p14:tracePt t="47569" x="2724150" y="4384675"/>
          <p14:tracePt t="47586" x="2847975" y="4384675"/>
          <p14:tracePt t="47602" x="3009900" y="4384675"/>
          <p14:tracePt t="47621" x="3108325" y="4384675"/>
          <p14:tracePt t="47635" x="3170238" y="4384675"/>
          <p14:tracePt t="47653" x="3205163" y="4384675"/>
          <p14:tracePt t="47669" x="3259138" y="4384675"/>
          <p14:tracePt t="47686" x="3286125" y="4384675"/>
          <p14:tracePt t="47703" x="3322638" y="4384675"/>
          <p14:tracePt t="47748" x="3330575" y="4384675"/>
          <p14:tracePt t="47926" x="3340100" y="4384675"/>
          <p14:tracePt t="48006" x="3340100" y="4367213"/>
          <p14:tracePt t="48021" x="3340100" y="4357688"/>
          <p14:tracePt t="48025" x="3340100" y="4330700"/>
          <p14:tracePt t="48037" x="3340100" y="4286250"/>
          <p14:tracePt t="48054" x="3340100" y="4259263"/>
          <p14:tracePt t="48055" x="3322638" y="4170363"/>
          <p14:tracePt t="48070" x="3303588" y="4054475"/>
          <p14:tracePt t="48086" x="3295650" y="3965575"/>
          <p14:tracePt t="48103" x="3276600" y="3840163"/>
          <p14:tracePt t="48119" x="3241675" y="3724275"/>
          <p14:tracePt t="48135" x="3214688" y="3625850"/>
          <p14:tracePt t="48153" x="3170238" y="3490913"/>
          <p14:tracePt t="48170" x="3133725" y="3446463"/>
          <p14:tracePt t="48186" x="3098800" y="3419475"/>
          <p14:tracePt t="48202" x="3054350" y="3402013"/>
          <p14:tracePt t="48220" x="3009900" y="3402013"/>
          <p14:tracePt t="48236" x="2938463" y="3402013"/>
          <p14:tracePt t="48253" x="2830513" y="3402013"/>
          <p14:tracePt t="48270" x="2714625" y="3402013"/>
          <p14:tracePt t="48286" x="2589213" y="3402013"/>
          <p14:tracePt t="48303" x="2517775" y="3402013"/>
          <p14:tracePt t="48320" x="2446338" y="3402013"/>
          <p14:tracePt t="48337" x="2393950" y="3402013"/>
          <p14:tracePt t="48353" x="2330450" y="3402013"/>
          <p14:tracePt t="48370" x="2276475" y="3402013"/>
          <p14:tracePt t="48386" x="2214563" y="3402013"/>
          <p14:tracePt t="48403" x="2152650" y="3402013"/>
          <p14:tracePt t="48420" x="2108200" y="3402013"/>
          <p14:tracePt t="48436" x="2017713" y="3411538"/>
          <p14:tracePt t="48453" x="1965325" y="3438525"/>
          <p14:tracePt t="48470" x="1874838" y="3500438"/>
          <p14:tracePt t="48486" x="1847850" y="3509963"/>
          <p14:tracePt t="48503" x="1776413" y="3544888"/>
          <p14:tracePt t="48520" x="1704975" y="3589338"/>
          <p14:tracePt t="48536" x="1660525" y="3625850"/>
          <p14:tracePt t="48554" x="1660525" y="3660775"/>
          <p14:tracePt t="48570" x="1660525" y="3687763"/>
          <p14:tracePt t="48587" x="1660525" y="3714750"/>
          <p14:tracePt t="48603" x="1660525" y="3751263"/>
          <p14:tracePt t="48620" x="1660525" y="3786188"/>
          <p14:tracePt t="48636" x="1660525" y="3830638"/>
          <p14:tracePt t="48652" x="1687513" y="3857625"/>
          <p14:tracePt t="48670" x="1704975" y="3884613"/>
          <p14:tracePt t="48686" x="1724025" y="3902075"/>
          <p14:tracePt t="48703" x="1731963" y="3911600"/>
          <p14:tracePt t="48720" x="1758950" y="3919538"/>
          <p14:tracePt t="48806" x="1768475" y="3919538"/>
          <p14:tracePt t="48822" x="1768475" y="3911600"/>
          <p14:tracePt t="48826" x="1768475" y="3894138"/>
          <p14:tracePt t="48838" x="1741488" y="3875088"/>
          <p14:tracePt t="48838" x="1697038" y="3848100"/>
          <p14:tracePt t="48854" x="1625600" y="3813175"/>
          <p14:tracePt t="48870" x="1571625" y="3786188"/>
          <p14:tracePt t="48886" x="1482725" y="3751263"/>
          <p14:tracePt t="48903" x="1428750" y="3732213"/>
          <p14:tracePt t="48982" x="1419225" y="3714750"/>
          <p14:tracePt t="48983" x="1411288" y="3705225"/>
          <p14:tracePt t="48985" x="1366838" y="3705225"/>
          <p14:tracePt t="49002" x="1303338" y="3705225"/>
          <p14:tracePt t="49019" x="1258888" y="3679825"/>
          <p14:tracePt t="49036" x="1152525" y="3643313"/>
          <p14:tracePt t="49053" x="1143000" y="3643313"/>
          <p14:tracePt t="49069" x="1108075" y="3643313"/>
          <p14:tracePt t="49086" x="1089025" y="3643313"/>
          <p14:tracePt t="49103" x="1054100" y="3643313"/>
          <p14:tracePt t="49300" x="1044575" y="3643313"/>
          <p14:tracePt t="49309" x="1027113" y="3643313"/>
          <p14:tracePt t="49309" x="965200" y="3652838"/>
          <p14:tracePt t="49319" x="830263" y="3679825"/>
          <p14:tracePt t="49337" x="750888" y="3679825"/>
          <p14:tracePt t="49354" x="723900" y="3697288"/>
          <p14:tracePt t="49370" x="669925" y="3705225"/>
          <p14:tracePt t="49370" x="660400" y="3705225"/>
          <p14:tracePt t="49387" x="588963" y="3732213"/>
          <p14:tracePt t="49404" x="527050" y="3759200"/>
          <p14:tracePt t="49420" x="455613" y="3768725"/>
          <p14:tracePt t="49437" x="438150" y="3768725"/>
          <p14:tracePt t="49703" x="438150" y="3759200"/>
          <p14:tracePt t="49884" x="438150" y="3768725"/>
          <p14:tracePt t="49896" x="428625" y="3795713"/>
          <p14:tracePt t="49900" x="428625" y="3803650"/>
          <p14:tracePt t="49920" x="428625" y="3813175"/>
          <p14:tracePt t="49944" x="419100" y="3813175"/>
          <p14:tracePt t="49949" x="419100" y="3830638"/>
          <p14:tracePt t="49953" x="401638" y="3894138"/>
          <p14:tracePt t="49970" x="384175" y="4010025"/>
          <p14:tracePt t="49986" x="374650" y="4071938"/>
          <p14:tracePt t="50104" x="374650" y="4081463"/>
          <p14:tracePt t="50107" x="374650" y="4089400"/>
          <p14:tracePt t="50109" x="374650" y="4098925"/>
          <p14:tracePt t="50120" x="374650" y="4125913"/>
          <p14:tracePt t="50137" x="374650" y="4152900"/>
          <p14:tracePt t="50154" x="374650" y="4205288"/>
          <p14:tracePt t="50170" x="357188" y="4276725"/>
          <p14:tracePt t="50187" x="347663" y="4322763"/>
          <p14:tracePt t="50203" x="330200" y="4384675"/>
          <p14:tracePt t="50220" x="330200" y="4429125"/>
          <p14:tracePt t="50237" x="322263" y="4483100"/>
          <p14:tracePt t="50254" x="303213" y="4518025"/>
          <p14:tracePt t="50271" x="303213" y="4527550"/>
          <p14:tracePt t="50307" x="303213" y="4537075"/>
          <p14:tracePt t="50312" x="295275" y="4554538"/>
          <p14:tracePt t="50320" x="295275" y="4572000"/>
          <p14:tracePt t="50337" x="295275" y="4589463"/>
          <p14:tracePt t="50354" x="295275" y="4608513"/>
          <p14:tracePt t="50552" x="303213" y="4608513"/>
          <p14:tracePt t="50616" x="312738" y="4589463"/>
          <p14:tracePt t="50619" x="322263" y="4589463"/>
          <p14:tracePt t="50632" x="357188" y="4545013"/>
          <p14:tracePt t="50638" x="357188" y="4510088"/>
          <p14:tracePt t="50712" x="357188" y="4491038"/>
          <p14:tracePt t="50712" x="357188" y="4456113"/>
          <p14:tracePt t="50727" x="357188" y="4402138"/>
          <p14:tracePt t="50732" x="347663" y="4348163"/>
          <p14:tracePt t="50744" x="339725" y="4295775"/>
          <p14:tracePt t="50748" x="330200" y="4205288"/>
          <p14:tracePt t="50842" x="303213" y="4197350"/>
          <p14:tracePt t="50858" x="303213" y="4179888"/>
          <p14:tracePt t="50862" x="285750" y="4160838"/>
          <p14:tracePt t="50874" x="285750" y="4133850"/>
          <p14:tracePt t="50887" x="285750" y="4108450"/>
          <p14:tracePt t="50887" x="285750" y="4062413"/>
          <p14:tracePt t="50903" x="285750" y="3983038"/>
          <p14:tracePt t="50921" x="285750" y="3956050"/>
          <p14:tracePt t="50938" x="285750" y="3946525"/>
          <p14:tracePt t="50954" x="285750" y="3938588"/>
          <p14:tracePt t="50971" x="285750" y="3919538"/>
          <p14:tracePt t="50987" x="285750" y="3894138"/>
          <p14:tracePt t="51004" x="285750" y="3875088"/>
          <p14:tracePt t="51004" x="295275" y="3857625"/>
          <p14:tracePt t="51021" x="303213" y="3840163"/>
          <p14:tracePt t="51037" x="330200" y="3786188"/>
          <p14:tracePt t="51054" x="330200" y="3759200"/>
          <p14:tracePt t="51070" x="357188" y="3687763"/>
          <p14:tracePt t="51087" x="357188" y="3643313"/>
          <p14:tracePt t="51104" x="384175" y="3608388"/>
          <p14:tracePt t="51121" x="411163" y="3571875"/>
          <p14:tracePt t="51137" x="411163" y="3554413"/>
          <p14:tracePt t="51154" x="419100" y="3544888"/>
          <p14:tracePt t="51171" x="428625" y="3544888"/>
          <p14:tracePt t="51187" x="446088" y="3527425"/>
          <p14:tracePt t="51204" x="490538" y="3517900"/>
          <p14:tracePt t="51220" x="571500" y="3490913"/>
          <p14:tracePt t="51238" x="625475" y="3482975"/>
          <p14:tracePt t="51254" x="750888" y="3482975"/>
          <p14:tracePt t="51271" x="822325" y="3482975"/>
          <p14:tracePt t="51288" x="874713" y="3482975"/>
          <p14:tracePt t="51434" x="893763" y="3482975"/>
          <p14:tracePt t="51438" x="919163" y="3490913"/>
          <p14:tracePt t="51444" x="982663" y="3517900"/>
          <p14:tracePt t="51454" x="1044575" y="3536950"/>
          <p14:tracePt t="51471" x="1089025" y="3544888"/>
          <p14:tracePt t="51488" x="1116013" y="3554413"/>
          <p14:tracePt t="51504" x="1143000" y="3554413"/>
          <p14:tracePt t="51520" x="1152525" y="3554413"/>
          <p14:tracePt t="51641" x="1143000" y="3554413"/>
          <p14:tracePt t="51658" x="1133475" y="3562350"/>
          <p14:tracePt t="51662" x="1116013" y="3562350"/>
          <p14:tracePt t="51674" x="1116013" y="3571875"/>
          <p14:tracePt t="51689" x="1098550" y="3581400"/>
          <p14:tracePt t="51690" x="1089025" y="3589338"/>
          <p14:tracePt t="51704" x="1071563" y="3598863"/>
          <p14:tracePt t="52172" x="1081088" y="3598863"/>
          <p14:tracePt t="52186" x="1089025" y="3598863"/>
          <p14:tracePt t="52189" x="1125538" y="3598863"/>
          <p14:tracePt t="52205" x="1160463" y="3598863"/>
          <p14:tracePt t="52222" x="1187450" y="3598863"/>
          <p14:tracePt t="52238" x="1214438" y="3598863"/>
          <p14:tracePt t="52256" x="1241425" y="3608388"/>
          <p14:tracePt t="52300" x="1250950" y="3608388"/>
          <p14:tracePt t="52303" x="1268413" y="3608388"/>
          <p14:tracePt t="52316" x="1285875" y="3608388"/>
          <p14:tracePt t="52322" x="1330325" y="3616325"/>
          <p14:tracePt t="52338" x="1384300" y="3625850"/>
          <p14:tracePt t="52355" x="1411288" y="3625850"/>
          <p14:tracePt t="52372" x="1455738" y="3625850"/>
          <p14:tracePt t="52388" x="1482725" y="3625850"/>
          <p14:tracePt t="52405" x="1500188" y="3625850"/>
          <p14:tracePt t="52421" x="1536700" y="3625850"/>
          <p14:tracePt t="52438" x="1571625" y="3625850"/>
          <p14:tracePt t="52455" x="1598613" y="3625850"/>
          <p14:tracePt t="52472" x="1625600" y="3625850"/>
          <p14:tracePt t="52488" x="1643063" y="3625850"/>
          <p14:tracePt t="52505" x="1660525" y="3625850"/>
          <p14:tracePt t="52522" x="1704975" y="3625850"/>
          <p14:tracePt t="52537" x="1758950" y="3625850"/>
          <p14:tracePt t="52555" x="1830388" y="3625850"/>
          <p14:tracePt t="52572" x="1884363" y="3625850"/>
          <p14:tracePt t="52588" x="1946275" y="3625850"/>
          <p14:tracePt t="52605" x="2000250" y="3625850"/>
          <p14:tracePt t="52622" x="2027238" y="3625850"/>
          <p14:tracePt t="52638" x="2036763" y="3625850"/>
          <p14:tracePt t="52796" x="2017713" y="3625850"/>
          <p14:tracePt t="52800" x="1982788" y="3625850"/>
          <p14:tracePt t="52800" x="1946275" y="3625850"/>
          <p14:tracePt t="52815" x="1928813" y="3625850"/>
          <p14:tracePt t="52828" x="1893888" y="3625850"/>
          <p14:tracePt t="52832" x="1839913" y="3625850"/>
          <p14:tracePt t="52844" x="1751013" y="3625850"/>
          <p14:tracePt t="52855" x="1625600" y="3625850"/>
          <p14:tracePt t="52871" x="1490663" y="3625850"/>
          <p14:tracePt t="52888" x="1374775" y="3625850"/>
          <p14:tracePt t="52905" x="1241425" y="3625850"/>
          <p14:tracePt t="52922" x="946150" y="3625850"/>
          <p14:tracePt t="52939" x="758825" y="3616325"/>
          <p14:tracePt t="52956" x="714375" y="3608388"/>
          <p14:tracePt t="52972" x="696913" y="3608388"/>
          <p14:tracePt t="52988" x="669925" y="3598863"/>
          <p14:tracePt t="53005" x="660400" y="3589338"/>
          <p14:tracePt t="53005" x="652463" y="3589338"/>
          <p14:tracePt t="53023" x="642938" y="3589338"/>
          <p14:tracePt t="53038" x="615950" y="3589338"/>
          <p14:tracePt t="53116" x="608013" y="3589338"/>
          <p14:tracePt t="53120" x="598488" y="3589338"/>
          <p14:tracePt t="53138" x="571500" y="3589338"/>
          <p14:tracePt t="53140" x="554038" y="3589338"/>
          <p14:tracePt t="53212" x="544513" y="3589338"/>
          <p14:tracePt t="53217" x="536575" y="3589338"/>
          <p14:tracePt t="53356" x="544513" y="3589338"/>
          <p14:tracePt t="53372" x="554038" y="3589338"/>
          <p14:tracePt t="53376" x="561975" y="3589338"/>
          <p14:tracePt t="53388" x="571500" y="3589338"/>
          <p14:tracePt t="53389" x="598488" y="3589338"/>
          <p14:tracePt t="53404" x="642938" y="3589338"/>
          <p14:tracePt t="53422" x="669925" y="3589338"/>
          <p14:tracePt t="53438" x="750888" y="3589338"/>
          <p14:tracePt t="53457" x="803275" y="3589338"/>
          <p14:tracePt t="53472" x="857250" y="3589338"/>
          <p14:tracePt t="53489" x="893763" y="3589338"/>
          <p14:tracePt t="53505" x="946150" y="3589338"/>
          <p14:tracePt t="53521" x="1009650" y="3589338"/>
          <p14:tracePt t="53539" x="1062038" y="3589338"/>
          <p14:tracePt t="53555" x="1081088" y="3589338"/>
          <p14:tracePt t="53571" x="1108075" y="3589338"/>
          <p14:tracePt t="53589" x="1133475" y="3589338"/>
          <p14:tracePt t="53605" x="1143000" y="3589338"/>
          <p14:tracePt t="53622" x="1169988" y="3589338"/>
          <p14:tracePt t="53638" x="1187450" y="3589338"/>
          <p14:tracePt t="53655" x="1204913" y="3589338"/>
          <p14:tracePt t="53672" x="1241425" y="3589338"/>
          <p14:tracePt t="53689" x="1258888" y="3589338"/>
          <p14:tracePt t="53705" x="1285875" y="3589338"/>
          <p14:tracePt t="53721" x="1312863" y="3589338"/>
          <p14:tracePt t="53761" x="1322388" y="3589338"/>
          <p14:tracePt t="53771" x="1339850" y="3589338"/>
          <p14:tracePt t="53789" x="1357313" y="3589338"/>
          <p14:tracePt t="53790" x="1366838" y="3589338"/>
          <p14:tracePt t="53806" x="1384300" y="3589338"/>
          <p14:tracePt t="53823" x="1401763" y="3589338"/>
          <p14:tracePt t="53838" x="1419225" y="3581400"/>
          <p14:tracePt t="53855" x="1438275" y="3581400"/>
          <p14:tracePt t="53872" x="1465263" y="3581400"/>
          <p14:tracePt t="53889" x="1509713" y="3581400"/>
          <p14:tracePt t="53921" x="1536700" y="3571875"/>
          <p14:tracePt t="53922" x="1571625" y="3571875"/>
          <p14:tracePt t="53939" x="1598613" y="3571875"/>
          <p14:tracePt t="53955" x="1643063" y="3571875"/>
          <p14:tracePt t="53972" x="1687513" y="3571875"/>
          <p14:tracePt t="53989" x="1714500" y="3571875"/>
          <p14:tracePt t="54006" x="1731963" y="3571875"/>
          <p14:tracePt t="54022" x="1751013" y="3571875"/>
          <p14:tracePt t="54038" x="1768475" y="3554413"/>
          <p14:tracePt t="54222" x="1758950" y="3562350"/>
          <p14:tracePt t="54228" x="1751013" y="3571875"/>
          <p14:tracePt t="54229" x="1741488" y="3581400"/>
          <p14:tracePt t="54239" x="1687513" y="3608388"/>
          <p14:tracePt t="54255" x="1616075" y="3652838"/>
          <p14:tracePt t="54255" x="1571625" y="3679825"/>
          <p14:tracePt t="54273" x="1527175" y="3705225"/>
          <p14:tracePt t="54290" x="1446213" y="3768725"/>
          <p14:tracePt t="54306" x="1411288" y="3803650"/>
          <p14:tracePt t="54322" x="1330325" y="3875088"/>
          <p14:tracePt t="54339" x="1268413" y="3946525"/>
          <p14:tracePt t="54355" x="1241425" y="3965575"/>
          <p14:tracePt t="54654" x="1223963" y="3983038"/>
          <p14:tracePt t="54658" x="1223963" y="3990975"/>
          <p14:tracePt t="54672" x="1204913" y="4054475"/>
          <p14:tracePt t="54673" x="1204913" y="4089400"/>
          <p14:tracePt t="54673" x="1204913" y="4116388"/>
          <p14:tracePt t="54689" x="1214438" y="4170363"/>
          <p14:tracePt t="54706" x="1214438" y="4187825"/>
          <p14:tracePt t="54723" x="1214438" y="4205288"/>
          <p14:tracePt t="54798" x="1214438" y="4214813"/>
          <p14:tracePt t="54802" x="1214438" y="4224338"/>
          <p14:tracePt t="54814" x="1214438" y="4232275"/>
          <p14:tracePt t="54818" x="1214438" y="4241800"/>
          <p14:tracePt t="54828" x="1214438" y="4259263"/>
          <p14:tracePt t="54838" x="1214438" y="4286250"/>
          <p14:tracePt t="54855" x="1204913" y="4303713"/>
          <p14:tracePt t="54873" x="1187450" y="4330700"/>
          <p14:tracePt t="54889" x="1169988" y="4348163"/>
          <p14:tracePt t="54926" x="1169988" y="4357688"/>
          <p14:tracePt t="55327" x="1169988" y="4367213"/>
          <p14:tracePt t="55332" x="1179513" y="4367213"/>
          <p14:tracePt t="55344" x="1214438" y="4384675"/>
          <p14:tracePt t="55355" x="1258888" y="4394200"/>
          <p14:tracePt t="55357" x="1330325" y="4394200"/>
          <p14:tracePt t="55372" x="1419225" y="4394200"/>
          <p14:tracePt t="55389" x="1500188" y="4394200"/>
          <p14:tracePt t="55389" x="1536700" y="4394200"/>
          <p14:tracePt t="55422" x="1616075" y="4394200"/>
          <p14:tracePt t="55424" x="1652588" y="4394200"/>
          <p14:tracePt t="55441" x="1697038" y="4411663"/>
          <p14:tracePt t="55456" x="1751013" y="4419600"/>
          <p14:tracePt t="55473" x="1803400" y="4429125"/>
          <p14:tracePt t="55489" x="1830388" y="4438650"/>
          <p14:tracePt t="55552" x="1847850" y="4446588"/>
          <p14:tracePt t="55562" x="1893888" y="4465638"/>
          <p14:tracePt t="55572" x="1965325" y="4473575"/>
          <p14:tracePt t="55573" x="2027238" y="4500563"/>
          <p14:tracePt t="55589" x="2044700" y="4500563"/>
          <p14:tracePt t="55606" x="2071688" y="4500563"/>
          <p14:tracePt t="55648" x="2081213" y="4500563"/>
          <p14:tracePt t="55652" x="2089150" y="4500563"/>
          <p14:tracePt t="55680" x="2098675" y="4500563"/>
          <p14:tracePt t="55808" x="2108200" y="4500563"/>
          <p14:tracePt t="55828" x="2108200" y="4491038"/>
          <p14:tracePt t="55871" x="2108200" y="4483100"/>
          <p14:tracePt t="55876" x="2108200" y="4473575"/>
          <p14:tracePt t="55920" x="2125663" y="4473575"/>
          <p14:tracePt t="55968" x="2133600" y="4473575"/>
          <p14:tracePt t="55971" x="2143125" y="4473575"/>
          <p14:tracePt t="56078" x="2152650" y="4473575"/>
          <p14:tracePt t="56083" x="2160588" y="4473575"/>
          <p14:tracePt t="56257" x="2170113" y="4473575"/>
          <p14:tracePt t="56259" x="2179638" y="4473575"/>
          <p14:tracePt t="56447" x="2187575" y="4473575"/>
          <p14:tracePt t="56528" x="2205038" y="4473575"/>
          <p14:tracePt t="56532" x="2224088" y="4473575"/>
          <p14:tracePt t="56544" x="2224088" y="4483100"/>
          <p14:tracePt t="56560" x="2232025" y="4483100"/>
          <p14:tracePt t="56592" x="2268538" y="4483100"/>
          <p14:tracePt t="56595" x="2374900" y="4500563"/>
          <p14:tracePt t="56608" x="2536825" y="4537075"/>
          <p14:tracePt t="56608" x="2751138" y="4589463"/>
          <p14:tracePt t="56623" x="3205163" y="4751388"/>
          <p14:tracePt t="56639" x="3652838" y="4848225"/>
          <p14:tracePt t="56656" x="3911600" y="4875213"/>
          <p14:tracePt t="56673" x="4017963" y="4875213"/>
          <p14:tracePt t="56689" x="4027488" y="4875213"/>
          <p14:tracePt t="56821" x="4027488" y="4857750"/>
          <p14:tracePt t="56850" x="4027488" y="4830763"/>
          <p14:tracePt t="56854" x="4017963" y="4822825"/>
          <p14:tracePt t="56866" x="4027488" y="4822825"/>
          <p14:tracePt t="56918" x="4027488" y="4795838"/>
          <p14:tracePt t="56929" x="4017963" y="4795838"/>
          <p14:tracePt t="56930" x="3983038" y="4759325"/>
          <p14:tracePt t="56940" x="3973513" y="4714875"/>
          <p14:tracePt t="56957" x="3938588" y="4660900"/>
          <p14:tracePt t="56974" x="3911600" y="4633913"/>
          <p14:tracePt t="56989" x="3911600" y="4625975"/>
          <p14:tracePt t="57281" x="3911600" y="4598988"/>
          <p14:tracePt t="57285" x="3911600" y="4589463"/>
          <p14:tracePt t="57298" x="3911600" y="4598988"/>
          <p14:tracePt t="57314" x="3911600" y="4608513"/>
          <p14:tracePt t="57317" x="3911600" y="4616450"/>
          <p14:tracePt t="57328" x="3911600" y="4633913"/>
          <p14:tracePt t="57590" x="3919538" y="4633913"/>
          <p14:tracePt t="57618" x="3929063" y="4633913"/>
          <p14:tracePt t="57650" x="3938588" y="4633913"/>
          <p14:tracePt t="57666" x="3956050" y="4625975"/>
          <p14:tracePt t="57670" x="3973513" y="4608513"/>
          <p14:tracePt t="57686" x="3983038" y="4598988"/>
          <p14:tracePt t="57697" x="4000500" y="4589463"/>
          <p14:tracePt t="57697" x="4010025" y="4581525"/>
          <p14:tracePt t="57937" x="4000500" y="4581525"/>
          <p14:tracePt t="57954" x="3990975" y="4581525"/>
          <p14:tracePt t="57958" x="3983038" y="4581525"/>
          <p14:tracePt t="58082" x="3973513" y="4581525"/>
          <p14:tracePt t="58086" x="3965575" y="4581525"/>
          <p14:tracePt t="58436" x="3956050" y="4581525"/>
          <p14:tracePt t="58440" x="3946525" y="4581525"/>
          <p14:tracePt t="58452" x="3929063" y="4616450"/>
          <p14:tracePt t="58458" x="3919538" y="4643438"/>
          <p14:tracePt t="58474" x="3919538" y="4660900"/>
          <p14:tracePt t="58491" x="3894138" y="4724400"/>
          <p14:tracePt t="58508" x="3848100" y="4813300"/>
          <p14:tracePt t="58524" x="3795713" y="4902200"/>
          <p14:tracePt t="58541" x="3751263" y="4983163"/>
          <p14:tracePt t="58557" x="3697288" y="5062538"/>
          <p14:tracePt t="58574" x="3687763" y="5062538"/>
          <p14:tracePt t="58676" x="3679825" y="5062538"/>
          <p14:tracePt t="58680" x="3652838" y="5062538"/>
          <p14:tracePt t="58692" x="3562350" y="5062538"/>
          <p14:tracePt t="58697" x="3509963" y="5062538"/>
          <p14:tracePt t="58708" x="3394075" y="5099050"/>
          <p14:tracePt t="58724" x="3340100" y="5116513"/>
          <p14:tracePt t="58772" x="3330575" y="5116513"/>
          <p14:tracePt t="58775" x="3303588" y="5116513"/>
          <p14:tracePt t="58780" x="3259138" y="5116513"/>
          <p14:tracePt t="58790" x="3054350" y="5116513"/>
          <p14:tracePt t="58807" x="2946400" y="5116513"/>
          <p14:tracePt t="58824" x="2847975" y="5116513"/>
          <p14:tracePt t="58840" x="2830513" y="5116513"/>
          <p14:tracePt t="58931" x="2803525" y="5126038"/>
          <p14:tracePt t="58936" x="2759075" y="5153025"/>
          <p14:tracePt t="59027" x="2714625" y="5180013"/>
          <p14:tracePt t="59031" x="2705100" y="5180013"/>
          <p14:tracePt t="59043" x="2670175" y="5224463"/>
          <p14:tracePt t="59060" x="2660650" y="5224463"/>
          <p14:tracePt t="59060" x="2652713" y="5224463"/>
          <p14:tracePt t="59074" x="2633663" y="5241925"/>
          <p14:tracePt t="59123" x="2633663" y="5276850"/>
          <p14:tracePt t="59127" x="2652713" y="5276850"/>
          <p14:tracePt t="59139" x="2670175" y="5313363"/>
          <p14:tracePt t="59159" x="2670175" y="5340350"/>
          <p14:tracePt t="59160" x="2670175" y="5348288"/>
          <p14:tracePt t="59251" x="2679700" y="5375275"/>
          <p14:tracePt t="59256" x="2687638" y="5394325"/>
          <p14:tracePt t="59261" x="2687638" y="5402263"/>
          <p14:tracePt t="59274" x="2724150" y="5438775"/>
          <p14:tracePt t="59291" x="2759075" y="5483225"/>
          <p14:tracePt t="59308" x="2795588" y="5510213"/>
          <p14:tracePt t="59324" x="2803525" y="5510213"/>
          <p14:tracePt t="59412" x="2830513" y="5510213"/>
          <p14:tracePt t="59416" x="2884488" y="5510213"/>
          <p14:tracePt t="59422" x="3044825" y="5510213"/>
          <p14:tracePt t="59444" x="3133725" y="5510213"/>
          <p14:tracePt t="59444" x="3224213" y="5510213"/>
          <p14:tracePt t="59457" x="3402013" y="5510213"/>
          <p14:tracePt t="59457" x="3482975" y="5510213"/>
          <p14:tracePt t="59475" x="3660775" y="5500688"/>
          <p14:tracePt t="59492" x="3803650" y="5483225"/>
          <p14:tracePt t="59508" x="3929063" y="5465763"/>
          <p14:tracePt t="59524" x="3983038" y="5438775"/>
          <p14:tracePt t="59541" x="4000500" y="5429250"/>
          <p14:tracePt t="59558" x="4037013" y="5419725"/>
          <p14:tracePt t="59574" x="4081463" y="5384800"/>
          <p14:tracePt t="59592" x="4098925" y="5348288"/>
          <p14:tracePt t="59608" x="4133850" y="5295900"/>
          <p14:tracePt t="59625" x="4143375" y="5295900"/>
          <p14:tracePt t="59684" x="4152900" y="5286375"/>
          <p14:tracePt t="59688" x="4160838" y="5268913"/>
          <p14:tracePt t="59700" x="4187825" y="5232400"/>
          <p14:tracePt t="59704" x="4187825" y="5205413"/>
          <p14:tracePt t="59707" x="4197350" y="5160963"/>
          <p14:tracePt t="59764" x="4197350" y="5153025"/>
          <p14:tracePt t="59767" x="4197350" y="5126038"/>
          <p14:tracePt t="59782" x="4197350" y="5089525"/>
          <p14:tracePt t="59786" x="4197350" y="5045075"/>
          <p14:tracePt t="59791" x="4197350" y="5010150"/>
          <p14:tracePt t="59808" x="4197350" y="4973638"/>
          <p14:tracePt t="59825" x="4170363" y="4938713"/>
          <p14:tracePt t="59842" x="4170363" y="4929188"/>
          <p14:tracePt t="61784" x="4133850" y="4929188"/>
          <p14:tracePt t="61788" x="4108450" y="4929188"/>
          <p14:tracePt t="61799" x="4062413" y="4929188"/>
          <p14:tracePt t="61809" x="4054475" y="4929188"/>
          <p14:tracePt t="61809" x="3965575" y="4929188"/>
          <p14:tracePt t="61826" x="3875088" y="4929188"/>
          <p14:tracePt t="61842" x="3867150" y="4929188"/>
          <p14:tracePt t="62008" x="3840163" y="4938713"/>
          <p14:tracePt t="62015" x="3803650" y="4973638"/>
          <p14:tracePt t="62023" x="3751263" y="5000625"/>
          <p14:tracePt t="62032" x="3714750" y="5027613"/>
          <p14:tracePt t="62032" x="3697288" y="5062538"/>
          <p14:tracePt t="62045" x="3643313" y="5108575"/>
          <p14:tracePt t="62059" x="3465513" y="5197475"/>
          <p14:tracePt t="62076" x="3295650" y="5286375"/>
          <p14:tracePt t="62093" x="3116263" y="5357813"/>
          <p14:tracePt t="62108" x="3062288" y="5384800"/>
          <p14:tracePt t="62126" x="2894013" y="5500688"/>
          <p14:tracePt t="62143" x="2786063" y="5572125"/>
          <p14:tracePt t="62184" x="2751138" y="5589588"/>
          <p14:tracePt t="62188" x="2714625" y="5608638"/>
          <p14:tracePt t="62200" x="2608263" y="5670550"/>
          <p14:tracePt t="62210" x="2598738" y="5680075"/>
          <p14:tracePt t="62225" x="2581275" y="5697538"/>
          <p14:tracePt t="62242" x="2562225" y="5715000"/>
          <p14:tracePt t="62259" x="2554288" y="5724525"/>
          <p14:tracePt t="62343" x="2554288" y="5732463"/>
          <p14:tracePt t="62360" x="2554288" y="5741988"/>
          <p14:tracePt t="62456" x="2554288" y="5751513"/>
          <p14:tracePt t="62460" x="2554288" y="5759450"/>
          <p14:tracePt t="62504" x="2554288" y="5768975"/>
          <p14:tracePt t="62882" x="2554288" y="5759450"/>
          <p14:tracePt t="62886" x="2554288" y="5751513"/>
          <p14:tracePt t="62897" x="2554288" y="5724525"/>
          <p14:tracePt t="62901" x="2554288" y="5715000"/>
          <p14:tracePt t="62901" x="2554288" y="5705475"/>
          <p14:tracePt t="62934" x="2554288" y="5697538"/>
          <p14:tracePt t="62978" x="2554288" y="5688013"/>
          <p14:tracePt t="63066" x="0" y="0"/>
        </p14:tracePtLst>
        <p14:tracePtLst>
          <p14:tracePt t="65026" x="6831013" y="3938588"/>
          <p14:tracePt t="65188" x="6813550" y="3938588"/>
          <p14:tracePt t="65192" x="6813550" y="3946525"/>
          <p14:tracePt t="65204" x="6831013" y="4010025"/>
          <p14:tracePt t="65211" x="6867525" y="4098925"/>
          <p14:tracePt t="65236" x="6902450" y="4205288"/>
          <p14:tracePt t="65244" x="6973888" y="4313238"/>
          <p14:tracePt t="65268" x="7054850" y="4419600"/>
          <p14:tracePt t="65277" x="7143750" y="4527550"/>
          <p14:tracePt t="65294" x="7232650" y="4616450"/>
          <p14:tracePt t="65311" x="7232650" y="4625975"/>
          <p14:tracePt t="65328" x="7296150" y="4660900"/>
          <p14:tracePt t="65344" x="7429500" y="4741863"/>
          <p14:tracePt t="65360" x="7554913" y="4803775"/>
          <p14:tracePt t="65377" x="7626350" y="4848225"/>
          <p14:tracePt t="65394" x="7643813" y="4867275"/>
          <p14:tracePt t="65410" x="7680325" y="4884738"/>
          <p14:tracePt t="65799" x="7643813" y="4884738"/>
          <p14:tracePt t="65812" x="7616825" y="4884738"/>
          <p14:tracePt t="65816" x="7581900" y="4884738"/>
          <p14:tracePt t="65829" x="7527925" y="4884738"/>
          <p14:tracePt t="65833" x="7473950" y="4884738"/>
          <p14:tracePt t="65844" x="7286625" y="4884738"/>
          <p14:tracePt t="65861" x="7197725" y="4884738"/>
          <p14:tracePt t="65878" x="7116763" y="4884738"/>
          <p14:tracePt t="65894" x="7081838" y="4884738"/>
          <p14:tracePt t="65911" x="7072313" y="4884738"/>
          <p14:tracePt t="66005" x="7062788" y="4884738"/>
          <p14:tracePt t="66022" x="7099300" y="4875213"/>
          <p14:tracePt t="66025" x="7116763" y="4857750"/>
          <p14:tracePt t="66038" x="7170738" y="4830763"/>
          <p14:tracePt t="66044" x="7215188" y="4822825"/>
          <p14:tracePt t="66060" x="7269163" y="4803775"/>
          <p14:tracePt t="66078" x="7286625" y="4803775"/>
          <p14:tracePt t="66149" x="7296150" y="4803775"/>
          <p14:tracePt t="66154" x="7304088" y="4803775"/>
          <p14:tracePt t="66160" x="7304088" y="4795838"/>
          <p14:tracePt t="66166" x="7304088" y="4786313"/>
          <p14:tracePt t="66177" x="7331075" y="4759325"/>
          <p14:tracePt t="66194" x="7358063" y="4724400"/>
          <p14:tracePt t="66211" x="7375525" y="4705350"/>
          <p14:tracePt t="66227" x="7385050" y="4679950"/>
          <p14:tracePt t="66244" x="7412038" y="4616450"/>
          <p14:tracePt t="66261" x="7419975" y="4572000"/>
          <p14:tracePt t="66278" x="7439025" y="4554538"/>
          <p14:tracePt t="66295" x="7439025" y="4510088"/>
          <p14:tracePt t="66311" x="7439025" y="4491038"/>
          <p14:tracePt t="66327" x="7439025" y="4465638"/>
          <p14:tracePt t="66344" x="7439025" y="4456113"/>
          <p14:tracePt t="66405" x="7439025" y="4446588"/>
          <p14:tracePt t="66422" x="7439025" y="4429125"/>
          <p14:tracePt t="66426" x="7439025" y="4419600"/>
          <p14:tracePt t="66438" x="7439025" y="4411663"/>
          <p14:tracePt t="66442" x="7446963" y="4394200"/>
          <p14:tracePt t="66450" x="7466013" y="4367213"/>
          <p14:tracePt t="66460" x="7483475" y="4330700"/>
          <p14:tracePt t="66478" x="7510463" y="4295775"/>
          <p14:tracePt t="66494" x="7545388" y="4259263"/>
          <p14:tracePt t="66511" x="7581900" y="4224338"/>
          <p14:tracePt t="66528" x="7608888" y="4205288"/>
          <p14:tracePt t="66544" x="7616825" y="4205288"/>
          <p14:tracePt t="66629" x="7626350" y="4197350"/>
          <p14:tracePt t="66633" x="7634288" y="4187825"/>
          <p14:tracePt t="66646" x="7670800" y="4170363"/>
          <p14:tracePt t="66662" x="7688263" y="4152900"/>
          <p14:tracePt t="66663" x="7742238" y="4133850"/>
          <p14:tracePt t="66678" x="7769225" y="4116388"/>
          <p14:tracePt t="66695" x="7786688" y="4098925"/>
          <p14:tracePt t="66711" x="7823200" y="4089400"/>
          <p14:tracePt t="66728" x="7840663" y="4071938"/>
          <p14:tracePt t="66747" x="7867650" y="4054475"/>
          <p14:tracePt t="66998" x="7885113" y="4081463"/>
          <p14:tracePt t="67001" x="7885113" y="4089400"/>
          <p14:tracePt t="67010" x="7920038" y="4116388"/>
          <p14:tracePt t="67029" x="7920038" y="4125913"/>
          <p14:tracePt t="67190" x="7920038" y="4133850"/>
          <p14:tracePt t="67194" x="7912100" y="4143375"/>
          <p14:tracePt t="67206" x="7858125" y="4179888"/>
          <p14:tracePt t="67211" x="7786688" y="4205288"/>
          <p14:tracePt t="67228" x="7759700" y="4224338"/>
          <p14:tracePt t="67285" x="7759700" y="4232275"/>
          <p14:tracePt t="67289" x="7759700" y="4259263"/>
          <p14:tracePt t="67305" x="7751763" y="4286250"/>
          <p14:tracePt t="67317" x="7732713" y="4303713"/>
          <p14:tracePt t="67321" x="7715250" y="4330700"/>
          <p14:tracePt t="67344" x="7697788" y="4367213"/>
          <p14:tracePt t="67344" x="7670800" y="4419600"/>
          <p14:tracePt t="67361" x="7670800" y="4429125"/>
          <p14:tracePt t="67447" x="7643813" y="4438650"/>
          <p14:tracePt t="67451" x="7643813" y="4446588"/>
          <p14:tracePt t="67463" x="7643813" y="4456113"/>
          <p14:tracePt t="67463" x="7643813" y="4465638"/>
          <p14:tracePt t="67511" x="7643813" y="4491038"/>
          <p14:tracePt t="67515" x="7643813" y="4500563"/>
          <p14:tracePt t="67527" x="7643813" y="4537075"/>
          <p14:tracePt t="67544" x="7643813" y="4572000"/>
          <p14:tracePt t="67544" x="7680325" y="4633913"/>
          <p14:tracePt t="67561" x="7697788" y="4679950"/>
          <p14:tracePt t="67578" x="7759700" y="4732338"/>
          <p14:tracePt t="67594" x="7769225" y="4732338"/>
          <p14:tracePt t="67944" x="7759700" y="4768850"/>
          <p14:tracePt t="67960" x="7732713" y="4786313"/>
          <p14:tracePt t="67964" x="7715250" y="4795838"/>
          <p14:tracePt t="67976" x="7705725" y="4795838"/>
          <p14:tracePt t="68168" x="7697788" y="4795838"/>
          <p14:tracePt t="68232" x="7697788" y="4813300"/>
          <p14:tracePt t="68235" x="7697788" y="4830763"/>
          <p14:tracePt t="68248" x="7688263" y="4830763"/>
          <p14:tracePt t="68251" x="7661275" y="4830763"/>
          <p14:tracePt t="68261" x="7599363" y="4803775"/>
          <p14:tracePt t="68278" x="7510463" y="4795838"/>
          <p14:tracePt t="68295" x="7500938" y="4795838"/>
          <p14:tracePt t="68647" x="7483475" y="4776788"/>
          <p14:tracePt t="68659" x="7466013" y="4776788"/>
          <p14:tracePt t="68679" x="7446963" y="4776788"/>
          <p14:tracePt t="68680" x="7439025" y="4776788"/>
          <p14:tracePt t="68874" x="7446963" y="4759325"/>
          <p14:tracePt t="68878" x="7473950" y="4759325"/>
          <p14:tracePt t="68890" x="7527925" y="4759325"/>
          <p14:tracePt t="68904" x="7581900" y="4732338"/>
          <p14:tracePt t="68912" x="7599363" y="4724400"/>
          <p14:tracePt t="68928" x="7616825" y="4697413"/>
          <p14:tracePt t="68946" x="7616825" y="4687888"/>
          <p14:tracePt t="69065" x="7626350" y="4687888"/>
          <p14:tracePt t="69070" x="7626350" y="4652963"/>
          <p14:tracePt t="69082" x="7626350" y="4625975"/>
          <p14:tracePt t="69086" x="7626350" y="4589463"/>
          <p14:tracePt t="69097" x="7616825" y="4545013"/>
          <p14:tracePt t="69112" x="7608888" y="4483100"/>
          <p14:tracePt t="69129" x="7589838" y="4394200"/>
          <p14:tracePt t="69147" x="7589838" y="4367213"/>
          <p14:tracePt t="69162" x="7589838" y="4340225"/>
          <p14:tracePt t="69179" x="7589838" y="4322763"/>
          <p14:tracePt t="69196" x="7581900" y="4303713"/>
          <p14:tracePt t="69306" x="7581900" y="4313238"/>
          <p14:tracePt t="69322" x="7589838" y="4313238"/>
          <p14:tracePt t="69325" x="7599363" y="4303713"/>
          <p14:tracePt t="69342" x="7608888" y="4286250"/>
          <p14:tracePt t="69354" x="7616825" y="4276725"/>
          <p14:tracePt t="69354" x="7626350" y="4268788"/>
          <p14:tracePt t="69362" x="7634288" y="4259263"/>
          <p14:tracePt t="69379" x="7634288" y="4251325"/>
          <p14:tracePt t="69396" x="7634288" y="4232275"/>
          <p14:tracePt t="69626" x="7643813" y="4232275"/>
          <p14:tracePt t="69629" x="7661275" y="4232275"/>
          <p14:tracePt t="69635" x="7697788" y="4241800"/>
          <p14:tracePt t="69645" x="7732713" y="4251325"/>
          <p14:tracePt t="69690" x="7751763" y="4251325"/>
          <p14:tracePt t="69737" x="7759700" y="4251325"/>
          <p14:tracePt t="69998" x="7759700" y="4241800"/>
          <p14:tracePt t="70010" x="7759700" y="4232275"/>
          <p14:tracePt t="70014" x="7751763" y="4224338"/>
          <p14:tracePt t="70030" x="7742238" y="4205288"/>
          <p14:tracePt t="70057" x="7715250" y="4187825"/>
          <p14:tracePt t="70070" x="7705725" y="4170363"/>
          <p14:tracePt t="70079" x="7688263" y="4160838"/>
          <p14:tracePt t="70106" x="7680325" y="4143375"/>
          <p14:tracePt t="70110" x="7670800" y="4143375"/>
          <p14:tracePt t="70250" x="7670800" y="4125913"/>
          <p14:tracePt t="70315" x="7670800" y="4133850"/>
          <p14:tracePt t="70319" x="7653338" y="4160838"/>
          <p14:tracePt t="70330" x="7634288" y="4187825"/>
          <p14:tracePt t="70331" x="7634288" y="4214813"/>
          <p14:tracePt t="70346" x="7634288" y="4268788"/>
          <p14:tracePt t="70363" x="7634288" y="4303713"/>
          <p14:tracePt t="70380" x="7634288" y="4340225"/>
          <p14:tracePt t="70397" x="7634288" y="4375150"/>
          <p14:tracePt t="70413" x="7634288" y="4419600"/>
          <p14:tracePt t="70430" x="7643813" y="4438650"/>
          <p14:tracePt t="70430" x="7661275" y="4438650"/>
          <p14:tracePt t="70476" x="7670800" y="4456113"/>
          <p14:tracePt t="70480" x="7680325" y="4456113"/>
          <p14:tracePt t="70481" x="7705725" y="4483100"/>
          <p14:tracePt t="70496" x="7724775" y="4491038"/>
          <p14:tracePt t="70513" x="7759700" y="4518025"/>
          <p14:tracePt t="70530" x="7777163" y="4537075"/>
          <p14:tracePt t="70546" x="7823200" y="4537075"/>
          <p14:tracePt t="70563" x="7840663" y="4537075"/>
          <p14:tracePt t="70580" x="7867650" y="4537075"/>
          <p14:tracePt t="70667" x="7885113" y="4537075"/>
          <p14:tracePt t="70671" x="7885113" y="4527550"/>
          <p14:tracePt t="70685" x="7885113" y="4510088"/>
          <p14:tracePt t="70685" x="7885113" y="4483100"/>
          <p14:tracePt t="70696" x="7885113" y="4411663"/>
          <p14:tracePt t="70713" x="7867650" y="4322763"/>
          <p14:tracePt t="70730" x="7858125" y="4241800"/>
          <p14:tracePt t="70746" x="7796213" y="4170363"/>
          <p14:tracePt t="70746" x="7786688" y="4170363"/>
          <p14:tracePt t="70780" x="7769225" y="4160838"/>
          <p14:tracePt t="70781" x="7759700" y="4133850"/>
          <p14:tracePt t="70796" x="7742238" y="4125913"/>
          <p14:tracePt t="70813" x="7724775" y="4116388"/>
          <p14:tracePt t="70829" x="7705725" y="4108450"/>
          <p14:tracePt t="70829" x="7688263" y="4108450"/>
          <p14:tracePt t="70848" x="7653338" y="4108450"/>
          <p14:tracePt t="70863" x="7634288" y="4108450"/>
          <p14:tracePt t="70880" x="7572375" y="4108450"/>
          <p14:tracePt t="70896" x="7537450" y="4108450"/>
          <p14:tracePt t="70912" x="7500938" y="4108450"/>
          <p14:tracePt t="70929" x="7446963" y="4108450"/>
          <p14:tracePt t="70946" x="7412038" y="4108450"/>
          <p14:tracePt t="70963" x="7394575" y="4116388"/>
          <p14:tracePt t="70980" x="7385050" y="4133850"/>
          <p14:tracePt t="70996" x="7375525" y="4160838"/>
          <p14:tracePt t="71012" x="7375525" y="4179888"/>
          <p14:tracePt t="71031" x="7375525" y="4224338"/>
          <p14:tracePt t="71047" x="7375525" y="4241800"/>
          <p14:tracePt t="71063" x="7385050" y="4286250"/>
          <p14:tracePt t="71080" x="7419975" y="4303713"/>
          <p14:tracePt t="71097" x="7483475" y="4330700"/>
          <p14:tracePt t="71113" x="7500938" y="4340225"/>
          <p14:tracePt t="71196" x="7518400" y="4340225"/>
          <p14:tracePt t="71200" x="7537450" y="4340225"/>
          <p14:tracePt t="71202" x="7562850" y="4340225"/>
          <p14:tracePt t="71213" x="7599363" y="4340225"/>
          <p14:tracePt t="71230" x="7634288" y="4330700"/>
          <p14:tracePt t="71230" x="7634288" y="4322763"/>
          <p14:tracePt t="71248" x="7670800" y="4295775"/>
          <p14:tracePt t="71264" x="7705725" y="4286250"/>
          <p14:tracePt t="71280" x="7732713" y="4268788"/>
          <p14:tracePt t="71297" x="7777163" y="4259263"/>
          <p14:tracePt t="71313" x="7813675" y="4241800"/>
          <p14:tracePt t="71330" x="7840663" y="4232275"/>
          <p14:tracePt t="71346" x="7867650" y="4214813"/>
          <p14:tracePt t="71364" x="7885113" y="4197350"/>
          <p14:tracePt t="71380" x="7894638" y="4187825"/>
          <p14:tracePt t="71420" x="7902575" y="4179888"/>
          <p14:tracePt t="71437" x="7912100" y="4170363"/>
          <p14:tracePt t="71452" x="7920038" y="4160838"/>
          <p14:tracePt t="71612" x="7929563" y="4152900"/>
          <p14:tracePt t="71616" x="7939088" y="4152900"/>
          <p14:tracePt t="71660" x="7966075" y="4152900"/>
          <p14:tracePt t="71664" x="7974013" y="4152900"/>
          <p14:tracePt t="71676" x="8027988" y="4160838"/>
          <p14:tracePt t="71680" x="8072438" y="4160838"/>
          <p14:tracePt t="71697" x="8089900" y="4170363"/>
          <p14:tracePt t="71713" x="8108950" y="4170363"/>
          <p14:tracePt t="71730" x="8126413" y="4170363"/>
          <p14:tracePt t="71934" x="8134350" y="4170363"/>
          <p14:tracePt t="71950" x="8134350" y="4152900"/>
          <p14:tracePt t="71953" x="8134350" y="4143375"/>
          <p14:tracePt t="71965" x="8134350" y="4133850"/>
          <p14:tracePt t="71982" x="8134350" y="4116388"/>
          <p14:tracePt t="71997" x="8134350" y="4108450"/>
          <p14:tracePt t="71998" x="8134350" y="4098925"/>
          <p14:tracePt t="72366" x="8134350" y="4089400"/>
          <p14:tracePt t="72370" x="8134350" y="4081463"/>
          <p14:tracePt t="72386" x="8134350" y="4071938"/>
          <p14:tracePt t="72404" x="8099425" y="4037013"/>
          <p14:tracePt t="72414" x="8081963" y="4037013"/>
          <p14:tracePt t="72414" x="8045450" y="4010025"/>
          <p14:tracePt t="72430" x="7991475" y="4010025"/>
          <p14:tracePt t="72447" x="7966075" y="4010025"/>
          <p14:tracePt t="72464" x="7929563" y="4010025"/>
          <p14:tracePt t="72480" x="7858125" y="4010025"/>
          <p14:tracePt t="72498" x="7848600" y="4010025"/>
          <p14:tracePt t="72513" x="7823200" y="4017963"/>
          <p14:tracePt t="72531" x="7823200" y="4054475"/>
          <p14:tracePt t="72547" x="7813675" y="4062413"/>
          <p14:tracePt t="72563" x="7796213" y="4098925"/>
          <p14:tracePt t="72638" x="7796213" y="4108450"/>
          <p14:tracePt t="72643" x="7796213" y="4125913"/>
          <p14:tracePt t="72656" x="7796213" y="4133850"/>
          <p14:tracePt t="72670" x="7804150" y="4143375"/>
          <p14:tracePt t="72674" x="7813675" y="4170363"/>
          <p14:tracePt t="72686" x="7831138" y="4214813"/>
          <p14:tracePt t="72698" x="7867650" y="4251325"/>
          <p14:tracePt t="72714" x="7885113" y="4276725"/>
          <p14:tracePt t="72731" x="7885113" y="4295775"/>
          <p14:tracePt t="72782" x="7894638" y="4295775"/>
          <p14:tracePt t="72797" x="7912100" y="4303713"/>
          <p14:tracePt t="72801" x="7947025" y="4330700"/>
          <p14:tracePt t="72813" x="8001000" y="4367213"/>
          <p14:tracePt t="72820" x="8045450" y="4375150"/>
          <p14:tracePt t="72830" x="8099425" y="4402138"/>
          <p14:tracePt t="72847" x="8161338" y="4419600"/>
          <p14:tracePt t="72865" x="8232775" y="4438650"/>
          <p14:tracePt t="72881" x="8323263" y="4438650"/>
          <p14:tracePt t="72898" x="8375650" y="4411663"/>
          <p14:tracePt t="72913" x="8402638" y="4375150"/>
          <p14:tracePt t="72931" x="8420100" y="4348163"/>
          <p14:tracePt t="72947" x="8447088" y="4295775"/>
          <p14:tracePt t="72964" x="8466138" y="4251325"/>
          <p14:tracePt t="72981" x="8466138" y="4214813"/>
          <p14:tracePt t="72997" x="8466138" y="4170363"/>
          <p14:tracePt t="73102" x="8466138" y="4160838"/>
          <p14:tracePt t="73105" x="8466138" y="4152900"/>
          <p14:tracePt t="73121" x="8466138" y="4108450"/>
          <p14:tracePt t="73134" x="8456613" y="4108450"/>
          <p14:tracePt t="73136" x="8447088" y="4108450"/>
          <p14:tracePt t="73147" x="8394700" y="4089400"/>
          <p14:tracePt t="73164" x="8304213" y="4081463"/>
          <p14:tracePt t="73182" x="8242300" y="4081463"/>
          <p14:tracePt t="73198" x="8188325" y="4081463"/>
          <p14:tracePt t="73214" x="8180388" y="4081463"/>
          <p14:tracePt t="73231" x="8170863" y="4081463"/>
          <p14:tracePt t="73247" x="8161338" y="4081463"/>
          <p14:tracePt t="73264" x="8161338" y="4089400"/>
          <p14:tracePt t="73281" x="8134350" y="4108450"/>
          <p14:tracePt t="73299" x="8099425" y="4133850"/>
          <p14:tracePt t="73314" x="8054975" y="4152900"/>
          <p14:tracePt t="73331" x="8027988" y="4179888"/>
          <p14:tracePt t="73347" x="8010525" y="4179888"/>
          <p14:tracePt t="73364" x="7991475" y="4197350"/>
          <p14:tracePt t="73381" x="7983538" y="4197350"/>
          <p14:tracePt t="73398" x="7983538" y="4214813"/>
          <p14:tracePt t="73414" x="7983538" y="4224338"/>
          <p14:tracePt t="73456" x="7983538" y="4232275"/>
          <p14:tracePt t="73464" x="7983538" y="4241800"/>
          <p14:tracePt t="73488" x="7983538" y="4251325"/>
          <p14:tracePt t="73492" x="7983538" y="4259263"/>
          <p14:tracePt t="73520" x="7983538" y="4268788"/>
          <p14:tracePt t="73535" x="7983538" y="4276725"/>
          <p14:tracePt t="73567" x="7983538" y="4286250"/>
          <p14:tracePt t="73584" x="7991475" y="4286250"/>
          <p14:tracePt t="73744" x="8001000" y="4286250"/>
          <p14:tracePt t="73747" x="8010525" y="4286250"/>
          <p14:tracePt t="73748" x="8018463" y="4286250"/>
          <p14:tracePt t="73764" x="8054975" y="4286250"/>
          <p14:tracePt t="74000" x="8081963" y="4286250"/>
          <p14:tracePt t="74004" x="8089900" y="4286250"/>
          <p14:tracePt t="74016" x="8116888" y="4286250"/>
          <p14:tracePt t="74022" x="8126413" y="4286250"/>
          <p14:tracePt t="74034" x="8134350" y="4303713"/>
          <p14:tracePt t="74095" x="8143875" y="4313238"/>
          <p14:tracePt t="74335" x="8161338" y="4303713"/>
          <p14:tracePt t="74352" x="8170863" y="4303713"/>
          <p14:tracePt t="74352" x="8180388" y="4295775"/>
          <p14:tracePt t="74368" x="8188325" y="4286250"/>
          <p14:tracePt t="74384" x="8188325" y="4276725"/>
          <p14:tracePt t="74397" x="8197850" y="4276725"/>
          <p14:tracePt t="74528" x="8197850" y="4268788"/>
          <p14:tracePt t="74578" x="8188325" y="4268788"/>
          <p14:tracePt t="74591" x="8180388" y="4268788"/>
          <p14:tracePt t="74819" x="8170863" y="4268788"/>
          <p14:tracePt t="74831" x="8153400" y="4276725"/>
          <p14:tracePt t="74832" x="8153400" y="4313238"/>
          <p14:tracePt t="74848" x="8153400" y="4340225"/>
          <p14:tracePt t="74865" x="8153400" y="4357688"/>
          <p14:tracePt t="74882" x="8153400" y="4375150"/>
          <p14:tracePt t="74898" x="8153400" y="4402138"/>
          <p14:tracePt t="74915" x="8153400" y="4429125"/>
          <p14:tracePt t="74932" x="8126413" y="4473575"/>
          <p14:tracePt t="74948" x="8108950" y="4527550"/>
          <p14:tracePt t="74966" x="8089900" y="4589463"/>
          <p14:tracePt t="74982" x="8089900" y="4633913"/>
          <p14:tracePt t="75042" x="8081963" y="4643438"/>
          <p14:tracePt t="75045" x="8081963" y="4652963"/>
          <p14:tracePt t="75057" x="8072438" y="4670425"/>
          <p14:tracePt t="75070" x="8062913" y="4714875"/>
          <p14:tracePt t="75082" x="8045450" y="4732338"/>
          <p14:tracePt t="75098" x="8018463" y="4786313"/>
          <p14:tracePt t="75115" x="8001000" y="4803775"/>
          <p14:tracePt t="75154" x="7983538" y="4822825"/>
          <p14:tracePt t="75154" x="7966075" y="4840288"/>
          <p14:tracePt t="75164" x="7875588" y="4929188"/>
          <p14:tracePt t="75182" x="7759700" y="5000625"/>
          <p14:tracePt t="75198" x="7661275" y="5062538"/>
          <p14:tracePt t="75215" x="7599363" y="5108575"/>
          <p14:tracePt t="75232" x="7572375" y="5126038"/>
          <p14:tracePt t="75249" x="7527925" y="5126038"/>
          <p14:tracePt t="75281" x="7491413" y="5126038"/>
          <p14:tracePt t="75283" x="7473950" y="5126038"/>
          <p14:tracePt t="75362" x="7466013" y="5126038"/>
          <p14:tracePt t="75366" x="7446963" y="5126038"/>
          <p14:tracePt t="75381" x="7429500" y="5116513"/>
          <p14:tracePt t="75394" x="7367588" y="5108575"/>
          <p14:tracePt t="75398" x="7313613" y="5081588"/>
          <p14:tracePt t="75415" x="7259638" y="5045075"/>
          <p14:tracePt t="75431" x="7215188" y="5018088"/>
          <p14:tracePt t="75448" x="7205663" y="5010150"/>
          <p14:tracePt t="75490" x="7205663" y="5000625"/>
          <p14:tracePt t="75506" x="7205663" y="4991100"/>
          <p14:tracePt t="75510" x="7205663" y="4965700"/>
          <p14:tracePt t="75515" x="7205663" y="4911725"/>
          <p14:tracePt t="75532" x="7205663" y="4857750"/>
          <p14:tracePt t="75548" x="7205663" y="4848225"/>
          <p14:tracePt t="76067" x="7205663" y="4830763"/>
          <p14:tracePt t="76083" x="7205663" y="4822825"/>
          <p14:tracePt t="76089" x="7205663" y="4813300"/>
          <p14:tracePt t="76089" x="7215188" y="4803775"/>
          <p14:tracePt t="76099" x="7224713" y="4795838"/>
          <p14:tracePt t="76116" x="7224713" y="4776788"/>
          <p14:tracePt t="76179" x="7242175" y="4759325"/>
          <p14:tracePt t="76183" x="7242175" y="4741863"/>
          <p14:tracePt t="76195" x="7251700" y="4741863"/>
          <p14:tracePt t="76200" x="7277100" y="4732338"/>
          <p14:tracePt t="76217" x="7331075" y="4705350"/>
          <p14:tracePt t="76233" x="7348538" y="4705350"/>
          <p14:tracePt t="76613" x="7367588" y="4679950"/>
          <p14:tracePt t="76628" x="7375525" y="4670425"/>
          <p14:tracePt t="76772" x="7394575" y="4670425"/>
          <p14:tracePt t="76777" x="7402513" y="4670425"/>
          <p14:tracePt t="76789" x="7412038" y="4652963"/>
          <p14:tracePt t="76793" x="7419975" y="4652963"/>
          <p14:tracePt t="76806" x="7456488" y="4652963"/>
          <p14:tracePt t="76816" x="7483475" y="4652963"/>
          <p14:tracePt t="77525" x="7500938" y="4652963"/>
          <p14:tracePt t="77541" x="7518400" y="4652963"/>
          <p14:tracePt t="77545" x="7545388" y="4652963"/>
          <p14:tracePt t="77557" x="7572375" y="4652963"/>
          <p14:tracePt t="77561" x="7581900" y="4652963"/>
          <p14:tracePt t="77570" x="7616825" y="4652963"/>
          <p14:tracePt t="77583" x="7643813" y="4652963"/>
          <p14:tracePt t="77600" x="7670800" y="4652963"/>
          <p14:tracePt t="77617" x="7697788" y="4652963"/>
          <p14:tracePt t="77634" x="7742238" y="4652963"/>
          <p14:tracePt t="77651" x="7796213" y="4652963"/>
          <p14:tracePt t="77667" x="7840663" y="4652963"/>
          <p14:tracePt t="77683" x="7920038" y="4652963"/>
          <p14:tracePt t="77701" x="7956550" y="4652963"/>
          <p14:tracePt t="77717" x="8027988" y="4670425"/>
          <p14:tracePt t="77734" x="8062913" y="4670425"/>
          <p14:tracePt t="77797" x="8072438" y="4670425"/>
          <p14:tracePt t="77802" x="8081963" y="4670425"/>
          <p14:tracePt t="77813" x="8099425" y="4670425"/>
          <p14:tracePt t="77817" x="8116888" y="4670425"/>
          <p14:tracePt t="77834" x="8143875" y="4670425"/>
          <p14:tracePt t="77851" x="8153400" y="4670425"/>
          <p14:tracePt t="77867" x="8170863" y="4670425"/>
          <p14:tracePt t="77883" x="8188325" y="4670425"/>
          <p14:tracePt t="77927" x="8197850" y="4670425"/>
          <p14:tracePt t="78583" x="8180388" y="4697413"/>
          <p14:tracePt t="78591" x="8170863" y="4697413"/>
          <p14:tracePt t="78591" x="8143875" y="4705350"/>
          <p14:tracePt t="78600" x="8099425" y="4714875"/>
          <p14:tracePt t="78619" x="7966075" y="4768850"/>
          <p14:tracePt t="78693" x="7912100" y="4795838"/>
          <p14:tracePt t="78698" x="7902575" y="4803775"/>
          <p14:tracePt t="78700" x="7823200" y="4813300"/>
          <p14:tracePt t="78717" x="7724775" y="4813300"/>
          <p14:tracePt t="78734" x="7661275" y="4830763"/>
          <p14:tracePt t="78751" x="7626350" y="4830763"/>
          <p14:tracePt t="78768" x="7581900" y="4848225"/>
          <p14:tracePt t="78785" x="7562850" y="4848225"/>
          <p14:tracePt t="78801" x="7545388" y="4848225"/>
          <p14:tracePt t="78818" x="7527925" y="4848225"/>
          <p14:tracePt t="78834" x="7510463" y="4848225"/>
          <p14:tracePt t="78851" x="7510463" y="4840288"/>
          <p14:tracePt t="78868" x="7491413" y="4822825"/>
          <p14:tracePt t="78884" x="7466013" y="4813300"/>
          <p14:tracePt t="78901" x="7456488" y="4803775"/>
          <p14:tracePt t="79465" x="7446963" y="4803775"/>
          <p14:tracePt t="79466" x="7439025" y="4803775"/>
          <p14:tracePt t="79529" x="7439025" y="4822825"/>
          <p14:tracePt t="79544" x="7439025" y="4830763"/>
          <p14:tracePt t="79545" x="7439025" y="4840288"/>
          <p14:tracePt t="79551" x="7439025" y="4857750"/>
          <p14:tracePt t="79568" x="7466013" y="4902200"/>
          <p14:tracePt t="79584" x="7466013" y="4929188"/>
          <p14:tracePt t="79601" x="7466013" y="4946650"/>
          <p14:tracePt t="79618" x="7473950" y="4973638"/>
          <p14:tracePt t="79635" x="7473950" y="5010150"/>
          <p14:tracePt t="79651" x="7473950" y="5027613"/>
          <p14:tracePt t="80332" x="7483475" y="5010150"/>
          <p14:tracePt t="80344" x="7483475" y="4983163"/>
          <p14:tracePt t="80348" x="7483475" y="4965700"/>
          <p14:tracePt t="80351" x="7510463" y="4938713"/>
          <p14:tracePt t="80368" x="7500938" y="4919663"/>
          <p14:tracePt t="80385" x="7510463" y="4902200"/>
          <p14:tracePt t="80400" x="7510463" y="4894263"/>
          <p14:tracePt t="80417" x="7510463" y="4884738"/>
          <p14:tracePt t="80434" x="7518400" y="4867275"/>
          <p14:tracePt t="80450" x="7527925" y="4857750"/>
          <p14:tracePt t="80467" x="7537450" y="4822825"/>
          <p14:tracePt t="80484" x="7554913" y="4803775"/>
          <p14:tracePt t="80500" x="7581900" y="4768850"/>
          <p14:tracePt t="80517" x="7589838" y="4732338"/>
          <p14:tracePt t="80534" x="7608888" y="4687888"/>
          <p14:tracePt t="80550" x="7616825" y="4660900"/>
          <p14:tracePt t="80567" x="7653338" y="4608513"/>
          <p14:tracePt t="80584" x="7670800" y="4598988"/>
          <p14:tracePt t="80602" x="7670800" y="4589463"/>
          <p14:tracePt t="80761" x="7688263" y="4589463"/>
          <p14:tracePt t="80765" x="7697788" y="4589463"/>
          <p14:tracePt t="80776" x="7715250" y="4589463"/>
          <p14:tracePt t="80780" x="7724775" y="4589463"/>
          <p14:tracePt t="80793" x="7769225" y="4572000"/>
          <p14:tracePt t="80801" x="7804150" y="4572000"/>
          <p14:tracePt t="80819" x="7867650" y="4572000"/>
          <p14:tracePt t="80836" x="7894638" y="4572000"/>
          <p14:tracePt t="80851" x="7947025" y="4572000"/>
          <p14:tracePt t="80868" x="7983538" y="4572000"/>
          <p14:tracePt t="80886" x="8018463" y="4572000"/>
          <p14:tracePt t="80902" x="8054975" y="4572000"/>
          <p14:tracePt t="80919" x="8099425" y="4572000"/>
          <p14:tracePt t="80935" x="8116888" y="4572000"/>
          <p14:tracePt t="80971" x="8126413" y="4572000"/>
          <p14:tracePt t="80985" x="8134350" y="4572000"/>
          <p14:tracePt t="81022" x="8153400" y="4572000"/>
          <p14:tracePt t="81050" x="8161338" y="4572000"/>
          <p14:tracePt t="81054" x="8170863" y="4572000"/>
          <p14:tracePt t="81082" x="8180388" y="4572000"/>
          <p14:tracePt t="81291" x="8170863" y="4562475"/>
          <p14:tracePt t="81307" x="8153400" y="4562475"/>
          <p14:tracePt t="81317" x="8143875" y="4562475"/>
          <p14:tracePt t="81325" x="8108950" y="4562475"/>
          <p14:tracePt t="81335" x="8062913" y="4562475"/>
          <p14:tracePt t="81418" x="8045450" y="4562475"/>
          <p14:tracePt t="81423" x="8037513" y="4562475"/>
          <p14:tracePt t="81434" x="7983538" y="4562475"/>
          <p14:tracePt t="81451" x="7956550" y="4562475"/>
          <p14:tracePt t="81452" x="7920038" y="4562475"/>
          <p14:tracePt t="81469" x="7894638" y="4562475"/>
          <p14:tracePt t="81469" x="7885113" y="4562475"/>
          <p14:tracePt t="81487" x="7848600" y="4562475"/>
          <p14:tracePt t="81502" x="7823200" y="4562475"/>
          <p14:tracePt t="81519" x="7796213" y="4562475"/>
          <p14:tracePt t="81536" x="7777163" y="4562475"/>
          <p14:tracePt t="81627" x="7759700" y="4562475"/>
          <p14:tracePt t="81641" x="7751763" y="4562475"/>
          <p14:tracePt t="81652" x="7724775" y="4562475"/>
          <p14:tracePt t="81653" x="7680325" y="4562475"/>
          <p14:tracePt t="81669" x="7653338" y="4572000"/>
          <p14:tracePt t="81686" x="7616825" y="4608513"/>
          <p14:tracePt t="81702" x="7562850" y="4608513"/>
          <p14:tracePt t="81718" x="7537450" y="4643438"/>
          <p14:tracePt t="81736" x="7500938" y="4652963"/>
          <p14:tracePt t="81753" x="7456488" y="4705350"/>
          <p14:tracePt t="81769" x="7429500" y="4741863"/>
          <p14:tracePt t="81785" x="7385050" y="4776788"/>
          <p14:tracePt t="81802" x="7358063" y="4857750"/>
          <p14:tracePt t="81818" x="7348538" y="4875213"/>
          <p14:tracePt t="81835" x="7348538" y="4894263"/>
          <p14:tracePt t="81852" x="7348538" y="4902200"/>
          <p14:tracePt t="81869" x="7348538" y="4929188"/>
          <p14:tracePt t="81930" x="7348538" y="4938713"/>
          <p14:tracePt t="81935" x="7348538" y="4946650"/>
          <p14:tracePt t="81979" x="7348538" y="4956175"/>
          <p14:tracePt t="81982" x="7348538" y="4965700"/>
          <p14:tracePt t="81995" x="7348538" y="4973638"/>
          <p14:tracePt t="82005" x="7358063" y="4973638"/>
          <p14:tracePt t="82089" x="7358063" y="4991100"/>
          <p14:tracePt t="82108" x="7367588" y="4991100"/>
          <p14:tracePt t="82110" x="7385050" y="4991100"/>
          <p14:tracePt t="82122" x="7394575" y="5018088"/>
          <p14:tracePt t="82135" x="7412038" y="5037138"/>
          <p14:tracePt t="82152" x="7412038" y="5089525"/>
          <p14:tracePt t="82169" x="7439025" y="5126038"/>
          <p14:tracePt t="82186" x="7466013" y="5160963"/>
          <p14:tracePt t="82203" x="7473950" y="5180013"/>
          <p14:tracePt t="82219" x="7483475" y="5180013"/>
          <p14:tracePt t="82267" x="7483475" y="5187950"/>
          <p14:tracePt t="82271" x="7500938" y="5187950"/>
          <p14:tracePt t="82283" x="7527925" y="5187950"/>
          <p14:tracePt t="82287" x="7554913" y="5205413"/>
          <p14:tracePt t="82303" x="7589838" y="5214938"/>
          <p14:tracePt t="82319" x="7643813" y="5241925"/>
          <p14:tracePt t="82336" x="7705725" y="5276850"/>
          <p14:tracePt t="82352" x="7751763" y="5276850"/>
          <p14:tracePt t="82369" x="7796213" y="5286375"/>
          <p14:tracePt t="82386" x="7840663" y="5286375"/>
          <p14:tracePt t="82402" x="7858125" y="5295900"/>
          <p14:tracePt t="82419" x="7894638" y="5295900"/>
          <p14:tracePt t="82436" x="7902575" y="5295900"/>
          <p14:tracePt t="82453" x="7929563" y="5295900"/>
          <p14:tracePt t="82469" x="7947025" y="5295900"/>
          <p14:tracePt t="82541" x="7956550" y="5295900"/>
          <p14:tracePt t="82545" x="7966075" y="5295900"/>
          <p14:tracePt t="82732" x="7956550" y="5286375"/>
          <p14:tracePt t="82784" x="7956550" y="5276850"/>
          <p14:tracePt t="82796" x="7956550" y="5268913"/>
          <p14:tracePt t="82800" x="7956550" y="5259388"/>
          <p14:tracePt t="83131" x="7947025" y="5259388"/>
          <p14:tracePt t="83136" x="7939088" y="5259388"/>
          <p14:tracePt t="83153" x="7912100" y="5241925"/>
          <p14:tracePt t="83165" x="7912100" y="5232400"/>
          <p14:tracePt t="83168" x="7912100" y="5224463"/>
          <p14:tracePt t="83186" x="7912100" y="5205413"/>
          <p14:tracePt t="83187" x="7912100" y="5187950"/>
          <p14:tracePt t="83203" x="7912100" y="5170488"/>
          <p14:tracePt t="83220" x="7912100" y="5153025"/>
          <p14:tracePt t="83236" x="7912100" y="5133975"/>
          <p14:tracePt t="83253" x="7912100" y="5116513"/>
          <p14:tracePt t="83293" x="7912100" y="5108575"/>
          <p14:tracePt t="83485" x="7920038" y="5099050"/>
          <p14:tracePt t="83501" x="7929563" y="5099050"/>
          <p14:tracePt t="83516" x="7939088" y="5108575"/>
          <p14:tracePt t="83533" x="7947025" y="5108575"/>
          <p14:tracePt t="83632" x="7956550" y="5108575"/>
          <p14:tracePt t="83645" x="7966075" y="5116513"/>
          <p14:tracePt t="83660" x="7983538" y="5116513"/>
          <p14:tracePt t="83669" x="7991475" y="5126038"/>
          <p14:tracePt t="83670" x="8001000" y="5126038"/>
          <p14:tracePt t="83725" x="8027988" y="5126038"/>
          <p14:tracePt t="83737" x="8045450" y="5126038"/>
          <p14:tracePt t="83756" x="8054975" y="5126038"/>
          <p14:tracePt t="83773" x="8062913" y="5133975"/>
          <p14:tracePt t="83793" x="8062913" y="5143500"/>
          <p14:tracePt t="83809" x="8062913" y="5160963"/>
          <p14:tracePt t="83826" x="8062913" y="5197475"/>
          <p14:tracePt t="83827" x="8062913" y="5214938"/>
          <p14:tracePt t="83837" x="8062913" y="5276850"/>
          <p14:tracePt t="83854" x="8062913" y="5286375"/>
          <p14:tracePt t="83870" x="8072438" y="5286375"/>
          <p14:tracePt t="83886" x="8081963" y="5286375"/>
          <p14:tracePt t="83903" x="8054975" y="5313363"/>
          <p14:tracePt t="83920" x="8045450" y="5313363"/>
          <p14:tracePt t="83937" x="8018463" y="5330825"/>
          <p14:tracePt t="83954" x="7956550" y="5330825"/>
          <p14:tracePt t="83970" x="7920038" y="5330825"/>
          <p14:tracePt t="83987" x="7894638" y="5330825"/>
          <p14:tracePt t="84003" x="7858125" y="5330825"/>
          <p14:tracePt t="84020" x="7823200" y="5330825"/>
          <p14:tracePt t="84037" x="7813675" y="5330825"/>
          <p14:tracePt t="84053" x="7804150" y="5330825"/>
          <p14:tracePt t="84099" x="7804150" y="5313363"/>
          <p14:tracePt t="84126" x="7796213" y="5313363"/>
          <p14:tracePt t="84291" x="7804150" y="5313363"/>
          <p14:tracePt t="84323" x="7831138" y="5313363"/>
          <p14:tracePt t="84335" x="7875588" y="5313363"/>
          <p14:tracePt t="84343" x="7920038" y="5322888"/>
          <p14:tracePt t="84353" x="7983538" y="5348288"/>
          <p14:tracePt t="84370" x="7991475" y="5348288"/>
          <p14:tracePt t="84495" x="8001000" y="5348288"/>
          <p14:tracePt t="84499" x="8010525" y="5348288"/>
          <p14:tracePt t="84510" x="8018463" y="5367338"/>
          <p14:tracePt t="84511" x="8018463" y="5375275"/>
          <p14:tracePt t="84520" x="8037513" y="5394325"/>
          <p14:tracePt t="84537" x="8037513" y="5419725"/>
          <p14:tracePt t="84554" x="8037513" y="5429250"/>
          <p14:tracePt t="84570" x="8045450" y="5456238"/>
          <p14:tracePt t="84587" x="8045450" y="5465763"/>
          <p14:tracePt t="84766" x="8054975" y="5465763"/>
          <p14:tracePt t="84799" x="8072438" y="5465763"/>
          <p14:tracePt t="84802" x="8081963" y="5465763"/>
          <p14:tracePt t="84879" x="8108950" y="5465763"/>
          <p14:tracePt t="84883" x="8116888" y="5456238"/>
          <p14:tracePt t="84895" x="8116888" y="5446713"/>
          <p14:tracePt t="84899" x="8134350" y="5446713"/>
          <p14:tracePt t="84920" x="8153400" y="5429250"/>
          <p14:tracePt t="84921" x="8170863" y="5394325"/>
          <p14:tracePt t="84937" x="8180388" y="5394325"/>
          <p14:tracePt t="84954" x="8224838" y="5394325"/>
          <p14:tracePt t="84970" x="8242300" y="5384800"/>
          <p14:tracePt t="84987" x="8251825" y="5384800"/>
          <p14:tracePt t="85023" x="8269288" y="5367338"/>
          <p14:tracePt t="85023" x="8296275" y="5357813"/>
          <p14:tracePt t="85023" x="8323263" y="5357813"/>
          <p14:tracePt t="85039" x="8340725" y="5340350"/>
          <p14:tracePt t="85053" x="8385175" y="5330825"/>
          <p14:tracePt t="85070" x="8412163" y="5313363"/>
          <p14:tracePt t="85086" x="8447088" y="5303838"/>
          <p14:tracePt t="85103" x="8456613" y="5295900"/>
          <p14:tracePt t="85120" x="8474075" y="5286375"/>
          <p14:tracePt t="85137" x="8491538" y="5276850"/>
          <p14:tracePt t="85153" x="8501063" y="5276850"/>
          <p14:tracePt t="85170" x="8518525" y="5259388"/>
          <p14:tracePt t="85215" x="8528050" y="5259388"/>
          <p14:tracePt t="85247" x="8528050" y="5241925"/>
          <p14:tracePt t="85251" x="8528050" y="5232400"/>
          <p14:tracePt t="85279" x="8537575" y="5232400"/>
          <p14:tracePt t="85279" x="8555038" y="5224463"/>
          <p14:tracePt t="85288" x="8555038" y="5214938"/>
          <p14:tracePt t="85304" x="8572500" y="5214938"/>
          <p14:tracePt t="85321" x="8582025" y="5197475"/>
          <p14:tracePt t="85489" x="8582025" y="5187950"/>
          <p14:tracePt t="85493" x="8582025" y="5170488"/>
          <p14:tracePt t="85505" x="8582025" y="5133975"/>
          <p14:tracePt t="85510" x="8582025" y="5126038"/>
          <p14:tracePt t="85521" x="8582025" y="5099050"/>
          <p14:tracePt t="85537" x="8582025" y="5089525"/>
          <p14:tracePt t="85554" x="8582025" y="5072063"/>
          <p14:tracePt t="85571" x="8582025" y="5054600"/>
          <p14:tracePt t="85587" x="8582025" y="5037138"/>
          <p14:tracePt t="85605" x="8582025" y="5018088"/>
          <p14:tracePt t="85620" x="8582025" y="5000625"/>
          <p14:tracePt t="85637" x="8582025" y="4973638"/>
          <p14:tracePt t="85653" x="8582025" y="4938713"/>
          <p14:tracePt t="85671" x="8582025" y="4919663"/>
          <p14:tracePt t="85688" x="8582025" y="4894263"/>
          <p14:tracePt t="85703" x="8582025" y="4875213"/>
          <p14:tracePt t="85721" x="8582025" y="4867275"/>
          <p14:tracePt t="85737" x="8582025" y="4848225"/>
          <p14:tracePt t="85777" x="8582025" y="4840288"/>
          <p14:tracePt t="85794" x="8582025" y="4830763"/>
          <p14:tracePt t="86097" x="8582025" y="4840288"/>
          <p14:tracePt t="86101" x="8582025" y="4848225"/>
          <p14:tracePt t="86144" x="8572500" y="4867275"/>
          <p14:tracePt t="86149" x="8572500" y="4875213"/>
          <p14:tracePt t="86160" x="8572500" y="4884738"/>
          <p14:tracePt t="86170" x="8572500" y="4902200"/>
          <p14:tracePt t="86171" x="8572500" y="4919663"/>
          <p14:tracePt t="86187" x="8572500" y="4938713"/>
          <p14:tracePt t="86224" x="8572500" y="4946650"/>
          <p14:tracePt t="86224" x="8572500" y="4956175"/>
          <p14:tracePt t="86405" x="8572500" y="4938713"/>
          <p14:tracePt t="86417" x="8572500" y="4929188"/>
          <p14:tracePt t="86433" x="8582025" y="4911725"/>
          <p14:tracePt t="86436" x="8582025" y="4902200"/>
          <p14:tracePt t="86454" x="8599488" y="4884738"/>
          <p14:tracePt t="86455" x="8599488" y="4867275"/>
          <p14:tracePt t="86471" x="8599488" y="4848225"/>
          <p14:tracePt t="86513" x="8599488" y="4840288"/>
          <p14:tracePt t="86528" x="8599488" y="4830763"/>
          <p14:tracePt t="86529" x="8599488" y="4822825"/>
          <p14:tracePt t="86537" x="8582025" y="4813300"/>
          <p14:tracePt t="86555" x="8555038" y="4803775"/>
          <p14:tracePt t="86572" x="8528050" y="4776788"/>
          <p14:tracePt t="86588" x="8474075" y="4751388"/>
          <p14:tracePt t="86605" x="8439150" y="4724400"/>
          <p14:tracePt t="86621" x="8402638" y="4705350"/>
          <p14:tracePt t="86638" x="8375650" y="4687888"/>
          <p14:tracePt t="86655" x="8375650" y="4679950"/>
          <p14:tracePt t="86753" x="8375650" y="4670425"/>
          <p14:tracePt t="86848" x="8385175" y="4660900"/>
          <p14:tracePt t="86865" x="8412163" y="4660900"/>
          <p14:tracePt t="86869" x="8420100" y="4660900"/>
          <p14:tracePt t="86880" x="8466138" y="4660900"/>
          <p14:tracePt t="86888" x="8518525" y="4660900"/>
          <p14:tracePt t="86904" x="8528050" y="4660900"/>
          <p14:tracePt t="86979" x="8537575" y="4660900"/>
          <p14:tracePt t="86983" x="8555038" y="4660900"/>
          <p14:tracePt t="86994" x="8572500" y="4660900"/>
          <p14:tracePt t="86999" x="8609013" y="4660900"/>
          <p14:tracePt t="87004" x="8680450" y="4660900"/>
          <p14:tracePt t="87021" x="8759825" y="4660900"/>
          <p14:tracePt t="87037" x="8831263" y="4660900"/>
          <p14:tracePt t="87055" x="8912225" y="4660900"/>
          <p14:tracePt t="87070" x="8991600" y="4660900"/>
          <p14:tracePt t="87086" x="9055100" y="4660900"/>
          <p14:tracePt t="87104" x="9082088" y="4660900"/>
          <p14:tracePt t="87121" x="9099550" y="4660900"/>
          <p14:tracePt t="87138" x="9109075" y="4660900"/>
          <p14:tracePt t="87155" x="9117013" y="4660900"/>
          <p14:tracePt t="88485" x="9117013" y="4670425"/>
          <p14:tracePt t="88597" x="9109075" y="4687888"/>
          <p14:tracePt t="88614" x="9082088" y="4705350"/>
          <p14:tracePt t="88614" x="9045575" y="4705350"/>
          <p14:tracePt t="88629" x="9001125" y="4724400"/>
          <p14:tracePt t="88633" x="8974138" y="4724400"/>
          <p14:tracePt t="88645" x="8929688" y="4741863"/>
          <p14:tracePt t="88740" x="8902700" y="4741863"/>
          <p14:tracePt t="88745" x="8875713" y="4741863"/>
          <p14:tracePt t="88758" x="8848725" y="4741863"/>
          <p14:tracePt t="88761" x="8786813" y="4741863"/>
          <p14:tracePt t="88772" x="8724900" y="4741863"/>
          <p14:tracePt t="88789" x="8715375" y="4741863"/>
          <p14:tracePt t="88917" x="8680450" y="4741863"/>
          <p14:tracePt t="88932" x="8653463" y="4741863"/>
          <p14:tracePt t="88936" x="8626475" y="4741863"/>
          <p14:tracePt t="88938" x="8501063" y="4732338"/>
          <p14:tracePt t="88955" x="8348663" y="4697413"/>
          <p14:tracePt t="88972" x="8269288" y="4652963"/>
          <p14:tracePt t="88988" x="8251825" y="4652963"/>
          <p14:tracePt t="89005" x="8205788" y="4652963"/>
          <p14:tracePt t="89022" x="8143875" y="4625975"/>
          <p14:tracePt t="89039" x="8054975" y="4608513"/>
          <p14:tracePt t="89055" x="7947025" y="4598988"/>
          <p14:tracePt t="89073" x="7823200" y="4581525"/>
          <p14:tracePt t="89088" x="7705725" y="4581525"/>
          <p14:tracePt t="89106" x="7483475" y="4581525"/>
          <p14:tracePt t="89122" x="7375525" y="4572000"/>
          <p14:tracePt t="89138" x="7367588" y="4572000"/>
          <p14:tracePt t="89621" x="7385050" y="4572000"/>
          <p14:tracePt t="89624" x="7394575" y="4572000"/>
          <p14:tracePt t="89639" x="7412038" y="4572000"/>
          <p14:tracePt t="89641" x="7439025" y="4572000"/>
          <p14:tracePt t="89656" x="7456488" y="4554538"/>
          <p14:tracePt t="89673" x="7473950" y="4545013"/>
          <p14:tracePt t="89781" x="7483475" y="4537075"/>
          <p14:tracePt t="89940" x="7473950" y="4545013"/>
          <p14:tracePt t="89945" x="7466013" y="4562475"/>
          <p14:tracePt t="89959" x="7466013" y="4581525"/>
          <p14:tracePt t="89959" x="7439025" y="4633913"/>
          <p14:tracePt t="89973" x="7429500" y="4660900"/>
          <p14:tracePt t="89990" x="7402513" y="4776788"/>
          <p14:tracePt t="90007" x="7402513" y="4822825"/>
          <p14:tracePt t="91816" x="7402513" y="4840288"/>
          <p14:tracePt t="91821" x="7402513" y="4848225"/>
          <p14:tracePt t="91831" x="7402513" y="4867275"/>
          <p14:tracePt t="91865" x="7402513" y="4875213"/>
          <p14:tracePt t="91873" x="7402513" y="4884738"/>
          <p14:tracePt t="91881" x="7394575" y="4938713"/>
          <p14:tracePt t="91890" x="7385050" y="4983163"/>
          <p14:tracePt t="91906" x="7367588" y="5027613"/>
          <p14:tracePt t="91923" x="7348538" y="5072063"/>
          <p14:tracePt t="91940" x="7304088" y="5170488"/>
          <p14:tracePt t="91956" x="7296150" y="5214938"/>
          <p14:tracePt t="92073" x="7286625" y="5232400"/>
          <p14:tracePt t="92077" x="7277100" y="5251450"/>
          <p14:tracePt t="92090" x="7251700" y="5276850"/>
          <p14:tracePt t="92091" x="7205663" y="5357813"/>
          <p14:tracePt t="92107" x="7188200" y="5438775"/>
          <p14:tracePt t="92107" x="7170738" y="5465763"/>
          <p14:tracePt t="92125" x="7153275" y="5537200"/>
          <p14:tracePt t="92140" x="7143750" y="5626100"/>
          <p14:tracePt t="92157" x="7126288" y="5724525"/>
          <p14:tracePt t="92174" x="7108825" y="5822950"/>
          <p14:tracePt t="92190" x="7099300" y="5911850"/>
          <p14:tracePt t="92207" x="7099300" y="5929313"/>
          <p14:tracePt t="92697" x="7089775" y="5946775"/>
          <p14:tracePt t="92701" x="7099300" y="5946775"/>
          <p14:tracePt t="92712" x="7108825" y="5946775"/>
          <p14:tracePt t="92716" x="7116763" y="5946775"/>
          <p14:tracePt t="92726" x="7126288" y="5946775"/>
          <p14:tracePt t="92741" x="7134225" y="5946775"/>
          <p14:tracePt t="92825" x="7143750" y="5946775"/>
          <p14:tracePt t="92873" x="7161213" y="5946775"/>
          <p14:tracePt t="92921" x="7170738" y="5946775"/>
          <p14:tracePt t="92924" x="7180263" y="5946775"/>
          <p14:tracePt t="92953" x="7188200" y="5946775"/>
          <p14:tracePt t="92963" x="7197725" y="5946775"/>
          <p14:tracePt t="92970" x="7205663" y="5946775"/>
          <p14:tracePt t="92974" x="7232650" y="5946775"/>
          <p14:tracePt t="92991" x="7259638" y="5946775"/>
          <p14:tracePt t="93034" x="7269163" y="5946775"/>
          <p14:tracePt t="93067" x="7286625" y="5946775"/>
          <p14:tracePt t="93070" x="7296150" y="5946775"/>
          <p14:tracePt t="93083" x="7304088" y="5946775"/>
          <p14:tracePt t="93087" x="7313613" y="5946775"/>
          <p14:tracePt t="93090" x="7331075" y="5946775"/>
          <p14:tracePt t="93107" x="7348538" y="5946775"/>
          <p14:tracePt t="93123" x="7367588" y="5946775"/>
          <p14:tracePt t="93140" x="7385050" y="5956300"/>
          <p14:tracePt t="93195" x="7394575" y="5956300"/>
          <p14:tracePt t="93206" x="7412038" y="5956300"/>
          <p14:tracePt t="93227" x="7419975" y="5965825"/>
          <p14:tracePt t="93242" x="7419975" y="5973763"/>
          <p14:tracePt t="93338" x="7429500" y="5973763"/>
          <p14:tracePt t="93549" x="0" y="0"/>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78923" y="3130959"/>
            <a:ext cx="6224869" cy="3750366"/>
            <a:chOff x="3063486" y="3143731"/>
            <a:chExt cx="6224869" cy="3750366"/>
          </a:xfrm>
        </p:grpSpPr>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76520" b="36353"/>
            <a:stretch/>
          </p:blipFill>
          <p:spPr bwMode="auto">
            <a:xfrm>
              <a:off x="3063486" y="3143731"/>
              <a:ext cx="2363921" cy="265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5295"/>
            <a:stretch/>
          </p:blipFill>
          <p:spPr bwMode="auto">
            <a:xfrm>
              <a:off x="4911208" y="4468755"/>
              <a:ext cx="4377147" cy="242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signal filtering - EXAMPLES</a:t>
            </a:r>
            <a:endParaRPr lang="en-US" sz="2800" i="1" baseline="-250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47252"/>
            <a:ext cx="2492478" cy="221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517" y="1013845"/>
            <a:ext cx="2476039" cy="307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5015" y="1253613"/>
            <a:ext cx="2953806" cy="187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510" y="3514726"/>
            <a:ext cx="2526890" cy="260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2146014"/>
      </p:ext>
    </p:extLst>
  </p:cSld>
  <p:clrMapOvr>
    <a:masterClrMapping/>
  </p:clrMapOvr>
  <mc:AlternateContent xmlns:mc="http://schemas.openxmlformats.org/markup-compatibility/2006" xmlns:p14="http://schemas.microsoft.com/office/powerpoint/2010/main">
    <mc:Choice Requires="p14">
      <p:transition spd="slow" p14:dur="2000" advTm="170687"/>
    </mc:Choice>
    <mc:Fallback xmlns="">
      <p:transition spd="slow" advTm="170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4284" x="2455863" y="2411413"/>
          <p14:tracePt t="4290" x="2446338" y="2401888"/>
          <p14:tracePt t="4291" x="2438400" y="2393950"/>
          <p14:tracePt t="4301" x="2419350" y="2384425"/>
          <p14:tracePt t="4316" x="2347913" y="2339975"/>
          <p14:tracePt t="4334" x="2276475" y="2312988"/>
          <p14:tracePt t="4351" x="2251075" y="2295525"/>
          <p14:tracePt t="4367" x="2241550" y="2295525"/>
          <p14:tracePt t="4411" x="2224088" y="2295525"/>
          <p14:tracePt t="4415" x="2214563" y="2295525"/>
          <p14:tracePt t="4427" x="2143125" y="2268538"/>
          <p14:tracePt t="4442" x="2054225" y="2224088"/>
          <p14:tracePt t="4458" x="1928813" y="2170113"/>
          <p14:tracePt t="4458" x="1866900" y="2143125"/>
          <p14:tracePt t="4476" x="1812925" y="2116138"/>
          <p14:tracePt t="4484" x="1741488" y="2062163"/>
          <p14:tracePt t="4501" x="1670050" y="2017713"/>
          <p14:tracePt t="4517" x="1608138" y="1973263"/>
          <p14:tracePt t="4534" x="1536700" y="1946275"/>
          <p14:tracePt t="4586" x="1509713" y="1928813"/>
          <p14:tracePt t="4591" x="1500188" y="1928813"/>
          <p14:tracePt t="4602" x="1482725" y="1919288"/>
          <p14:tracePt t="4602" x="1473200" y="1919288"/>
          <p14:tracePt t="4617" x="1438275" y="1919288"/>
          <p14:tracePt t="4634" x="1401763" y="1893888"/>
          <p14:tracePt t="4651" x="1401763" y="1884363"/>
          <p14:tracePt t="4667" x="1347788" y="1884363"/>
          <p14:tracePt t="4684" x="1330325" y="1884363"/>
          <p14:tracePt t="4843" x="1322388" y="1884363"/>
          <p14:tracePt t="4859" x="1312863" y="1901825"/>
          <p14:tracePt t="4863" x="1303338" y="1911350"/>
          <p14:tracePt t="4883" x="1276350" y="1938338"/>
          <p14:tracePt t="4900" x="1268413" y="1938338"/>
          <p14:tracePt t="4901" x="1276350" y="1965325"/>
          <p14:tracePt t="4918" x="1268413" y="1982788"/>
          <p14:tracePt t="4955" x="1268413" y="1990725"/>
          <p14:tracePt t="4957" x="1258888" y="2009775"/>
          <p14:tracePt t="4967" x="1223963" y="2027238"/>
          <p14:tracePt t="4983" x="1196975" y="2071688"/>
          <p14:tracePt t="5001" x="1179513" y="2089150"/>
          <p14:tracePt t="5017" x="1133475" y="2125663"/>
          <p14:tracePt t="5034" x="1089025" y="2170113"/>
          <p14:tracePt t="5051" x="1044575" y="2205038"/>
          <p14:tracePt t="5068" x="1000125" y="2251075"/>
          <p14:tracePt t="5084" x="973138" y="2268538"/>
          <p14:tracePt t="5100" x="955675" y="2286000"/>
          <p14:tracePt t="5117" x="919163" y="2322513"/>
          <p14:tracePt t="5133" x="874713" y="2347913"/>
          <p14:tracePt t="5151" x="847725" y="2374900"/>
          <p14:tracePt t="5167" x="830263" y="2393950"/>
          <p14:tracePt t="5183" x="812800" y="2411413"/>
          <p14:tracePt t="5201" x="795338" y="2428875"/>
          <p14:tracePt t="5218" x="768350" y="2455863"/>
          <p14:tracePt t="5234" x="768350" y="2473325"/>
          <p14:tracePt t="5251" x="768350" y="2490788"/>
          <p14:tracePt t="5483" x="768350" y="2500313"/>
          <p14:tracePt t="5499" x="785813" y="2500313"/>
          <p14:tracePt t="5502" x="803275" y="2500313"/>
          <p14:tracePt t="5518" x="839788" y="2455863"/>
          <p14:tracePt t="5519" x="884238" y="2428875"/>
          <p14:tracePt t="5535" x="928688" y="2401888"/>
          <p14:tracePt t="5551" x="955675" y="2384425"/>
          <p14:tracePt t="5568" x="990600" y="2347913"/>
          <p14:tracePt t="5585" x="1017588" y="2330450"/>
          <p14:tracePt t="5600" x="1027113" y="2312988"/>
          <p14:tracePt t="5618" x="1036638" y="2303463"/>
          <p14:tracePt t="5634" x="1044575" y="2295525"/>
          <p14:tracePt t="5707" x="1044575" y="2276475"/>
          <p14:tracePt t="5719" x="1036638" y="2259013"/>
          <p14:tracePt t="5724" x="1027113" y="2251075"/>
          <p14:tracePt t="5734" x="1027113" y="2241550"/>
          <p14:tracePt t="5789" x="1009650" y="2241550"/>
          <p14:tracePt t="5803" x="1009650" y="2232025"/>
          <p14:tracePt t="5808" x="1009650" y="2224088"/>
          <p14:tracePt t="5821" x="1009650" y="2214563"/>
          <p14:tracePt t="5824" x="1009650" y="2205038"/>
          <p14:tracePt t="5837" x="1009650" y="2179638"/>
          <p14:tracePt t="5852" x="1009650" y="2160588"/>
          <p14:tracePt t="5938" x="1017588" y="2160588"/>
          <p14:tracePt t="5949" x="1054100" y="2160588"/>
          <p14:tracePt t="5956" x="1062038" y="2160588"/>
          <p14:tracePt t="5956" x="1081088" y="2160588"/>
          <p14:tracePt t="5968" x="1125538" y="2160588"/>
          <p14:tracePt t="5985" x="1187450" y="2170113"/>
          <p14:tracePt t="6002" x="1241425" y="2179638"/>
          <p14:tracePt t="6018" x="1295400" y="2197100"/>
          <p14:tracePt t="6034" x="1330325" y="2197100"/>
          <p14:tracePt t="6052" x="1374775" y="2197100"/>
          <p14:tracePt t="6067" x="1438275" y="2224088"/>
          <p14:tracePt t="6086" x="1509713" y="2224088"/>
          <p14:tracePt t="6101" x="1608138" y="2251075"/>
          <p14:tracePt t="6118" x="1643063" y="2251075"/>
          <p14:tracePt t="6135" x="1731963" y="2286000"/>
          <p14:tracePt t="6151" x="1830388" y="2322513"/>
          <p14:tracePt t="6169" x="1839913" y="2322513"/>
          <p14:tracePt t="6254" x="1839913" y="2330450"/>
          <p14:tracePt t="6258" x="1830388" y="2339975"/>
          <p14:tracePt t="6269" x="1822450" y="2347913"/>
          <p14:tracePt t="6274" x="1758950" y="2384425"/>
          <p14:tracePt t="6287" x="1758950" y="2411413"/>
          <p14:tracePt t="6303" x="1714500" y="2473325"/>
          <p14:tracePt t="6319" x="1652588" y="2509838"/>
          <p14:tracePt t="6336" x="1608138" y="2536825"/>
          <p14:tracePt t="6352" x="1544638" y="2562225"/>
          <p14:tracePt t="6369" x="1490663" y="2581275"/>
          <p14:tracePt t="6386" x="1438275" y="2581275"/>
          <p14:tracePt t="6402" x="1384300" y="2581275"/>
          <p14:tracePt t="6419" x="1312863" y="2581275"/>
          <p14:tracePt t="6436" x="1250950" y="2581275"/>
          <p14:tracePt t="6452" x="1214438" y="2581275"/>
          <p14:tracePt t="6493" x="1196975" y="2581275"/>
          <p14:tracePt t="6494" x="1187450" y="2581275"/>
          <p14:tracePt t="6502" x="1160463" y="2581275"/>
          <p14:tracePt t="6526" x="1125538" y="2581275"/>
          <p14:tracePt t="6536" x="1108075" y="2581275"/>
          <p14:tracePt t="6553" x="1054100" y="2581275"/>
          <p14:tracePt t="6570" x="1027113" y="2581275"/>
          <p14:tracePt t="6587" x="1000125" y="2562225"/>
          <p14:tracePt t="6602" x="1000125" y="2544763"/>
          <p14:tracePt t="6620" x="973138" y="2500313"/>
          <p14:tracePt t="6636" x="955675" y="2465388"/>
          <p14:tracePt t="6636" x="955675" y="2455863"/>
          <p14:tracePt t="6653" x="946150" y="2428875"/>
          <p14:tracePt t="6670" x="946150" y="2411413"/>
          <p14:tracePt t="6686" x="946150" y="2374900"/>
          <p14:tracePt t="6703" x="946150" y="2330450"/>
          <p14:tracePt t="6719" x="946150" y="2312988"/>
          <p14:tracePt t="6736" x="955675" y="2276475"/>
          <p14:tracePt t="6753" x="973138" y="2268538"/>
          <p14:tracePt t="6769" x="1000125" y="2241550"/>
          <p14:tracePt t="6786" x="1027113" y="2214563"/>
          <p14:tracePt t="6803" x="1062038" y="2214563"/>
          <p14:tracePt t="6819" x="1098550" y="2214563"/>
          <p14:tracePt t="6835" x="1152525" y="2187575"/>
          <p14:tracePt t="6853" x="1179513" y="2179638"/>
          <p14:tracePt t="6870" x="1204913" y="2179638"/>
          <p14:tracePt t="6885" x="1285875" y="2143125"/>
          <p14:tracePt t="6903" x="1347788" y="2143125"/>
          <p14:tracePt t="6919" x="1393825" y="2143125"/>
          <p14:tracePt t="6936" x="1455738" y="2143125"/>
          <p14:tracePt t="6952" x="1536700" y="2143125"/>
          <p14:tracePt t="6969" x="1608138" y="2143125"/>
          <p14:tracePt t="6986" x="1660525" y="2143125"/>
          <p14:tracePt t="7003" x="1724025" y="2143125"/>
          <p14:tracePt t="7019" x="1776413" y="2143125"/>
          <p14:tracePt t="7036" x="1812925" y="2143125"/>
          <p14:tracePt t="7053" x="1822450" y="2143125"/>
          <p14:tracePt t="7166" x="1822450" y="2152650"/>
          <p14:tracePt t="7169" x="1812925" y="2179638"/>
          <p14:tracePt t="7175" x="1812925" y="2187575"/>
          <p14:tracePt t="7214" x="1803400" y="2205038"/>
          <p14:tracePt t="7220" x="1776413" y="2241550"/>
          <p14:tracePt t="7220" x="1768475" y="2241550"/>
          <p14:tracePt t="7440" x="1758950" y="2241550"/>
          <p14:tracePt t="7444" x="1758950" y="2251075"/>
          <p14:tracePt t="7458" x="1714500" y="2251075"/>
          <p14:tracePt t="7471" x="1697038" y="2251075"/>
          <p14:tracePt t="7471" x="1670050" y="2251075"/>
          <p14:tracePt t="7486" x="1554163" y="2205038"/>
          <p14:tracePt t="7503" x="1554163" y="2197100"/>
          <p14:tracePt t="7648" x="1527175" y="2197100"/>
          <p14:tracePt t="7652" x="1490663" y="2187575"/>
          <p14:tracePt t="7658" x="1438275" y="2187575"/>
          <p14:tracePt t="7669" x="1401763" y="2187575"/>
          <p14:tracePt t="7686" x="1384300" y="2187575"/>
          <p14:tracePt t="7703" x="1357313" y="2197100"/>
          <p14:tracePt t="7720" x="1339850" y="2214563"/>
          <p14:tracePt t="7736" x="1312863" y="2232025"/>
          <p14:tracePt t="7753" x="1276350" y="2276475"/>
          <p14:tracePt t="7769" x="1258888" y="2303463"/>
          <p14:tracePt t="7786" x="1231900" y="2330450"/>
          <p14:tracePt t="7802" x="1204913" y="2357438"/>
          <p14:tracePt t="7819" x="1187450" y="2393950"/>
          <p14:tracePt t="7919" x="1187450" y="2411413"/>
          <p14:tracePt t="7924" x="1187450" y="2419350"/>
          <p14:tracePt t="7935" x="1241425" y="2428875"/>
          <p14:tracePt t="7943" x="1268413" y="2438400"/>
          <p14:tracePt t="7953" x="1312863" y="2446338"/>
          <p14:tracePt t="7970" x="1366838" y="2446338"/>
          <p14:tracePt t="7970" x="1393825" y="2446338"/>
          <p14:tracePt t="7988" x="1428750" y="2446338"/>
          <p14:tracePt t="8003" x="1438275" y="2446338"/>
          <p14:tracePt t="8143" x="1419225" y="2455863"/>
          <p14:tracePt t="8148" x="1411288" y="2455863"/>
          <p14:tracePt t="8160" x="1393825" y="2455863"/>
          <p14:tracePt t="8176" x="1374775" y="2465388"/>
          <p14:tracePt t="8179" x="1330325" y="2500313"/>
          <p14:tracePt t="8186" x="1258888" y="2571750"/>
          <p14:tracePt t="8203" x="1179513" y="2652713"/>
          <p14:tracePt t="8220" x="1108075" y="2759075"/>
          <p14:tracePt t="8237" x="1062038" y="2840038"/>
          <p14:tracePt t="8253" x="1062038" y="2847975"/>
          <p14:tracePt t="8320" x="1062038" y="2857500"/>
          <p14:tracePt t="8335" x="1054100" y="2874963"/>
          <p14:tracePt t="8340" x="1044575" y="2894013"/>
          <p14:tracePt t="8353" x="1044575" y="2911475"/>
          <p14:tracePt t="8353" x="1009650" y="2946400"/>
          <p14:tracePt t="8370" x="982663" y="3000375"/>
          <p14:tracePt t="8671" x="982663" y="3009900"/>
          <p14:tracePt t="8675" x="982663" y="3017838"/>
          <p14:tracePt t="8687" x="990600" y="3017838"/>
          <p14:tracePt t="8708" x="1027113" y="3017838"/>
          <p14:tracePt t="8710" x="1044575" y="3017838"/>
          <p14:tracePt t="8718" x="1081088" y="3017838"/>
          <p14:tracePt t="8736" x="1116013" y="3036888"/>
          <p14:tracePt t="8753" x="1169988" y="3036888"/>
          <p14:tracePt t="8768" x="1241425" y="3062288"/>
          <p14:tracePt t="8786" x="1268413" y="3062288"/>
          <p14:tracePt t="8803" x="1322388" y="3071813"/>
          <p14:tracePt t="8819" x="1366838" y="3071813"/>
          <p14:tracePt t="8865" x="1374775" y="3071813"/>
          <p14:tracePt t="8897" x="1374775" y="3062288"/>
          <p14:tracePt t="8900" x="1374775" y="3027363"/>
          <p14:tracePt t="8906" x="1347788" y="2946400"/>
          <p14:tracePt t="8919" x="1312863" y="2874963"/>
          <p14:tracePt t="8935" x="1276350" y="2786063"/>
          <p14:tracePt t="8953" x="1231900" y="2714625"/>
          <p14:tracePt t="8969" x="1214438" y="2679700"/>
          <p14:tracePt t="8986" x="1214438" y="2643188"/>
          <p14:tracePt t="9003" x="1214438" y="2625725"/>
          <p14:tracePt t="9019" x="1204913" y="2598738"/>
          <p14:tracePt t="9036" x="1204913" y="2589213"/>
          <p14:tracePt t="9052" x="1204913" y="2571750"/>
          <p14:tracePt t="9069" x="1204913" y="2536825"/>
          <p14:tracePt t="9086" x="1223963" y="2517775"/>
          <p14:tracePt t="9102" x="1250950" y="2482850"/>
          <p14:tracePt t="9119" x="1276350" y="2438400"/>
          <p14:tracePt t="9136" x="1295400" y="2401888"/>
          <p14:tracePt t="9153" x="1312863" y="2366963"/>
          <p14:tracePt t="9169" x="1322388" y="2347913"/>
          <p14:tracePt t="9296" x="1347788" y="2347913"/>
          <p14:tracePt t="9302" x="1357313" y="2347913"/>
          <p14:tracePt t="9319" x="1401763" y="2366963"/>
          <p14:tracePt t="9320" x="1438275" y="2393950"/>
          <p14:tracePt t="9336" x="1465263" y="2401888"/>
          <p14:tracePt t="9392" x="1465263" y="2411413"/>
          <p14:tracePt t="9409" x="1473200" y="2419350"/>
          <p14:tracePt t="9412" x="1482725" y="2438400"/>
          <p14:tracePt t="9424" x="1482725" y="2446338"/>
          <p14:tracePt t="9428" x="1482725" y="2473325"/>
          <p14:tracePt t="9435" x="1482725" y="2500313"/>
          <p14:tracePt t="9452" x="1482725" y="2527300"/>
          <p14:tracePt t="9469" x="1482725" y="2544763"/>
          <p14:tracePt t="9486" x="1473200" y="2562225"/>
          <p14:tracePt t="9503" x="1455738" y="2562225"/>
          <p14:tracePt t="9520" x="1347788" y="2581275"/>
          <p14:tracePt t="9538" x="1295400" y="2598738"/>
          <p14:tracePt t="9553" x="1285875" y="2598738"/>
          <p14:tracePt t="9600" x="1268413" y="2598738"/>
          <p14:tracePt t="9605" x="1231900" y="2598738"/>
          <p14:tracePt t="9617" x="1223963" y="2581275"/>
          <p14:tracePt t="9620" x="1204913" y="2581275"/>
          <p14:tracePt t="9620" x="1196975" y="2571750"/>
          <p14:tracePt t="9636" x="1187450" y="2562225"/>
          <p14:tracePt t="9652" x="1187450" y="2536825"/>
          <p14:tracePt t="9669" x="1187450" y="2482850"/>
          <p14:tracePt t="9686" x="1204913" y="2455863"/>
          <p14:tracePt t="9702" x="1204913" y="2428875"/>
          <p14:tracePt t="9720" x="1223963" y="2411413"/>
          <p14:tracePt t="9737" x="1285875" y="2401888"/>
          <p14:tracePt t="9777" x="1303338" y="2384425"/>
          <p14:tracePt t="9777" x="1322388" y="2384425"/>
          <p14:tracePt t="9796" x="1366838" y="2384425"/>
          <p14:tracePt t="9809" x="1446213" y="2374900"/>
          <p14:tracePt t="9812" x="1527175" y="2366963"/>
          <p14:tracePt t="9824" x="1670050" y="2347913"/>
          <p14:tracePt t="9837" x="1768475" y="2347913"/>
          <p14:tracePt t="9853" x="1803400" y="2347913"/>
          <p14:tracePt t="9869" x="1822450" y="2347913"/>
          <p14:tracePt t="9886" x="1830388" y="2347913"/>
          <p14:tracePt t="9903" x="1847850" y="2347913"/>
          <p14:tracePt t="9903" x="1857375" y="2366963"/>
          <p14:tracePt t="9921" x="1866900" y="2401888"/>
          <p14:tracePt t="10129" x="1866900" y="2411413"/>
          <p14:tracePt t="10144" x="1847850" y="2428875"/>
          <p14:tracePt t="10149" x="1803400" y="2465388"/>
          <p14:tracePt t="10155" x="1704975" y="2536825"/>
          <p14:tracePt t="10170" x="1608138" y="2625725"/>
          <p14:tracePt t="10186" x="1527175" y="2697163"/>
          <p14:tracePt t="10204" x="1482725" y="2751138"/>
          <p14:tracePt t="10220" x="1438275" y="2822575"/>
          <p14:tracePt t="10237" x="1419225" y="2847975"/>
          <p14:tracePt t="10253" x="1411288" y="2894013"/>
          <p14:tracePt t="10270" x="1401763" y="2911475"/>
          <p14:tracePt t="10287" x="1393825" y="2928938"/>
          <p14:tracePt t="10302" x="1384300" y="2946400"/>
          <p14:tracePt t="10322" x="1384300" y="2955925"/>
          <p14:tracePt t="10372" x="1366838" y="2973388"/>
          <p14:tracePt t="10376" x="1366838" y="2982913"/>
          <p14:tracePt t="10387" x="1339850" y="3027363"/>
          <p14:tracePt t="10393" x="1312863" y="3044825"/>
          <p14:tracePt t="10402" x="1285875" y="3071813"/>
          <p14:tracePt t="10579" x="1276350" y="3071813"/>
          <p14:tracePt t="10595" x="1258888" y="3071813"/>
          <p14:tracePt t="10595" x="1241425" y="3071813"/>
          <p14:tracePt t="10610" x="1231900" y="3071813"/>
          <p14:tracePt t="10615" x="1223963" y="3071813"/>
          <p14:tracePt t="10627" x="1187450" y="3089275"/>
          <p14:tracePt t="10638" x="1169988" y="3098800"/>
          <p14:tracePt t="10653" x="1152525" y="3116263"/>
          <p14:tracePt t="10739" x="1152525" y="3143250"/>
          <p14:tracePt t="10787" x="1152525" y="3152775"/>
          <p14:tracePt t="10791" x="1143000" y="3152775"/>
          <p14:tracePt t="10823" x="1143000" y="3133725"/>
          <p14:tracePt t="10835" x="1143000" y="3081338"/>
          <p14:tracePt t="10853" x="1169988" y="3027363"/>
          <p14:tracePt t="10854" x="1196975" y="3000375"/>
          <p14:tracePt t="10854" x="1214438" y="2982913"/>
          <p14:tracePt t="10870" x="1258888" y="2955925"/>
          <p14:tracePt t="10887" x="1268413" y="2919413"/>
          <p14:tracePt t="10903" x="1295400" y="2894013"/>
          <p14:tracePt t="10920" x="1339850" y="2874963"/>
          <p14:tracePt t="10937" x="1384300" y="2857500"/>
          <p14:tracePt t="10953" x="1419225" y="2840038"/>
          <p14:tracePt t="11011" x="1438275" y="2840038"/>
          <p14:tracePt t="11015" x="1455738" y="2840038"/>
          <p14:tracePt t="11027" x="1473200" y="2840038"/>
          <p14:tracePt t="11030" x="1500188" y="2840038"/>
          <p14:tracePt t="11054" x="1589088" y="2830513"/>
          <p14:tracePt t="11054" x="1660525" y="2830513"/>
          <p14:tracePt t="11070" x="1758950" y="2830513"/>
          <p14:tracePt t="11235" x="1758950" y="2813050"/>
          <p14:tracePt t="11267" x="1758950" y="2822575"/>
          <p14:tracePt t="11271" x="1758950" y="2830513"/>
          <p14:tracePt t="11271" x="1758950" y="2857500"/>
          <p14:tracePt t="11287" x="1758950" y="2874963"/>
          <p14:tracePt t="11287" x="1758950" y="2928938"/>
          <p14:tracePt t="11304" x="1758950" y="2982913"/>
          <p14:tracePt t="11321" x="1731963" y="3027363"/>
          <p14:tracePt t="11337" x="1687513" y="3062288"/>
          <p14:tracePt t="11353" x="1687513" y="3081338"/>
          <p14:tracePt t="11427" x="1670050" y="3098800"/>
          <p14:tracePt t="11431" x="1670050" y="3108325"/>
          <p14:tracePt t="11443" x="1652588" y="3116263"/>
          <p14:tracePt t="11444" x="1625600" y="3133725"/>
          <p14:tracePt t="11453" x="1589088" y="3152775"/>
          <p14:tracePt t="11470" x="1562100" y="3179763"/>
          <p14:tracePt t="11487" x="1562100" y="3187700"/>
          <p14:tracePt t="11828" x="1562100" y="3160713"/>
          <p14:tracePt t="11833" x="1581150" y="3152775"/>
          <p14:tracePt t="11845" x="1598613" y="3133725"/>
          <p14:tracePt t="11853" x="1616075" y="3133725"/>
          <p14:tracePt t="11854" x="1697038" y="3098800"/>
          <p14:tracePt t="11871" x="1751013" y="3089275"/>
          <p14:tracePt t="11887" x="1812925" y="3071813"/>
          <p14:tracePt t="11903" x="1857375" y="3054350"/>
          <p14:tracePt t="11920" x="1901825" y="3054350"/>
          <p14:tracePt t="11937" x="1946275" y="3054350"/>
          <p14:tracePt t="11953" x="1990725" y="3054350"/>
          <p14:tracePt t="11971" x="2071688" y="3054350"/>
          <p14:tracePt t="11987" x="2205038" y="3054350"/>
          <p14:tracePt t="12004" x="2286000" y="3054350"/>
          <p14:tracePt t="12021" x="2347913" y="3054350"/>
          <p14:tracePt t="12037" x="2393950" y="3054350"/>
          <p14:tracePt t="12054" x="2411413" y="3054350"/>
          <p14:tracePt t="12071" x="2438400" y="3071813"/>
          <p14:tracePt t="12087" x="2455863" y="3081338"/>
          <p14:tracePt t="12105" x="2465388" y="3089275"/>
          <p14:tracePt t="12149" x="2465388" y="3098800"/>
          <p14:tracePt t="12277" x="2446338" y="3098800"/>
          <p14:tracePt t="12280" x="2438400" y="3098800"/>
          <p14:tracePt t="12290" x="2428875" y="3098800"/>
          <p14:tracePt t="12389" x="2419350" y="3098800"/>
          <p14:tracePt t="12404" x="2384425" y="3098800"/>
          <p14:tracePt t="12411" x="2374900" y="3098800"/>
          <p14:tracePt t="12900" x="2374900" y="3089275"/>
          <p14:tracePt t="12917" x="2384425" y="3071813"/>
          <p14:tracePt t="12920" x="2384425" y="3062288"/>
          <p14:tracePt t="12947" x="2393950" y="3054350"/>
          <p14:tracePt t="13093" x="2393950" y="3062288"/>
          <p14:tracePt t="13189" x="2393950" y="3071813"/>
          <p14:tracePt t="13192" x="2393950" y="3081338"/>
          <p14:tracePt t="13220" x="2393950" y="3089275"/>
          <p14:tracePt t="13228" x="2393950" y="3098800"/>
          <p14:tracePt t="13228" x="2393950" y="3108325"/>
          <p14:tracePt t="13238" x="2357438" y="3108325"/>
          <p14:tracePt t="13257" x="2330450" y="3125788"/>
          <p14:tracePt t="13319" x="2322513" y="3125788"/>
          <p14:tracePt t="13323" x="2286000" y="3125788"/>
          <p14:tracePt t="13333" x="2214563" y="3125788"/>
          <p14:tracePt t="13338" x="2152650" y="3125788"/>
          <p14:tracePt t="13355" x="2089150" y="3125788"/>
          <p14:tracePt t="13371" x="2054225" y="3125788"/>
          <p14:tracePt t="13387" x="1990725" y="3125788"/>
          <p14:tracePt t="13404" x="1946275" y="3125788"/>
          <p14:tracePt t="13421" x="1901825" y="3125788"/>
          <p14:tracePt t="13495" x="1893888" y="3125788"/>
          <p14:tracePt t="13511" x="1884363" y="3125788"/>
          <p14:tracePt t="13514" x="1874838" y="3125788"/>
          <p14:tracePt t="13527" x="1866900" y="3125788"/>
          <p14:tracePt t="13531" x="1857375" y="3125788"/>
          <p14:tracePt t="13531" x="0" y="0"/>
        </p14:tracePtLst>
        <p14:tracePtLst>
          <p14:tracePt t="14828" x="1009650" y="2884488"/>
          <p14:tracePt t="14849" x="1009650" y="2874963"/>
          <p14:tracePt t="14864" x="1000125" y="2874963"/>
          <p14:tracePt t="14881" x="990600" y="2867025"/>
          <p14:tracePt t="14961" x="990600" y="2847975"/>
          <p14:tracePt t="14964" x="990600" y="2822575"/>
          <p14:tracePt t="14977" x="990600" y="2803525"/>
          <p14:tracePt t="14981" x="990600" y="2795588"/>
          <p14:tracePt t="14992" x="990600" y="2751138"/>
          <p14:tracePt t="15008" x="990600" y="2687638"/>
          <p14:tracePt t="15025" x="990600" y="2660650"/>
          <p14:tracePt t="15040" x="990600" y="2652713"/>
          <p14:tracePt t="15057" x="990600" y="2643188"/>
          <p14:tracePt t="15169" x="982663" y="2652713"/>
          <p14:tracePt t="15177" x="982663" y="2660650"/>
          <p14:tracePt t="15201" x="982663" y="2697163"/>
          <p14:tracePt t="15204" x="973138" y="2724150"/>
          <p14:tracePt t="15211" x="973138" y="2759075"/>
          <p14:tracePt t="15222" x="955675" y="2822575"/>
          <p14:tracePt t="15238" x="955675" y="2857500"/>
          <p14:tracePt t="15255" x="938213" y="2894013"/>
          <p14:tracePt t="15272" x="938213" y="2911475"/>
          <p14:tracePt t="15288" x="938213" y="2938463"/>
          <p14:tracePt t="15305" x="938213" y="2946400"/>
          <p14:tracePt t="15322" x="938213" y="2965450"/>
          <p14:tracePt t="15339" x="938213" y="2990850"/>
          <p14:tracePt t="15355" x="938213" y="3009900"/>
          <p14:tracePt t="15393" x="938213" y="3017838"/>
          <p14:tracePt t="15393" x="938213" y="3027363"/>
          <p14:tracePt t="15461" x="955675" y="3027363"/>
          <p14:tracePt t="15473" x="973138" y="3027363"/>
          <p14:tracePt t="15489" x="1009650" y="3027363"/>
          <p14:tracePt t="15494" x="1017588" y="3027363"/>
          <p14:tracePt t="15506" x="1062038" y="3027363"/>
          <p14:tracePt t="15522" x="1081088" y="3027363"/>
          <p14:tracePt t="15539" x="1108075" y="3000375"/>
          <p14:tracePt t="15555" x="1133475" y="2982913"/>
          <p14:tracePt t="15573" x="1160463" y="2955925"/>
          <p14:tracePt t="15589" x="1196975" y="2911475"/>
          <p14:tracePt t="15606" x="1231900" y="2874963"/>
          <p14:tracePt t="15622" x="1258888" y="2840038"/>
          <p14:tracePt t="15638" x="1276350" y="2830513"/>
          <p14:tracePt t="15656" x="1295400" y="2813050"/>
          <p14:tracePt t="15672" x="1303338" y="2803525"/>
          <p14:tracePt t="15713" x="1312863" y="2786063"/>
          <p14:tracePt t="15717" x="1312863" y="2776538"/>
          <p14:tracePt t="15729" x="1330325" y="2759075"/>
          <p14:tracePt t="15761" x="1347788" y="2741613"/>
          <p14:tracePt t="15765" x="1347788" y="2732088"/>
          <p14:tracePt t="15765" x="1366838" y="2732088"/>
          <p14:tracePt t="15789" x="1366838" y="2714625"/>
          <p14:tracePt t="15807" x="1374775" y="2705100"/>
          <p14:tracePt t="16033" x="1374775" y="2724150"/>
          <p14:tracePt t="16048" x="1384300" y="2751138"/>
          <p14:tracePt t="16052" x="1384300" y="2759075"/>
          <p14:tracePt t="16072" x="1384300" y="2786063"/>
          <p14:tracePt t="16072" x="1393825" y="2813050"/>
          <p14:tracePt t="16088" x="1411288" y="2840038"/>
          <p14:tracePt t="16105" x="1428750" y="2867025"/>
          <p14:tracePt t="16123" x="1438275" y="2867025"/>
          <p14:tracePt t="16140" x="1446213" y="2874963"/>
          <p14:tracePt t="16156" x="1465263" y="2874963"/>
          <p14:tracePt t="16173" x="1482725" y="2874963"/>
          <p14:tracePt t="16189" x="1509713" y="2874963"/>
          <p14:tracePt t="16206" x="1536700" y="2874963"/>
          <p14:tracePt t="16547" x="1554163" y="2874963"/>
          <p14:tracePt t="16551" x="1562100" y="2874963"/>
          <p14:tracePt t="16562" x="1571625" y="2874963"/>
          <p14:tracePt t="16566" x="1581150" y="2874963"/>
          <p14:tracePt t="16578" x="1598613" y="2874963"/>
          <p14:tracePt t="16591" x="1633538" y="2874963"/>
          <p14:tracePt t="16606" x="1660525" y="2874963"/>
          <p14:tracePt t="16623" x="1704975" y="2874963"/>
          <p14:tracePt t="16639" x="1741488" y="2874963"/>
          <p14:tracePt t="16656" x="1758950" y="2874963"/>
          <p14:tracePt t="16673" x="1785938" y="2867025"/>
          <p14:tracePt t="16689" x="1812925" y="2840038"/>
          <p14:tracePt t="16708" x="1822450" y="2813050"/>
          <p14:tracePt t="16722" x="1822450" y="2786063"/>
          <p14:tracePt t="16790" x="1812925" y="2786063"/>
          <p14:tracePt t="16806" x="1803400" y="2776538"/>
          <p14:tracePt t="16819" x="1803400" y="2768600"/>
          <p14:tracePt t="16822" x="1803400" y="2759075"/>
          <p14:tracePt t="16828" x="1803400" y="2741613"/>
          <p14:tracePt t="16840" x="1803400" y="2724150"/>
          <p14:tracePt t="17287" x="1812925" y="2724150"/>
          <p14:tracePt t="17303" x="1795463" y="2741613"/>
          <p14:tracePt t="17314" x="1785938" y="2741613"/>
          <p14:tracePt t="17322" x="1758950" y="2759075"/>
          <p14:tracePt t="17323" x="1724025" y="2776538"/>
          <p14:tracePt t="17339" x="1687513" y="2776538"/>
          <p14:tracePt t="17356" x="1616075" y="2803525"/>
          <p14:tracePt t="17373" x="1517650" y="2813050"/>
          <p14:tracePt t="17389" x="1419225" y="2813050"/>
          <p14:tracePt t="17406" x="1285875" y="2813050"/>
          <p14:tracePt t="17422" x="1268413" y="2813050"/>
          <p14:tracePt t="17439" x="1231900" y="2803525"/>
          <p14:tracePt t="17456" x="1196975" y="2803525"/>
          <p14:tracePt t="17473" x="1108075" y="2795588"/>
          <p14:tracePt t="17490" x="1000125" y="2768600"/>
          <p14:tracePt t="17507" x="946150" y="2768600"/>
          <p14:tracePt t="17523" x="911225" y="2768600"/>
          <p14:tracePt t="17540" x="884238" y="2768600"/>
          <p14:tracePt t="17557" x="847725" y="2768600"/>
          <p14:tracePt t="17573" x="768350" y="2768600"/>
          <p14:tracePt t="17592" x="714375" y="2768600"/>
          <p14:tracePt t="17607" x="660400" y="2768600"/>
          <p14:tracePt t="17623" x="652463" y="2768600"/>
          <p14:tracePt t="17639" x="633413" y="2768600"/>
          <p14:tracePt t="17683" x="625475" y="2768600"/>
          <p14:tracePt t="17687" x="615950" y="2768600"/>
          <p14:tracePt t="17698" x="598488" y="2768600"/>
          <p14:tracePt t="17731" x="588963" y="2768600"/>
          <p14:tracePt t="17735" x="581025" y="2768600"/>
          <p14:tracePt t="17833" x="581025" y="2776538"/>
          <p14:tracePt t="17842" x="581025" y="2786063"/>
          <p14:tracePt t="17847" x="581025" y="2795588"/>
          <p14:tracePt t="17862" x="581025" y="2822575"/>
          <p14:tracePt t="17865" x="581025" y="2840038"/>
          <p14:tracePt t="17873" x="588963" y="2867025"/>
          <p14:tracePt t="17890" x="615950" y="2911475"/>
          <p14:tracePt t="17906" x="642938" y="2946400"/>
          <p14:tracePt t="17923" x="669925" y="2982913"/>
          <p14:tracePt t="17940" x="687388" y="3000375"/>
          <p14:tracePt t="17957" x="696913" y="3009900"/>
          <p14:tracePt t="17973" x="714375" y="3009900"/>
          <p14:tracePt t="17990" x="731838" y="3017838"/>
          <p14:tracePt t="18007" x="731838" y="3027363"/>
          <p14:tracePt t="18023" x="768350" y="3036888"/>
          <p14:tracePt t="18068" x="776288" y="3036888"/>
          <p14:tracePt t="18085" x="812800" y="3027363"/>
          <p14:tracePt t="18088" x="822325" y="3027363"/>
          <p14:tracePt t="18101" x="830263" y="3009900"/>
          <p14:tracePt t="18113" x="874713" y="2973388"/>
          <p14:tracePt t="18122" x="884238" y="2911475"/>
          <p14:tracePt t="18138" x="901700" y="2884488"/>
          <p14:tracePt t="18156" x="911225" y="2847975"/>
          <p14:tracePt t="18173" x="928688" y="2813050"/>
          <p14:tracePt t="18189" x="946150" y="2795588"/>
          <p14:tracePt t="18206" x="955675" y="2786063"/>
          <p14:tracePt t="18245" x="965200" y="2786063"/>
          <p14:tracePt t="18256" x="973138" y="2786063"/>
          <p14:tracePt t="18261" x="990600" y="2786063"/>
          <p14:tracePt t="18275" x="1017588" y="2786063"/>
          <p14:tracePt t="18290" x="1044575" y="2786063"/>
          <p14:tracePt t="18307" x="1089025" y="2813050"/>
          <p14:tracePt t="18327" x="1108075" y="2847975"/>
          <p14:tracePt t="18340" x="1116013" y="2847975"/>
          <p14:tracePt t="18389" x="1116013" y="2857500"/>
          <p14:tracePt t="18393" x="1116013" y="2867025"/>
          <p14:tracePt t="18397" x="1116013" y="2874963"/>
          <p14:tracePt t="18406" x="1143000" y="2884488"/>
          <p14:tracePt t="18424" x="1187450" y="2884488"/>
          <p14:tracePt t="18442" x="1231900" y="2884488"/>
          <p14:tracePt t="18456" x="1322388" y="2884488"/>
          <p14:tracePt t="18473" x="1438275" y="2884488"/>
          <p14:tracePt t="18490" x="1527175" y="2847975"/>
          <p14:tracePt t="18506" x="1544638" y="2847975"/>
          <p14:tracePt t="18524" x="1562100" y="2840038"/>
          <p14:tracePt t="18540" x="1571625" y="2822575"/>
          <p14:tracePt t="18597" x="1581150" y="2822575"/>
          <p14:tracePt t="18613" x="1581150" y="2840038"/>
          <p14:tracePt t="18617" x="1581150" y="2847975"/>
          <p14:tracePt t="18645" x="1581150" y="2867025"/>
          <p14:tracePt t="18649" x="1581150" y="2901950"/>
          <p14:tracePt t="18660" x="1589088" y="2919413"/>
          <p14:tracePt t="18676" x="1608138" y="2938463"/>
          <p14:tracePt t="18677" x="1616075" y="2946400"/>
          <p14:tracePt t="18690" x="1616075" y="2965450"/>
          <p14:tracePt t="18706" x="1652588" y="2965450"/>
          <p14:tracePt t="18723" x="1697038" y="2965450"/>
          <p14:tracePt t="18740" x="1795463" y="2928938"/>
          <p14:tracePt t="18756" x="1911350" y="2840038"/>
          <p14:tracePt t="18773" x="2017713" y="2768600"/>
          <p14:tracePt t="18790" x="2062163" y="2724150"/>
          <p14:tracePt t="18949" x="2071688" y="2724150"/>
          <p14:tracePt t="18953" x="2071688" y="2732088"/>
          <p14:tracePt t="19028" x="2071688" y="2741613"/>
          <p14:tracePt t="19157" x="2071688" y="2759075"/>
          <p14:tracePt t="19172" x="2071688" y="2786063"/>
          <p14:tracePt t="19177" x="2054225" y="2813050"/>
          <p14:tracePt t="19189" x="2027238" y="2840038"/>
          <p14:tracePt t="19196" x="2017713" y="2840038"/>
          <p14:tracePt t="19207" x="2009775" y="2847975"/>
          <p14:tracePt t="19253" x="2009775" y="2830513"/>
          <p14:tracePt t="19270" x="2009775" y="2795588"/>
          <p14:tracePt t="19272" x="2027238" y="2776538"/>
          <p14:tracePt t="19291" x="2027238" y="2732088"/>
          <p14:tracePt t="19291" x="2027238" y="2687638"/>
          <p14:tracePt t="19307" x="2044700" y="2670175"/>
          <p14:tracePt t="19593" x="2062163" y="2652713"/>
          <p14:tracePt t="19614" x="2081213" y="2625725"/>
          <p14:tracePt t="19614" x="2081213" y="2616200"/>
          <p14:tracePt t="19719" x="2062163" y="2633663"/>
          <p14:tracePt t="19722" x="2036763" y="2660650"/>
          <p14:tracePt t="19740" x="2000250" y="2724150"/>
          <p14:tracePt t="19741" x="1973263" y="2768600"/>
          <p14:tracePt t="19757" x="1946275" y="2759075"/>
          <p14:tracePt t="19774" x="1946275" y="2751138"/>
          <p14:tracePt t="19848" x="1928813" y="2751138"/>
          <p14:tracePt t="19864" x="1911350" y="2751138"/>
          <p14:tracePt t="19868" x="1884363" y="2751138"/>
          <p14:tracePt t="19882" x="1874838" y="2751138"/>
          <p14:tracePt t="19884" x="1847850" y="2751138"/>
          <p14:tracePt t="19891" x="1803400" y="2751138"/>
          <p14:tracePt t="19909" x="1724025" y="2795588"/>
          <p14:tracePt t="19925" x="1633538" y="2803525"/>
          <p14:tracePt t="19942" x="1536700" y="2813050"/>
          <p14:tracePt t="19959" x="1465263" y="2840038"/>
          <p14:tracePt t="20023" x="1446213" y="2840038"/>
          <p14:tracePt t="20040" x="1446213" y="2822575"/>
          <p14:tracePt t="20044" x="1428750" y="2803525"/>
          <p14:tracePt t="20050" x="1419225" y="2795588"/>
          <p14:tracePt t="20058" x="1393825" y="2786063"/>
          <p14:tracePt t="20075" x="1357313" y="2786063"/>
          <p14:tracePt t="20092" x="1303338" y="2786063"/>
          <p14:tracePt t="20109" x="1276350" y="2786063"/>
          <p14:tracePt t="20125" x="1250950" y="2786063"/>
          <p14:tracePt t="20141" x="1204913" y="2813050"/>
          <p14:tracePt t="20158" x="1187450" y="2830513"/>
          <p14:tracePt t="20175" x="1179513" y="2847975"/>
          <p14:tracePt t="20191" x="1160463" y="2867025"/>
          <p14:tracePt t="20295" x="1160463" y="2874963"/>
          <p14:tracePt t="20298" x="1160463" y="2884488"/>
          <p14:tracePt t="20315" x="1160463" y="2901950"/>
          <p14:tracePt t="20328" x="1160463" y="2911475"/>
          <p14:tracePt t="20328" x="1160463" y="2938463"/>
          <p14:tracePt t="20344" x="1160463" y="2946400"/>
          <p14:tracePt t="20344" x="1160463" y="2982913"/>
          <p14:tracePt t="20358" x="1160463" y="3062288"/>
          <p14:tracePt t="20377" x="1160463" y="3116263"/>
          <p14:tracePt t="20391" x="1160463" y="3179763"/>
          <p14:tracePt t="20409" x="1160463" y="3232150"/>
          <p14:tracePt t="20426" x="1160463" y="3259138"/>
          <p14:tracePt t="20442" x="1179513" y="3295650"/>
          <p14:tracePt t="20442" x="1187450" y="3295650"/>
          <p14:tracePt t="20459" x="1204913" y="3322638"/>
          <p14:tracePt t="20475" x="1231900" y="3330575"/>
          <p14:tracePt t="20492" x="1250950" y="3348038"/>
          <p14:tracePt t="20566" x="1258888" y="3357563"/>
          <p14:tracePt t="20584" x="1241425" y="3357563"/>
          <p14:tracePt t="20588" x="1231900" y="3357563"/>
          <p14:tracePt t="20591" x="1179513" y="3357563"/>
          <p14:tracePt t="20614" x="1143000" y="3357563"/>
          <p14:tracePt t="20624" x="1071563" y="3357563"/>
          <p14:tracePt t="20642" x="1054100" y="3357563"/>
          <p14:tracePt t="20658" x="1044575" y="3357563"/>
          <p14:tracePt t="20827" x="1054100" y="3357563"/>
          <p14:tracePt t="20842" x="1081088" y="3330575"/>
          <p14:tracePt t="20849" x="1089025" y="3313113"/>
          <p14:tracePt t="20859" x="1116013" y="3295650"/>
          <p14:tracePt t="20875" x="1160463" y="3295650"/>
          <p14:tracePt t="20954" x="1179513" y="3295650"/>
          <p14:tracePt t="20958" x="1204913" y="3295650"/>
          <p14:tracePt t="20970" x="1276350" y="3295650"/>
          <p14:tracePt t="20975" x="1357313" y="3295650"/>
          <p14:tracePt t="20993" x="1419225" y="3295650"/>
          <p14:tracePt t="21008" x="1482725" y="3295650"/>
          <p14:tracePt t="21026" x="1536700" y="3295650"/>
          <p14:tracePt t="21042" x="1571625" y="3295650"/>
          <p14:tracePt t="21059" x="1589088" y="3303588"/>
          <p14:tracePt t="21076" x="1589088" y="3313113"/>
          <p14:tracePt t="21092" x="1608138" y="3322638"/>
          <p14:tracePt t="21109" x="1616075" y="3348038"/>
          <p14:tracePt t="21273" x="1589088" y="3348038"/>
          <p14:tracePt t="21278" x="1562100" y="3348038"/>
          <p14:tracePt t="21289" x="1544638" y="3348038"/>
          <p14:tracePt t="21294" x="1384300" y="3322638"/>
          <p14:tracePt t="21311" x="1330325" y="3303588"/>
          <p14:tracePt t="21326" x="1285875" y="3268663"/>
          <p14:tracePt t="21464" x="1295400" y="3251200"/>
          <p14:tracePt t="21470" x="1303338" y="3251200"/>
          <p14:tracePt t="21482" x="1322388" y="3232150"/>
          <p14:tracePt t="21485" x="1357313" y="3224213"/>
          <p14:tracePt t="21497" x="1393825" y="3214688"/>
          <p14:tracePt t="21508" x="1401763" y="3214688"/>
          <p14:tracePt t="21594" x="1419225" y="3214688"/>
          <p14:tracePt t="21598" x="1438275" y="3214688"/>
          <p14:tracePt t="21609" x="1455738" y="3224213"/>
          <p14:tracePt t="21614" x="1490663" y="3241675"/>
          <p14:tracePt t="21626" x="1509713" y="3251200"/>
          <p14:tracePt t="21642" x="1536700" y="3276600"/>
          <p14:tracePt t="21659" x="1544638" y="3286125"/>
          <p14:tracePt t="21722" x="1544638" y="3295650"/>
          <p14:tracePt t="21725" x="1544638" y="3322638"/>
          <p14:tracePt t="21738" x="1527175" y="3330575"/>
          <p14:tracePt t="21930" x="1554163" y="3303588"/>
          <p14:tracePt t="21934" x="1581150" y="3268663"/>
          <p14:tracePt t="21949" x="1643063" y="3259138"/>
          <p14:tracePt t="21966" x="1670050" y="3259138"/>
          <p14:tracePt t="21978" x="1687513" y="3259138"/>
          <p14:tracePt t="21982" x="1714500" y="3259138"/>
          <p14:tracePt t="21992" x="1768475" y="3259138"/>
          <p14:tracePt t="22010" x="1785938" y="3259138"/>
          <p14:tracePt t="22026" x="1795463" y="3259138"/>
          <p14:tracePt t="22138" x="1795463" y="3268663"/>
          <p14:tracePt t="22154" x="1795463" y="3286125"/>
          <p14:tracePt t="22169" x="1795463" y="3295650"/>
          <p14:tracePt t="22249" x="1795463" y="3268663"/>
          <p14:tracePt t="22253" x="1795463" y="3241675"/>
          <p14:tracePt t="22266" x="1803400" y="3241675"/>
          <p14:tracePt t="22346" x="1822450" y="3224213"/>
          <p14:tracePt t="22349" x="1847850" y="3170238"/>
          <p14:tracePt t="22361" x="1857375" y="3108325"/>
          <p14:tracePt t="22362" x="1866900" y="3044825"/>
          <p14:tracePt t="22376" x="1866900" y="2982913"/>
          <p14:tracePt t="22392" x="1866900" y="2973388"/>
          <p14:tracePt t="22409" x="1857375" y="2973388"/>
          <p14:tracePt t="22426" x="1785938" y="2965450"/>
          <p14:tracePt t="22603" x="1758950" y="2965450"/>
          <p14:tracePt t="22607" x="1714500" y="2928938"/>
          <p14:tracePt t="22620" x="1581150" y="2803525"/>
          <p14:tracePt t="22629" x="1527175" y="2741613"/>
          <p14:tracePt t="22642" x="1527175" y="2732088"/>
          <p14:tracePt t="22660" x="1509713" y="2724150"/>
          <p14:tracePt t="22677" x="1482725" y="2705100"/>
          <p14:tracePt t="22693" x="1482725" y="2670175"/>
          <p14:tracePt t="22710" x="1455738" y="2625725"/>
          <p14:tracePt t="22726" x="1428750" y="2509838"/>
          <p14:tracePt t="22742" x="1419225" y="2393950"/>
          <p14:tracePt t="22760" x="1419225" y="2054225"/>
          <p14:tracePt t="22776" x="1473200" y="1839913"/>
          <p14:tracePt t="22793" x="1562100" y="1633538"/>
          <p14:tracePt t="22810" x="1758950" y="1366838"/>
          <p14:tracePt t="22827" x="1776413" y="1330325"/>
          <p14:tracePt t="22843" x="1776413" y="1322388"/>
          <p14:tracePt t="23020" x="1768475" y="1322388"/>
          <p14:tracePt t="23023" x="1758950" y="1322388"/>
          <p14:tracePt t="23028" x="1714500" y="1322388"/>
          <p14:tracePt t="23042" x="1652588" y="1357313"/>
          <p14:tracePt t="23060" x="1517650" y="1411288"/>
          <p14:tracePt t="23077" x="1330325" y="1509713"/>
          <p14:tracePt t="23093" x="1152525" y="1643063"/>
          <p14:tracePt t="23109" x="965200" y="1803400"/>
          <p14:tracePt t="23127" x="830263" y="1928813"/>
          <p14:tracePt t="23143" x="750888" y="2036763"/>
          <p14:tracePt t="23160" x="704850" y="2133600"/>
          <p14:tracePt t="23177" x="696913" y="2179638"/>
          <p14:tracePt t="23194" x="696913" y="2197100"/>
          <p14:tracePt t="23210" x="696913" y="2251075"/>
          <p14:tracePt t="23228" x="696913" y="2286000"/>
          <p14:tracePt t="23244" x="714375" y="2347913"/>
          <p14:tracePt t="23260" x="750888" y="2428875"/>
          <p14:tracePt t="23277" x="750888" y="2482850"/>
          <p14:tracePt t="23293" x="768350" y="2544763"/>
          <p14:tracePt t="23313" x="785813" y="2652713"/>
          <p14:tracePt t="23313" x="795338" y="2687638"/>
          <p14:tracePt t="23328" x="830263" y="2768600"/>
          <p14:tracePt t="23344" x="874713" y="2867025"/>
          <p14:tracePt t="23360" x="946150" y="2946400"/>
          <p14:tracePt t="23377" x="1036638" y="3009900"/>
          <p14:tracePt t="23419" x="1062038" y="3009900"/>
          <p14:tracePt t="23427" x="1071563" y="3017838"/>
          <p14:tracePt t="23437" x="1116013" y="3017838"/>
          <p14:tracePt t="23444" x="1179513" y="3000375"/>
          <p14:tracePt t="23460" x="1250950" y="2955925"/>
          <p14:tracePt t="23477" x="1285875" y="2928938"/>
          <p14:tracePt t="23532" x="1295400" y="2919413"/>
          <p14:tracePt t="23536" x="1295400" y="2911475"/>
          <p14:tracePt t="23548" x="1295400" y="2894013"/>
          <p14:tracePt t="23552" x="1303338" y="2874963"/>
          <p14:tracePt t="23560" x="1312863" y="2813050"/>
          <p14:tracePt t="23577" x="1312863" y="2759075"/>
          <p14:tracePt t="23593" x="1312863" y="2679700"/>
          <p14:tracePt t="23612" x="1303338" y="2616200"/>
          <p14:tracePt t="23628" x="1285875" y="2554288"/>
          <p14:tracePt t="23644" x="1250950" y="2527300"/>
          <p14:tracePt t="23660" x="1204913" y="2473325"/>
          <p14:tracePt t="23677" x="1160463" y="2438400"/>
          <p14:tracePt t="23693" x="1133475" y="2411413"/>
          <p14:tracePt t="23710" x="1062038" y="2384425"/>
          <p14:tracePt t="23727" x="1000125" y="2374900"/>
          <p14:tracePt t="23744" x="919163" y="2357438"/>
          <p14:tracePt t="23760" x="857250" y="2357438"/>
          <p14:tracePt t="23776" x="785813" y="2357438"/>
          <p14:tracePt t="23793" x="714375" y="2357438"/>
          <p14:tracePt t="23810" x="660400" y="2357438"/>
          <p14:tracePt t="23826" x="615950" y="2374900"/>
          <p14:tracePt t="23843" x="588963" y="2411413"/>
          <p14:tracePt t="23860" x="561975" y="2446338"/>
          <p14:tracePt t="23876" x="554038" y="2500313"/>
          <p14:tracePt t="23893" x="554038" y="2554288"/>
          <p14:tracePt t="23910" x="554038" y="2616200"/>
          <p14:tracePt t="23926" x="554038" y="2643188"/>
          <p14:tracePt t="23986" x="561975" y="2643188"/>
          <p14:tracePt t="23997" x="581025" y="2660650"/>
          <p14:tracePt t="24010" x="615950" y="2705100"/>
          <p14:tracePt t="24011" x="652463" y="2768600"/>
          <p14:tracePt t="24027" x="704850" y="2840038"/>
          <p14:tracePt t="24044" x="750888" y="2894013"/>
          <p14:tracePt t="24060" x="785813" y="2938463"/>
          <p14:tracePt t="24077" x="839788" y="2990850"/>
          <p14:tracePt t="24094" x="884238" y="3027363"/>
          <p14:tracePt t="24111" x="946150" y="3108325"/>
          <p14:tracePt t="24127" x="1000125" y="3160713"/>
          <p14:tracePt t="24144" x="1044575" y="3197225"/>
          <p14:tracePt t="24161" x="1098550" y="3214688"/>
          <p14:tracePt t="24178" x="1133475" y="3205163"/>
          <p14:tracePt t="24303" x="1152525" y="3197225"/>
          <p14:tracePt t="24307" x="1152525" y="3187700"/>
          <p14:tracePt t="24318" x="1187450" y="3160713"/>
          <p14:tracePt t="24327" x="1231900" y="3143250"/>
          <p14:tracePt t="24343" x="1268413" y="3108325"/>
          <p14:tracePt t="24360" x="1285875" y="3089275"/>
          <p14:tracePt t="24398" x="1295400" y="3081338"/>
          <p14:tracePt t="24418" x="1303338" y="3081338"/>
          <p14:tracePt t="24446" x="1312863" y="3081338"/>
          <p14:tracePt t="24478" x="1303338" y="3071813"/>
          <p14:tracePt t="24481" x="1295400" y="3071813"/>
          <p14:tracePt t="24494" x="1268413" y="3071813"/>
          <p14:tracePt t="24495" x="1223963" y="3071813"/>
          <p14:tracePt t="24511" x="1160463" y="3081338"/>
          <p14:tracePt t="24527" x="1071563" y="3116263"/>
          <p14:tracePt t="24544" x="1009650" y="3143250"/>
          <p14:tracePt t="24561" x="990600" y="3170238"/>
          <p14:tracePt t="24578" x="982663" y="3224213"/>
          <p14:tracePt t="24594" x="982663" y="3259138"/>
          <p14:tracePt t="24638" x="982663" y="3276600"/>
          <p14:tracePt t="24653" x="1009650" y="3295650"/>
          <p14:tracePt t="24658" x="1071563" y="3322638"/>
          <p14:tracePt t="24670" x="1179513" y="3340100"/>
          <p14:tracePt t="24829" x="1160463" y="3340100"/>
          <p14:tracePt t="24833" x="1152525" y="3340100"/>
          <p14:tracePt t="24840" x="1108075" y="3340100"/>
          <p14:tracePt t="24847" x="1027113" y="3340100"/>
          <p14:tracePt t="24847" x="928688" y="3340100"/>
          <p14:tracePt t="24861" x="741363" y="3348038"/>
          <p14:tracePt t="24878" x="598488" y="3419475"/>
          <p14:tracePt t="24894" x="536575" y="3465513"/>
          <p14:tracePt t="24910" x="509588" y="3482975"/>
          <p14:tracePt t="24928" x="509588" y="3527425"/>
          <p14:tracePt t="24943" x="571500" y="3562350"/>
          <p14:tracePt t="25022" x="598488" y="3562350"/>
          <p14:tracePt t="25026" x="669925" y="3536950"/>
          <p14:tracePt t="25038" x="723900" y="3500438"/>
          <p14:tracePt t="25134" x="731838" y="3490913"/>
          <p14:tracePt t="25150" x="723900" y="3465513"/>
          <p14:tracePt t="25154" x="696913" y="3465513"/>
          <p14:tracePt t="25166" x="571500" y="3419475"/>
          <p14:tracePt t="25178" x="411163" y="3357563"/>
          <p14:tracePt t="25194" x="268288" y="3313113"/>
          <p14:tracePt t="25211" x="152400" y="3268663"/>
          <p14:tracePt t="25228" x="36513" y="3232150"/>
          <p14:tracePt t="25277" x="9525" y="3214688"/>
          <p14:tracePt t="25280" x="0" y="3205163"/>
          <p14:tracePt t="25297" x="0" y="3187700"/>
          <p14:tracePt t="25309" x="0" y="3160713"/>
          <p14:tracePt t="25326" x="0" y="3125788"/>
          <p14:tracePt t="25333" x="0" y="3116263"/>
          <p14:tracePt t="25423" x="0" y="3108325"/>
          <p14:tracePt t="25440" x="0" y="3089275"/>
          <p14:tracePt t="25443" x="0" y="3081338"/>
          <p14:tracePt t="25461" x="0" y="3062288"/>
          <p14:tracePt t="25461" x="0" y="3044825"/>
          <p14:tracePt t="25478" x="9525" y="3036888"/>
          <p14:tracePt t="25494" x="71438" y="3036888"/>
          <p14:tracePt t="25510" x="115888" y="3036888"/>
          <p14:tracePt t="25528" x="214313" y="3081338"/>
          <p14:tracePt t="25544" x="312738" y="3143250"/>
          <p14:tracePt t="25560" x="438150" y="3224213"/>
          <p14:tracePt t="25578" x="571500" y="3286125"/>
          <p14:tracePt t="25594" x="679450" y="3330575"/>
          <p14:tracePt t="25610" x="776288" y="3357563"/>
          <p14:tracePt t="25627" x="866775" y="3375025"/>
          <p14:tracePt t="25644" x="919163" y="3384550"/>
          <p14:tracePt t="25660" x="938213" y="3384550"/>
          <p14:tracePt t="26227" x="938213" y="3375025"/>
          <p14:tracePt t="26240" x="919163" y="3357563"/>
          <p14:tracePt t="26243" x="901700" y="3340100"/>
          <p14:tracePt t="26256" x="847725" y="3295650"/>
          <p14:tracePt t="26262" x="795338" y="3214688"/>
          <p14:tracePt t="26278" x="785813" y="3205163"/>
          <p14:tracePt t="26527" x="776288" y="3187700"/>
          <p14:tracePt t="26532" x="776288" y="3179763"/>
          <p14:tracePt t="26539" x="776288" y="3170238"/>
          <p14:tracePt t="26544" x="776288" y="3133725"/>
          <p14:tracePt t="26561" x="776288" y="3098800"/>
          <p14:tracePt t="26578" x="776288" y="3089275"/>
          <p14:tracePt t="26595" x="768350" y="3062288"/>
          <p14:tracePt t="26613" x="750888" y="3054350"/>
          <p14:tracePt t="26629" x="723900" y="3036888"/>
          <p14:tracePt t="26672" x="723900" y="3017838"/>
          <p14:tracePt t="26688" x="723900" y="3009900"/>
          <p14:tracePt t="27074" x="731838" y="3009900"/>
          <p14:tracePt t="27078" x="741363" y="3009900"/>
          <p14:tracePt t="27090" x="803275" y="3009900"/>
          <p14:tracePt t="27095" x="857250" y="2990850"/>
          <p14:tracePt t="27112" x="874713" y="2990850"/>
          <p14:tracePt t="27128" x="893763" y="2982913"/>
          <p14:tracePt t="27202" x="911225" y="2965450"/>
          <p14:tracePt t="27206" x="911225" y="2955925"/>
          <p14:tracePt t="27217" x="928688" y="2946400"/>
          <p14:tracePt t="27222" x="928688" y="2938463"/>
          <p14:tracePt t="27228" x="955675" y="2938463"/>
          <p14:tracePt t="27245" x="973138" y="2938463"/>
          <p14:tracePt t="27262" x="990600" y="2928938"/>
          <p14:tracePt t="27329" x="1000125" y="2928938"/>
          <p14:tracePt t="27334" x="1000125" y="2919413"/>
          <p14:tracePt t="27377" x="1000125" y="2911475"/>
          <p14:tracePt t="27507" x="982663" y="2919413"/>
          <p14:tracePt t="27510" x="982663" y="2928938"/>
          <p14:tracePt t="27522" x="982663" y="2938463"/>
          <p14:tracePt t="27526" x="982663" y="2946400"/>
          <p14:tracePt t="27894" x="1000125" y="2946400"/>
          <p14:tracePt t="27906" x="1009650" y="2946400"/>
          <p14:tracePt t="27911" x="1017588" y="2946400"/>
          <p14:tracePt t="31138" x="0" y="0"/>
        </p14:tracePtLst>
        <p14:tracePtLst>
          <p14:tracePt t="32652" x="3340100" y="3089275"/>
          <p14:tracePt t="32663" x="3429000" y="3089275"/>
          <p14:tracePt t="32680" x="3544888" y="3089275"/>
          <p14:tracePt t="32681" x="3554413" y="3089275"/>
          <p14:tracePt t="32760" x="3581400" y="3089275"/>
          <p14:tracePt t="32764" x="3589338" y="3089275"/>
          <p14:tracePt t="32776" x="3687763" y="3071813"/>
          <p14:tracePt t="32792" x="3840163" y="3044825"/>
          <p14:tracePt t="32808" x="4010025" y="3000375"/>
          <p14:tracePt t="32824" x="4152900" y="2946400"/>
          <p14:tracePt t="32831" x="4286250" y="2884488"/>
          <p14:tracePt t="32856" x="4411663" y="2813050"/>
          <p14:tracePt t="32865" x="4537075" y="2741613"/>
          <p14:tracePt t="32881" x="4589463" y="2660650"/>
          <p14:tracePt t="32898" x="4625975" y="2608263"/>
          <p14:tracePt t="32914" x="4660900" y="2527300"/>
          <p14:tracePt t="32931" x="4697413" y="2455863"/>
          <p14:tracePt t="32947" x="4714875" y="2374900"/>
          <p14:tracePt t="32964" x="4759325" y="2268538"/>
          <p14:tracePt t="32981" x="4813300" y="2143125"/>
          <p14:tracePt t="32998" x="4894263" y="2017713"/>
          <p14:tracePt t="33015" x="4911725" y="1965325"/>
          <p14:tracePt t="33031" x="4956175" y="1884363"/>
          <p14:tracePt t="33048" x="4991100" y="1803400"/>
          <p14:tracePt t="33065" x="5037138" y="1704975"/>
          <p14:tracePt t="33210" x="5037138" y="1687513"/>
          <p14:tracePt t="33225" x="5037138" y="1660525"/>
          <p14:tracePt t="33229" x="5027613" y="1652588"/>
          <p14:tracePt t="33238" x="5010150" y="1643063"/>
          <p14:tracePt t="33247" x="4956175" y="1608138"/>
          <p14:tracePt t="33264" x="4894263" y="1589088"/>
          <p14:tracePt t="33282" x="4822825" y="1571625"/>
          <p14:tracePt t="33298" x="4776788" y="1562100"/>
          <p14:tracePt t="33314" x="4751388" y="1562100"/>
          <p14:tracePt t="33331" x="4660900" y="1562100"/>
          <p14:tracePt t="33347" x="4643438" y="1509713"/>
          <p14:tracePt t="33365" x="4562475" y="1509713"/>
          <p14:tracePt t="33381" x="4491038" y="1500188"/>
          <p14:tracePt t="33397" x="4473575" y="1500188"/>
          <p14:tracePt t="33415" x="4438650" y="1500188"/>
          <p14:tracePt t="33450" x="4411663" y="1500188"/>
          <p14:tracePt t="33464" x="4367213" y="1500188"/>
          <p14:tracePt t="33466" x="4322763" y="1509713"/>
          <p14:tracePt t="33482" x="4241800" y="1527175"/>
          <p14:tracePt t="33498" x="4152900" y="1527175"/>
          <p14:tracePt t="33515" x="4116388" y="1527175"/>
          <p14:tracePt t="33532" x="4108450" y="1527175"/>
          <p14:tracePt t="33548" x="4089400" y="1527175"/>
          <p14:tracePt t="33566" x="4044950" y="1544638"/>
          <p14:tracePt t="33610" x="4017963" y="1554163"/>
          <p14:tracePt t="33613" x="4000500" y="1562100"/>
          <p14:tracePt t="33626" x="3946525" y="1571625"/>
          <p14:tracePt t="33632" x="3929063" y="1589088"/>
          <p14:tracePt t="33649" x="3919538" y="1589088"/>
          <p14:tracePt t="33962" x="3919538" y="1598613"/>
          <p14:tracePt t="33981" x="3956050" y="1633538"/>
          <p14:tracePt t="33994" x="3973513" y="1660525"/>
          <p14:tracePt t="33997" x="4010025" y="1679575"/>
          <p14:tracePt t="34004" x="4027488" y="1687513"/>
          <p14:tracePt t="34089" x="4044950" y="1704975"/>
          <p14:tracePt t="34094" x="4062413" y="1704975"/>
          <p14:tracePt t="34106" x="4071938" y="1704975"/>
          <p14:tracePt t="34109" x="4089400" y="1704975"/>
          <p14:tracePt t="34122" x="4133850" y="1704975"/>
          <p14:tracePt t="34131" x="4187825" y="1704975"/>
          <p14:tracePt t="34148" x="4232275" y="1704975"/>
          <p14:tracePt t="34165" x="4276725" y="1704975"/>
          <p14:tracePt t="34182" x="4322763" y="1704975"/>
          <p14:tracePt t="34198" x="4367213" y="1704975"/>
          <p14:tracePt t="34215" x="4402138" y="1704975"/>
          <p14:tracePt t="34232" x="4419600" y="1704975"/>
          <p14:tracePt t="34248" x="4438650" y="1704975"/>
          <p14:tracePt t="34264" x="4438650" y="1697038"/>
          <p14:tracePt t="34282" x="4438650" y="1704975"/>
          <p14:tracePt t="34298" x="4419600" y="1724025"/>
          <p14:tracePt t="34315" x="4419600" y="1785938"/>
          <p14:tracePt t="34332" x="4419600" y="1857375"/>
          <p14:tracePt t="34348" x="4419600" y="2036763"/>
          <p14:tracePt t="34366" x="4419600" y="2160588"/>
          <p14:tracePt t="34382" x="4419600" y="2268538"/>
          <p14:tracePt t="34398" x="4419600" y="2312988"/>
          <p14:tracePt t="34415" x="4419600" y="2339975"/>
          <p14:tracePt t="34431" x="4419600" y="2347913"/>
          <p14:tracePt t="34449" x="4419600" y="2366963"/>
          <p14:tracePt t="34465" x="4419600" y="2374900"/>
          <p14:tracePt t="34482" x="4419600" y="2393950"/>
          <p14:tracePt t="34498" x="4419600" y="2419350"/>
          <p14:tracePt t="34515" x="4419600" y="2446338"/>
          <p14:tracePt t="34532" x="4419600" y="2455863"/>
          <p14:tracePt t="34548" x="4419600" y="2482850"/>
          <p14:tracePt t="34564" x="4419600" y="2500313"/>
          <p14:tracePt t="34581" x="4419600" y="2517775"/>
          <p14:tracePt t="34598" x="4419600" y="2527300"/>
          <p14:tracePt t="34683" x="4419600" y="2536825"/>
          <p14:tracePt t="34720" x="4429125" y="2536825"/>
          <p14:tracePt t="34763" x="4438650" y="2536825"/>
          <p14:tracePt t="34767" x="4446588" y="2536825"/>
          <p14:tracePt t="34810" x="4446588" y="2544763"/>
          <p14:tracePt t="34828" x="4465638" y="2554288"/>
          <p14:tracePt t="34940" x="4465638" y="2536825"/>
          <p14:tracePt t="34944" x="4446588" y="2509838"/>
          <p14:tracePt t="34956" x="4429125" y="2473325"/>
          <p14:tracePt t="34959" x="4411663" y="2455863"/>
          <p14:tracePt t="34959" x="4394200" y="2428875"/>
          <p14:tracePt t="34972" x="4367213" y="2384425"/>
          <p14:tracePt t="34982" x="4313238" y="2312988"/>
          <p14:tracePt t="34998" x="4259263" y="2259013"/>
          <p14:tracePt t="35015" x="4232275" y="2214563"/>
          <p14:tracePt t="35032" x="4197350" y="2170113"/>
          <p14:tracePt t="35049" x="4160838" y="2116138"/>
          <p14:tracePt t="35066" x="4133850" y="2054225"/>
          <p14:tracePt t="35082" x="4098925" y="2009775"/>
          <p14:tracePt t="35099" x="4081463" y="1990725"/>
          <p14:tracePt t="35116" x="4044950" y="1965325"/>
          <p14:tracePt t="35132" x="4000500" y="1919288"/>
          <p14:tracePt t="35149" x="3946525" y="1874838"/>
          <p14:tracePt t="35165" x="3946525" y="1866900"/>
          <p14:tracePt t="35244" x="3938588" y="1866900"/>
          <p14:tracePt t="35248" x="3929063" y="1866900"/>
          <p14:tracePt t="35254" x="3894138" y="1866900"/>
          <p14:tracePt t="35265" x="3875088" y="1866900"/>
          <p14:tracePt t="35356" x="3875088" y="1857375"/>
          <p14:tracePt t="35360" x="3884613" y="1847850"/>
          <p14:tracePt t="35376" x="3911600" y="1847850"/>
          <p14:tracePt t="35388" x="3929063" y="1847850"/>
          <p14:tracePt t="35391" x="3946525" y="1847850"/>
          <p14:tracePt t="35404" x="4010025" y="1830388"/>
          <p14:tracePt t="35416" x="4089400" y="1803400"/>
          <p14:tracePt t="35580" x="4071938" y="1803400"/>
          <p14:tracePt t="35588" x="4017963" y="1803400"/>
          <p14:tracePt t="35588" x="3946525" y="1803400"/>
          <p14:tracePt t="35599" x="3759200" y="1795463"/>
          <p14:tracePt t="35644" x="3741738" y="1795463"/>
          <p14:tracePt t="35660" x="3724275" y="1795463"/>
          <p14:tracePt t="35679" x="3714750" y="1812925"/>
          <p14:tracePt t="35707" x="3697288" y="1830388"/>
          <p14:tracePt t="35711" x="3697288" y="1839913"/>
          <p14:tracePt t="36477" x="3687763" y="1839913"/>
          <p14:tracePt t="36482" x="3687763" y="1830388"/>
          <p14:tracePt t="36494" x="3670300" y="1822450"/>
          <p14:tracePt t="36503" x="3670300" y="1812925"/>
          <p14:tracePt t="36516" x="3670300" y="1795463"/>
          <p14:tracePt t="36532" x="3652838" y="1776413"/>
          <p14:tracePt t="36549" x="3625850" y="1758950"/>
          <p14:tracePt t="36565" x="3598863" y="1741488"/>
          <p14:tracePt t="36606" x="3589338" y="1741488"/>
          <p14:tracePt t="36610" x="3581400" y="1741488"/>
          <p14:tracePt t="36622" x="3554413" y="1714500"/>
          <p14:tracePt t="36633" x="3527425" y="1714500"/>
          <p14:tracePt t="36649" x="3473450" y="1697038"/>
          <p14:tracePt t="36666" x="3419475" y="1687513"/>
          <p14:tracePt t="36683" x="3384550" y="1687513"/>
          <p14:tracePt t="36699" x="3348038" y="1687513"/>
          <p14:tracePt t="36699" x="3340100" y="1687513"/>
          <p14:tracePt t="36717" x="3322638" y="1687513"/>
          <p14:tracePt t="36733" x="3303588" y="1687513"/>
          <p14:tracePt t="36751" x="3286125" y="1687513"/>
          <p14:tracePt t="36766" x="3268663" y="1687513"/>
          <p14:tracePt t="36782" x="3241675" y="1687513"/>
          <p14:tracePt t="36800" x="3224213" y="1687513"/>
          <p14:tracePt t="36816" x="3205163" y="1687513"/>
          <p14:tracePt t="36833" x="3205163" y="1697038"/>
          <p14:tracePt t="36850" x="3205163" y="1704975"/>
          <p14:tracePt t="36866" x="3205163" y="1741488"/>
          <p14:tracePt t="36883" x="3205163" y="1751013"/>
          <p14:tracePt t="37599" x="3205163" y="1741488"/>
          <p14:tracePt t="37615" x="3205163" y="1731963"/>
          <p14:tracePt t="37620" x="3224213" y="1704975"/>
          <p14:tracePt t="37632" x="3251200" y="1687513"/>
          <p14:tracePt t="37632" x="3295650" y="1679575"/>
          <p14:tracePt t="37649" x="3340100" y="1652588"/>
          <p14:tracePt t="37666" x="3402013" y="1643063"/>
          <p14:tracePt t="37684" x="3473450" y="1643063"/>
          <p14:tracePt t="37700" x="3509963" y="1643063"/>
          <p14:tracePt t="37716" x="3562350" y="1643063"/>
          <p14:tracePt t="37733" x="3633788" y="1643063"/>
          <p14:tracePt t="37792" x="3652838" y="1652588"/>
          <p14:tracePt t="37795" x="3660775" y="1660525"/>
          <p14:tracePt t="37808" x="3697288" y="1687513"/>
          <p14:tracePt t="37811" x="3714750" y="1704975"/>
          <p14:tracePt t="37823" x="3776663" y="1768475"/>
          <p14:tracePt t="37833" x="3813175" y="1803400"/>
          <p14:tracePt t="37888" x="3813175" y="1830388"/>
          <p14:tracePt t="37904" x="3813175" y="1847850"/>
          <p14:tracePt t="37907" x="3803650" y="1857375"/>
          <p14:tracePt t="37916" x="3776663" y="1911350"/>
          <p14:tracePt t="37933" x="3751263" y="1955800"/>
          <p14:tracePt t="37950" x="3732213" y="1982788"/>
          <p14:tracePt t="38096" x="3724275" y="1990725"/>
          <p14:tracePt t="38100" x="3714750" y="1990725"/>
          <p14:tracePt t="38111" x="3697288" y="1990725"/>
          <p14:tracePt t="38116" x="3625850" y="1990725"/>
          <p14:tracePt t="38133" x="3589338" y="1990725"/>
          <p14:tracePt t="38150" x="3562350" y="2009775"/>
          <p14:tracePt t="38208" x="3554413" y="2009775"/>
          <p14:tracePt t="38212" x="3536950" y="2009775"/>
          <p14:tracePt t="38224" x="3509963" y="2009775"/>
          <p14:tracePt t="38228" x="3465513" y="1982788"/>
          <p14:tracePt t="38235" x="3411538" y="1965325"/>
          <p14:tracePt t="38250" x="3367088" y="1946275"/>
          <p14:tracePt t="38352" x="3357563" y="1946275"/>
          <p14:tracePt t="38720" x="3357563" y="1965325"/>
          <p14:tracePt t="38736" x="3357563" y="1982788"/>
          <p14:tracePt t="38740" x="3357563" y="2009775"/>
          <p14:tracePt t="38752" x="3375025" y="2044700"/>
          <p14:tracePt t="38757" x="3375025" y="2062163"/>
          <p14:tracePt t="38767" x="3402013" y="2116138"/>
          <p14:tracePt t="38784" x="3402013" y="2170113"/>
          <p14:tracePt t="38800" x="3402013" y="2179638"/>
          <p14:tracePt t="38817" x="3411538" y="2187575"/>
          <p14:tracePt t="38875" x="3429000" y="2187575"/>
          <p14:tracePt t="38883" x="3438525" y="2187575"/>
          <p14:tracePt t="38896" x="3465513" y="2187575"/>
          <p14:tracePt t="38899" x="3482975" y="2187575"/>
          <p14:tracePt t="38912" x="3517900" y="2160588"/>
          <p14:tracePt t="38917" x="3536950" y="2143125"/>
          <p14:tracePt t="38934" x="3544888" y="2133600"/>
          <p14:tracePt t="38950" x="3562350" y="2116138"/>
          <p14:tracePt t="38994" x="3571875" y="2108200"/>
          <p14:tracePt t="38997" x="3571875" y="2098675"/>
          <p14:tracePt t="39000" x="3589338" y="2081213"/>
          <p14:tracePt t="39036" x="3598863" y="2071688"/>
          <p14:tracePt t="39050" x="3608388" y="2062163"/>
          <p14:tracePt t="39051" x="3670300" y="2044700"/>
          <p14:tracePt t="39067" x="3732213" y="2044700"/>
          <p14:tracePt t="39084" x="3776663" y="2044700"/>
          <p14:tracePt t="39101" x="3857625" y="2044700"/>
          <p14:tracePt t="39117" x="3965575" y="2044700"/>
          <p14:tracePt t="39134" x="4081463" y="2071688"/>
          <p14:tracePt t="39150" x="4179888" y="2116138"/>
          <p14:tracePt t="39167" x="4224338" y="2160588"/>
          <p14:tracePt t="39183" x="4251325" y="2205038"/>
          <p14:tracePt t="39201" x="4268788" y="2259013"/>
          <p14:tracePt t="39219" x="4276725" y="2286000"/>
          <p14:tracePt t="39234" x="4286250" y="2303463"/>
          <p14:tracePt t="39251" x="4295775" y="2312988"/>
          <p14:tracePt t="39297" x="4295775" y="2322513"/>
          <p14:tracePt t="39330" x="4295775" y="2330450"/>
          <p14:tracePt t="39333" x="4295775" y="2339975"/>
          <p14:tracePt t="39382" x="4295775" y="2347913"/>
          <p14:tracePt t="39394" x="4295775" y="2357438"/>
          <p14:tracePt t="39398" x="4295775" y="2366963"/>
          <p14:tracePt t="39417" x="4295775" y="2384425"/>
          <p14:tracePt t="39442" x="4295775" y="2393950"/>
          <p14:tracePt t="39443" x="4295775" y="2401888"/>
          <p14:tracePt t="39451" x="4276725" y="2401888"/>
          <p14:tracePt t="39746" x="4259263" y="2401888"/>
          <p14:tracePt t="39750" x="4251325" y="2401888"/>
          <p14:tracePt t="39762" x="4224338" y="2384425"/>
          <p14:tracePt t="39767" x="4197350" y="2347913"/>
          <p14:tracePt t="39784" x="4143375" y="2303463"/>
          <p14:tracePt t="39801" x="4116388" y="2251075"/>
          <p14:tracePt t="39818" x="4054475" y="2170113"/>
          <p14:tracePt t="39834" x="3965575" y="2062163"/>
          <p14:tracePt t="39851" x="3867150" y="1928813"/>
          <p14:tracePt t="39868" x="3795713" y="1839913"/>
          <p14:tracePt t="39884" x="3786188" y="1839913"/>
          <p14:tracePt t="39900" x="3776663" y="1822450"/>
          <p14:tracePt t="39917" x="3776663" y="1795463"/>
          <p14:tracePt t="39934" x="3776663" y="1776413"/>
          <p14:tracePt t="39951" x="3759200" y="1741488"/>
          <p14:tracePt t="39968" x="3732213" y="1741488"/>
          <p14:tracePt t="39984" x="3687763" y="1724025"/>
          <p14:tracePt t="40001" x="3652838" y="1724025"/>
          <p14:tracePt t="40019" x="3616325" y="1724025"/>
          <p14:tracePt t="40034" x="3554413" y="1724025"/>
          <p14:tracePt t="40051" x="3482975" y="1741488"/>
          <p14:tracePt t="40067" x="3402013" y="1776413"/>
          <p14:tracePt t="40084" x="3340100" y="1812925"/>
          <p14:tracePt t="40102" x="3313113" y="1847850"/>
          <p14:tracePt t="40118" x="3276600" y="1874838"/>
          <p14:tracePt t="40134" x="3276600" y="1893888"/>
          <p14:tracePt t="40150" x="3276600" y="1938338"/>
          <p14:tracePt t="40167" x="3276600" y="1946275"/>
          <p14:tracePt t="40184" x="3276600" y="1982788"/>
          <p14:tracePt t="40201" x="3276600" y="2027238"/>
          <p14:tracePt t="40218" x="3276600" y="2036763"/>
          <p14:tracePt t="40404" x="3295650" y="2062163"/>
          <p14:tracePt t="40408" x="3303588" y="2071688"/>
          <p14:tracePt t="40417" x="3330575" y="2098675"/>
          <p14:tracePt t="40418" x="3367088" y="2125663"/>
          <p14:tracePt t="40435" x="3419475" y="2152650"/>
          <p14:tracePt t="40451" x="3490913" y="2179638"/>
          <p14:tracePt t="40467" x="3554413" y="2197100"/>
          <p14:tracePt t="40485" x="3608388" y="2197100"/>
          <p14:tracePt t="40501" x="3652838" y="2205038"/>
          <p14:tracePt t="40517" x="3697288" y="2205038"/>
          <p14:tracePt t="40564" x="3714750" y="2205038"/>
          <p14:tracePt t="40567" x="3724275" y="2205038"/>
          <p14:tracePt t="40584" x="3732213" y="2179638"/>
          <p14:tracePt t="40585" x="3751263" y="2179638"/>
          <p14:tracePt t="40601" x="3759200" y="2160588"/>
          <p14:tracePt t="40619" x="3768725" y="2125663"/>
          <p14:tracePt t="40634" x="3786188" y="2081213"/>
          <p14:tracePt t="40652" x="3786188" y="2027238"/>
          <p14:tracePt t="40668" x="3795713" y="1973263"/>
          <p14:tracePt t="40684" x="3795713" y="1919288"/>
          <p14:tracePt t="40701" x="3795713" y="1874838"/>
          <p14:tracePt t="40718" x="3795713" y="1830388"/>
          <p14:tracePt t="40735" x="3795713" y="1795463"/>
          <p14:tracePt t="40751" x="3795713" y="1751013"/>
          <p14:tracePt t="40768" x="3795713" y="1714500"/>
          <p14:tracePt t="40785" x="3795713" y="1679575"/>
          <p14:tracePt t="40801" x="3795713" y="1652588"/>
          <p14:tracePt t="40818" x="3795713" y="1633538"/>
          <p14:tracePt t="40835" x="3795713" y="1616075"/>
          <p14:tracePt t="41043" x="3795713" y="1625600"/>
          <p14:tracePt t="41059" x="3795713" y="1643063"/>
          <p14:tracePt t="41067" x="3795713" y="1652588"/>
          <p14:tracePt t="41068" x="3830638" y="1714500"/>
          <p14:tracePt t="41085" x="3867150" y="1751013"/>
          <p14:tracePt t="41101" x="3902075" y="1785938"/>
          <p14:tracePt t="41118" x="3973513" y="1847850"/>
          <p14:tracePt t="41135" x="4062413" y="1901825"/>
          <p14:tracePt t="41152" x="4133850" y="1973263"/>
          <p14:tracePt t="41168" x="4179888" y="2009775"/>
          <p14:tracePt t="41185" x="4232275" y="2054225"/>
          <p14:tracePt t="41201" x="4241800" y="2071688"/>
          <p14:tracePt t="41218" x="4268788" y="2089150"/>
          <p14:tracePt t="41235" x="4268788" y="2108200"/>
          <p14:tracePt t="41252" x="4268788" y="2125663"/>
          <p14:tracePt t="41268" x="4268788" y="2133600"/>
          <p14:tracePt t="41285" x="4268788" y="2143125"/>
          <p14:tracePt t="41348" x="4268788" y="2152650"/>
          <p14:tracePt t="41351" x="4268788" y="2160588"/>
          <p14:tracePt t="41380" x="4259263" y="2160588"/>
          <p14:tracePt t="41412" x="4241800" y="2179638"/>
          <p14:tracePt t="41416" x="4232275" y="2179638"/>
          <p14:tracePt t="41418" x="4214813" y="2187575"/>
          <p14:tracePt t="41435" x="4170363" y="2197100"/>
          <p14:tracePt t="41451" x="4143375" y="2197100"/>
          <p14:tracePt t="41468" x="4116388" y="2197100"/>
          <p14:tracePt t="41485" x="4081463" y="2214563"/>
          <p14:tracePt t="41502" x="4017963" y="2214563"/>
          <p14:tracePt t="41518" x="3965575" y="2214563"/>
          <p14:tracePt t="41535" x="3929063" y="2214563"/>
          <p14:tracePt t="41552" x="3911600" y="2214563"/>
          <p14:tracePt t="41568" x="3884613" y="2214563"/>
          <p14:tracePt t="41585" x="3848100" y="2170113"/>
          <p14:tracePt t="41602" x="3830638" y="2125663"/>
          <p14:tracePt t="41618" x="3786188" y="2036763"/>
          <p14:tracePt t="41636" x="3751263" y="1955800"/>
          <p14:tracePt t="41652" x="3724275" y="1884363"/>
          <p14:tracePt t="41669" x="3679825" y="1822450"/>
          <p14:tracePt t="41685" x="3643313" y="1795463"/>
          <p14:tracePt t="41702" x="3625850" y="1776413"/>
          <p14:tracePt t="41718" x="3625850" y="1758950"/>
          <p14:tracePt t="41735" x="3616325" y="1751013"/>
          <p14:tracePt t="41752" x="3571875" y="1724025"/>
          <p14:tracePt t="41768" x="3544888" y="1724025"/>
          <p14:tracePt t="41785" x="3509963" y="1704975"/>
          <p14:tracePt t="41801" x="3490913" y="1704975"/>
          <p14:tracePt t="41818" x="3455988" y="1704975"/>
          <p14:tracePt t="41835" x="3429000" y="1714500"/>
          <p14:tracePt t="41851" x="3394075" y="1731963"/>
          <p14:tracePt t="41869" x="3348038" y="1776413"/>
          <p14:tracePt t="41885" x="3330575" y="1803400"/>
          <p14:tracePt t="41902" x="3322638" y="1803400"/>
          <p14:tracePt t="42086" x="3340100" y="1812925"/>
          <p14:tracePt t="42089" x="3340100" y="1822450"/>
          <p14:tracePt t="42101" x="3357563" y="1822450"/>
          <p14:tracePt t="42104" x="3384550" y="1822450"/>
          <p14:tracePt t="42118" x="3411538" y="1822450"/>
          <p14:tracePt t="42135" x="3446463" y="1822450"/>
          <p14:tracePt t="42152" x="3446463" y="1803400"/>
          <p14:tracePt t="42169" x="3455988" y="1785938"/>
          <p14:tracePt t="42186" x="3455988" y="1768475"/>
          <p14:tracePt t="42202" x="3455988" y="1758950"/>
          <p14:tracePt t="42218" x="3465513" y="1758950"/>
          <p14:tracePt t="42235" x="3465513" y="1741488"/>
          <p14:tracePt t="42278" x="3465513" y="1731963"/>
          <p14:tracePt t="42282" x="3465513" y="1724025"/>
          <p14:tracePt t="42294" x="3465513" y="1704975"/>
          <p14:tracePt t="42485" x="3473450" y="1704975"/>
          <p14:tracePt t="42490" x="3482975" y="1704975"/>
          <p14:tracePt t="42501" x="3490913" y="1704975"/>
          <p14:tracePt t="42505" x="3490913" y="1687513"/>
          <p14:tracePt t="42519" x="3509963" y="1687513"/>
          <p14:tracePt t="42535" x="3536950" y="1687513"/>
          <p14:tracePt t="42551" x="3643313" y="1731963"/>
          <p14:tracePt t="42570" x="3687763" y="1751013"/>
          <p14:tracePt t="42586" x="3724275" y="1768475"/>
          <p14:tracePt t="42646" x="3724275" y="1785938"/>
          <p14:tracePt t="42650" x="3724275" y="1795463"/>
          <p14:tracePt t="42653" x="3732213" y="1803400"/>
          <p14:tracePt t="42669" x="3732213" y="1830388"/>
          <p14:tracePt t="42685" x="3732213" y="1857375"/>
          <p14:tracePt t="42701" x="3732213" y="1901825"/>
          <p14:tracePt t="42718" x="3732213" y="1919288"/>
          <p14:tracePt t="42735" x="3732213" y="1938338"/>
          <p14:tracePt t="42751" x="3732213" y="1955800"/>
          <p14:tracePt t="42790" x="3732213" y="1965325"/>
          <p14:tracePt t="42790" x="3732213" y="1973263"/>
          <p14:tracePt t="42802" x="3732213" y="1990725"/>
          <p14:tracePt t="42819" x="3732213" y="2009775"/>
          <p14:tracePt t="42853" x="3724275" y="2027238"/>
          <p14:tracePt t="42853" x="3697288" y="2027238"/>
          <p14:tracePt t="42870" x="3660775" y="2027238"/>
          <p14:tracePt t="42886" x="3608388" y="2027238"/>
          <p14:tracePt t="42902" x="3544888" y="2027238"/>
          <p14:tracePt t="42919" x="3473450" y="2009775"/>
          <p14:tracePt t="42936" x="3446463" y="1990725"/>
          <p14:tracePt t="42936" x="3438525" y="1990725"/>
          <p14:tracePt t="42982" x="3429000" y="1973263"/>
          <p14:tracePt t="42985" x="3419475" y="1973263"/>
          <p14:tracePt t="43014" x="3419475" y="1965325"/>
          <p14:tracePt t="43017" x="3419475" y="1946275"/>
          <p14:tracePt t="43035" x="3419475" y="1928813"/>
          <p14:tracePt t="43036" x="3419475" y="1893888"/>
          <p14:tracePt t="43052" x="3419475" y="1857375"/>
          <p14:tracePt t="43069" x="3419475" y="1822450"/>
          <p14:tracePt t="43086" x="3419475" y="1795463"/>
          <p14:tracePt t="43102" x="3438525" y="1768475"/>
          <p14:tracePt t="43142" x="3438525" y="1758950"/>
          <p14:tracePt t="43146" x="3446463" y="1751013"/>
          <p14:tracePt t="43152" x="3465513" y="1741488"/>
          <p14:tracePt t="43169" x="3482975" y="1731963"/>
          <p14:tracePt t="43185" x="3500438" y="1714500"/>
          <p14:tracePt t="43202" x="3517900" y="1714500"/>
          <p14:tracePt t="43218" x="3536950" y="1704975"/>
          <p14:tracePt t="43236" x="3554413" y="1704975"/>
          <p14:tracePt t="43252" x="3581400" y="1704975"/>
          <p14:tracePt t="43269" x="3598863" y="1704975"/>
          <p14:tracePt t="43285" x="3616325" y="1704975"/>
          <p14:tracePt t="43303" x="3633788" y="1704975"/>
          <p14:tracePt t="43319" x="3652838" y="1714500"/>
          <p14:tracePt t="43335" x="3679825" y="1741488"/>
          <p14:tracePt t="43352" x="3687763" y="1795463"/>
          <p14:tracePt t="43369" x="3687763" y="1812925"/>
          <p14:tracePt t="43386" x="3687763" y="1830388"/>
          <p14:tracePt t="43402" x="3687763" y="1847850"/>
          <p14:tracePt t="43419" x="3687763" y="1884363"/>
          <p14:tracePt t="43436" x="3687763" y="1911350"/>
          <p14:tracePt t="43452" x="3687763" y="1946275"/>
          <p14:tracePt t="43469" x="3670300" y="1965325"/>
          <p14:tracePt t="43486" x="3598863" y="1973263"/>
          <p14:tracePt t="43502" x="3536950" y="1973263"/>
          <p14:tracePt t="43520" x="3473450" y="1990725"/>
          <p14:tracePt t="43535" x="3419475" y="1990725"/>
          <p14:tracePt t="43552" x="3384550" y="1990725"/>
          <p14:tracePt t="43570" x="3375025" y="1990725"/>
          <p14:tracePt t="43586" x="3357563" y="1990725"/>
          <p14:tracePt t="43603" x="3357563" y="1982788"/>
          <p14:tracePt t="43619" x="3357563" y="1965325"/>
          <p14:tracePt t="43636" x="3357563" y="1919288"/>
          <p14:tracePt t="43652" x="3357563" y="1874838"/>
          <p14:tracePt t="43669" x="3357563" y="1822450"/>
          <p14:tracePt t="43686" x="3357563" y="1776413"/>
          <p14:tracePt t="43752" x="3375025" y="1776413"/>
          <p14:tracePt t="43768" x="3402013" y="1776413"/>
          <p14:tracePt t="43785" x="3438525" y="1776413"/>
          <p14:tracePt t="43788" x="3517900" y="1795463"/>
          <p14:tracePt t="43788" x="3544888" y="1795463"/>
          <p14:tracePt t="43803" x="3598863" y="1830388"/>
          <p14:tracePt t="43819" x="3625850" y="1839913"/>
          <p14:tracePt t="43884" x="3625850" y="1847850"/>
          <p14:tracePt t="43895" x="3625850" y="1857375"/>
          <p14:tracePt t="43900" x="3625850" y="1874838"/>
          <p14:tracePt t="43911" x="3625850" y="1893888"/>
          <p14:tracePt t="43919" x="3616325" y="1928813"/>
          <p14:tracePt t="43936" x="3608388" y="1955800"/>
          <p14:tracePt t="43953" x="3581400" y="1965325"/>
          <p14:tracePt t="43970" x="3562350" y="1965325"/>
          <p14:tracePt t="44375" x="3562350" y="1982788"/>
          <p14:tracePt t="44380" x="3562350" y="2009775"/>
          <p14:tracePt t="44393" x="3571875" y="2036763"/>
          <p14:tracePt t="44395" x="3589338" y="2071688"/>
          <p14:tracePt t="44402" x="3633788" y="2197100"/>
          <p14:tracePt t="44419" x="3724275" y="2330450"/>
          <p14:tracePt t="44437" x="3840163" y="2465388"/>
          <p14:tracePt t="44453" x="3956050" y="2608263"/>
          <p14:tracePt t="44470" x="4081463" y="2724150"/>
          <p14:tracePt t="44486" x="4276725" y="2867025"/>
          <p14:tracePt t="44504" x="4411663" y="2919413"/>
          <p14:tracePt t="44519" x="4527550" y="2955925"/>
          <p14:tracePt t="44537" x="4608513" y="2982913"/>
          <p14:tracePt t="44553" x="4652963" y="3000375"/>
          <p14:tracePt t="44570" x="4660900" y="3000375"/>
          <p14:tracePt t="44586" x="4679950" y="3000375"/>
          <p14:tracePt t="44619" x="4687888" y="3000375"/>
          <p14:tracePt t="44620" x="4705350" y="3000375"/>
          <p14:tracePt t="44663" x="4714875" y="3000375"/>
          <p14:tracePt t="44679" x="4732338" y="2982913"/>
          <p14:tracePt t="44679" x="4741863" y="2973388"/>
          <p14:tracePt t="44695" x="4759325" y="2955925"/>
          <p14:tracePt t="44710" x="4759325" y="2946400"/>
          <p14:tracePt t="44718" x="4768850" y="2938463"/>
          <p14:tracePt t="44721" x="4786313" y="2901950"/>
          <p14:tracePt t="44735" x="4795838" y="2884488"/>
          <p14:tracePt t="44752" x="4795838" y="2857500"/>
          <p14:tracePt t="44769" x="4795838" y="2830513"/>
          <p14:tracePt t="44785" x="4795838" y="2795588"/>
          <p14:tracePt t="44802" x="4795838" y="2751138"/>
          <p14:tracePt t="44818" x="4768850" y="2697163"/>
          <p14:tracePt t="44835" x="4724400" y="2652713"/>
          <p14:tracePt t="44852" x="4705350" y="2616200"/>
          <p14:tracePt t="44870" x="4670425" y="2598738"/>
          <p14:tracePt t="44887" x="4652963" y="2571750"/>
          <p14:tracePt t="44903" x="4633913" y="2554288"/>
          <p14:tracePt t="44920" x="4616450" y="2544763"/>
          <p14:tracePt t="44937" x="4598988" y="2536825"/>
          <p14:tracePt t="44952" x="4572000" y="2536825"/>
          <p14:tracePt t="44970" x="4545013" y="2536825"/>
          <p14:tracePt t="44986" x="4527550" y="2536825"/>
          <p14:tracePt t="45004" x="4518025" y="2527300"/>
          <p14:tracePt t="45020" x="4491038" y="2517775"/>
          <p14:tracePt t="45036" x="4446588" y="2509838"/>
          <p14:tracePt t="45054" x="4411663" y="2490788"/>
          <p14:tracePt t="45070" x="4384675" y="2490788"/>
          <p14:tracePt t="45087" x="4375150" y="2490788"/>
          <p14:tracePt t="45103" x="4367213" y="2490788"/>
          <p14:tracePt t="45119" x="4348163" y="2490788"/>
          <p14:tracePt t="45136" x="4330700" y="2490788"/>
          <p14:tracePt t="45152" x="4303713" y="2490788"/>
          <p14:tracePt t="45169" x="4295775" y="2490788"/>
          <p14:tracePt t="45186" x="4286250" y="2490788"/>
          <p14:tracePt t="45226" x="4276725" y="2490788"/>
          <p14:tracePt t="45243" x="4276725" y="2500313"/>
          <p14:tracePt t="45246" x="4268788" y="2517775"/>
          <p14:tracePt t="45253" x="4268788" y="2536825"/>
          <p14:tracePt t="45270" x="4268788" y="2554288"/>
          <p14:tracePt t="45287" x="4276725" y="2581275"/>
          <p14:tracePt t="45304" x="4286250" y="2589213"/>
          <p14:tracePt t="45319" x="4286250" y="2608263"/>
          <p14:tracePt t="45337" x="4313238" y="2633663"/>
          <p14:tracePt t="45354" x="4330700" y="2643188"/>
          <p14:tracePt t="45370" x="4340225" y="2643188"/>
          <p14:tracePt t="45387" x="4340225" y="2652713"/>
          <p14:tracePt t="45403" x="4357688" y="2652713"/>
          <p14:tracePt t="45419" x="4367213" y="2660650"/>
          <p14:tracePt t="45419" x="4375150" y="2670175"/>
          <p14:tracePt t="45437" x="4402138" y="2670175"/>
          <p14:tracePt t="45453" x="4419600" y="2687638"/>
          <p14:tracePt t="45470" x="4446588" y="2687638"/>
          <p14:tracePt t="45486" x="4456113" y="2687638"/>
          <p14:tracePt t="45504" x="4473575" y="2687638"/>
          <p14:tracePt t="45520" x="4491038" y="2687638"/>
          <p14:tracePt t="45537" x="4491038" y="2670175"/>
          <p14:tracePt t="45553" x="4491038" y="2652713"/>
          <p14:tracePt t="45570" x="4491038" y="2633663"/>
          <p14:tracePt t="45586" x="4491038" y="2625725"/>
          <p14:tracePt t="45604" x="4491038" y="2608263"/>
          <p14:tracePt t="45620" x="4483100" y="2589213"/>
          <p14:tracePt t="45658" x="4483100" y="2581275"/>
          <p14:tracePt t="45674" x="4483100" y="2562225"/>
          <p14:tracePt t="45722" x="4465638" y="2562225"/>
          <p14:tracePt t="45726" x="4446588" y="2562225"/>
          <p14:tracePt t="45736" x="4429125" y="2562225"/>
          <p14:tracePt t="45737" x="4394200" y="2562225"/>
          <p14:tracePt t="45752" x="4357688" y="2562225"/>
          <p14:tracePt t="45769" x="4322763" y="2562225"/>
          <p14:tracePt t="45787" x="4313238" y="2562225"/>
          <p14:tracePt t="45803" x="4295775" y="2562225"/>
          <p14:tracePt t="45803" x="4286250" y="2562225"/>
          <p14:tracePt t="45821" x="4259263" y="2562225"/>
          <p14:tracePt t="45836" x="4259263" y="2571750"/>
          <p14:tracePt t="45854" x="4259263" y="2598738"/>
          <p14:tracePt t="45870" x="4241800" y="2616200"/>
          <p14:tracePt t="45913" x="4241800" y="2625725"/>
          <p14:tracePt t="45916" x="4241800" y="2633663"/>
          <p14:tracePt t="45928" x="4251325" y="2660650"/>
          <p14:tracePt t="45961" x="4259263" y="2670175"/>
          <p14:tracePt t="45965" x="4276725" y="2670175"/>
          <p14:tracePt t="45970" x="4313238" y="2670175"/>
          <p14:tracePt t="45986" x="4330700" y="2670175"/>
          <p14:tracePt t="46003" x="4357688" y="2670175"/>
          <p14:tracePt t="46020" x="4384675" y="2670175"/>
          <p14:tracePt t="46036" x="4402138" y="2670175"/>
          <p14:tracePt t="46053" x="4419600" y="2660650"/>
          <p14:tracePt t="46069" x="4438650" y="2633663"/>
          <p14:tracePt t="46085" x="4438650" y="2616200"/>
          <p14:tracePt t="46103" x="4438650" y="2598738"/>
          <p14:tracePt t="46120" x="4419600" y="2571750"/>
          <p14:tracePt t="46157" x="4411663" y="2554288"/>
          <p14:tracePt t="46184" x="4384675" y="2554288"/>
          <p14:tracePt t="46201" x="4357688" y="2554288"/>
          <p14:tracePt t="46208" x="4330700" y="2554288"/>
          <p14:tracePt t="46219" x="4303713" y="2554288"/>
          <p14:tracePt t="46236" x="4295775" y="2554288"/>
          <p14:tracePt t="46377" x="4286250" y="2554288"/>
          <p14:tracePt t="46459" x="4276725" y="2554288"/>
          <p14:tracePt t="46476" x="4268788" y="2554288"/>
          <p14:tracePt t="46491" x="4251325" y="2571750"/>
          <p14:tracePt t="46495" x="4224338" y="2571750"/>
          <p14:tracePt t="46503" x="4179888" y="2571750"/>
          <p14:tracePt t="46519" x="4081463" y="2571750"/>
          <p14:tracePt t="46536" x="3956050" y="2562225"/>
          <p14:tracePt t="46552" x="3867150" y="2517775"/>
          <p14:tracePt t="46569" x="3759200" y="2419350"/>
          <p14:tracePt t="46587" x="3714750" y="2357438"/>
          <p14:tracePt t="46603" x="3705225" y="2303463"/>
          <p14:tracePt t="46620" x="3679825" y="2259013"/>
          <p14:tracePt t="46636" x="3670300" y="2205038"/>
          <p14:tracePt t="46653" x="3652838" y="2170113"/>
          <p14:tracePt t="46653" x="3652838" y="2152650"/>
          <p14:tracePt t="46670" x="3643313" y="2108200"/>
          <p14:tracePt t="46686" x="3643313" y="2081213"/>
          <p14:tracePt t="46703" x="3643313" y="2044700"/>
          <p14:tracePt t="46720" x="3643313" y="2017713"/>
          <p14:tracePt t="46736" x="3643313" y="1990725"/>
          <p14:tracePt t="46753" x="3643313" y="1955800"/>
          <p14:tracePt t="46769" x="3643313" y="1928813"/>
          <p14:tracePt t="46786" x="3643313" y="1901825"/>
          <p14:tracePt t="46802" x="3643313" y="1884363"/>
          <p14:tracePt t="46819" x="3652838" y="1874838"/>
          <p14:tracePt t="46836" x="3660775" y="1857375"/>
          <p14:tracePt t="46852" x="3670300" y="1839913"/>
          <p14:tracePt t="46870" x="3714750" y="1803400"/>
          <p14:tracePt t="46886" x="3732213" y="1785938"/>
          <p14:tracePt t="46903" x="3741738" y="1776413"/>
          <p14:tracePt t="46920" x="3759200" y="1768475"/>
          <p14:tracePt t="46936" x="3776663" y="1768475"/>
          <p14:tracePt t="46952" x="3786188" y="1768475"/>
          <p14:tracePt t="46970" x="3840163" y="1768475"/>
          <p14:tracePt t="46987" x="3902075" y="1768475"/>
          <p14:tracePt t="47002" x="3938588" y="1768475"/>
          <p14:tracePt t="47020" x="3990975" y="1768475"/>
          <p14:tracePt t="47036" x="4027488" y="1768475"/>
          <p14:tracePt t="47052" x="4081463" y="1795463"/>
          <p14:tracePt t="47071" x="4089400" y="1822450"/>
          <p14:tracePt t="47087" x="4098925" y="1839913"/>
          <p14:tracePt t="47103" x="4116388" y="1874838"/>
          <p14:tracePt t="47120" x="4116388" y="1919288"/>
          <p14:tracePt t="47136" x="4116388" y="1973263"/>
          <p14:tracePt t="47153" x="4116388" y="2027238"/>
          <p14:tracePt t="47170" x="4116388" y="2081213"/>
          <p14:tracePt t="47187" x="4116388" y="2160588"/>
          <p14:tracePt t="47203" x="4089400" y="2232025"/>
          <p14:tracePt t="47219" x="4089400" y="2268538"/>
          <p14:tracePt t="47237" x="4089400" y="2303463"/>
          <p14:tracePt t="47253" x="4089400" y="2347913"/>
          <p14:tracePt t="47270" x="4125913" y="2393950"/>
          <p14:tracePt t="47286" x="4160838" y="2428875"/>
          <p14:tracePt t="47305" x="4187825" y="2455863"/>
          <p14:tracePt t="47319" x="4224338" y="2473325"/>
          <p14:tracePt t="47336" x="4241800" y="2482850"/>
          <p14:tracePt t="47336" x="4268788" y="2500313"/>
          <p14:tracePt t="47370" x="4313238" y="2509838"/>
          <p14:tracePt t="47371" x="4357688" y="2517775"/>
          <p14:tracePt t="47387" x="4384675" y="2527300"/>
          <p14:tracePt t="47403" x="4394200" y="2536825"/>
          <p14:tracePt t="47530" x="4411663" y="2536825"/>
          <p14:tracePt t="47534" x="4429125" y="2517775"/>
          <p14:tracePt t="47553" x="4429125" y="2473325"/>
          <p14:tracePt t="47554" x="4429125" y="2428875"/>
          <p14:tracePt t="47570" x="4438650" y="2357438"/>
          <p14:tracePt t="47586" x="4446588" y="2276475"/>
          <p14:tracePt t="47603" x="4456113" y="2197100"/>
          <p14:tracePt t="47619" x="4465638" y="2133600"/>
          <p14:tracePt t="47637" x="4483100" y="2081213"/>
          <p14:tracePt t="47653" x="4491038" y="2036763"/>
          <p14:tracePt t="47670" x="4500563" y="2009775"/>
          <p14:tracePt t="47687" x="4518025" y="2000250"/>
          <p14:tracePt t="47704" x="4537075" y="1965325"/>
          <p14:tracePt t="47720" x="4554538" y="1946275"/>
          <p14:tracePt t="47736" x="4562475" y="1938338"/>
          <p14:tracePt t="47736" x="4572000" y="1928813"/>
          <p14:tracePt t="47754" x="4598988" y="1919288"/>
          <p14:tracePt t="47770" x="4625975" y="1901825"/>
          <p14:tracePt t="47787" x="4643438" y="1884363"/>
          <p14:tracePt t="47803" x="4679950" y="1874838"/>
          <p14:tracePt t="47819" x="4687888" y="1866900"/>
          <p14:tracePt t="47837" x="4714875" y="1857375"/>
          <p14:tracePt t="47853" x="4768850" y="1839913"/>
          <p14:tracePt t="47870" x="4795838" y="1839913"/>
          <p14:tracePt t="47886" x="4813300" y="1830388"/>
          <p14:tracePt t="47904" x="4830763" y="1812925"/>
          <p14:tracePt t="47920" x="4857750" y="1795463"/>
          <p14:tracePt t="47936" x="4884738" y="1795463"/>
          <p14:tracePt t="47953" x="4919663" y="1785938"/>
          <p14:tracePt t="47970" x="4965700" y="1785938"/>
          <p14:tracePt t="47987" x="5000625" y="1785938"/>
          <p14:tracePt t="48003" x="5027613" y="1776413"/>
          <p14:tracePt t="48021" x="5045075" y="1776413"/>
          <p14:tracePt t="48037" x="5062538" y="1776413"/>
          <p14:tracePt t="48053" x="5089525" y="1758950"/>
          <p14:tracePt t="48071" x="5108575" y="1758950"/>
          <p14:tracePt t="48087" x="5116513" y="1751013"/>
          <p14:tracePt t="48124" x="5126038" y="1751013"/>
          <p14:tracePt t="48141" x="5143500" y="1751013"/>
          <p14:tracePt t="48188" x="5153025" y="1751013"/>
          <p14:tracePt t="48204" x="5170488" y="1751013"/>
          <p14:tracePt t="48209" x="5180013" y="1751013"/>
          <p14:tracePt t="48225" x="5197475" y="1751013"/>
          <p14:tracePt t="48241" x="5214938" y="1751013"/>
          <p14:tracePt t="48241" x="5232400" y="1751013"/>
          <p14:tracePt t="48254" x="5259388" y="1768475"/>
          <p14:tracePt t="48270" x="5286375" y="1795463"/>
          <p14:tracePt t="48287" x="5340350" y="1874838"/>
          <p14:tracePt t="48305" x="5357813" y="1911350"/>
          <p14:tracePt t="48321" x="5375275" y="1955800"/>
          <p14:tracePt t="48336" x="5375275" y="1990725"/>
          <p14:tracePt t="48353" x="5384800" y="2027238"/>
          <p14:tracePt t="48370" x="5384800" y="2054225"/>
          <p14:tracePt t="48386" x="5384800" y="2089150"/>
          <p14:tracePt t="48403" x="5384800" y="2125663"/>
          <p14:tracePt t="48420" x="5384800" y="2143125"/>
          <p14:tracePt t="48437" x="5384800" y="2152650"/>
          <p14:tracePt t="48454" x="5367338" y="2170113"/>
          <p14:tracePt t="48471" x="5340350" y="2179638"/>
          <p14:tracePt t="48486" x="5286375" y="2179638"/>
          <p14:tracePt t="48503" x="5232400" y="2179638"/>
          <p14:tracePt t="48521" x="5180013" y="2179638"/>
          <p14:tracePt t="48537" x="5143500" y="2160588"/>
          <p14:tracePt t="48554" x="5108575" y="2125663"/>
          <p14:tracePt t="48570" x="5089525" y="2089150"/>
          <p14:tracePt t="48587" x="5081588" y="2044700"/>
          <p14:tracePt t="48587" x="5072063" y="2027238"/>
          <p14:tracePt t="48604" x="5062538" y="2000250"/>
          <p14:tracePt t="48620" x="5062538" y="1946275"/>
          <p14:tracePt t="48637" x="5062538" y="1919288"/>
          <p14:tracePt t="48653" x="5072063" y="1874838"/>
          <p14:tracePt t="48670" x="5108575" y="1839913"/>
          <p14:tracePt t="48687" x="5143500" y="1795463"/>
          <p14:tracePt t="48703" x="5205413" y="1751013"/>
          <p14:tracePt t="48720" x="5241925" y="1741488"/>
          <p14:tracePt t="48737" x="5268913" y="1724025"/>
          <p14:tracePt t="48754" x="5286375" y="1724025"/>
          <p14:tracePt t="48977" x="5276850" y="1751013"/>
          <p14:tracePt t="48989" x="5241925" y="1751013"/>
          <p14:tracePt t="48993" x="5232400" y="1751013"/>
          <p14:tracePt t="49004" x="5197475" y="1768475"/>
          <p14:tracePt t="49005" x="5153025" y="1785938"/>
          <p14:tracePt t="49020" x="5126038" y="1785938"/>
          <p14:tracePt t="49038" x="5099050" y="1795463"/>
          <p14:tracePt t="49054" x="5089525" y="1795463"/>
          <p14:tracePt t="49071" x="5072063" y="1795463"/>
          <p14:tracePt t="49071" x="5054600" y="1795463"/>
          <p14:tracePt t="49104" x="5037138" y="1785938"/>
          <p14:tracePt t="49106" x="5037138" y="1768475"/>
          <p14:tracePt t="49121" x="5037138" y="1731963"/>
          <p14:tracePt t="49137" x="5045075" y="1724025"/>
          <p14:tracePt t="49154" x="5045075" y="1704975"/>
          <p14:tracePt t="49171" x="5062538" y="1697038"/>
          <p14:tracePt t="49187" x="5081588" y="1670050"/>
          <p14:tracePt t="49204" x="5089525" y="1660525"/>
          <p14:tracePt t="49261" x="5099050" y="1660525"/>
          <p14:tracePt t="49265" x="5108575" y="1660525"/>
          <p14:tracePt t="49265" x="5116513" y="1660525"/>
          <p14:tracePt t="49280" x="5126038" y="1660525"/>
          <p14:tracePt t="49308" x="5143500" y="1660525"/>
          <p14:tracePt t="49312" x="5160963" y="1660525"/>
          <p14:tracePt t="49324" x="5170488" y="1660525"/>
          <p14:tracePt t="49341" x="5180013" y="1660525"/>
          <p14:tracePt t="49358" x="5187950" y="1660525"/>
          <p14:tracePt t="49359" x="5187950" y="1670050"/>
          <p14:tracePt t="49388" x="5197475" y="1679575"/>
          <p14:tracePt t="49389" x="5205413" y="1687513"/>
          <p14:tracePt t="49404" x="5224463" y="1687513"/>
          <p14:tracePt t="49420" x="5286375" y="1687513"/>
          <p14:tracePt t="49438" x="5322888" y="1687513"/>
          <p14:tracePt t="49454" x="5357813" y="1687513"/>
          <p14:tracePt t="49471" x="5402263" y="1687513"/>
          <p14:tracePt t="49471" x="5419725" y="1687513"/>
          <p14:tracePt t="49488" x="5456238" y="1687513"/>
          <p14:tracePt t="49504" x="5473700" y="1687513"/>
          <p14:tracePt t="49711" x="5465763" y="1679575"/>
          <p14:tracePt t="49714" x="5438775" y="1670050"/>
          <p14:tracePt t="49726" x="5402263" y="1670050"/>
          <p14:tracePt t="49727" x="5384800" y="1660525"/>
          <p14:tracePt t="49737" x="5286375" y="1633538"/>
          <p14:tracePt t="49754" x="5081588" y="1598613"/>
          <p14:tracePt t="49771" x="4803775" y="1554163"/>
          <p14:tracePt t="49788" x="4419600" y="1509713"/>
          <p14:tracePt t="49804" x="4081463" y="1473200"/>
          <p14:tracePt t="49821" x="3759200" y="1465263"/>
          <p14:tracePt t="49838" x="3625850" y="1473200"/>
          <p14:tracePt t="49855" x="3527425" y="1482725"/>
          <p14:tracePt t="49870" x="3438525" y="1509713"/>
          <p14:tracePt t="49887" x="3384550" y="1527175"/>
          <p14:tracePt t="49904" x="3340100" y="1536700"/>
          <p14:tracePt t="49922" x="3313113" y="1544638"/>
          <p14:tracePt t="49922" x="3286125" y="1554163"/>
          <p14:tracePt t="49939" x="3259138" y="1562100"/>
          <p14:tracePt t="49955" x="3232150" y="1562100"/>
          <p14:tracePt t="49971" x="3179763" y="1571625"/>
          <p14:tracePt t="49988" x="3125788" y="1571625"/>
          <p14:tracePt t="50004" x="3017838" y="1598613"/>
          <p14:tracePt t="50021" x="2894013" y="1633538"/>
          <p14:tracePt t="50038" x="2786063" y="1670050"/>
          <p14:tracePt t="50055" x="2776538" y="1697038"/>
          <p14:tracePt t="50071" x="2751138" y="1714500"/>
          <p14:tracePt t="50088" x="2751138" y="1724025"/>
          <p14:tracePt t="50143" x="2751138" y="1731963"/>
          <p14:tracePt t="50147" x="2751138" y="1741488"/>
          <p14:tracePt t="50159" x="2759075" y="1741488"/>
          <p14:tracePt t="50162" x="2768600" y="1758950"/>
          <p14:tracePt t="50171" x="2803525" y="1785938"/>
          <p14:tracePt t="50187" x="2847975" y="1830388"/>
          <p14:tracePt t="50204" x="2928938" y="1893888"/>
          <p14:tracePt t="50221" x="3062288" y="1946275"/>
          <p14:tracePt t="50238" x="3116263" y="1965325"/>
          <p14:tracePt t="50255" x="3152775" y="1965325"/>
          <p14:tracePt t="50271" x="3187700" y="1973263"/>
          <p14:tracePt t="50288" x="3214688" y="1973263"/>
          <p14:tracePt t="50305" x="3259138" y="1973263"/>
          <p14:tracePt t="50321" x="3313113" y="1973263"/>
          <p14:tracePt t="50338" x="3322638" y="1973263"/>
          <p14:tracePt t="50354" x="3340100" y="1973263"/>
          <p14:tracePt t="50372" x="3357563" y="1973263"/>
          <p14:tracePt t="50388" x="3384550" y="1973263"/>
          <p14:tracePt t="50405" x="3411538" y="1946275"/>
          <p14:tracePt t="50421" x="3455988" y="1919288"/>
          <p14:tracePt t="50438" x="3490913" y="1901825"/>
          <p14:tracePt t="50454" x="3509963" y="1884363"/>
          <p14:tracePt t="50471" x="3536950" y="1884363"/>
          <p14:tracePt t="50488" x="3562350" y="1866900"/>
          <p14:tracePt t="50505" x="3589338" y="1822450"/>
          <p14:tracePt t="50521" x="3608388" y="1785938"/>
          <p14:tracePt t="50538" x="3616325" y="1751013"/>
          <p14:tracePt t="50554" x="3633788" y="1724025"/>
          <p14:tracePt t="50571" x="3633788" y="1697038"/>
          <p14:tracePt t="50587" x="3633788" y="1679575"/>
          <p14:tracePt t="50605" x="3633788" y="1652588"/>
          <p14:tracePt t="50622" x="3616325" y="1633538"/>
          <p14:tracePt t="50638" x="3598863" y="1608138"/>
          <p14:tracePt t="50656" x="3554413" y="1581150"/>
          <p14:tracePt t="50671" x="3517900" y="1562100"/>
          <p14:tracePt t="50688" x="3482975" y="1554163"/>
          <p14:tracePt t="50705" x="3438525" y="1536700"/>
          <p14:tracePt t="50721" x="3384550" y="1536700"/>
          <p14:tracePt t="50739" x="3330575" y="1544638"/>
          <p14:tracePt t="50755" x="3286125" y="1571625"/>
          <p14:tracePt t="50772" x="3241675" y="1598613"/>
          <p14:tracePt t="50788" x="3214688" y="1625600"/>
          <p14:tracePt t="50804" x="3197225" y="1643063"/>
          <p14:tracePt t="50822" x="3197225" y="1660525"/>
          <p14:tracePt t="50838" x="3179763" y="1687513"/>
          <p14:tracePt t="50856" x="3179763" y="1704975"/>
          <p14:tracePt t="50871" x="3179763" y="1731963"/>
          <p14:tracePt t="50888" x="3179763" y="1776413"/>
          <p14:tracePt t="50904" x="3179763" y="1822450"/>
          <p14:tracePt t="50922" x="3197225" y="1866900"/>
          <p14:tracePt t="50939" x="3224213" y="1911350"/>
          <p14:tracePt t="50955" x="3259138" y="1982788"/>
          <p14:tracePt t="50972" x="3295650" y="2054225"/>
          <p14:tracePt t="50988" x="3348038" y="2116138"/>
          <p14:tracePt t="51004" x="3394075" y="2170113"/>
          <p14:tracePt t="51022" x="3402013" y="2179638"/>
          <p14:tracePt t="51038" x="3446463" y="2179638"/>
          <p14:tracePt t="51055" x="3482975" y="2179638"/>
          <p14:tracePt t="51072" x="3536950" y="2179638"/>
          <p14:tracePt t="51088" x="3554413" y="2179638"/>
          <p14:tracePt t="51106" x="3581400" y="2170113"/>
          <p14:tracePt t="51122" x="3598863" y="2152650"/>
          <p14:tracePt t="51139" x="3598863" y="2125663"/>
          <p14:tracePt t="51154" x="3625850" y="2071688"/>
          <p14:tracePt t="51171" x="3625850" y="2044700"/>
          <p14:tracePt t="51189" x="3625850" y="1990725"/>
          <p14:tracePt t="51205" x="3625850" y="1928813"/>
          <p14:tracePt t="51222" x="3625850" y="1893888"/>
          <p14:tracePt t="51238" x="3625850" y="1847850"/>
          <p14:tracePt t="51255" x="3608388" y="1785938"/>
          <p14:tracePt t="51271" x="3598863" y="1758950"/>
          <p14:tracePt t="51288" x="3571875" y="1731963"/>
          <p14:tracePt t="51306" x="3554413" y="1714500"/>
          <p14:tracePt t="51338" x="3527425" y="1697038"/>
          <p14:tracePt t="51340" x="3490913" y="1687513"/>
          <p14:tracePt t="51355" x="3455988" y="1679575"/>
          <p14:tracePt t="51372" x="3438525" y="1670050"/>
          <p14:tracePt t="51388" x="3402013" y="1670050"/>
          <p14:tracePt t="51404" x="3384550" y="1670050"/>
          <p14:tracePt t="51422" x="3357563" y="1670050"/>
          <p14:tracePt t="51438" x="3340100" y="1670050"/>
          <p14:tracePt t="51455" x="3295650" y="1679575"/>
          <p14:tracePt t="51472" x="3276600" y="1714500"/>
          <p14:tracePt t="51489" x="3268663" y="1768475"/>
          <p14:tracePt t="51505" x="3259138" y="1839913"/>
          <p14:tracePt t="51522" x="3259138" y="1884363"/>
          <p14:tracePt t="51538" x="3286125" y="1938338"/>
          <p14:tracePt t="51555" x="3322638" y="2009775"/>
          <p14:tracePt t="51572" x="3357563" y="2044700"/>
          <p14:tracePt t="51589" x="3384550" y="2089150"/>
          <p14:tracePt t="51605" x="3429000" y="2116138"/>
          <p14:tracePt t="51622" x="3473450" y="2133600"/>
          <p14:tracePt t="51638" x="3536950" y="2133600"/>
          <p14:tracePt t="51655" x="3581400" y="2133600"/>
          <p14:tracePt t="51671" x="3625850" y="2133600"/>
          <p14:tracePt t="51689" x="3652838" y="2108200"/>
          <p14:tracePt t="51705" x="3679825" y="2062163"/>
          <p14:tracePt t="51722" x="3687763" y="2036763"/>
          <p14:tracePt t="51738" x="3705225" y="1990725"/>
          <p14:tracePt t="51755" x="3705225" y="1955800"/>
          <p14:tracePt t="51772" x="3705225" y="1919288"/>
          <p14:tracePt t="51789" x="3705225" y="1884363"/>
          <p14:tracePt t="51805" x="3705225" y="1839913"/>
          <p14:tracePt t="51822" x="3705225" y="1803400"/>
          <p14:tracePt t="51838" x="3687763" y="1758950"/>
          <p14:tracePt t="51855" x="3643313" y="1731963"/>
          <p14:tracePt t="51873" x="3581400" y="1724025"/>
          <p14:tracePt t="51889" x="3544888" y="1724025"/>
          <p14:tracePt t="51906" x="3517900" y="1724025"/>
          <p14:tracePt t="51922" x="3500438" y="1724025"/>
          <p14:tracePt t="51939" x="3490913" y="1724025"/>
          <p14:tracePt t="51985" x="3482975" y="1724025"/>
          <p14:tracePt t="52224" x="3490913" y="1724025"/>
          <p14:tracePt t="52228" x="3500438" y="1741488"/>
          <p14:tracePt t="52241" x="3500438" y="1776413"/>
          <p14:tracePt t="52256" x="3509963" y="1830388"/>
          <p14:tracePt t="52273" x="3517900" y="1866900"/>
          <p14:tracePt t="52274" x="3544888" y="1955800"/>
          <p14:tracePt t="52289" x="3581400" y="2071688"/>
          <p14:tracePt t="52289" x="3598863" y="2133600"/>
          <p14:tracePt t="52323" x="3616325" y="2205038"/>
          <p14:tracePt t="52323" x="3652838" y="2330450"/>
          <p14:tracePt t="52339" x="3687763" y="2465388"/>
          <p14:tracePt t="52356" x="3732213" y="2670175"/>
          <p14:tracePt t="52372" x="3768725" y="2795588"/>
          <p14:tracePt t="52389" x="3803650" y="2894013"/>
          <p14:tracePt t="52406" x="3822700" y="2982913"/>
          <p14:tracePt t="52422" x="3848100" y="3054350"/>
          <p14:tracePt t="52438" x="3848100" y="3071813"/>
          <p14:tracePt t="52456" x="3857625" y="3089275"/>
          <p14:tracePt t="52472" x="3857625" y="3098800"/>
          <p14:tracePt t="52515" x="3857625" y="3108325"/>
          <p14:tracePt t="52578" x="3857625" y="3116263"/>
          <p14:tracePt t="52583" x="3857625" y="3133725"/>
          <p14:tracePt t="52595" x="3857625" y="3143250"/>
          <p14:tracePt t="52611" x="3857625" y="3152775"/>
          <p14:tracePt t="52614" x="3857625" y="3160713"/>
          <p14:tracePt t="52982" x="3857625" y="3152775"/>
          <p14:tracePt t="52994" x="3857625" y="3143250"/>
          <p14:tracePt t="52998" x="3857625" y="3133725"/>
          <p14:tracePt t="53026" x="3857625" y="3125788"/>
          <p14:tracePt t="53058" x="3857625" y="3116263"/>
          <p14:tracePt t="53063" x="3857625" y="3108325"/>
          <p14:tracePt t="53090" x="3857625" y="3098800"/>
          <p14:tracePt t="53096" x="3857625" y="3089275"/>
          <p14:tracePt t="53155" x="3857625" y="3081338"/>
          <p14:tracePt t="53159" x="3857625" y="3071813"/>
          <p14:tracePt t="53171" x="3884613" y="3044825"/>
          <p14:tracePt t="53178" x="3884613" y="3027363"/>
          <p14:tracePt t="53189" x="3911600" y="2955925"/>
          <p14:tracePt t="53207" x="3946525" y="2847975"/>
          <p14:tracePt t="53223" x="3983038" y="2724150"/>
          <p14:tracePt t="53240" x="3990975" y="2589213"/>
          <p14:tracePt t="53256" x="3990975" y="2473325"/>
          <p14:tracePt t="53273" x="3990975" y="2339975"/>
          <p14:tracePt t="53289" x="3990975" y="2205038"/>
          <p14:tracePt t="53322" x="3983038" y="2133600"/>
          <p14:tracePt t="53323" x="3956050" y="2098675"/>
          <p14:tracePt t="53339" x="3946525" y="2081213"/>
          <p14:tracePt t="53355" x="3911600" y="2036763"/>
          <p14:tracePt t="53372" x="3884613" y="2009775"/>
          <p14:tracePt t="53389" x="3857625" y="1982788"/>
          <p14:tracePt t="53406" x="3813175" y="1955800"/>
          <p14:tracePt t="53422" x="3786188" y="1946275"/>
          <p14:tracePt t="53439" x="3776663" y="1938338"/>
          <p14:tracePt t="53455" x="3759200" y="1911350"/>
          <p14:tracePt t="53473" x="3741738" y="1911350"/>
          <p14:tracePt t="53489" x="3714750" y="1901825"/>
          <p14:tracePt t="53507" x="3705225" y="1893888"/>
          <p14:tracePt t="53523" x="3705225" y="1866900"/>
          <p14:tracePt t="53539" x="3697288" y="1839913"/>
          <p14:tracePt t="53556" x="3697288" y="1803400"/>
          <p14:tracePt t="53573" x="3697288" y="1758950"/>
          <p14:tracePt t="53591" x="3697288" y="1741488"/>
          <p14:tracePt t="53606" x="3714750" y="1714500"/>
          <p14:tracePt t="53622" x="3724275" y="1704975"/>
          <p14:tracePt t="53639" x="3768725" y="1670050"/>
          <p14:tracePt t="53655" x="3822700" y="1643063"/>
          <p14:tracePt t="53672" x="3848100" y="1625600"/>
          <p14:tracePt t="53689" x="3902075" y="1625600"/>
          <p14:tracePt t="53705" x="3946525" y="1616075"/>
          <p14:tracePt t="53722" x="3983038" y="1616075"/>
          <p14:tracePt t="53740" x="4037013" y="1616075"/>
          <p14:tracePt t="53757" x="4089400" y="1616075"/>
          <p14:tracePt t="53773" x="4133850" y="1633538"/>
          <p14:tracePt t="53790" x="4214813" y="1660525"/>
          <p14:tracePt t="53806" x="4322763" y="1687513"/>
          <p14:tracePt t="53822" x="4446588" y="1731963"/>
          <p14:tracePt t="53840" x="4589463" y="1803400"/>
          <p14:tracePt t="53856" x="4714875" y="1847850"/>
          <p14:tracePt t="53873" x="4776788" y="1866900"/>
          <p14:tracePt t="53890" x="4840288" y="1874838"/>
          <p14:tracePt t="53906" x="4875213" y="1874838"/>
          <p14:tracePt t="53923" x="4929188" y="1893888"/>
          <p14:tracePt t="53940" x="4983163" y="1893888"/>
          <p14:tracePt t="53957" x="4991100" y="1893888"/>
          <p14:tracePt t="54437" x="4991100" y="1901825"/>
          <p14:tracePt t="54440" x="4991100" y="1911350"/>
          <p14:tracePt t="54441" x="4946650" y="1928813"/>
          <p14:tracePt t="54533" x="4938713" y="1928813"/>
          <p14:tracePt t="54536" x="4902200" y="1955800"/>
          <p14:tracePt t="54549" x="4894263" y="1990725"/>
          <p14:tracePt t="54552" x="4875213" y="2017713"/>
          <p14:tracePt t="54556" x="4857750" y="2071688"/>
          <p14:tracePt t="54573" x="4830763" y="2125663"/>
          <p14:tracePt t="54589" x="4822825" y="2179638"/>
          <p14:tracePt t="54607" x="4803775" y="2232025"/>
          <p14:tracePt t="54623" x="4786313" y="2286000"/>
          <p14:tracePt t="54640" x="4786313" y="2330450"/>
          <p14:tracePt t="54656" x="4786313" y="2347913"/>
          <p14:tracePt t="54673" x="4776788" y="2393950"/>
          <p14:tracePt t="54690" x="4776788" y="2401888"/>
          <p14:tracePt t="54707" x="4759325" y="2438400"/>
          <p14:tracePt t="54723" x="4697413" y="2482850"/>
          <p14:tracePt t="54741" x="4652963" y="2509838"/>
          <p14:tracePt t="54757" x="4608513" y="2554288"/>
          <p14:tracePt t="54773" x="4562475" y="2598738"/>
          <p14:tracePt t="54790" x="4518025" y="2643188"/>
          <p14:tracePt t="54808" x="4483100" y="2660650"/>
          <p14:tracePt t="54823" x="4438650" y="2687638"/>
          <p14:tracePt t="54840" x="4438650" y="2705100"/>
          <p14:tracePt t="55061" x="4429125" y="2705100"/>
          <p14:tracePt t="55221" x="4429125" y="2697163"/>
          <p14:tracePt t="55224" x="4429125" y="2687638"/>
          <p14:tracePt t="55253" x="4446588" y="2679700"/>
          <p14:tracePt t="55268" x="4456113" y="2670175"/>
          <p14:tracePt t="55272" x="4473575" y="2660650"/>
          <p14:tracePt t="55290" x="4491038" y="2652713"/>
          <p14:tracePt t="55291" x="4510088" y="2625725"/>
          <p14:tracePt t="55307" x="4518025" y="2616200"/>
          <p14:tracePt t="55325" x="4554538" y="2589213"/>
          <p14:tracePt t="55340" x="4581525" y="2571750"/>
          <p14:tracePt t="55381" x="4589463" y="2571750"/>
          <p14:tracePt t="55385" x="4598988" y="2571750"/>
          <p14:tracePt t="55413" x="4598988" y="2562225"/>
          <p14:tracePt t="55445" x="4598988" y="2554288"/>
          <p14:tracePt t="55449" x="4598988" y="2544763"/>
          <p14:tracePt t="55525" x="4598988" y="2536825"/>
          <p14:tracePt t="55559" x="4598988" y="2527300"/>
          <p14:tracePt t="55579" x="4589463" y="2527300"/>
          <p14:tracePt t="55596" x="4572000" y="2527300"/>
          <p14:tracePt t="55597" x="4562475" y="2527300"/>
          <p14:tracePt t="55607" x="4554538" y="2517775"/>
          <p14:tracePt t="55654" x="4545013" y="2500313"/>
          <p14:tracePt t="55659" x="4537075" y="2490788"/>
          <p14:tracePt t="55670" x="4527550" y="2490788"/>
          <p14:tracePt t="55683" x="4518025" y="2490788"/>
          <p14:tracePt t="55691" x="4500563" y="2490788"/>
          <p14:tracePt t="55707" x="4473575" y="2490788"/>
          <p14:tracePt t="55724" x="4438650" y="2490788"/>
          <p14:tracePt t="55740" x="4402138" y="2490788"/>
          <p14:tracePt t="55756" x="4357688" y="2490788"/>
          <p14:tracePt t="55774" x="4330700" y="2490788"/>
          <p14:tracePt t="55790" x="4276725" y="2517775"/>
          <p14:tracePt t="55807" x="4251325" y="2544763"/>
          <p14:tracePt t="55823" x="4241800" y="2571750"/>
          <p14:tracePt t="55840" x="4224338" y="2589213"/>
          <p14:tracePt t="55857" x="4214813" y="2608263"/>
          <p14:tracePt t="55874" x="4214813" y="2643188"/>
          <p14:tracePt t="55890" x="4214813" y="2670175"/>
          <p14:tracePt t="55907" x="4214813" y="2697163"/>
          <p14:tracePt t="55924" x="4214813" y="2724150"/>
          <p14:tracePt t="55958" x="4232275" y="2732088"/>
          <p14:tracePt t="55958" x="4251325" y="2751138"/>
          <p14:tracePt t="55974" x="4268788" y="2759075"/>
          <p14:tracePt t="55991" x="4295775" y="2776538"/>
          <p14:tracePt t="56008" x="4330700" y="2795588"/>
          <p14:tracePt t="56024" x="4357688" y="2813050"/>
          <p14:tracePt t="56040" x="4411663" y="2822575"/>
          <p14:tracePt t="56040" x="4438650" y="2840038"/>
          <p14:tracePt t="56058" x="4465638" y="2840038"/>
          <p14:tracePt t="56074" x="4491038" y="2840038"/>
          <p14:tracePt t="56091" x="4518025" y="2847975"/>
          <p14:tracePt t="56108" x="4527550" y="2847975"/>
          <p14:tracePt t="56151" x="4545013" y="2847975"/>
          <p14:tracePt t="56199" x="4554538" y="2847975"/>
          <p14:tracePt t="56218" x="4562475" y="2847975"/>
          <p14:tracePt t="56231" x="4562475" y="2830513"/>
          <p14:tracePt t="56235" x="4562475" y="2822575"/>
          <p14:tracePt t="56247" x="4562475" y="2803525"/>
          <p14:tracePt t="56257" x="4562475" y="2759075"/>
          <p14:tracePt t="56273" x="4562475" y="2741613"/>
          <p14:tracePt t="56291" x="4562475" y="2724150"/>
          <p14:tracePt t="56308" x="4562475" y="2687638"/>
          <p14:tracePt t="56323" x="4562475" y="2660650"/>
          <p14:tracePt t="56341" x="4562475" y="2625725"/>
          <p14:tracePt t="56357" x="4545013" y="2589213"/>
          <p14:tracePt t="56375" x="4527550" y="2554288"/>
          <p14:tracePt t="56390" x="4518025" y="2544763"/>
          <p14:tracePt t="56407" x="4510088" y="2517775"/>
          <p14:tracePt t="56423" x="4491038" y="2500313"/>
          <p14:tracePt t="56440" x="4473575" y="2482850"/>
          <p14:tracePt t="56440" x="4473575" y="2473325"/>
          <p14:tracePt t="56458" x="4456113" y="2465388"/>
          <p14:tracePt t="56474" x="4446588" y="2455863"/>
          <p14:tracePt t="56491" x="4429125" y="2455863"/>
          <p14:tracePt t="56507" x="4411663" y="2455863"/>
          <p14:tracePt t="56551" x="4402138" y="2455863"/>
          <p14:tracePt t="56555" x="4394200" y="2455863"/>
          <p14:tracePt t="56566" x="4375150" y="2455863"/>
          <p14:tracePt t="56600" x="4367213" y="2455863"/>
          <p14:tracePt t="56631" x="4357688" y="2473325"/>
          <p14:tracePt t="56646" x="4348163" y="2473325"/>
          <p14:tracePt t="56663" x="4330700" y="2482850"/>
          <p14:tracePt t="56667" x="4330700" y="2490788"/>
          <p14:tracePt t="56679" x="4322763" y="2500313"/>
          <p14:tracePt t="56726" x="4322763" y="2509838"/>
          <p14:tracePt t="56743" x="4313238" y="2527300"/>
          <p14:tracePt t="56746" x="4313238" y="2536825"/>
          <p14:tracePt t="56758" x="4313238" y="2554288"/>
          <p14:tracePt t="56774" x="4313238" y="2562225"/>
          <p14:tracePt t="56775" x="4313238" y="2581275"/>
          <p14:tracePt t="56790" x="4313238" y="2589213"/>
          <p14:tracePt t="56807" x="4313238" y="2616200"/>
          <p14:tracePt t="56824" x="4313238" y="2643188"/>
          <p14:tracePt t="56840" x="4313238" y="2660650"/>
          <p14:tracePt t="56857" x="4313238" y="2679700"/>
          <p14:tracePt t="56874" x="4313238" y="2697163"/>
          <p14:tracePt t="56891" x="4313238" y="2714625"/>
          <p14:tracePt t="56935" x="4313238" y="2724150"/>
          <p14:tracePt t="56941" x="4313238" y="2732088"/>
          <p14:tracePt t="56987" x="4322763" y="2732088"/>
          <p14:tracePt t="56999" x="4340225" y="2741613"/>
          <p14:tracePt t="57002" x="4348163" y="2741613"/>
          <p14:tracePt t="57024" x="4357688" y="2751138"/>
          <p14:tracePt t="57025" x="4367213" y="2751138"/>
          <p14:tracePt t="57065" x="4384675" y="2759075"/>
          <p14:tracePt t="57068" x="4394200" y="2759075"/>
          <p14:tracePt t="57081" x="4411663" y="2759075"/>
          <p14:tracePt t="57093" x="4429125" y="2759075"/>
          <p14:tracePt t="57108" x="4438650" y="2759075"/>
          <p14:tracePt t="57144" x="4456113" y="2759075"/>
          <p14:tracePt t="57144" x="4456113" y="2751138"/>
          <p14:tracePt t="57157" x="4465638" y="2741613"/>
          <p14:tracePt t="57174" x="4483100" y="2732088"/>
          <p14:tracePt t="57191" x="4491038" y="2714625"/>
          <p14:tracePt t="57240" x="4491038" y="2705100"/>
          <p14:tracePt t="57368" x="4491038" y="2687638"/>
          <p14:tracePt t="57433" x="4491038" y="2679700"/>
          <p14:tracePt t="57437" x="4491038" y="2660650"/>
          <p14:tracePt t="57449" x="4491038" y="2652713"/>
          <p14:tracePt t="57463" x="4491038" y="2633663"/>
          <p14:tracePt t="57577" x="4491038" y="2625725"/>
          <p14:tracePt t="57580" x="4491038" y="2616200"/>
          <p14:tracePt t="57640" x="4491038" y="2608263"/>
          <p14:tracePt t="57692" x="4483100" y="2608263"/>
          <p14:tracePt t="57705" x="4473575" y="2608263"/>
          <p14:tracePt t="57709" x="4465638" y="2608263"/>
          <p14:tracePt t="57721" x="4446588" y="2608263"/>
          <p14:tracePt t="57724" x="4429125" y="2608263"/>
          <p14:tracePt t="57741" x="4402138" y="2608263"/>
          <p14:tracePt t="57758" x="4384675" y="2608263"/>
          <p14:tracePt t="57775" x="4375150" y="2598738"/>
          <p14:tracePt t="57792" x="4357688" y="2589213"/>
          <p14:tracePt t="57808" x="4330700" y="2581275"/>
          <p14:tracePt t="57825" x="4313238" y="2571750"/>
          <p14:tracePt t="57841" x="4295775" y="2571750"/>
          <p14:tracePt t="57858" x="4276725" y="2554288"/>
          <p14:tracePt t="57875" x="4268788" y="2554288"/>
          <p14:tracePt t="57944" x="4259263" y="2554288"/>
          <p14:tracePt t="57967" x="4259263" y="2562225"/>
          <p14:tracePt t="58217" x="4268788" y="2562225"/>
          <p14:tracePt t="58232" x="4286250" y="2562225"/>
          <p14:tracePt t="58264" x="4295775" y="2562225"/>
          <p14:tracePt t="58268" x="4303713" y="2562225"/>
          <p14:tracePt t="58280" x="4313238" y="2562225"/>
          <p14:tracePt t="58285" x="4322763" y="2562225"/>
          <p14:tracePt t="58392" x="4330700" y="2562225"/>
          <p14:tracePt t="58397" x="4340225" y="2562225"/>
          <p14:tracePt t="58419" x="4340225" y="2571750"/>
          <p14:tracePt t="58440" x="4340225" y="2581275"/>
          <p14:tracePt t="58445" x="4340225" y="2589213"/>
          <p14:tracePt t="58473" x="4340225" y="2598738"/>
          <p14:tracePt t="58477" x="4340225" y="2608263"/>
          <p14:tracePt t="58501" x="4340225" y="2625725"/>
          <p14:tracePt t="58508" x="4340225" y="2652713"/>
          <p14:tracePt t="58509" x="4322763" y="2670175"/>
          <p14:tracePt t="58524" x="4303713" y="2687638"/>
          <p14:tracePt t="58541" x="4224338" y="2741613"/>
          <p14:tracePt t="58559" x="4160838" y="2768600"/>
          <p14:tracePt t="58575" x="4098925" y="2795588"/>
          <p14:tracePt t="58591" x="4010025" y="2840038"/>
          <p14:tracePt t="58608" x="3884613" y="2894013"/>
          <p14:tracePt t="58624" x="3795713" y="2938463"/>
          <p14:tracePt t="58641" x="3697288" y="2982913"/>
          <p14:tracePt t="58658" x="3608388" y="3017838"/>
          <p14:tracePt t="58674" x="3500438" y="3054350"/>
          <p14:tracePt t="58691" x="3384550" y="3089275"/>
          <p14:tracePt t="58708" x="3259138" y="3133725"/>
          <p14:tracePt t="58725" x="3133725" y="3160713"/>
          <p14:tracePt t="58742" x="3027363" y="3187700"/>
          <p14:tracePt t="58826" x="3017838" y="3187700"/>
          <p14:tracePt t="58842" x="3000375" y="3187700"/>
          <p14:tracePt t="58847" x="2982913" y="3187700"/>
          <p14:tracePt t="58858" x="2965450" y="3187700"/>
          <p14:tracePt t="58878" x="2955925" y="3179763"/>
          <p14:tracePt t="58878" x="2955925" y="3160713"/>
          <p14:tracePt t="58892" x="2938463" y="3081338"/>
          <p14:tracePt t="58909" x="2938463" y="3071813"/>
          <p14:tracePt t="58925" x="2938463" y="3000375"/>
          <p14:tracePt t="58943" x="2938463" y="2938463"/>
          <p14:tracePt t="58959" x="2955925" y="2847975"/>
          <p14:tracePt t="58975" x="2990850" y="2768600"/>
          <p14:tracePt t="58992" x="3017838" y="2705100"/>
          <p14:tracePt t="59008" x="3062288" y="2652713"/>
          <p14:tracePt t="59025" x="3098800" y="2598738"/>
          <p14:tracePt t="59041" x="3133725" y="2554288"/>
          <p14:tracePt t="59058" x="3197225" y="2509838"/>
          <p14:tracePt t="59075" x="3241675" y="2482850"/>
          <p14:tracePt t="59091" x="3330575" y="2446338"/>
          <p14:tracePt t="59108" x="3419475" y="2411413"/>
          <p14:tracePt t="59126" x="3490913" y="2384425"/>
          <p14:tracePt t="59142" x="3562350" y="2357438"/>
          <p14:tracePt t="59159" x="3589338" y="2357438"/>
          <p14:tracePt t="59175" x="3643313" y="2357438"/>
          <p14:tracePt t="59192" x="3687763" y="2357438"/>
          <p14:tracePt t="59209" x="3714750" y="2357438"/>
          <p14:tracePt t="59225" x="3795713" y="2419350"/>
          <p14:tracePt t="59243" x="3813175" y="2500313"/>
          <p14:tracePt t="59259" x="3848100" y="2562225"/>
          <p14:tracePt t="59276" x="3857625" y="2633663"/>
          <p14:tracePt t="59292" x="3857625" y="2705100"/>
          <p14:tracePt t="59309" x="3857625" y="2803525"/>
          <p14:tracePt t="59309" x="3857625" y="2847975"/>
          <p14:tracePt t="59327" x="3840163" y="2928938"/>
          <p14:tracePt t="59342" x="3786188" y="3000375"/>
          <p14:tracePt t="59359" x="3724275" y="3062288"/>
          <p14:tracePt t="59375" x="3660775" y="3125788"/>
          <p14:tracePt t="59391" x="3589338" y="3160713"/>
          <p14:tracePt t="59409" x="3517900" y="3197225"/>
          <p14:tracePt t="59425" x="3455988" y="3224213"/>
          <p14:tracePt t="59442" x="3375025" y="3251200"/>
          <p14:tracePt t="59459" x="3313113" y="3251200"/>
          <p14:tracePt t="59475" x="3276600" y="3259138"/>
          <p14:tracePt t="59492" x="3251200" y="3259138"/>
          <p14:tracePt t="59509" x="3232150" y="3251200"/>
          <p14:tracePt t="59526" x="3205163" y="3214688"/>
          <p14:tracePt t="59541" x="3205163" y="3179763"/>
          <p14:tracePt t="59559" x="3179763" y="3116263"/>
          <p14:tracePt t="59575" x="3152775" y="3036888"/>
          <p14:tracePt t="59592" x="3125788" y="2938463"/>
          <p14:tracePt t="59609" x="3125788" y="2847975"/>
          <p14:tracePt t="59625" x="3108325" y="2751138"/>
          <p14:tracePt t="59643" x="3108325" y="2697163"/>
          <p14:tracePt t="59658" x="3116263" y="2652713"/>
          <p14:tracePt t="59676" x="3143250" y="2616200"/>
          <p14:tracePt t="59692" x="3152775" y="2598738"/>
          <p14:tracePt t="59709" x="3170238" y="2581275"/>
          <p14:tracePt t="59709" x="3187700" y="2581275"/>
          <p14:tracePt t="59727" x="3205163" y="2581275"/>
          <p14:tracePt t="59743" x="3241675" y="2562225"/>
          <p14:tracePt t="59759" x="3276600" y="2562225"/>
          <p14:tracePt t="59776" x="3303588" y="2562225"/>
          <p14:tracePt t="59792" x="3357563" y="2562225"/>
          <p14:tracePt t="59808" x="3419475" y="2562225"/>
          <p14:tracePt t="59826" x="3473450" y="2598738"/>
          <p14:tracePt t="59842" x="3517900" y="2633663"/>
          <p14:tracePt t="59859" x="3554413" y="2679700"/>
          <p14:tracePt t="59876" x="3581400" y="2724150"/>
          <p14:tracePt t="59892" x="3608388" y="2776538"/>
          <p14:tracePt t="59908" x="3616325" y="2840038"/>
          <p14:tracePt t="59926" x="3625850" y="2894013"/>
          <p14:tracePt t="59942" x="3625850" y="2946400"/>
          <p14:tracePt t="59959" x="3625850" y="3000375"/>
          <p14:tracePt t="59976" x="3625850" y="3054350"/>
          <p14:tracePt t="59992" x="3616325" y="3098800"/>
          <p14:tracePt t="60009" x="3598863" y="3116263"/>
          <p14:tracePt t="60026" x="3598863" y="3143250"/>
          <p14:tracePt t="60042" x="3554413" y="3170238"/>
          <p14:tracePt t="60059" x="3536950" y="3179763"/>
          <p14:tracePt t="60076" x="3527425" y="3187700"/>
          <p14:tracePt t="60091" x="3509963" y="3197225"/>
          <p14:tracePt t="60333" x="3490913" y="3197225"/>
          <p14:tracePt t="60444" x="3482975" y="3197225"/>
          <p14:tracePt t="60460" x="3490913" y="3187700"/>
          <p14:tracePt t="60464" x="3490913" y="3179763"/>
          <p14:tracePt t="60476" x="3500438" y="3179763"/>
          <p14:tracePt t="60508" x="3500438" y="3170238"/>
          <p14:tracePt t="60524" x="3509963" y="3170238"/>
          <p14:tracePt t="60529" x="3509963" y="3160713"/>
          <p14:tracePt t="60540" x="3517900" y="3160713"/>
          <p14:tracePt t="60545" x="3536950" y="3143250"/>
          <p14:tracePt t="60559" x="3554413" y="3116263"/>
          <p14:tracePt t="60577" x="3562350" y="3089275"/>
          <p14:tracePt t="60593" x="3571875" y="3062288"/>
          <p14:tracePt t="60609" x="3589338" y="3044825"/>
          <p14:tracePt t="60626" x="3598863" y="3000375"/>
          <p14:tracePt t="60643" x="3616325" y="2973388"/>
          <p14:tracePt t="60659" x="3652838" y="2928938"/>
          <p14:tracePt t="60675" x="3670300" y="2911475"/>
          <p14:tracePt t="60693" x="3724275" y="2857500"/>
          <p14:tracePt t="60709" x="3795713" y="2813050"/>
          <p14:tracePt t="60726" x="3848100" y="2795588"/>
          <p14:tracePt t="60743" x="3956050" y="2751138"/>
          <p14:tracePt t="60759" x="4081463" y="2714625"/>
          <p14:tracePt t="60776" x="4205288" y="2679700"/>
          <p14:tracePt t="60793" x="4313238" y="2633663"/>
          <p14:tracePt t="60809" x="4394200" y="2598738"/>
          <p14:tracePt t="60826" x="4456113" y="2571750"/>
          <p14:tracePt t="60843" x="4483100" y="2544763"/>
          <p14:tracePt t="60859" x="4510088" y="2544763"/>
          <p14:tracePt t="60876" x="4518025" y="2544763"/>
          <p14:tracePt t="60893" x="4527550" y="2544763"/>
          <p14:tracePt t="60909" x="4537075" y="2544763"/>
          <p14:tracePt t="61004" x="4545013" y="2536825"/>
          <p14:tracePt t="61021" x="4554538" y="2536825"/>
          <p14:tracePt t="61024" x="4572000" y="2527300"/>
          <p14:tracePt t="61037" x="4581525" y="2527300"/>
          <p14:tracePt t="61042" x="4598988" y="2527300"/>
          <p14:tracePt t="61085" x="4608513" y="2527300"/>
          <p14:tracePt t="61133" x="4625975" y="2527300"/>
          <p14:tracePt t="61181" x="4633913" y="2527300"/>
          <p14:tracePt t="61197" x="4633913" y="2536825"/>
          <p14:tracePt t="61201" x="4633913" y="2554288"/>
          <p14:tracePt t="61212" x="4633913" y="2589213"/>
          <p14:tracePt t="61213" x="4633913" y="2608263"/>
          <p14:tracePt t="61226" x="4633913" y="2643188"/>
          <p14:tracePt t="61244" x="4633913" y="2679700"/>
          <p14:tracePt t="61260" x="4633913" y="2714625"/>
          <p14:tracePt t="61277" x="4625975" y="2751138"/>
          <p14:tracePt t="61293" x="4608513" y="2768600"/>
          <p14:tracePt t="61310" x="4589463" y="2776538"/>
          <p14:tracePt t="61327" x="4554538" y="2795588"/>
          <p14:tracePt t="61343" x="4537075" y="2795588"/>
          <p14:tracePt t="61359" x="4500563" y="2795588"/>
          <p14:tracePt t="61378" x="4473575" y="2795588"/>
          <p14:tracePt t="61393" x="4465638" y="2795588"/>
          <p14:tracePt t="61410" x="4446588" y="2795588"/>
          <p14:tracePt t="61426" x="4429125" y="2795588"/>
          <p14:tracePt t="61443" x="4411663" y="2795588"/>
          <p14:tracePt t="61460" x="4402138" y="2795588"/>
          <p14:tracePt t="61476" x="4367213" y="2768600"/>
          <p14:tracePt t="61493" x="4357688" y="2759075"/>
          <p14:tracePt t="61510" x="4348163" y="2741613"/>
          <p14:tracePt t="61526" x="4340225" y="2741613"/>
          <p14:tracePt t="61543" x="4340225" y="2724150"/>
          <p14:tracePt t="61559" x="4330700" y="2714625"/>
          <p14:tracePt t="61576" x="4322763" y="2705100"/>
          <p14:tracePt t="61593" x="4330700" y="2670175"/>
          <p14:tracePt t="61611" x="4340225" y="2652713"/>
          <p14:tracePt t="61626" x="4367213" y="2633663"/>
          <p14:tracePt t="61643" x="4394200" y="2598738"/>
          <p14:tracePt t="61660" x="4419600" y="2581275"/>
          <p14:tracePt t="61676" x="4446588" y="2554288"/>
          <p14:tracePt t="61693" x="4473575" y="2554288"/>
          <p14:tracePt t="61710" x="4500563" y="2536825"/>
          <p14:tracePt t="61727" x="4510088" y="2536825"/>
          <p14:tracePt t="61743" x="4527550" y="2527300"/>
          <p14:tracePt t="61760" x="4527550" y="2517775"/>
          <p14:tracePt t="61806" x="4537075" y="2517775"/>
          <p14:tracePt t="61816" x="4545013" y="2536825"/>
          <p14:tracePt t="61816" x="4562475" y="2554288"/>
          <p14:tracePt t="61827" x="4572000" y="2554288"/>
          <p14:tracePt t="61843" x="4581525" y="2571750"/>
          <p14:tracePt t="61887" x="4581525" y="2581275"/>
          <p14:tracePt t="61887" x="4581525" y="2589213"/>
          <p14:tracePt t="61903" x="4581525" y="2608263"/>
          <p14:tracePt t="61910" x="4581525" y="2616200"/>
          <p14:tracePt t="61910" x="4581525" y="2643188"/>
          <p14:tracePt t="61926" x="4581525" y="2679700"/>
          <p14:tracePt t="61943" x="4581525" y="2705100"/>
          <p14:tracePt t="61959" x="4581525" y="2741613"/>
          <p14:tracePt t="61977" x="4572000" y="2768600"/>
          <p14:tracePt t="61993" x="4572000" y="2776538"/>
          <p14:tracePt t="62010" x="4554538" y="2795588"/>
          <p14:tracePt t="62026" x="4537075" y="2813050"/>
          <p14:tracePt t="62043" x="4518025" y="2822575"/>
          <p14:tracePt t="62060" x="4510088" y="2840038"/>
          <p14:tracePt t="62076" x="4483100" y="2840038"/>
          <p14:tracePt t="62093" x="4473575" y="2840038"/>
          <p14:tracePt t="62110" x="4456113" y="2840038"/>
          <p14:tracePt t="62127" x="4446588" y="2840038"/>
          <p14:tracePt t="62144" x="4429125" y="2840038"/>
          <p14:tracePt t="62160" x="4394200" y="2840038"/>
          <p14:tracePt t="62177" x="4384675" y="2822575"/>
          <p14:tracePt t="62193" x="4367213" y="2795588"/>
          <p14:tracePt t="62211" x="4367213" y="2768600"/>
          <p14:tracePt t="62227" x="4367213" y="2751138"/>
          <p14:tracePt t="62243" x="4367213" y="2732088"/>
          <p14:tracePt t="62259" x="4367213" y="2724150"/>
          <p14:tracePt t="62277" x="4367213" y="2687638"/>
          <p14:tracePt t="62294" x="4367213" y="2660650"/>
          <p14:tracePt t="62311" x="4375150" y="2652713"/>
          <p14:tracePt t="62327" x="4384675" y="2633663"/>
          <p14:tracePt t="62367" x="4394200" y="2633663"/>
          <p14:tracePt t="62371" x="4402138" y="2625725"/>
          <p14:tracePt t="62376" x="4411663" y="2608263"/>
          <p14:tracePt t="62393" x="4456113" y="2608263"/>
          <p14:tracePt t="62410" x="4491038" y="2598738"/>
          <p14:tracePt t="62427" x="4527550" y="2598738"/>
          <p14:tracePt t="62443" x="4572000" y="2598738"/>
          <p14:tracePt t="62460" x="4589463" y="2598738"/>
          <p14:tracePt t="62476" x="4616450" y="2598738"/>
          <p14:tracePt t="62476" x="4625975" y="2598738"/>
          <p14:tracePt t="62510" x="4633913" y="2598738"/>
          <p14:tracePt t="62511" x="4670425" y="2608263"/>
          <p14:tracePt t="62526" x="4670425" y="2625725"/>
          <p14:tracePt t="62545" x="4679950" y="2625725"/>
          <p14:tracePt t="62559" x="4679950" y="2633663"/>
          <p14:tracePt t="62576" x="4679950" y="2652713"/>
          <p14:tracePt t="62576" x="4679950" y="2670175"/>
          <p14:tracePt t="62595" x="4679950" y="2697163"/>
          <p14:tracePt t="62610" x="4679950" y="2732088"/>
          <p14:tracePt t="62627" x="4633913" y="2759075"/>
          <p14:tracePt t="62643" x="4625975" y="2759075"/>
          <p14:tracePt t="62660" x="4608513" y="2759075"/>
          <p14:tracePt t="62676" x="4572000" y="2759075"/>
          <p14:tracePt t="62693" x="4537075" y="2759075"/>
          <p14:tracePt t="62710" x="4483100" y="2732088"/>
          <p14:tracePt t="62727" x="4438650" y="2705100"/>
          <p14:tracePt t="62744" x="4411663" y="2670175"/>
          <p14:tracePt t="62761" x="4394200" y="2652713"/>
          <p14:tracePt t="62777" x="4375150" y="2625725"/>
          <p14:tracePt t="62794" x="4367213" y="2598738"/>
          <p14:tracePt t="62810" x="4367213" y="2554288"/>
          <p14:tracePt t="62828" x="4367213" y="2517775"/>
          <p14:tracePt t="62844" x="4367213" y="2482850"/>
          <p14:tracePt t="62860" x="4367213" y="2446338"/>
          <p14:tracePt t="62877" x="4402138" y="2419350"/>
          <p14:tracePt t="62893" x="4491038" y="2393950"/>
          <p14:tracePt t="62911" x="4527550" y="2393950"/>
          <p14:tracePt t="62927" x="4554538" y="2393950"/>
          <p14:tracePt t="62944" x="4581525" y="2393950"/>
          <p14:tracePt t="62960" x="4589463" y="2401888"/>
          <p14:tracePt t="62977" x="4589463" y="2411413"/>
          <p14:tracePt t="62993" x="4589463" y="2446338"/>
          <p14:tracePt t="63011" x="4589463" y="2509838"/>
          <p14:tracePt t="63026" x="4562475" y="2571750"/>
          <p14:tracePt t="63044" x="4518025" y="2643188"/>
          <p14:tracePt t="63061" x="4483100" y="2687638"/>
          <p14:tracePt t="63077" x="4465638" y="2705100"/>
          <p14:tracePt t="63152" x="4456113" y="2705100"/>
          <p14:tracePt t="63156" x="4438650" y="2705100"/>
          <p14:tracePt t="63168" x="4419600" y="2679700"/>
          <p14:tracePt t="63249" x="4419600" y="2670175"/>
          <p14:tracePt t="63252" x="4419600" y="2660650"/>
          <p14:tracePt t="63536" x="4429125" y="2660650"/>
          <p14:tracePt t="63540" x="4446588" y="2660650"/>
          <p14:tracePt t="63552" x="4473575" y="2660650"/>
          <p14:tracePt t="63552" x="4510088" y="2660650"/>
          <p14:tracePt t="63561" x="4554538" y="2660650"/>
          <p14:tracePt t="63577" x="4643438" y="2652713"/>
          <p14:tracePt t="63594" x="4724400" y="2608263"/>
          <p14:tracePt t="63611" x="4768850" y="2544763"/>
          <p14:tracePt t="63628" x="4822825" y="2473325"/>
          <p14:tracePt t="63644" x="4857750" y="2384425"/>
          <p14:tracePt t="63661" x="4894263" y="2303463"/>
          <p14:tracePt t="63678" x="4919663" y="2241550"/>
          <p14:tracePt t="63694" x="4946650" y="2205038"/>
          <p14:tracePt t="63711" x="4965700" y="2170113"/>
          <p14:tracePt t="63728" x="4983163" y="2143125"/>
          <p14:tracePt t="63744" x="4991100" y="2133600"/>
          <p14:tracePt t="63809" x="4991100" y="2116138"/>
          <p14:tracePt t="63841" x="4991100" y="2108200"/>
          <p14:tracePt t="63855" x="4991100" y="2089150"/>
          <p14:tracePt t="63861" x="4991100" y="2081213"/>
          <p14:tracePt t="63868" x="4991100" y="2062163"/>
          <p14:tracePt t="63878" x="4991100" y="2027238"/>
          <p14:tracePt t="63893" x="4991100" y="1982788"/>
          <p14:tracePt t="63910" x="4991100" y="1955800"/>
          <p14:tracePt t="63927" x="4991100" y="1946275"/>
          <p14:tracePt t="64065" x="4991100" y="1928813"/>
          <p14:tracePt t="64081" x="4991100" y="1919288"/>
          <p14:tracePt t="64084" x="5000625" y="1911350"/>
          <p14:tracePt t="64097" x="5010150" y="1901825"/>
          <p14:tracePt t="64101" x="5018088" y="1893888"/>
          <p14:tracePt t="64148" x="5018088" y="1901825"/>
          <p14:tracePt t="64160" x="5027613" y="1901825"/>
          <p14:tracePt t="64288" x="5045075" y="1911350"/>
          <p14:tracePt t="64292" x="5054600" y="1919288"/>
          <p14:tracePt t="64320" x="5081588" y="1919288"/>
          <p14:tracePt t="64324" x="5089525" y="1919288"/>
          <p14:tracePt t="64336" x="5108575" y="1938338"/>
          <p14:tracePt t="64348" x="5133975" y="1955800"/>
          <p14:tracePt t="64360" x="5160963" y="1982788"/>
          <p14:tracePt t="64377" x="5197475" y="2017713"/>
          <p14:tracePt t="64394" x="5224463" y="2054225"/>
          <p14:tracePt t="64410" x="5224463" y="2081213"/>
          <p14:tracePt t="64427" x="5232400" y="2098675"/>
          <p14:tracePt t="64444" x="5232400" y="2125663"/>
          <p14:tracePt t="64460" x="5232400" y="2143125"/>
          <p14:tracePt t="64643" x="5251450" y="2116138"/>
          <p14:tracePt t="64647" x="5251450" y="2108200"/>
          <p14:tracePt t="64663" x="5259388" y="2081213"/>
          <p14:tracePt t="64666" x="5276850" y="2044700"/>
          <p14:tracePt t="64678" x="5286375" y="2009775"/>
          <p14:tracePt t="64695" x="5303838" y="1990725"/>
          <p14:tracePt t="64807" x="5303838" y="1982788"/>
          <p14:tracePt t="64818" x="5322888" y="1982788"/>
          <p14:tracePt t="64822" x="5330825" y="1965325"/>
          <p14:tracePt t="64831" x="5348288" y="1973263"/>
          <p14:tracePt t="64844" x="5367338" y="1973263"/>
          <p14:tracePt t="64860" x="5384800" y="1982788"/>
          <p14:tracePt t="64877" x="5384800" y="2000250"/>
          <p14:tracePt t="64931" x="5384800" y="2017713"/>
          <p14:tracePt t="64934" x="5394325" y="2027238"/>
          <p14:tracePt t="64947" x="5402263" y="2027238"/>
          <p14:tracePt t="65267" x="5402263" y="2036763"/>
          <p14:tracePt t="65347" x="5411788" y="2036763"/>
          <p14:tracePt t="65350" x="5419725" y="2036763"/>
          <p14:tracePt t="65443" x="5419725" y="2044700"/>
          <p14:tracePt t="65447" x="5402263" y="2062163"/>
          <p14:tracePt t="65459" x="5384800" y="2071688"/>
          <p14:tracePt t="65462" x="5286375" y="2125663"/>
          <p14:tracePt t="65495" x="5187950" y="2205038"/>
          <p14:tracePt t="65495" x="5089525" y="2286000"/>
          <p14:tracePt t="65512" x="5045075" y="2330450"/>
          <p14:tracePt t="65528" x="5045075" y="2339975"/>
          <p14:tracePt t="65651" x="5037138" y="2347913"/>
          <p14:tracePt t="65655" x="5037138" y="2357438"/>
          <p14:tracePt t="65666" x="5018088" y="2374900"/>
          <p14:tracePt t="65671" x="5000625" y="2401888"/>
          <p14:tracePt t="65678" x="4946650" y="2473325"/>
          <p14:tracePt t="65695" x="4884738" y="2554288"/>
          <p14:tracePt t="65712" x="4857750" y="2598738"/>
          <p14:tracePt t="65728" x="4822825" y="2652713"/>
          <p14:tracePt t="65745" x="4768850" y="2687638"/>
          <p14:tracePt t="65745" x="4759325" y="2697163"/>
          <p14:tracePt t="65762" x="4741863" y="2714625"/>
          <p14:tracePt t="65778" x="4732338" y="2724150"/>
          <p14:tracePt t="65795" x="4724400" y="2732088"/>
          <p14:tracePt t="65875" x="4714875" y="2732088"/>
          <p14:tracePt t="66196" x="4705350" y="2732088"/>
          <p14:tracePt t="66293" x="4705350" y="2724150"/>
          <p14:tracePt t="66297" x="4705350" y="2714625"/>
          <p14:tracePt t="66309" x="4705350" y="2697163"/>
          <p14:tracePt t="66309" x="4714875" y="2687638"/>
          <p14:tracePt t="66330" x="4714875" y="2660650"/>
          <p14:tracePt t="66330" x="4724400" y="2616200"/>
          <p14:tracePt t="66346" x="4724400" y="2581275"/>
          <p14:tracePt t="66362" x="4732338" y="2544763"/>
          <p14:tracePt t="66379" x="4732338" y="2517775"/>
          <p14:tracePt t="66396" x="4732338" y="2509838"/>
          <p14:tracePt t="66710" x="4751388" y="2509838"/>
          <p14:tracePt t="66725" x="4741863" y="2509838"/>
          <p14:tracePt t="66742" x="4714875" y="2509838"/>
          <p14:tracePt t="66745" x="4697413" y="2509838"/>
          <p14:tracePt t="66758" x="4643438" y="2509838"/>
          <p14:tracePt t="66768" x="4589463" y="2509838"/>
          <p14:tracePt t="66779" x="4527550" y="2509838"/>
          <p14:tracePt t="66796" x="4456113" y="2500313"/>
          <p14:tracePt t="66814" x="4384675" y="2482850"/>
          <p14:tracePt t="66830" x="4322763" y="2465388"/>
          <p14:tracePt t="66846" x="4276725" y="2465388"/>
          <p14:tracePt t="66863" x="4224338" y="2465388"/>
          <p14:tracePt t="66880" x="4152900" y="2465388"/>
          <p14:tracePt t="66896" x="4089400" y="2465388"/>
          <p14:tracePt t="66913" x="4027488" y="2465388"/>
          <p14:tracePt t="66930" x="3973513" y="2465388"/>
          <p14:tracePt t="66946" x="3929063" y="2465388"/>
          <p14:tracePt t="66963" x="3902075" y="2473325"/>
          <p14:tracePt t="66980" x="3884613" y="2482850"/>
          <p14:tracePt t="66996" x="3875088" y="2482850"/>
          <p14:tracePt t="67013" x="3867150" y="2490788"/>
          <p14:tracePt t="67029" x="3857625" y="2509838"/>
          <p14:tracePt t="67046" x="3840163" y="2554288"/>
          <p14:tracePt t="67064" x="3830638" y="2571750"/>
          <p14:tracePt t="67080" x="3830638" y="2625725"/>
          <p14:tracePt t="67080" x="3830638" y="2643188"/>
          <p14:tracePt t="67098" x="3813175" y="2714625"/>
          <p14:tracePt t="67113" x="3813175" y="2768600"/>
          <p14:tracePt t="67130" x="3813175" y="2813050"/>
          <p14:tracePt t="67146" x="3813175" y="2857500"/>
          <p14:tracePt t="67163" x="3813175" y="2911475"/>
          <p14:tracePt t="67179" x="3830638" y="2955925"/>
          <p14:tracePt t="67196" x="3848100" y="3000375"/>
          <p14:tracePt t="67213" x="3875088" y="3027363"/>
          <p14:tracePt t="67230" x="3875088" y="3044825"/>
          <p14:tracePt t="67247" x="3894138" y="3062288"/>
          <p14:tracePt t="67263" x="3902075" y="3081338"/>
          <p14:tracePt t="67280" x="3938588" y="3108325"/>
          <p14:tracePt t="67317" x="3956050" y="3116263"/>
          <p14:tracePt t="67321" x="3965575" y="3125788"/>
          <p14:tracePt t="67321" x="3973513" y="3133725"/>
          <p14:tracePt t="67334" x="3983038" y="3143250"/>
          <p14:tracePt t="67346" x="4027488" y="3170238"/>
          <p14:tracePt t="67363" x="4044950" y="3170238"/>
          <p14:tracePt t="67380" x="4098925" y="3170238"/>
          <p14:tracePt t="67397" x="4179888" y="3170238"/>
          <p14:tracePt t="67414" x="4241800" y="3170238"/>
          <p14:tracePt t="67430" x="4322763" y="3170238"/>
          <p14:tracePt t="67447" x="4394200" y="3170238"/>
          <p14:tracePt t="67464" x="4446588" y="3170238"/>
          <p14:tracePt t="67480" x="4500563" y="3143250"/>
          <p14:tracePt t="67497" x="4554538" y="3133725"/>
          <p14:tracePt t="67514" x="4589463" y="3116263"/>
          <p14:tracePt t="67530" x="4652963" y="3089275"/>
          <p14:tracePt t="67547" x="4705350" y="3081338"/>
          <p14:tracePt t="67563" x="4751388" y="3054350"/>
          <p14:tracePt t="67580" x="4795838" y="3027363"/>
          <p14:tracePt t="67597" x="4857750" y="2965450"/>
          <p14:tracePt t="67613" x="4875213" y="2938463"/>
          <p14:tracePt t="67630" x="4894263" y="2874963"/>
          <p14:tracePt t="67646" x="4929188" y="2822575"/>
          <p14:tracePt t="67663" x="4938713" y="2759075"/>
          <p14:tracePt t="67679" x="4938713" y="2714625"/>
          <p14:tracePt t="67696" x="4938713" y="2660650"/>
          <p14:tracePt t="67713" x="4938713" y="2589213"/>
          <p14:tracePt t="67729" x="4938713" y="2509838"/>
          <p14:tracePt t="67746" x="4938713" y="2490788"/>
          <p14:tracePt t="67783" x="4929188" y="2473325"/>
          <p14:tracePt t="67800" x="4911725" y="2473325"/>
          <p14:tracePt t="67804" x="4902200" y="2455863"/>
          <p14:tracePt t="67816" x="4884738" y="2411413"/>
          <p14:tracePt t="67831" x="4857750" y="2374900"/>
          <p14:tracePt t="68120" x="4840288" y="2374900"/>
          <p14:tracePt t="68124" x="4830763" y="2374900"/>
          <p14:tracePt t="68136" x="4813300" y="2374900"/>
          <p14:tracePt t="68146" x="4776788" y="2374900"/>
          <p14:tracePt t="68147" x="4714875" y="2374900"/>
          <p14:tracePt t="68164" x="4643438" y="2374900"/>
          <p14:tracePt t="68180" x="4572000" y="2374900"/>
          <p14:tracePt t="68197" x="4510088" y="2374900"/>
          <p14:tracePt t="68214" x="4465638" y="2374900"/>
          <p14:tracePt t="68230" x="4375150" y="2374900"/>
          <p14:tracePt t="68247" x="4340225" y="2374900"/>
          <p14:tracePt t="68264" x="4205288" y="2374900"/>
          <p14:tracePt t="68280" x="4089400" y="2374900"/>
          <p14:tracePt t="68297" x="3965575" y="2374900"/>
          <p14:tracePt t="68297" x="3902075" y="2393950"/>
          <p14:tracePt t="68316" x="3840163" y="2401888"/>
          <p14:tracePt t="68330" x="3517900" y="2465388"/>
          <p14:tracePt t="68347" x="3268663" y="2500313"/>
          <p14:tracePt t="68364" x="3160713" y="2544763"/>
          <p14:tracePt t="68380" x="3125788" y="2544763"/>
          <p14:tracePt t="68397" x="3098800" y="2562225"/>
          <p14:tracePt t="68413" x="3089275" y="2562225"/>
          <p14:tracePt t="68431" x="3081338" y="2581275"/>
          <p14:tracePt t="68504" x="3071813" y="2598738"/>
          <p14:tracePt t="68508" x="3044825" y="2616200"/>
          <p14:tracePt t="68520" x="3017838" y="2652713"/>
          <p14:tracePt t="68523" x="3009900" y="2660650"/>
          <p14:tracePt t="68535" x="2955925" y="2697163"/>
          <p14:tracePt t="68547" x="2919413" y="2732088"/>
          <p14:tracePt t="68564" x="2884488" y="2786063"/>
          <p14:tracePt t="68580" x="2867025" y="2813050"/>
          <p14:tracePt t="68597" x="2867025" y="2847975"/>
          <p14:tracePt t="68614" x="2867025" y="2874963"/>
          <p14:tracePt t="68614" x="2867025" y="2884488"/>
          <p14:tracePt t="68712" x="2867025" y="2901950"/>
          <p14:tracePt t="68728" x="2874963" y="2911475"/>
          <p14:tracePt t="68732" x="2911475" y="2919413"/>
          <p14:tracePt t="68744" x="2965450" y="2938463"/>
          <p14:tracePt t="68744" x="3017838" y="2946400"/>
          <p14:tracePt t="68747" x="3143250" y="2965450"/>
          <p14:tracePt t="68764" x="3251200" y="2965450"/>
          <p14:tracePt t="68781" x="3330575" y="2965450"/>
          <p14:tracePt t="68797" x="3429000" y="2965450"/>
          <p14:tracePt t="68814" x="3509963" y="2965450"/>
          <p14:tracePt t="68831" x="3616325" y="2965450"/>
          <p14:tracePt t="68847" x="3714750" y="2965450"/>
          <p14:tracePt t="68864" x="3813175" y="2965450"/>
          <p14:tracePt t="68881" x="3911600" y="2965450"/>
          <p14:tracePt t="68897" x="3990975" y="2965450"/>
          <p14:tracePt t="68915" x="4081463" y="2965450"/>
          <p14:tracePt t="68930" x="4160838" y="2946400"/>
          <p14:tracePt t="68947" x="4214813" y="2928938"/>
          <p14:tracePt t="68963" x="4276725" y="2911475"/>
          <p14:tracePt t="68981" x="4303713" y="2894013"/>
          <p14:tracePt t="68998" x="4313238" y="2894013"/>
          <p14:tracePt t="69014" x="4322763" y="2884488"/>
          <p14:tracePt t="69079" x="4322763" y="2867025"/>
          <p14:tracePt t="69095" x="4322763" y="2857500"/>
          <p14:tracePt t="69178" x="4322763" y="2840038"/>
          <p14:tracePt t="69305" x="4322763" y="2830513"/>
          <p14:tracePt t="69437" x="4303713" y="2830513"/>
          <p14:tracePt t="69450" x="4276725" y="2830513"/>
          <p14:tracePt t="69453" x="4251325" y="2830513"/>
          <p14:tracePt t="69465" x="4187825" y="2830513"/>
          <p14:tracePt t="69465" x="4170363" y="2830513"/>
          <p14:tracePt t="69482" x="4143375" y="2840038"/>
          <p14:tracePt t="69498" x="4081463" y="2867025"/>
          <p14:tracePt t="69515" x="4000500" y="2884488"/>
          <p14:tracePt t="69531" x="3902075" y="2928938"/>
          <p14:tracePt t="69547" x="3822700" y="2955925"/>
          <p14:tracePt t="69547" x="3776663" y="2973388"/>
          <p14:tracePt t="69565" x="3759200" y="2990850"/>
          <p14:tracePt t="69581" x="3732213" y="3009900"/>
          <p14:tracePt t="69597" x="3687763" y="3044825"/>
          <p14:tracePt t="69614" x="3643313" y="3071813"/>
          <p14:tracePt t="69631" x="3589338" y="3098800"/>
          <p14:tracePt t="69647" x="3544888" y="3125788"/>
          <p14:tracePt t="69664" x="3473450" y="3160713"/>
          <p14:tracePt t="69680" x="3446463" y="3179763"/>
          <p14:tracePt t="69698" x="3384550" y="3214688"/>
          <p14:tracePt t="69714" x="3348038" y="3224213"/>
          <p14:tracePt t="69731" x="3313113" y="3232150"/>
          <p14:tracePt t="69748" x="3286125" y="3251200"/>
          <p14:tracePt t="69764" x="3241675" y="3268663"/>
          <p14:tracePt t="69781" x="3214688" y="3268663"/>
          <p14:tracePt t="69798" x="3205163" y="3268663"/>
          <p14:tracePt t="69849" x="3197225" y="3268663"/>
          <p14:tracePt t="69853" x="3187700" y="3268663"/>
          <p14:tracePt t="69865" x="3170238" y="3268663"/>
          <p14:tracePt t="69870" x="3160713" y="3241675"/>
          <p14:tracePt t="69881" x="3143250" y="3197225"/>
          <p14:tracePt t="69897" x="3125788" y="3160713"/>
          <p14:tracePt t="69915" x="3108325" y="3125788"/>
          <p14:tracePt t="69930" x="3108325" y="3098800"/>
          <p14:tracePt t="69948" x="3108325" y="3081338"/>
          <p14:tracePt t="69948" x="3098800" y="3062288"/>
          <p14:tracePt t="69966" x="3098800" y="3044825"/>
          <p14:tracePt t="69981" x="3098800" y="3036888"/>
          <p14:tracePt t="69999" x="3081338" y="3000375"/>
          <p14:tracePt t="70014" x="3081338" y="2973388"/>
          <p14:tracePt t="70030" x="3071813" y="2955925"/>
          <p14:tracePt t="70378" x="3081338" y="2955925"/>
          <p14:tracePt t="70381" x="3116263" y="2955925"/>
          <p14:tracePt t="70392" x="3276600" y="2965450"/>
          <p14:tracePt t="70397" x="3544888" y="2965450"/>
          <p14:tracePt t="70414" x="3911600" y="2965450"/>
          <p14:tracePt t="70431" x="4276725" y="2965450"/>
          <p14:tracePt t="70448" x="4537075" y="2965450"/>
          <p14:tracePt t="70465" x="4768850" y="2928938"/>
          <p14:tracePt t="70481" x="4938713" y="2911475"/>
          <p14:tracePt t="70498" x="5045075" y="2894013"/>
          <p14:tracePt t="70514" x="5153025" y="2874963"/>
          <p14:tracePt t="70532" x="5251450" y="2847975"/>
          <p14:tracePt t="70548" x="5367338" y="2822575"/>
          <p14:tracePt t="70565" x="5465763" y="2795588"/>
          <p14:tracePt t="70581" x="5518150" y="2768600"/>
          <p14:tracePt t="70598" x="5545138" y="2759075"/>
          <p14:tracePt t="70682" x="5554663" y="2751138"/>
          <p14:tracePt t="70720" x="5562600" y="2741613"/>
          <p14:tracePt t="70732" x="5562600" y="2732088"/>
          <p14:tracePt t="70736" x="5562600" y="2724150"/>
          <p14:tracePt t="70747" x="5581650" y="2687638"/>
          <p14:tracePt t="70755" x="5581650" y="2679700"/>
          <p14:tracePt t="70988" x="5581650" y="2670175"/>
          <p14:tracePt t="71039" x="5572125" y="2670175"/>
          <p14:tracePt t="71052" x="5554663" y="2670175"/>
          <p14:tracePt t="71056" x="5554663" y="2660650"/>
          <p14:tracePt t="71068" x="5545138" y="2660650"/>
          <p14:tracePt t="71072" x="5527675" y="2652713"/>
          <p14:tracePt t="71085" x="5518150" y="2643188"/>
          <p14:tracePt t="71085" x="5518150" y="2633663"/>
          <p14:tracePt t="71372" x="5491163" y="2633663"/>
          <p14:tracePt t="71375" x="5483225" y="2633663"/>
          <p14:tracePt t="71387" x="5456238" y="2633663"/>
          <p14:tracePt t="71391" x="5367338" y="2633663"/>
          <p14:tracePt t="71404" x="5170488" y="2679700"/>
          <p14:tracePt t="71414" x="4938713" y="2705100"/>
          <p14:tracePt t="71431" x="4830763" y="2724150"/>
          <p14:tracePt t="71448" x="4776788" y="2724150"/>
          <p14:tracePt t="71464" x="4732338" y="2724150"/>
          <p14:tracePt t="71564" x="4724400" y="2714625"/>
          <p14:tracePt t="71564" x="4714875" y="2714625"/>
          <p14:tracePt t="71579" x="4705350" y="2697163"/>
          <p14:tracePt t="71583" x="4705350" y="2679700"/>
          <p14:tracePt t="71596" x="4705350" y="2660650"/>
          <p14:tracePt t="71598" x="4670425" y="2562225"/>
          <p14:tracePt t="71617" x="4643438" y="2509838"/>
          <p14:tracePt t="71632" x="4625975" y="2438400"/>
          <p14:tracePt t="71649" x="4598988" y="2411413"/>
          <p14:tracePt t="71665" x="4581525" y="2384425"/>
          <p14:tracePt t="71682" x="4581525" y="2366963"/>
          <p14:tracePt t="71699" x="4581525" y="2347913"/>
          <p14:tracePt t="71715" x="4581525" y="2312988"/>
          <p14:tracePt t="71732" x="4581525" y="2286000"/>
          <p14:tracePt t="71749" x="4608513" y="2241550"/>
          <p14:tracePt t="71765" x="4652963" y="2197100"/>
          <p14:tracePt t="71782" x="4705350" y="2152650"/>
          <p14:tracePt t="71798" x="4751388" y="2116138"/>
          <p14:tracePt t="71816" x="4848225" y="2081213"/>
          <p14:tracePt t="71832" x="4875213" y="2062163"/>
          <p14:tracePt t="71849" x="4902200" y="2044700"/>
          <p14:tracePt t="71931" x="4894263" y="2044700"/>
          <p14:tracePt t="71947" x="4884738" y="2044700"/>
          <p14:tracePt t="71951" x="4875213" y="2044700"/>
          <p14:tracePt t="71963" x="4867275" y="2044700"/>
          <p14:tracePt t="71970" x="4867275" y="2054225"/>
          <p14:tracePt t="71982" x="4822825" y="2081213"/>
          <p14:tracePt t="72000" x="4803775" y="2108200"/>
          <p14:tracePt t="72016" x="4751388" y="2143125"/>
          <p14:tracePt t="72032" x="4705350" y="2152650"/>
          <p14:tracePt t="72049" x="4660900" y="2179638"/>
          <p14:tracePt t="72066" x="4616450" y="2214563"/>
          <p14:tracePt t="72082" x="4581525" y="2224088"/>
          <p14:tracePt t="72099" x="4562475" y="2241550"/>
          <p14:tracePt t="72115" x="4545013" y="2241550"/>
          <p14:tracePt t="72132" x="4518025" y="2251075"/>
          <p14:tracePt t="72148" x="4500563" y="2251075"/>
          <p14:tracePt t="72166" x="4465638" y="2251075"/>
          <p14:tracePt t="72182" x="4438650" y="2251075"/>
          <p14:tracePt t="72199" x="4402138" y="2251075"/>
          <p14:tracePt t="72216" x="4357688" y="2251075"/>
          <p14:tracePt t="72231" x="4322763" y="2251075"/>
          <p14:tracePt t="72249" x="4303713" y="2251075"/>
          <p14:tracePt t="72265" x="4276725" y="2251075"/>
          <p14:tracePt t="72282" x="4224338" y="2251075"/>
          <p14:tracePt t="72300" x="4197350" y="2251075"/>
          <p14:tracePt t="72315" x="4160838" y="2259013"/>
          <p14:tracePt t="72332" x="4098925" y="2259013"/>
          <p14:tracePt t="72349" x="4044950" y="2259013"/>
          <p14:tracePt t="72365" x="4010025" y="2259013"/>
          <p14:tracePt t="72383" x="3990975" y="2259013"/>
          <p14:tracePt t="72399" x="3983038" y="2259013"/>
          <p14:tracePt t="72445" x="3965575" y="2259013"/>
          <p14:tracePt t="72493" x="3946525" y="2268538"/>
          <p14:tracePt t="72496" x="3946525" y="2276475"/>
          <p14:tracePt t="72510" x="3938588" y="2276475"/>
          <p14:tracePt t="72514" x="3929063" y="2276475"/>
          <p14:tracePt t="72525" x="3911600" y="2286000"/>
          <p14:tracePt t="72534" x="3894138" y="2286000"/>
          <p14:tracePt t="72549" x="3867150" y="2303463"/>
          <p14:tracePt t="72565" x="3848100" y="2303463"/>
          <p14:tracePt t="72583" x="3830638" y="2303463"/>
          <p14:tracePt t="72701" x="3830638" y="2312988"/>
          <p14:tracePt t="72705" x="3830638" y="2339975"/>
          <p14:tracePt t="72718" x="3830638" y="2366963"/>
          <p14:tracePt t="72733" x="3830638" y="2393950"/>
          <p14:tracePt t="72736" x="3830638" y="2446338"/>
          <p14:tracePt t="72749" x="3830638" y="2500313"/>
          <p14:tracePt t="72765" x="3830638" y="2527300"/>
          <p14:tracePt t="72783" x="3830638" y="2581275"/>
          <p14:tracePt t="72799" x="3830638" y="2608263"/>
          <p14:tracePt t="72816" x="3830638" y="2625725"/>
          <p14:tracePt t="73102" x="3840163" y="2633663"/>
          <p14:tracePt t="73102" x="3840163" y="2643188"/>
          <p14:tracePt t="73118" x="3867150" y="2643188"/>
          <p14:tracePt t="73122" x="3875088" y="2643188"/>
          <p14:tracePt t="73133" x="3938588" y="2652713"/>
          <p14:tracePt t="73150" x="3990975" y="2652713"/>
          <p14:tracePt t="73165" x="4044950" y="2652713"/>
          <p14:tracePt t="73183" x="4116388" y="2679700"/>
          <p14:tracePt t="73198" x="4205288" y="2687638"/>
          <p14:tracePt t="73215" x="4330700" y="2687638"/>
          <p14:tracePt t="73234" x="4411663" y="2687638"/>
          <p14:tracePt t="73250" x="4465638" y="2687638"/>
          <p14:tracePt t="73294" x="4483100" y="2697163"/>
          <p14:tracePt t="73297" x="4518025" y="2687638"/>
          <p14:tracePt t="73305" x="4537075" y="2687638"/>
          <p14:tracePt t="73316" x="4545013" y="2670175"/>
          <p14:tracePt t="73332" x="4562475" y="2670175"/>
          <p14:tracePt t="73349" x="4572000" y="2670175"/>
          <p14:tracePt t="73390" x="4581525" y="2670175"/>
          <p14:tracePt t="73421" x="4598988" y="2670175"/>
          <p14:tracePt t="73437" x="4608513" y="2670175"/>
          <p14:tracePt t="73454" x="4616450" y="2660650"/>
          <p14:tracePt t="73502" x="4616450" y="2652713"/>
          <p14:tracePt t="73518" x="4616450" y="2643188"/>
          <p14:tracePt t="73521" x="4616450" y="2625725"/>
          <p14:tracePt t="73533" x="4616450" y="2608263"/>
          <p14:tracePt t="73538" x="4633913" y="2571750"/>
          <p14:tracePt t="73550" x="4633913" y="2536825"/>
          <p14:tracePt t="73566" x="4633913" y="2509838"/>
          <p14:tracePt t="73583" x="4633913" y="2500313"/>
          <p14:tracePt t="73599" x="4633913" y="2473325"/>
          <p14:tracePt t="73615" x="4633913" y="2465388"/>
          <p14:tracePt t="73632" x="4625975" y="2428875"/>
          <p14:tracePt t="73632" x="4625975" y="2411413"/>
          <p14:tracePt t="73649" x="4625975" y="2401888"/>
          <p14:tracePt t="73665" x="4616450" y="2366963"/>
          <p14:tracePt t="73682" x="4616450" y="2357438"/>
          <p14:tracePt t="73700" x="4598988" y="2339975"/>
          <p14:tracePt t="73716" x="4581525" y="2330450"/>
          <p14:tracePt t="73733" x="4562475" y="2312988"/>
          <p14:tracePt t="73749" x="4554538" y="2295525"/>
          <p14:tracePt t="73888" x="4554538" y="2276475"/>
          <p14:tracePt t="73904" x="4537075" y="2268538"/>
          <p14:tracePt t="73915" x="4510088" y="2268538"/>
          <p14:tracePt t="73916" x="4446588" y="2268538"/>
          <p14:tracePt t="73933" x="4357688" y="2268538"/>
          <p14:tracePt t="73950" x="4313238" y="2268538"/>
          <p14:tracePt t="73966" x="4259263" y="2268538"/>
          <p14:tracePt t="74015" x="4241800" y="2268538"/>
          <p14:tracePt t="74048" x="4232275" y="2268538"/>
          <p14:tracePt t="74064" x="4214813" y="2286000"/>
          <p14:tracePt t="74080" x="4205288" y="2286000"/>
          <p14:tracePt t="74176" x="4187825" y="2295525"/>
          <p14:tracePt t="74180" x="4179888" y="2303463"/>
          <p14:tracePt t="74187" x="4160838" y="2322513"/>
          <p14:tracePt t="74199" x="4143375" y="2357438"/>
          <p14:tracePt t="74216" x="4125913" y="2374900"/>
          <p14:tracePt t="74233" x="4116388" y="2393950"/>
          <p14:tracePt t="74250" x="4098925" y="2411413"/>
          <p14:tracePt t="74266" x="4098925" y="2419350"/>
          <p14:tracePt t="74283" x="4098925" y="2438400"/>
          <p14:tracePt t="74300" x="4081463" y="2465388"/>
          <p14:tracePt t="74318" x="4081463" y="2482850"/>
          <p14:tracePt t="74531" x="4081463" y="2490788"/>
          <p14:tracePt t="74544" x="4081463" y="2509838"/>
          <p14:tracePt t="74560" x="4081463" y="2527300"/>
          <p14:tracePt t="74566" x="4089400" y="2544763"/>
          <p14:tracePt t="74576" x="4089400" y="2571750"/>
          <p14:tracePt t="74583" x="4098925" y="2598738"/>
          <p14:tracePt t="74600" x="4098925" y="2625725"/>
          <p14:tracePt t="74616" x="4116388" y="2652713"/>
          <p14:tracePt t="74747" x="4125913" y="2670175"/>
          <p14:tracePt t="74767" x="4133850" y="2679700"/>
          <p14:tracePt t="74771" x="4160838" y="2679700"/>
          <p14:tracePt t="74783" x="4187825" y="2697163"/>
          <p14:tracePt t="74787" x="4259263" y="2714625"/>
          <p14:tracePt t="74800" x="4313238" y="2732088"/>
          <p14:tracePt t="74817" x="4394200" y="2759075"/>
          <p14:tracePt t="74833" x="4491038" y="2776538"/>
          <p14:tracePt t="74850" x="4660900" y="2776538"/>
          <p14:tracePt t="74868" x="4732338" y="2776538"/>
          <p14:tracePt t="74883" x="4795838" y="2776538"/>
          <p14:tracePt t="74900" x="4848225" y="2776538"/>
          <p14:tracePt t="74917" x="4875213" y="2776538"/>
          <p14:tracePt t="74933" x="4894263" y="2776538"/>
          <p14:tracePt t="74950" x="4929188" y="2768600"/>
          <p14:tracePt t="74966" x="4965700" y="2768600"/>
          <p14:tracePt t="74983" x="5010150" y="2768600"/>
          <p14:tracePt t="75000" x="5045075" y="2751138"/>
          <p14:tracePt t="75016" x="5062538" y="2741613"/>
          <p14:tracePt t="75033" x="5072063" y="2724150"/>
          <p14:tracePt t="75049" x="5081588" y="2714625"/>
          <p14:tracePt t="75066" x="5089525" y="2705100"/>
          <p14:tracePt t="75083" x="5099050" y="2670175"/>
          <p14:tracePt t="75100" x="5099050" y="2625725"/>
          <p14:tracePt t="75116" x="5116513" y="2589213"/>
          <p14:tracePt t="75133" x="5116513" y="2544763"/>
          <p14:tracePt t="75150" x="5116513" y="2482850"/>
          <p14:tracePt t="75166" x="5116513" y="2384425"/>
          <p14:tracePt t="75183" x="5099050" y="2295525"/>
          <p14:tracePt t="75200" x="5054600" y="2160588"/>
          <p14:tracePt t="75217" x="5018088" y="2081213"/>
          <p14:tracePt t="75234" x="5000625" y="2054225"/>
          <p14:tracePt t="75250" x="4983163" y="2036763"/>
          <p14:tracePt t="75267" x="4956175" y="2017713"/>
          <p14:tracePt t="75284" x="4956175" y="2009775"/>
          <p14:tracePt t="75329" x="4938713" y="2009775"/>
          <p14:tracePt t="75409" x="4929188" y="2009775"/>
          <p14:tracePt t="75414" x="4911725" y="2009775"/>
          <p14:tracePt t="75433" x="4894263" y="2009775"/>
          <p14:tracePt t="75436" x="4848225" y="2017713"/>
          <p14:tracePt t="75450" x="4795838" y="2044700"/>
          <p14:tracePt t="75467" x="4732338" y="2089150"/>
          <p14:tracePt t="75484" x="4687888" y="2108200"/>
          <p14:tracePt t="75746" x="4670425" y="2116138"/>
          <p14:tracePt t="75750" x="4660900" y="2125663"/>
          <p14:tracePt t="75759" x="4660900" y="2170113"/>
          <p14:tracePt t="75766" x="4660900" y="2224088"/>
          <p14:tracePt t="75784" x="4660900" y="2268538"/>
          <p14:tracePt t="75800" x="4660900" y="2295525"/>
          <p14:tracePt t="75816" x="4660900" y="2303463"/>
          <p14:tracePt t="75986" x="4660900" y="2330450"/>
          <p14:tracePt t="75990" x="4660900" y="2366963"/>
          <p14:tracePt t="76007" x="4732338" y="2446338"/>
          <p14:tracePt t="76007" x="4759325" y="2490788"/>
          <p14:tracePt t="76018" x="4795838" y="2554288"/>
          <p14:tracePt t="76034" x="4840288" y="2598738"/>
          <p14:tracePt t="76051" x="4848225" y="2598738"/>
          <p14:tracePt t="76067" x="4857750" y="2598738"/>
          <p14:tracePt t="76084" x="4867275" y="2608263"/>
          <p14:tracePt t="76354" x="4884738" y="2608263"/>
          <p14:tracePt t="76500" x="4875213" y="2608263"/>
          <p14:tracePt t="76610" x="4884738" y="2608263"/>
          <p14:tracePt t="76628" x="4875213" y="2608263"/>
          <p14:tracePt t="76983" x="0" y="0"/>
        </p14:tracePtLst>
        <p14:tracePtLst>
          <p14:tracePt t="78700" x="7296150" y="2205038"/>
          <p14:tracePt t="78726" x="7296150" y="2197100"/>
          <p14:tracePt t="78774" x="7286625" y="2187575"/>
          <p14:tracePt t="78778" x="7286625" y="2179638"/>
          <p14:tracePt t="78790" x="7286625" y="2160588"/>
          <p14:tracePt t="78793" x="7269163" y="2143125"/>
          <p14:tracePt t="78806" x="7269163" y="2116138"/>
          <p14:tracePt t="78822" x="7269163" y="2071688"/>
          <p14:tracePt t="78838" x="7269163" y="2027238"/>
          <p14:tracePt t="78853" x="7269163" y="1946275"/>
          <p14:tracePt t="78869" x="7269163" y="1812925"/>
          <p14:tracePt t="78890" x="7269163" y="1758950"/>
          <p14:tracePt t="78902" x="7269163" y="1731963"/>
          <p14:tracePt t="78926" x="7269163" y="1724025"/>
          <p14:tracePt t="78938" x="7269163" y="1714500"/>
          <p14:tracePt t="78998" x="7269163" y="1704975"/>
          <p14:tracePt t="79002" x="7269163" y="1697038"/>
          <p14:tracePt t="79078" x="7269163" y="1687513"/>
          <p14:tracePt t="79082" x="7269163" y="1679575"/>
          <p14:tracePt t="79109" x="7277100" y="1679575"/>
          <p14:tracePt t="79113" x="7286625" y="1679575"/>
          <p14:tracePt t="79157" x="7304088" y="1687513"/>
          <p14:tracePt t="79162" x="7304088" y="1697038"/>
          <p14:tracePt t="79175" x="7304088" y="1724025"/>
          <p14:tracePt t="79191" x="7304088" y="1741488"/>
          <p14:tracePt t="79191" x="7313613" y="1776413"/>
          <p14:tracePt t="79201" x="7323138" y="1893888"/>
          <p14:tracePt t="79219" x="7340600" y="2009775"/>
          <p14:tracePt t="79235" x="7348538" y="2143125"/>
          <p14:tracePt t="79252" x="7375525" y="2330450"/>
          <p14:tracePt t="79269" x="7385050" y="2465388"/>
          <p14:tracePt t="79286" x="7394575" y="2598738"/>
          <p14:tracePt t="79302" x="7412038" y="2705100"/>
          <p14:tracePt t="79318" x="7439025" y="2822575"/>
          <p14:tracePt t="79335" x="7456488" y="2919413"/>
          <p14:tracePt t="79352" x="7456488" y="2938463"/>
          <p14:tracePt t="79369" x="7483475" y="2973388"/>
          <p14:tracePt t="79401" x="7500938" y="3000375"/>
          <p14:tracePt t="79402" x="7510463" y="3027363"/>
          <p14:tracePt t="79418" x="7527925" y="3081338"/>
          <p14:tracePt t="79436" x="7537450" y="3143250"/>
          <p14:tracePt t="79451" x="7554913" y="3179763"/>
          <p14:tracePt t="79469" x="7562850" y="3214688"/>
          <p14:tracePt t="79485" x="7562850" y="3232150"/>
          <p14:tracePt t="79501" x="7581900" y="3251200"/>
          <p14:tracePt t="79542" x="7581900" y="3259138"/>
          <p14:tracePt t="79605" x="7589838" y="3259138"/>
          <p14:tracePt t="79609" x="7599363" y="3259138"/>
          <p14:tracePt t="79625" x="7616825" y="3259138"/>
          <p14:tracePt t="79640" x="7634288" y="3259138"/>
          <p14:tracePt t="79644" x="7643813" y="3241675"/>
          <p14:tracePt t="79653" x="7697788" y="3197225"/>
          <p14:tracePt t="79667" x="7697788" y="3160713"/>
          <p14:tracePt t="79685" x="7705725" y="3125788"/>
          <p14:tracePt t="79701" x="7715250" y="3098800"/>
          <p14:tracePt t="79718" x="7724775" y="3054350"/>
          <p14:tracePt t="79735" x="7724775" y="2955925"/>
          <p14:tracePt t="79752" x="7724775" y="2884488"/>
          <p14:tracePt t="79769" x="7724775" y="2795588"/>
          <p14:tracePt t="79785" x="7724775" y="2724150"/>
          <p14:tracePt t="79785" x="7724775" y="2697163"/>
          <p14:tracePt t="79803" x="7705725" y="2633663"/>
          <p14:tracePt t="79819" x="7705725" y="2581275"/>
          <p14:tracePt t="79835" x="7705725" y="2527300"/>
          <p14:tracePt t="79852" x="7705725" y="2482850"/>
          <p14:tracePt t="79869" x="7705725" y="2428875"/>
          <p14:tracePt t="79886" x="7697788" y="2393950"/>
          <p14:tracePt t="79902" x="7680325" y="2339975"/>
          <p14:tracePt t="79919" x="7680325" y="2303463"/>
          <p14:tracePt t="79935" x="7680325" y="2259013"/>
          <p14:tracePt t="79952" x="7680325" y="2224088"/>
          <p14:tracePt t="79968" x="7680325" y="2197100"/>
          <p14:tracePt t="79986" x="7680325" y="2160588"/>
          <p14:tracePt t="80002" x="7670800" y="2133600"/>
          <p14:tracePt t="80018" x="7670800" y="2108200"/>
          <p14:tracePt t="80035" x="7670800" y="2089150"/>
          <p14:tracePt t="80052" x="7661275" y="2081213"/>
          <p14:tracePt t="80264" x="7661275" y="2089150"/>
          <p14:tracePt t="80268" x="7661275" y="2098675"/>
          <p14:tracePt t="80274" x="7661275" y="2160588"/>
          <p14:tracePt t="80285" x="7661275" y="2214563"/>
          <p14:tracePt t="80302" x="7661275" y="2276475"/>
          <p14:tracePt t="80322" x="7661275" y="2339975"/>
          <p14:tracePt t="80335" x="7661275" y="2411413"/>
          <p14:tracePt t="80353" x="7661275" y="2446338"/>
          <p14:tracePt t="80369" x="7661275" y="2482850"/>
          <p14:tracePt t="80385" x="7661275" y="2517775"/>
          <p14:tracePt t="80402" x="7634288" y="2554288"/>
          <p14:tracePt t="80419" x="7608888" y="2589213"/>
          <p14:tracePt t="80436" x="7599363" y="2616200"/>
          <p14:tracePt t="80452" x="7581900" y="2633663"/>
          <p14:tracePt t="80469" x="7554913" y="2679700"/>
          <p14:tracePt t="80487" x="7537450" y="2687638"/>
          <p14:tracePt t="80503" x="7500938" y="2732088"/>
          <p14:tracePt t="80520" x="7473950" y="2751138"/>
          <p14:tracePt t="80536" x="7439025" y="2776538"/>
          <p14:tracePt t="80553" x="7394575" y="2803525"/>
          <p14:tracePt t="80569" x="7367588" y="2830513"/>
          <p14:tracePt t="80585" x="7340600" y="2840038"/>
          <p14:tracePt t="80631" x="7323138" y="2840038"/>
          <p14:tracePt t="80648" x="7313613" y="2840038"/>
          <p14:tracePt t="80651" x="7304088" y="2840038"/>
          <p14:tracePt t="80663" x="7286625" y="2840038"/>
          <p14:tracePt t="80696" x="7269163" y="2840038"/>
          <p14:tracePt t="80699" x="7259638" y="2840038"/>
          <p14:tracePt t="80728" x="7251700" y="2840038"/>
          <p14:tracePt t="80732" x="7251700" y="2822575"/>
          <p14:tracePt t="80743" x="7251700" y="2776538"/>
          <p14:tracePt t="80755" x="7251700" y="2714625"/>
          <p14:tracePt t="80769" x="7251700" y="2616200"/>
          <p14:tracePt t="80785" x="7259638" y="2527300"/>
          <p14:tracePt t="80803" x="7286625" y="2438400"/>
          <p14:tracePt t="80819" x="7304088" y="2357438"/>
          <p14:tracePt t="80836" x="7304088" y="2312988"/>
          <p14:tracePt t="80853" x="7323138" y="2259013"/>
          <p14:tracePt t="80869" x="7323138" y="2214563"/>
          <p14:tracePt t="80886" x="7323138" y="2170113"/>
          <p14:tracePt t="80903" x="7323138" y="2116138"/>
          <p14:tracePt t="80920" x="7323138" y="2081213"/>
          <p14:tracePt t="80935" x="7323138" y="2044700"/>
          <p14:tracePt t="80952" x="7323138" y="2017713"/>
          <p14:tracePt t="80969" x="7323138" y="1990725"/>
          <p14:tracePt t="80986" x="7323138" y="1955800"/>
          <p14:tracePt t="81004" x="7323138" y="1938338"/>
          <p14:tracePt t="81019" x="7323138" y="1919288"/>
          <p14:tracePt t="81036" x="7323138" y="1911350"/>
          <p14:tracePt t="81096" x="7323138" y="1893888"/>
          <p14:tracePt t="81112" x="7323138" y="1884363"/>
          <p14:tracePt t="81116" x="7323138" y="1874838"/>
          <p14:tracePt t="81119" x="7323138" y="1857375"/>
          <p14:tracePt t="81159" x="7323138" y="1847850"/>
          <p14:tracePt t="81160" x="7323138" y="1839913"/>
          <p14:tracePt t="81169" x="7323138" y="1830388"/>
          <p14:tracePt t="81186" x="7323138" y="1812925"/>
          <p14:tracePt t="81406" x="7323138" y="1822450"/>
          <p14:tracePt t="81418" x="7323138" y="1839913"/>
          <p14:tracePt t="81425" x="7323138" y="1857375"/>
          <p14:tracePt t="81437" x="7323138" y="1911350"/>
          <p14:tracePt t="81437" x="7323138" y="1928813"/>
          <p14:tracePt t="81453" x="7323138" y="1990725"/>
          <p14:tracePt t="81470" x="7323138" y="2081213"/>
          <p14:tracePt t="81487" x="7323138" y="2143125"/>
          <p14:tracePt t="81503" x="7323138" y="2214563"/>
          <p14:tracePt t="81519" x="7323138" y="2268538"/>
          <p14:tracePt t="81536" x="7323138" y="2295525"/>
          <p14:tracePt t="81553" x="7323138" y="2330450"/>
          <p14:tracePt t="81570" x="7323138" y="2347913"/>
          <p14:tracePt t="81586" x="7323138" y="2366963"/>
          <p14:tracePt t="81604" x="7331075" y="2393950"/>
          <p14:tracePt t="81619" x="7331075" y="2419350"/>
          <p14:tracePt t="81636" x="7331075" y="2438400"/>
          <p14:tracePt t="81652" x="7331075" y="2465388"/>
          <p14:tracePt t="81669" x="7348538" y="2490788"/>
          <p14:tracePt t="81686" x="7348538" y="2527300"/>
          <p14:tracePt t="81702" x="7348538" y="2544763"/>
          <p14:tracePt t="81720" x="7348538" y="2571750"/>
          <p14:tracePt t="81720" x="7348538" y="2581275"/>
          <p14:tracePt t="81737" x="7348538" y="2633663"/>
          <p14:tracePt t="81754" x="7348538" y="2670175"/>
          <p14:tracePt t="81770" x="7348538" y="2714625"/>
          <p14:tracePt t="81786" x="7348538" y="2776538"/>
          <p14:tracePt t="81803" x="7348538" y="2803525"/>
          <p14:tracePt t="81820" x="7358063" y="2830513"/>
          <p14:tracePt t="81837" x="7358063" y="2847975"/>
          <p14:tracePt t="81854" x="7358063" y="2857500"/>
          <p14:tracePt t="81994" x="7367588" y="2857500"/>
          <p14:tracePt t="82042" x="7375525" y="2867025"/>
          <p14:tracePt t="82057" x="7385050" y="2867025"/>
          <p14:tracePt t="82074" x="7402513" y="2867025"/>
          <p14:tracePt t="82078" x="7419975" y="2867025"/>
          <p14:tracePt t="82090" x="7429500" y="2867025"/>
          <p14:tracePt t="82103" x="7456488" y="2867025"/>
          <p14:tracePt t="82104" x="7473950" y="2867025"/>
          <p14:tracePt t="82122" x="7500938" y="2847975"/>
          <p14:tracePt t="82122" x="7527925" y="2830513"/>
          <p14:tracePt t="82138" x="7562850" y="2803525"/>
          <p14:tracePt t="82154" x="7589838" y="2786063"/>
          <p14:tracePt t="82170" x="7608888" y="2768600"/>
          <p14:tracePt t="82186" x="7616825" y="2741613"/>
          <p14:tracePt t="82203" x="7634288" y="2697163"/>
          <p14:tracePt t="82220" x="7643813" y="2660650"/>
          <p14:tracePt t="82236" x="7661275" y="2608263"/>
          <p14:tracePt t="82254" x="7661275" y="2571750"/>
          <p14:tracePt t="82270" x="7661275" y="2554288"/>
          <p14:tracePt t="82287" x="7661275" y="2517775"/>
          <p14:tracePt t="82303" x="7653338" y="2482850"/>
          <p14:tracePt t="82320" x="7653338" y="2446338"/>
          <p14:tracePt t="82336" x="7653338" y="2384425"/>
          <p14:tracePt t="82353" x="7653338" y="2339975"/>
          <p14:tracePt t="82370" x="7653338" y="2276475"/>
          <p14:tracePt t="82387" x="7653338" y="2214563"/>
          <p14:tracePt t="82403" x="7653338" y="2160588"/>
          <p14:tracePt t="82419" x="7653338" y="2108200"/>
          <p14:tracePt t="82437" x="7653338" y="2081213"/>
          <p14:tracePt t="82453" x="7653338" y="2071688"/>
          <p14:tracePt t="82510" x="7643813" y="2071688"/>
          <p14:tracePt t="82538" x="7626350" y="2071688"/>
          <p14:tracePt t="82585" x="7616825" y="2062163"/>
          <p14:tracePt t="82601" x="7608888" y="2054225"/>
          <p14:tracePt t="82606" x="7599363" y="2044700"/>
          <p14:tracePt t="82751" x="7589838" y="2054225"/>
          <p14:tracePt t="82763" x="7589838" y="2071688"/>
          <p14:tracePt t="82767" x="7581900" y="2081213"/>
          <p14:tracePt t="82771" x="7581900" y="2125663"/>
          <p14:tracePt t="82786" x="7562850" y="2160588"/>
          <p14:tracePt t="82803" x="7562850" y="2205038"/>
          <p14:tracePt t="82820" x="7562850" y="2268538"/>
          <p14:tracePt t="82837" x="7562850" y="2303463"/>
          <p14:tracePt t="82854" x="7562850" y="2357438"/>
          <p14:tracePt t="82870" x="7562850" y="2419350"/>
          <p14:tracePt t="82886" x="7562850" y="2473325"/>
          <p14:tracePt t="82905" x="7562850" y="2527300"/>
          <p14:tracePt t="82920" x="7562850" y="2562225"/>
          <p14:tracePt t="82937" x="7554913" y="2598738"/>
          <p14:tracePt t="82954" x="7545388" y="2633663"/>
          <p14:tracePt t="82970" x="7527925" y="2679700"/>
          <p14:tracePt t="82988" x="7518400" y="2724150"/>
          <p14:tracePt t="83003" x="7500938" y="2759075"/>
          <p14:tracePt t="83021" x="7491413" y="2795588"/>
          <p14:tracePt t="83037" x="7483475" y="2822575"/>
          <p14:tracePt t="83054" x="7483475" y="2847975"/>
          <p14:tracePt t="83070" x="7456488" y="2884488"/>
          <p14:tracePt t="83087" x="7446963" y="2911475"/>
          <p14:tracePt t="83104" x="7419975" y="2911475"/>
          <p14:tracePt t="83120" x="7402513" y="2946400"/>
          <p14:tracePt t="83164" x="7394575" y="2946400"/>
          <p14:tracePt t="83196" x="7385050" y="2946400"/>
          <p14:tracePt t="83200" x="7375525" y="2946400"/>
          <p14:tracePt t="83211" x="7367588" y="2946400"/>
          <p14:tracePt t="83213" x="7348538" y="2946400"/>
          <p14:tracePt t="83220" x="7323138" y="2901950"/>
          <p14:tracePt t="83236" x="7296150" y="2847975"/>
          <p14:tracePt t="83253" x="7259638" y="2795588"/>
          <p14:tracePt t="83270" x="7251700" y="2768600"/>
          <p14:tracePt t="83287" x="7251700" y="2732088"/>
          <p14:tracePt t="83287" x="7251700" y="2705100"/>
          <p14:tracePt t="83320" x="7251700" y="2687638"/>
          <p14:tracePt t="83321" x="7251700" y="2643188"/>
          <p14:tracePt t="83337" x="7251700" y="2598738"/>
          <p14:tracePt t="83353" x="7251700" y="2536825"/>
          <p14:tracePt t="83370" x="7269163" y="2401888"/>
          <p14:tracePt t="83387" x="7286625" y="2339975"/>
          <p14:tracePt t="83404" x="7304088" y="2276475"/>
          <p14:tracePt t="83421" x="7331075" y="2214563"/>
          <p14:tracePt t="83437" x="7348538" y="2170113"/>
          <p14:tracePt t="83453" x="7385050" y="2089150"/>
          <p14:tracePt t="83472" x="7402513" y="2036763"/>
          <p14:tracePt t="83488" x="7412038" y="2000250"/>
          <p14:tracePt t="83504" x="7412038" y="1965325"/>
          <p14:tracePt t="83521" x="7412038" y="1938338"/>
          <p14:tracePt t="83537" x="7419975" y="1901825"/>
          <p14:tracePt t="83553" x="7429500" y="1893888"/>
          <p14:tracePt t="83571" x="7429500" y="1857375"/>
          <p14:tracePt t="83586" x="7439025" y="1839913"/>
          <p14:tracePt t="83604" x="7439025" y="1822450"/>
          <p14:tracePt t="83621" x="7439025" y="1803400"/>
          <p14:tracePt t="83637" x="7439025" y="1785938"/>
          <p14:tracePt t="84286" x="7439025" y="1803400"/>
          <p14:tracePt t="84303" x="7439025" y="1812925"/>
          <p14:tracePt t="84303" x="7439025" y="1822450"/>
          <p14:tracePt t="84318" x="7429500" y="1830388"/>
          <p14:tracePt t="84321" x="7419975" y="1839913"/>
          <p14:tracePt t="84334" x="7412038" y="1857375"/>
          <p14:tracePt t="84337" x="7394575" y="1884363"/>
          <p14:tracePt t="84355" x="7394575" y="1911350"/>
          <p14:tracePt t="84370" x="7394575" y="1938338"/>
          <p14:tracePt t="84388" x="7394575" y="1982788"/>
          <p14:tracePt t="84404" x="7385050" y="2000250"/>
          <p14:tracePt t="84421" x="7385050" y="2017713"/>
          <p14:tracePt t="84437" x="7385050" y="2044700"/>
          <p14:tracePt t="84454" x="7385050" y="2071688"/>
          <p14:tracePt t="84471" x="7367588" y="2108200"/>
          <p14:tracePt t="84488" x="7367588" y="2133600"/>
          <p14:tracePt t="84504" x="7367588" y="2170113"/>
          <p14:tracePt t="84520" x="7358063" y="2214563"/>
          <p14:tracePt t="84537" x="7358063" y="2232025"/>
          <p14:tracePt t="84554" x="7340600" y="2276475"/>
          <p14:tracePt t="84571" x="7340600" y="2295525"/>
          <p14:tracePt t="84588" x="7340600" y="2322513"/>
          <p14:tracePt t="84604" x="7340600" y="2339975"/>
          <p14:tracePt t="84620" x="7340600" y="2366963"/>
          <p14:tracePt t="84638" x="7331075" y="2374900"/>
          <p14:tracePt t="84673" x="7331075" y="2384425"/>
          <p14:tracePt t="84673" x="7331075" y="2393950"/>
          <p14:tracePt t="84687" x="7331075" y="2401888"/>
          <p14:tracePt t="84687" x="7331075" y="2419350"/>
          <p14:tracePt t="84705" x="7331075" y="2428875"/>
          <p14:tracePt t="84721" x="7331075" y="2446338"/>
          <p14:tracePt t="84737" x="7331075" y="2455863"/>
          <p14:tracePt t="84755" x="7331075" y="2473325"/>
          <p14:tracePt t="84771" x="7331075" y="2490788"/>
          <p14:tracePt t="85342" x="7331075" y="2500313"/>
          <p14:tracePt t="85346" x="7331075" y="2509838"/>
          <p14:tracePt t="85357" x="7331075" y="2517775"/>
          <p14:tracePt t="85374" x="7331075" y="2536825"/>
          <p14:tracePt t="85390" x="7331075" y="2562225"/>
          <p14:tracePt t="85405" x="7331075" y="2581275"/>
          <p14:tracePt t="85406" x="7331075" y="2608263"/>
          <p14:tracePt t="85421" x="7331075" y="2643188"/>
          <p14:tracePt t="85438" x="7331075" y="2687638"/>
          <p14:tracePt t="85454" x="7331075" y="2724150"/>
          <p14:tracePt t="85472" x="7331075" y="2741613"/>
          <p14:tracePt t="85487" x="7331075" y="2786063"/>
          <p14:tracePt t="85505" x="7331075" y="2803525"/>
          <p14:tracePt t="85521" x="7331075" y="2813050"/>
          <p14:tracePt t="85538" x="7348538" y="2830513"/>
          <p14:tracePt t="85597" x="7358063" y="2840038"/>
          <p14:tracePt t="85617" x="7367588" y="2847975"/>
          <p14:tracePt t="85631" x="7375525" y="2847975"/>
          <p14:tracePt t="85632" x="7385050" y="2847975"/>
          <p14:tracePt t="85638" x="7429500" y="2857500"/>
          <p14:tracePt t="85655" x="7456488" y="2857500"/>
          <p14:tracePt t="85671" x="7473950" y="2857500"/>
          <p14:tracePt t="85688" x="7491413" y="2857500"/>
          <p14:tracePt t="85705" x="7510463" y="2857500"/>
          <p14:tracePt t="85722" x="7518400" y="2857500"/>
          <p14:tracePt t="86048" x="7510463" y="2857500"/>
          <p14:tracePt t="86052" x="7500938" y="2857500"/>
          <p14:tracePt t="86071" x="7483475" y="2857500"/>
          <p14:tracePt t="86088" x="7456488" y="2830513"/>
          <p14:tracePt t="86089" x="7439025" y="2776538"/>
          <p14:tracePt t="86105" x="7419975" y="2732088"/>
          <p14:tracePt t="86122" x="7394575" y="2643188"/>
          <p14:tracePt t="86138" x="7375525" y="2562225"/>
          <p14:tracePt t="86155" x="7367588" y="2473325"/>
          <p14:tracePt t="86172" x="7367588" y="2401888"/>
          <p14:tracePt t="86188" x="7367588" y="2347913"/>
          <p14:tracePt t="86205" x="7367588" y="2286000"/>
          <p14:tracePt t="86222" x="7367588" y="2232025"/>
          <p14:tracePt t="86222" x="7367588" y="2214563"/>
          <p14:tracePt t="86239" x="7367588" y="2179638"/>
          <p14:tracePt t="86256" x="7367588" y="2133600"/>
          <p14:tracePt t="86272" x="7375525" y="2108200"/>
          <p14:tracePt t="86289" x="7375525" y="2089150"/>
          <p14:tracePt t="86305" x="7385050" y="2062163"/>
          <p14:tracePt t="86322" x="7419975" y="2027238"/>
          <p14:tracePt t="86338" x="7419975" y="2000250"/>
          <p14:tracePt t="86356" x="7419975" y="1982788"/>
          <p14:tracePt t="86372" x="7419975" y="1965325"/>
          <p14:tracePt t="86389" x="7429500" y="1955800"/>
          <p14:tracePt t="86480" x="7439025" y="1955800"/>
          <p14:tracePt t="86484" x="7446963" y="1955800"/>
          <p14:tracePt t="86496" x="7456488" y="1955800"/>
          <p14:tracePt t="86500" x="7473950" y="1955800"/>
          <p14:tracePt t="86512" x="7491413" y="1955800"/>
          <p14:tracePt t="86521" x="7527925" y="1946275"/>
          <p14:tracePt t="86538" x="7554913" y="1946275"/>
          <p14:tracePt t="86555" x="7599363" y="1946275"/>
          <p14:tracePt t="86572" x="7616825" y="1946275"/>
          <p14:tracePt t="86588" x="7643813" y="1946275"/>
          <p14:tracePt t="86622" x="7653338" y="1955800"/>
          <p14:tracePt t="86639" x="7670800" y="1955800"/>
          <p14:tracePt t="86639" x="7680325" y="1965325"/>
          <p14:tracePt t="86655" x="7697788" y="1990725"/>
          <p14:tracePt t="86671" x="7705725" y="2000250"/>
          <p14:tracePt t="86688" x="7724775" y="2036763"/>
          <p14:tracePt t="86705" x="7732713" y="2062163"/>
          <p14:tracePt t="86721" x="7732713" y="2098675"/>
          <p14:tracePt t="86738" x="7732713" y="2170113"/>
          <p14:tracePt t="86755" x="7732713" y="2224088"/>
          <p14:tracePt t="86772" x="7732713" y="2286000"/>
          <p14:tracePt t="86788" x="7732713" y="2347913"/>
          <p14:tracePt t="86805" x="7732713" y="2393950"/>
          <p14:tracePt t="86822" x="7732713" y="2411413"/>
          <p14:tracePt t="86839" x="7732713" y="2428875"/>
          <p14:tracePt t="86855" x="7759700" y="2446338"/>
          <p14:tracePt t="86872" x="7759700" y="2465388"/>
          <p14:tracePt t="86889" x="7759700" y="2490788"/>
          <p14:tracePt t="86905" x="7759700" y="2527300"/>
          <p14:tracePt t="86922" x="7751763" y="2554288"/>
          <p14:tracePt t="86939" x="7732713" y="2598738"/>
          <p14:tracePt t="86955" x="7724775" y="2616200"/>
          <p14:tracePt t="86972" x="7705725" y="2670175"/>
          <p14:tracePt t="86989" x="7688263" y="2705100"/>
          <p14:tracePt t="87006" x="7670800" y="2751138"/>
          <p14:tracePt t="87022" x="7634288" y="2813050"/>
          <p14:tracePt t="87040" x="7626350" y="2822575"/>
          <p14:tracePt t="87056" x="7616825" y="2830513"/>
          <p14:tracePt t="87072" x="7608888" y="2830513"/>
          <p14:tracePt t="87089" x="7589838" y="2830513"/>
          <p14:tracePt t="87106" x="7554913" y="2847975"/>
          <p14:tracePt t="87123" x="7518400" y="2867025"/>
          <p14:tracePt t="87139" x="7491413" y="2867025"/>
          <p14:tracePt t="87156" x="7483475" y="2867025"/>
          <p14:tracePt t="87172" x="7466013" y="2867025"/>
          <p14:tracePt t="87189" x="7456488" y="2867025"/>
          <p14:tracePt t="87234" x="7446963" y="2847975"/>
          <p14:tracePt t="87237" x="7439025" y="2840038"/>
          <p14:tracePt t="87244" x="7419975" y="2786063"/>
          <p14:tracePt t="87256" x="7419975" y="2741613"/>
          <p14:tracePt t="87272" x="7419975" y="2679700"/>
          <p14:tracePt t="87289" x="7419975" y="2652713"/>
          <p14:tracePt t="87305" x="7419975" y="2643188"/>
          <p14:tracePt t="87378" x="7412038" y="2643188"/>
          <p14:tracePt t="87382" x="7402513" y="2643188"/>
          <p14:tracePt t="87394" x="7394575" y="2643188"/>
          <p14:tracePt t="87398" x="7375525" y="2679700"/>
          <p14:tracePt t="87405" x="7375525" y="2724150"/>
          <p14:tracePt t="87422" x="7348538" y="2786063"/>
          <p14:tracePt t="87438" x="7331075" y="2884488"/>
          <p14:tracePt t="87456" x="7296150" y="2965450"/>
          <p14:tracePt t="87472" x="7259638" y="3027363"/>
          <p14:tracePt t="87490" x="7242175" y="3062288"/>
          <p14:tracePt t="87506" x="7188200" y="3108325"/>
          <p14:tracePt t="87522" x="7126288" y="3133725"/>
          <p14:tracePt t="87539" x="7062788" y="3160713"/>
          <p14:tracePt t="87556" x="7010400" y="3205163"/>
          <p14:tracePt t="87556" x="6983413" y="3205163"/>
          <p14:tracePt t="87573" x="6938963" y="3241675"/>
          <p14:tracePt t="87590" x="6894513" y="3268663"/>
          <p14:tracePt t="87607" x="6848475" y="3303588"/>
          <p14:tracePt t="87622" x="6796088" y="3330575"/>
          <p14:tracePt t="87639" x="6742113" y="3367088"/>
          <p14:tracePt t="87656" x="6697663" y="3402013"/>
          <p14:tracePt t="87673" x="6653213" y="3438525"/>
          <p14:tracePt t="87690" x="6653213" y="3446463"/>
          <p14:tracePt t="87706" x="6653213" y="3465513"/>
          <p14:tracePt t="87723" x="6653213" y="3455988"/>
          <p14:tracePt t="87777" x="6653213" y="3446463"/>
          <p14:tracePt t="87781" x="6653213" y="3438525"/>
          <p14:tracePt t="87793" x="6661150" y="3429000"/>
          <p14:tracePt t="87797" x="6670675" y="3419475"/>
          <p14:tracePt t="87822" x="6680200" y="3419475"/>
          <p14:tracePt t="87822" x="6697663" y="3419475"/>
          <p14:tracePt t="87839" x="6732588" y="3394075"/>
          <p14:tracePt t="87855" x="6759575" y="3384550"/>
          <p14:tracePt t="87872" x="6848475" y="3348038"/>
          <p14:tracePt t="87889" x="6919913" y="3340100"/>
          <p14:tracePt t="87905" x="7018338" y="3330575"/>
          <p14:tracePt t="87922" x="7134225" y="3303588"/>
          <p14:tracePt t="87939" x="7251700" y="3268663"/>
          <p14:tracePt t="87955" x="7358063" y="3224213"/>
          <p14:tracePt t="87972" x="7473950" y="3179763"/>
          <p14:tracePt t="87990" x="7527925" y="3170238"/>
          <p14:tracePt t="88006" x="7608888" y="3143250"/>
          <p14:tracePt t="88023" x="7688263" y="3116263"/>
          <p14:tracePt t="88039" x="7777163" y="3089275"/>
          <p14:tracePt t="88057" x="7858125" y="3071813"/>
          <p14:tracePt t="88072" x="7947025" y="3036888"/>
          <p14:tracePt t="88089" x="8027988" y="3017838"/>
          <p14:tracePt t="88106" x="8081963" y="3009900"/>
          <p14:tracePt t="88122" x="8126413" y="2990850"/>
          <p14:tracePt t="88139" x="8143875" y="2990850"/>
          <p14:tracePt t="88156" x="8161338" y="2990850"/>
          <p14:tracePt t="88193" x="8170863" y="2982913"/>
          <p14:tracePt t="88198" x="8180388" y="2982913"/>
          <p14:tracePt t="88225" x="8188325" y="2982913"/>
          <p14:tracePt t="88242" x="8197850" y="2973388"/>
          <p14:tracePt t="88257" x="8205788" y="2965450"/>
          <p14:tracePt t="88257" x="8215313" y="2965450"/>
          <p14:tracePt t="88292" x="8232775" y="2955925"/>
          <p14:tracePt t="88416" x="8205788" y="2973388"/>
          <p14:tracePt t="88421" x="8161338" y="3000375"/>
          <p14:tracePt t="88433" x="8143875" y="3009900"/>
          <p14:tracePt t="88437" x="8108950" y="3036888"/>
          <p14:tracePt t="88449" x="8001000" y="3089275"/>
          <p14:tracePt t="88456" x="7885113" y="3160713"/>
          <p14:tracePt t="88473" x="7732713" y="3232150"/>
          <p14:tracePt t="88489" x="7589838" y="3303588"/>
          <p14:tracePt t="88506" x="7483475" y="3357563"/>
          <p14:tracePt t="88523" x="7402513" y="3402013"/>
          <p14:tracePt t="88540" x="7340600" y="3429000"/>
          <p14:tracePt t="88578" x="7323138" y="3446463"/>
          <p14:tracePt t="88590" x="7313613" y="3446463"/>
          <p14:tracePt t="88610" x="7304088" y="3455988"/>
          <p14:tracePt t="88744" x="7323138" y="3455988"/>
          <p14:tracePt t="88755" x="7348538" y="3446463"/>
          <p14:tracePt t="88760" x="7385050" y="3438525"/>
          <p14:tracePt t="88772" x="7439025" y="3411538"/>
          <p14:tracePt t="88776" x="7554913" y="3357563"/>
          <p14:tracePt t="88790" x="7680325" y="3295650"/>
          <p14:tracePt t="88806" x="7848600" y="3187700"/>
          <p14:tracePt t="88840" x="7894638" y="3160713"/>
          <p14:tracePt t="88840" x="7929563" y="3133725"/>
          <p14:tracePt t="88856" x="7956550" y="3089275"/>
          <p14:tracePt t="88872" x="7956550" y="3062288"/>
          <p14:tracePt t="88889" x="7983538" y="3044825"/>
          <p14:tracePt t="88906" x="7991475" y="3027363"/>
          <p14:tracePt t="88922" x="8001000" y="3027363"/>
          <p14:tracePt t="88940" x="8018463" y="3009900"/>
          <p14:tracePt t="89076" x="8010525" y="3009900"/>
          <p14:tracePt t="89080" x="8001000" y="3009900"/>
          <p14:tracePt t="89092" x="7983538" y="3017838"/>
          <p14:tracePt t="89108" x="7966075" y="3027363"/>
          <p14:tracePt t="89108" x="7912100" y="3054350"/>
          <p14:tracePt t="89123" x="7848600" y="3081338"/>
          <p14:tracePt t="89140" x="7804150" y="3108325"/>
          <p14:tracePt t="89156" x="7751763" y="3133725"/>
          <p14:tracePt t="89173" x="7688263" y="3152775"/>
          <p14:tracePt t="89190" x="7608888" y="3187700"/>
          <p14:tracePt t="89207" x="7537450" y="3205163"/>
          <p14:tracePt t="89224" x="7510463" y="3214688"/>
          <p14:tracePt t="89239" x="7473950" y="3232150"/>
          <p14:tracePt t="89257" x="7456488" y="3232150"/>
          <p14:tracePt t="89273" x="7429500" y="3232150"/>
          <p14:tracePt t="89290" x="7394575" y="3241675"/>
          <p14:tracePt t="89323" x="7375525" y="3251200"/>
          <p14:tracePt t="89348" x="7367588" y="3259138"/>
          <p14:tracePt t="89363" x="7367588" y="3268663"/>
          <p14:tracePt t="89428" x="7358063" y="3268663"/>
          <p14:tracePt t="89460" x="7348538" y="3276600"/>
          <p14:tracePt t="89463" x="7331075" y="3276600"/>
          <p14:tracePt t="89475" x="7296150" y="3286125"/>
          <p14:tracePt t="89475" x="7296150" y="3295650"/>
          <p14:tracePt t="89491" x="7251700" y="3322638"/>
          <p14:tracePt t="89491" x="7232650" y="3330575"/>
          <p14:tracePt t="89507" x="7188200" y="3330575"/>
          <p14:tracePt t="89524" x="7143750" y="3357563"/>
          <p14:tracePt t="89540" x="7134225" y="3357563"/>
          <p14:tracePt t="89604" x="7126288" y="3357563"/>
          <p14:tracePt t="89608" x="7116763" y="3357563"/>
          <p14:tracePt t="89636" x="7126288" y="3357563"/>
          <p14:tracePt t="89639" x="7170738" y="3322638"/>
          <p14:tracePt t="89652" x="7251700" y="3286125"/>
          <p14:tracePt t="89661" x="7304088" y="3259138"/>
          <p14:tracePt t="89673" x="7429500" y="3224213"/>
          <p14:tracePt t="89690" x="7545388" y="3179763"/>
          <p14:tracePt t="89707" x="7653338" y="3152775"/>
          <p14:tracePt t="89723" x="7724775" y="3116263"/>
          <p14:tracePt t="89740" x="7777163" y="3098800"/>
          <p14:tracePt t="89756" x="7840663" y="3054350"/>
          <p14:tracePt t="89773" x="7902575" y="3036888"/>
          <p14:tracePt t="89790" x="7939088" y="3017838"/>
          <p14:tracePt t="89807" x="7966075" y="3017838"/>
          <p14:tracePt t="89823" x="7974013" y="3017838"/>
          <p14:tracePt t="89840" x="7991475" y="3017838"/>
          <p14:tracePt t="89890" x="8001000" y="3017838"/>
          <p14:tracePt t="89906" x="8018463" y="3009900"/>
          <p14:tracePt t="89922" x="8045450" y="3009900"/>
          <p14:tracePt t="89929" x="8054975" y="3009900"/>
          <p14:tracePt t="89939" x="8072438" y="3009900"/>
          <p14:tracePt t="89956" x="8089900" y="3009900"/>
          <p14:tracePt t="90196" x="8099425" y="3009900"/>
          <p14:tracePt t="90566" x="8072438" y="3000375"/>
          <p14:tracePt t="90569" x="8037513" y="3000375"/>
          <p14:tracePt t="90581" x="8018463" y="3000375"/>
          <p14:tracePt t="90586" x="7983538" y="3017838"/>
          <p14:tracePt t="90590" x="7939088" y="3036888"/>
          <p14:tracePt t="90607" x="7875588" y="3054350"/>
          <p14:tracePt t="90624" x="7796213" y="3081338"/>
          <p14:tracePt t="90641" x="7705725" y="3108325"/>
          <p14:tracePt t="90657" x="7608888" y="3125788"/>
          <p14:tracePt t="90674" x="7510463" y="3152775"/>
          <p14:tracePt t="90690" x="7419975" y="3187700"/>
          <p14:tracePt t="90707" x="7367588" y="3197225"/>
          <p14:tracePt t="90724" x="7296150" y="3214688"/>
          <p14:tracePt t="90741" x="7251700" y="3232150"/>
          <p14:tracePt t="90758" x="7232650" y="3241675"/>
          <p14:tracePt t="90773" x="7215188" y="3259138"/>
          <p14:tracePt t="90790" x="7205663" y="3259138"/>
          <p14:tracePt t="90807" x="7197725" y="3268663"/>
          <p14:tracePt t="90966" x="7205663" y="3268663"/>
          <p14:tracePt t="90969" x="7215188" y="3268663"/>
          <p14:tracePt t="90982" x="7224713" y="3259138"/>
          <p14:tracePt t="90985" x="7251700" y="3241675"/>
          <p14:tracePt t="90991" x="7296150" y="3224213"/>
          <p14:tracePt t="91007" x="7367588" y="3179763"/>
          <p14:tracePt t="91023" x="7446963" y="3152775"/>
          <p14:tracePt t="91041" x="7537450" y="3116263"/>
          <p14:tracePt t="91057" x="7589838" y="3098800"/>
          <p14:tracePt t="91074" x="7626350" y="3081338"/>
          <p14:tracePt t="91090" x="7670800" y="3062288"/>
          <p14:tracePt t="91107" x="7688263" y="3044825"/>
          <p14:tracePt t="91107" x="7697788" y="3044825"/>
          <p14:tracePt t="91125" x="7705725" y="3044825"/>
          <p14:tracePt t="91125" x="7724775" y="3044825"/>
          <p14:tracePt t="91141" x="7751763" y="3044825"/>
          <p14:tracePt t="91159" x="7786688" y="3036888"/>
          <p14:tracePt t="91174" x="7813675" y="3036888"/>
          <p14:tracePt t="91191" x="7840663" y="3036888"/>
          <p14:tracePt t="91208" x="7848600" y="3027363"/>
          <p14:tracePt t="91224" x="7875588" y="3017838"/>
          <p14:tracePt t="91317" x="7867650" y="3036888"/>
          <p14:tracePt t="91321" x="7848600" y="3054350"/>
          <p14:tracePt t="91334" x="7813675" y="3071813"/>
          <p14:tracePt t="91338" x="7759700" y="3108325"/>
          <p14:tracePt t="91349" x="7572375" y="3224213"/>
          <p14:tracePt t="91358" x="7323138" y="3303588"/>
          <p14:tracePt t="91374" x="7116763" y="3348038"/>
          <p14:tracePt t="91390" x="6983413" y="3375025"/>
          <p14:tracePt t="91408" x="6875463" y="3411538"/>
          <p14:tracePt t="91424" x="6804025" y="3419475"/>
          <p14:tracePt t="91441" x="6742113" y="3429000"/>
          <p14:tracePt t="91458" x="6688138" y="3438525"/>
          <p14:tracePt t="91474" x="6643688" y="3438525"/>
          <p14:tracePt t="91491" x="6599238" y="3438525"/>
          <p14:tracePt t="91541" x="6589713" y="3438525"/>
          <p14:tracePt t="91545" x="6581775" y="3438525"/>
          <p14:tracePt t="91589" x="6572250" y="3438525"/>
          <p14:tracePt t="91606" x="6554788" y="3455988"/>
          <p14:tracePt t="91609" x="6554788" y="3465513"/>
          <p14:tracePt t="91621" x="6554788" y="3473450"/>
          <p14:tracePt t="91688" x="6545263" y="3473450"/>
          <p14:tracePt t="91706" x="6554788" y="3473450"/>
          <p14:tracePt t="91724" x="6581775" y="3473450"/>
          <p14:tracePt t="91751" x="6589713" y="3473450"/>
          <p14:tracePt t="91767" x="6616700" y="3473450"/>
          <p14:tracePt t="91771" x="6643688" y="3473450"/>
          <p14:tracePt t="91790" x="6715125" y="3482975"/>
          <p14:tracePt t="91790" x="6724650" y="3482975"/>
          <p14:tracePt t="91816" x="6759575" y="3482975"/>
          <p14:tracePt t="91820" x="6823075" y="3482975"/>
          <p14:tracePt t="91832" x="6973888" y="3482975"/>
          <p14:tracePt t="91840" x="7126288" y="3482975"/>
          <p14:tracePt t="91857" x="7251700" y="3490913"/>
          <p14:tracePt t="91874" x="7340600" y="3527425"/>
          <p14:tracePt t="91891" x="7385050" y="3544888"/>
          <p14:tracePt t="91907" x="7419975" y="3554413"/>
          <p14:tracePt t="91924" x="7473950" y="3562350"/>
          <p14:tracePt t="91940" x="7545388" y="3581400"/>
          <p14:tracePt t="91957" x="7589838" y="3598863"/>
          <p14:tracePt t="91974" x="7643813" y="3598863"/>
          <p14:tracePt t="91990" x="7670800" y="3598863"/>
          <p14:tracePt t="92583" x="7653338" y="3581400"/>
          <p14:tracePt t="92588" x="7643813" y="3571875"/>
          <p14:tracePt t="92600" x="7634288" y="3554413"/>
          <p14:tracePt t="92605" x="7616825" y="3517900"/>
          <p14:tracePt t="92607" x="7527925" y="3402013"/>
          <p14:tracePt t="92625" x="7419975" y="3224213"/>
          <p14:tracePt t="92641" x="7331075" y="3036888"/>
          <p14:tracePt t="92658" x="7269163" y="2911475"/>
          <p14:tracePt t="92675" x="7224713" y="2803525"/>
          <p14:tracePt t="92691" x="7205663" y="2751138"/>
          <p14:tracePt t="92708" x="7197725" y="2714625"/>
          <p14:tracePt t="92725" x="7197725" y="2687638"/>
          <p14:tracePt t="92741" x="7180263" y="2643188"/>
          <p14:tracePt t="92757" x="7180263" y="2544763"/>
          <p14:tracePt t="92776" x="7180263" y="2490788"/>
          <p14:tracePt t="92791" x="7180263" y="2428875"/>
          <p14:tracePt t="92808" x="7197725" y="2347913"/>
          <p14:tracePt t="92825" x="7197725" y="2251075"/>
          <p14:tracePt t="92841" x="7197725" y="2214563"/>
          <p14:tracePt t="92951" x="7205663" y="2197100"/>
          <p14:tracePt t="92956" x="7215188" y="2197100"/>
          <p14:tracePt t="93063" x="7205663" y="2197100"/>
          <p14:tracePt t="93068" x="7188200" y="2214563"/>
          <p14:tracePt t="93095" x="7180263" y="2241550"/>
          <p14:tracePt t="93099" x="7170738" y="2241550"/>
          <p14:tracePt t="93111" x="7170738" y="2259013"/>
          <p14:tracePt t="93115" x="7170738" y="2286000"/>
          <p14:tracePt t="93129" x="7170738" y="2303463"/>
          <p14:tracePt t="93208" x="7170738" y="2312988"/>
          <p14:tracePt t="93214" x="7170738" y="2322513"/>
          <p14:tracePt t="93241" x="7170738" y="2339975"/>
          <p14:tracePt t="93245" x="7170738" y="2347913"/>
          <p14:tracePt t="93258" x="7170738" y="2366963"/>
          <p14:tracePt t="93259" x="7170738" y="2374900"/>
          <p14:tracePt t="93322" x="7161213" y="2393950"/>
          <p14:tracePt t="93330" x="7153275" y="2393950"/>
          <p14:tracePt t="93331" x="7153275" y="2455863"/>
          <p14:tracePt t="93342" x="7153275" y="2509838"/>
          <p14:tracePt t="93358" x="7180263" y="2598738"/>
          <p14:tracePt t="93376" x="7188200" y="2670175"/>
          <p14:tracePt t="93392" x="7205663" y="2741613"/>
          <p14:tracePt t="93408" x="7224713" y="2795588"/>
          <p14:tracePt t="93425" x="7242175" y="2830513"/>
          <p14:tracePt t="93441" x="7251700" y="2857500"/>
          <p14:tracePt t="93458" x="7251700" y="2867025"/>
          <p14:tracePt t="93802" x="7259638" y="2867025"/>
          <p14:tracePt t="93914" x="7277100" y="2857500"/>
          <p14:tracePt t="93930" x="7286625" y="2847975"/>
          <p14:tracePt t="93933" x="7304088" y="2847975"/>
          <p14:tracePt t="93945" x="7323138" y="2813050"/>
          <p14:tracePt t="93946" x="7331075" y="2803525"/>
          <p14:tracePt t="93959" x="7348538" y="2768600"/>
          <p14:tracePt t="94122" x="7348538" y="2759075"/>
          <p14:tracePt t="94126" x="7340600" y="2751138"/>
          <p14:tracePt t="94126" x="7348538" y="2714625"/>
          <p14:tracePt t="94141" x="7340600" y="2714625"/>
          <p14:tracePt t="94142" x="7331075" y="2679700"/>
          <p14:tracePt t="94159" x="7331075" y="2633663"/>
          <p14:tracePt t="94175" x="7348538" y="2554288"/>
          <p14:tracePt t="94192" x="7367588" y="2527300"/>
          <p14:tracePt t="94209" x="7385050" y="2455863"/>
          <p14:tracePt t="94225" x="7402513" y="2366963"/>
          <p14:tracePt t="94242" x="7412038" y="2295525"/>
          <p14:tracePt t="94259" x="7412038" y="2276475"/>
          <p14:tracePt t="94537" x="7419975" y="2276475"/>
          <p14:tracePt t="94537" x="7429500" y="2276475"/>
          <p14:tracePt t="94554" x="7439025" y="2268538"/>
          <p14:tracePt t="94557" x="7439025" y="2259013"/>
          <p14:tracePt t="94574" x="7439025" y="2241550"/>
          <p14:tracePt t="94582" x="7439025" y="2214563"/>
          <p14:tracePt t="94592" x="7446963" y="2170113"/>
          <p14:tracePt t="94609" x="7466013" y="2143125"/>
          <p14:tracePt t="94627" x="7473950" y="2125663"/>
          <p14:tracePt t="94642" x="7473950" y="2081213"/>
          <p14:tracePt t="94659" x="7473950" y="2044700"/>
          <p14:tracePt t="94676" x="7491413" y="2009775"/>
          <p14:tracePt t="94692" x="7491413" y="1973263"/>
          <p14:tracePt t="94709" x="7491413" y="1955800"/>
          <p14:tracePt t="94726" x="7491413" y="1928813"/>
          <p14:tracePt t="94742" x="7491413" y="1893888"/>
          <p14:tracePt t="94812" x="7491413" y="1884363"/>
          <p14:tracePt t="95004" x="7491413" y="1874838"/>
          <p14:tracePt t="95008" x="7491413" y="1866900"/>
          <p14:tracePt t="95020" x="7510463" y="1866900"/>
          <p14:tracePt t="95025" x="7518400" y="1866900"/>
          <p14:tracePt t="95042" x="7537450" y="1866900"/>
          <p14:tracePt t="95058" x="7545388" y="1874838"/>
          <p14:tracePt t="95076" x="7572375" y="1884363"/>
          <p14:tracePt t="95092" x="7589838" y="1884363"/>
          <p14:tracePt t="95109" x="7616825" y="1911350"/>
          <p14:tracePt t="95126" x="7643813" y="1928813"/>
          <p14:tracePt t="95143" x="7643813" y="1965325"/>
          <p14:tracePt t="95159" x="7653338" y="1965325"/>
          <p14:tracePt t="95356" x="7653338" y="1990725"/>
          <p14:tracePt t="95360" x="7653338" y="2000250"/>
          <p14:tracePt t="95372" x="7653338" y="2044700"/>
          <p14:tracePt t="95376" x="7653338" y="2098675"/>
          <p14:tracePt t="95393" x="7653338" y="2152650"/>
          <p14:tracePt t="95409" x="7653338" y="2170113"/>
          <p14:tracePt t="95426" x="7653338" y="2214563"/>
          <p14:tracePt t="95442" x="7653338" y="2232025"/>
          <p14:tracePt t="95459" x="7653338" y="2251075"/>
          <p14:tracePt t="95476" x="7653338" y="2276475"/>
          <p14:tracePt t="95493" x="7653338" y="2303463"/>
          <p14:tracePt t="95579" x="7653338" y="2312988"/>
          <p14:tracePt t="95583" x="7634288" y="2322513"/>
          <p14:tracePt t="95595" x="7634288" y="2339975"/>
          <p14:tracePt t="95595" x="7634288" y="2357438"/>
          <p14:tracePt t="95609" x="7626350" y="2401888"/>
          <p14:tracePt t="95627" x="7626350" y="2428875"/>
          <p14:tracePt t="95627" x="7608888" y="2428875"/>
          <p14:tracePt t="95643" x="7581900" y="2465388"/>
          <p14:tracePt t="95660" x="7562850" y="2490788"/>
          <p14:tracePt t="95676" x="7537450" y="2517775"/>
          <p14:tracePt t="95692" x="7527925" y="2527300"/>
          <p14:tracePt t="95709" x="7500938" y="2562225"/>
          <p14:tracePt t="95726" x="7473950" y="2571750"/>
          <p14:tracePt t="95743" x="7429500" y="2598738"/>
          <p14:tracePt t="95760" x="7394575" y="2643188"/>
          <p14:tracePt t="95776" x="7358063" y="2660650"/>
          <p14:tracePt t="95793" x="7304088" y="2670175"/>
          <p14:tracePt t="95809" x="7277100" y="2705100"/>
          <p14:tracePt t="95826" x="7259638" y="2724150"/>
          <p14:tracePt t="95843" x="7251700" y="2732088"/>
          <p14:tracePt t="95860" x="7232650" y="2732088"/>
          <p14:tracePt t="95935" x="7224713" y="2705100"/>
          <p14:tracePt t="95948" x="7215188" y="2687638"/>
          <p14:tracePt t="95951" x="7197725" y="2660650"/>
          <p14:tracePt t="95959" x="7170738" y="2562225"/>
          <p14:tracePt t="95976" x="7161213" y="2455863"/>
          <p14:tracePt t="95992" x="7143750" y="2357438"/>
          <p14:tracePt t="96009" x="7143750" y="2268538"/>
          <p14:tracePt t="96026" x="7143750" y="2160588"/>
          <p14:tracePt t="96043" x="7143750" y="2125663"/>
          <p14:tracePt t="96060" x="7143750" y="2108200"/>
          <p14:tracePt t="96076" x="7143750" y="2098675"/>
          <p14:tracePt t="96093" x="7143750" y="2089150"/>
          <p14:tracePt t="96156" x="7143750" y="2098675"/>
          <p14:tracePt t="96172" x="7143750" y="2108200"/>
          <p14:tracePt t="96176" x="7116763" y="2133600"/>
          <p14:tracePt t="96188" x="7045325" y="2179638"/>
          <p14:tracePt t="96192" x="6973888" y="2214563"/>
          <p14:tracePt t="96210" x="6911975" y="2268538"/>
          <p14:tracePt t="96226" x="6848475" y="2330450"/>
          <p14:tracePt t="96243" x="6777038" y="2419350"/>
          <p14:tracePt t="96260" x="6742113" y="2473325"/>
          <p14:tracePt t="96276" x="6697663" y="2544763"/>
          <p14:tracePt t="96293" x="6680200" y="2625725"/>
          <p14:tracePt t="96310" x="6661150" y="2697163"/>
          <p14:tracePt t="96327" x="6653213" y="2759075"/>
          <p14:tracePt t="96342" x="6653213" y="2813050"/>
          <p14:tracePt t="96359" x="6643688" y="2857500"/>
          <p14:tracePt t="96377" x="6634163" y="2894013"/>
          <p14:tracePt t="96393" x="6634163" y="2911475"/>
          <p14:tracePt t="96410" x="6634163" y="2938463"/>
          <p14:tracePt t="96426" x="6634163" y="2965450"/>
          <p14:tracePt t="96443" x="6634163" y="3009900"/>
          <p14:tracePt t="96460" x="6643688" y="3054350"/>
          <p14:tracePt t="96477" x="6653213" y="3133725"/>
          <p14:tracePt t="96494" x="6670675" y="3170238"/>
          <p14:tracePt t="96510" x="6688138" y="3179763"/>
          <p14:tracePt t="96527" x="6697663" y="3179763"/>
          <p14:tracePt t="96543" x="6724650" y="3187700"/>
          <p14:tracePt t="96560" x="6769100" y="3187700"/>
          <p14:tracePt t="96577" x="6804025" y="3187700"/>
          <p14:tracePt t="96593" x="6831013" y="3187700"/>
          <p14:tracePt t="96609" x="6875463" y="3187700"/>
          <p14:tracePt t="96670" x="6902450" y="3187700"/>
          <p14:tracePt t="96674" x="6911975" y="3179763"/>
          <p14:tracePt t="96685" x="6929438" y="3160713"/>
          <p14:tracePt t="96690" x="6956425" y="3152775"/>
          <p14:tracePt t="96702" x="7018338" y="3089275"/>
          <p14:tracePt t="96709" x="7072313" y="3062288"/>
          <p14:tracePt t="96726" x="7116763" y="3036888"/>
          <p14:tracePt t="96743" x="7205663" y="2982913"/>
          <p14:tracePt t="96760" x="7251700" y="2946400"/>
          <p14:tracePt t="97054" x="7277100" y="2946400"/>
          <p14:tracePt t="97057" x="7313613" y="2946400"/>
          <p14:tracePt t="97134" x="7323138" y="2946400"/>
          <p14:tracePt t="97138" x="7331075" y="2946400"/>
          <p14:tracePt t="97149" x="7340600" y="2946400"/>
          <p14:tracePt t="97154" x="7348538" y="2946400"/>
          <p14:tracePt t="97164" x="7375525" y="2973388"/>
          <p14:tracePt t="97176" x="7375525" y="3027363"/>
          <p14:tracePt t="97193" x="7375525" y="3081338"/>
          <p14:tracePt t="97210" x="7375525" y="3116263"/>
          <p14:tracePt t="97226" x="7375525" y="3170238"/>
          <p14:tracePt t="97243" x="7367588" y="3241675"/>
          <p14:tracePt t="97259" x="7367588" y="3251200"/>
          <p14:tracePt t="97357" x="7358063" y="3251200"/>
          <p14:tracePt t="97362" x="7331075" y="3268663"/>
          <p14:tracePt t="97370" x="7304088" y="3276600"/>
          <p14:tracePt t="97376" x="7286625" y="3303588"/>
          <p14:tracePt t="97454" x="7277100" y="3303588"/>
          <p14:tracePt t="97457" x="7269163" y="3303588"/>
          <p14:tracePt t="97469" x="7259638" y="3303588"/>
          <p14:tracePt t="97474" x="7242175" y="3303588"/>
          <p14:tracePt t="97486" x="7205663" y="3303588"/>
          <p14:tracePt t="97494" x="7180263" y="3303588"/>
          <p14:tracePt t="97534" x="7161213" y="3276600"/>
          <p14:tracePt t="97534" x="7153275" y="3276600"/>
          <p14:tracePt t="97544" x="7099300" y="3259138"/>
          <p14:tracePt t="97560" x="7062788" y="3241675"/>
          <p14:tracePt t="97577" x="7054850" y="3232150"/>
          <p14:tracePt t="97593" x="7037388" y="3214688"/>
          <p14:tracePt t="97610" x="7027863" y="3214688"/>
          <p14:tracePt t="97626" x="7027863" y="3205163"/>
          <p14:tracePt t="97661" x="7000875" y="3205163"/>
          <p14:tracePt t="97662" x="6991350" y="3205163"/>
          <p14:tracePt t="97676" x="6965950" y="3205163"/>
          <p14:tracePt t="97694" x="6956425" y="3205163"/>
          <p14:tracePt t="97710" x="6929438" y="3205163"/>
          <p14:tracePt t="97727" x="6902450" y="3205163"/>
          <p14:tracePt t="97744" x="6902450" y="3224213"/>
          <p14:tracePt t="97760" x="6902450" y="3241675"/>
          <p14:tracePt t="97872" x="6911975" y="3241675"/>
          <p14:tracePt t="97876" x="6919913" y="3241675"/>
          <p14:tracePt t="97888" x="6965950" y="3241675"/>
          <p14:tracePt t="97984" x="6973888" y="3232150"/>
          <p14:tracePt t="97988" x="6991350" y="3214688"/>
          <p14:tracePt t="98000" x="6991350" y="3205163"/>
          <p14:tracePt t="98003" x="7000875" y="3205163"/>
          <p14:tracePt t="98012" x="7027863" y="3224213"/>
          <p14:tracePt t="98027" x="7037388" y="3224213"/>
          <p14:tracePt t="98044" x="7054850" y="3241675"/>
          <p14:tracePt t="98208" x="7054850" y="3224213"/>
          <p14:tracePt t="98224" x="7037388" y="3197225"/>
          <p14:tracePt t="98228" x="7037388" y="3160713"/>
          <p14:tracePt t="98240" x="7010400" y="3089275"/>
          <p14:tracePt t="98244" x="6965950" y="2982913"/>
          <p14:tracePt t="98260" x="6902450" y="2857500"/>
          <p14:tracePt t="98277" x="6858000" y="2732088"/>
          <p14:tracePt t="98293" x="6858000" y="2724150"/>
          <p14:tracePt t="98480" x="6858000" y="2714625"/>
          <p14:tracePt t="98484" x="6848475" y="2697163"/>
          <p14:tracePt t="98496" x="6848475" y="2687638"/>
          <p14:tracePt t="98720" x="6867525" y="2652713"/>
          <p14:tracePt t="98724" x="6867525" y="2633663"/>
          <p14:tracePt t="98735" x="6894513" y="2608263"/>
          <p14:tracePt t="98735" x="6929438" y="2562225"/>
          <p14:tracePt t="98752" x="6973888" y="2500313"/>
          <p14:tracePt t="98756" x="7018338" y="2428875"/>
          <p14:tracePt t="98768" x="7108825" y="2303463"/>
          <p14:tracePt t="98779" x="7161213" y="2187575"/>
          <p14:tracePt t="98794" x="7188200" y="2143125"/>
          <p14:tracePt t="98880" x="7215188" y="2133600"/>
          <p14:tracePt t="98884" x="7215188" y="2125663"/>
          <p14:tracePt t="98896" x="7286625" y="2071688"/>
          <p14:tracePt t="98901" x="7323138" y="2036763"/>
          <p14:tracePt t="98911" x="7331075" y="2027238"/>
          <p14:tracePt t="98976" x="7348538" y="2027238"/>
          <p14:tracePt t="98979" x="7375525" y="2017713"/>
          <p14:tracePt t="98994" x="7473950" y="1982788"/>
          <p14:tracePt t="98995" x="7518400" y="1973263"/>
          <p14:tracePt t="98995" x="7527925" y="1973263"/>
          <p14:tracePt t="99055" x="7554913" y="1973263"/>
          <p14:tracePt t="99071" x="7562850" y="1973263"/>
          <p14:tracePt t="99075" x="7581900" y="1973263"/>
          <p14:tracePt t="99088" x="7616825" y="1973263"/>
          <p14:tracePt t="99101" x="7643813" y="1973263"/>
          <p14:tracePt t="99111" x="7705725" y="1973263"/>
          <p14:tracePt t="99128" x="7759700" y="1973263"/>
          <p14:tracePt t="99144" x="7823200" y="1938338"/>
          <p14:tracePt t="99160" x="7867650" y="1919288"/>
          <p14:tracePt t="99178" x="7929563" y="1893888"/>
          <p14:tracePt t="99195" x="7974013" y="1866900"/>
          <p14:tracePt t="99211" x="8062913" y="1822450"/>
          <p14:tracePt t="99228" x="8108950" y="1795463"/>
          <p14:tracePt t="99313" x="8116888" y="1795463"/>
          <p14:tracePt t="99317" x="8126413" y="1795463"/>
          <p14:tracePt t="99328" x="8134350" y="1785938"/>
          <p14:tracePt t="99345" x="8161338" y="1776413"/>
          <p14:tracePt t="99346" x="8188325" y="1768475"/>
          <p14:tracePt t="99361" x="8215313" y="1758950"/>
          <p14:tracePt t="99377" x="8232775" y="1758950"/>
          <p14:tracePt t="99395" x="8251825" y="1741488"/>
          <p14:tracePt t="99702" x="8251825" y="1751013"/>
          <p14:tracePt t="99713" x="8251825" y="1758950"/>
          <p14:tracePt t="99874" x="8251825" y="1768475"/>
          <p14:tracePt t="99889" x="8251825" y="1785938"/>
          <p14:tracePt t="99906" x="8224838" y="1785938"/>
          <p14:tracePt t="99911" x="8197850" y="1803400"/>
          <p14:tracePt t="99911" x="8134350" y="1822450"/>
          <p14:tracePt t="99928" x="8081963" y="1822450"/>
          <p14:tracePt t="99944" x="8018463" y="1866900"/>
          <p14:tracePt t="99961" x="7983538" y="1866900"/>
          <p14:tracePt t="99978" x="7939088" y="1874838"/>
          <p14:tracePt t="99995" x="7902575" y="1901825"/>
          <p14:tracePt t="100011" x="7875588" y="1919288"/>
          <p14:tracePt t="100028" x="7848600" y="1928813"/>
          <p14:tracePt t="100044" x="7840663" y="1928813"/>
          <p14:tracePt t="100242" x="7840663" y="1938338"/>
          <p14:tracePt t="100245" x="7848600" y="1965325"/>
          <p14:tracePt t="100258" x="7875588" y="2000250"/>
          <p14:tracePt t="100418" x="7885113" y="2000250"/>
          <p14:tracePt t="100421" x="7902575" y="2027238"/>
          <p14:tracePt t="100432" x="7902575" y="2044700"/>
          <p14:tracePt t="100445" x="7920038" y="2071688"/>
          <p14:tracePt t="100445" x="7939088" y="2116138"/>
          <p14:tracePt t="100462" x="7966075" y="2160588"/>
          <p14:tracePt t="100478" x="7983538" y="2187575"/>
          <p14:tracePt t="100577" x="7983538" y="2197100"/>
          <p14:tracePt t="100609" x="7983538" y="2214563"/>
          <p14:tracePt t="100618" x="7974013" y="2224088"/>
          <p14:tracePt t="100658" x="7974013" y="2232025"/>
          <p14:tracePt t="100662" x="7966075" y="2232025"/>
          <p14:tracePt t="100804" x="7966075" y="2241550"/>
          <p14:tracePt t="100808" x="7966075" y="2259013"/>
          <p14:tracePt t="100820" x="7966075" y="2268538"/>
          <p14:tracePt t="100824" x="7966075" y="2276475"/>
          <p14:tracePt t="100824" x="7966075" y="2286000"/>
          <p14:tracePt t="100836" x="7966075" y="2295525"/>
          <p14:tracePt t="100845" x="7974013" y="2303463"/>
          <p14:tracePt t="100862" x="7983538" y="2312988"/>
          <p14:tracePt t="100878" x="7983538" y="2330450"/>
          <p14:tracePt t="100895" x="7983538" y="2374900"/>
          <p14:tracePt t="100964" x="7983538" y="2411413"/>
          <p14:tracePt t="100967" x="7974013" y="2482850"/>
          <p14:tracePt t="100979" x="7929563" y="2643188"/>
          <p14:tracePt t="100995" x="7902575" y="2786063"/>
          <p14:tracePt t="101220" x="7894638" y="2786063"/>
          <p14:tracePt t="101223" x="7885113" y="2786063"/>
          <p14:tracePt t="101236" x="7885113" y="2795588"/>
          <p14:tracePt t="101245" x="7885113" y="2803525"/>
          <p14:tracePt t="101246" x="7831138" y="2840038"/>
          <p14:tracePt t="101262" x="7804150" y="2894013"/>
          <p14:tracePt t="101335" x="7804150" y="2901950"/>
          <p14:tracePt t="101351" x="7796213" y="2938463"/>
          <p14:tracePt t="101364" x="7777163" y="2965450"/>
          <p14:tracePt t="101364" x="7751763" y="3009900"/>
          <p14:tracePt t="101379" x="7742238" y="3054350"/>
          <p14:tracePt t="101396" x="7742238" y="3062288"/>
          <p14:tracePt t="101412" x="7724775" y="3108325"/>
          <p14:tracePt t="101429" x="7724775" y="3133725"/>
          <p14:tracePt t="101446" x="7715250" y="3160713"/>
          <p14:tracePt t="101462" x="7697788" y="3205163"/>
          <p14:tracePt t="101480" x="7680325" y="3214688"/>
          <p14:tracePt t="101495" x="7661275" y="3241675"/>
          <p14:tracePt t="101511" x="7643813" y="3259138"/>
          <p14:tracePt t="101529" x="7616825" y="3295650"/>
          <p14:tracePt t="101545" x="7608888" y="3295650"/>
          <p14:tracePt t="101562" x="7589838" y="3313113"/>
          <p14:tracePt t="101955" x="7554913" y="3330575"/>
          <p14:tracePt t="101960" x="7527925" y="3330575"/>
          <p14:tracePt t="101964" x="7456488" y="3340100"/>
          <p14:tracePt t="101978" x="7367588" y="3348038"/>
          <p14:tracePt t="101995" x="7313613" y="3375025"/>
          <p14:tracePt t="102013" x="7286625" y="3375025"/>
          <p14:tracePt t="102029" x="7277100" y="3429000"/>
          <p14:tracePt t="102046" x="7259638" y="3446463"/>
          <p14:tracePt t="102062" x="7215188" y="3473450"/>
          <p14:tracePt t="102079" x="7170738" y="3473450"/>
          <p14:tracePt t="102096" x="7108825" y="3473450"/>
          <p14:tracePt t="102112" x="7072313" y="3482975"/>
          <p14:tracePt t="102129" x="6919913" y="3517900"/>
          <p14:tracePt t="102146" x="6813550" y="3517900"/>
          <p14:tracePt t="102162" x="6769100" y="3517900"/>
          <p14:tracePt t="102162" x="6742113" y="3527425"/>
          <p14:tracePt t="102279" x="6751638" y="3527425"/>
          <p14:tracePt t="102294" x="6769100" y="3527425"/>
          <p14:tracePt t="102299" x="6804025" y="3527425"/>
          <p14:tracePt t="102309" x="6840538" y="3517900"/>
          <p14:tracePt t="102313" x="7010400" y="3482975"/>
          <p14:tracePt t="102313" x="7099300" y="3455988"/>
          <p14:tracePt t="102329" x="7232650" y="3429000"/>
          <p14:tracePt t="102345" x="7251700" y="3429000"/>
          <p14:tracePt t="102362" x="7375525" y="3394075"/>
          <p14:tracePt t="102378" x="7456488" y="3367088"/>
          <p14:tracePt t="102422" x="7500938" y="3348038"/>
          <p14:tracePt t="102426" x="7554913" y="3340100"/>
          <p14:tracePt t="102438" x="7661275" y="3322638"/>
          <p14:tracePt t="102446" x="7759700" y="3303588"/>
          <p14:tracePt t="102462" x="7823200" y="3286125"/>
          <p14:tracePt t="102479" x="7894638" y="3286125"/>
          <p14:tracePt t="102496" x="7947025" y="3268663"/>
          <p14:tracePt t="102513" x="8001000" y="3268663"/>
          <p14:tracePt t="102529" x="8045450" y="3268663"/>
          <p14:tracePt t="102546" x="8089900" y="3251200"/>
          <p14:tracePt t="102562" x="8143875" y="3251200"/>
          <p14:tracePt t="102579" x="8205788" y="3241675"/>
          <p14:tracePt t="102596" x="8224838" y="3224213"/>
          <p14:tracePt t="103125" x="8224838" y="3197225"/>
          <p14:tracePt t="103129" x="8224838" y="3187700"/>
          <p14:tracePt t="103134" x="8224838" y="3133725"/>
          <p14:tracePt t="103145" x="8215313" y="3009900"/>
          <p14:tracePt t="103163" x="8170863" y="2874963"/>
          <p14:tracePt t="103303" x="8170863" y="2857500"/>
          <p14:tracePt t="103318" x="8161338" y="2857500"/>
          <p14:tracePt t="103322" x="8134350" y="2840038"/>
          <p14:tracePt t="103334" x="8108950" y="2830513"/>
          <p14:tracePt t="103346" x="8045450" y="2786063"/>
          <p14:tracePt t="103363" x="8001000" y="2741613"/>
          <p14:tracePt t="103380" x="7947025" y="2705100"/>
          <p14:tracePt t="103396" x="7912100" y="2679700"/>
          <p14:tracePt t="103445" x="7902575" y="2652713"/>
          <p14:tracePt t="103453" x="7894638" y="2643188"/>
          <p14:tracePt t="103453" x="7885113" y="2616200"/>
          <p14:tracePt t="103463" x="7858125" y="2562225"/>
          <p14:tracePt t="103479" x="7858125" y="2554288"/>
          <p14:tracePt t="103496" x="7858125" y="2527300"/>
          <p14:tracePt t="103514" x="7840663" y="2482850"/>
          <p14:tracePt t="103530" x="7823200" y="2446338"/>
          <p14:tracePt t="103547" x="7823200" y="2428875"/>
          <p14:tracePt t="103562" x="7823200" y="2411413"/>
          <p14:tracePt t="103736" x="7813675" y="2411413"/>
          <p14:tracePt t="103896" x="7813675" y="2419350"/>
          <p14:tracePt t="103896" x="7813675" y="2428875"/>
          <p14:tracePt t="104167" x="7813675" y="2438400"/>
          <p14:tracePt t="104171" x="7813675" y="2446338"/>
          <p14:tracePt t="104187" x="7813675" y="2455863"/>
          <p14:tracePt t="104264" x="7804150" y="2465388"/>
          <p14:tracePt t="104279" x="7796213" y="2465388"/>
          <p14:tracePt t="104284" x="7786688" y="2465388"/>
          <p14:tracePt t="104311" x="7777163" y="2465388"/>
          <p14:tracePt t="104328" x="7769225" y="2465388"/>
          <p14:tracePt t="105589" x="7769225" y="2446338"/>
          <p14:tracePt t="105598" x="7769225" y="2438400"/>
          <p14:tracePt t="105598" x="7786688" y="2393950"/>
          <p14:tracePt t="105614" x="7804150" y="2347913"/>
          <p14:tracePt t="105631" x="7831138" y="2295525"/>
          <p14:tracePt t="105648" x="7831138" y="2286000"/>
          <p14:tracePt t="105773" x="7823200" y="2295525"/>
          <p14:tracePt t="105790" x="7823200" y="2286000"/>
          <p14:tracePt t="105802" x="7823200" y="2268538"/>
          <p14:tracePt t="105806" x="7823200" y="2232025"/>
          <p14:tracePt t="105818" x="7823200" y="2179638"/>
          <p14:tracePt t="105834" x="7823200" y="2160588"/>
          <p14:tracePt t="105846" x="7823200" y="2152650"/>
          <p14:tracePt t="106010" x="7813675" y="2143125"/>
          <p14:tracePt t="106020" x="7804150" y="2143125"/>
          <p14:tracePt t="106026" x="7804150" y="2116138"/>
          <p14:tracePt t="106036" x="7804150" y="2098675"/>
          <p14:tracePt t="106047" x="7804150" y="2089150"/>
          <p14:tracePt t="106064" x="7804150" y="2071688"/>
          <p14:tracePt t="106081" x="7804150" y="2062163"/>
          <p14:tracePt t="106097" x="7813675" y="2044700"/>
          <p14:tracePt t="106114" x="7831138" y="2027238"/>
          <p14:tracePt t="106131" x="7848600" y="1990725"/>
          <p14:tracePt t="106147" x="7867650" y="1965325"/>
          <p14:tracePt t="106164" x="7894638" y="1919288"/>
          <p14:tracePt t="106181" x="7939088" y="1884363"/>
          <p14:tracePt t="106198" x="7966075" y="1847850"/>
          <p14:tracePt t="106214" x="7991475" y="1822450"/>
          <p14:tracePt t="106230" x="8027988" y="1776413"/>
          <p14:tracePt t="106248" x="8054975" y="1758950"/>
          <p14:tracePt t="106264" x="8072438" y="1741488"/>
          <p14:tracePt t="107612" x="8072438" y="1731963"/>
          <p14:tracePt t="108204" x="8081963" y="1731963"/>
          <p14:tracePt t="108942" x="8081963" y="1724025"/>
          <p14:tracePt t="109070" x="8081963" y="1714500"/>
          <p14:tracePt t="109262" x="8054975" y="1714500"/>
          <p14:tracePt t="109266" x="7956550" y="1741488"/>
          <p14:tracePt t="109278" x="7947025" y="1741488"/>
          <p14:tracePt t="109292" x="7902575" y="1768475"/>
          <p14:tracePt t="109307" x="7831138" y="1803400"/>
          <p14:tracePt t="109315" x="7732713" y="1839913"/>
          <p14:tracePt t="109316" x="7554913" y="1928813"/>
          <p14:tracePt t="109358" x="7537450" y="1938338"/>
          <p14:tracePt t="109374" x="7518400" y="1955800"/>
          <p14:tracePt t="109378" x="7518400" y="1965325"/>
          <p14:tracePt t="109382" x="7500938" y="1982788"/>
          <p14:tracePt t="109398" x="7483475" y="2000250"/>
          <p14:tracePt t="109416" x="7473950" y="2000250"/>
          <p14:tracePt t="109416" x="0" y="0"/>
        </p14:tracePtLst>
        <p14:tracePtLst>
          <p14:tracePt t="110893" x="3562350" y="4473575"/>
          <p14:tracePt t="111322" x="3527425" y="4510088"/>
          <p14:tracePt t="111325" x="3517900" y="4518025"/>
          <p14:tracePt t="111340" x="3509963" y="4518025"/>
          <p14:tracePt t="111349" x="3490913" y="4518025"/>
          <p14:tracePt t="111350" x="3384550" y="4518025"/>
          <p14:tracePt t="111366" x="3205163" y="4518025"/>
          <p14:tracePt t="111383" x="3116263" y="4518025"/>
          <p14:tracePt t="111438" x="3081338" y="4518025"/>
          <p14:tracePt t="111450" x="2919413" y="4554538"/>
          <p14:tracePt t="111457" x="2822575" y="4616450"/>
          <p14:tracePt t="111466" x="2741613" y="4652963"/>
          <p14:tracePt t="111483" x="2679700" y="4697413"/>
          <p14:tracePt t="111500" x="2625725" y="4741863"/>
          <p14:tracePt t="111517" x="2473325" y="4848225"/>
          <p14:tracePt t="111533" x="2384425" y="4911725"/>
          <p14:tracePt t="111550" x="2339975" y="4965700"/>
          <p14:tracePt t="111567" x="2295525" y="4991100"/>
          <p14:tracePt t="111584" x="2224088" y="5037138"/>
          <p14:tracePt t="111599" x="2205038" y="5037138"/>
          <p14:tracePt t="111617" x="2179638" y="5054600"/>
          <p14:tracePt t="111690" x="2143125" y="5062538"/>
          <p14:tracePt t="111693" x="2098675" y="5089525"/>
          <p14:tracePt t="111698" x="2036763" y="5133975"/>
          <p14:tracePt t="111705" x="1946275" y="5180013"/>
          <p14:tracePt t="111716" x="1776413" y="5241925"/>
          <p14:tracePt t="111733" x="1616075" y="5286375"/>
          <p14:tracePt t="111750" x="1517650" y="5303838"/>
          <p14:tracePt t="111766" x="1482725" y="5303838"/>
          <p14:tracePt t="111838" x="1482725" y="5295900"/>
          <p14:tracePt t="111849" x="1482725" y="5268913"/>
          <p14:tracePt t="111854" x="1482725" y="5241925"/>
          <p14:tracePt t="111856" x="1482725" y="5232400"/>
          <p14:tracePt t="111898" x="1465263" y="5205413"/>
          <p14:tracePt t="111898" x="1446213" y="5187950"/>
          <p14:tracePt t="111914" x="1428750" y="5180013"/>
          <p14:tracePt t="111917" x="1393825" y="5143500"/>
          <p14:tracePt t="111933" x="1366838" y="5108575"/>
          <p14:tracePt t="111941" x="1330325" y="5062538"/>
          <p14:tracePt t="111949" x="1303338" y="5037138"/>
          <p14:tracePt t="111967" x="1303338" y="5018088"/>
          <p14:tracePt t="111984" x="1303338" y="5010150"/>
          <p14:tracePt t="112000" x="1295400" y="5000625"/>
          <p14:tracePt t="112074" x="1295400" y="4991100"/>
          <p14:tracePt t="112089" x="1312863" y="4991100"/>
          <p14:tracePt t="112106" x="1322388" y="4991100"/>
          <p14:tracePt t="112116" x="1330325" y="4991100"/>
          <p14:tracePt t="112117" x="1347788" y="4991100"/>
          <p14:tracePt t="112134" x="1366838" y="4991100"/>
          <p14:tracePt t="112151" x="1384300" y="4991100"/>
          <p14:tracePt t="112167" x="1419225" y="4991100"/>
          <p14:tracePt t="112393" x="1428750" y="4991100"/>
          <p14:tracePt t="112397" x="1438275" y="4991100"/>
          <p14:tracePt t="112408" x="1446213" y="4956175"/>
          <p14:tracePt t="112416" x="1446213" y="4919663"/>
          <p14:tracePt t="112433" x="1446213" y="4884738"/>
          <p14:tracePt t="112450" x="1446213" y="4867275"/>
          <p14:tracePt t="112467" x="1446213" y="4848225"/>
          <p14:tracePt t="112484" x="1446213" y="4813300"/>
          <p14:tracePt t="112500" x="1465263" y="4759325"/>
          <p14:tracePt t="112517" x="1544638" y="4679950"/>
          <p14:tracePt t="112534" x="1571625" y="4679950"/>
          <p14:tracePt t="112551" x="1581150" y="4660900"/>
          <p14:tracePt t="112567" x="1633538" y="4660900"/>
          <p14:tracePt t="112584" x="1687513" y="4660900"/>
          <p14:tracePt t="112600" x="1714500" y="4625975"/>
          <p14:tracePt t="112600" x="1741488" y="4598988"/>
          <p14:tracePt t="112617" x="1768475" y="4581525"/>
          <p14:tracePt t="112634" x="1812925" y="4537075"/>
          <p14:tracePt t="112651" x="1884363" y="4456113"/>
          <p14:tracePt t="112667" x="1965325" y="4411663"/>
          <p14:tracePt t="112683" x="2017713" y="4375150"/>
          <p14:tracePt t="112700" x="2089150" y="4313238"/>
          <p14:tracePt t="112718" x="2170113" y="4241800"/>
          <p14:tracePt t="112733" x="2241550" y="4143375"/>
          <p14:tracePt t="112733" x="2268538" y="4108450"/>
          <p14:tracePt t="112751" x="2303463" y="4054475"/>
          <p14:tracePt t="112767" x="2322513" y="4010025"/>
          <p14:tracePt t="112784" x="2330450" y="3956050"/>
          <p14:tracePt t="112801" x="2330450" y="3902075"/>
          <p14:tracePt t="112817" x="2330450" y="3857625"/>
          <p14:tracePt t="112834" x="2330450" y="3813175"/>
          <p14:tracePt t="112850" x="2295525" y="3759200"/>
          <p14:tracePt t="112867" x="2224088" y="3697288"/>
          <p14:tracePt t="112884" x="2160588" y="3643313"/>
          <p14:tracePt t="112900" x="2108200" y="3581400"/>
          <p14:tracePt t="112918" x="2081213" y="3544888"/>
          <p14:tracePt t="112934" x="2054225" y="3482975"/>
          <p14:tracePt t="112950" x="2036763" y="3438525"/>
          <p14:tracePt t="112966" x="2027238" y="3348038"/>
          <p14:tracePt t="112984" x="2027238" y="3241675"/>
          <p14:tracePt t="113001" x="2027238" y="3197225"/>
          <p14:tracePt t="113051" x="2009775" y="3170238"/>
          <p14:tracePt t="113056" x="2000250" y="3160713"/>
          <p14:tracePt t="113067" x="2017713" y="3125788"/>
          <p14:tracePt t="113069" x="2071688" y="3089275"/>
          <p14:tracePt t="113084" x="2116138" y="3044825"/>
          <p14:tracePt t="113101" x="2133600" y="3044825"/>
          <p14:tracePt t="113180" x="2152650" y="3036888"/>
          <p14:tracePt t="113184" x="2187575" y="3036888"/>
          <p14:tracePt t="113191" x="2581275" y="3062288"/>
          <p14:tracePt t="113200" x="2705100" y="3089275"/>
          <p14:tracePt t="113260" x="2768600" y="3125788"/>
          <p14:tracePt t="113276" x="2830513" y="3160713"/>
          <p14:tracePt t="113276" x="2901950" y="3232150"/>
          <p14:tracePt t="113283" x="3027363" y="3394075"/>
          <p14:tracePt t="113301" x="3108325" y="3536950"/>
          <p14:tracePt t="113318" x="3160713" y="3670300"/>
          <p14:tracePt t="113333" x="3187700" y="3786188"/>
          <p14:tracePt t="113351" x="3214688" y="3990975"/>
          <p14:tracePt t="113387" x="3214688" y="4037013"/>
          <p14:tracePt t="113401" x="3224213" y="4143375"/>
          <p14:tracePt t="113417" x="3268663" y="4375150"/>
          <p14:tracePt t="113418" x="3340100" y="4608513"/>
          <p14:tracePt t="113434" x="3438525" y="4938713"/>
          <p14:tracePt t="113451" x="3473450" y="5108575"/>
          <p14:tracePt t="113468" x="3482975" y="5153025"/>
          <p14:tracePt t="113484" x="3490913" y="5232400"/>
          <p14:tracePt t="113501" x="3500438" y="5295900"/>
          <p14:tracePt t="113518" x="3500438" y="5465763"/>
          <p14:tracePt t="113534" x="3500438" y="5732463"/>
          <p14:tracePt t="113551" x="3500438" y="5803900"/>
          <p14:tracePt t="113596" x="3500438" y="5830888"/>
          <p14:tracePt t="113601" x="3500438" y="5867400"/>
          <p14:tracePt t="113601" x="3500438" y="5983288"/>
          <p14:tracePt t="113617" x="3500438" y="6108700"/>
          <p14:tracePt t="113635" x="3500438" y="6224588"/>
          <p14:tracePt t="113650" x="3473450" y="6357938"/>
          <p14:tracePt t="113668" x="3419475" y="6473825"/>
          <p14:tracePt t="113684" x="3367088" y="6554788"/>
          <p14:tracePt t="113701" x="3313113" y="6616700"/>
          <p14:tracePt t="113717" x="3241675" y="6643688"/>
          <p14:tracePt t="113734" x="3143250" y="6688138"/>
          <p14:tracePt t="113751" x="3133725" y="6688138"/>
          <p14:tracePt t="113852" x="3108325" y="6688138"/>
          <p14:tracePt t="113856" x="3062288" y="6688138"/>
          <p14:tracePt t="113867" x="2946400" y="6653213"/>
          <p14:tracePt t="113884" x="2884488" y="6626225"/>
          <p14:tracePt t="113885" x="2759075" y="6554788"/>
          <p14:tracePt t="113900" x="2625725" y="6483350"/>
          <p14:tracePt t="113918" x="2490788" y="6402388"/>
          <p14:tracePt t="113934" x="2295525" y="6296025"/>
          <p14:tracePt t="113951" x="2179638" y="6232525"/>
          <p14:tracePt t="113968" x="2116138" y="6180138"/>
          <p14:tracePt t="113984" x="2062163" y="6143625"/>
          <p14:tracePt t="114001" x="2027238" y="6116638"/>
          <p14:tracePt t="114018" x="1965325" y="6089650"/>
          <p14:tracePt t="114034" x="1874838" y="6018213"/>
          <p14:tracePt t="114051" x="1776413" y="5911850"/>
          <p14:tracePt t="114067" x="1776413" y="5902325"/>
          <p14:tracePt t="114124" x="1776413" y="5911850"/>
          <p14:tracePt t="114128" x="1758950" y="5902325"/>
          <p14:tracePt t="114140" x="1741488" y="5875338"/>
          <p14:tracePt t="114144" x="1714500" y="5857875"/>
          <p14:tracePt t="114156" x="1670050" y="5803900"/>
          <p14:tracePt t="114168" x="1652588" y="5759450"/>
          <p14:tracePt t="114184" x="1633538" y="5724525"/>
          <p14:tracePt t="114201" x="1616075" y="5688013"/>
          <p14:tracePt t="114218" x="1616075" y="5634038"/>
          <p14:tracePt t="114234" x="1616075" y="5581650"/>
          <p14:tracePt t="114251" x="1616075" y="5545138"/>
          <p14:tracePt t="114267" x="1616075" y="5518150"/>
          <p14:tracePt t="114317" x="1633538" y="5491163"/>
          <p14:tracePt t="114324" x="1660525" y="5456238"/>
          <p14:tracePt t="114334" x="1697038" y="5429250"/>
          <p14:tracePt t="114335" x="1758950" y="5357813"/>
          <p14:tracePt t="114351" x="1884363" y="5251450"/>
          <p14:tracePt t="114368" x="2017713" y="5126038"/>
          <p14:tracePt t="114384" x="2214563" y="4929188"/>
          <p14:tracePt t="114417" x="2339975" y="4803775"/>
          <p14:tracePt t="114418" x="2438400" y="4660900"/>
          <p14:tracePt t="114435" x="2517775" y="4518025"/>
          <p14:tracePt t="114451" x="2571750" y="4429125"/>
          <p14:tracePt t="114467" x="2608263" y="4357688"/>
          <p14:tracePt t="114484" x="2633663" y="4303713"/>
          <p14:tracePt t="114501" x="2652713" y="4259263"/>
          <p14:tracePt t="114517" x="2687638" y="4214813"/>
          <p14:tracePt t="114534" x="2705100" y="4179888"/>
          <p14:tracePt t="114551" x="2751138" y="4116388"/>
          <p14:tracePt t="114568" x="2822575" y="4037013"/>
          <p14:tracePt t="114584" x="2894013" y="3946525"/>
          <p14:tracePt t="114602" x="2982913" y="3848100"/>
          <p14:tracePt t="114618" x="3044825" y="3776663"/>
          <p14:tracePt t="114634" x="3098800" y="3724275"/>
          <p14:tracePt t="114651" x="3116263" y="3705225"/>
          <p14:tracePt t="114668" x="3116263" y="3679825"/>
          <p14:tracePt t="114685" x="3116263" y="3670300"/>
          <p14:tracePt t="114802" x="3116263" y="3679825"/>
          <p14:tracePt t="114830" x="3125788" y="3687763"/>
          <p14:tracePt t="114833" x="3152775" y="3714750"/>
          <p14:tracePt t="114851" x="3179763" y="3751263"/>
          <p14:tracePt t="114852" x="3214688" y="3795713"/>
          <p14:tracePt t="114868" x="3224213" y="3803650"/>
          <p14:tracePt t="114885" x="3259138" y="3830638"/>
          <p14:tracePt t="114901" x="3276600" y="3867150"/>
          <p14:tracePt t="114917" x="3295650" y="3902075"/>
          <p14:tracePt t="116768" x="3286125" y="3902075"/>
          <p14:tracePt t="116784" x="3259138" y="3902075"/>
          <p14:tracePt t="116788" x="3251200" y="3902075"/>
          <p14:tracePt t="116802" x="3197225" y="3902075"/>
          <p14:tracePt t="116803" x="3170238" y="3902075"/>
          <p14:tracePt t="116803" x="3143250" y="3902075"/>
          <p14:tracePt t="116820" x="3098800" y="3902075"/>
          <p14:tracePt t="116836" x="3071813" y="3902075"/>
          <p14:tracePt t="116943" x="3062288" y="3902075"/>
          <p14:tracePt t="116947" x="3054350" y="3902075"/>
          <p14:tracePt t="116959" x="3027363" y="3902075"/>
          <p14:tracePt t="116964" x="3000375" y="3902075"/>
          <p14:tracePt t="116975" x="2928938" y="3929063"/>
          <p14:tracePt t="116985" x="2822575" y="3983038"/>
          <p14:tracePt t="117002" x="2724150" y="4027488"/>
          <p14:tracePt t="117019" x="2633663" y="4071938"/>
          <p14:tracePt t="117035" x="2554288" y="4089400"/>
          <p14:tracePt t="117052" x="2490788" y="4116388"/>
          <p14:tracePt t="117070" x="2446338" y="4125913"/>
          <p14:tracePt t="117086" x="2428875" y="4133850"/>
          <p14:tracePt t="117103" x="2374900" y="4160838"/>
          <p14:tracePt t="117119" x="2322513" y="4187825"/>
          <p14:tracePt t="117136" x="2259013" y="4205288"/>
          <p14:tracePt t="117153" x="2197100" y="4232275"/>
          <p14:tracePt t="117168" x="2143125" y="4268788"/>
          <p14:tracePt t="117186" x="2081213" y="4313238"/>
          <p14:tracePt t="117202" x="2027238" y="4367213"/>
          <p14:tracePt t="117219" x="1990725" y="4438650"/>
          <p14:tracePt t="117236" x="1938338" y="4510088"/>
          <p14:tracePt t="117252" x="1901825" y="4598988"/>
          <p14:tracePt t="117271" x="1901825" y="4625975"/>
          <p14:tracePt t="117286" x="1884363" y="4679950"/>
          <p14:tracePt t="117303" x="1884363" y="4732338"/>
          <p14:tracePt t="117319" x="1884363" y="4759325"/>
          <p14:tracePt t="117335" x="1884363" y="4795838"/>
          <p14:tracePt t="117353" x="1884363" y="4813300"/>
          <p14:tracePt t="117369" x="1884363" y="4830763"/>
          <p14:tracePt t="117386" x="1884363" y="4840288"/>
          <p14:tracePt t="117403" x="1884363" y="4848225"/>
          <p14:tracePt t="117602" x="1874838" y="4848225"/>
          <p14:tracePt t="117617" x="1857375" y="4830763"/>
          <p14:tracePt t="117633" x="1857375" y="4822825"/>
          <p14:tracePt t="117637" x="1847850" y="4795838"/>
          <p14:tracePt t="117650" x="1822450" y="4768850"/>
          <p14:tracePt t="117653" x="1803400" y="4705350"/>
          <p14:tracePt t="117653" x="1785938" y="4687888"/>
          <p14:tracePt t="117669" x="1751013" y="4633913"/>
          <p14:tracePt t="117685" x="1687513" y="4527550"/>
          <p14:tracePt t="117703" x="1633538" y="4438650"/>
          <p14:tracePt t="117720" x="1581150" y="4367213"/>
          <p14:tracePt t="117735" x="1554163" y="4340225"/>
          <p14:tracePt t="117753" x="1544638" y="4322763"/>
          <p14:tracePt t="117769" x="1527175" y="4322763"/>
          <p14:tracePt t="117786" x="1500188" y="4322763"/>
          <p14:tracePt t="117803" x="1438275" y="4322763"/>
          <p14:tracePt t="117819" x="1312863" y="4340225"/>
          <p14:tracePt t="117836" x="1204913" y="4375150"/>
          <p14:tracePt t="117853" x="1089025" y="4419600"/>
          <p14:tracePt t="117869" x="982663" y="4446588"/>
          <p14:tracePt t="117886" x="901700" y="4483100"/>
          <p14:tracePt t="117903" x="874713" y="4491038"/>
          <p14:tracePt t="117920" x="839788" y="4510088"/>
          <p14:tracePt t="117936" x="795338" y="4545013"/>
          <p14:tracePt t="117953" x="776288" y="4562475"/>
          <p14:tracePt t="117969" x="776288" y="4589463"/>
          <p14:tracePt t="117986" x="776288" y="4608513"/>
          <p14:tracePt t="118003" x="776288" y="4616450"/>
          <p14:tracePt t="118019" x="768350" y="4643438"/>
          <p14:tracePt t="118036" x="758825" y="4697413"/>
          <p14:tracePt t="118054" x="758825" y="4759325"/>
          <p14:tracePt t="118070" x="758825" y="4813300"/>
          <p14:tracePt t="118086" x="758825" y="4840288"/>
          <p14:tracePt t="118129" x="758825" y="4857750"/>
          <p14:tracePt t="118134" x="768350" y="4867275"/>
          <p14:tracePt t="118146" x="768350" y="4911725"/>
          <p14:tracePt t="118153" x="785813" y="4973638"/>
          <p14:tracePt t="118169" x="795338" y="5037138"/>
          <p14:tracePt t="118186" x="822325" y="5089525"/>
          <p14:tracePt t="118202" x="911225" y="5170488"/>
          <p14:tracePt t="118220" x="1036638" y="5286375"/>
          <p14:tracePt t="118237" x="1179513" y="5394325"/>
          <p14:tracePt t="118253" x="1285875" y="5473700"/>
          <p14:tracePt t="118270" x="1384300" y="5527675"/>
          <p14:tracePt t="118286" x="1490663" y="5554663"/>
          <p14:tracePt t="118303" x="1616075" y="5562600"/>
          <p14:tracePt t="118320" x="1785938" y="5562600"/>
          <p14:tracePt t="118336" x="1938338" y="5510213"/>
          <p14:tracePt t="118354" x="2009775" y="5456238"/>
          <p14:tracePt t="118370" x="2081213" y="5384800"/>
          <p14:tracePt t="118386" x="2143125" y="5303838"/>
          <p14:tracePt t="118402" x="2205038" y="5214938"/>
          <p14:tracePt t="118420" x="2241550" y="5133975"/>
          <p14:tracePt t="118420" x="2268538" y="5081588"/>
          <p14:tracePt t="118437" x="2303463" y="4983163"/>
          <p14:tracePt t="118454" x="2330450" y="4938713"/>
          <p14:tracePt t="118498" x="2330450" y="4929188"/>
          <p14:tracePt t="118501" x="2330450" y="4911725"/>
          <p14:tracePt t="118511" x="2330450" y="4884738"/>
          <p14:tracePt t="118519" x="2330450" y="4830763"/>
          <p14:tracePt t="118536" x="2330450" y="4759325"/>
          <p14:tracePt t="118553" x="2330450" y="4679950"/>
          <p14:tracePt t="118569" x="2330450" y="4608513"/>
          <p14:tracePt t="118586" x="2330450" y="4554538"/>
          <p14:tracePt t="118602" x="2322513" y="4510088"/>
          <p14:tracePt t="118620" x="2312988" y="4483100"/>
          <p14:tracePt t="118636" x="2286000" y="4465638"/>
          <p14:tracePt t="118653" x="2251075" y="4446588"/>
          <p14:tracePt t="118670" x="2187575" y="4446588"/>
          <p14:tracePt t="118687" x="2116138" y="4438650"/>
          <p14:tracePt t="118703" x="2009775" y="4438650"/>
          <p14:tracePt t="118720" x="1911350" y="4438650"/>
          <p14:tracePt t="118737" x="1795463" y="4438650"/>
          <p14:tracePt t="118753" x="1785938" y="4438650"/>
          <p14:tracePt t="118820" x="1758950" y="4438650"/>
          <p14:tracePt t="118824" x="1714500" y="4456113"/>
          <p14:tracePt t="118836" x="1687513" y="4465638"/>
          <p14:tracePt t="118837" x="1616075" y="4500563"/>
          <p14:tracePt t="118853" x="1544638" y="4554538"/>
          <p14:tracePt t="118870" x="1455738" y="4625975"/>
          <p14:tracePt t="118887" x="1411288" y="4660900"/>
          <p14:tracePt t="118904" x="1393825" y="4697413"/>
          <p14:tracePt t="118920" x="1366838" y="4751388"/>
          <p14:tracePt t="118937" x="1347788" y="4776788"/>
          <p14:tracePt t="118953" x="1347788" y="4803775"/>
          <p14:tracePt t="118969" x="1347788" y="4822825"/>
          <p14:tracePt t="119027" x="1339850" y="4840288"/>
          <p14:tracePt t="119031" x="1339850" y="4857750"/>
          <p14:tracePt t="119059" x="1322388" y="4857750"/>
          <p14:tracePt t="119059" x="1322388" y="4875213"/>
          <p14:tracePt t="119092" x="1303338" y="4875213"/>
          <p14:tracePt t="119096" x="1303338" y="4884738"/>
          <p14:tracePt t="119108" x="1312863" y="4911725"/>
          <p14:tracePt t="119120" x="1330325" y="4938713"/>
          <p14:tracePt t="119136" x="1366838" y="5000625"/>
          <p14:tracePt t="119137" x="1419225" y="5062538"/>
          <p14:tracePt t="119153" x="1500188" y="5108575"/>
          <p14:tracePt t="119170" x="1633538" y="5180013"/>
          <p14:tracePt t="119170" x="1679575" y="5205413"/>
          <p14:tracePt t="119188" x="1795463" y="5241925"/>
          <p14:tracePt t="119205" x="1822450" y="5241925"/>
          <p14:tracePt t="119220" x="1874838" y="5241925"/>
          <p14:tracePt t="119237" x="1928813" y="5241925"/>
          <p14:tracePt t="119253" x="1982788" y="5241925"/>
          <p14:tracePt t="119269" x="2062163" y="5241925"/>
          <p14:tracePt t="119287" x="2098675" y="5214938"/>
          <p14:tracePt t="119304" x="2133600" y="5160963"/>
          <p14:tracePt t="119323" x="2187575" y="5089525"/>
          <p14:tracePt t="119337" x="2224088" y="5018088"/>
          <p14:tracePt t="119353" x="2268538" y="4929188"/>
          <p14:tracePt t="119370" x="2295525" y="4840288"/>
          <p14:tracePt t="119386" x="2303463" y="4795838"/>
          <p14:tracePt t="119403" x="2322513" y="4776788"/>
          <p14:tracePt t="119420" x="2322513" y="4724400"/>
          <p14:tracePt t="119437" x="2322513" y="4633913"/>
          <p14:tracePt t="119454" x="2312988" y="4562475"/>
          <p14:tracePt t="119470" x="2303463" y="4518025"/>
          <p14:tracePt t="119487" x="2241550" y="4465638"/>
          <p14:tracePt t="119504" x="2187575" y="4429125"/>
          <p14:tracePt t="119520" x="2108200" y="4384675"/>
          <p14:tracePt t="119537" x="2000250" y="4348163"/>
          <p14:tracePt t="119554" x="1955800" y="4330700"/>
          <p14:tracePt t="119554" x="1928813" y="4322763"/>
          <p14:tracePt t="119571" x="1919288" y="4322763"/>
          <p14:tracePt t="119635" x="1901825" y="4322763"/>
          <p14:tracePt t="119637" x="1893888" y="4322763"/>
          <p14:tracePt t="119644" x="1857375" y="4330700"/>
          <p14:tracePt t="119654" x="1731963" y="4357688"/>
          <p14:tracePt t="119670" x="1625600" y="4419600"/>
          <p14:tracePt t="119688" x="1571625" y="4473575"/>
          <p14:tracePt t="119703" x="1527175" y="4527550"/>
          <p14:tracePt t="119720" x="1490663" y="4598988"/>
          <p14:tracePt t="119737" x="1465263" y="4697413"/>
          <p14:tracePt t="119753" x="1438275" y="4759325"/>
          <p14:tracePt t="119796" x="1438275" y="4768850"/>
          <p14:tracePt t="119800" x="1438275" y="4795838"/>
          <p14:tracePt t="119803" x="1438275" y="4830763"/>
          <p14:tracePt t="119843" x="1438275" y="4857750"/>
          <p14:tracePt t="119853" x="1438275" y="4867275"/>
          <p14:tracePt t="119854" x="1455738" y="4884738"/>
          <p14:tracePt t="119875" x="1455738" y="4919663"/>
          <p14:tracePt t="119887" x="1473200" y="4965700"/>
          <p14:tracePt t="119904" x="1500188" y="5000625"/>
          <p14:tracePt t="119920" x="1517650" y="5037138"/>
          <p14:tracePt t="119936" x="1554163" y="5072063"/>
          <p14:tracePt t="119954" x="1616075" y="5116513"/>
          <p14:tracePt t="119954" x="1643063" y="5133975"/>
          <p14:tracePt t="119971" x="1679575" y="5143500"/>
          <p14:tracePt t="119987" x="1768475" y="5160963"/>
          <p14:tracePt t="120004" x="1874838" y="5170488"/>
          <p14:tracePt t="120020" x="1955800" y="5170488"/>
          <p14:tracePt t="120036" x="2027238" y="5170488"/>
          <p14:tracePt t="120083" x="2044700" y="5170488"/>
          <p14:tracePt t="120087" x="2044700" y="5160963"/>
          <p14:tracePt t="120088" x="2089150" y="5116513"/>
          <p14:tracePt t="120104" x="2125663" y="5072063"/>
          <p14:tracePt t="120120" x="2179638" y="5000625"/>
          <p14:tracePt t="120137" x="2205038" y="4929188"/>
          <p14:tracePt t="120154" x="2251075" y="4795838"/>
          <p14:tracePt t="120171" x="2259013" y="4660900"/>
          <p14:tracePt t="120187" x="2259013" y="4589463"/>
          <p14:tracePt t="120204" x="2259013" y="4545013"/>
          <p14:tracePt t="120220" x="2251075" y="4483100"/>
          <p14:tracePt t="120237" x="2232025" y="4465638"/>
          <p14:tracePt t="120326" x="2214563" y="4465638"/>
          <p14:tracePt t="120329" x="2205038" y="4465638"/>
          <p14:tracePt t="120342" x="2170113" y="4465638"/>
          <p14:tracePt t="120345" x="2108200" y="4465638"/>
          <p14:tracePt t="120358" x="1982788" y="4483100"/>
          <p14:tracePt t="120371" x="1857375" y="4537075"/>
          <p14:tracePt t="120387" x="1785938" y="4572000"/>
          <p14:tracePt t="120438" x="1758950" y="4589463"/>
          <p14:tracePt t="120442" x="1751013" y="4589463"/>
          <p14:tracePt t="120445" x="1751013" y="4598988"/>
          <p14:tracePt t="120454" x="1751013" y="4625975"/>
          <p14:tracePt t="120471" x="1741488" y="4633913"/>
          <p14:tracePt t="120488" x="1731963" y="4652963"/>
          <p14:tracePt t="120504" x="1731963" y="4660900"/>
          <p14:tracePt t="120520" x="1731963" y="4670425"/>
          <p14:tracePt t="120537" x="1724025" y="4687888"/>
          <p14:tracePt t="120554" x="1697038" y="4697413"/>
          <p14:tracePt t="120572" x="1679575" y="4697413"/>
          <p14:tracePt t="120587" x="1625600" y="4714875"/>
          <p14:tracePt t="120604" x="1598613" y="4714875"/>
          <p14:tracePt t="120620" x="1517650" y="4714875"/>
          <p14:tracePt t="120636" x="1428750" y="4714875"/>
          <p14:tracePt t="120653" x="1357313" y="4724400"/>
          <p14:tracePt t="120670" x="1276350" y="4741863"/>
          <p14:tracePt t="120687" x="1214438" y="4741863"/>
          <p14:tracePt t="120703" x="1152525" y="4759325"/>
          <p14:tracePt t="120720" x="1089025" y="4768850"/>
          <p14:tracePt t="120737" x="1054100" y="4786313"/>
          <p14:tracePt t="120753" x="1009650" y="4803775"/>
          <p14:tracePt t="120770" x="982663" y="4822825"/>
          <p14:tracePt t="120787" x="938213" y="4840288"/>
          <p14:tracePt t="120803" x="901700" y="4867275"/>
          <p14:tracePt t="120966" x="874713" y="4867275"/>
          <p14:tracePt t="120969" x="866775" y="4848225"/>
          <p14:tracePt t="120982" x="847725" y="4822825"/>
          <p14:tracePt t="120985" x="830263" y="4795838"/>
          <p14:tracePt t="120997" x="803275" y="4741863"/>
          <p14:tracePt t="121004" x="785813" y="4705350"/>
          <p14:tracePt t="121021" x="776288" y="4687888"/>
          <p14:tracePt t="121037" x="758825" y="4670425"/>
          <p14:tracePt t="121054" x="750888" y="4643438"/>
          <p14:tracePt t="121071" x="750888" y="4625975"/>
          <p14:tracePt t="121158" x="750888" y="4608513"/>
          <p14:tracePt t="121162" x="750888" y="4598988"/>
          <p14:tracePt t="121189" x="750888" y="4581525"/>
          <p14:tracePt t="121222" x="750888" y="4562475"/>
          <p14:tracePt t="121226" x="750888" y="4554538"/>
          <p14:tracePt t="121318" x="750888" y="4545013"/>
          <p14:tracePt t="121350" x="750888" y="4537075"/>
          <p14:tracePt t="121366" x="750888" y="4527550"/>
          <p14:tracePt t="121382" x="750888" y="4518025"/>
          <p14:tracePt t="121386" x="758825" y="4500563"/>
          <p14:tracePt t="121402" x="768350" y="4483100"/>
          <p14:tracePt t="121411" x="785813" y="4465638"/>
          <p14:tracePt t="121420" x="803275" y="4429125"/>
          <p14:tracePt t="121438" x="803275" y="4375150"/>
          <p14:tracePt t="121455" x="803275" y="4357688"/>
          <p14:tracePt t="121470" x="812800" y="4322763"/>
          <p14:tracePt t="121488" x="812800" y="4276725"/>
          <p14:tracePt t="121505" x="812800" y="4259263"/>
          <p14:tracePt t="121521" x="830263" y="4232275"/>
          <p14:tracePt t="121538" x="839788" y="4205288"/>
          <p14:tracePt t="121573" x="839788" y="4197350"/>
          <p14:tracePt t="121670" x="847725" y="4179888"/>
          <p14:tracePt t="121674" x="847725" y="4170363"/>
          <p14:tracePt t="121687" x="857250" y="4170363"/>
          <p14:tracePt t="121751" x="874713" y="4170363"/>
          <p14:tracePt t="121847" x="884238" y="4170363"/>
          <p14:tracePt t="121852" x="901700" y="4170363"/>
          <p14:tracePt t="121855" x="919163" y="4170363"/>
          <p14:tracePt t="121871" x="955675" y="4170363"/>
          <p14:tracePt t="121888" x="1036638" y="4170363"/>
          <p14:tracePt t="121905" x="1089025" y="4170363"/>
          <p14:tracePt t="121921" x="1152525" y="4187825"/>
          <p14:tracePt t="121938" x="1241425" y="4205288"/>
          <p14:tracePt t="121954" x="1295400" y="4205288"/>
          <p14:tracePt t="121971" x="1339850" y="4205288"/>
          <p14:tracePt t="121988" x="1401763" y="4214813"/>
          <p14:tracePt t="122005" x="1455738" y="4224338"/>
          <p14:tracePt t="122021" x="1527175" y="4224338"/>
          <p14:tracePt t="122038" x="1625600" y="4241800"/>
          <p14:tracePt t="122054" x="1687513" y="4251325"/>
          <p14:tracePt t="122072" x="1741488" y="4251325"/>
          <p14:tracePt t="122087" x="1795463" y="4251325"/>
          <p14:tracePt t="122105" x="1822450" y="4251325"/>
          <p14:tracePt t="122121" x="1874838" y="4251325"/>
          <p14:tracePt t="122138" x="1955800" y="4251325"/>
          <p14:tracePt t="122155" x="2054225" y="4268788"/>
          <p14:tracePt t="122172" x="2125663" y="4268788"/>
          <p14:tracePt t="122188" x="2205038" y="4268788"/>
          <p14:tracePt t="122204" x="2303463" y="4268788"/>
          <p14:tracePt t="122221" x="2401888" y="4268788"/>
          <p14:tracePt t="122238" x="2509838" y="4268788"/>
          <p14:tracePt t="122254" x="2633663" y="4268788"/>
          <p14:tracePt t="122272" x="2751138" y="4268788"/>
          <p14:tracePt t="122288" x="2884488" y="4268788"/>
          <p14:tracePt t="122308" x="3017838" y="4268788"/>
          <p14:tracePt t="122321" x="3089275" y="4268788"/>
          <p14:tracePt t="122338" x="3152775" y="4276725"/>
          <p14:tracePt t="122355" x="3214688" y="4276725"/>
          <p14:tracePt t="122371" x="3268663" y="4276725"/>
          <p14:tracePt t="122389" x="3303588" y="4276725"/>
          <p14:tracePt t="122424" x="3322638" y="4276725"/>
          <p14:tracePt t="122440" x="3330575" y="4286250"/>
          <p14:tracePt t="122488" x="3330575" y="4295775"/>
          <p14:tracePt t="122492" x="3330575" y="4303713"/>
          <p14:tracePt t="122507" x="3330575" y="4313238"/>
          <p14:tracePt t="122508" x="3330575" y="4330700"/>
          <p14:tracePt t="122521" x="3340100" y="4357688"/>
          <p14:tracePt t="122538" x="3357563" y="4384675"/>
          <p14:tracePt t="122538" x="3357563" y="4402138"/>
          <p14:tracePt t="122555" x="3357563" y="4446588"/>
          <p14:tracePt t="122571" x="3340100" y="4500563"/>
          <p14:tracePt t="122588" x="3313113" y="4581525"/>
          <p14:tracePt t="122604" x="3268663" y="4687888"/>
          <p14:tracePt t="122623" x="3232150" y="4776788"/>
          <p14:tracePt t="122638" x="3205163" y="4830763"/>
          <p14:tracePt t="122654" x="3205163" y="4857750"/>
          <p14:tracePt t="122743" x="3205163" y="4875213"/>
          <p14:tracePt t="122759" x="3197225" y="4911725"/>
          <p14:tracePt t="122764" x="3179763" y="4938713"/>
          <p14:tracePt t="122775" x="3170238" y="4965700"/>
          <p14:tracePt t="122779" x="3160713" y="5010150"/>
          <p14:tracePt t="122788" x="3125788" y="5081588"/>
          <p14:tracePt t="122804" x="3116263" y="5126038"/>
          <p14:tracePt t="122822" x="3098800" y="5160963"/>
          <p14:tracePt t="122920" x="3071813" y="5180013"/>
          <p14:tracePt t="122936" x="3062288" y="5187950"/>
          <p14:tracePt t="122940" x="3017838" y="5224463"/>
          <p14:tracePt t="122940" x="3000375" y="5241925"/>
          <p14:tracePt t="122955" x="2955925" y="5259388"/>
          <p14:tracePt t="122972" x="2928938" y="5303838"/>
          <p14:tracePt t="122989" x="2857500" y="5330825"/>
          <p14:tracePt t="123005" x="2830513" y="5330825"/>
          <p14:tracePt t="123022" x="2768600" y="5357813"/>
          <p14:tracePt t="123038" x="2679700" y="5357813"/>
          <p14:tracePt t="123054" x="2598738" y="5375275"/>
          <p14:tracePt t="123072" x="2509838" y="5384800"/>
          <p14:tracePt t="123088" x="2419350" y="5411788"/>
          <p14:tracePt t="123105" x="2330450" y="5429250"/>
          <p14:tracePt t="123122" x="2232025" y="5438775"/>
          <p14:tracePt t="123138" x="2133600" y="5438775"/>
          <p14:tracePt t="123155" x="2036763" y="5438775"/>
          <p14:tracePt t="123172" x="1973263" y="5438775"/>
          <p14:tracePt t="123188" x="1901825" y="5438775"/>
          <p14:tracePt t="123205" x="1847850" y="5438775"/>
          <p14:tracePt t="123220" x="1830388" y="5438775"/>
          <p14:tracePt t="123238" x="1785938" y="5438775"/>
          <p14:tracePt t="123255" x="1714500" y="5411788"/>
          <p14:tracePt t="123289" x="1704975" y="5394325"/>
          <p14:tracePt t="123290" x="1643063" y="5384800"/>
          <p14:tracePt t="123306" x="1589088" y="5375275"/>
          <p14:tracePt t="123353" x="1562100" y="5375275"/>
          <p14:tracePt t="123358" x="1544638" y="5367338"/>
          <p14:tracePt t="123369" x="1517650" y="5367338"/>
          <p14:tracePt t="123374" x="1473200" y="5367338"/>
          <p14:tracePt t="123374" x="1455738" y="5357813"/>
          <p14:tracePt t="123389" x="1438275" y="5348288"/>
          <p14:tracePt t="123405" x="1419225" y="5340350"/>
          <p14:tracePt t="123422" x="1419225" y="5322888"/>
          <p14:tracePt t="123439" x="1393825" y="5303838"/>
          <p14:tracePt t="123455" x="1374775" y="5276850"/>
          <p14:tracePt t="123472" x="1339850" y="5214938"/>
          <p14:tracePt t="123488" x="1322388" y="5180013"/>
          <p14:tracePt t="123505" x="1276350" y="5126038"/>
          <p14:tracePt t="123522" x="1241425" y="5089525"/>
          <p14:tracePt t="123539" x="1241425" y="5062538"/>
          <p14:tracePt t="123555" x="1196975" y="5027613"/>
          <p14:tracePt t="123573" x="1179513" y="4973638"/>
          <p14:tracePt t="123589" x="1169988" y="4938713"/>
          <p14:tracePt t="123605" x="1152525" y="4902200"/>
          <p14:tracePt t="123621" x="1143000" y="4848225"/>
          <p14:tracePt t="123639" x="1143000" y="4803775"/>
          <p14:tracePt t="123655" x="1143000" y="4768850"/>
          <p14:tracePt t="123672" x="1143000" y="4714875"/>
          <p14:tracePt t="123688" x="1143000" y="4679950"/>
          <p14:tracePt t="123704" x="1143000" y="4643438"/>
          <p14:tracePt t="123722" x="1143000" y="4616450"/>
          <p14:tracePt t="123739" x="1143000" y="4562475"/>
          <p14:tracePt t="123756" x="1179513" y="4518025"/>
          <p14:tracePt t="123772" x="1214438" y="4465638"/>
          <p14:tracePt t="123790" x="1250950" y="4446588"/>
          <p14:tracePt t="123806" x="1303338" y="4419600"/>
          <p14:tracePt t="123822" x="1339850" y="4411663"/>
          <p14:tracePt t="123882" x="1339850" y="4394200"/>
          <p14:tracePt t="123886" x="1366838" y="4394200"/>
          <p14:tracePt t="123897" x="1428750" y="4394200"/>
          <p14:tracePt t="123909" x="1527175" y="4394200"/>
          <p14:tracePt t="123922" x="1643063" y="4394200"/>
          <p14:tracePt t="123938" x="1768475" y="4429125"/>
          <p14:tracePt t="123956" x="1901825" y="4465638"/>
          <p14:tracePt t="123972" x="2044700" y="4537075"/>
          <p14:tracePt t="123989" x="2179638" y="4633913"/>
          <p14:tracePt t="124005" x="2322513" y="4732338"/>
          <p14:tracePt t="124022" x="2455863" y="4822825"/>
          <p14:tracePt t="124039" x="2509838" y="4840288"/>
          <p14:tracePt t="124089" x="2509838" y="4848225"/>
          <p14:tracePt t="124093" x="2509838" y="4875213"/>
          <p14:tracePt t="124105" x="2509838" y="4938713"/>
          <p14:tracePt t="124111" x="2509838" y="4983163"/>
          <p14:tracePt t="124122" x="2509838" y="5072063"/>
          <p14:tracePt t="124138" x="2500313" y="5187950"/>
          <p14:tracePt t="124156" x="2455863" y="5268913"/>
          <p14:tracePt t="124172" x="2401888" y="5340350"/>
          <p14:tracePt t="124298" x="2393950" y="5340350"/>
          <p14:tracePt t="124303" x="2374900" y="5340350"/>
          <p14:tracePt t="124310" x="2330450" y="5340350"/>
          <p14:tracePt t="124322" x="2276475" y="5340350"/>
          <p14:tracePt t="124338" x="2179638" y="5340350"/>
          <p14:tracePt t="124356" x="2089150" y="5295900"/>
          <p14:tracePt t="124426" x="2054225" y="5259388"/>
          <p14:tracePt t="124430" x="2044700" y="5251450"/>
          <p14:tracePt t="124441" x="2036763" y="5232400"/>
          <p14:tracePt t="124441" x="2036763" y="5224463"/>
          <p14:tracePt t="124455" x="2027238" y="5180013"/>
          <p14:tracePt t="124472" x="2009775" y="5133975"/>
          <p14:tracePt t="124490" x="2000250" y="5081588"/>
          <p14:tracePt t="124506" x="2000250" y="5037138"/>
          <p14:tracePt t="124523" x="2000250" y="5018088"/>
          <p14:tracePt t="124539" x="1982788" y="4965700"/>
          <p14:tracePt t="124556" x="1982788" y="4938713"/>
          <p14:tracePt t="124572" x="1982788" y="4919663"/>
          <p14:tracePt t="124590" x="1982788" y="4894263"/>
          <p14:tracePt t="124606" x="1982788" y="4875213"/>
          <p14:tracePt t="124623" x="1990725" y="4848225"/>
          <p14:tracePt t="124640" x="2009775" y="4830763"/>
          <p14:tracePt t="124656" x="2009775" y="4813300"/>
          <p14:tracePt t="124672" x="2017713" y="4795838"/>
          <p14:tracePt t="124689" x="2017713" y="4786313"/>
          <p14:tracePt t="124730" x="2017713" y="4768850"/>
          <p14:tracePt t="124746" x="2017713" y="4759325"/>
          <p14:tracePt t="124764" x="2000250" y="4759325"/>
          <p14:tracePt t="124772" x="1982788" y="4751388"/>
          <p14:tracePt t="124773" x="1928813" y="4751388"/>
          <p14:tracePt t="124789" x="1839913" y="4751388"/>
          <p14:tracePt t="124806" x="1741488" y="4751388"/>
          <p14:tracePt t="124823" x="1660525" y="4751388"/>
          <p14:tracePt t="124839" x="1589088" y="4759325"/>
          <p14:tracePt t="124855" x="1544638" y="4786313"/>
          <p14:tracePt t="124873" x="1509713" y="4813300"/>
          <p14:tracePt t="124889" x="1500188" y="4822825"/>
          <p14:tracePt t="124906" x="1473200" y="4840288"/>
          <p14:tracePt t="124924" x="1455738" y="4867275"/>
          <p14:tracePt t="124940" x="1446213" y="4894263"/>
          <p14:tracePt t="124956" x="1446213" y="4919663"/>
          <p14:tracePt t="124973" x="1446213" y="4946650"/>
          <p14:tracePt t="124990" x="1446213" y="4991100"/>
          <p14:tracePt t="125006" x="1446213" y="5027613"/>
          <p14:tracePt t="125006" x="1446213" y="5045075"/>
          <p14:tracePt t="125083" x="1446213" y="5054600"/>
          <p14:tracePt t="125087" x="1455738" y="5081588"/>
          <p14:tracePt t="125100" x="1465263" y="5116513"/>
          <p14:tracePt t="125104" x="1500188" y="5126038"/>
          <p14:tracePt t="125116" x="1571625" y="5180013"/>
          <p14:tracePt t="125123" x="1652588" y="5214938"/>
          <p14:tracePt t="125139" x="1697038" y="5241925"/>
          <p14:tracePt t="125156" x="1795463" y="5276850"/>
          <p14:tracePt t="125173" x="1893888" y="5295900"/>
          <p14:tracePt t="125189" x="1965325" y="5303838"/>
          <p14:tracePt t="125206" x="2027238" y="5303838"/>
          <p14:tracePt t="125259" x="2036763" y="5303838"/>
          <p14:tracePt t="125276" x="2054225" y="5295900"/>
          <p14:tracePt t="125280" x="2062163" y="5276850"/>
          <p14:tracePt t="125291" x="2062163" y="5241925"/>
          <p14:tracePt t="125291" x="2062163" y="5214938"/>
          <p14:tracePt t="125305" x="2062163" y="5126038"/>
          <p14:tracePt t="125305" x="2062163" y="5089525"/>
          <p14:tracePt t="125339" x="2062163" y="5045075"/>
          <p14:tracePt t="125340" x="2062163" y="4983163"/>
          <p14:tracePt t="125356" x="2036763" y="4884738"/>
          <p14:tracePt t="125373" x="1990725" y="4759325"/>
          <p14:tracePt t="125389" x="1946275" y="4608513"/>
          <p14:tracePt t="125389" x="1928813" y="4598988"/>
          <p14:tracePt t="125407" x="1911350" y="4572000"/>
          <p14:tracePt t="125424" x="1866900" y="4537075"/>
          <p14:tracePt t="125440" x="1847850" y="4518025"/>
          <p14:tracePt t="125456" x="1795463" y="4500563"/>
          <p14:tracePt t="125516" x="1795463" y="4510088"/>
          <p14:tracePt t="125532" x="1768475" y="4518025"/>
          <p14:tracePt t="125539" x="1724025" y="4537075"/>
          <p14:tracePt t="125540" x="1633538" y="4581525"/>
          <p14:tracePt t="125540" x="1581150" y="4608513"/>
          <p14:tracePt t="125573" x="1527175" y="4643438"/>
          <p14:tracePt t="125573" x="1419225" y="4697413"/>
          <p14:tracePt t="125590" x="1393825" y="4741863"/>
          <p14:tracePt t="125606" x="1357313" y="4822825"/>
          <p14:tracePt t="125623" x="1339850" y="4919663"/>
          <p14:tracePt t="125639" x="1330325" y="5000625"/>
          <p14:tracePt t="125656" x="1330325" y="5081588"/>
          <p14:tracePt t="125672" x="1330325" y="5153025"/>
          <p14:tracePt t="125690" x="1347788" y="5214938"/>
          <p14:tracePt t="125723" x="1374775" y="5232400"/>
          <p14:tracePt t="125724" x="1455738" y="5276850"/>
          <p14:tracePt t="125739" x="1554163" y="5322888"/>
          <p14:tracePt t="125756" x="1679575" y="5357813"/>
          <p14:tracePt t="125773" x="1803400" y="5375275"/>
          <p14:tracePt t="125789" x="1938338" y="5375275"/>
          <p14:tracePt t="125806" x="2268538" y="5313363"/>
          <p14:tracePt t="125823" x="2357438" y="5241925"/>
          <p14:tracePt t="125840" x="2419350" y="5153025"/>
          <p14:tracePt t="125857" x="2455863" y="5027613"/>
          <p14:tracePt t="125873" x="2465388" y="4902200"/>
          <p14:tracePt t="125890" x="2465388" y="4768850"/>
          <p14:tracePt t="125906" x="2438400" y="4652963"/>
          <p14:tracePt t="125922" x="2374900" y="4572000"/>
          <p14:tracePt t="125939" x="2295525" y="4491038"/>
          <p14:tracePt t="125956" x="2205038" y="4419600"/>
          <p14:tracePt t="125973" x="2125663" y="4384675"/>
          <p14:tracePt t="125990" x="2017713" y="4348163"/>
          <p14:tracePt t="126006" x="1919288" y="4330700"/>
          <p14:tracePt t="126022" x="1822450" y="4330700"/>
          <p14:tracePt t="126039" x="1704975" y="4357688"/>
          <p14:tracePt t="126057" x="1616075" y="4394200"/>
          <p14:tracePt t="126073" x="1517650" y="4473575"/>
          <p14:tracePt t="126090" x="1446213" y="4572000"/>
          <p14:tracePt t="126106" x="1393825" y="4741863"/>
          <p14:tracePt t="126123" x="1384300" y="4857750"/>
          <p14:tracePt t="126140" x="1384300" y="4919663"/>
          <p14:tracePt t="126156" x="1438275" y="4946650"/>
          <p14:tracePt t="126174" x="1446213" y="4946650"/>
          <p14:tracePt t="126270" x="1482725" y="4946650"/>
          <p14:tracePt t="126273" x="1536700" y="4946650"/>
          <p14:tracePt t="126285" x="1633538" y="4911725"/>
          <p14:tracePt t="126289" x="1652588" y="4902200"/>
          <p14:tracePt t="126334" x="1652588" y="4894263"/>
          <p14:tracePt t="126340" x="1652588" y="4884738"/>
          <p14:tracePt t="126350" x="1643063" y="4857750"/>
          <p14:tracePt t="126366" x="1633538" y="4822825"/>
          <p14:tracePt t="126373" x="1598613" y="4776788"/>
          <p14:tracePt t="126390" x="1562100" y="4751388"/>
          <p14:tracePt t="126406" x="1500188" y="4732338"/>
          <p14:tracePt t="126423" x="1438275" y="4732338"/>
          <p14:tracePt t="126439" x="1322388" y="4732338"/>
          <p14:tracePt t="126457" x="1160463" y="4768850"/>
          <p14:tracePt t="126473" x="1000125" y="4867275"/>
          <p14:tracePt t="126490" x="866775" y="4983163"/>
          <p14:tracePt t="126507" x="758825" y="5108575"/>
          <p14:tracePt t="126523" x="714375" y="5214938"/>
          <p14:tracePt t="126540" x="704850" y="5286375"/>
          <p14:tracePt t="126557" x="704850" y="5313363"/>
          <p14:tracePt t="126573" x="714375" y="5313363"/>
          <p14:tracePt t="126590" x="758825" y="5313363"/>
          <p14:tracePt t="126607" x="822325" y="5313363"/>
          <p14:tracePt t="126624" x="847725" y="5313363"/>
          <p14:tracePt t="126639" x="866775" y="5303838"/>
          <p14:tracePt t="126658" x="928688" y="5268913"/>
          <p14:tracePt t="126674" x="1000125" y="5197475"/>
          <p14:tracePt t="126690" x="1071563" y="5126038"/>
          <p14:tracePt t="126707" x="1081088" y="5081588"/>
          <p14:tracePt t="126723" x="1098550" y="5027613"/>
          <p14:tracePt t="126878" x="1108075" y="5027613"/>
          <p14:tracePt t="126882" x="1116013" y="5027613"/>
          <p14:tracePt t="126888" x="1108075" y="5037138"/>
          <p14:tracePt t="126894" x="1108075" y="5045075"/>
          <p14:tracePt t="126907" x="1108075" y="5062538"/>
          <p14:tracePt t="126923" x="1125538" y="5045075"/>
          <p14:tracePt t="126957" x="1125538" y="5027613"/>
          <p14:tracePt t="126958" x="1133475" y="5010150"/>
          <p14:tracePt t="126974" x="1152525" y="4991100"/>
          <p14:tracePt t="126990" x="1169988" y="4983163"/>
          <p14:tracePt t="127007" x="1187450" y="4983163"/>
          <p14:tracePt t="127024" x="1187450" y="4973638"/>
          <p14:tracePt t="127198" x="1196975" y="4973638"/>
          <p14:tracePt t="127246" x="1196975" y="4983163"/>
          <p14:tracePt t="127872" x="1214438" y="4983163"/>
          <p14:tracePt t="127888" x="1241425" y="4983163"/>
          <p14:tracePt t="127892" x="1544638" y="4929188"/>
          <p14:tracePt t="127908" x="0" y="0"/>
        </p14:tracePtLst>
        <p14:tracePtLst>
          <p14:tracePt t="129470" x="4286250" y="4697413"/>
          <p14:tracePt t="129481" x="4286250" y="4687888"/>
          <p14:tracePt t="129491" x="4286250" y="4670425"/>
          <p14:tracePt t="129493" x="4286250" y="4652963"/>
          <p14:tracePt t="129507" x="4286250" y="4589463"/>
          <p14:tracePt t="129525" x="4286250" y="4554538"/>
          <p14:tracePt t="129542" x="4286250" y="4500563"/>
          <p14:tracePt t="129558" x="4303713" y="4465638"/>
          <p14:tracePt t="129574" x="4330700" y="4384675"/>
          <p14:tracePt t="129602" x="4348163" y="4295775"/>
          <p14:tracePt t="129608" x="4348163" y="4286250"/>
          <p14:tracePt t="129650" x="4367213" y="4268788"/>
          <p14:tracePt t="129653" x="4367213" y="4241800"/>
          <p14:tracePt t="129666" x="4367213" y="4205288"/>
          <p14:tracePt t="129682" x="4367213" y="4170363"/>
          <p14:tracePt t="129692" x="4367213" y="4143375"/>
          <p14:tracePt t="129707" x="4367213" y="4116388"/>
          <p14:tracePt t="129725" x="4367213" y="4108450"/>
          <p14:tracePt t="129861" x="4357688" y="4108450"/>
          <p14:tracePt t="129874" x="4330700" y="4108450"/>
          <p14:tracePt t="130034" x="4303713" y="4108450"/>
          <p14:tracePt t="130038" x="4268788" y="4152900"/>
          <p14:tracePt t="130049" x="4224338" y="4197350"/>
          <p14:tracePt t="130058" x="4197350" y="4232275"/>
          <p14:tracePt t="130059" x="4170363" y="4322763"/>
          <p14:tracePt t="130074" x="4143375" y="4348163"/>
          <p14:tracePt t="130177" x="4125913" y="4367213"/>
          <p14:tracePt t="130181" x="4125913" y="4375150"/>
          <p14:tracePt t="130193" x="4125913" y="4394200"/>
          <p14:tracePt t="130197" x="4125913" y="4402138"/>
          <p14:tracePt t="130208" x="4133850" y="4438650"/>
          <p14:tracePt t="130224" x="4251325" y="4491038"/>
          <p14:tracePt t="130241" x="4367213" y="4527550"/>
          <p14:tracePt t="130259" x="4491038" y="4554538"/>
          <p14:tracePt t="130275" x="4608513" y="4554538"/>
          <p14:tracePt t="130292" x="4705350" y="4554538"/>
          <p14:tracePt t="130312" x="4705350" y="4562475"/>
          <p14:tracePt t="130354" x="4714875" y="4562475"/>
          <p14:tracePt t="130373" x="4714875" y="4545013"/>
          <p14:tracePt t="130385" x="4714875" y="4537075"/>
          <p14:tracePt t="130390" x="4714875" y="4510088"/>
          <p14:tracePt t="130406" x="4714875" y="4491038"/>
          <p14:tracePt t="130409" x="4697413" y="4456113"/>
          <p14:tracePt t="130424" x="4705350" y="4446588"/>
          <p14:tracePt t="130442" x="4660900" y="4429125"/>
          <p14:tracePt t="130458" x="4562475" y="4419600"/>
          <p14:tracePt t="130475" x="4500563" y="4419600"/>
          <p14:tracePt t="130577" x="4491038" y="4429125"/>
          <p14:tracePt t="130581" x="4491038" y="4438650"/>
          <p14:tracePt t="130594" x="4491038" y="4465638"/>
          <p14:tracePt t="130609" x="4491038" y="4473575"/>
          <p14:tracePt t="130612" x="4491038" y="4491038"/>
          <p14:tracePt t="130626" x="4491038" y="4510088"/>
          <p14:tracePt t="130642" x="4491038" y="4554538"/>
          <p14:tracePt t="130659" x="4491038" y="4598988"/>
          <p14:tracePt t="130675" x="4500563" y="4679950"/>
          <p14:tracePt t="130692" x="4527550" y="4786313"/>
          <p14:tracePt t="130692" x="4554538" y="4848225"/>
          <p14:tracePt t="130709" x="4589463" y="4973638"/>
          <p14:tracePt t="130725" x="4625975" y="5108575"/>
          <p14:tracePt t="130742" x="4660900" y="5214938"/>
          <p14:tracePt t="130788" x="4670425" y="5224463"/>
          <p14:tracePt t="130835" x="4670425" y="5232400"/>
          <p14:tracePt t="130839" x="4679950" y="5241925"/>
          <p14:tracePt t="130968" x="4697413" y="5259388"/>
          <p14:tracePt t="130979" x="4705350" y="5268913"/>
          <p14:tracePt t="130983" x="4705350" y="5276850"/>
          <p14:tracePt t="130996" x="4705350" y="5286375"/>
          <p14:tracePt t="131000" x="4705350" y="5295900"/>
          <p14:tracePt t="131011" x="4705350" y="5313363"/>
          <p14:tracePt t="131026" x="4705350" y="5330825"/>
          <p14:tracePt t="131108" x="4687888" y="5313363"/>
          <p14:tracePt t="131115" x="4679950" y="5313363"/>
          <p14:tracePt t="131123" x="4652963" y="5313363"/>
          <p14:tracePt t="131131" x="4616450" y="5295900"/>
          <p14:tracePt t="131142" x="4545013" y="5295900"/>
          <p14:tracePt t="131160" x="4500563" y="5259388"/>
          <p14:tracePt t="131176" x="4473575" y="5259388"/>
          <p14:tracePt t="131492" x="4456113" y="5259388"/>
          <p14:tracePt t="131495" x="4429125" y="5259388"/>
          <p14:tracePt t="131508" x="4411663" y="5259388"/>
          <p14:tracePt t="131509" x="4384675" y="5268913"/>
          <p14:tracePt t="131526" x="4322763" y="5295900"/>
          <p14:tracePt t="131526" x="4313238" y="5295900"/>
          <p14:tracePt t="131543" x="4276725" y="5295900"/>
          <p14:tracePt t="131559" x="4232275" y="5313363"/>
          <p14:tracePt t="131575" x="4187825" y="5313363"/>
          <p14:tracePt t="131593" x="4152900" y="5322888"/>
          <p14:tracePt t="131684" x="4152900" y="5330825"/>
          <p14:tracePt t="131687" x="4152900" y="5340350"/>
          <p14:tracePt t="131699" x="4143375" y="5348288"/>
          <p14:tracePt t="131708" x="4125913" y="5348288"/>
          <p14:tracePt t="131709" x="4071938" y="5375275"/>
          <p14:tracePt t="131726" x="4044950" y="5394325"/>
          <p14:tracePt t="131742" x="4037013" y="5394325"/>
          <p14:tracePt t="131911" x="4037013" y="5384800"/>
          <p14:tracePt t="131923" x="4037013" y="5375275"/>
          <p14:tracePt t="132084" x="4037013" y="5367338"/>
          <p14:tracePt t="132088" x="4037013" y="5357813"/>
          <p14:tracePt t="132100" x="4044950" y="5357813"/>
          <p14:tracePt t="132100" x="4062413" y="5357813"/>
          <p14:tracePt t="132116" x="4089400" y="5357813"/>
          <p14:tracePt t="132120" x="4125913" y="5357813"/>
          <p14:tracePt t="132132" x="4197350" y="5357813"/>
          <p14:tracePt t="132143" x="4232275" y="5357813"/>
          <p14:tracePt t="132159" x="4251325" y="5357813"/>
          <p14:tracePt t="132176" x="4295775" y="5357813"/>
          <p14:tracePt t="132193" x="4322763" y="5357813"/>
          <p14:tracePt t="132209" x="4348163" y="5357813"/>
          <p14:tracePt t="132226" x="4384675" y="5357813"/>
          <p14:tracePt t="132244" x="4419600" y="5367338"/>
          <p14:tracePt t="132260" x="4438650" y="5384800"/>
          <p14:tracePt t="132276" x="4446588" y="5384800"/>
          <p14:tracePt t="132454" x="4429125" y="5375275"/>
          <p14:tracePt t="132458" x="4394200" y="5367338"/>
          <p14:tracePt t="132475" x="4367213" y="5340350"/>
          <p14:tracePt t="132476" x="4313238" y="5330825"/>
          <p14:tracePt t="132493" x="4303713" y="5330825"/>
          <p14:tracePt t="132758" x="4295775" y="5322888"/>
          <p14:tracePt t="132761" x="4286250" y="5313363"/>
          <p14:tracePt t="132773" x="4251325" y="5322888"/>
          <p14:tracePt t="132793" x="4170363" y="5340350"/>
          <p14:tracePt t="132795" x="4108450" y="5357813"/>
          <p14:tracePt t="132810" x="4044950" y="5367338"/>
          <p14:tracePt t="132827" x="4000500" y="5367338"/>
          <p14:tracePt t="132843" x="3956050" y="5367338"/>
          <p14:tracePt t="132859" x="3894138" y="5367338"/>
          <p14:tracePt t="132876" x="3830638" y="5367338"/>
          <p14:tracePt t="132892" x="3768725" y="5367338"/>
          <p14:tracePt t="132909" x="3741738" y="5367338"/>
          <p14:tracePt t="132926" x="3724275" y="5367338"/>
          <p14:tracePt t="132984" x="3732213" y="5367338"/>
          <p14:tracePt t="132998" x="3759200" y="5367338"/>
          <p14:tracePt t="133001" x="3857625" y="5367338"/>
          <p14:tracePt t="133014" x="3965575" y="5367338"/>
          <p14:tracePt t="133018" x="4089400" y="5367338"/>
          <p14:tracePt t="133029" x="4303713" y="5367338"/>
          <p14:tracePt t="133042" x="4384675" y="5367338"/>
          <p14:tracePt t="133059" x="4419600" y="5367338"/>
          <p14:tracePt t="133189" x="4429125" y="5367338"/>
          <p14:tracePt t="133193" x="4438650" y="5384800"/>
          <p14:tracePt t="133194" x="4348163" y="5411788"/>
          <p14:tracePt t="133210" x="4179888" y="5429250"/>
          <p14:tracePt t="133226" x="4037013" y="5429250"/>
          <p14:tracePt t="133242" x="3946525" y="5429250"/>
          <p14:tracePt t="133286" x="3938588" y="5429250"/>
          <p14:tracePt t="133290" x="3929063" y="5429250"/>
          <p14:tracePt t="133317" x="3946525" y="5429250"/>
          <p14:tracePt t="133317" x="3990975" y="5429250"/>
          <p14:tracePt t="133326" x="4143375" y="5429250"/>
          <p14:tracePt t="133343" x="4322763" y="5429250"/>
          <p14:tracePt t="133360" x="4446588" y="5429250"/>
          <p14:tracePt t="133376" x="4465638" y="5429250"/>
          <p14:tracePt t="133462" x="4456113" y="5429250"/>
          <p14:tracePt t="133466" x="4446588" y="5429250"/>
          <p14:tracePt t="133477" x="4429125" y="5429250"/>
          <p14:tracePt t="133478" x="4330700" y="5429250"/>
          <p14:tracePt t="133494" x="4214813" y="5429250"/>
          <p14:tracePt t="133510" x="4125913" y="5429250"/>
          <p14:tracePt t="133590" x="4125913" y="5419725"/>
          <p14:tracePt t="133594" x="4125913" y="5411788"/>
          <p14:tracePt t="133598" x="4152900" y="5411788"/>
          <p14:tracePt t="133609" x="4187825" y="5402263"/>
          <p14:tracePt t="133627" x="4214813" y="5402263"/>
          <p14:tracePt t="133670" x="4214813" y="5394325"/>
          <p14:tracePt t="133701" x="4187825" y="5384800"/>
          <p14:tracePt t="133718" x="4160838" y="5384800"/>
          <p14:tracePt t="133727" x="4125913" y="5384800"/>
          <p14:tracePt t="133727" x="4071938" y="5384800"/>
          <p14:tracePt t="133743" x="4062413" y="5384800"/>
          <p14:tracePt t="133880" x="4062413" y="5375275"/>
          <p14:tracePt t="133883" x="4062413" y="5367338"/>
          <p14:tracePt t="134152" x="4071938" y="5367338"/>
          <p14:tracePt t="134183" x="4089400" y="5367338"/>
          <p14:tracePt t="134187" x="4098925" y="5367338"/>
          <p14:tracePt t="134187" x="4125913" y="5367338"/>
          <p14:tracePt t="134203" x="4197350" y="5367338"/>
          <p14:tracePt t="134216" x="4322763" y="5367338"/>
          <p14:tracePt t="134264" x="4357688" y="5367338"/>
          <p14:tracePt t="134268" x="4465638" y="5367338"/>
          <p14:tracePt t="134268" x="4589463" y="5367338"/>
          <p14:tracePt t="134283" x="4724400" y="5367338"/>
          <p14:tracePt t="134295" x="4840288" y="5367338"/>
          <p14:tracePt t="134375" x="4867275" y="5367338"/>
          <p14:tracePt t="134380" x="4919663" y="5367338"/>
          <p14:tracePt t="134393" x="4983163" y="5367338"/>
          <p14:tracePt t="134395" x="5062538" y="5367338"/>
          <p14:tracePt t="134410" x="5180013" y="5340350"/>
          <p14:tracePt t="134428" x="5259388" y="5313363"/>
          <p14:tracePt t="134444" x="5375275" y="5276850"/>
          <p14:tracePt t="134460" x="5500688" y="5268913"/>
          <p14:tracePt t="134476" x="5991225" y="5259388"/>
          <p14:tracePt t="134494" x="6000750" y="5259388"/>
          <p14:tracePt t="134600" x="6010275" y="5259388"/>
          <p14:tracePt t="134604" x="6037263" y="5259388"/>
          <p14:tracePt t="134615" x="6116638" y="5276850"/>
          <p14:tracePt t="134620" x="6251575" y="5322888"/>
          <p14:tracePt t="134632" x="6375400" y="5348288"/>
          <p14:tracePt t="134663" x="6456363" y="5375275"/>
          <p14:tracePt t="134663" x="6456363" y="5384800"/>
          <p14:tracePt t="134677" x="6634163" y="5491163"/>
          <p14:tracePt t="134694" x="6777038" y="5608638"/>
          <p14:tracePt t="134710" x="6983413" y="5830888"/>
          <p14:tracePt t="134729" x="7153275" y="5991225"/>
          <p14:tracePt t="134743" x="7313613" y="6108700"/>
          <p14:tracePt t="134761" x="7313613" y="6116638"/>
          <p14:tracePt t="134807" x="7348538" y="6126163"/>
          <p14:tracePt t="134811" x="7375525" y="6126163"/>
          <p14:tracePt t="134824" x="7394575" y="6143625"/>
          <p14:tracePt t="134840" x="7412038" y="6143625"/>
          <p14:tracePt t="134919" x="7412038" y="6153150"/>
          <p14:tracePt t="134923" x="7429500" y="6161088"/>
          <p14:tracePt t="134935" x="7429500" y="6188075"/>
          <p14:tracePt t="134943" x="7429500" y="6215063"/>
          <p14:tracePt t="134943" x="7429500" y="6224588"/>
          <p14:tracePt t="135305" x="7439025" y="6224588"/>
          <p14:tracePt t="135310" x="7446963" y="6224588"/>
          <p14:tracePt t="135325" x="7446963" y="6232525"/>
          <p14:tracePt t="135327" x="7456488" y="6232525"/>
          <p14:tracePt t="135343" x="7483475" y="6232525"/>
          <p14:tracePt t="135361" x="7491413" y="6232525"/>
          <p14:tracePt t="135378" x="7510463" y="6232525"/>
          <p14:tracePt t="135393" x="7518400" y="6232525"/>
          <p14:tracePt t="135433" x="7527925" y="6232525"/>
          <p14:tracePt t="135437" x="7537450" y="6232525"/>
          <p14:tracePt t="135447" x="7554913" y="6232525"/>
          <p14:tracePt t="135460" x="7581900" y="6232525"/>
          <p14:tracePt t="135478" x="7653338" y="6242050"/>
          <p14:tracePt t="135494" x="7786688" y="6269038"/>
          <p14:tracePt t="135529" x="7831138" y="6276975"/>
          <p14:tracePt t="135530" x="7885113" y="6286500"/>
          <p14:tracePt t="135544" x="7983538" y="6286500"/>
          <p14:tracePt t="135561" x="7991475" y="6286500"/>
          <p14:tracePt t="135613" x="8001000" y="6286500"/>
          <p14:tracePt t="135645" x="8018463" y="6286500"/>
          <p14:tracePt t="135657" x="8027988" y="6286500"/>
          <p14:tracePt t="135673" x="8037513" y="6286500"/>
          <p14:tracePt t="135677" x="8062913" y="6276975"/>
          <p14:tracePt t="135694" x="8072438" y="6276975"/>
          <p14:tracePt t="135695" x="8116888" y="6259513"/>
          <p14:tracePt t="135711" x="8161338" y="6259513"/>
          <p14:tracePt t="135727" x="8224838" y="6259513"/>
          <p14:tracePt t="135744" x="8269288" y="6251575"/>
          <p14:tracePt t="135760" x="8331200" y="6232525"/>
          <p14:tracePt t="135777" x="8367713" y="6232525"/>
          <p14:tracePt t="135793" x="8429625" y="6232525"/>
          <p14:tracePt t="135810" x="8483600" y="6232525"/>
          <p14:tracePt t="135827" x="8537575" y="6224588"/>
          <p14:tracePt t="135844" x="8589963" y="6215063"/>
          <p14:tracePt t="135860" x="8626475" y="6205538"/>
          <p14:tracePt t="135876" x="8680450" y="6205538"/>
          <p14:tracePt t="135894" x="8732838" y="6197600"/>
          <p14:tracePt t="135910" x="8796338" y="6197600"/>
          <p14:tracePt t="135927" x="8813800" y="6180138"/>
          <p14:tracePt t="135943" x="8885238" y="6180138"/>
          <p14:tracePt t="135961" x="8902700" y="6170613"/>
          <p14:tracePt t="135978" x="8939213" y="6170613"/>
          <p14:tracePt t="135994" x="8956675" y="6170613"/>
          <p14:tracePt t="136011" x="9001125" y="6170613"/>
          <p14:tracePt t="136027" x="9010650" y="6170613"/>
          <p14:tracePt t="136044" x="9055100" y="6170613"/>
          <p14:tracePt t="136060" x="9072563" y="6170613"/>
          <p14:tracePt t="136077" x="9090025" y="6170613"/>
          <p14:tracePt t="136094" x="9109075" y="6170613"/>
          <p14:tracePt t="136109" x="9126538" y="6153150"/>
          <p14:tracePt t="136250" x="9117013" y="6153150"/>
          <p14:tracePt t="136266" x="9099550" y="6153150"/>
          <p14:tracePt t="136270" x="9082088" y="6153150"/>
          <p14:tracePt t="136281" x="9037638" y="6153150"/>
          <p14:tracePt t="136285" x="8983663" y="6153150"/>
          <p14:tracePt t="136295" x="8858250" y="6153150"/>
          <p14:tracePt t="136312" x="8705850" y="6153150"/>
          <p14:tracePt t="136328" x="8626475" y="6153150"/>
          <p14:tracePt t="136493" x="8616950" y="6143625"/>
          <p14:tracePt t="136494" x="8599488" y="6143625"/>
          <p14:tracePt t="136510" x="8572500" y="6143625"/>
          <p14:tracePt t="136511" x="8501063" y="6143625"/>
          <p14:tracePt t="136527" x="8439150" y="6143625"/>
          <p14:tracePt t="136544" x="8375650" y="6143625"/>
          <p14:tracePt t="136561" x="8323263" y="6143625"/>
          <p14:tracePt t="136578" x="8304213" y="6143625"/>
          <p14:tracePt t="136593" x="8296275" y="6143625"/>
          <p14:tracePt t="136610" x="8286750" y="6134100"/>
          <p14:tracePt t="136628" x="8286750" y="6116638"/>
          <p14:tracePt t="136644" x="8286750" y="6062663"/>
          <p14:tracePt t="136661" x="8286750" y="6027738"/>
          <p14:tracePt t="136677" x="8269288" y="5973763"/>
          <p14:tracePt t="136694" x="8224838" y="5857875"/>
          <p14:tracePt t="136712" x="8153400" y="5697538"/>
          <p14:tracePt t="136728" x="8134350" y="5643563"/>
          <p14:tracePt t="136745" x="8116888" y="5608638"/>
          <p14:tracePt t="136762" x="8108950" y="5589588"/>
          <p14:tracePt t="136778" x="8054975" y="5554663"/>
          <p14:tracePt t="136796" x="8027988" y="5518150"/>
          <p14:tracePt t="136811" x="8018463" y="5500688"/>
          <p14:tracePt t="136859" x="8010525" y="5491163"/>
          <p14:tracePt t="136868" x="8001000" y="5483225"/>
          <p14:tracePt t="136868" x="8001000" y="5465763"/>
          <p14:tracePt t="136877" x="7956550" y="5367338"/>
          <p14:tracePt t="136895" x="7920038" y="5259388"/>
          <p14:tracePt t="136911" x="7875588" y="5133975"/>
          <p14:tracePt t="136928" x="7823200" y="5010150"/>
          <p14:tracePt t="136945" x="7804150" y="4965700"/>
          <p14:tracePt t="137215" x="7804150" y="4991100"/>
          <p14:tracePt t="137228" x="7804150" y="5018088"/>
          <p14:tracePt t="137231" x="7813675" y="5054600"/>
          <p14:tracePt t="137243" x="7823200" y="5089525"/>
          <p14:tracePt t="137259" x="7848600" y="5126038"/>
          <p14:tracePt t="137268" x="7848600" y="5143500"/>
          <p14:tracePt t="137278" x="7885113" y="5224463"/>
          <p14:tracePt t="137295" x="7894638" y="5241925"/>
          <p14:tracePt t="137313" x="7912100" y="5251450"/>
          <p14:tracePt t="137328" x="7920038" y="5268913"/>
          <p14:tracePt t="137386" x="7929563" y="5276850"/>
          <p14:tracePt t="137435" x="7947025" y="5276850"/>
          <p14:tracePt t="137440" x="7966075" y="5276850"/>
          <p14:tracePt t="137456" x="7983538" y="5276850"/>
          <p14:tracePt t="137463" x="8001000" y="5276850"/>
          <p14:tracePt t="137478" x="8010525" y="5259388"/>
          <p14:tracePt t="137479" x="8037513" y="5214938"/>
          <p14:tracePt t="137495" x="8089900" y="5143500"/>
          <p14:tracePt t="137512" x="8108950" y="5116513"/>
          <p14:tracePt t="137528" x="8108950" y="5108575"/>
          <p14:tracePt t="137708" x="8116888" y="5126038"/>
          <p14:tracePt t="137711" x="8116888" y="5133975"/>
          <p14:tracePt t="137727" x="8126413" y="5153025"/>
          <p14:tracePt t="137739" x="8126413" y="5180013"/>
          <p14:tracePt t="137743" x="8126413" y="5197475"/>
          <p14:tracePt t="137787" x="8126413" y="5214938"/>
          <p14:tracePt t="137836" x="8126413" y="5224463"/>
          <p14:tracePt t="137855" x="8170863" y="5187950"/>
          <p14:tracePt t="137867" x="8180388" y="5160963"/>
          <p14:tracePt t="137868" x="8215313" y="5126038"/>
          <p14:tracePt t="137878" x="8242300" y="5081588"/>
          <p14:tracePt t="137895" x="8251825" y="5081588"/>
          <p14:tracePt t="138044" x="8259763" y="5081588"/>
          <p14:tracePt t="138048" x="8269288" y="5081588"/>
          <p14:tracePt t="138059" x="8277225" y="5081588"/>
          <p14:tracePt t="138063" x="8304213" y="5108575"/>
          <p14:tracePt t="138078" x="8331200" y="5108575"/>
          <p14:tracePt t="138096" x="8340725" y="5108575"/>
          <p14:tracePt t="138111" x="8394700" y="5081588"/>
          <p14:tracePt t="138128" x="8439150" y="5018088"/>
          <p14:tracePt t="138145" x="8483600" y="4956175"/>
          <p14:tracePt t="138162" x="8537575" y="4902200"/>
          <p14:tracePt t="138178" x="8572500" y="4867275"/>
          <p14:tracePt t="138195" x="8589963" y="4822825"/>
          <p14:tracePt t="138212" x="8616950" y="4813300"/>
          <p14:tracePt t="138271" x="8616950" y="4822825"/>
          <p14:tracePt t="138284" x="8616950" y="4830763"/>
          <p14:tracePt t="138300" x="8626475" y="4848225"/>
          <p14:tracePt t="138305" x="8634413" y="4902200"/>
          <p14:tracePt t="138311" x="8670925" y="5018088"/>
          <p14:tracePt t="138414" x="8680450" y="5018088"/>
          <p14:tracePt t="138417" x="8697913" y="5018088"/>
          <p14:tracePt t="138430" x="8724900" y="4973638"/>
          <p14:tracePt t="138445" x="8742363" y="4965700"/>
          <p14:tracePt t="138446" x="8751888" y="4946650"/>
          <p14:tracePt t="138509" x="8751888" y="4965700"/>
          <p14:tracePt t="138525" x="8751888" y="4991100"/>
          <p14:tracePt t="138529" x="8751888" y="5018088"/>
          <p14:tracePt t="138541" x="8751888" y="5099050"/>
          <p14:tracePt t="138545" x="8769350" y="5214938"/>
          <p14:tracePt t="138561" x="8777288" y="5313363"/>
          <p14:tracePt t="138578" x="8796338" y="5348288"/>
          <p14:tracePt t="138595" x="8804275" y="5367338"/>
          <p14:tracePt t="138612" x="8804275" y="5375275"/>
          <p14:tracePt t="138670" x="8813800" y="5375275"/>
          <p14:tracePt t="138686" x="8823325" y="5375275"/>
          <p14:tracePt t="138689" x="8831263" y="5375275"/>
          <p14:tracePt t="138701" x="8831263" y="5367338"/>
          <p14:tracePt t="138706" x="8848725" y="5357813"/>
          <p14:tracePt t="138713" x="8875713" y="5357813"/>
          <p14:tracePt t="138728" x="8894763" y="5357813"/>
          <p14:tracePt t="138765" x="8902700" y="5357813"/>
          <p14:tracePt t="138766" x="8912225" y="5367338"/>
          <p14:tracePt t="138898" x="8912225" y="5340350"/>
          <p14:tracePt t="138910" x="8912225" y="5313363"/>
          <p14:tracePt t="138914" x="8912225" y="5286375"/>
          <p14:tracePt t="138929" x="8912225" y="5214938"/>
          <p14:tracePt t="138930" x="8912225" y="5153025"/>
          <p14:tracePt t="138946" x="8912225" y="5108575"/>
          <p14:tracePt t="138963" x="8912225" y="5081588"/>
          <p14:tracePt t="138979" x="8912225" y="5045075"/>
          <p14:tracePt t="139182" x="8912225" y="5062538"/>
          <p14:tracePt t="139186" x="8902700" y="5072063"/>
          <p14:tracePt t="139195" x="8894763" y="5108575"/>
          <p14:tracePt t="139213" x="8894763" y="5133975"/>
          <p14:tracePt t="139214" x="8875713" y="5180013"/>
          <p14:tracePt t="139229" x="8858250" y="5224463"/>
          <p14:tracePt t="139246" x="8840788" y="5251450"/>
          <p14:tracePt t="139409" x="8840788" y="5232400"/>
          <p14:tracePt t="139421" x="8840788" y="5197475"/>
          <p14:tracePt t="139426" x="8840788" y="5180013"/>
          <p14:tracePt t="139426" x="8831263" y="5160963"/>
          <p14:tracePt t="139445" x="8823325" y="5126038"/>
          <p14:tracePt t="139446" x="8813800" y="5089525"/>
          <p14:tracePt t="139710" x="8813800" y="5081588"/>
          <p14:tracePt t="139725" x="8813800" y="5072063"/>
          <p14:tracePt t="139729" x="8804275" y="5045075"/>
          <p14:tracePt t="139741" x="8786813" y="4983163"/>
          <p14:tracePt t="139758" x="8759825" y="4911725"/>
          <p14:tracePt t="139762" x="8751888" y="4867275"/>
          <p14:tracePt t="139779" x="8742363" y="4840288"/>
          <p14:tracePt t="139795" x="8697913" y="4822825"/>
          <p14:tracePt t="139813" x="8626475" y="4840288"/>
          <p14:tracePt t="139829" x="8555038" y="4894263"/>
          <p14:tracePt t="139846" x="8510588" y="4938713"/>
          <p14:tracePt t="139862" x="8420100" y="5037138"/>
          <p14:tracePt t="139879" x="8412163" y="5037138"/>
          <p14:tracePt t="140310" x="8402638" y="5054600"/>
          <p14:tracePt t="140313" x="8394700" y="5062538"/>
          <p14:tracePt t="140319" x="8385175" y="5072063"/>
          <p14:tracePt t="140368" x="8385175" y="5081588"/>
          <p14:tracePt t="140431" x="8375650" y="5081588"/>
          <p14:tracePt t="140447" x="8375650" y="5099050"/>
          <p14:tracePt t="140559" x="8375650" y="5108575"/>
          <p14:tracePt t="140655" x="8358188" y="5108575"/>
          <p14:tracePt t="140703" x="8348663" y="5108575"/>
          <p14:tracePt t="141138" x="8358188" y="5108575"/>
          <p14:tracePt t="141151" x="8385175" y="5108575"/>
          <p14:tracePt t="141156" x="8394700" y="5108575"/>
          <p14:tracePt t="141168" x="8429625" y="5108575"/>
          <p14:tracePt t="141248" x="8439150" y="5108575"/>
          <p14:tracePt t="141284" x="8439150" y="5116513"/>
          <p14:tracePt t="141347" x="8439150" y="5133975"/>
          <p14:tracePt t="141569" x="8439150" y="5143500"/>
          <p14:tracePt t="141585" x="8439150" y="5160963"/>
          <p14:tracePt t="141589" x="8439150" y="5153025"/>
          <p14:tracePt t="141665" x="8429625" y="5153025"/>
          <p14:tracePt t="141669" x="8420100" y="5153025"/>
          <p14:tracePt t="141873" x="8412163" y="5153025"/>
          <p14:tracePt t="141877" x="8402638" y="5153025"/>
          <p14:tracePt t="141941" x="8385175" y="5153025"/>
          <p14:tracePt t="141970" x="8375650" y="5153025"/>
          <p14:tracePt t="141973" x="8367713" y="5153025"/>
          <p14:tracePt t="142225" x="8367713" y="5160963"/>
          <p14:tracePt t="142417" x="8358188" y="5160963"/>
          <p14:tracePt t="142433" x="8296275" y="5160963"/>
          <p14:tracePt t="142437" x="8143875" y="5160963"/>
          <p14:tracePt t="142449" x="7688263" y="5160963"/>
          <p14:tracePt t="142465" x="7439025" y="5160963"/>
          <p14:tracePt t="142466" x="7205663" y="5160963"/>
          <p14:tracePt t="142481" x="7197725" y="5160963"/>
          <p14:tracePt t="142545" x="7170738" y="5160963"/>
          <p14:tracePt t="142552" x="7116763" y="5160963"/>
          <p14:tracePt t="142552" x="7062788" y="5153025"/>
          <p14:tracePt t="142563" x="6894513" y="5153025"/>
          <p14:tracePt t="142581" x="6831013" y="5153025"/>
          <p14:tracePt t="142597" x="6653213" y="5153025"/>
          <p14:tracePt t="142612" x="6518275" y="5153025"/>
          <p14:tracePt t="142630" x="6197600" y="5160963"/>
          <p14:tracePt t="142647" x="5946775" y="5170488"/>
          <p14:tracePt t="142663" x="5724525" y="5197475"/>
          <p14:tracePt t="142680" x="5527675" y="5224463"/>
          <p14:tracePt t="142697" x="5340350" y="5241925"/>
          <p14:tracePt t="142714" x="5108575" y="5295900"/>
          <p14:tracePt t="142731" x="4813300" y="5348288"/>
          <p14:tracePt t="142747" x="4473575" y="5384800"/>
          <p14:tracePt t="142764" x="4062413" y="5429250"/>
          <p14:tracePt t="142780" x="3768725" y="5456238"/>
          <p14:tracePt t="142797" x="3581400" y="5456238"/>
          <p14:tracePt t="142813" x="3313113" y="5465763"/>
          <p14:tracePt t="142831" x="3303588" y="5465763"/>
          <p14:tracePt t="142867" x="3303588" y="5473700"/>
          <p14:tracePt t="142867" x="3303588" y="5483225"/>
          <p14:tracePt t="142932" x="3295650" y="5483225"/>
          <p14:tracePt t="143015" x="3303588" y="5483225"/>
          <p14:tracePt t="143025" x="3313113" y="5483225"/>
          <p14:tracePt t="143031" x="3322638" y="5483225"/>
          <p14:tracePt t="143059" x="3330575" y="5483225"/>
          <p14:tracePt t="143076" x="3348038" y="5483225"/>
          <p14:tracePt t="143091" x="3367088" y="5483225"/>
          <p14:tracePt t="143095" x="3394075" y="5483225"/>
          <p14:tracePt t="143095" x="3419475" y="5483225"/>
          <p14:tracePt t="143113" x="3438525" y="5483225"/>
          <p14:tracePt t="143114" x="3455988" y="5483225"/>
          <p14:tracePt t="143130" x="3544888" y="5483225"/>
          <p14:tracePt t="143148" x="3697288" y="5500688"/>
          <p14:tracePt t="143164" x="3795713" y="5500688"/>
          <p14:tracePt t="143181" x="3875088" y="5500688"/>
          <p14:tracePt t="143198" x="3938588" y="5500688"/>
          <p14:tracePt t="143214" x="3965575" y="5500688"/>
          <p14:tracePt t="143231" x="4010025" y="5500688"/>
          <p14:tracePt t="143248" x="4027488" y="5500688"/>
          <p14:tracePt t="143264" x="4054475" y="5500688"/>
          <p14:tracePt t="143315" x="4062413" y="5500688"/>
          <p14:tracePt t="143363" x="4081463" y="5500688"/>
          <p14:tracePt t="143923" x="4089400" y="5500688"/>
          <p14:tracePt t="143927" x="4108450" y="5510213"/>
          <p14:tracePt t="143939" x="4133850" y="5518150"/>
          <p14:tracePt t="143943" x="4160838" y="5537200"/>
          <p14:tracePt t="143951" x="4214813" y="5545138"/>
          <p14:tracePt t="143964" x="4286250" y="5572125"/>
          <p14:tracePt t="143980" x="4367213" y="5581650"/>
          <p14:tracePt t="143996" x="4429125" y="5581650"/>
          <p14:tracePt t="144013" x="4465638" y="5581650"/>
          <p14:tracePt t="144030" x="4510088" y="5581650"/>
          <p14:tracePt t="144047" x="4562475" y="5581650"/>
          <p14:tracePt t="144064" x="4625975" y="5581650"/>
          <p14:tracePt t="144081" x="4660900" y="5581650"/>
          <p14:tracePt t="144097" x="4670425" y="5581650"/>
          <p14:tracePt t="144146" x="4687888" y="5581650"/>
          <p14:tracePt t="144163" x="4697413" y="5581650"/>
          <p14:tracePt t="144167" x="4705350" y="5581650"/>
          <p14:tracePt t="144179" x="4714875" y="5581650"/>
          <p14:tracePt t="144183" x="4732338" y="5581650"/>
          <p14:tracePt t="144260" x="4732338" y="5589588"/>
          <p14:tracePt t="144263" x="4741863" y="5589588"/>
          <p14:tracePt t="144263" x="4741863" y="5572125"/>
          <p14:tracePt t="144276" x="4751388" y="5562600"/>
          <p14:tracePt t="144281" x="4759325" y="5554663"/>
          <p14:tracePt t="144299" x="4776788" y="5537200"/>
          <p14:tracePt t="144315" x="4786313" y="5527675"/>
          <p14:tracePt t="144331" x="4786313" y="5510213"/>
          <p14:tracePt t="144347" x="4786313" y="5491163"/>
          <p14:tracePt t="144365" x="4803775" y="5473700"/>
          <p14:tracePt t="144381" x="4803775" y="5438775"/>
          <p14:tracePt t="144398" x="4803775" y="5411788"/>
          <p14:tracePt t="144414" x="4813300" y="5394325"/>
          <p14:tracePt t="144430" x="4813300" y="5375275"/>
          <p14:tracePt t="144549" x="4803775" y="5367338"/>
          <p14:tracePt t="144553" x="4795838" y="5367338"/>
          <p14:tracePt t="144564" x="4776788" y="5367338"/>
          <p14:tracePt t="144565" x="4724400" y="5367338"/>
          <p14:tracePt t="144580" x="4670425" y="5367338"/>
          <p14:tracePt t="144597" x="4633913" y="5367338"/>
          <p14:tracePt t="144614" x="4616450" y="5367338"/>
          <p14:tracePt t="144631" x="4608513" y="5357813"/>
          <p14:tracePt t="144806" x="4616450" y="5357813"/>
          <p14:tracePt t="144821" x="4633913" y="5357813"/>
          <p14:tracePt t="144838" x="4643438" y="5357813"/>
          <p14:tracePt t="144839" x="4652963" y="5357813"/>
          <p14:tracePt t="144885" x="4660900" y="5357813"/>
          <p14:tracePt t="144889" x="4670425" y="5357813"/>
          <p14:tracePt t="144904" x="4670425" y="5367338"/>
          <p14:tracePt t="145273" x="4660900" y="5367338"/>
          <p14:tracePt t="145382" x="4652963" y="5367338"/>
          <p14:tracePt t="145386" x="4643438" y="5367338"/>
          <p14:tracePt t="145445" x="4633913" y="5367338"/>
          <p14:tracePt t="145448" x="4625975" y="5367338"/>
          <p14:tracePt t="145558" x="4616450" y="5367338"/>
          <p14:tracePt t="145573" x="4608513" y="5367338"/>
          <p14:tracePt t="145581" x="4598988" y="5367338"/>
          <p14:tracePt t="145582" x="4581525" y="5367338"/>
          <p14:tracePt t="145598" x="4572000" y="5367338"/>
          <p14:tracePt t="145813" x="4562475" y="5367338"/>
          <p14:tracePt t="145818" x="4554538" y="5367338"/>
          <p14:tracePt t="145831" x="4537075" y="5367338"/>
          <p14:tracePt t="145864" x="4527550" y="5367338"/>
          <p14:tracePt t="145880" x="4510088" y="5367338"/>
          <p14:tracePt t="145896" x="4500563" y="5367338"/>
          <p14:tracePt t="145944" x="4491038" y="5367338"/>
          <p14:tracePt t="146044" x="4491038" y="5357813"/>
          <p14:tracePt t="146120" x="4491038" y="5348288"/>
          <p14:tracePt t="146215" x="4483100" y="5348288"/>
          <p14:tracePt t="146328" x="4473575" y="5340350"/>
          <p14:tracePt t="146343" x="4456113" y="5340350"/>
          <p14:tracePt t="146347" x="4446588" y="5340350"/>
          <p14:tracePt t="146359" x="4394200" y="5313363"/>
          <p14:tracePt t="146365" x="4330700" y="5303838"/>
          <p14:tracePt t="146382" x="4313238" y="5303838"/>
          <p14:tracePt t="146399" x="4295775" y="5313363"/>
          <p14:tracePt t="146872" x="4286250" y="5303838"/>
          <p14:tracePt t="146888" x="4286250" y="5286375"/>
          <p14:tracePt t="146920" x="4286250" y="5276850"/>
          <p14:tracePt t="146924" x="4286250" y="5268913"/>
          <p14:tracePt t="146924" x="4286250" y="5259388"/>
          <p14:tracePt t="146940" x="4286250" y="5251450"/>
          <p14:tracePt t="146951" x="4286250" y="5241925"/>
          <p14:tracePt t="146955" x="4286250" y="5224463"/>
          <p14:tracePt t="146983" x="4286250" y="5197475"/>
          <p14:tracePt t="146984" x="4276725" y="5153025"/>
          <p14:tracePt t="147000" x="4259263" y="5143500"/>
          <p14:tracePt t="147016" x="4259263" y="5133975"/>
          <p14:tracePt t="147032" x="4251325" y="5099050"/>
          <p14:tracePt t="147049" x="4241800" y="5099050"/>
          <p14:tracePt t="147195" x="4232275" y="5089525"/>
          <p14:tracePt t="147320" x="4232275" y="5072063"/>
          <p14:tracePt t="147323" x="4232275" y="5045075"/>
          <p14:tracePt t="147338" x="4241800" y="5027613"/>
          <p14:tracePt t="147349" x="4241800" y="5010150"/>
          <p14:tracePt t="147350" x="4241800" y="4973638"/>
          <p14:tracePt t="147366" x="4241800" y="4946650"/>
          <p14:tracePt t="147383" x="4241800" y="4938713"/>
          <p14:tracePt t="147399" x="4241800" y="4929188"/>
          <p14:tracePt t="147529" x="4251325" y="4919663"/>
          <p14:tracePt t="147533" x="4251325" y="4894263"/>
          <p14:tracePt t="147539" x="4241800" y="4875213"/>
          <p14:tracePt t="147549" x="4232275" y="4857750"/>
          <p14:tracePt t="147566" x="4232275" y="4840288"/>
          <p14:tracePt t="147583" x="4214813" y="4830763"/>
          <p14:tracePt t="147600" x="4197350" y="4830763"/>
          <p14:tracePt t="147706" x="4197350" y="4803775"/>
          <p14:tracePt t="147722" x="4187825" y="4795838"/>
          <p14:tracePt t="147739" x="4170363" y="4786313"/>
          <p14:tracePt t="147739" x="4160838" y="4776788"/>
          <p14:tracePt t="147753" x="4152900" y="4768850"/>
          <p14:tracePt t="147753" x="4143375" y="4759325"/>
          <p14:tracePt t="147788" x="4125913" y="4759325"/>
          <p14:tracePt t="148329" x="4125913" y="4786313"/>
          <p14:tracePt t="148333" x="4143375" y="4795838"/>
          <p14:tracePt t="148346" x="4143375" y="4822825"/>
          <p14:tracePt t="148350" x="4143375" y="4875213"/>
          <p14:tracePt t="148366" x="4152900" y="4919663"/>
          <p14:tracePt t="148383" x="4197350" y="4973638"/>
          <p14:tracePt t="148400" x="4205288" y="4991100"/>
          <p14:tracePt t="148417" x="4232275" y="5027613"/>
          <p14:tracePt t="148433" x="4241800" y="5045075"/>
          <p14:tracePt t="148450" x="4241800" y="5054600"/>
          <p14:tracePt t="148467" x="4241800" y="5072063"/>
          <p14:tracePt t="148483" x="4241800" y="5116513"/>
          <p14:tracePt t="148500" x="4241800" y="5170488"/>
          <p14:tracePt t="148517" x="4241800" y="5241925"/>
          <p14:tracePt t="148533" x="4241800" y="5268913"/>
          <p14:tracePt t="148550" x="4241800" y="5303838"/>
          <p14:tracePt t="148566" x="4241800" y="5313363"/>
          <p14:tracePt t="148698" x="4232275" y="5295900"/>
          <p14:tracePt t="148702" x="4232275" y="5276850"/>
          <p14:tracePt t="148708" x="4214813" y="5268913"/>
          <p14:tracePt t="148716" x="4133850" y="5241925"/>
          <p14:tracePt t="149372" x="4133850" y="5232400"/>
          <p14:tracePt t="149375" x="4143375" y="5205413"/>
          <p14:tracePt t="149387" x="4152900" y="5187950"/>
          <p14:tracePt t="149391" x="4152900" y="5160963"/>
          <p14:tracePt t="149400" x="4152900" y="5116513"/>
          <p14:tracePt t="149416" x="4160838" y="5099050"/>
          <p14:tracePt t="149434" x="4160838" y="5081588"/>
          <p14:tracePt t="149450" x="4160838" y="5027613"/>
          <p14:tracePt t="149467" x="4160838" y="4973638"/>
          <p14:tracePt t="149484" x="4160838" y="4946650"/>
          <p14:tracePt t="149659" x="4160838" y="4929188"/>
          <p14:tracePt t="149664" x="4152900" y="4929188"/>
          <p14:tracePt t="149670" x="4143375" y="4911725"/>
          <p14:tracePt t="149684" x="4133850" y="4902200"/>
          <p14:tracePt t="149684" x="4133850" y="4875213"/>
          <p14:tracePt t="149700" x="4133850" y="4840288"/>
          <p14:tracePt t="149718" x="4133850" y="4803775"/>
          <p14:tracePt t="149734" x="4133850" y="4776788"/>
          <p14:tracePt t="149750" x="4133850" y="4759325"/>
          <p14:tracePt t="149767" x="4133850" y="4705350"/>
          <p14:tracePt t="149784" x="4133850" y="4660900"/>
          <p14:tracePt t="149800" x="4133850" y="4643438"/>
          <p14:tracePt t="149817" x="4133850" y="4616450"/>
          <p14:tracePt t="149851" x="4133850" y="4598988"/>
          <p14:tracePt t="149852" x="4125913" y="4562475"/>
          <p14:tracePt t="149867" x="4125913" y="4545013"/>
          <p14:tracePt t="149884" x="4116388" y="4537075"/>
          <p14:tracePt t="149900" x="4116388" y="4510088"/>
          <p14:tracePt t="149917" x="4116388" y="4465638"/>
          <p14:tracePt t="149933" x="4116388" y="4411663"/>
          <p14:tracePt t="149951" x="4116388" y="4394200"/>
          <p14:tracePt t="149967" x="4116388" y="4375150"/>
          <p14:tracePt t="150027" x="4116388" y="4367213"/>
          <p14:tracePt t="150032" x="4116388" y="4357688"/>
          <p14:tracePt t="150060" x="4116388" y="4348163"/>
          <p14:tracePt t="150064" x="4116388" y="4340225"/>
          <p14:tracePt t="150702" x="4133850" y="4340225"/>
          <p14:tracePt t="150765" x="4143375" y="4340225"/>
          <p14:tracePt t="151054" x="4152900" y="4348163"/>
          <p14:tracePt t="151058" x="4160838" y="4348163"/>
          <p14:tracePt t="151070" x="4170363" y="4411663"/>
          <p14:tracePt t="151086" x="4170363" y="4438650"/>
          <p14:tracePt t="151087" x="4170363" y="4491038"/>
          <p14:tracePt t="151101" x="4170363" y="4545013"/>
          <p14:tracePt t="151118" x="4170363" y="4572000"/>
          <p14:tracePt t="151135" x="4170363" y="4616450"/>
          <p14:tracePt t="151150" x="4170363" y="4652963"/>
          <p14:tracePt t="151168" x="4170363" y="4660900"/>
          <p14:tracePt t="151506" x="4170363" y="4652963"/>
          <p14:tracePt t="151534" x="4170363" y="4660900"/>
          <p14:tracePt t="151538" x="4170363" y="4687888"/>
          <p14:tracePt t="151551" x="4170363" y="4714875"/>
          <p14:tracePt t="151554" x="4170363" y="4741863"/>
          <p14:tracePt t="151569" x="4170363" y="4768850"/>
          <p14:tracePt t="151585" x="4152900" y="4795838"/>
          <p14:tracePt t="151693" x="4152900" y="4803775"/>
          <p14:tracePt t="152095" x="4152900" y="4813300"/>
          <p14:tracePt t="152112" x="4152900" y="4822825"/>
          <p14:tracePt t="152116" x="4152900" y="4830763"/>
          <p14:tracePt t="152144" x="4152900" y="4840288"/>
          <p14:tracePt t="152148" x="4152900" y="4848225"/>
          <p14:tracePt t="152191" x="4152900" y="4857750"/>
          <p14:tracePt t="152305" x="4152900" y="4867275"/>
          <p14:tracePt t="152308" x="4152900" y="4884738"/>
          <p14:tracePt t="152319" x="4152900" y="4894263"/>
          <p14:tracePt t="152335" x="4152900" y="4946650"/>
          <p14:tracePt t="152351" x="4152900" y="4965700"/>
          <p14:tracePt t="152351" x="4143375" y="5010150"/>
          <p14:tracePt t="152367" x="4133850" y="5072063"/>
          <p14:tracePt t="152384" x="4133850" y="5081588"/>
          <p14:tracePt t="152401" x="4133850" y="5099050"/>
          <p14:tracePt t="152418" x="4133850" y="5108575"/>
          <p14:tracePt t="153409" x="4116388" y="5133975"/>
          <p14:tracePt t="153425" x="4116388" y="5160963"/>
          <p14:tracePt t="153426" x="4133850" y="5187950"/>
          <p14:tracePt t="153435" x="4170363" y="5205413"/>
          <p14:tracePt t="153473" x="4179888" y="5224463"/>
          <p14:tracePt t="153490" x="4197350" y="5241925"/>
          <p14:tracePt t="153494" x="4205288" y="5241925"/>
          <p14:tracePt t="153503" x="4251325" y="5286375"/>
          <p14:tracePt t="153519" x="4286250" y="5340350"/>
          <p14:tracePt t="153536" x="4375150" y="5375275"/>
          <p14:tracePt t="153552" x="4465638" y="5429250"/>
          <p14:tracePt t="153569" x="4473575" y="5446713"/>
          <p14:tracePt t="153585" x="4518025" y="5473700"/>
          <p14:tracePt t="153602" x="4572000" y="5510213"/>
          <p14:tracePt t="153618" x="4608513" y="5518150"/>
          <p14:tracePt t="153697" x="4616450" y="5537200"/>
          <p14:tracePt t="153701" x="4643438" y="5562600"/>
          <p14:tracePt t="153713" x="4670425" y="5581650"/>
          <p14:tracePt t="153717" x="4697413" y="5608638"/>
          <p14:tracePt t="153730" x="4768850" y="5670550"/>
          <p14:tracePt t="153746" x="4822825" y="5715000"/>
          <p14:tracePt t="153752" x="4848225" y="5751513"/>
          <p14:tracePt t="153768" x="4902200" y="5786438"/>
          <p14:tracePt t="153810" x="4911725" y="5795963"/>
          <p14:tracePt t="153922" x="4919663" y="5795963"/>
          <p14:tracePt t="153938" x="4938713" y="5795963"/>
          <p14:tracePt t="153942" x="4965700" y="5795963"/>
          <p14:tracePt t="153952" x="5072063" y="5857875"/>
          <p14:tracePt t="153969" x="5205413" y="5919788"/>
          <p14:tracePt t="153986" x="5295900" y="5946775"/>
          <p14:tracePt t="154050" x="5303838" y="5946775"/>
          <p14:tracePt t="154053" x="5322888" y="5929313"/>
          <p14:tracePt t="154065" x="5340350" y="5929313"/>
          <p14:tracePt t="154070" x="5357813" y="5929313"/>
          <p14:tracePt t="154114" x="5375275" y="5929313"/>
          <p14:tracePt t="154117" x="5384800" y="5929313"/>
          <p14:tracePt t="154145" x="5384800" y="5919788"/>
          <p14:tracePt t="154145" x="5402263" y="5919788"/>
          <p14:tracePt t="154178" x="5411788" y="5911850"/>
          <p14:tracePt t="154182" x="5419725" y="5902325"/>
          <p14:tracePt t="154193" x="5429250" y="5894388"/>
          <p14:tracePt t="154194" x="5438775" y="5894388"/>
          <p14:tracePt t="154202" x="5456238" y="5894388"/>
          <p14:tracePt t="154219" x="5518150" y="5911850"/>
          <p14:tracePt t="154236" x="5537200" y="5929313"/>
          <p14:tracePt t="154369" x="5537200" y="5938838"/>
          <p14:tracePt t="154385" x="5537200" y="5956300"/>
          <p14:tracePt t="154392" x="5537200" y="5973763"/>
          <p14:tracePt t="154392" x="5537200" y="5983288"/>
          <p14:tracePt t="154402" x="5537200" y="6018213"/>
          <p14:tracePt t="154419" x="5554663" y="6072188"/>
          <p14:tracePt t="154435" x="5562600" y="6089650"/>
          <p14:tracePt t="154452" x="5608638" y="6143625"/>
          <p14:tracePt t="154470" x="5626100" y="6161088"/>
          <p14:tracePt t="154486" x="5643563" y="6180138"/>
          <p14:tracePt t="154625" x="5643563" y="6197600"/>
          <p14:tracePt t="154629" x="5661025" y="6205538"/>
          <p14:tracePt t="154642" x="5661025" y="6215063"/>
          <p14:tracePt t="154645" x="5670550" y="6232525"/>
          <p14:tracePt t="154658" x="5715000" y="6259513"/>
          <p14:tracePt t="154658" x="5732463" y="6276975"/>
          <p14:tracePt t="154674" x="5751513" y="6286500"/>
          <p14:tracePt t="154686" x="5803900" y="6313488"/>
          <p14:tracePt t="154703" x="5813425" y="6330950"/>
          <p14:tracePt t="154719" x="5857875" y="6330950"/>
          <p14:tracePt t="154735" x="5911850" y="6357938"/>
          <p14:tracePt t="154754" x="5973763" y="6375400"/>
          <p14:tracePt t="154770" x="6037263" y="6402388"/>
          <p14:tracePt t="154786" x="6081713" y="6402388"/>
          <p14:tracePt t="154850" x="6072188" y="6402388"/>
          <p14:tracePt t="154854" x="6072188" y="6419850"/>
          <p14:tracePt t="154866" x="6116638" y="6456363"/>
          <p14:tracePt t="154870" x="6143625" y="6473825"/>
          <p14:tracePt t="154980" x="6143625" y="6483350"/>
          <p14:tracePt t="154983" x="6143625" y="6491288"/>
          <p14:tracePt t="155012" x="6161088" y="6491288"/>
          <p14:tracePt t="155016" x="6170613" y="6500813"/>
          <p14:tracePt t="155027" x="6205538" y="6500813"/>
          <p14:tracePt t="155036" x="6242050" y="6500813"/>
          <p14:tracePt t="155053" x="6259513" y="6518275"/>
          <p14:tracePt t="155069" x="6276975" y="6518275"/>
          <p14:tracePt t="155086" x="6323013" y="6537325"/>
          <p14:tracePt t="155103" x="6330950" y="6537325"/>
          <p14:tracePt t="155120" x="6357938" y="6545263"/>
          <p14:tracePt t="155136" x="6402388" y="6545263"/>
          <p14:tracePt t="155153" x="6456363" y="6545263"/>
          <p14:tracePt t="155170" x="6465888" y="6545263"/>
          <p14:tracePt t="155348" x="6500813" y="6554788"/>
          <p14:tracePt t="155351" x="6500813" y="6562725"/>
          <p14:tracePt t="155370" x="6545263" y="6562725"/>
          <p14:tracePt t="155370" x="6581775" y="6562725"/>
          <p14:tracePt t="155387" x="6643688" y="6581775"/>
          <p14:tracePt t="155404" x="6705600" y="6589713"/>
          <p14:tracePt t="155420" x="6751638" y="6599238"/>
          <p14:tracePt t="155603" x="6759575" y="6599238"/>
          <p14:tracePt t="155604" x="6777038" y="6608763"/>
          <p14:tracePt t="155624" x="6796088" y="6608763"/>
          <p14:tracePt t="155637" x="6804025" y="6608763"/>
          <p14:tracePt t="155640" x="6813550" y="6608763"/>
          <p14:tracePt t="155653" x="6823075" y="6608763"/>
          <p14:tracePt t="155670" x="6858000" y="6616700"/>
          <p14:tracePt t="155703" x="6867525" y="6634163"/>
          <p14:tracePt t="155704" x="6884988" y="6634163"/>
          <p14:tracePt t="155720" x="6911975" y="6634163"/>
          <p14:tracePt t="155737" x="6919913" y="6634163"/>
          <p14:tracePt t="155860" x="6911975" y="6634163"/>
          <p14:tracePt t="155875" x="6894513" y="6616700"/>
          <p14:tracePt t="155880" x="6875463" y="6616700"/>
          <p14:tracePt t="155886" x="6831013" y="6608763"/>
          <p14:tracePt t="155903" x="6796088" y="6599238"/>
          <p14:tracePt t="155920" x="6759575" y="6599238"/>
          <p14:tracePt t="155936" x="6715125" y="6589713"/>
          <p14:tracePt t="155953" x="6653213" y="6581775"/>
          <p14:tracePt t="155971" x="6643688" y="6581775"/>
          <p14:tracePt t="155987" x="6626225" y="6572250"/>
          <p14:tracePt t="156004" x="6589713" y="6572250"/>
          <p14:tracePt t="156020" x="6510338" y="6554788"/>
          <p14:tracePt t="156037" x="6419850" y="6537325"/>
          <p14:tracePt t="156054" x="6375400" y="6527800"/>
          <p14:tracePt t="156100" x="6348413" y="6518275"/>
          <p14:tracePt t="156103" x="6348413" y="6510338"/>
          <p14:tracePt t="156115" x="6232525" y="6491288"/>
          <p14:tracePt t="156120" x="6116638" y="6456363"/>
          <p14:tracePt t="156137" x="6037263" y="6419850"/>
          <p14:tracePt t="156153" x="5965825" y="6375400"/>
          <p14:tracePt t="156170" x="5919788" y="6348413"/>
          <p14:tracePt t="156186" x="5875338" y="6296025"/>
          <p14:tracePt t="156203" x="5813425" y="6269038"/>
          <p14:tracePt t="156220" x="5768975" y="6259513"/>
          <p14:tracePt t="156236" x="5741988" y="6251575"/>
          <p14:tracePt t="156274" x="5741988" y="6242050"/>
          <p14:tracePt t="156293" x="5732463" y="6232525"/>
          <p14:tracePt t="156304" x="5705475" y="6205538"/>
          <p14:tracePt t="156305" x="5626100" y="6134100"/>
          <p14:tracePt t="156320" x="5562600" y="6089650"/>
          <p14:tracePt t="156337" x="5483225" y="6054725"/>
          <p14:tracePt t="156353" x="5322888" y="5965825"/>
          <p14:tracePt t="156370" x="5153025" y="5884863"/>
          <p14:tracePt t="156387" x="5143500" y="5884863"/>
          <p14:tracePt t="156404" x="5126038" y="5875338"/>
          <p14:tracePt t="156420" x="5116513" y="5875338"/>
          <p14:tracePt t="156436" x="5010150" y="5813425"/>
          <p14:tracePt t="156454" x="4956175" y="5768975"/>
          <p14:tracePt t="156470" x="4919663" y="5751513"/>
          <p14:tracePt t="156487" x="4919663" y="5741988"/>
          <p14:tracePt t="156503" x="4919663" y="5724525"/>
          <p14:tracePt t="156520" x="4902200" y="5724525"/>
          <p14:tracePt t="156614" x="4911725" y="5724525"/>
          <p14:tracePt t="156693" x="4919663" y="5724525"/>
          <p14:tracePt t="156697" x="4929188" y="5724525"/>
          <p14:tracePt t="156711" x="4938713" y="5724525"/>
          <p14:tracePt t="156713" x="4946650" y="5724525"/>
          <p14:tracePt t="156726" x="4965700" y="5715000"/>
          <p14:tracePt t="156737" x="4965700" y="5705475"/>
          <p14:tracePt t="156754" x="4973638" y="5697538"/>
          <p14:tracePt t="156770" x="4991100" y="5688013"/>
          <p14:tracePt t="156787" x="5027613" y="5670550"/>
          <p14:tracePt t="156804" x="5045075" y="5661025"/>
          <p14:tracePt t="156804" x="5062538" y="5634038"/>
          <p14:tracePt t="156870" x="5081588" y="5626100"/>
          <p14:tracePt t="156874" x="5081588" y="5616575"/>
          <p14:tracePt t="156885" x="5108575" y="5589588"/>
          <p14:tracePt t="156893" x="5116513" y="5589588"/>
          <p14:tracePt t="156903" x="5153025" y="5562600"/>
          <p14:tracePt t="156920" x="5180013" y="5545138"/>
          <p14:tracePt t="156938" x="5214938" y="5537200"/>
          <p14:tracePt t="156953" x="5224463" y="5537200"/>
          <p14:tracePt t="156971" x="5251450" y="5537200"/>
          <p14:tracePt t="156986" x="5276850" y="5537200"/>
          <p14:tracePt t="157004" x="5330825" y="5545138"/>
          <p14:tracePt t="157021" x="5348288" y="5545138"/>
          <p14:tracePt t="157037" x="5367338" y="5581650"/>
          <p14:tracePt t="157078" x="5367338" y="5608638"/>
          <p14:tracePt t="157082" x="5367338" y="5626100"/>
          <p14:tracePt t="157103" x="5367338" y="5680075"/>
          <p14:tracePt t="157104" x="5367338" y="5715000"/>
          <p14:tracePt t="157121" x="5367338" y="5768975"/>
          <p14:tracePt t="157137" x="5367338" y="5813425"/>
          <p14:tracePt t="157154" x="5340350" y="5857875"/>
          <p14:tracePt t="157171" x="5313363" y="5919788"/>
          <p14:tracePt t="157187" x="5286375" y="5965825"/>
          <p14:tracePt t="157203" x="5268913" y="5965825"/>
          <p14:tracePt t="157203" x="5251450" y="5983288"/>
          <p14:tracePt t="157221" x="5224463" y="5983288"/>
          <p14:tracePt t="157238" x="5205413" y="5983288"/>
          <p14:tracePt t="157254" x="5187950" y="5983288"/>
          <p14:tracePt t="157271" x="5160963" y="5973763"/>
          <p14:tracePt t="157287" x="5116513" y="5973763"/>
          <p14:tracePt t="157287" x="5108575" y="5973763"/>
          <p14:tracePt t="157307" x="5081588" y="5956300"/>
          <p14:tracePt t="157323" x="5062538" y="5946775"/>
          <p14:tracePt t="157337" x="5045075" y="5938838"/>
          <p14:tracePt t="157354" x="5018088" y="5919788"/>
          <p14:tracePt t="157370" x="5000625" y="5919788"/>
          <p14:tracePt t="157387" x="4956175" y="5894388"/>
          <p14:tracePt t="157428" x="4946650" y="5894388"/>
          <p14:tracePt t="157432" x="4938713" y="5894388"/>
          <p14:tracePt t="157461" x="4929188" y="5894388"/>
          <p14:tracePt t="157573" x="4929188" y="5884863"/>
          <p14:tracePt t="157577" x="4929188" y="5867400"/>
          <p14:tracePt t="157589" x="4929188" y="5848350"/>
          <p14:tracePt t="157593" x="4929188" y="5840413"/>
          <p14:tracePt t="157606" x="4946650" y="5795963"/>
          <p14:tracePt t="157621" x="4956175" y="5776913"/>
          <p14:tracePt t="157638" x="4965700" y="5776913"/>
          <p14:tracePt t="157653" x="4973638" y="5768975"/>
          <p14:tracePt t="157701" x="4991100" y="5768975"/>
          <p14:tracePt t="157705" x="5000625" y="5768975"/>
          <p14:tracePt t="157717" x="5010150" y="5759450"/>
          <p14:tracePt t="157721" x="5027613" y="5751513"/>
          <p14:tracePt t="157721" x="5037138" y="5751513"/>
          <p14:tracePt t="157737" x="5062538" y="5751513"/>
          <p14:tracePt t="157753" x="5081588" y="5759450"/>
          <p14:tracePt t="157771" x="5099050" y="5776913"/>
          <p14:tracePt t="157787" x="5116513" y="5786438"/>
          <p14:tracePt t="157804" x="5133975" y="5803900"/>
          <p14:tracePt t="157821" x="5143500" y="5830888"/>
          <p14:tracePt t="157837" x="5170488" y="5867400"/>
          <p14:tracePt t="157854" x="5187950" y="5894388"/>
          <p14:tracePt t="158120" x="5187950" y="5902325"/>
          <p14:tracePt t="158203" x="5187950" y="5894388"/>
          <p14:tracePt t="158215" x="5187950" y="5884863"/>
          <p14:tracePt t="158295" x="5197475" y="5884863"/>
          <p14:tracePt t="158301" x="5205413" y="5884863"/>
          <p14:tracePt t="158440" x="5214938" y="5884863"/>
          <p14:tracePt t="158444" x="5224463" y="5884863"/>
          <p14:tracePt t="158455" x="5232400" y="5884863"/>
          <p14:tracePt t="158472" x="5241925" y="5884863"/>
          <p14:tracePt t="158472" x="5268913" y="5884863"/>
          <p14:tracePt t="158488" x="5303838" y="5884863"/>
          <p14:tracePt t="158505" x="5322888" y="5894388"/>
          <p14:tracePt t="158521" x="5340350" y="5894388"/>
          <p14:tracePt t="158538" x="5357813" y="5894388"/>
          <p14:tracePt t="158538" x="5367338" y="5911850"/>
          <p14:tracePt t="158583" x="5375275" y="5911850"/>
          <p14:tracePt t="158588" x="5394325" y="5911850"/>
          <p14:tracePt t="158589" x="5402263" y="5919788"/>
          <p14:tracePt t="158605" x="5411788" y="5929313"/>
          <p14:tracePt t="158621" x="5419725" y="5938838"/>
          <p14:tracePt t="158663" x="5429250" y="5938838"/>
          <p14:tracePt t="158664" x="5438775" y="5938838"/>
          <p14:tracePt t="158671" x="5456238" y="5946775"/>
          <p14:tracePt t="158727" x="5473700" y="5946775"/>
          <p14:tracePt t="158744" x="5483225" y="5946775"/>
          <p14:tracePt t="158839" x="5491163" y="5956300"/>
          <p14:tracePt t="158871" x="5491163" y="5965825"/>
          <p14:tracePt t="158888" x="5510213" y="5965825"/>
          <p14:tracePt t="158895" x="5518150" y="5965825"/>
          <p14:tracePt t="158905" x="5527675" y="5973763"/>
          <p14:tracePt t="158921" x="5554663" y="5991225"/>
          <p14:tracePt t="158938" x="5572125" y="6000750"/>
          <p14:tracePt t="159000" x="5581650" y="6000750"/>
          <p14:tracePt t="159016" x="5589588" y="6010275"/>
          <p14:tracePt t="159031" x="5589588" y="6018213"/>
          <p14:tracePt t="159450" x="5599113" y="6018213"/>
          <p14:tracePt t="159481" x="5608638" y="6018213"/>
          <p14:tracePt t="159497" x="5581650" y="5983288"/>
          <p14:tracePt t="159501" x="5572125" y="5983288"/>
          <p14:tracePt t="159509" x="5527675" y="5946775"/>
          <p14:tracePt t="159520" x="5527675" y="5919788"/>
          <p14:tracePt t="159722" x="5527675" y="5911850"/>
          <p14:tracePt t="159745" x="5510213" y="5911850"/>
          <p14:tracePt t="159754" x="5500688" y="5911850"/>
          <p14:tracePt t="159755" x="5473700" y="5911850"/>
          <p14:tracePt t="159772" x="5465763" y="5911850"/>
          <p14:tracePt t="159788" x="5419725" y="5911850"/>
          <p14:tracePt t="159806" x="5384800" y="5911850"/>
          <p14:tracePt t="159849" x="5357813" y="5894388"/>
          <p14:tracePt t="159853" x="5348288" y="5902325"/>
          <p14:tracePt t="159866" x="5303838" y="5919788"/>
          <p14:tracePt t="160361" x="5286375" y="5919788"/>
          <p14:tracePt t="160442" x="5276850" y="5929313"/>
          <p14:tracePt t="160489" x="5276850" y="5938838"/>
          <p14:tracePt t="160697" x="5276850" y="5946775"/>
          <p14:tracePt t="160702" x="5286375" y="5946775"/>
          <p14:tracePt t="160714" x="5295900" y="5946775"/>
          <p14:tracePt t="160842" x="5303838" y="5946775"/>
          <p14:tracePt t="160858" x="5330825" y="5946775"/>
          <p14:tracePt t="160890" x="5340350" y="5946775"/>
          <p14:tracePt t="160894" x="5348288" y="5946775"/>
          <p14:tracePt t="160988" x="5357813" y="5965825"/>
          <p14:tracePt t="160991" x="5367338" y="5973763"/>
          <p14:tracePt t="160997" x="5367338" y="5983288"/>
          <p14:tracePt t="161005" x="5384800" y="6000750"/>
          <p14:tracePt t="161022" x="5394325" y="6000750"/>
          <p14:tracePt t="161067" x="5394325" y="6010275"/>
          <p14:tracePt t="161116" x="5402263" y="6010275"/>
          <p14:tracePt t="161119" x="5402263" y="6018213"/>
          <p14:tracePt t="161121" x="5411788" y="6037263"/>
          <p14:tracePt t="161138" x="5429250" y="6045200"/>
          <p14:tracePt t="161156" x="5429250" y="6062663"/>
          <p14:tracePt t="161172" x="5438775" y="6072188"/>
          <p14:tracePt t="161189" x="5465763" y="6099175"/>
          <p14:tracePt t="161206" x="5483225" y="6116638"/>
          <p14:tracePt t="161222" x="5491163" y="6143625"/>
          <p14:tracePt t="161239" x="5510213" y="6161088"/>
          <p14:tracePt t="161255" x="5527675" y="6180138"/>
          <p14:tracePt t="161272" x="5554663" y="6205538"/>
          <p14:tracePt t="161289" x="5581650" y="6232525"/>
          <p14:tracePt t="161308" x="5589588" y="6232525"/>
          <p14:tracePt t="161322" x="5599113" y="6259513"/>
          <p14:tracePt t="161339" x="5626100" y="6269038"/>
          <p14:tracePt t="161355" x="5653088" y="6286500"/>
          <p14:tracePt t="161372" x="5653088" y="6296025"/>
          <p14:tracePt t="161388" x="5697538" y="6303963"/>
          <p14:tracePt t="161406" x="5705475" y="6323013"/>
          <p14:tracePt t="161422" x="5732463" y="6348413"/>
          <p14:tracePt t="161439" x="5741988" y="6357938"/>
          <p14:tracePt t="161484" x="5751513" y="6367463"/>
          <p14:tracePt t="161489" x="5759450" y="6375400"/>
          <p14:tracePt t="161490" x="5759450" y="6384925"/>
          <p14:tracePt t="161506" x="5776913" y="6411913"/>
          <p14:tracePt t="161523" x="5776913" y="6438900"/>
          <p14:tracePt t="161539" x="5795963" y="6465888"/>
          <p14:tracePt t="161555" x="5795963" y="6483350"/>
          <p14:tracePt t="161572" x="5813425" y="6500813"/>
          <p14:tracePt t="161589" x="5822950" y="6518275"/>
          <p14:tracePt t="161605" x="5840413" y="6537325"/>
          <p14:tracePt t="161622" x="5867400" y="6572250"/>
          <p14:tracePt t="161676" x="5884863" y="6572250"/>
          <p14:tracePt t="161691" x="5902325" y="6581775"/>
          <p14:tracePt t="161692" x="5929313" y="6581775"/>
          <p14:tracePt t="161706" x="6010275" y="6608763"/>
          <p14:tracePt t="161723" x="6054725" y="6626225"/>
          <p14:tracePt t="161740" x="6089650" y="6626225"/>
          <p14:tracePt t="161756" x="6116638" y="6634163"/>
          <p14:tracePt t="161772" x="6134100" y="6634163"/>
          <p14:tracePt t="161789" x="6143625" y="6634163"/>
          <p14:tracePt t="161806" x="6170613" y="6634163"/>
          <p14:tracePt t="161884" x="6180138" y="6634163"/>
          <p14:tracePt t="161899" x="6197600" y="6634163"/>
          <p14:tracePt t="161916" x="6205538" y="6634163"/>
          <p14:tracePt t="161920" x="6215063" y="6634163"/>
          <p14:tracePt t="161927" x="6224588" y="6634163"/>
          <p14:tracePt t="161939" x="6224588" y="6626225"/>
          <p14:tracePt t="161995" x="6197600" y="6599238"/>
          <p14:tracePt t="162000" x="6180138" y="6589713"/>
          <p14:tracePt t="162008" x="6153150" y="6572250"/>
          <p14:tracePt t="162023" x="6099175" y="6545263"/>
          <p14:tracePt t="162023" x="5991225" y="6483350"/>
          <p14:tracePt t="162039" x="5946775" y="6465888"/>
          <p14:tracePt t="162056" x="5919788" y="6446838"/>
          <p14:tracePt t="162072" x="5884863" y="6411913"/>
          <p14:tracePt t="162090" x="5840413" y="6384925"/>
          <p14:tracePt t="162106" x="5759450" y="6323013"/>
          <p14:tracePt t="162123" x="5715000" y="6269038"/>
          <p14:tracePt t="162140" x="5653088" y="6224588"/>
          <p14:tracePt t="162156" x="5616575" y="6180138"/>
          <p14:tracePt t="162173" x="5608638" y="6170613"/>
          <p14:tracePt t="162189" x="5608638" y="6161088"/>
          <p14:tracePt t="162206" x="5599113" y="6143625"/>
          <p14:tracePt t="162251" x="5599113" y="6134100"/>
          <p14:tracePt t="162255" x="5599113" y="6116638"/>
          <p14:tracePt t="162256" x="5589588" y="6099175"/>
          <p14:tracePt t="162273" x="5572125" y="6081713"/>
          <p14:tracePt t="162290" x="5545138" y="6037263"/>
          <p14:tracePt t="162307" x="5500688" y="6000750"/>
          <p14:tracePt t="162323" x="5473700" y="5965825"/>
          <p14:tracePt t="162340" x="5411788" y="5938838"/>
          <p14:tracePt t="162356" x="5375275" y="5919788"/>
          <p14:tracePt t="162373" x="5340350" y="5919788"/>
          <p14:tracePt t="162390" x="5303838" y="5911850"/>
          <p14:tracePt t="162406" x="5276850" y="5902325"/>
          <p14:tracePt t="162423" x="5241925" y="5894388"/>
          <p14:tracePt t="162440" x="5205413" y="5894388"/>
          <p14:tracePt t="162510" x="5205413" y="5884863"/>
          <p14:tracePt t="162513" x="5205413" y="5875338"/>
          <p14:tracePt t="162526" x="5187950" y="5875338"/>
          <p14:tracePt t="162541" x="5187950" y="5867400"/>
          <p14:tracePt t="162542" x="5180013" y="5867400"/>
          <p14:tracePt t="162556" x="5153025" y="5867400"/>
          <p14:tracePt t="162573" x="5143500" y="5867400"/>
          <p14:tracePt t="162686" x="5153025" y="5867400"/>
          <p14:tracePt t="162702" x="5160963" y="5867400"/>
          <p14:tracePt t="162705" x="5170488" y="5867400"/>
          <p14:tracePt t="162718" x="5187950" y="5867400"/>
          <p14:tracePt t="162723" x="5241925" y="5867400"/>
          <p14:tracePt t="162740" x="5251450" y="5867400"/>
          <p14:tracePt t="162850" x="5259388" y="5867400"/>
          <p14:tracePt t="162878" x="5276850" y="5867400"/>
          <p14:tracePt t="162882" x="5286375" y="5867400"/>
          <p14:tracePt t="162894" x="5295900" y="5867400"/>
          <p14:tracePt t="162896" x="5303838" y="5867400"/>
          <p14:tracePt t="162906" x="5322888" y="5867400"/>
          <p14:tracePt t="162922" x="5340350" y="5884863"/>
          <p14:tracePt t="162940" x="5357813" y="5894388"/>
          <p14:tracePt t="162956" x="5375275" y="5894388"/>
          <p14:tracePt t="162973" x="5394325" y="5894388"/>
          <p14:tracePt t="162990" x="5402263" y="5902325"/>
          <p14:tracePt t="163006" x="5411788" y="5902325"/>
          <p14:tracePt t="163023" x="5446713" y="5919788"/>
          <p14:tracePt t="163039" x="5545138" y="5973763"/>
          <p14:tracePt t="163058" x="5572125" y="5983288"/>
          <p14:tracePt t="163073" x="5581650" y="5983288"/>
          <p14:tracePt t="163150" x="5589588" y="5983288"/>
          <p14:tracePt t="163154" x="5599113" y="5991225"/>
          <p14:tracePt t="163182" x="5599113" y="6000750"/>
          <p14:tracePt t="164464" x="5616575" y="6018213"/>
          <p14:tracePt t="164480" x="5626100" y="6018213"/>
          <p14:tracePt t="164483" x="5643563" y="6037263"/>
          <p14:tracePt t="164496" x="5653088" y="6054725"/>
          <p14:tracePt t="164506" x="5661025" y="6062663"/>
          <p14:tracePt t="164523" x="5680075" y="6081713"/>
          <p14:tracePt t="164524" x="5688013" y="6108700"/>
          <p14:tracePt t="164541" x="5697538" y="6116638"/>
          <p14:tracePt t="164607" x="5715000" y="6134100"/>
          <p14:tracePt t="164611" x="5715000" y="6153150"/>
          <p14:tracePt t="164623" x="5732463" y="6170613"/>
          <p14:tracePt t="164629" x="5751513" y="6180138"/>
          <p14:tracePt t="164640" x="5759450" y="6197600"/>
          <p14:tracePt t="164657" x="5776913" y="6224588"/>
          <p14:tracePt t="164673" x="5786438" y="6251575"/>
          <p14:tracePt t="164690" x="5822950" y="6296025"/>
          <p14:tracePt t="164707" x="5830888" y="6303963"/>
          <p14:tracePt t="164723" x="5830888" y="6323013"/>
          <p14:tracePt t="164740" x="5840413" y="6330950"/>
          <p14:tracePt t="164800" x="5848350" y="6330950"/>
          <p14:tracePt t="164816" x="5867400" y="6348413"/>
          <p14:tracePt t="164820" x="5867400" y="6357938"/>
          <p14:tracePt t="164829" x="5902325" y="6384925"/>
          <p14:tracePt t="164841" x="5929313" y="6429375"/>
          <p14:tracePt t="164857" x="5938838" y="6429375"/>
          <p14:tracePt t="164874" x="5956300" y="6446838"/>
          <p14:tracePt t="164912" x="5956300" y="6456363"/>
          <p14:tracePt t="165296" x="5973763" y="6465888"/>
          <p14:tracePt t="165301" x="5983288" y="6473825"/>
          <p14:tracePt t="165327" x="6000750" y="6473825"/>
          <p14:tracePt t="165332" x="6018213" y="6473825"/>
          <p14:tracePt t="165343" x="6027738" y="6491288"/>
          <p14:tracePt t="165347" x="6045200" y="6500813"/>
          <p14:tracePt t="165357" x="6089650" y="6510338"/>
          <p14:tracePt t="165374" x="6126163" y="6518275"/>
          <p14:tracePt t="165391" x="6134100" y="6518275"/>
          <p14:tracePt t="165408" x="6153150" y="6518275"/>
          <p14:tracePt t="165554" x="6170613" y="6537325"/>
          <p14:tracePt t="165558" x="6188075" y="6537325"/>
          <p14:tracePt t="165558" x="6215063" y="6537325"/>
          <p14:tracePt t="165574" x="6251575" y="6527800"/>
          <p14:tracePt t="165618" x="6276975" y="6527800"/>
          <p14:tracePt t="165622" x="6296025" y="6537325"/>
          <p14:tracePt t="165623" x="6348413" y="6562725"/>
          <p14:tracePt t="165641" x="6402388" y="6589713"/>
          <p14:tracePt t="165657" x="6438900" y="6608763"/>
          <p14:tracePt t="165810" x="6465888" y="6616700"/>
          <p14:tracePt t="165814" x="6465888" y="6626225"/>
          <p14:tracePt t="165825" x="6510338" y="6626225"/>
          <p14:tracePt t="165831" x="6537325" y="6626225"/>
          <p14:tracePt t="165841" x="6608763" y="6626225"/>
          <p14:tracePt t="165858" x="6643688" y="6626225"/>
          <p14:tracePt t="165875" x="6705600" y="6643688"/>
          <p14:tracePt t="165891" x="6769100" y="6680200"/>
          <p14:tracePt t="165907" x="6796088" y="6680200"/>
          <p14:tracePt t="166322" x="6804025" y="6680200"/>
          <p14:tracePt t="166325" x="6823075" y="6680200"/>
          <p14:tracePt t="166353" x="6848475" y="6680200"/>
          <p14:tracePt t="166356" x="6858000" y="6680200"/>
          <p14:tracePt t="166364" x="6894513" y="6680200"/>
          <p14:tracePt t="166374" x="6938963" y="6680200"/>
          <p14:tracePt t="167188" x="6956425" y="6680200"/>
          <p14:tracePt t="167191" x="6956425" y="6661150"/>
          <p14:tracePt t="167208" x="7010400" y="6572250"/>
          <p14:tracePt t="167209" x="7072313" y="6510338"/>
          <p14:tracePt t="167224" x="7089775" y="6491288"/>
          <p14:tracePt t="167242" x="7215188" y="6429375"/>
          <p14:tracePt t="167259" x="7446963" y="6340475"/>
          <p14:tracePt t="167274" x="7466013" y="6323013"/>
          <p14:tracePt t="167619" x="7473950" y="6313488"/>
          <p14:tracePt t="167624" x="7483475" y="6313488"/>
          <p14:tracePt t="167699" x="7483475" y="6303963"/>
          <p14:tracePt t="167704" x="7483475" y="6296025"/>
          <p14:tracePt t="167715" x="7483475" y="6286500"/>
          <p14:tracePt t="167719" x="7483475" y="6276975"/>
          <p14:tracePt t="167719" x="7466013" y="6269038"/>
          <p14:tracePt t="167740" x="7456488" y="6269038"/>
          <p14:tracePt t="167741" x="7439025" y="6269038"/>
          <p14:tracePt t="167828" x="7466013" y="6251575"/>
          <p14:tracePt t="167831" x="7491413" y="6251575"/>
          <p14:tracePt t="167843" x="7581900" y="6251575"/>
          <p14:tracePt t="167859" x="7643813" y="6251575"/>
          <p14:tracePt t="167860" x="7759700" y="6251575"/>
          <p14:tracePt t="167876" x="7885113" y="6251575"/>
          <p14:tracePt t="167892" x="8018463" y="6251575"/>
          <p14:tracePt t="167909" x="8126413" y="6251575"/>
          <p14:tracePt t="167925" x="8224838" y="6242050"/>
          <p14:tracePt t="167925" x="8259763" y="6232525"/>
          <p14:tracePt t="167943" x="8348663" y="6232525"/>
          <p14:tracePt t="167959" x="8420100" y="6232525"/>
          <p14:tracePt t="167976" x="8510588" y="6242050"/>
          <p14:tracePt t="167992" x="8599488" y="6242050"/>
          <p14:tracePt t="168009" x="8715375" y="6251575"/>
          <p14:tracePt t="168025" x="8823325" y="6276975"/>
          <p14:tracePt t="168042" x="8929688" y="6276975"/>
          <p14:tracePt t="168059" x="9037638" y="6276975"/>
          <p14:tracePt t="168075" x="9134475" y="6276975"/>
          <p14:tracePt t="168356" x="9134475" y="6286500"/>
          <p14:tracePt t="168534" x="9117013" y="6286500"/>
          <p14:tracePt t="168565" x="9109075" y="6286500"/>
          <p14:tracePt t="168569" x="9099550" y="6286500"/>
          <p14:tracePt t="168582" x="9090025" y="6286500"/>
          <p14:tracePt t="168582" x="9082088" y="6286500"/>
          <p14:tracePt t="168592" x="9037638" y="6286500"/>
          <p14:tracePt t="168608" x="9028113" y="6286500"/>
          <p14:tracePt t="168625" x="8974138" y="6286500"/>
          <p14:tracePt t="168643" x="8920163" y="6286500"/>
          <p14:tracePt t="168658" x="8858250" y="6286500"/>
          <p14:tracePt t="168676" x="8796338" y="6269038"/>
          <p14:tracePt t="168725" x="8759825" y="6259513"/>
          <p14:tracePt t="168729" x="8759825" y="6251575"/>
          <p14:tracePt t="168742" x="8732838" y="6242050"/>
          <p14:tracePt t="168742" x="8705850" y="6224588"/>
          <p14:tracePt t="168758" x="0" y="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signal filtering – Basic Filter Types</a:t>
            </a:r>
            <a:endParaRPr lang="en-US" sz="2800" i="1" baseline="-25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495" y="1165123"/>
            <a:ext cx="3591847" cy="553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8840851"/>
      </p:ext>
    </p:extLst>
  </p:cSld>
  <p:clrMapOvr>
    <a:masterClrMapping/>
  </p:clrMapOvr>
  <mc:AlternateContent xmlns:mc="http://schemas.openxmlformats.org/markup-compatibility/2006" xmlns:p14="http://schemas.microsoft.com/office/powerpoint/2010/main">
    <mc:Choice Requires="p14">
      <p:transition spd="slow" p14:dur="2000" advTm="56414"/>
    </mc:Choice>
    <mc:Fallback xmlns="">
      <p:transition spd="slow" advTm="56414"/>
    </mc:Fallback>
  </mc:AlternateContent>
  <p:extLst>
    <p:ext uri="{3A86A75C-4F4B-4683-9AE1-C65F6400EC91}">
      <p14:laserTraceLst xmlns:p14="http://schemas.microsoft.com/office/powerpoint/2010/main">
        <p14:tracePtLst>
          <p14:tracePt t="8826" x="5241925" y="1751013"/>
          <p14:tracePt t="9149" x="5232400" y="1751013"/>
          <p14:tracePt t="9155" x="5214938" y="1758950"/>
          <p14:tracePt t="9166" x="5160963" y="1822450"/>
          <p14:tracePt t="9178" x="5126038" y="1847850"/>
          <p14:tracePt t="9184" x="5108575" y="1866900"/>
          <p14:tracePt t="9201" x="5089525" y="1884363"/>
          <p14:tracePt t="9294" x="5108575" y="1884363"/>
          <p14:tracePt t="9294" x="5143500" y="1884363"/>
          <p14:tracePt t="9310" x="5180013" y="1884363"/>
          <p14:tracePt t="9315" x="5232400" y="1884363"/>
          <p14:tracePt t="9320" x="5348288" y="1884363"/>
          <p14:tracePt t="9338" x="5456238" y="1884363"/>
          <p14:tracePt t="9351" x="5537200" y="1866900"/>
          <p14:tracePt t="9368" x="5572125" y="1812925"/>
          <p14:tracePt t="9385" x="5581650" y="1751013"/>
          <p14:tracePt t="9401" x="5572125" y="1652588"/>
          <p14:tracePt t="9455" x="5500688" y="1598613"/>
          <p14:tracePt t="9458" x="5491163" y="1598613"/>
          <p14:tracePt t="9470" x="5402263" y="1581150"/>
          <p14:tracePt t="9470" x="5330825" y="1581150"/>
          <p14:tracePt t="9487" x="5322888" y="1581150"/>
          <p14:tracePt t="9487" x="5295900" y="1598613"/>
          <p14:tracePt t="9502" x="5232400" y="1660525"/>
          <p14:tracePt t="9518" x="5180013" y="1758950"/>
          <p14:tracePt t="9535" x="5160963" y="1857375"/>
          <p14:tracePt t="9552" x="5160963" y="1965325"/>
          <p14:tracePt t="9567" x="5170488" y="2071688"/>
          <p14:tracePt t="9585" x="5224463" y="2179638"/>
          <p14:tracePt t="9601" x="5340350" y="2339975"/>
          <p14:tracePt t="9618" x="5419725" y="2411413"/>
          <p14:tracePt t="9635" x="5500688" y="2473325"/>
          <p14:tracePt t="9651" x="5616575" y="2509838"/>
          <p14:tracePt t="9667" x="5741988" y="2536825"/>
          <p14:tracePt t="9685" x="5803900" y="2536825"/>
          <p14:tracePt t="9702" x="5830888" y="2527300"/>
          <p14:tracePt t="9718" x="5830888" y="2509838"/>
          <p14:tracePt t="9735" x="5822950" y="2490788"/>
          <p14:tracePt t="9751" x="5751513" y="2411413"/>
          <p14:tracePt t="9767" x="5705475" y="2366963"/>
          <p14:tracePt t="9785" x="5527675" y="2295525"/>
          <p14:tracePt t="9801" x="5313363" y="2224088"/>
          <p14:tracePt t="9818" x="5045075" y="2197100"/>
          <p14:tracePt t="9835" x="4822825" y="2160588"/>
          <p14:tracePt t="9851" x="4776788" y="2160588"/>
          <p14:tracePt t="9868" x="4768850" y="2160588"/>
          <p14:tracePt t="9969" x="4759325" y="2160588"/>
          <p14:tracePt t="10080" x="4751388" y="2160588"/>
          <p14:tracePt t="10085" x="4741863" y="2160588"/>
          <p14:tracePt t="10097" x="4687888" y="2160588"/>
          <p14:tracePt t="10101" x="4616450" y="2160588"/>
          <p14:tracePt t="10118" x="4562475" y="2160588"/>
          <p14:tracePt t="10225" x="4554538" y="2179638"/>
          <p14:tracePt t="10228" x="4545013" y="2179638"/>
          <p14:tracePt t="10240" x="4500563" y="2179638"/>
          <p14:tracePt t="10245" x="4384675" y="2170113"/>
          <p14:tracePt t="10257" x="4044950" y="2116138"/>
          <p14:tracePt t="10269" x="3938588" y="2108200"/>
          <p14:tracePt t="10353" x="3929063" y="2108200"/>
          <p14:tracePt t="10357" x="3919538" y="2108200"/>
          <p14:tracePt t="10368" x="3867150" y="2108200"/>
          <p14:tracePt t="10383" x="3768725" y="2108200"/>
          <p14:tracePt t="10401" x="3714750" y="2108200"/>
          <p14:tracePt t="10402" x="3562350" y="2108200"/>
          <p14:tracePt t="10418" x="3402013" y="2160588"/>
          <p14:tracePt t="10418" x="3330575" y="2179638"/>
          <p14:tracePt t="10436" x="3286125" y="2205038"/>
          <p14:tracePt t="10451" x="3276600" y="2214563"/>
          <p14:tracePt t="10496" x="3303588" y="2224088"/>
          <p14:tracePt t="10500" x="3322638" y="2224088"/>
          <p14:tracePt t="10507" x="3384550" y="2197100"/>
          <p14:tracePt t="10518" x="3438525" y="2187575"/>
          <p14:tracePt t="10535" x="3509963" y="2152650"/>
          <p14:tracePt t="10552" x="3608388" y="2125663"/>
          <p14:tracePt t="10568" x="3679825" y="2089150"/>
          <p14:tracePt t="10585" x="3759200" y="2071688"/>
          <p14:tracePt t="10602" x="3840163" y="2062163"/>
          <p14:tracePt t="10618" x="3884613" y="2044700"/>
          <p14:tracePt t="10636" x="3919538" y="2044700"/>
          <p14:tracePt t="10651" x="3929063" y="2036763"/>
          <p14:tracePt t="10768" x="3956050" y="2036763"/>
          <p14:tracePt t="10772" x="3983038" y="2036763"/>
          <p14:tracePt t="10785" x="4017963" y="2036763"/>
          <p14:tracePt t="10788" x="4108450" y="2036763"/>
          <p14:tracePt t="10801" x="4251325" y="2027238"/>
          <p14:tracePt t="10818" x="4419600" y="2027238"/>
          <p14:tracePt t="10835" x="4491038" y="2036763"/>
          <p14:tracePt t="10896" x="4500563" y="2036763"/>
          <p14:tracePt t="12723" x="4473575" y="2044700"/>
          <p14:tracePt t="12726" x="4456113" y="2062163"/>
          <p14:tracePt t="12739" x="4419600" y="2098675"/>
          <p14:tracePt t="12743" x="4402138" y="2116138"/>
          <p14:tracePt t="12754" x="4384675" y="2152650"/>
          <p14:tracePt t="12754" x="4348163" y="2179638"/>
          <p14:tracePt t="12770" x="4340225" y="2187575"/>
          <p14:tracePt t="12786" x="4330700" y="2232025"/>
          <p14:tracePt t="12802" x="4322763" y="2259013"/>
          <p14:tracePt t="12819" x="4303713" y="2286000"/>
          <p14:tracePt t="12834" x="4276725" y="2312988"/>
          <p14:tracePt t="12852" x="4268788" y="2347913"/>
          <p14:tracePt t="12869" x="4241800" y="2401888"/>
          <p14:tracePt t="12885" x="4214813" y="2509838"/>
          <p14:tracePt t="12902" x="4187825" y="2608263"/>
          <p14:tracePt t="12919" x="4170363" y="2714625"/>
          <p14:tracePt t="12936" x="4170363" y="2840038"/>
          <p14:tracePt t="12953" x="4170363" y="2990850"/>
          <p14:tracePt t="12970" x="4170363" y="3125788"/>
          <p14:tracePt t="12986" x="4170363" y="3232150"/>
          <p14:tracePt t="13003" x="4170363" y="3322638"/>
          <p14:tracePt t="13077" x="4179888" y="3340100"/>
          <p14:tracePt t="13081" x="4187825" y="3357563"/>
          <p14:tracePt t="13092" x="4197350" y="3375025"/>
          <p14:tracePt t="13103" x="4205288" y="3384550"/>
          <p14:tracePt t="13103" x="4224338" y="3402013"/>
          <p14:tracePt t="13120" x="4232275" y="3429000"/>
          <p14:tracePt t="13137" x="4241800" y="3446463"/>
          <p14:tracePt t="13300" x="4251325" y="3446463"/>
          <p14:tracePt t="13317" x="4251325" y="3438525"/>
          <p14:tracePt t="13321" x="4251325" y="3429000"/>
          <p14:tracePt t="13336" x="4251325" y="3411538"/>
          <p14:tracePt t="13337" x="4251325" y="3394075"/>
          <p14:tracePt t="13353" x="4259263" y="3367088"/>
          <p14:tracePt t="13370" x="4259263" y="3348038"/>
          <p14:tracePt t="13412" x="4259263" y="3330575"/>
          <p14:tracePt t="13414" x="4259263" y="3322638"/>
          <p14:tracePt t="13461" x="4241800" y="3322638"/>
          <p14:tracePt t="13465" x="4232275" y="3322638"/>
          <p14:tracePt t="13477" x="4214813" y="3303588"/>
          <p14:tracePt t="13484" x="4205288" y="3303588"/>
          <p14:tracePt t="15079" x="4205288" y="3286125"/>
          <p14:tracePt t="15083" x="4205288" y="3268663"/>
          <p14:tracePt t="15095" x="4205288" y="3241675"/>
          <p14:tracePt t="15099" x="4205288" y="3224213"/>
          <p14:tracePt t="15104" x="4205288" y="3205163"/>
          <p14:tracePt t="15120" x="4205288" y="3160713"/>
          <p14:tracePt t="15137" x="4205288" y="3125788"/>
          <p14:tracePt t="15153" x="4160838" y="3081338"/>
          <p14:tracePt t="15170" x="4125913" y="3044825"/>
          <p14:tracePt t="15188" x="4098925" y="3017838"/>
          <p14:tracePt t="15204" x="4062413" y="2982913"/>
          <p14:tracePt t="15221" x="4054475" y="2965450"/>
          <p14:tracePt t="15238" x="4027488" y="2911475"/>
          <p14:tracePt t="15254" x="4027488" y="2894013"/>
          <p14:tracePt t="15271" x="4010025" y="2847975"/>
          <p14:tracePt t="15287" x="4000500" y="2830513"/>
          <p14:tracePt t="15304" x="3990975" y="2813050"/>
          <p14:tracePt t="15321" x="3956050" y="2786063"/>
          <p14:tracePt t="15337" x="3946525" y="2768600"/>
          <p14:tracePt t="15371" x="3919538" y="2759075"/>
          <p14:tracePt t="15371" x="3884613" y="2759075"/>
          <p14:tracePt t="15387" x="3840163" y="2751138"/>
          <p14:tracePt t="15403" x="3786188" y="2732088"/>
          <p14:tracePt t="15421" x="3768725" y="2714625"/>
          <p14:tracePt t="15437" x="3759200" y="2714625"/>
          <p14:tracePt t="15493" x="3732213" y="2705100"/>
          <p14:tracePt t="15511" x="3714750" y="2705100"/>
          <p14:tracePt t="15515" x="3687763" y="2705100"/>
          <p14:tracePt t="15527" x="3679825" y="2687638"/>
          <p14:tracePt t="15531" x="3652838" y="2687638"/>
          <p14:tracePt t="15542" x="3608388" y="2687638"/>
          <p14:tracePt t="15554" x="3598863" y="2687638"/>
          <p14:tracePt t="15654" x="3589338" y="2687638"/>
          <p14:tracePt t="15670" x="3581400" y="2687638"/>
          <p14:tracePt t="15676" x="3571875" y="2687638"/>
          <p14:tracePt t="15686" x="3544888" y="2687638"/>
          <p14:tracePt t="15694" x="3517900" y="2687638"/>
          <p14:tracePt t="15694" x="3509963" y="2687638"/>
          <p14:tracePt t="15707" x="3482975" y="2687638"/>
          <p14:tracePt t="15721" x="3465513" y="2687638"/>
          <p14:tracePt t="15739" x="3419475" y="2705100"/>
          <p14:tracePt t="15755" x="3384550" y="2732088"/>
          <p14:tracePt t="15770" x="3330575" y="2751138"/>
          <p14:tracePt t="15788" x="3286125" y="2768600"/>
          <p14:tracePt t="15804" x="3286125" y="2776538"/>
          <p14:tracePt t="15820" x="3251200" y="2795588"/>
          <p14:tracePt t="15838" x="3197225" y="2803525"/>
          <p14:tracePt t="15854" x="3179763" y="2822575"/>
          <p14:tracePt t="15871" x="3143250" y="2840038"/>
          <p14:tracePt t="15888" x="3116263" y="2857500"/>
          <p14:tracePt t="15904" x="3089275" y="2894013"/>
          <p14:tracePt t="15920" x="3062288" y="2911475"/>
          <p14:tracePt t="15937" x="3036888" y="2946400"/>
          <p14:tracePt t="15955" x="3017838" y="2982913"/>
          <p14:tracePt t="15970" x="3000375" y="3009900"/>
          <p14:tracePt t="15987" x="2965450" y="3062288"/>
          <p14:tracePt t="16004" x="2955925" y="3081338"/>
          <p14:tracePt t="16021" x="2955925" y="3133725"/>
          <p14:tracePt t="16039" x="2955925" y="3143250"/>
          <p14:tracePt t="16054" x="2955925" y="3170238"/>
          <p14:tracePt t="16071" x="2938463" y="3187700"/>
          <p14:tracePt t="16087" x="2938463" y="3224213"/>
          <p14:tracePt t="16105" x="2938463" y="3276600"/>
          <p14:tracePt t="16121" x="2938463" y="3322638"/>
          <p14:tracePt t="16137" x="2938463" y="3375025"/>
          <p14:tracePt t="16155" x="2938463" y="3429000"/>
          <p14:tracePt t="16170" x="2990850" y="3517900"/>
          <p14:tracePt t="16188" x="3027363" y="3581400"/>
          <p14:tracePt t="16204" x="3062288" y="3625850"/>
          <p14:tracePt t="16220" x="3089275" y="3652838"/>
          <p14:tracePt t="16238" x="3125788" y="3679825"/>
          <p14:tracePt t="16254" x="3170238" y="3705225"/>
          <p14:tracePt t="16271" x="3214688" y="3724275"/>
          <p14:tracePt t="16288" x="3276600" y="3732213"/>
          <p14:tracePt t="16304" x="3348038" y="3751263"/>
          <p14:tracePt t="16321" x="3411538" y="3768725"/>
          <p14:tracePt t="16337" x="3490913" y="3795713"/>
          <p14:tracePt t="16355" x="3571875" y="3803650"/>
          <p14:tracePt t="16370" x="3660775" y="3830638"/>
          <p14:tracePt t="16387" x="3714750" y="3840163"/>
          <p14:tracePt t="16405" x="3776663" y="3840163"/>
          <p14:tracePt t="16421" x="3840163" y="3840163"/>
          <p14:tracePt t="16438" x="3902075" y="3840163"/>
          <p14:tracePt t="16454" x="3973513" y="3840163"/>
          <p14:tracePt t="16471" x="4054475" y="3840163"/>
          <p14:tracePt t="16489" x="4081463" y="3840163"/>
          <p14:tracePt t="16504" x="4116388" y="3830638"/>
          <p14:tracePt t="16522" x="4143375" y="3803650"/>
          <p14:tracePt t="16538" x="4187825" y="3759200"/>
          <p14:tracePt t="16554" x="4214813" y="3732213"/>
          <p14:tracePt t="16570" x="4286250" y="3679825"/>
          <p14:tracePt t="16588" x="4322763" y="3643313"/>
          <p14:tracePt t="16605" x="4340225" y="3616325"/>
          <p14:tracePt t="16620" x="4367213" y="3571875"/>
          <p14:tracePt t="16638" x="4402138" y="3500438"/>
          <p14:tracePt t="16654" x="4411663" y="3473450"/>
          <p14:tracePt t="16671" x="4419600" y="3429000"/>
          <p14:tracePt t="16823" x="4419600" y="3411538"/>
          <p14:tracePt t="16827" x="4411663" y="3402013"/>
          <p14:tracePt t="16844" x="4402138" y="3367088"/>
          <p14:tracePt t="16860" x="4375150" y="3340100"/>
          <p14:tracePt t="16873" x="4348163" y="3303588"/>
          <p14:tracePt t="16887" x="4330700" y="3295650"/>
          <p14:tracePt t="16888" x="4303713" y="3232150"/>
          <p14:tracePt t="16905" x="4259263" y="3170238"/>
          <p14:tracePt t="16921" x="4214813" y="3125788"/>
          <p14:tracePt t="16938" x="4170363" y="3062288"/>
          <p14:tracePt t="16955" x="4152900" y="3027363"/>
          <p14:tracePt t="16971" x="4133850" y="2990850"/>
          <p14:tracePt t="16989" x="4089400" y="2965450"/>
          <p14:tracePt t="17005" x="4071938" y="2946400"/>
          <p14:tracePt t="17021" x="4062413" y="2946400"/>
          <p14:tracePt t="17038" x="4044950" y="2919413"/>
          <p14:tracePt t="17055" x="4010025" y="2884488"/>
          <p14:tracePt t="17071" x="3983038" y="2840038"/>
          <p14:tracePt t="17087" x="3965575" y="2813050"/>
          <p14:tracePt t="17104" x="3946525" y="2795588"/>
          <p14:tracePt t="17122" x="3946525" y="2786063"/>
          <p14:tracePt t="17336" x="3919538" y="2786063"/>
          <p14:tracePt t="17352" x="3902075" y="2786063"/>
          <p14:tracePt t="17356" x="3894138" y="2786063"/>
          <p14:tracePt t="17361" x="3867150" y="2786063"/>
          <p14:tracePt t="17371" x="3813175" y="2830513"/>
          <p14:tracePt t="17388" x="3786188" y="2857500"/>
          <p14:tracePt t="17405" x="3732213" y="2894013"/>
          <p14:tracePt t="17422" x="3679825" y="2911475"/>
          <p14:tracePt t="17439" x="3608388" y="2938463"/>
          <p14:tracePt t="17454" x="3536950" y="2955925"/>
          <p14:tracePt t="17472" x="3482975" y="2973388"/>
          <p14:tracePt t="17488" x="3438525" y="3000375"/>
          <p14:tracePt t="17505" x="3402013" y="3009900"/>
          <p14:tracePt t="17521" x="3348038" y="3027363"/>
          <p14:tracePt t="17538" x="3303588" y="3044825"/>
          <p14:tracePt t="17554" x="3241675" y="3062288"/>
          <p14:tracePt t="17571" x="3187700" y="3081338"/>
          <p14:tracePt t="17587" x="3143250" y="3116263"/>
          <p14:tracePt t="17642" x="3133725" y="3133725"/>
          <p14:tracePt t="17645" x="3125788" y="3133725"/>
          <p14:tracePt t="17661" x="3108325" y="3160713"/>
          <p14:tracePt t="17663" x="3089275" y="3179763"/>
          <p14:tracePt t="17675" x="3054350" y="3241675"/>
          <p14:tracePt t="17689" x="3027363" y="3286125"/>
          <p14:tracePt t="17704" x="3017838" y="3367088"/>
          <p14:tracePt t="17722" x="3017838" y="3419475"/>
          <p14:tracePt t="17739" x="3017838" y="3455988"/>
          <p14:tracePt t="17755" x="3054350" y="3527425"/>
          <p14:tracePt t="17772" x="3098800" y="3598863"/>
          <p14:tracePt t="17788" x="3133725" y="3633788"/>
          <p14:tracePt t="17805" x="3187700" y="3679825"/>
          <p14:tracePt t="17823" x="3268663" y="3714750"/>
          <p14:tracePt t="17839" x="3322638" y="3724275"/>
          <p14:tracePt t="17855" x="3357563" y="3741738"/>
          <p14:tracePt t="17871" x="3429000" y="3768725"/>
          <p14:tracePt t="17889" x="3490913" y="3776663"/>
          <p14:tracePt t="17904" x="3571875" y="3803650"/>
          <p14:tracePt t="17922" x="3679825" y="3830638"/>
          <p14:tracePt t="17938" x="3759200" y="3840163"/>
          <p14:tracePt t="17955" x="3884613" y="3840163"/>
          <p14:tracePt t="17972" x="3983038" y="3840163"/>
          <p14:tracePt t="17988" x="4081463" y="3822700"/>
          <p14:tracePt t="18005" x="4170363" y="3776663"/>
          <p14:tracePt t="18022" x="4268788" y="3724275"/>
          <p14:tracePt t="18039" x="4357688" y="3652838"/>
          <p14:tracePt t="18055" x="4419600" y="3589338"/>
          <p14:tracePt t="18072" x="4483100" y="3544888"/>
          <p14:tracePt t="18089" x="4537075" y="3482975"/>
          <p14:tracePt t="18104" x="4581525" y="3402013"/>
          <p14:tracePt t="18122" x="4616450" y="3357563"/>
          <p14:tracePt t="18139" x="4643438" y="3295650"/>
          <p14:tracePt t="18155" x="4660900" y="3241675"/>
          <p14:tracePt t="18172" x="4679950" y="3160713"/>
          <p14:tracePt t="18189" x="4679950" y="3089275"/>
          <p14:tracePt t="18189" x="4679950" y="3062288"/>
          <p14:tracePt t="18206" x="4679950" y="3054350"/>
          <p14:tracePt t="18302" x="4670425" y="3036888"/>
          <p14:tracePt t="18315" x="4652963" y="3027363"/>
          <p14:tracePt t="18319" x="4625975" y="3000375"/>
          <p14:tracePt t="18339" x="4572000" y="2990850"/>
          <p14:tracePt t="18339" x="4510088" y="2965450"/>
          <p14:tracePt t="18355" x="4419600" y="2955925"/>
          <p14:tracePt t="18373" x="4367213" y="2955925"/>
          <p14:tracePt t="18555" x="4340225" y="2955925"/>
          <p14:tracePt t="18559" x="4303713" y="2955925"/>
          <p14:tracePt t="18571" x="4276725" y="2955925"/>
          <p14:tracePt t="18572" x="4170363" y="2919413"/>
          <p14:tracePt t="18588" x="4089400" y="2911475"/>
          <p14:tracePt t="18605" x="3938588" y="2911475"/>
          <p14:tracePt t="18622" x="3875088" y="2901950"/>
          <p14:tracePt t="18638" x="3840163" y="2901950"/>
          <p14:tracePt t="18656" x="3795713" y="2901950"/>
          <p14:tracePt t="18672" x="3679825" y="2901950"/>
          <p14:tracePt t="18689" x="3598863" y="2901950"/>
          <p14:tracePt t="18731" x="3571875" y="2901950"/>
          <p14:tracePt t="18739" x="3544888" y="2901950"/>
          <p14:tracePt t="18739" x="3500438" y="2901950"/>
          <p14:tracePt t="18756" x="3446463" y="2901950"/>
          <p14:tracePt t="18772" x="3419475" y="2919413"/>
          <p14:tracePt t="18788" x="3384550" y="2919413"/>
          <p14:tracePt t="18805" x="3367088" y="2938463"/>
          <p14:tracePt t="18822" x="3322638" y="2955925"/>
          <p14:tracePt t="18838" x="3303588" y="2955925"/>
          <p14:tracePt t="18856" x="3276600" y="2990850"/>
          <p14:tracePt t="18872" x="3268663" y="3009900"/>
          <p14:tracePt t="18889" x="3232150" y="3054350"/>
          <p14:tracePt t="18905" x="3214688" y="3089275"/>
          <p14:tracePt t="18922" x="3214688" y="3108325"/>
          <p14:tracePt t="19006" x="3214688" y="3116263"/>
          <p14:tracePt t="19022" x="3214688" y="3133725"/>
          <p14:tracePt t="19034" x="3197225" y="3152775"/>
          <p14:tracePt t="19051" x="3197225" y="3170238"/>
          <p14:tracePt t="19056" x="3197225" y="3179763"/>
          <p14:tracePt t="19056" x="3197225" y="3197225"/>
          <p14:tracePt t="19073" x="3197225" y="3214688"/>
          <p14:tracePt t="19089" x="3197225" y="3232150"/>
          <p14:tracePt t="19106" x="3197225" y="3268663"/>
          <p14:tracePt t="19122" x="3224213" y="3295650"/>
          <p14:tracePt t="19165" x="3259138" y="3340100"/>
          <p14:tracePt t="19169" x="3268663" y="3357563"/>
          <p14:tracePt t="19172" x="3313113" y="3402013"/>
          <p14:tracePt t="19189" x="3357563" y="3446463"/>
          <p14:tracePt t="19205" x="3419475" y="3509963"/>
          <p14:tracePt t="19223" x="3500438" y="3581400"/>
          <p14:tracePt t="19238" x="3554413" y="3608388"/>
          <p14:tracePt t="19256" x="3616325" y="3625850"/>
          <p14:tracePt t="19272" x="3714750" y="3652838"/>
          <p14:tracePt t="19288" x="3803650" y="3670300"/>
          <p14:tracePt t="19306" x="3894138" y="3679825"/>
          <p14:tracePt t="19322" x="3973513" y="3679825"/>
          <p14:tracePt t="19339" x="4098925" y="3687763"/>
          <p14:tracePt t="19356" x="4179888" y="3687763"/>
          <p14:tracePt t="19373" x="4224338" y="3687763"/>
          <p14:tracePt t="19389" x="4259263" y="3687763"/>
          <p14:tracePt t="19406" x="4303713" y="3660775"/>
          <p14:tracePt t="19422" x="4367213" y="3581400"/>
          <p14:tracePt t="19438" x="4394200" y="3509963"/>
          <p14:tracePt t="19457" x="4402138" y="3438525"/>
          <p14:tracePt t="19472" x="4429125" y="3348038"/>
          <p14:tracePt t="19489" x="4438650" y="3322638"/>
          <p14:tracePt t="19506" x="4438650" y="3295650"/>
          <p14:tracePt t="19564" x="4438650" y="3286125"/>
          <p14:tracePt t="19568" x="4429125" y="3286125"/>
          <p14:tracePt t="19581" x="4411663" y="3268663"/>
          <p14:tracePt t="19596" x="4402138" y="3241675"/>
          <p14:tracePt t="19600" x="4384675" y="3214688"/>
          <p14:tracePt t="19613" x="4357688" y="3170238"/>
          <p14:tracePt t="19623" x="4322763" y="3133725"/>
          <p14:tracePt t="19639" x="4322763" y="3116263"/>
          <p14:tracePt t="19709" x="4303713" y="3116263"/>
          <p14:tracePt t="19713" x="4303713" y="3125788"/>
          <p14:tracePt t="19725" x="4268788" y="3125788"/>
          <p14:tracePt t="19728" x="4251325" y="3098800"/>
          <p14:tracePt t="19739" x="4160838" y="3089275"/>
          <p14:tracePt t="19756" x="4133850" y="3081338"/>
          <p14:tracePt t="19772" x="4125913" y="3081338"/>
          <p14:tracePt t="19845" x="4098925" y="3081338"/>
          <p14:tracePt t="19868" x="4081463" y="3071813"/>
          <p14:tracePt t="19872" x="4027488" y="3071813"/>
          <p14:tracePt t="19885" x="3938588" y="3071813"/>
          <p14:tracePt t="19896" x="3884613" y="3071813"/>
          <p14:tracePt t="19906" x="3830638" y="3071813"/>
          <p14:tracePt t="19922" x="3813175" y="3071813"/>
          <p14:tracePt t="20045" x="3803650" y="3071813"/>
          <p14:tracePt t="20049" x="3803650" y="3089275"/>
          <p14:tracePt t="20063" x="3803650" y="3116263"/>
          <p14:tracePt t="20073" x="3795713" y="3133725"/>
          <p14:tracePt t="20073" x="3776663" y="3187700"/>
          <p14:tracePt t="20089" x="3776663" y="3224213"/>
          <p14:tracePt t="20333" x="3768725" y="3241675"/>
          <p14:tracePt t="20337" x="3776663" y="3241675"/>
          <p14:tracePt t="20341" x="3795713" y="3241675"/>
          <p14:tracePt t="20381" x="3813175" y="3241675"/>
          <p14:tracePt t="20460" x="3822700" y="3241675"/>
          <p14:tracePt t="20476" x="3822700" y="3224213"/>
          <p14:tracePt t="20491" x="3813175" y="3224213"/>
          <p14:tracePt t="20497" x="3803650" y="3214688"/>
          <p14:tracePt t="20509" x="3795713" y="3197225"/>
          <p14:tracePt t="20509" x="3776663" y="3179763"/>
          <p14:tracePt t="20523" x="3732213" y="3098800"/>
          <p14:tracePt t="20847" x="3751263" y="3098800"/>
          <p14:tracePt t="20851" x="3759200" y="3098800"/>
          <p14:tracePt t="20863" x="3776663" y="3098800"/>
          <p14:tracePt t="20864" x="3813175" y="3098800"/>
          <p14:tracePt t="20873" x="3867150" y="3098800"/>
          <p14:tracePt t="20890" x="3911600" y="3098800"/>
          <p14:tracePt t="20906" x="3929063" y="3116263"/>
          <p14:tracePt t="20923" x="3956050" y="3143250"/>
          <p14:tracePt t="20940" x="3983038" y="3179763"/>
          <p14:tracePt t="20956" x="4027488" y="3232150"/>
          <p14:tracePt t="20973" x="4062413" y="3268663"/>
          <p14:tracePt t="20991" x="4071938" y="3268663"/>
          <p14:tracePt t="21070" x="4071938" y="3286125"/>
          <p14:tracePt t="21087" x="4071938" y="3295650"/>
          <p14:tracePt t="21102" x="4071938" y="3313113"/>
          <p14:tracePt t="21119" x="4081463" y="3330575"/>
          <p14:tracePt t="21122" x="4081463" y="3340100"/>
          <p14:tracePt t="21135" x="4098925" y="3340100"/>
          <p14:tracePt t="21147" x="4108450" y="3340100"/>
          <p14:tracePt t="21157" x="4108450" y="3357563"/>
          <p14:tracePt t="21198" x="4116388" y="3367088"/>
          <p14:tracePt t="21203" x="4125913" y="3375025"/>
          <p14:tracePt t="21215" x="4143375" y="3402013"/>
          <p14:tracePt t="21224" x="4179888" y="3419475"/>
          <p14:tracePt t="21240" x="4187825" y="3438525"/>
          <p14:tracePt t="21256" x="4214813" y="3446463"/>
          <p14:tracePt t="21274" x="4251325" y="3465513"/>
          <p14:tracePt t="21290" x="4259263" y="3465513"/>
          <p14:tracePt t="21307" x="4295775" y="3482975"/>
          <p14:tracePt t="21342" x="4303713" y="3490913"/>
          <p14:tracePt t="21342" x="4303713" y="3500438"/>
          <p14:tracePt t="21357" x="4322763" y="3509963"/>
          <p14:tracePt t="21373" x="4367213" y="3509963"/>
          <p14:tracePt t="21391" x="4402138" y="3509963"/>
          <p14:tracePt t="21407" x="4446588" y="3509963"/>
          <p14:tracePt t="21423" x="4491038" y="3509963"/>
          <p14:tracePt t="21440" x="4545013" y="3527425"/>
          <p14:tracePt t="21456" x="4598988" y="3527425"/>
          <p14:tracePt t="21456" x="4625975" y="3527425"/>
          <p14:tracePt t="21475" x="4687888" y="3536950"/>
          <p14:tracePt t="21492" x="4751388" y="3554413"/>
          <p14:tracePt t="21507" x="4822825" y="3554413"/>
          <p14:tracePt t="21524" x="4867275" y="3554413"/>
          <p14:tracePt t="21539" x="4919663" y="3554413"/>
          <p14:tracePt t="21556" x="4973638" y="3554413"/>
          <p14:tracePt t="21573" x="5018088" y="3554413"/>
          <p14:tracePt t="21590" x="5062538" y="3554413"/>
          <p14:tracePt t="21606" x="5099050" y="3554413"/>
          <p14:tracePt t="21623" x="5116513" y="3554413"/>
          <p14:tracePt t="21640" x="5153025" y="3554413"/>
          <p14:tracePt t="21657" x="5197475" y="3554413"/>
          <p14:tracePt t="21674" x="5259388" y="3554413"/>
          <p14:tracePt t="21689" x="5276850" y="3554413"/>
          <p14:tracePt t="21790" x="5303838" y="3554413"/>
          <p14:tracePt t="21791" x="5313363" y="3554413"/>
          <p14:tracePt t="21806" x="5322888" y="3554413"/>
          <p14:tracePt t="21806" x="5367338" y="3554413"/>
          <p14:tracePt t="21823" x="5384800" y="3554413"/>
          <p14:tracePt t="21842" x="5411788" y="3554413"/>
          <p14:tracePt t="21856" x="5419725" y="3554413"/>
          <p14:tracePt t="21970" x="5411788" y="3554413"/>
          <p14:tracePt t="21986" x="5402263" y="3554413"/>
          <p14:tracePt t="21998" x="5384800" y="3562350"/>
          <p14:tracePt t="22063" x="5384800" y="3571875"/>
          <p14:tracePt t="22080" x="5357813" y="3562350"/>
          <p14:tracePt t="22081" x="5357813" y="3581400"/>
          <p14:tracePt t="22090" x="5340350" y="3598863"/>
          <p14:tracePt t="22128" x="5340350" y="3608388"/>
          <p14:tracePt t="22192" x="5330825" y="3608388"/>
          <p14:tracePt t="22305" x="5330825" y="3598863"/>
          <p14:tracePt t="22353" x="5330825" y="3581400"/>
          <p14:tracePt t="22364" x="5330825" y="3571875"/>
          <p14:tracePt t="22364" x="5330825" y="3598863"/>
          <p14:tracePt t="22373" x="5348288" y="3598863"/>
          <p14:tracePt t="22390" x="5348288" y="3660775"/>
          <p14:tracePt t="22407" x="5367338" y="3643313"/>
          <p14:tracePt t="22423" x="5375275" y="3652838"/>
          <p14:tracePt t="22440" x="5340350" y="3679825"/>
          <p14:tracePt t="22457" x="5340350" y="3705225"/>
          <p14:tracePt t="22656" x="5340350" y="3714750"/>
          <p14:tracePt t="22661" x="5340350" y="3724275"/>
          <p14:tracePt t="22672" x="5340350" y="3732213"/>
          <p14:tracePt t="22680" x="5340350" y="3741738"/>
          <p14:tracePt t="22785" x="5330825" y="3741738"/>
          <p14:tracePt t="22800" x="5330825" y="3751263"/>
          <p14:tracePt t="22807" x="5330825" y="3759200"/>
          <p14:tracePt t="23185" x="5313363" y="3759200"/>
          <p14:tracePt t="23204" x="5313363" y="3751263"/>
          <p14:tracePt t="23248" x="5313363" y="3741738"/>
          <p14:tracePt t="23252" x="5313363" y="3732213"/>
          <p14:tracePt t="23264" x="5303838" y="3732213"/>
          <p14:tracePt t="23268" x="5295900" y="3732213"/>
          <p14:tracePt t="23573" x="5295900" y="3724275"/>
          <p14:tracePt t="23602" x="5295900" y="3714750"/>
          <p14:tracePt t="23606" x="5295900" y="3705225"/>
          <p14:tracePt t="23700" x="5295900" y="3697288"/>
          <p14:tracePt t="23704" x="5295900" y="3687763"/>
          <p14:tracePt t="23748" x="5295900" y="3670300"/>
          <p14:tracePt t="23752" x="5295900" y="3660775"/>
          <p14:tracePt t="23763" x="5295900" y="3652838"/>
          <p14:tracePt t="23767" x="5295900" y="3643313"/>
          <p14:tracePt t="23843" x="5295900" y="3633788"/>
          <p14:tracePt t="24116" x="5295900" y="3616325"/>
          <p14:tracePt t="24125" x="5303838" y="3616325"/>
          <p14:tracePt t="24131" x="5313363" y="3616325"/>
          <p14:tracePt t="24142" x="5330825" y="3616325"/>
          <p14:tracePt t="24159" x="5357813" y="3616325"/>
          <p14:tracePt t="24176" x="5394325" y="3616325"/>
          <p14:tracePt t="24192" x="5411788" y="3598863"/>
          <p14:tracePt t="24209" x="5438775" y="3598863"/>
          <p14:tracePt t="24226" x="5465763" y="3589338"/>
          <p14:tracePt t="24242" x="5491163" y="3571875"/>
          <p14:tracePt t="24260" x="5510213" y="3571875"/>
          <p14:tracePt t="24276" x="5518150" y="3571875"/>
          <p14:tracePt t="24293" x="5545138" y="3562350"/>
          <p14:tracePt t="24308" x="5581650" y="3544888"/>
          <p14:tracePt t="24325" x="5626100" y="3527425"/>
          <p14:tracePt t="24344" x="5661025" y="3509963"/>
          <p14:tracePt t="24359" x="5688013" y="3500438"/>
          <p14:tracePt t="24376" x="5697538" y="3500438"/>
          <p14:tracePt t="24392" x="5724525" y="3482975"/>
          <p14:tracePt t="24723" x="5724525" y="3473450"/>
          <p14:tracePt t="24948" x="5715000" y="3473450"/>
          <p14:tracePt t="24964" x="5697538" y="3473450"/>
          <p14:tracePt t="24968" x="5688013" y="3473450"/>
          <p14:tracePt t="24981" x="5680075" y="3473450"/>
          <p14:tracePt t="24992" x="5670550" y="3473450"/>
          <p14:tracePt t="24993" x="5653088" y="3473450"/>
          <p14:tracePt t="25009" x="5616575" y="3473450"/>
          <p14:tracePt t="25009" x="5599113" y="3473450"/>
          <p14:tracePt t="25042" x="5537200" y="3473450"/>
          <p14:tracePt t="25043" x="5465763" y="3473450"/>
          <p14:tracePt t="25060" x="5402263" y="3473450"/>
          <p14:tracePt t="25076" x="5367338" y="3473450"/>
          <p14:tracePt t="25093" x="5357813" y="3455988"/>
          <p14:tracePt t="25174" x="5330825" y="3429000"/>
          <p14:tracePt t="25177" x="5330825" y="3419475"/>
          <p14:tracePt t="25182" x="5313363" y="3419475"/>
          <p14:tracePt t="25192" x="5276850" y="3419475"/>
          <p14:tracePt t="25209" x="5251450" y="3402013"/>
          <p14:tracePt t="25226" x="5205413" y="3384550"/>
          <p14:tracePt t="25242" x="5160963" y="3375025"/>
          <p14:tracePt t="25259" x="5081588" y="3367088"/>
          <p14:tracePt t="25276" x="5018088" y="3357563"/>
          <p14:tracePt t="25292" x="5000625" y="3348038"/>
          <p14:tracePt t="25310" x="4983163" y="3348038"/>
          <p14:tracePt t="25326" x="4956175" y="3330575"/>
          <p14:tracePt t="25343" x="4946650" y="3313113"/>
          <p14:tracePt t="25360" x="4919663" y="3303588"/>
          <p14:tracePt t="25376" x="4902200" y="3286125"/>
          <p14:tracePt t="25393" x="4857750" y="3259138"/>
          <p14:tracePt t="25409" x="4822825" y="3259138"/>
          <p14:tracePt t="25426" x="4803775" y="3251200"/>
          <p14:tracePt t="25443" x="4803775" y="3241675"/>
          <p14:tracePt t="25460" x="4803775" y="3232150"/>
          <p14:tracePt t="25942" x="4803775" y="3241675"/>
          <p14:tracePt t="25949" x="4803775" y="3232150"/>
          <p14:tracePt t="26181" x="4803775" y="3224213"/>
          <p14:tracePt t="27464" x="4822825" y="3259138"/>
          <p14:tracePt t="27468" x="4830763" y="3259138"/>
          <p14:tracePt t="27528" x="4840288" y="3268663"/>
          <p14:tracePt t="27532" x="4840288" y="3276600"/>
          <p14:tracePt t="28330" x="4830763" y="3286125"/>
          <p14:tracePt t="28793" x="4822825" y="3295650"/>
          <p14:tracePt t="28813" x="4803775" y="3295650"/>
          <p14:tracePt t="28825" x="4768850" y="3295650"/>
          <p14:tracePt t="28829" x="4732338" y="3295650"/>
          <p14:tracePt t="28842" x="4705350" y="3295650"/>
          <p14:tracePt t="28846" x="4643438" y="3303588"/>
          <p14:tracePt t="28846" x="4608513" y="3322638"/>
          <p14:tracePt t="28862" x="4518025" y="3330575"/>
          <p14:tracePt t="28906" x="4510088" y="3330575"/>
          <p14:tracePt t="28954" x="4491038" y="3340100"/>
          <p14:tracePt t="28957" x="4491038" y="3348038"/>
          <p14:tracePt t="28969" x="4465638" y="3357563"/>
          <p14:tracePt t="28978" x="4429125" y="3384550"/>
          <p14:tracePt t="28978" x="4367213" y="3438525"/>
          <p14:tracePt t="28994" x="4330700" y="3465513"/>
          <p14:tracePt t="29011" x="4259263" y="3527425"/>
          <p14:tracePt t="29028" x="4259263" y="3554413"/>
          <p14:tracePt t="29044" x="4214813" y="3589338"/>
          <p14:tracePt t="29061" x="4179888" y="3633788"/>
          <p14:tracePt t="29077" x="4160838" y="3643313"/>
          <p14:tracePt t="29113" x="4152900" y="3670300"/>
          <p14:tracePt t="29113" x="4152900" y="3679825"/>
          <p14:tracePt t="29193" x="4143375" y="3697288"/>
          <p14:tracePt t="29198" x="4108450" y="3741738"/>
          <p14:tracePt t="29198" x="4062413" y="3795713"/>
          <p14:tracePt t="29209" x="4000500" y="3875088"/>
          <p14:tracePt t="29227" x="3929063" y="3956050"/>
          <p14:tracePt t="29228" x="3830638" y="4054475"/>
          <p14:tracePt t="29228" x="3776663" y="4108450"/>
          <p14:tracePt t="29245" x="3705225" y="4232275"/>
          <p14:tracePt t="29261" x="3652838" y="4322763"/>
          <p14:tracePt t="29278" x="3625850" y="4367213"/>
          <p14:tracePt t="29296" x="3608388" y="4394200"/>
          <p14:tracePt t="29311" x="3581400" y="4402138"/>
          <p14:tracePt t="29327" x="3581400" y="4411663"/>
          <p14:tracePt t="29422" x="3562350" y="4429125"/>
          <p14:tracePt t="29434" x="3544888" y="4438650"/>
          <p14:tracePt t="29438" x="3509963" y="4446588"/>
          <p14:tracePt t="29450" x="3419475" y="4491038"/>
          <p14:tracePt t="29462" x="3330575" y="4527550"/>
          <p14:tracePt t="29478" x="3313113" y="4545013"/>
          <p14:tracePt t="29495" x="3295650" y="4545013"/>
          <p14:tracePt t="29836" x="3286125" y="4545013"/>
          <p14:tracePt t="29868" x="3286125" y="4537075"/>
          <p14:tracePt t="29872" x="3286125" y="4527550"/>
          <p14:tracePt t="30288" x="3295650" y="4527550"/>
          <p14:tracePt t="30301" x="3313113" y="4527550"/>
          <p14:tracePt t="30301" x="3340100" y="4527550"/>
          <p14:tracePt t="30311" x="3402013" y="4527550"/>
          <p14:tracePt t="30328" x="3473450" y="4510088"/>
          <p14:tracePt t="30345" x="3517900" y="4491038"/>
          <p14:tracePt t="30362" x="3581400" y="4483100"/>
          <p14:tracePt t="30362" x="3616325" y="4473575"/>
          <p14:tracePt t="30379" x="3679825" y="4456113"/>
          <p14:tracePt t="30395" x="3687763" y="4456113"/>
          <p14:tracePt t="30411" x="3697288" y="4446588"/>
          <p14:tracePt t="30429" x="3705225" y="4438650"/>
          <p14:tracePt t="30445" x="3751263" y="4429125"/>
          <p14:tracePt t="30462" x="3776663" y="4411663"/>
          <p14:tracePt t="30478" x="3848100" y="4394200"/>
          <p14:tracePt t="30495" x="3919538" y="4348163"/>
          <p14:tracePt t="30513" x="3965575" y="4313238"/>
          <p14:tracePt t="30528" x="4010025" y="4295775"/>
          <p14:tracePt t="30545" x="4017963" y="4286250"/>
          <p14:tracePt t="30562" x="4037013" y="4276725"/>
          <p14:tracePt t="30578" x="4054475" y="4276725"/>
          <p14:tracePt t="30595" x="4071938" y="4268788"/>
          <p14:tracePt t="30611" x="4081463" y="4251325"/>
          <p14:tracePt t="30651" x="4098925" y="4251325"/>
          <p14:tracePt t="30667" x="4108450" y="4241800"/>
          <p14:tracePt t="30667" x="4116388" y="4232275"/>
          <p14:tracePt t="30683" x="4143375" y="4205288"/>
          <p14:tracePt t="30700" x="4179888" y="4179888"/>
          <p14:tracePt t="30712" x="4232275" y="4152900"/>
          <p14:tracePt t="30780" x="4241800" y="4133850"/>
          <p14:tracePt t="30784" x="4251325" y="4133850"/>
          <p14:tracePt t="30799" x="4241800" y="4133850"/>
          <p14:tracePt t="30811" x="4241800" y="4125913"/>
          <p14:tracePt t="30818" x="4241800" y="4116388"/>
          <p14:tracePt t="30829" x="4241800" y="4108450"/>
          <p14:tracePt t="30845" x="4259263" y="4089400"/>
          <p14:tracePt t="30862" x="4259263" y="4071938"/>
          <p14:tracePt t="30908" x="4259263" y="4054475"/>
          <p14:tracePt t="30910" x="4268788" y="4054475"/>
          <p14:tracePt t="31003" x="4268788" y="4044950"/>
          <p14:tracePt t="31019" x="4268788" y="4037013"/>
          <p14:tracePt t="31022" x="4268788" y="4027488"/>
          <p14:tracePt t="31028" x="4268788" y="4010025"/>
          <p14:tracePt t="31045" x="4303713" y="3965575"/>
          <p14:tracePt t="31062" x="4348163" y="3929063"/>
          <p14:tracePt t="31079" x="4402138" y="3902075"/>
          <p14:tracePt t="31095" x="4456113" y="3857625"/>
          <p14:tracePt t="31112" x="4518025" y="3822700"/>
          <p14:tracePt t="31128" x="4572000" y="3795713"/>
          <p14:tracePt t="31146" x="4608513" y="3776663"/>
          <p14:tracePt t="31162" x="4633913" y="3776663"/>
          <p14:tracePt t="31179" x="4670425" y="3768725"/>
          <p14:tracePt t="31195" x="4679950" y="3768725"/>
          <p14:tracePt t="31212" x="4705350" y="3768725"/>
          <p14:tracePt t="31230" x="4741863" y="3768725"/>
          <p14:tracePt t="31245" x="4768850" y="3768725"/>
          <p14:tracePt t="31261" x="4795838" y="3768725"/>
          <p14:tracePt t="31279" x="4857750" y="3768725"/>
          <p14:tracePt t="31295" x="4902200" y="3768725"/>
          <p14:tracePt t="31295" x="4929188" y="3768725"/>
          <p14:tracePt t="31313" x="4973638" y="3768725"/>
          <p14:tracePt t="31329" x="5027613" y="3776663"/>
          <p14:tracePt t="31346" x="5081588" y="3786188"/>
          <p14:tracePt t="31362" x="5126038" y="3803650"/>
          <p14:tracePt t="31378" x="5187950" y="3813175"/>
          <p14:tracePt t="31395" x="5241925" y="3830638"/>
          <p14:tracePt t="31412" x="5295900" y="3857625"/>
          <p14:tracePt t="31429" x="5322888" y="3857625"/>
          <p14:tracePt t="31445" x="5375275" y="3875088"/>
          <p14:tracePt t="31462" x="5419725" y="3894138"/>
          <p14:tracePt t="31479" x="5456238" y="3894138"/>
          <p14:tracePt t="31495" x="5510213" y="3902075"/>
          <p14:tracePt t="31516" x="5562600" y="3902075"/>
          <p14:tracePt t="31528" x="5616575" y="3902075"/>
          <p14:tracePt t="31545" x="5688013" y="3919538"/>
          <p14:tracePt t="31562" x="5741988" y="3929063"/>
          <p14:tracePt t="31578" x="5813425" y="3929063"/>
          <p14:tracePt t="31595" x="5857875" y="3929063"/>
          <p14:tracePt t="31612" x="5965825" y="3929063"/>
          <p14:tracePt t="31629" x="6037263" y="3929063"/>
          <p14:tracePt t="31646" x="6099175" y="3929063"/>
          <p14:tracePt t="31662" x="6134100" y="3929063"/>
          <p14:tracePt t="31679" x="6161088" y="3929063"/>
          <p14:tracePt t="31695" x="6180138" y="3929063"/>
          <p14:tracePt t="31825" x="6153150" y="3929063"/>
          <p14:tracePt t="31836" x="6126163" y="3929063"/>
          <p14:tracePt t="31837" x="6099175" y="3929063"/>
          <p14:tracePt t="31845" x="6000750" y="3929063"/>
          <p14:tracePt t="31862" x="5875338" y="3894138"/>
          <p14:tracePt t="31879" x="5562600" y="3867150"/>
          <p14:tracePt t="31896" x="5330825" y="3840163"/>
          <p14:tracePt t="31913" x="5214938" y="3840163"/>
          <p14:tracePt t="31929" x="5160963" y="3840163"/>
          <p14:tracePt t="31945" x="5108575" y="3840163"/>
          <p14:tracePt t="31963" x="5072063" y="3840163"/>
          <p14:tracePt t="31979" x="5037138" y="3840163"/>
          <p14:tracePt t="31996" x="4983163" y="3840163"/>
          <p14:tracePt t="32013" x="4929188" y="3840163"/>
          <p14:tracePt t="32031" x="4875213" y="3840163"/>
          <p14:tracePt t="32046" x="4822825" y="3840163"/>
          <p14:tracePt t="32063" x="4768850" y="3840163"/>
          <p14:tracePt t="32079" x="4670425" y="3840163"/>
          <p14:tracePt t="32095" x="4643438" y="3840163"/>
          <p14:tracePt t="32114" x="4598988" y="3840163"/>
          <p14:tracePt t="32130" x="4581525" y="3822700"/>
          <p14:tracePt t="32254" x="4572000" y="3822700"/>
          <p14:tracePt t="32269" x="4572000" y="3830638"/>
          <p14:tracePt t="32301" x="4554538" y="3848100"/>
          <p14:tracePt t="32317" x="4545013" y="3857625"/>
          <p14:tracePt t="32322" x="4545013" y="3867150"/>
          <p14:tracePt t="32335" x="4537075" y="3875088"/>
          <p14:tracePt t="32349" x="4527550" y="3884613"/>
          <p14:tracePt t="32366" x="4510088" y="3894138"/>
          <p14:tracePt t="32366" x="4483100" y="3911600"/>
          <p14:tracePt t="32381" x="4456113" y="3938588"/>
          <p14:tracePt t="32396" x="4411663" y="3956050"/>
          <p14:tracePt t="32413" x="4384675" y="3965575"/>
          <p14:tracePt t="32430" x="4348163" y="3973513"/>
          <p14:tracePt t="32446" x="4330700" y="3990975"/>
          <p14:tracePt t="32463" x="4286250" y="3990975"/>
          <p14:tracePt t="32480" x="4268788" y="4000500"/>
          <p14:tracePt t="32496" x="4224338" y="4017963"/>
          <p14:tracePt t="32517" x="4205288" y="4027488"/>
          <p14:tracePt t="32529" x="4197350" y="4027488"/>
          <p14:tracePt t="32625" x="4179888" y="4037013"/>
          <p14:tracePt t="32636" x="4179888" y="4044950"/>
          <p14:tracePt t="32656" x="4170363" y="4044950"/>
          <p14:tracePt t="32879" x="4160838" y="4054475"/>
          <p14:tracePt t="32886" x="4152900" y="4054475"/>
          <p14:tracePt t="32886" x="4143375" y="4054475"/>
          <p14:tracePt t="32896" x="4125913" y="4071938"/>
          <p14:tracePt t="32916" x="4081463" y="4081463"/>
          <p14:tracePt t="32930" x="4037013" y="4108450"/>
          <p14:tracePt t="32946" x="3983038" y="4125913"/>
          <p14:tracePt t="32964" x="3938588" y="4133850"/>
          <p14:tracePt t="33056" x="3929063" y="4143375"/>
          <p14:tracePt t="33059" x="3902075" y="4160838"/>
          <p14:tracePt t="33072" x="3875088" y="4179888"/>
          <p14:tracePt t="33076" x="3848100" y="4197350"/>
          <p14:tracePt t="33080" x="3795713" y="4224338"/>
          <p14:tracePt t="33096" x="3776663" y="4232275"/>
          <p14:tracePt t="33113" x="3751263" y="4251325"/>
          <p14:tracePt t="33130" x="3732213" y="4259263"/>
          <p14:tracePt t="33146" x="3714750" y="4259263"/>
          <p14:tracePt t="33163" x="3679825" y="4259263"/>
          <p14:tracePt t="33180" x="3660775" y="4259263"/>
          <p14:tracePt t="33196" x="3633788" y="4276725"/>
          <p14:tracePt t="33213" x="3598863" y="4286250"/>
          <p14:tracePt t="33230" x="3554413" y="4303713"/>
          <p14:tracePt t="33230" x="3517900" y="4313238"/>
          <p14:tracePt t="33248" x="3455988" y="4348163"/>
          <p14:tracePt t="33264" x="3402013" y="4367213"/>
          <p14:tracePt t="33280" x="3340100" y="4402138"/>
          <p14:tracePt t="33296" x="3303588" y="4411663"/>
          <p14:tracePt t="33313" x="3259138" y="4419600"/>
          <p14:tracePt t="33313" x="3224213" y="4438650"/>
          <p14:tracePt t="33332" x="3152775" y="4473575"/>
          <p14:tracePt t="33347" x="3081338" y="4500563"/>
          <p14:tracePt t="33364" x="3036888" y="4510088"/>
          <p14:tracePt t="33380" x="3027363" y="4510088"/>
          <p14:tracePt t="33396" x="3017838" y="4527550"/>
          <p14:tracePt t="33631" x="3036888" y="4527550"/>
          <p14:tracePt t="33634" x="3062288" y="4527550"/>
          <p14:tracePt t="33647" x="3098800" y="4527550"/>
          <p14:tracePt t="33648" x="3197225" y="4527550"/>
          <p14:tracePt t="33664" x="3295650" y="4527550"/>
          <p14:tracePt t="33680" x="3303588" y="4527550"/>
          <p14:tracePt t="33727" x="3303588" y="4537075"/>
          <p14:tracePt t="33732" x="3303588" y="4545013"/>
          <p14:tracePt t="33754" x="3313113" y="4545013"/>
          <p14:tracePt t="33759" x="3322638" y="4554538"/>
          <p14:tracePt t="33764" x="3367088" y="4554538"/>
          <p14:tracePt t="33779" x="3402013" y="4527550"/>
          <p14:tracePt t="33797" x="3419475" y="4518025"/>
          <p14:tracePt t="33813" x="3455988" y="4510088"/>
          <p14:tracePt t="33829" x="3473450" y="4500563"/>
          <p14:tracePt t="33847" x="3500438" y="4491038"/>
          <p14:tracePt t="33863" x="3517900" y="4473575"/>
          <p14:tracePt t="33880" x="3536950" y="4456113"/>
          <p14:tracePt t="33897" x="3562350" y="4446588"/>
          <p14:tracePt t="33913" x="3581400" y="4429125"/>
          <p14:tracePt t="33930" x="3625850" y="4411663"/>
          <p14:tracePt t="33946" x="3660775" y="4402138"/>
          <p14:tracePt t="33964" x="3714750" y="4375150"/>
          <p14:tracePt t="33979" x="3751263" y="4348163"/>
          <p14:tracePt t="33997" x="3776663" y="4340225"/>
          <p14:tracePt t="34014" x="3813175" y="4303713"/>
          <p14:tracePt t="34029" x="3875088" y="4276725"/>
          <p14:tracePt t="34047" x="3911600" y="4268788"/>
          <p14:tracePt t="34064" x="3946525" y="4251325"/>
          <p14:tracePt t="34079" x="3983038" y="4232275"/>
          <p14:tracePt t="34097" x="4017963" y="4214813"/>
          <p14:tracePt t="34113" x="4037013" y="4205288"/>
          <p14:tracePt t="34130" x="4044950" y="4179888"/>
          <p14:tracePt t="34147" x="4071938" y="4160838"/>
          <p14:tracePt t="34163" x="4133850" y="4133850"/>
          <p14:tracePt t="34180" x="4170363" y="4116388"/>
          <p14:tracePt t="34198" x="4197350" y="4098925"/>
          <p14:tracePt t="34214" x="4205288" y="4098925"/>
          <p14:tracePt t="34353" x="4214813" y="4089400"/>
          <p14:tracePt t="34357" x="4224338" y="4081463"/>
          <p14:tracePt t="34369" x="4232275" y="4071938"/>
          <p14:tracePt t="34370" x="4241800" y="4062413"/>
          <p14:tracePt t="34401" x="4241800" y="4054475"/>
          <p14:tracePt t="34406" x="4251325" y="4044950"/>
          <p14:tracePt t="34914" x="4276725" y="4044950"/>
          <p14:tracePt t="34918" x="4286250" y="4044950"/>
          <p14:tracePt t="35074" x="4286250" y="4037013"/>
          <p14:tracePt t="35077" x="4276725" y="4037013"/>
          <p14:tracePt t="35090" x="4268788" y="4037013"/>
          <p14:tracePt t="35121" x="4268788" y="4017963"/>
          <p14:tracePt t="35125" x="4268788" y="4010025"/>
          <p14:tracePt t="35134" x="4268788" y="3956050"/>
          <p14:tracePt t="35147" x="4286250" y="3902075"/>
          <p14:tracePt t="35163" x="4340225" y="3857625"/>
          <p14:tracePt t="35181" x="4375150" y="3840163"/>
          <p14:tracePt t="35198" x="4429125" y="3840163"/>
          <p14:tracePt t="35214" x="4527550" y="3813175"/>
          <p14:tracePt t="35231" x="4625975" y="3803650"/>
          <p14:tracePt t="35247" x="4751388" y="3803650"/>
          <p14:tracePt t="35264" x="5160963" y="3830638"/>
          <p14:tracePt t="35281" x="5402263" y="3867150"/>
          <p14:tracePt t="35298" x="5608638" y="3929063"/>
          <p14:tracePt t="35313" x="5741988" y="3965575"/>
          <p14:tracePt t="35331" x="5848350" y="3990975"/>
          <p14:tracePt t="35348" x="5911850" y="4000500"/>
          <p14:tracePt t="35364" x="5946775" y="4027488"/>
          <p14:tracePt t="35381" x="5973763" y="4037013"/>
          <p14:tracePt t="35398" x="5983288" y="4062413"/>
          <p14:tracePt t="35413" x="5991225" y="4062413"/>
          <p14:tracePt t="35430" x="6018213" y="4081463"/>
          <p14:tracePt t="35474" x="6027738" y="4089400"/>
          <p14:tracePt t="35554" x="6018213" y="4089400"/>
          <p14:tracePt t="35569" x="6000750" y="4089400"/>
          <p14:tracePt t="35574" x="5991225" y="4116388"/>
          <p14:tracePt t="35580" x="5956300" y="4143375"/>
          <p14:tracePt t="35597" x="5938838" y="4160838"/>
          <p14:tracePt t="35614" x="5938838" y="4170363"/>
          <p14:tracePt t="35631" x="5938838" y="4179888"/>
          <p14:tracePt t="35747" x="5929313" y="4179888"/>
          <p14:tracePt t="36596" x="5911850" y="4197350"/>
          <p14:tracePt t="36600" x="5902325" y="4197350"/>
          <p14:tracePt t="36614" x="5848350" y="4241800"/>
          <p14:tracePt t="36615" x="5776913" y="4286250"/>
          <p14:tracePt t="36632" x="5732463" y="4322763"/>
          <p14:tracePt t="36739" x="5705475" y="4348163"/>
          <p14:tracePt t="36743" x="5661025" y="4367213"/>
          <p14:tracePt t="36755" x="5616575" y="4402138"/>
          <p14:tracePt t="36803" x="5599113" y="4429125"/>
          <p14:tracePt t="36807" x="5545138" y="4465638"/>
          <p14:tracePt t="36819" x="5500688" y="4500563"/>
          <p14:tracePt t="36822" x="5491163" y="4510088"/>
          <p14:tracePt t="36831" x="5429250" y="4554538"/>
          <p14:tracePt t="36847" x="5375275" y="4598988"/>
          <p14:tracePt t="36864" x="5313363" y="4660900"/>
          <p14:tracePt t="36881" x="5268913" y="4670425"/>
          <p14:tracePt t="36897" x="5241925" y="4705350"/>
          <p14:tracePt t="36914" x="5160963" y="4741863"/>
          <p14:tracePt t="36931" x="5116513" y="4786313"/>
          <p14:tracePt t="36947" x="5081588" y="4786313"/>
          <p14:tracePt t="36964" x="5010150" y="4813300"/>
          <p14:tracePt t="36981" x="4946650" y="4857750"/>
          <p14:tracePt t="36981" x="4911725" y="4875213"/>
          <p14:tracePt t="36999" x="4813300" y="4938713"/>
          <p14:tracePt t="37015" x="4697413" y="5000625"/>
          <p14:tracePt t="37032" x="4589463" y="5072063"/>
          <p14:tracePt t="37047" x="4562475" y="5099050"/>
          <p14:tracePt t="37065" x="4545013" y="5126038"/>
          <p14:tracePt t="37081" x="4527550" y="5143500"/>
          <p14:tracePt t="37098" x="4518025" y="5143500"/>
          <p14:tracePt t="37174" x="4518025" y="5153025"/>
          <p14:tracePt t="37178" x="4518025" y="5160963"/>
          <p14:tracePt t="37206" x="4500563" y="5170488"/>
          <p14:tracePt t="37210" x="4491038" y="5170488"/>
          <p14:tracePt t="37221" x="4465638" y="5170488"/>
          <p14:tracePt t="37226" x="4446588" y="5170488"/>
          <p14:tracePt t="37231" x="4394200" y="5170488"/>
          <p14:tracePt t="37248" x="4322763" y="5170488"/>
          <p14:tracePt t="37264" x="4251325" y="5180013"/>
          <p14:tracePt t="37281" x="4205288" y="5187950"/>
          <p14:tracePt t="37350" x="4187825" y="5187950"/>
          <p14:tracePt t="37354" x="4152900" y="5187950"/>
          <p14:tracePt t="37365" x="4133850" y="5187950"/>
          <p14:tracePt t="37366" x="4071938" y="5187950"/>
          <p14:tracePt t="37382" x="4044950" y="5187950"/>
          <p14:tracePt t="37399" x="4017963" y="5187950"/>
          <p14:tracePt t="37414" x="4000500" y="5170488"/>
          <p14:tracePt t="37449" x="3990975" y="5160963"/>
          <p14:tracePt t="37465" x="3973513" y="5143500"/>
          <p14:tracePt t="37466" x="3956050" y="5126038"/>
          <p14:tracePt t="37482" x="3946525" y="5126038"/>
          <p14:tracePt t="37542" x="3929063" y="5126038"/>
          <p14:tracePt t="37557" x="3919538" y="5126038"/>
          <p14:tracePt t="37557" x="3911600" y="5126038"/>
          <p14:tracePt t="37581" x="3902075" y="5116513"/>
          <p14:tracePt t="37589" x="3867150" y="5089525"/>
          <p14:tracePt t="37598" x="3867150" y="5081588"/>
          <p14:tracePt t="37615" x="3822700" y="5045075"/>
          <p14:tracePt t="37669" x="3822700" y="5037138"/>
          <p14:tracePt t="37669" x="3822700" y="5027613"/>
          <p14:tracePt t="37701" x="3813175" y="5018088"/>
          <p14:tracePt t="37713" x="3813175" y="5010150"/>
          <p14:tracePt t="37782" x="3830638" y="5010150"/>
          <p14:tracePt t="37813" x="3822700" y="5010150"/>
          <p14:tracePt t="37861" x="3813175" y="5027613"/>
          <p14:tracePt t="37865" x="3813175" y="5037138"/>
          <p14:tracePt t="37882" x="3795713" y="5062538"/>
          <p14:tracePt t="37882" x="3786188" y="5108575"/>
          <p14:tracePt t="37899" x="3768725" y="5187950"/>
          <p14:tracePt t="37942" x="3768725" y="5197475"/>
          <p14:tracePt t="37957" x="3768725" y="5224463"/>
          <p14:tracePt t="37964" x="3768725" y="5251450"/>
          <p14:tracePt t="37965" x="3768725" y="5268913"/>
          <p14:tracePt t="37981" x="3768725" y="5286375"/>
          <p14:tracePt t="37999" x="3768725" y="5303838"/>
          <p14:tracePt t="38358" x="3768725" y="5313363"/>
          <p14:tracePt t="38361" x="3768725" y="5322888"/>
          <p14:tracePt t="38374" x="3768725" y="5330825"/>
          <p14:tracePt t="38378" x="3768725" y="5348288"/>
          <p14:tracePt t="38390" x="3768725" y="5384800"/>
          <p14:tracePt t="38399" x="3768725" y="5411788"/>
          <p14:tracePt t="38416" x="3786188" y="5456238"/>
          <p14:tracePt t="38431" x="3822700" y="5473700"/>
          <p14:tracePt t="38449" x="3840163" y="5473700"/>
          <p14:tracePt t="38465" x="3867150" y="5473700"/>
          <p14:tracePt t="38482" x="3884613" y="5465763"/>
          <p14:tracePt t="38499" x="3938588" y="5419725"/>
          <p14:tracePt t="38516" x="4000500" y="5286375"/>
          <p14:tracePt t="38532" x="4071938" y="5160963"/>
          <p14:tracePt t="38549" x="4098925" y="5081588"/>
          <p14:tracePt t="38566" x="4108450" y="5062538"/>
          <p14:tracePt t="38630" x="4116388" y="5062538"/>
          <p14:tracePt t="38634" x="4143375" y="5045075"/>
          <p14:tracePt t="38648" x="4170363" y="5045075"/>
          <p14:tracePt t="38648" x="4214813" y="5045075"/>
          <p14:tracePt t="38665" x="4251325" y="5045075"/>
          <p14:tracePt t="38665" x="4259263" y="5045075"/>
          <p14:tracePt t="38683" x="4303713" y="5045075"/>
          <p14:tracePt t="38700" x="4340225" y="5045075"/>
          <p14:tracePt t="38759" x="4348163" y="5045075"/>
          <p14:tracePt t="38761" x="4357688" y="5045075"/>
          <p14:tracePt t="38840" x="4367213" y="5045075"/>
          <p14:tracePt t="38854" x="4384675" y="5045075"/>
          <p14:tracePt t="38858" x="4394200" y="5045075"/>
          <p14:tracePt t="38870" x="4411663" y="5062538"/>
          <p14:tracePt t="38874" x="4438650" y="5099050"/>
          <p14:tracePt t="38882" x="4473575" y="5143500"/>
          <p14:tracePt t="38898" x="4483100" y="5180013"/>
          <p14:tracePt t="38915" x="4491038" y="5205413"/>
          <p14:tracePt t="38932" x="4500563" y="5224463"/>
          <p14:tracePt t="38949" x="4500563" y="5268913"/>
          <p14:tracePt t="38966" x="4500563" y="5313363"/>
          <p14:tracePt t="38982" x="4500563" y="5394325"/>
          <p14:tracePt t="39000" x="4500563" y="5456238"/>
          <p14:tracePt t="39016" x="4500563" y="5518150"/>
          <p14:tracePt t="39032" x="4500563" y="5572125"/>
          <p14:tracePt t="39049" x="4500563" y="5599113"/>
          <p14:tracePt t="39066" x="4500563" y="5608638"/>
          <p14:tracePt t="39383" x="4500563" y="5616575"/>
          <p14:tracePt t="39386" x="4483100" y="5616575"/>
          <p14:tracePt t="39399" x="4384675" y="5616575"/>
          <p14:tracePt t="39404" x="4322763" y="5616575"/>
          <p14:tracePt t="39415" x="4205288" y="5616575"/>
          <p14:tracePt t="39431" x="4089400" y="5616575"/>
          <p14:tracePt t="39448" x="4000500" y="5616575"/>
          <p14:tracePt t="39465" x="3946525" y="5616575"/>
          <p14:tracePt t="39483" x="3929063" y="5616575"/>
          <p14:tracePt t="39575" x="3919538" y="5616575"/>
          <p14:tracePt t="39578" x="3911600" y="5616575"/>
          <p14:tracePt t="39590" x="3884613" y="5616575"/>
          <p14:tracePt t="39595" x="3867150" y="5616575"/>
          <p14:tracePt t="39607" x="3822700" y="5616575"/>
          <p14:tracePt t="39615" x="3795713" y="5616575"/>
          <p14:tracePt t="39898" x="3795713" y="5608638"/>
          <p14:tracePt t="39910" x="3795713" y="5589588"/>
          <p14:tracePt t="39926" x="3795713" y="5581650"/>
          <p14:tracePt t="39931" x="3795713" y="5554663"/>
          <p14:tracePt t="39931" x="3795713" y="5500688"/>
          <p14:tracePt t="39948" x="3795713" y="5456238"/>
          <p14:tracePt t="39964" x="3786188" y="5402263"/>
          <p14:tracePt t="39981" x="3768725" y="5384800"/>
          <p14:tracePt t="39998" x="3759200" y="5367338"/>
          <p14:tracePt t="40016" x="3759200" y="5348288"/>
          <p14:tracePt t="40031" x="3741738" y="5330825"/>
          <p14:tracePt t="40048" x="3741738" y="5295900"/>
          <p14:tracePt t="40065" x="3741738" y="5259388"/>
          <p14:tracePt t="40082" x="3741738" y="5197475"/>
          <p14:tracePt t="40098" x="3741738" y="5153025"/>
          <p14:tracePt t="40114" x="3741738" y="5099050"/>
          <p14:tracePt t="40132" x="3741738" y="5062538"/>
          <p14:tracePt t="40148" x="3741738" y="5027613"/>
          <p14:tracePt t="40165" x="3741738" y="5010150"/>
          <p14:tracePt t="40265" x="3741738" y="5000625"/>
          <p14:tracePt t="40281" x="3741738" y="4983163"/>
          <p14:tracePt t="40313" x="3741738" y="4973638"/>
          <p14:tracePt t="40317" x="3741738" y="4965700"/>
          <p14:tracePt t="40329" x="3741738" y="4956175"/>
          <p14:tracePt t="40332" x="3741738" y="4938713"/>
          <p14:tracePt t="40348" x="3741738" y="4919663"/>
          <p14:tracePt t="40365" x="3741738" y="4902200"/>
          <p14:tracePt t="40507" x="3759200" y="4902200"/>
          <p14:tracePt t="40521" x="3759200" y="4894263"/>
          <p14:tracePt t="40524" x="3776663" y="4894263"/>
          <p14:tracePt t="40532" x="3795713" y="4894263"/>
          <p14:tracePt t="40538" x="3830638" y="4884738"/>
          <p14:tracePt t="40549" x="3867150" y="4875213"/>
          <p14:tracePt t="40565" x="3919538" y="4875213"/>
          <p14:tracePt t="40583" x="3973513" y="4857750"/>
          <p14:tracePt t="40599" x="4037013" y="4857750"/>
          <p14:tracePt t="40617" x="4098925" y="4857750"/>
          <p14:tracePt t="40632" x="4143375" y="4857750"/>
          <p14:tracePt t="40649" x="4179888" y="4857750"/>
          <p14:tracePt t="40666" x="4205288" y="4857750"/>
          <p14:tracePt t="40681" x="4232275" y="4857750"/>
          <p14:tracePt t="40699" x="4251325" y="4857750"/>
          <p14:tracePt t="40715" x="4259263" y="4857750"/>
          <p14:tracePt t="40828" x="4259263" y="4867275"/>
          <p14:tracePt t="40840" x="4259263" y="4875213"/>
          <p14:tracePt t="40844" x="4259263" y="4894263"/>
          <p14:tracePt t="40857" x="4251325" y="4894263"/>
          <p14:tracePt t="40865" x="4241800" y="4894263"/>
          <p14:tracePt t="40865" x="4214813" y="4929188"/>
          <p14:tracePt t="40881" x="4187825" y="4938713"/>
          <p14:tracePt t="40899" x="4179888" y="4938713"/>
          <p14:tracePt t="40915" x="4160838" y="4938713"/>
          <p14:tracePt t="40931" x="4152900" y="4938713"/>
          <p14:tracePt t="40948" x="4116388" y="4938713"/>
          <p14:tracePt t="40965" x="4081463" y="4938713"/>
          <p14:tracePt t="40982" x="4054475" y="4938713"/>
          <p14:tracePt t="41016" x="4044950" y="4938713"/>
          <p14:tracePt t="41112" x="4062413" y="4938713"/>
          <p14:tracePt t="41117" x="4089400" y="4938713"/>
          <p14:tracePt t="41132" x="4143375" y="4938713"/>
          <p14:tracePt t="41148" x="4214813" y="4938713"/>
          <p14:tracePt t="41149" x="4251325" y="4938713"/>
          <p14:tracePt t="41166" x="4286250" y="4938713"/>
          <p14:tracePt t="41183" x="4330700" y="4938713"/>
          <p14:tracePt t="41198" x="4357688" y="4938713"/>
          <p14:tracePt t="41216" x="4375150" y="4938713"/>
          <p14:tracePt t="41560" x="4375150" y="4946650"/>
          <p14:tracePt t="41564" x="4384675" y="4946650"/>
          <p14:tracePt t="41577" x="4394200" y="4983163"/>
          <p14:tracePt t="41583" x="4402138" y="5037138"/>
          <p14:tracePt t="41599" x="4411663" y="5081588"/>
          <p14:tracePt t="41616" x="4411663" y="5133975"/>
          <p14:tracePt t="41633" x="4411663" y="5187950"/>
          <p14:tracePt t="41649" x="4419600" y="5241925"/>
          <p14:tracePt t="41666" x="4438650" y="5268913"/>
          <p14:tracePt t="41682" x="4438650" y="5295900"/>
          <p14:tracePt t="41699" x="4456113" y="5313363"/>
          <p14:tracePt t="41716" x="4465638" y="5330825"/>
          <p14:tracePt t="41732" x="4473575" y="5340350"/>
          <p14:tracePt t="41750" x="4491038" y="5367338"/>
          <p14:tracePt t="41766" x="4527550" y="5402263"/>
          <p14:tracePt t="41783" x="4545013" y="5429250"/>
          <p14:tracePt t="41799" x="4554538" y="5438775"/>
          <p14:tracePt t="41834" x="4581525" y="5465763"/>
          <p14:tracePt t="41850" x="4581525" y="5483225"/>
          <p14:tracePt t="41851" x="4625975" y="5545138"/>
          <p14:tracePt t="41867" x="4697413" y="5589588"/>
          <p14:tracePt t="41882" x="4776788" y="5643563"/>
          <p14:tracePt t="41899" x="4884738" y="5705475"/>
          <p14:tracePt t="41917" x="4911725" y="5705475"/>
          <p14:tracePt t="41933" x="4929188" y="5688013"/>
          <p14:tracePt t="41949" x="4946650" y="5670550"/>
          <p14:tracePt t="41965" x="4956175" y="5643563"/>
          <p14:tracePt t="42043" x="4946650" y="5634038"/>
          <p14:tracePt t="42047" x="4938713" y="5634038"/>
          <p14:tracePt t="42058" x="4911725" y="5634038"/>
          <p14:tracePt t="42063" x="4884738" y="5626100"/>
          <p14:tracePt t="42067" x="4803775" y="5626100"/>
          <p14:tracePt t="42082" x="4679950" y="5616575"/>
          <p14:tracePt t="42099" x="4554538" y="5581650"/>
          <p14:tracePt t="42116" x="4143375" y="5491163"/>
          <p14:tracePt t="42133" x="3884613" y="5446713"/>
          <p14:tracePt t="42235" x="3875088" y="5446713"/>
          <p14:tracePt t="42239" x="3867150" y="5446713"/>
          <p14:tracePt t="42251" x="3840163" y="5429250"/>
          <p14:tracePt t="42272" x="3813175" y="5429250"/>
          <p14:tracePt t="42273" x="3795713" y="5429250"/>
          <p14:tracePt t="42282" x="3776663" y="5429250"/>
          <p14:tracePt t="42299" x="3732213" y="5429250"/>
          <p14:tracePt t="42316" x="3679825" y="5446713"/>
          <p14:tracePt t="42333" x="3670300" y="5456238"/>
          <p14:tracePt t="42395" x="3660775" y="5465763"/>
          <p14:tracePt t="42399" x="3652838" y="5473700"/>
          <p14:tracePt t="42411" x="3643313" y="5491163"/>
          <p14:tracePt t="42416" x="3616325" y="5500688"/>
          <p14:tracePt t="42433" x="3589338" y="5510213"/>
          <p14:tracePt t="42450" x="3562350" y="5518150"/>
          <p14:tracePt t="42466" x="3536950" y="5537200"/>
          <p14:tracePt t="42482" x="3536950" y="5554663"/>
          <p14:tracePt t="42500" x="3517900" y="5562600"/>
          <p14:tracePt t="42519" x="3500438" y="5581650"/>
          <p14:tracePt t="42532" x="3482975" y="5608638"/>
          <p14:tracePt t="42550" x="3473450" y="5634038"/>
          <p14:tracePt t="42566" x="3429000" y="5653088"/>
          <p14:tracePt t="42583" x="3429000" y="5661025"/>
          <p14:tracePt t="42634" x="3402013" y="5661025"/>
          <p14:tracePt t="42634" x="3357563" y="5661025"/>
          <p14:tracePt t="42649" x="3340100" y="5661025"/>
          <p14:tracePt t="42650" x="3295650" y="5670550"/>
          <p14:tracePt t="42847" x="3340100" y="5670550"/>
          <p14:tracePt t="42858" x="3402013" y="5670550"/>
          <p14:tracePt t="42863" x="3473450" y="5670550"/>
          <p14:tracePt t="42883" x="3536950" y="5670550"/>
          <p14:tracePt t="42883" x="3581400" y="5670550"/>
          <p14:tracePt t="42900" x="3633788" y="5634038"/>
          <p14:tracePt t="42916" x="3670300" y="5608638"/>
          <p14:tracePt t="42933" x="3741738" y="5545138"/>
          <p14:tracePt t="42949" x="3768725" y="5527675"/>
          <p14:tracePt t="42967" x="3786188" y="5510213"/>
          <p14:tracePt t="43179" x="3813175" y="5483225"/>
          <p14:tracePt t="43183" x="3822700" y="5473700"/>
          <p14:tracePt t="43183" x="3848100" y="5473700"/>
          <p14:tracePt t="43200" x="3884613" y="5500688"/>
          <p14:tracePt t="43200" x="3929063" y="5500688"/>
          <p14:tracePt t="43217" x="4081463" y="5473700"/>
          <p14:tracePt t="43233" x="4322763" y="5438775"/>
          <p14:tracePt t="43250" x="4643438" y="5394325"/>
          <p14:tracePt t="43266" x="4813300" y="5357813"/>
          <p14:tracePt t="43283" x="5027613" y="5276850"/>
          <p14:tracePt t="43299" x="5197475" y="5187950"/>
          <p14:tracePt t="43317" x="5276850" y="5143500"/>
          <p14:tracePt t="43334" x="5330825" y="5099050"/>
          <p14:tracePt t="43453" x="5340350" y="5099050"/>
          <p14:tracePt t="43457" x="5340350" y="5108575"/>
          <p14:tracePt t="43469" x="5340350" y="5133975"/>
          <p14:tracePt t="43484" x="5348288" y="5143500"/>
          <p14:tracePt t="43485" x="5375275" y="5160963"/>
          <p14:tracePt t="43500" x="5402263" y="5180013"/>
          <p14:tracePt t="43519" x="5429250" y="5180013"/>
          <p14:tracePt t="43533" x="5456238" y="5180013"/>
          <p14:tracePt t="43550" x="5473700" y="5180013"/>
          <p14:tracePt t="43567" x="5510213" y="5180013"/>
          <p14:tracePt t="43583" x="5589588" y="5180013"/>
          <p14:tracePt t="43601" x="5634038" y="5180013"/>
          <p14:tracePt t="43821" x="5643563" y="5180013"/>
          <p14:tracePt t="43825" x="5653088" y="5180013"/>
          <p14:tracePt t="43933" x="5661025" y="5187950"/>
          <p14:tracePt t="43949" x="5670550" y="5187950"/>
          <p14:tracePt t="43979" x="5680075" y="5197475"/>
          <p14:tracePt t="44061" x="5688013" y="5197475"/>
          <p14:tracePt t="44065" x="5705475" y="5197475"/>
          <p14:tracePt t="44766" x="5697538" y="5197475"/>
          <p14:tracePt t="44774" x="5688013" y="5197475"/>
          <p14:tracePt t="44879" x="5661025" y="5197475"/>
          <p14:tracePt t="44894" x="5643563" y="5197475"/>
          <p14:tracePt t="44898" x="5616575" y="5197475"/>
          <p14:tracePt t="44917" x="5554663" y="5197475"/>
          <p14:tracePt t="44926" x="5438775" y="5214938"/>
          <p14:tracePt t="44934" x="5340350" y="5232400"/>
          <p14:tracePt t="44974" x="5286375" y="5241925"/>
          <p14:tracePt t="44979" x="5214938" y="5259388"/>
          <p14:tracePt t="44991" x="5062538" y="5330825"/>
          <p14:tracePt t="45006" x="4867275" y="5402263"/>
          <p14:tracePt t="45017" x="4776788" y="5446713"/>
          <p14:tracePt t="45033" x="4724400" y="5473700"/>
          <p14:tracePt t="45050" x="4562475" y="5545138"/>
          <p14:tracePt t="45067" x="4491038" y="5572125"/>
          <p14:tracePt t="45083" x="4456113" y="5589588"/>
          <p14:tracePt t="45101" x="4384675" y="5634038"/>
          <p14:tracePt t="45117" x="4313238" y="5688013"/>
          <p14:tracePt t="45134" x="4286250" y="5705475"/>
          <p14:tracePt t="45150" x="4259263" y="5715000"/>
          <p14:tracePt t="45168" x="4259263" y="5724525"/>
          <p14:tracePt t="45474" x="4259263" y="5705475"/>
          <p14:tracePt t="45487" x="4276725" y="5688013"/>
          <p14:tracePt t="45491" x="4303713" y="5670550"/>
          <p14:tracePt t="45500" x="4419600" y="5572125"/>
          <p14:tracePt t="45521" x="4419600" y="5562600"/>
          <p14:tracePt t="45583" x="4438650" y="5554663"/>
          <p14:tracePt t="45586" x="4465638" y="5545138"/>
          <p14:tracePt t="45599" x="4483100" y="5537200"/>
          <p14:tracePt t="45603" x="4527550" y="5518150"/>
          <p14:tracePt t="45603" x="4545013" y="5510213"/>
          <p14:tracePt t="45619" x="4581525" y="5500688"/>
          <p14:tracePt t="45635" x="4608513" y="5483225"/>
          <p14:tracePt t="45651" x="4633913" y="5465763"/>
          <p14:tracePt t="45668" x="4652963" y="5465763"/>
          <p14:tracePt t="45684" x="4660900" y="5465763"/>
          <p14:tracePt t="45806" x="4670425" y="5438775"/>
          <p14:tracePt t="45811" x="4679950" y="5429250"/>
          <p14:tracePt t="45855" x="4687888" y="5419725"/>
          <p14:tracePt t="46079" x="4687888" y="5394325"/>
          <p14:tracePt t="46110" x="4697413" y="5394325"/>
          <p14:tracePt t="46175" x="4714875" y="5394325"/>
          <p14:tracePt t="46179" x="4714875" y="5402263"/>
          <p14:tracePt t="46190" x="4697413" y="5411788"/>
          <p14:tracePt t="46195" x="4660900" y="5411788"/>
          <p14:tracePt t="46209" x="4537075" y="5429250"/>
          <p14:tracePt t="46221" x="4419600" y="5465763"/>
          <p14:tracePt t="46234" x="4295775" y="5518150"/>
          <p14:tracePt t="46251" x="4160838" y="5589588"/>
          <p14:tracePt t="46268" x="4108450" y="5616575"/>
          <p14:tracePt t="46285" x="4044950" y="5643563"/>
          <p14:tracePt t="46302" x="3965575" y="5715000"/>
          <p14:tracePt t="46318" x="3902075" y="5776913"/>
          <p14:tracePt t="46335" x="3857625" y="5830888"/>
          <p14:tracePt t="46384" x="3857625" y="5840413"/>
          <p14:tracePt t="46384" x="3840163" y="5840413"/>
          <p14:tracePt t="46401" x="3822700" y="5857875"/>
          <p14:tracePt t="46401" x="3795713" y="5867400"/>
          <p14:tracePt t="46421" x="3741738" y="5919788"/>
          <p14:tracePt t="46435" x="3687763" y="5956300"/>
          <p14:tracePt t="46452" x="3633788" y="5983288"/>
          <p14:tracePt t="46468" x="3608388" y="6000750"/>
          <p14:tracePt t="46484" x="3581400" y="6010275"/>
          <p14:tracePt t="46502" x="3554413" y="6010275"/>
          <p14:tracePt t="46673" x="3544888" y="6010275"/>
          <p14:tracePt t="46737" x="3536950" y="6010275"/>
          <p14:tracePt t="46741" x="3527425" y="6010275"/>
          <p14:tracePt t="46766" x="3536950" y="6010275"/>
          <p14:tracePt t="46816" x="3544888" y="6010275"/>
          <p14:tracePt t="46821" x="3554413" y="6010275"/>
          <p14:tracePt t="46897" x="3562350" y="6018213"/>
          <p14:tracePt t="46916" x="3562350" y="6037263"/>
          <p14:tracePt t="46945" x="3571875" y="6037263"/>
          <p14:tracePt t="46961" x="3571875" y="6045200"/>
          <p14:tracePt t="46965" x="3571875" y="6054725"/>
          <p14:tracePt t="46977" x="3571875" y="6072188"/>
          <p14:tracePt t="47201" x="3571875" y="6089650"/>
          <p14:tracePt t="47221" x="3581400" y="6099175"/>
          <p14:tracePt t="47227" x="3581400" y="6108700"/>
          <p14:tracePt t="47235" x="3625850" y="6161088"/>
          <p14:tracePt t="47252" x="3643313" y="6215063"/>
          <p14:tracePt t="47269" x="3687763" y="6251575"/>
          <p14:tracePt t="47285" x="3714750" y="6276975"/>
          <p14:tracePt t="47302" x="3732213" y="6303963"/>
          <p14:tracePt t="47319" x="3768725" y="6348413"/>
          <p14:tracePt t="47335" x="3795713" y="6394450"/>
          <p14:tracePt t="47352" x="3840163" y="6446838"/>
          <p14:tracePt t="47368" x="3867150" y="6491288"/>
          <p14:tracePt t="47385" x="3884613" y="6500813"/>
          <p14:tracePt t="47402" x="3911600" y="6545263"/>
          <p14:tracePt t="47457" x="3919538" y="6545263"/>
          <p14:tracePt t="47474" x="3929063" y="6562725"/>
          <p14:tracePt t="47474" x="3946525" y="6589713"/>
          <p14:tracePt t="47485" x="3973513" y="6608763"/>
          <p14:tracePt t="47502" x="3973513" y="6643688"/>
          <p14:tracePt t="47536" x="3990975" y="6643688"/>
          <p14:tracePt t="47568" x="4000500" y="6643688"/>
          <p14:tracePt t="47573" x="4010025" y="6643688"/>
          <p14:tracePt t="47583" x="4027488" y="6643688"/>
          <p14:tracePt t="47602" x="4037013" y="6643688"/>
          <p14:tracePt t="47602" x="4062413" y="6634163"/>
          <p14:tracePt t="47618" x="4081463" y="6626225"/>
          <p14:tracePt t="47618" x="4089400" y="6608763"/>
          <p14:tracePt t="47652" x="4116388" y="6599238"/>
          <p14:tracePt t="47653" x="4143375" y="6581775"/>
          <p14:tracePt t="47669" x="4197350" y="6527800"/>
          <p14:tracePt t="47685" x="4214813" y="6518275"/>
          <p14:tracePt t="47702" x="4251325" y="6500813"/>
          <p14:tracePt t="47718" x="4268788" y="6473825"/>
          <p14:tracePt t="47735" x="4286250" y="6465888"/>
          <p14:tracePt t="47752" x="4303713" y="6456363"/>
          <p14:tracePt t="47768" x="4322763" y="6438900"/>
          <p14:tracePt t="47785" x="4348163" y="6429375"/>
          <p14:tracePt t="47802" x="4375150" y="6411913"/>
          <p14:tracePt t="47818" x="4394200" y="6394450"/>
          <p14:tracePt t="47836" x="4419600" y="6367463"/>
          <p14:tracePt t="47852" x="4446588" y="6348413"/>
          <p14:tracePt t="47868" x="4465638" y="6340475"/>
          <p14:tracePt t="47886" x="4465638" y="6313488"/>
          <p14:tracePt t="47902" x="4491038" y="6276975"/>
          <p14:tracePt t="47919" x="4500563" y="6276975"/>
          <p14:tracePt t="47935" x="4500563" y="6242050"/>
          <p14:tracePt t="47952" x="4510088" y="6232525"/>
          <p14:tracePt t="47969" x="4510088" y="6205538"/>
          <p14:tracePt t="47985" x="4537075" y="6170613"/>
          <p14:tracePt t="48003" x="4545013" y="6153150"/>
          <p14:tracePt t="48018" x="4545013" y="6126163"/>
          <p14:tracePt t="48036" x="4545013" y="6108700"/>
          <p14:tracePt t="48052" x="4562475" y="6072188"/>
          <p14:tracePt t="48069" x="4589463" y="6027738"/>
          <p14:tracePt t="48069" x="4589463" y="6000750"/>
          <p14:tracePt t="48085" x="4598988" y="5983288"/>
          <p14:tracePt t="48102" x="4616450" y="5956300"/>
          <p14:tracePt t="48118" x="4616450" y="5938838"/>
          <p14:tracePt t="48227" x="4616450" y="5929313"/>
          <p14:tracePt t="48231" x="4616450" y="5919788"/>
          <p14:tracePt t="48246" x="4625975" y="5902325"/>
          <p14:tracePt t="48259" x="4625975" y="5894388"/>
          <p14:tracePt t="48263" x="4633913" y="5894388"/>
          <p14:tracePt t="48275" x="4652963" y="5884863"/>
          <p14:tracePt t="48286" x="4652963" y="5867400"/>
          <p14:tracePt t="48322" x="4660900" y="5867400"/>
          <p14:tracePt t="48642" x="4670425" y="5875338"/>
          <p14:tracePt t="48658" x="4652963" y="5894388"/>
          <p14:tracePt t="48663" x="4643438" y="5911850"/>
          <p14:tracePt t="48675" x="4589463" y="5938838"/>
          <p14:tracePt t="48686" x="4537075" y="5965825"/>
          <p14:tracePt t="48702" x="4491038" y="5983288"/>
          <p14:tracePt t="48719" x="4446588" y="5991225"/>
          <p14:tracePt t="48736" x="4411663" y="5991225"/>
          <p14:tracePt t="48752" x="4348163" y="5991225"/>
          <p14:tracePt t="48769" x="4276725" y="5991225"/>
          <p14:tracePt t="48786" x="4205288" y="5991225"/>
          <p14:tracePt t="48803" x="4098925" y="5991225"/>
          <p14:tracePt t="48818" x="3973513" y="5991225"/>
          <p14:tracePt t="48836" x="3911600" y="5991225"/>
          <p14:tracePt t="48836" x="3894138" y="5991225"/>
          <p14:tracePt t="48869" x="3813175" y="5991225"/>
          <p14:tracePt t="48870" x="3776663" y="5991225"/>
          <p14:tracePt t="48870" x="3751263" y="5991225"/>
          <p14:tracePt t="48886" x="3679825" y="5991225"/>
          <p14:tracePt t="48903" x="3625850" y="5991225"/>
          <p14:tracePt t="48919" x="3562350" y="5991225"/>
          <p14:tracePt t="48935" x="3517900" y="5991225"/>
          <p14:tracePt t="48952" x="3490913" y="5991225"/>
          <p14:tracePt t="49041" x="3482975" y="5991225"/>
          <p14:tracePt t="49046" x="3473450" y="5991225"/>
          <p14:tracePt t="49075" x="3465513" y="5991225"/>
          <p14:tracePt t="49079" x="3455988" y="5991225"/>
          <p14:tracePt t="49235" x="3465513" y="5983288"/>
          <p14:tracePt t="49239" x="3473450" y="5973763"/>
          <p14:tracePt t="49243" x="3500438" y="5973763"/>
          <p14:tracePt t="49252" x="3554413" y="5973763"/>
          <p14:tracePt t="49270" x="3562350" y="5973763"/>
          <p14:tracePt t="49317" x="3589338" y="5965825"/>
          <p14:tracePt t="49321" x="3589338" y="5956300"/>
          <p14:tracePt t="49336" x="3633788" y="5965825"/>
          <p14:tracePt t="49337" x="3724275" y="5965825"/>
          <p14:tracePt t="49353" x="3840163" y="5965825"/>
          <p14:tracePt t="49370" x="3965575" y="5983288"/>
          <p14:tracePt t="49385" x="4197350" y="6027738"/>
          <p14:tracePt t="49402" x="4429125" y="6099175"/>
          <p14:tracePt t="49420" x="4562475" y="6143625"/>
          <p14:tracePt t="49436" x="4652963" y="6161088"/>
          <p14:tracePt t="49452" x="4751388" y="6188075"/>
          <p14:tracePt t="49469" x="4857750" y="6188075"/>
          <p14:tracePt t="49486" x="4919663" y="6188075"/>
          <p14:tracePt t="49503" x="4929188" y="6188075"/>
          <p14:tracePt t="49519" x="4965700" y="6197600"/>
          <p14:tracePt t="49536" x="5010150" y="6205538"/>
          <p14:tracePt t="49552" x="5018088" y="6205538"/>
          <p14:tracePt t="49653" x="5027613" y="6215063"/>
          <p14:tracePt t="49656" x="5037138" y="6215063"/>
          <p14:tracePt t="49668" x="5054600" y="6215063"/>
          <p14:tracePt t="49676" x="5072063" y="6215063"/>
          <p14:tracePt t="49687" x="5081588" y="6215063"/>
          <p14:tracePt t="49703" x="5089525" y="6215063"/>
          <p14:tracePt t="49719" x="5116513" y="6215063"/>
          <p14:tracePt t="49738" x="5126038" y="6215063"/>
          <p14:tracePt t="49892" x="5133975" y="6215063"/>
          <p14:tracePt t="49925" x="5160963" y="6188075"/>
          <p14:tracePt t="49929" x="5170488" y="6180138"/>
          <p14:tracePt t="49941" x="5197475" y="6170613"/>
          <p14:tracePt t="49944" x="5197475" y="6161088"/>
          <p14:tracePt t="49957" x="5232400" y="6153150"/>
          <p14:tracePt t="49970" x="5276850" y="6126163"/>
          <p14:tracePt t="50005" x="5276850" y="6116638"/>
          <p14:tracePt t="50005" x="5286375" y="6099175"/>
          <p14:tracePt t="50021" x="5322888" y="6089650"/>
          <p14:tracePt t="50037" x="5340350" y="6062663"/>
          <p14:tracePt t="50053" x="5348288" y="6045200"/>
          <p14:tracePt t="50070" x="5384800" y="6027738"/>
          <p14:tracePt t="50086" x="5402263" y="6027738"/>
          <p14:tracePt t="50103" x="5419725" y="6010275"/>
          <p14:tracePt t="50120" x="5446713" y="5991225"/>
          <p14:tracePt t="50164" x="5446713" y="5983288"/>
          <p14:tracePt t="50168" x="5456238" y="5973763"/>
          <p14:tracePt t="50229" x="5473700" y="5965825"/>
          <p14:tracePt t="50233" x="5483225" y="5956300"/>
          <p14:tracePt t="50245" x="5491163" y="5956300"/>
          <p14:tracePt t="50259" x="5500688" y="5946775"/>
          <p14:tracePt t="50276" x="5527675" y="5938838"/>
          <p14:tracePt t="50286" x="5527675" y="5929313"/>
          <p14:tracePt t="50293" x="5572125" y="5919788"/>
          <p14:tracePt t="50302" x="5634038" y="5884863"/>
          <p14:tracePt t="50320" x="5715000" y="5857875"/>
          <p14:tracePt t="50336" x="5795963" y="5803900"/>
          <p14:tracePt t="50353" x="5830888" y="5795963"/>
          <p14:tracePt t="50369" x="5840413" y="5795963"/>
          <p14:tracePt t="50822" x="5857875" y="5795963"/>
          <p14:tracePt t="50854" x="5867400" y="5795963"/>
          <p14:tracePt t="50860" x="5875338" y="5795963"/>
          <p14:tracePt t="50902" x="5884863" y="5795963"/>
          <p14:tracePt t="50909" x="5894388" y="5795963"/>
          <p14:tracePt t="51031" x="5902325" y="5803900"/>
          <p14:tracePt t="51063" x="5911850" y="5822950"/>
          <p14:tracePt t="51079" x="5919788" y="5822950"/>
          <p14:tracePt t="51082" x="5929313" y="5830888"/>
          <p14:tracePt t="51104" x="5929313" y="5848350"/>
          <p14:tracePt t="51120" x="5946775" y="5884863"/>
          <p14:tracePt t="51120" x="5956300" y="5894388"/>
          <p14:tracePt t="51137" x="5973763" y="5919788"/>
          <p14:tracePt t="51153" x="5991225" y="5938838"/>
          <p14:tracePt t="51170" x="6010275" y="5946775"/>
          <p14:tracePt t="51187" x="6018213" y="5956300"/>
          <p14:tracePt t="51270" x="6027738" y="5956300"/>
          <p14:tracePt t="51414" x="6045200" y="5956300"/>
          <p14:tracePt t="51431" x="6054725" y="5956300"/>
          <p14:tracePt t="51435" x="6062663" y="5956300"/>
          <p14:tracePt t="51447" x="6081713" y="5956300"/>
          <p14:tracePt t="51461" x="6099175" y="5956300"/>
          <p14:tracePt t="51541" x="6099175" y="5946775"/>
          <p14:tracePt t="51545" x="6099175" y="5938838"/>
          <p14:tracePt t="51558" x="6099175" y="5929313"/>
          <p14:tracePt t="51575" x="6099175" y="5919788"/>
          <p14:tracePt t="51578" x="6099175" y="5911850"/>
          <p14:tracePt t="51587" x="6099175" y="5894388"/>
          <p14:tracePt t="51863" x="6099175" y="5884863"/>
          <p14:tracePt t="51866" x="6099175" y="5875338"/>
          <p14:tracePt t="51911" x="6099175" y="5867400"/>
          <p14:tracePt t="51942" x="6099175" y="5848350"/>
          <p14:tracePt t="51958" x="6099175" y="5840413"/>
          <p14:tracePt t="51962" x="6099175" y="5830888"/>
          <p14:tracePt t="51976" x="6099175" y="5822950"/>
          <p14:tracePt t="51978" x="6099175" y="5813425"/>
          <p14:tracePt t="52006" x="6108700" y="5795963"/>
          <p14:tracePt t="52118" x="6116638" y="5795963"/>
          <p14:tracePt t="52123" x="6126163" y="5795963"/>
          <p14:tracePt t="52182" x="6134100" y="5795963"/>
          <p14:tracePt t="52182" x="6143625" y="5795963"/>
          <p14:tracePt t="52232" x="6153150" y="5795963"/>
          <p14:tracePt t="52236" x="6161088" y="5795963"/>
          <p14:tracePt t="52250" x="6170613" y="5795963"/>
          <p14:tracePt t="52270" x="6188075" y="5795963"/>
          <p14:tracePt t="52271" x="6205538" y="5795963"/>
          <p14:tracePt t="52287" x="6215063" y="5795963"/>
          <p14:tracePt t="52303" x="6232525" y="5795963"/>
          <p14:tracePt t="52320" x="6251575" y="5795963"/>
          <p14:tracePt t="52337" x="6269038" y="5795963"/>
          <p14:tracePt t="52353" x="6296025" y="5795963"/>
          <p14:tracePt t="52370" x="6323013" y="5795963"/>
          <p14:tracePt t="52388" x="6340475" y="5795963"/>
          <p14:tracePt t="52404" x="6367463" y="5795963"/>
          <p14:tracePt t="52420" x="6375400" y="5795963"/>
          <p14:tracePt t="52437" x="6394450" y="5795963"/>
          <p14:tracePt t="52454" x="6411913" y="5795963"/>
          <p14:tracePt t="52471" x="6429375" y="5795963"/>
          <p14:tracePt t="52487" x="6456363" y="5795963"/>
          <p14:tracePt t="52552" x="6465888" y="5795963"/>
          <p14:tracePt t="52600" x="6483350" y="5803900"/>
          <p14:tracePt t="52604" x="6483350" y="5813425"/>
          <p14:tracePt t="52649" x="6491288" y="5813425"/>
          <p14:tracePt t="52665" x="6491288" y="5822950"/>
          <p14:tracePt t="52889" x="6510338" y="5822950"/>
          <p14:tracePt t="53097" x="6518275" y="5822950"/>
          <p14:tracePt t="53106" x="6537325" y="5822950"/>
          <p14:tracePt t="53113" x="6554788" y="5822950"/>
          <p14:tracePt t="53120" x="6599238" y="5822950"/>
          <p14:tracePt t="53138" x="6634163" y="5813425"/>
          <p14:tracePt t="53154" x="6661150" y="5813425"/>
          <p14:tracePt t="53171" x="6670675" y="5803900"/>
          <p14:tracePt t="53188" x="6680200" y="5803900"/>
          <p14:tracePt t="53560" x="6688138" y="5795963"/>
          <p14:tracePt t="53564" x="6697663" y="5786438"/>
          <p14:tracePt t="53577" x="6715125" y="5768975"/>
          <p14:tracePt t="53581" x="6742113" y="5732463"/>
          <p14:tracePt t="53593" x="6796088" y="5697538"/>
          <p14:tracePt t="53604" x="6813550" y="5680075"/>
          <p14:tracePt t="53689" x="6813550" y="5670550"/>
          <p14:tracePt t="53787" x="6813550" y="5661025"/>
          <p14:tracePt t="53790" x="6813550" y="5653088"/>
          <p14:tracePt t="53804" x="6813550" y="5634038"/>
          <p14:tracePt t="53804" x="6813550" y="5616575"/>
          <p14:tracePt t="53903" x="6813550" y="5581650"/>
          <p14:tracePt t="53915" x="6831013" y="5562600"/>
          <p14:tracePt t="53919" x="6831013" y="5545138"/>
          <p14:tracePt t="53921" x="6840538" y="5491163"/>
          <p14:tracePt t="53938" x="6848475" y="5402263"/>
          <p14:tracePt t="53955" x="6867525" y="5303838"/>
          <p14:tracePt t="53972" x="6875463" y="5205413"/>
          <p14:tracePt t="53988" x="6884988" y="5133975"/>
          <p14:tracePt t="54005" x="6884988" y="5081588"/>
          <p14:tracePt t="54021" x="6884988" y="5062538"/>
          <p14:tracePt t="54038" x="6884988" y="5027613"/>
          <p14:tracePt t="54055" x="6884988" y="5010150"/>
          <p14:tracePt t="54071" x="6884988" y="5000625"/>
          <p14:tracePt t="54122" x="6875463" y="5000625"/>
          <p14:tracePt t="54223"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28251"/>
            <a:ext cx="9144000" cy="1200329"/>
          </a:xfrm>
          <a:prstGeom prst="rect">
            <a:avLst/>
          </a:prstGeom>
        </p:spPr>
        <p:txBody>
          <a:bodyPr wrap="square">
            <a:spAutoFit/>
          </a:bodyPr>
          <a:lstStyle/>
          <a:p>
            <a:pPr marL="0" lvl="1" algn="just"/>
            <a:r>
              <a:rPr lang="en-US" sz="2400" dirty="0">
                <a:solidFill>
                  <a:schemeClr val="tx2"/>
                </a:solidFill>
                <a:sym typeface="Symbol"/>
              </a:rPr>
              <a:t>Involves intentionally introducing into the system interfering and/or modifying inputs that tend to cancel the effects of the unavoidable spurious inputs.</a:t>
            </a:r>
          </a:p>
        </p:txBody>
      </p:sp>
      <p:sp>
        <p:nvSpPr>
          <p:cNvPr id="2" name="Title 1"/>
          <p:cNvSpPr>
            <a:spLocks noGrp="1"/>
          </p:cNvSpPr>
          <p:nvPr>
            <p:ph type="title"/>
          </p:nvPr>
        </p:nvSpPr>
        <p:spPr>
          <a:xfrm>
            <a:off x="0" y="406540"/>
            <a:ext cx="9143999" cy="625840"/>
          </a:xfrm>
        </p:spPr>
        <p:txBody>
          <a:bodyPr>
            <a:noAutofit/>
          </a:bodyPr>
          <a:lstStyle/>
          <a:p>
            <a:r>
              <a:rPr lang="en-US" sz="2800" dirty="0"/>
              <a:t>Methods of Correction for Interfering and Modifying Inputs – </a:t>
            </a:r>
            <a:r>
              <a:rPr lang="en-US" sz="2800" dirty="0">
                <a:solidFill>
                  <a:srgbClr val="C00000"/>
                </a:solidFill>
              </a:rPr>
              <a:t>Method of opposing inputs</a:t>
            </a:r>
            <a:endParaRPr lang="en-US" sz="2800" i="1" baseline="-25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91" y="2255265"/>
            <a:ext cx="7374194" cy="436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30304875"/>
      </p:ext>
    </p:extLst>
  </p:cSld>
  <p:clrMapOvr>
    <a:masterClrMapping/>
  </p:clrMapOvr>
  <mc:AlternateContent xmlns:mc="http://schemas.openxmlformats.org/markup-compatibility/2006" xmlns:p14="http://schemas.microsoft.com/office/powerpoint/2010/main">
    <mc:Choice Requires="p14">
      <p:transition spd="slow" p14:dur="2000" advTm="54093"/>
    </mc:Choice>
    <mc:Fallback xmlns="">
      <p:transition spd="slow" advTm="540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3A86A75C-4F4B-4683-9AE1-C65F6400EC91}">
      <p14:laserTraceLst xmlns:p14="http://schemas.microsoft.com/office/powerpoint/2010/main">
        <p14:tracePtLst>
          <p14:tracePt t="20969" x="1795463" y="3633788"/>
          <p14:tracePt t="20984" x="1785938" y="3633788"/>
          <p14:tracePt t="20993" x="1758950" y="3608388"/>
          <p14:tracePt t="21008" x="1724025" y="3598863"/>
          <p14:tracePt t="21013" x="1670050" y="3544888"/>
          <p14:tracePt t="21029" x="1598613" y="3500438"/>
          <p14:tracePt t="21045" x="1490663" y="3419475"/>
          <p14:tracePt t="21089" x="1473200" y="3402013"/>
          <p14:tracePt t="21105" x="1446213" y="3375025"/>
          <p14:tracePt t="21108" x="1411288" y="3340100"/>
          <p14:tracePt t="21121" x="1347788" y="3276600"/>
          <p14:tracePt t="21124" x="1258888" y="3187700"/>
          <p14:tracePt t="21153" x="1241425" y="3152775"/>
          <p14:tracePt t="21169" x="1241425" y="3116263"/>
          <p14:tracePt t="21185" x="1295400" y="3027363"/>
          <p14:tracePt t="21199" x="1339850" y="2946400"/>
          <p14:tracePt t="21249" x="1330325" y="2938463"/>
          <p14:tracePt t="21253" x="1330325" y="2928938"/>
          <p14:tracePt t="21264" x="1330325" y="2919413"/>
          <p14:tracePt t="21275" x="1330325" y="2911475"/>
          <p14:tracePt t="21312" x="1312863" y="2901950"/>
          <p14:tracePt t="21327" x="1295400" y="2901950"/>
          <p14:tracePt t="21332" x="1285875" y="2901950"/>
          <p14:tracePt t="21343" x="1268413" y="2901950"/>
          <p14:tracePt t="21357" x="1214438" y="2901950"/>
          <p14:tracePt t="21374" x="1196975" y="2901950"/>
          <p14:tracePt t="21408" x="1179513" y="2911475"/>
          <p14:tracePt t="21409" x="1116013" y="2928938"/>
          <p14:tracePt t="21425" x="866775" y="2982913"/>
          <p14:tracePt t="21441" x="554038" y="3071813"/>
          <p14:tracePt t="21458" x="366713" y="3143250"/>
          <p14:tracePt t="21474" x="241300" y="3179763"/>
          <p14:tracePt t="21491" x="214313" y="3197225"/>
          <p14:tracePt t="21509" x="204788" y="3197225"/>
          <p14:tracePt t="21648" x="204788" y="3214688"/>
          <p14:tracePt t="21653" x="204788" y="3224213"/>
          <p14:tracePt t="21659" x="204788" y="3232150"/>
          <p14:tracePt t="21666" x="204788" y="3241675"/>
          <p14:tracePt t="21674" x="204788" y="3251200"/>
          <p14:tracePt t="21690" x="204788" y="3268663"/>
          <p14:tracePt t="21729" x="204788" y="3276600"/>
          <p14:tracePt t="21732" x="196850" y="3286125"/>
          <p14:tracePt t="21797" x="204788" y="3286125"/>
          <p14:tracePt t="21813" x="214313" y="3286125"/>
          <p14:tracePt t="21825" x="250825" y="3268663"/>
          <p14:tracePt t="21841" x="268288" y="3268663"/>
          <p14:tracePt t="21842" x="312738" y="3259138"/>
          <p14:tracePt t="21857" x="374650" y="3224213"/>
          <p14:tracePt t="21875" x="419100" y="3224213"/>
          <p14:tracePt t="21891" x="482600" y="3197225"/>
          <p14:tracePt t="21909" x="509588" y="3197225"/>
          <p14:tracePt t="21924" x="536575" y="3179763"/>
          <p14:tracePt t="21941" x="561975" y="3152775"/>
          <p14:tracePt t="21957" x="581025" y="3152775"/>
          <p14:tracePt t="22000" x="588963" y="3143250"/>
          <p14:tracePt t="22004" x="598488" y="3143250"/>
          <p14:tracePt t="22016" x="608013" y="3133725"/>
          <p14:tracePt t="22024" x="625475" y="3125788"/>
          <p14:tracePt t="22041" x="642938" y="3116263"/>
          <p14:tracePt t="22058" x="669925" y="3098800"/>
          <p14:tracePt t="22075" x="696913" y="3089275"/>
          <p14:tracePt t="22091" x="723900" y="3071813"/>
          <p14:tracePt t="22108" x="758825" y="3054350"/>
          <p14:tracePt t="22124" x="768350" y="3054350"/>
          <p14:tracePt t="22141" x="785813" y="3054350"/>
          <p14:tracePt t="22158" x="803275" y="3036888"/>
          <p14:tracePt t="22174" x="812800" y="3027363"/>
          <p14:tracePt t="22191" x="830263" y="3027363"/>
          <p14:tracePt t="22208" x="847725" y="3027363"/>
          <p14:tracePt t="22224" x="874713" y="3009900"/>
          <p14:tracePt t="22241" x="901700" y="3000375"/>
          <p14:tracePt t="22257" x="965200" y="3000375"/>
          <p14:tracePt t="22274" x="1017588" y="3000375"/>
          <p14:tracePt t="22530" x="1027113" y="2982913"/>
          <p14:tracePt t="22534" x="1036638" y="2982913"/>
          <p14:tracePt t="22551" x="1017588" y="2982913"/>
          <p14:tracePt t="22561" x="990600" y="2982913"/>
          <p14:tracePt t="22567" x="965200" y="2982913"/>
          <p14:tracePt t="22579" x="911225" y="3000375"/>
          <p14:tracePt t="22867" x="893763" y="3000375"/>
          <p14:tracePt t="22883" x="884238" y="3009900"/>
          <p14:tracePt t="22887" x="884238" y="3027363"/>
          <p14:tracePt t="22899" x="874713" y="3054350"/>
          <p14:tracePt t="22902" x="866775" y="3081338"/>
          <p14:tracePt t="22902" x="866775" y="3108325"/>
          <p14:tracePt t="22915" x="857250" y="3143250"/>
          <p14:tracePt t="22925" x="847725" y="3214688"/>
          <p14:tracePt t="22941" x="847725" y="3259138"/>
          <p14:tracePt t="22959" x="847725" y="3286125"/>
          <p14:tracePt t="22975" x="901700" y="3322638"/>
          <p14:tracePt t="22991" x="955675" y="3330575"/>
          <p14:tracePt t="23008" x="1009650" y="3330575"/>
          <p14:tracePt t="23025" x="1179513" y="3330575"/>
          <p14:tracePt t="23042" x="1330325" y="3322638"/>
          <p14:tracePt t="23059" x="1428750" y="3295650"/>
          <p14:tracePt t="23075" x="1438275" y="3295650"/>
          <p14:tracePt t="23092" x="1446213" y="3268663"/>
          <p14:tracePt t="23108" x="1455738" y="3268663"/>
          <p14:tracePt t="23125" x="1490663" y="3251200"/>
          <p14:tracePt t="23143" x="1500188" y="3232150"/>
          <p14:tracePt t="23159" x="1509713" y="3214688"/>
          <p14:tracePt t="23174" x="1509713" y="3205163"/>
          <p14:tracePt t="23192" x="1509713" y="3187700"/>
          <p14:tracePt t="23208" x="1509713" y="3170238"/>
          <p14:tracePt t="23225" x="1527175" y="3116263"/>
          <p14:tracePt t="23242" x="1517650" y="3098800"/>
          <p14:tracePt t="23258" x="1473200" y="3081338"/>
          <p14:tracePt t="23275" x="1428750" y="3081338"/>
          <p14:tracePt t="23292" x="1366838" y="3071813"/>
          <p14:tracePt t="23308" x="1276350" y="3062288"/>
          <p14:tracePt t="23325" x="1204913" y="3054350"/>
          <p14:tracePt t="23342" x="1116013" y="3054350"/>
          <p14:tracePt t="23358" x="1036638" y="3054350"/>
          <p14:tracePt t="23375" x="1027113" y="3054350"/>
          <p14:tracePt t="23410" x="1009650" y="3054350"/>
          <p14:tracePt t="23426" x="982663" y="3054350"/>
          <p14:tracePt t="23427" x="938213" y="3071813"/>
          <p14:tracePt t="23443" x="893763" y="3108325"/>
          <p14:tracePt t="23459" x="866775" y="3133725"/>
          <p14:tracePt t="23476" x="847725" y="3143250"/>
          <p14:tracePt t="23491" x="830263" y="3143250"/>
          <p14:tracePt t="23508" x="822325" y="3160713"/>
          <p14:tracePt t="23525" x="785813" y="3170238"/>
          <p14:tracePt t="23574" x="795338" y="3170238"/>
          <p14:tracePt t="23589" x="812800" y="3179763"/>
          <p14:tracePt t="23592" x="839788" y="3197225"/>
          <p14:tracePt t="23609" x="911225" y="3214688"/>
          <p14:tracePt t="23609" x="946150" y="3214688"/>
          <p14:tracePt t="23625" x="1017588" y="3214688"/>
          <p14:tracePt t="23642" x="1054100" y="3197225"/>
          <p14:tracePt t="23658" x="1081088" y="3179763"/>
          <p14:tracePt t="23675" x="1089025" y="3133725"/>
          <p14:tracePt t="23692" x="1108075" y="3081338"/>
          <p14:tracePt t="23708" x="1125538" y="3036888"/>
          <p14:tracePt t="23726" x="1125538" y="3027363"/>
          <p14:tracePt t="23797" x="1108075" y="3017838"/>
          <p14:tracePt t="23800" x="1081088" y="3017838"/>
          <p14:tracePt t="23812" x="1044575" y="2982913"/>
          <p14:tracePt t="23825" x="1027113" y="2982913"/>
          <p14:tracePt t="23829" x="973138" y="2990850"/>
          <p14:tracePt t="23842" x="893763" y="2990850"/>
          <p14:tracePt t="23859" x="776288" y="3009900"/>
          <p14:tracePt t="23876" x="723900" y="3017838"/>
          <p14:tracePt t="23892" x="687388" y="3054350"/>
          <p14:tracePt t="23909" x="660400" y="3054350"/>
          <p14:tracePt t="23925" x="642938" y="3116263"/>
          <p14:tracePt t="23942" x="642938" y="3170238"/>
          <p14:tracePt t="23959" x="642938" y="3224213"/>
          <p14:tracePt t="23959" x="642938" y="3241675"/>
          <p14:tracePt t="23977" x="642938" y="3268663"/>
          <p14:tracePt t="23992" x="642938" y="3276600"/>
          <p14:tracePt t="24084" x="652463" y="3286125"/>
          <p14:tracePt t="24088" x="652463" y="3295650"/>
          <p14:tracePt t="24100" x="669925" y="3295650"/>
          <p14:tracePt t="24105" x="687388" y="3295650"/>
          <p14:tracePt t="24111" x="741363" y="3295650"/>
          <p14:tracePt t="24125" x="830263" y="3276600"/>
          <p14:tracePt t="24142" x="901700" y="3232150"/>
          <p14:tracePt t="24159" x="928688" y="3205163"/>
          <p14:tracePt t="24175" x="928688" y="3152775"/>
          <p14:tracePt t="24192" x="946150" y="3116263"/>
          <p14:tracePt t="24228" x="946150" y="3098800"/>
          <p14:tracePt t="24260" x="938213" y="3081338"/>
          <p14:tracePt t="24293" x="919163" y="3081338"/>
          <p14:tracePt t="24297" x="911225" y="3081338"/>
          <p14:tracePt t="24308" x="893763" y="3062288"/>
          <p14:tracePt t="24324" x="839788" y="3062288"/>
          <p14:tracePt t="24342" x="812800" y="3062288"/>
          <p14:tracePt t="24358" x="750888" y="3089275"/>
          <p14:tracePt t="24360" x="731838" y="3116263"/>
          <p14:tracePt t="24360" x="723900" y="3133725"/>
          <p14:tracePt t="24376" x="714375" y="3197225"/>
          <p14:tracePt t="24393" x="687388" y="3268663"/>
          <p14:tracePt t="24409" x="687388" y="3276600"/>
          <p14:tracePt t="24485" x="687388" y="3295650"/>
          <p14:tracePt t="24488" x="696913" y="3303588"/>
          <p14:tracePt t="24500" x="731838" y="3303588"/>
          <p14:tracePt t="24505" x="776288" y="3303588"/>
          <p14:tracePt t="24517" x="884238" y="3303588"/>
          <p14:tracePt t="24526" x="1054100" y="3295650"/>
          <p14:tracePt t="24543" x="1179513" y="3268663"/>
          <p14:tracePt t="24596" x="1214438" y="3268663"/>
          <p14:tracePt t="24601" x="1250950" y="3268663"/>
          <p14:tracePt t="24613" x="1295400" y="3268663"/>
          <p14:tracePt t="24613" x="1330325" y="3268663"/>
          <p14:tracePt t="24629" x="1446213" y="3268663"/>
          <p14:tracePt t="24645" x="1562100" y="3268663"/>
          <p14:tracePt t="24659" x="1758950" y="3268663"/>
          <p14:tracePt t="24677" x="1874838" y="3268663"/>
          <p14:tracePt t="24693" x="2044700" y="3268663"/>
          <p14:tracePt t="24708" x="2108200" y="3268663"/>
          <p14:tracePt t="24726" x="2143125" y="3259138"/>
          <p14:tracePt t="24742" x="2179638" y="3259138"/>
          <p14:tracePt t="24758" x="2232025" y="3259138"/>
          <p14:tracePt t="24777" x="2259013" y="3259138"/>
          <p14:tracePt t="24793" x="2303463" y="3259138"/>
          <p14:tracePt t="24809" x="2312988" y="3259138"/>
          <p14:tracePt t="24826" x="2339975" y="3259138"/>
          <p14:tracePt t="24842" x="2357438" y="3259138"/>
          <p14:tracePt t="24858" x="2401888" y="3259138"/>
          <p14:tracePt t="24875" x="2446338" y="3259138"/>
          <p14:tracePt t="24893" x="2509838" y="3259138"/>
          <p14:tracePt t="24909" x="2562225" y="3259138"/>
          <p14:tracePt t="24926" x="2589213" y="3259138"/>
          <p14:tracePt t="24997" x="2608263" y="3259138"/>
          <p14:tracePt t="25001" x="2643188" y="3259138"/>
          <p14:tracePt t="25014" x="2660650" y="3259138"/>
          <p14:tracePt t="25015" x="2679700" y="3251200"/>
          <p14:tracePt t="25025" x="2732088" y="3224213"/>
          <p14:tracePt t="25043" x="2741613" y="3224213"/>
          <p14:tracePt t="25191" x="2759075" y="3224213"/>
          <p14:tracePt t="25194" x="2795588" y="3224213"/>
          <p14:tracePt t="25206" x="2813050" y="3224213"/>
          <p14:tracePt t="25210" x="2938463" y="3197225"/>
          <p14:tracePt t="25226" x="3062288" y="3187700"/>
          <p14:tracePt t="25242" x="3170238" y="3187700"/>
          <p14:tracePt t="25260" x="3251200" y="3187700"/>
          <p14:tracePt t="25276" x="3330575" y="3187700"/>
          <p14:tracePt t="25293" x="3384550" y="3187700"/>
          <p14:tracePt t="25309" x="3446463" y="3187700"/>
          <p14:tracePt t="25325" x="3527425" y="3187700"/>
          <p14:tracePt t="25342" x="3652838" y="3187700"/>
          <p14:tracePt t="25359" x="3768725" y="3187700"/>
          <p14:tracePt t="25376" x="3911600" y="3187700"/>
          <p14:tracePt t="25393" x="3973513" y="3187700"/>
          <p14:tracePt t="25494" x="3990975" y="3187700"/>
          <p14:tracePt t="25498" x="4000500" y="3187700"/>
          <p14:tracePt t="25510" x="4027488" y="3187700"/>
          <p14:tracePt t="25510" x="4160838" y="3187700"/>
          <p14:tracePt t="25526" x="4286250" y="3187700"/>
          <p14:tracePt t="25543" x="4394200" y="3187700"/>
          <p14:tracePt t="25559" x="4510088" y="3187700"/>
          <p14:tracePt t="25576" x="4643438" y="3187700"/>
          <p14:tracePt t="25593" x="4679950" y="3187700"/>
          <p14:tracePt t="26055" x="4687888" y="3160713"/>
          <p14:tracePt t="26059" x="4697413" y="3152775"/>
          <p14:tracePt t="26059" x="4724400" y="3133725"/>
          <p14:tracePt t="26119" x="4732338" y="3133725"/>
          <p14:tracePt t="26134" x="4768850" y="3133725"/>
          <p14:tracePt t="26137" x="4813300" y="3133725"/>
          <p14:tracePt t="26142" x="4946650" y="3125788"/>
          <p14:tracePt t="26160" x="5037138" y="3116263"/>
          <p14:tracePt t="26176" x="5089525" y="3108325"/>
          <p14:tracePt t="26192" x="5099050" y="3108325"/>
          <p14:tracePt t="26210" x="5143500" y="3108325"/>
          <p14:tracePt t="26227" x="5160963" y="3108325"/>
          <p14:tracePt t="26242" x="5205413" y="3108325"/>
          <p14:tracePt t="26260" x="5224463" y="3108325"/>
          <p14:tracePt t="26276" x="5251450" y="3108325"/>
          <p14:tracePt t="26292" x="5259388" y="3108325"/>
          <p14:tracePt t="26310" x="5268913" y="3098800"/>
          <p14:tracePt t="26326" x="5295900" y="3098800"/>
          <p14:tracePt t="26343" x="5303838" y="3098800"/>
          <p14:tracePt t="27112" x="5286375" y="3098800"/>
          <p14:tracePt t="27116" x="5276850" y="3098800"/>
          <p14:tracePt t="27129" x="5241925" y="3098800"/>
          <p14:tracePt t="27144" x="5232400" y="3098800"/>
          <p14:tracePt t="27145" x="5205413" y="3098800"/>
          <p14:tracePt t="27207" x="5180013" y="3098800"/>
          <p14:tracePt t="27211" x="5170488" y="3108325"/>
          <p14:tracePt t="27227" x="5143500" y="3108325"/>
          <p14:tracePt t="27229" x="5126038" y="3108325"/>
          <p14:tracePt t="27229" x="5108575" y="3108325"/>
          <p14:tracePt t="27245" x="5062538" y="3108325"/>
          <p14:tracePt t="27260" x="5018088" y="3108325"/>
          <p14:tracePt t="27277" x="4991100" y="3108325"/>
          <p14:tracePt t="27293" x="4973638" y="3108325"/>
          <p14:tracePt t="27382" x="4973638" y="3098800"/>
          <p14:tracePt t="27416" x="4973638" y="3089275"/>
          <p14:tracePt t="27426" x="4973638" y="3081338"/>
          <p14:tracePt t="27433" x="4983163" y="3071813"/>
          <p14:tracePt t="27443" x="5000625" y="3062288"/>
          <p14:tracePt t="27460" x="5010150" y="3062288"/>
          <p14:tracePt t="27477" x="5027613" y="3054350"/>
          <p14:tracePt t="27494" x="5089525" y="3054350"/>
          <p14:tracePt t="27510" x="5197475" y="3044825"/>
          <p14:tracePt t="27527" x="5241925" y="3044825"/>
          <p14:tracePt t="27772" x="5251450" y="3044825"/>
          <p14:tracePt t="27785" x="5286375" y="3081338"/>
          <p14:tracePt t="27789" x="5295900" y="3116263"/>
          <p14:tracePt t="27793" x="5330825" y="3152775"/>
          <p14:tracePt t="27810" x="5357813" y="3214688"/>
          <p14:tracePt t="27827" x="5394325" y="3295650"/>
          <p14:tracePt t="27844" x="5419725" y="3384550"/>
          <p14:tracePt t="27861" x="5446713" y="3473450"/>
          <p14:tracePt t="27877" x="5465763" y="3554413"/>
          <p14:tracePt t="27893" x="5465763" y="3625850"/>
          <p14:tracePt t="27911" x="5465763" y="3705225"/>
          <p14:tracePt t="27927" x="5465763" y="3803650"/>
          <p14:tracePt t="27944" x="5465763" y="3840163"/>
          <p14:tracePt t="27963" x="5465763" y="3867150"/>
          <p14:tracePt t="27977" x="5465763" y="3884613"/>
          <p14:tracePt t="27994" x="5473700" y="3929063"/>
          <p14:tracePt t="28011" x="5500688" y="3973513"/>
          <p14:tracePt t="28027" x="5554663" y="4089400"/>
          <p14:tracePt t="28045" x="5581650" y="4143375"/>
          <p14:tracePt t="28060" x="5653088" y="4232275"/>
          <p14:tracePt t="28078" x="5705475" y="4276725"/>
          <p14:tracePt t="28094" x="5715000" y="4303713"/>
          <p14:tracePt t="28110" x="5768975" y="4348163"/>
          <p14:tracePt t="28127" x="5803900" y="4367213"/>
          <p14:tracePt t="28143" x="5840413" y="4375150"/>
          <p14:tracePt t="28191" x="5840413" y="4367213"/>
          <p14:tracePt t="28202" x="5848350" y="4367213"/>
          <p14:tracePt t="28202" x="5875338" y="4367213"/>
          <p14:tracePt t="28210" x="5919788" y="4367213"/>
          <p14:tracePt t="28227" x="5973763" y="4340225"/>
          <p14:tracePt t="28244" x="6018213" y="4340225"/>
          <p14:tracePt t="28261" x="6062663" y="4330700"/>
          <p14:tracePt t="28278" x="6099175" y="4330700"/>
          <p14:tracePt t="28294" x="6143625" y="4330700"/>
          <p14:tracePt t="28311" x="6197600" y="4330700"/>
          <p14:tracePt t="28328" x="6251575" y="4330700"/>
          <p14:tracePt t="28343" x="6313488" y="4348163"/>
          <p14:tracePt t="28361" x="6348413" y="4375150"/>
          <p14:tracePt t="28426" x="6367463" y="4402138"/>
          <p14:tracePt t="28431" x="6394450" y="4438650"/>
          <p14:tracePt t="28435" x="6456363" y="4491038"/>
          <p14:tracePt t="28444" x="6554788" y="4589463"/>
          <p14:tracePt t="28461" x="6688138" y="4724400"/>
          <p14:tracePt t="28461" x="6804025" y="4795838"/>
          <p14:tracePt t="28479" x="6946900" y="4902200"/>
          <p14:tracePt t="28494" x="7045325" y="4983163"/>
          <p14:tracePt t="28511" x="7108825" y="5045075"/>
          <p14:tracePt t="28527" x="7161213" y="5116513"/>
          <p14:tracePt t="28543" x="7224713" y="5197475"/>
          <p14:tracePt t="28561" x="7269163" y="5251450"/>
          <p14:tracePt t="28577" x="7304088" y="5303838"/>
          <p14:tracePt t="28699" x="7313613" y="5303838"/>
          <p14:tracePt t="28702" x="7331075" y="5303838"/>
          <p14:tracePt t="28715" x="7367588" y="5313363"/>
          <p14:tracePt t="28716" x="7412038" y="5340350"/>
          <p14:tracePt t="28727" x="7510463" y="5375275"/>
          <p14:tracePt t="28744" x="7589838" y="5394325"/>
          <p14:tracePt t="28761" x="7608888" y="5394325"/>
          <p14:tracePt t="28842" x="7616825" y="5394325"/>
          <p14:tracePt t="28875" x="7626350" y="5384800"/>
          <p14:tracePt t="28891" x="7626350" y="5375275"/>
          <p14:tracePt t="28895" x="7626350" y="5357813"/>
          <p14:tracePt t="28907" x="7616825" y="5330825"/>
          <p14:tracePt t="28911" x="7518400" y="5295900"/>
          <p14:tracePt t="29022" x="7527925" y="5295900"/>
          <p14:tracePt t="29034" x="7527925" y="5303838"/>
          <p14:tracePt t="29050" x="7527925" y="5322888"/>
          <p14:tracePt t="29054" x="7527925" y="5340350"/>
          <p14:tracePt t="29066" x="7518400" y="5348288"/>
          <p14:tracePt t="29078" x="7510463" y="5357813"/>
          <p14:tracePt t="29194" x="7491413" y="5375275"/>
          <p14:tracePt t="29209" x="7466013" y="5384800"/>
          <p14:tracePt t="29213" x="7429500" y="5394325"/>
          <p14:tracePt t="29226" x="7331075" y="5394325"/>
          <p14:tracePt t="29234" x="7269163" y="5394325"/>
          <p14:tracePt t="29244" x="7161213" y="5394325"/>
          <p14:tracePt t="29260" x="7116763" y="5394325"/>
          <p14:tracePt t="29320" x="7116763" y="5384800"/>
          <p14:tracePt t="29326" x="7126288" y="5384800"/>
          <p14:tracePt t="29339" x="7153275" y="5384800"/>
          <p14:tracePt t="29342" x="7170738" y="5384800"/>
          <p14:tracePt t="29355" x="7251700" y="5384800"/>
          <p14:tracePt t="29362" x="7375525" y="5375275"/>
          <p14:tracePt t="29377" x="7974013" y="5340350"/>
          <p14:tracePt t="30092" x="8018463" y="5330825"/>
          <p14:tracePt t="30109" x="7947025" y="5313363"/>
          <p14:tracePt t="30113" x="7742238" y="5276850"/>
          <p14:tracePt t="30125" x="7134225" y="5205413"/>
          <p14:tracePt t="30129" x="6429375" y="5170488"/>
          <p14:tracePt t="30145" x="5680075" y="5170488"/>
          <p14:tracePt t="30162" x="4894263" y="5126038"/>
          <p14:tracePt t="30178" x="4214813" y="5062538"/>
          <p14:tracePt t="30194" x="3679825" y="5045075"/>
          <p14:tracePt t="30212" x="3125788" y="4983163"/>
          <p14:tracePt t="30228" x="2616200" y="4919663"/>
          <p14:tracePt t="30245" x="2295525" y="4867275"/>
          <p14:tracePt t="30261" x="2062163" y="4830763"/>
          <p14:tracePt t="30278" x="1965325" y="4813300"/>
          <p14:tracePt t="30295" x="1857375" y="4803775"/>
          <p14:tracePt t="30312" x="1687513" y="4768850"/>
          <p14:tracePt t="30328" x="1465263" y="4705350"/>
          <p14:tracePt t="30345" x="1258888" y="4652963"/>
          <p14:tracePt t="30362" x="1231900" y="4633913"/>
          <p14:tracePt t="30378" x="1204913" y="4608513"/>
          <p14:tracePt t="30394" x="1125538" y="4581525"/>
          <p14:tracePt t="30860" x="0" y="0"/>
        </p14:tracePtLst>
        <p14:tracePtLst>
          <p14:tracePt t="31456" x="1000125" y="4616450"/>
          <p14:tracePt t="31903" x="990600" y="4616450"/>
          <p14:tracePt t="31918" x="982663" y="4616450"/>
          <p14:tracePt t="31922" x="965200" y="4616450"/>
          <p14:tracePt t="32127" x="946150" y="4589463"/>
          <p14:tracePt t="32142" x="946150" y="4572000"/>
          <p14:tracePt t="32147" x="946150" y="4537075"/>
          <p14:tracePt t="32159" x="928688" y="4446588"/>
          <p14:tracePt t="32163" x="884238" y="4286250"/>
          <p14:tracePt t="32179" x="874713" y="4187825"/>
          <p14:tracePt t="32367" x="893763" y="4152900"/>
          <p14:tracePt t="32370" x="946150" y="4125913"/>
          <p14:tracePt t="32383" x="1036638" y="4125913"/>
          <p14:tracePt t="32386" x="1116013" y="4125913"/>
          <p14:tracePt t="32398" x="1258888" y="4143375"/>
          <p14:tracePt t="32413" x="1357313" y="4170363"/>
          <p14:tracePt t="32429" x="1411288" y="4224338"/>
          <p14:tracePt t="32446" x="1446213" y="4259263"/>
          <p14:tracePt t="32463" x="1446213" y="4268788"/>
          <p14:tracePt t="32479" x="1465263" y="4295775"/>
          <p14:tracePt t="32495" x="1490663" y="4375150"/>
          <p14:tracePt t="32512" x="1490663" y="4429125"/>
          <p14:tracePt t="32512" x="1490663" y="4438650"/>
          <p14:tracePt t="32531" x="1490663" y="4500563"/>
          <p14:tracePt t="32546" x="1490663" y="4562475"/>
          <p14:tracePt t="32563" x="1490663" y="4598988"/>
          <p14:tracePt t="32580" x="1490663" y="4652963"/>
          <p14:tracePt t="32596" x="1490663" y="4679950"/>
          <p14:tracePt t="32612" x="1465263" y="4732338"/>
          <p14:tracePt t="32629" x="1446213" y="4768850"/>
          <p14:tracePt t="32646" x="1419225" y="4822825"/>
          <p14:tracePt t="32662" x="1411288" y="4840288"/>
          <p14:tracePt t="32679" x="1411288" y="4848225"/>
          <p14:tracePt t="32817" x="1393825" y="4857750"/>
          <p14:tracePt t="32821" x="1374775" y="4857750"/>
          <p14:tracePt t="32832" x="1330325" y="4857750"/>
          <p14:tracePt t="32849" x="1303338" y="4857750"/>
          <p14:tracePt t="32850" x="1276350" y="4857750"/>
          <p14:tracePt t="32862" x="1143000" y="4813300"/>
          <p14:tracePt t="32879" x="1089025" y="4795838"/>
          <p14:tracePt t="33056" x="1081088" y="4786313"/>
          <p14:tracePt t="33060" x="1081088" y="4776788"/>
          <p14:tracePt t="33068" x="1081088" y="4751388"/>
          <p14:tracePt t="33088" x="1081088" y="4714875"/>
          <p14:tracePt t="33096" x="1081088" y="4679950"/>
          <p14:tracePt t="33113" x="1081088" y="4633913"/>
          <p14:tracePt t="33130" x="1089025" y="4572000"/>
          <p14:tracePt t="33146" x="1116013" y="4554538"/>
          <p14:tracePt t="33163" x="1125538" y="4527550"/>
          <p14:tracePt t="33200" x="1143000" y="4527550"/>
          <p14:tracePt t="33201" x="1133475" y="4545013"/>
          <p14:tracePt t="33212" x="1133475" y="4562475"/>
          <p14:tracePt t="33248" x="1143000" y="4562475"/>
          <p14:tracePt t="33296" x="1169988" y="4554538"/>
          <p14:tracePt t="33311" x="1179513" y="4545013"/>
          <p14:tracePt t="33327" x="1179513" y="4537075"/>
          <p14:tracePt t="33337" x="1179513" y="4518025"/>
          <p14:tracePt t="33346" x="1179513" y="4500563"/>
          <p14:tracePt t="33363" x="1160463" y="4473575"/>
          <p14:tracePt t="33380" x="1108075" y="4456113"/>
          <p14:tracePt t="33396" x="1044575" y="4456113"/>
          <p14:tracePt t="33413" x="982663" y="4446588"/>
          <p14:tracePt t="33429" x="901700" y="4429125"/>
          <p14:tracePt t="33446" x="847725" y="4411663"/>
          <p14:tracePt t="33463" x="795338" y="4394200"/>
          <p14:tracePt t="33479" x="741363" y="4394200"/>
          <p14:tracePt t="33497" x="704850" y="4394200"/>
          <p14:tracePt t="33513" x="625475" y="4394200"/>
          <p14:tracePt t="33529" x="588963" y="4394200"/>
          <p14:tracePt t="33546" x="536575" y="4394200"/>
          <p14:tracePt t="33562" x="500063" y="4394200"/>
          <p14:tracePt t="33579" x="482600" y="4394200"/>
          <p14:tracePt t="33617" x="473075" y="4394200"/>
          <p14:tracePt t="33617" x="465138" y="4394200"/>
          <p14:tracePt t="33648" x="455613" y="4394200"/>
          <p14:tracePt t="33652" x="446088" y="4394200"/>
          <p14:tracePt t="33662" x="419100" y="4419600"/>
          <p14:tracePt t="33680" x="411163" y="4438650"/>
          <p14:tracePt t="33696" x="401638" y="4438650"/>
          <p14:tracePt t="33844" x="411163" y="4438650"/>
          <p14:tracePt t="33844" x="419100" y="4438650"/>
          <p14:tracePt t="33861" x="428625" y="4446588"/>
          <p14:tracePt t="33872" x="438150" y="4456113"/>
          <p14:tracePt t="33876" x="446088" y="4465638"/>
          <p14:tracePt t="33879" x="465138" y="4491038"/>
          <p14:tracePt t="33897" x="490538" y="4510088"/>
          <p14:tracePt t="33913" x="517525" y="4537075"/>
          <p14:tracePt t="33930" x="536575" y="4554538"/>
          <p14:tracePt t="33947" x="554038" y="4562475"/>
          <p14:tracePt t="33963" x="598488" y="4562475"/>
          <p14:tracePt t="33980" x="633413" y="4562475"/>
          <p14:tracePt t="33997" x="687388" y="4562475"/>
          <p14:tracePt t="34013" x="723900" y="4562475"/>
          <p14:tracePt t="34030" x="741363" y="4545013"/>
          <p14:tracePt t="34047" x="758825" y="4537075"/>
          <p14:tracePt t="34047" x="776288" y="4518025"/>
          <p14:tracePt t="34064" x="803275" y="4500563"/>
          <p14:tracePt t="34080" x="839788" y="4483100"/>
          <p14:tracePt t="34097" x="857250" y="4473575"/>
          <p14:tracePt t="34113" x="884238" y="4438650"/>
          <p14:tracePt t="34130" x="893763" y="4411663"/>
          <p14:tracePt t="34147" x="919163" y="4384675"/>
          <p14:tracePt t="34163" x="928688" y="4367213"/>
          <p14:tracePt t="34180" x="928688" y="4357688"/>
          <p14:tracePt t="34196" x="938213" y="4322763"/>
          <p14:tracePt t="34213" x="955675" y="4303713"/>
          <p14:tracePt t="34323" x="973138" y="4303713"/>
          <p14:tracePt t="34327" x="973138" y="4313238"/>
          <p14:tracePt t="34338" x="990600" y="4330700"/>
          <p14:tracePt t="34339" x="1000125" y="4357688"/>
          <p14:tracePt t="34346" x="1027113" y="4402138"/>
          <p14:tracePt t="34363" x="1054100" y="4465638"/>
          <p14:tracePt t="34380" x="1081088" y="4518025"/>
          <p14:tracePt t="34397" x="1089025" y="4545013"/>
          <p14:tracePt t="34413" x="1089025" y="4572000"/>
          <p14:tracePt t="34430" x="1089025" y="4589463"/>
          <p14:tracePt t="34447" x="1089025" y="4616450"/>
          <p14:tracePt t="34464" x="1089025" y="4633913"/>
          <p14:tracePt t="34480" x="1089025" y="4652963"/>
          <p14:tracePt t="34497" x="1089025" y="4697413"/>
          <p14:tracePt t="34515" x="1062038" y="4741863"/>
          <p14:tracePt t="34530" x="1036638" y="4795838"/>
          <p14:tracePt t="34547" x="1017588" y="4830763"/>
          <p14:tracePt t="34563" x="990600" y="4867275"/>
          <p14:tracePt t="34580" x="990600" y="4884738"/>
          <p14:tracePt t="34643" x="990600" y="4902200"/>
          <p14:tracePt t="34674" x="982663" y="4902200"/>
          <p14:tracePt t="34678" x="965200" y="4902200"/>
          <p14:tracePt t="34690" x="928688" y="4902200"/>
          <p14:tracePt t="34697" x="893763" y="4902200"/>
          <p14:tracePt t="34714" x="866775" y="4867275"/>
          <p14:tracePt t="34730" x="830263" y="4857750"/>
          <p14:tracePt t="34819" x="830263" y="4830763"/>
          <p14:tracePt t="34834" x="830263" y="4822825"/>
          <p14:tracePt t="34839" x="830263" y="4795838"/>
          <p14:tracePt t="34853" x="822325" y="4741863"/>
          <p14:tracePt t="34866" x="803275" y="4724400"/>
          <p14:tracePt t="34866" x="803275" y="4705350"/>
          <p14:tracePt t="34880" x="803275" y="4670425"/>
          <p14:tracePt t="34914" x="795338" y="4660900"/>
          <p14:tracePt t="34915" x="795338" y="4643438"/>
          <p14:tracePt t="34962" x="795338" y="4625975"/>
          <p14:tracePt t="34968" x="812800" y="4616450"/>
          <p14:tracePt t="34994" x="830263" y="4616450"/>
          <p14:tracePt t="34998" x="839788" y="4616450"/>
          <p14:tracePt t="35011" x="857250" y="4608513"/>
          <p14:tracePt t="35014" x="911225" y="4581525"/>
          <p14:tracePt t="35031" x="955675" y="4554538"/>
          <p14:tracePt t="35046" x="973138" y="4537075"/>
          <p14:tracePt t="35064" x="1036638" y="4537075"/>
          <p14:tracePt t="35080" x="1108075" y="4537075"/>
          <p14:tracePt t="35096" x="1160463" y="4537075"/>
          <p14:tracePt t="35114" x="1223963" y="4537075"/>
          <p14:tracePt t="35130" x="1258888" y="4554538"/>
          <p14:tracePt t="35147" x="1303338" y="4589463"/>
          <p14:tracePt t="35164" x="1330325" y="4625975"/>
          <p14:tracePt t="35180" x="1374775" y="4652963"/>
          <p14:tracePt t="35197" x="1374775" y="4670425"/>
          <p14:tracePt t="35234" x="1374775" y="4697413"/>
          <p14:tracePt t="35251" x="1374775" y="4705350"/>
          <p14:tracePt t="35255" x="1347788" y="4724400"/>
          <p14:tracePt t="35281" x="1347788" y="4732338"/>
          <p14:tracePt t="35442" x="1366838" y="4732338"/>
          <p14:tracePt t="35447" x="1384300" y="4732338"/>
          <p14:tracePt t="35459" x="1438275" y="4732338"/>
          <p14:tracePt t="35464" x="1527175" y="4687888"/>
          <p14:tracePt t="35481" x="1616075" y="4687888"/>
          <p14:tracePt t="35497" x="1751013" y="4687888"/>
          <p14:tracePt t="35514" x="1884363" y="4697413"/>
          <p14:tracePt t="35530" x="1946275" y="4697413"/>
          <p14:tracePt t="35547" x="2036763" y="4751388"/>
          <p14:tracePt t="35563" x="2062163" y="4751388"/>
          <p14:tracePt t="35580" x="2133600" y="4759325"/>
          <p14:tracePt t="35597" x="2268538" y="4786313"/>
          <p14:tracePt t="35613" x="2455863" y="4786313"/>
          <p14:tracePt t="35631" x="2652713" y="4813300"/>
          <p14:tracePt t="35647" x="2830513" y="4822825"/>
          <p14:tracePt t="35700" x="2847975" y="4822825"/>
          <p14:tracePt t="35705" x="2867025" y="4822825"/>
          <p14:tracePt t="35714" x="2894013" y="4822825"/>
          <p14:tracePt t="35715" x="2919413" y="4822825"/>
          <p14:tracePt t="35730" x="2973388" y="4822825"/>
          <p14:tracePt t="35747" x="3081338" y="4822825"/>
          <p14:tracePt t="35764" x="3133725" y="4822825"/>
          <p14:tracePt t="35781" x="3160713" y="4813300"/>
          <p14:tracePt t="35798" x="3205163" y="4768850"/>
          <p14:tracePt t="35814" x="3232150" y="4724400"/>
          <p14:tracePt t="35831" x="3259138" y="4687888"/>
          <p14:tracePt t="35847" x="3303588" y="4589463"/>
          <p14:tracePt t="35864" x="3322638" y="4545013"/>
          <p14:tracePt t="35881" x="3322638" y="4500563"/>
          <p14:tracePt t="35897" x="3322638" y="4446588"/>
          <p14:tracePt t="35914" x="3330575" y="4411663"/>
          <p14:tracePt t="35931" x="3330575" y="4357688"/>
          <p14:tracePt t="35947" x="3367088" y="4286250"/>
          <p14:tracePt t="35964" x="3394075" y="4251325"/>
          <p14:tracePt t="35981" x="3438525" y="4205288"/>
          <p14:tracePt t="35998" x="3500438" y="4160838"/>
          <p14:tracePt t="36014" x="3571875" y="4125913"/>
          <p14:tracePt t="36030" x="3608388" y="4116388"/>
          <p14:tracePt t="36084" x="3598863" y="4116388"/>
          <p14:tracePt t="36105" x="3608388" y="4125913"/>
          <p14:tracePt t="36120" x="3660775" y="4143375"/>
          <p14:tracePt t="36132" x="3705225" y="4170363"/>
          <p14:tracePt t="36132" x="3786188" y="4197350"/>
          <p14:tracePt t="36148" x="3884613" y="4259263"/>
          <p14:tracePt t="36165" x="3956050" y="4340225"/>
          <p14:tracePt t="36181" x="4054475" y="4429125"/>
          <p14:tracePt t="36197" x="4125913" y="4483100"/>
          <p14:tracePt t="36280" x="4125913" y="4473575"/>
          <p14:tracePt t="36296" x="4125913" y="4491038"/>
          <p14:tracePt t="36308" x="4125913" y="4518025"/>
          <p14:tracePt t="36313" x="4116388" y="4527550"/>
          <p14:tracePt t="36321" x="4116388" y="4589463"/>
          <p14:tracePt t="36331" x="4116388" y="4616450"/>
          <p14:tracePt t="36348" x="4116388" y="4652963"/>
          <p14:tracePt t="36365" x="4116388" y="4670425"/>
          <p14:tracePt t="36381" x="4133850" y="4679950"/>
          <p14:tracePt t="36398" x="4205288" y="4697413"/>
          <p14:tracePt t="36414" x="4259263" y="4714875"/>
          <p14:tracePt t="36431" x="4286250" y="4741863"/>
          <p14:tracePt t="36447" x="4384675" y="4768850"/>
          <p14:tracePt t="36464" x="4518025" y="4803775"/>
          <p14:tracePt t="36481" x="4616450" y="4830763"/>
          <p14:tracePt t="36498" x="4679950" y="4840288"/>
          <p14:tracePt t="36515" x="4705350" y="4840288"/>
          <p14:tracePt t="36709" x="4724400" y="4840288"/>
          <p14:tracePt t="36713" x="4751388" y="4840288"/>
          <p14:tracePt t="36731" x="4795838" y="4840288"/>
          <p14:tracePt t="36731" x="4857750" y="4840288"/>
          <p14:tracePt t="36748" x="4875213" y="4840288"/>
          <p14:tracePt t="36765" x="4884738" y="4840288"/>
          <p14:tracePt t="36837" x="4911725" y="4840288"/>
          <p14:tracePt t="36852" x="4938713" y="4830763"/>
          <p14:tracePt t="36857" x="4956175" y="4822825"/>
          <p14:tracePt t="36870" x="4983163" y="4813300"/>
          <p14:tracePt t="36873" x="4991100" y="4813300"/>
          <p14:tracePt t="36881" x="5010150" y="4803775"/>
          <p14:tracePt t="36897" x="5018088" y="4786313"/>
          <p14:tracePt t="36914" x="5037138" y="4786313"/>
          <p14:tracePt t="36914" x="5081588" y="4751388"/>
          <p14:tracePt t="36948" x="5089525" y="4751388"/>
          <p14:tracePt t="36949" x="5108575" y="4751388"/>
          <p14:tracePt t="36965" x="5126038" y="4732338"/>
          <p14:tracePt t="37061" x="5133975" y="4732338"/>
          <p14:tracePt t="37064" x="5143500" y="4732338"/>
          <p14:tracePt t="37076" x="5187950" y="4724400"/>
          <p14:tracePt t="37081" x="5224463" y="4714875"/>
          <p14:tracePt t="37097" x="5241925" y="4697413"/>
          <p14:tracePt t="37140" x="5251450" y="4687888"/>
          <p14:tracePt t="37157" x="5251450" y="4679950"/>
          <p14:tracePt t="37157" x="5259388" y="4679950"/>
          <p14:tracePt t="37178" x="5276850" y="4679950"/>
          <p14:tracePt t="37188" x="5286375" y="4679950"/>
          <p14:tracePt t="37206" x="5303838" y="4679950"/>
          <p14:tracePt t="37223" x="5313363" y="4679950"/>
          <p14:tracePt t="37226" x="5322888" y="4679950"/>
          <p14:tracePt t="37239" x="5330825" y="4679950"/>
          <p14:tracePt t="37415" x="5330825" y="4670425"/>
          <p14:tracePt t="37418" x="5340350" y="4633913"/>
          <p14:tracePt t="37431" x="5340350" y="4598988"/>
          <p14:tracePt t="37435" x="5340350" y="4537075"/>
          <p14:tracePt t="37448" x="5340350" y="4500563"/>
          <p14:tracePt t="37465" x="5340350" y="4438650"/>
          <p14:tracePt t="37483" x="5340350" y="4384675"/>
          <p14:tracePt t="37499" x="5348288" y="4330700"/>
          <p14:tracePt t="37514" x="5357813" y="4276725"/>
          <p14:tracePt t="37531" x="5357813" y="4268788"/>
          <p14:tracePt t="37574" x="5357813" y="4251325"/>
          <p14:tracePt t="37578" x="5375275" y="4224338"/>
          <p14:tracePt t="37591" x="5411788" y="4133850"/>
          <p14:tracePt t="37602" x="5456238" y="4027488"/>
          <p14:tracePt t="37614" x="5491163" y="3911600"/>
          <p14:tracePt t="37631" x="5518150" y="3822700"/>
          <p14:tracePt t="37648" x="5518150" y="3741738"/>
          <p14:tracePt t="37664" x="5537200" y="3724275"/>
          <p14:tracePt t="37750" x="5537200" y="3705225"/>
          <p14:tracePt t="37754" x="5491163" y="3705225"/>
          <p14:tracePt t="37763" x="5465763" y="3660775"/>
          <p14:tracePt t="37782" x="5438775" y="3633788"/>
          <p14:tracePt t="37782" x="5348288" y="3554413"/>
          <p14:tracePt t="37798" x="5286375" y="3509963"/>
          <p14:tracePt t="37814" x="5286375" y="3500438"/>
          <p14:tracePt t="37867" x="5286375" y="3490913"/>
          <p14:tracePt t="37879" x="5259388" y="3455988"/>
          <p14:tracePt t="37880" x="5259388" y="3429000"/>
          <p14:tracePt t="37898" x="5259388" y="3384550"/>
          <p14:tracePt t="37915" x="5232400" y="3357563"/>
          <p14:tracePt t="37932" x="5214938" y="3330575"/>
          <p14:tracePt t="37948" x="5187950" y="3286125"/>
          <p14:tracePt t="37965" x="5180013" y="3286125"/>
          <p14:tracePt t="37983" x="5180013" y="3276600"/>
          <p14:tracePt t="37998" x="5170488" y="3251200"/>
          <p14:tracePt t="38014" x="5170488" y="3232150"/>
          <p14:tracePt t="38031" x="5170488" y="3205163"/>
          <p14:tracePt t="38049" x="5170488" y="3170238"/>
          <p14:tracePt t="38065" x="5160963" y="3125788"/>
          <p14:tracePt t="38082" x="5153025" y="3108325"/>
          <p14:tracePt t="38099" x="5133975" y="3081338"/>
          <p14:tracePt t="38114" x="5072063" y="3017838"/>
          <p14:tracePt t="38132" x="5027613" y="2965450"/>
          <p14:tracePt t="38148" x="4983163" y="2955925"/>
          <p14:tracePt t="38165" x="4919663" y="2919413"/>
          <p14:tracePt t="38183" x="4911725" y="2919413"/>
          <p14:tracePt t="38199" x="4894263" y="2911475"/>
          <p14:tracePt t="38278" x="4875213" y="2911475"/>
          <p14:tracePt t="38361" x="4884738" y="2911475"/>
          <p14:tracePt t="38374" x="4902200" y="2911475"/>
          <p14:tracePt t="38374" x="4919663" y="2901950"/>
          <p14:tracePt t="38389" x="4973638" y="2901950"/>
          <p14:tracePt t="38407" x="5045075" y="2901950"/>
          <p14:tracePt t="38416" x="5081588" y="2894013"/>
          <p14:tracePt t="38431" x="5153025" y="2894013"/>
          <p14:tracePt t="38448" x="5224463" y="2894013"/>
          <p14:tracePt t="38465" x="5276850" y="2894013"/>
          <p14:tracePt t="38481" x="5340350" y="2894013"/>
          <p14:tracePt t="38499" x="5394325" y="2894013"/>
          <p14:tracePt t="38515" x="5446713" y="2894013"/>
          <p14:tracePt t="38532" x="5518150" y="2894013"/>
          <p14:tracePt t="38548" x="5562600" y="2894013"/>
          <p14:tracePt t="38565" x="5616575" y="2894013"/>
          <p14:tracePt t="38583" x="5634038" y="2894013"/>
          <p14:tracePt t="38598" x="5661025" y="2894013"/>
          <p14:tracePt t="38616" x="5680075" y="2894013"/>
          <p14:tracePt t="38632" x="5705475" y="2894013"/>
          <p14:tracePt t="38648" x="5724525" y="2894013"/>
          <p14:tracePt t="38665" x="5741988" y="2894013"/>
          <p14:tracePt t="38681" x="5768975" y="2894013"/>
          <p14:tracePt t="38729" x="5786438" y="2894013"/>
          <p14:tracePt t="38745" x="5786438" y="2901950"/>
          <p14:tracePt t="38748" x="5803900" y="2911475"/>
          <p14:tracePt t="38760" x="5813425" y="2965450"/>
          <p14:tracePt t="38765" x="5830888" y="2990850"/>
          <p14:tracePt t="38782" x="5830888" y="3036888"/>
          <p14:tracePt t="38798" x="5830888" y="3081338"/>
          <p14:tracePt t="38815" x="5830888" y="3108325"/>
          <p14:tracePt t="38832" x="5830888" y="3133725"/>
          <p14:tracePt t="38849" x="5830888" y="3143250"/>
          <p14:tracePt t="38865" x="5813425" y="3143250"/>
          <p14:tracePt t="38921" x="5803900" y="3143250"/>
          <p14:tracePt t="38936" x="5786438" y="3143250"/>
          <p14:tracePt t="38941" x="5776913" y="3125788"/>
          <p14:tracePt t="38953" x="5759450" y="3116263"/>
          <p14:tracePt t="38956" x="5741988" y="3098800"/>
          <p14:tracePt t="38969" x="5697538" y="3081338"/>
          <p14:tracePt t="38982" x="5626100" y="3054350"/>
          <p14:tracePt t="38982" x="5572125" y="3036888"/>
          <p14:tracePt t="39015" x="5483225" y="3009900"/>
          <p14:tracePt t="39016" x="5384800" y="2973388"/>
          <p14:tracePt t="39033" x="5286375" y="2938463"/>
          <p14:tracePt t="39049" x="5197475" y="2919413"/>
          <p14:tracePt t="39066" x="5116513" y="2911475"/>
          <p14:tracePt t="39082" x="5027613" y="2901950"/>
          <p14:tracePt t="39099" x="4929188" y="2901950"/>
          <p14:tracePt t="39116" x="4795838" y="2901950"/>
          <p14:tracePt t="39132" x="4697413" y="2901950"/>
          <p14:tracePt t="39149" x="4598988" y="2901950"/>
          <p14:tracePt t="39166" x="4518025" y="2901950"/>
          <p14:tracePt t="39182" x="4465638" y="2901950"/>
          <p14:tracePt t="39199" x="4419600" y="2901950"/>
          <p14:tracePt t="39216" x="4402138" y="2901950"/>
          <p14:tracePt t="39232" x="4375150" y="2911475"/>
          <p14:tracePt t="39249" x="4357688" y="2911475"/>
          <p14:tracePt t="39288" x="4348163" y="2928938"/>
          <p14:tracePt t="39292" x="4340225" y="2928938"/>
          <p14:tracePt t="39299" x="4322763" y="2928938"/>
          <p14:tracePt t="39336" x="4322763" y="2938463"/>
          <p14:tracePt t="39405" x="4322763" y="2928938"/>
          <p14:tracePt t="39417" x="4340225" y="2919413"/>
          <p14:tracePt t="39421" x="4340225" y="2911475"/>
          <p14:tracePt t="39433" x="4357688" y="2901950"/>
          <p14:tracePt t="39433" x="4394200" y="2894013"/>
          <p14:tracePt t="39448" x="4446588" y="2874963"/>
          <p14:tracePt t="39466" x="4518025" y="2874963"/>
          <p14:tracePt t="39482" x="4581525" y="2867025"/>
          <p14:tracePt t="39482" x="4616450" y="2867025"/>
          <p14:tracePt t="39516" x="4670425" y="2857500"/>
          <p14:tracePt t="39517" x="4714875" y="2857500"/>
          <p14:tracePt t="39533" x="4786313" y="2840038"/>
          <p14:tracePt t="39549" x="4875213" y="2840038"/>
          <p14:tracePt t="39566" x="4946650" y="2840038"/>
          <p14:tracePt t="39582" x="5010150" y="2840038"/>
          <p14:tracePt t="39599" x="5045075" y="2840038"/>
          <p14:tracePt t="39616" x="5081588" y="2840038"/>
          <p14:tracePt t="39633" x="5099050" y="2840038"/>
          <p14:tracePt t="39649" x="5116513" y="2840038"/>
          <p14:tracePt t="39666" x="5153025" y="2840038"/>
          <p14:tracePt t="39682" x="5187950" y="2840038"/>
          <p14:tracePt t="39700" x="5214938" y="2840038"/>
          <p14:tracePt t="39716" x="5241925" y="2840038"/>
          <p14:tracePt t="39732" x="5259388" y="2840038"/>
          <p14:tracePt t="39765" x="5276850" y="2840038"/>
          <p14:tracePt t="39766" x="5276850" y="2847975"/>
          <p14:tracePt t="39784" x="5313363" y="2874963"/>
          <p14:tracePt t="39799" x="5348288" y="2919413"/>
          <p14:tracePt t="39816" x="5357813" y="2938463"/>
          <p14:tracePt t="39833" x="5384800" y="2946400"/>
          <p14:tracePt t="39849" x="5394325" y="2965450"/>
          <p14:tracePt t="39866" x="5411788" y="2982913"/>
          <p14:tracePt t="39883" x="5456238" y="3017838"/>
          <p14:tracePt t="39899" x="5554663" y="3098800"/>
          <p14:tracePt t="39916" x="5608638" y="3152775"/>
          <p14:tracePt t="39932" x="5616575" y="3160713"/>
          <p14:tracePt t="39950" x="5626100" y="3187700"/>
          <p14:tracePt t="39966" x="5626100" y="3214688"/>
          <p14:tracePt t="39984" x="5626100" y="3241675"/>
          <p14:tracePt t="40000" x="5626100" y="3295650"/>
          <p14:tracePt t="40016" x="5643563" y="3330575"/>
          <p14:tracePt t="40032" x="5643563" y="3367088"/>
          <p14:tracePt t="40049" x="5643563" y="3394075"/>
          <p14:tracePt t="40066" x="5643563" y="3419475"/>
          <p14:tracePt t="40314" x="5634038" y="3446463"/>
          <p14:tracePt t="40319" x="5634038" y="3455988"/>
          <p14:tracePt t="40350" x="5634038" y="3465513"/>
          <p14:tracePt t="40362" x="5634038" y="3473450"/>
          <p14:tracePt t="40366" x="5634038" y="3490913"/>
          <p14:tracePt t="40379" x="5634038" y="3509963"/>
          <p14:tracePt t="40382" x="5653088" y="3536950"/>
          <p14:tracePt t="40400" x="5661025" y="3589338"/>
          <p14:tracePt t="40416" x="5670550" y="3633788"/>
          <p14:tracePt t="40433" x="5697538" y="3660775"/>
          <p14:tracePt t="40450" x="5697538" y="3670300"/>
          <p14:tracePt t="40634" x="5705475" y="3670300"/>
          <p14:tracePt t="40638" x="5715000" y="3670300"/>
          <p14:tracePt t="40655" x="5724525" y="3687763"/>
          <p14:tracePt t="40662" x="5724525" y="3705225"/>
          <p14:tracePt t="40666" x="5724525" y="3714750"/>
          <p14:tracePt t="40682" x="5724525" y="3724275"/>
          <p14:tracePt t="40767" x="5724525" y="3714750"/>
          <p14:tracePt t="40810" x="5732463" y="3705225"/>
          <p14:tracePt t="40814" x="5741988" y="3697288"/>
          <p14:tracePt t="40842" x="5751513" y="3679825"/>
          <p14:tracePt t="40891" x="5759450" y="3679825"/>
          <p14:tracePt t="40895" x="5759450" y="3670300"/>
          <p14:tracePt t="40906" x="5768975" y="3670300"/>
          <p14:tracePt t="40922" x="5776913" y="3670300"/>
          <p14:tracePt t="40927" x="5786438" y="3660775"/>
          <p14:tracePt t="41067" x="5813425" y="3660775"/>
          <p14:tracePt t="41072" x="5813425" y="3670300"/>
          <p14:tracePt t="41072" x="5813425" y="3679825"/>
          <p14:tracePt t="41083" x="5813425" y="3705225"/>
          <p14:tracePt t="41100" x="5813425" y="3732213"/>
          <p14:tracePt t="41116" x="5813425" y="3759200"/>
          <p14:tracePt t="41132" x="5813425" y="3803650"/>
          <p14:tracePt t="41150" x="5813425" y="3840163"/>
          <p14:tracePt t="41226" x="5813425" y="3848100"/>
          <p14:tracePt t="41226" x="5813425" y="3867150"/>
          <p14:tracePt t="41243" x="5813425" y="3884613"/>
          <p14:tracePt t="42444" x="5840413" y="3884613"/>
          <p14:tracePt t="42448" x="5848350" y="3884613"/>
          <p14:tracePt t="42459" x="5884863" y="3884613"/>
          <p14:tracePt t="42463" x="5911850" y="3884613"/>
          <p14:tracePt t="42475" x="5946775" y="3884613"/>
          <p14:tracePt t="42483" x="5991225" y="3884613"/>
          <p14:tracePt t="42499" x="6037263" y="3884613"/>
          <p14:tracePt t="42515" x="6099175" y="3884613"/>
          <p14:tracePt t="42533" x="6143625" y="3884613"/>
          <p14:tracePt t="42549" x="6215063" y="3884613"/>
          <p14:tracePt t="42566" x="6251575" y="3884613"/>
          <p14:tracePt t="42583" x="6286500" y="3884613"/>
          <p14:tracePt t="42600" x="6313488" y="3884613"/>
          <p14:tracePt t="42616" x="6340475" y="3884613"/>
          <p14:tracePt t="42633" x="6348413" y="3884613"/>
          <p14:tracePt t="42811" x="6348413" y="3894138"/>
          <p14:tracePt t="42816" x="6375400" y="3902075"/>
          <p14:tracePt t="42827" x="6394450" y="3902075"/>
          <p14:tracePt t="42833" x="6419850" y="3902075"/>
          <p14:tracePt t="42850" x="6446838" y="3902075"/>
          <p14:tracePt t="42866" x="6473825" y="3902075"/>
          <p14:tracePt t="43164" x="6491288" y="3894138"/>
          <p14:tracePt t="43180" x="6510338" y="3894138"/>
          <p14:tracePt t="43184" x="6537325" y="3884613"/>
          <p14:tracePt t="43197" x="6554788" y="3884613"/>
          <p14:tracePt t="43201" x="6626225" y="3857625"/>
          <p14:tracePt t="43217" x="6661150" y="3840163"/>
          <p14:tracePt t="43233" x="6697663" y="3830638"/>
          <p14:tracePt t="43250" x="6705600" y="3822700"/>
          <p14:tracePt t="43678" x="6715125" y="3822700"/>
          <p14:tracePt t="43682" x="6697663" y="3822700"/>
          <p14:tracePt t="43699" x="6634163" y="3822700"/>
          <p14:tracePt t="43700" x="6554788" y="3830638"/>
          <p14:tracePt t="43717" x="6491288" y="3840163"/>
          <p14:tracePt t="43734" x="6411913" y="3857625"/>
          <p14:tracePt t="43749" x="6367463" y="3867150"/>
          <p14:tracePt t="43766" x="6330950" y="3867150"/>
          <p14:tracePt t="43857" x="6296025" y="3875088"/>
          <p14:tracePt t="43870" x="6259513" y="3884613"/>
          <p14:tracePt t="43873" x="6251575" y="3884613"/>
          <p14:tracePt t="43885" x="6232525" y="3884613"/>
          <p14:tracePt t="43899" x="6126163" y="3929063"/>
          <p14:tracePt t="43918" x="6108700" y="3929063"/>
          <p14:tracePt t="43933" x="6081713" y="3929063"/>
          <p14:tracePt t="43950" x="6062663" y="3938588"/>
          <p14:tracePt t="43967" x="6027738" y="3946525"/>
          <p14:tracePt t="43967" x="6018213" y="3946525"/>
          <p14:tracePt t="43987" x="6000750" y="3946525"/>
          <p14:tracePt t="43999" x="5973763" y="3965575"/>
          <p14:tracePt t="44018" x="5965825" y="3965575"/>
          <p14:tracePt t="44034" x="5946775" y="3965575"/>
          <p14:tracePt t="44092" x="5929313" y="3983038"/>
          <p14:tracePt t="44205" x="5919788" y="3983038"/>
          <p14:tracePt t="44220" x="5919788" y="3973513"/>
          <p14:tracePt t="44253" x="5919788" y="3965575"/>
          <p14:tracePt t="44269" x="5929313" y="3956050"/>
          <p14:tracePt t="44302" x="5938838" y="3956050"/>
          <p14:tracePt t="44317" x="5965825" y="3938588"/>
          <p14:tracePt t="44610" x="5946775" y="3929063"/>
          <p14:tracePt t="44702" x="5938838" y="3919538"/>
          <p14:tracePt t="44718" x="5938838" y="3911600"/>
          <p14:tracePt t="44734" x="5965825" y="3894138"/>
          <p14:tracePt t="44751" x="5973763" y="3894138"/>
          <p14:tracePt t="44752" x="6045200" y="3848100"/>
          <p14:tracePt t="44767" x="6089650" y="3848100"/>
          <p14:tracePt t="44784" x="6143625" y="3803650"/>
          <p14:tracePt t="44800" x="6170613" y="3803650"/>
          <p14:tracePt t="44817" x="6224588" y="3786188"/>
          <p14:tracePt t="44833" x="6323013" y="3786188"/>
          <p14:tracePt t="44851" x="6375400" y="3776663"/>
          <p14:tracePt t="44868" x="6456363" y="3768725"/>
          <p14:tracePt t="44884" x="6545263" y="3759200"/>
          <p14:tracePt t="44901" x="6634163" y="3741738"/>
          <p14:tracePt t="44917" x="6715125" y="3724275"/>
          <p14:tracePt t="44934" x="6813550" y="3714750"/>
          <p14:tracePt t="44950" x="6911975" y="3714750"/>
          <p14:tracePt t="44967" x="6991350" y="3714750"/>
          <p14:tracePt t="44987" x="7081838" y="3714750"/>
          <p14:tracePt t="45000" x="7153275" y="3705225"/>
          <p14:tracePt t="45017" x="7205663" y="3705225"/>
          <p14:tracePt t="45033" x="7242175" y="3705225"/>
          <p14:tracePt t="45051" x="7269163" y="3705225"/>
          <p14:tracePt t="45067" x="7296150" y="3705225"/>
          <p14:tracePt t="45084" x="7313613" y="3705225"/>
          <p14:tracePt t="45263" x="7323138" y="3705225"/>
          <p14:tracePt t="45279" x="7313613" y="3705225"/>
          <p14:tracePt t="45282" x="7286625" y="3705225"/>
          <p14:tracePt t="45296" x="7259638" y="3741738"/>
          <p14:tracePt t="45301" x="7215188" y="3768725"/>
          <p14:tracePt t="45318" x="7197725" y="3768725"/>
          <p14:tracePt t="45334" x="7153275" y="3776663"/>
          <p14:tracePt t="45351" x="7126288" y="3776663"/>
          <p14:tracePt t="45367" x="7099300" y="3795713"/>
          <p14:tracePt t="45384" x="7081838" y="3795713"/>
          <p14:tracePt t="45599" x="7062788" y="3795713"/>
          <p14:tracePt t="45615" x="7054850" y="3813175"/>
          <p14:tracePt t="45631" x="7054850" y="3830638"/>
          <p14:tracePt t="45635" x="7054850" y="3840163"/>
          <p14:tracePt t="45648" x="7045325" y="3857625"/>
          <p14:tracePt t="45651" x="7010400" y="3911600"/>
          <p14:tracePt t="45668" x="7000875" y="3938588"/>
          <p14:tracePt t="45684" x="6991350" y="3983038"/>
          <p14:tracePt t="45700" x="6956425" y="4000500"/>
          <p14:tracePt t="45718" x="6902450" y="4037013"/>
          <p14:tracePt t="45734" x="6858000" y="4108450"/>
          <p14:tracePt t="45750" x="6831013" y="4152900"/>
          <p14:tracePt t="45768" x="6804025" y="4224338"/>
          <p14:tracePt t="45784" x="6786563" y="4259263"/>
          <p14:tracePt t="45801" x="6786563" y="4295775"/>
          <p14:tracePt t="45818" x="6804025" y="4330700"/>
          <p14:tracePt t="45835" x="6831013" y="4357688"/>
          <p14:tracePt t="45850" x="6858000" y="4384675"/>
          <p14:tracePt t="45951" x="6858000" y="4394200"/>
          <p14:tracePt t="45955" x="6858000" y="4411663"/>
          <p14:tracePt t="45967" x="6858000" y="4419600"/>
          <p14:tracePt t="45982" x="6858000" y="4446588"/>
          <p14:tracePt t="45990" x="6858000" y="4465638"/>
          <p14:tracePt t="46000" x="6858000" y="4510088"/>
          <p14:tracePt t="46018" x="6884988" y="4545013"/>
          <p14:tracePt t="46036" x="6894513" y="4589463"/>
          <p14:tracePt t="46051" x="6911975" y="4608513"/>
          <p14:tracePt t="46068" x="6911975" y="4625975"/>
          <p14:tracePt t="46084" x="6911975" y="4660900"/>
          <p14:tracePt t="46101" x="6929438" y="4687888"/>
          <p14:tracePt t="46117" x="6938963" y="4732338"/>
          <p14:tracePt t="46134" x="6938963" y="4768850"/>
          <p14:tracePt t="46151" x="6946900" y="4795838"/>
          <p14:tracePt t="46167" x="6956425" y="4795838"/>
          <p14:tracePt t="46241" x="6965950" y="4786313"/>
          <p14:tracePt t="46321" x="6965950" y="4795838"/>
          <p14:tracePt t="46342" x="6965950" y="4813300"/>
          <p14:tracePt t="46354" x="6965950" y="4822825"/>
          <p14:tracePt t="46355" x="6965950" y="4830763"/>
          <p14:tracePt t="46368" x="6965950" y="4840288"/>
          <p14:tracePt t="46640" x="6965950" y="4848225"/>
          <p14:tracePt t="46657" x="6938963" y="4848225"/>
          <p14:tracePt t="46661" x="6911975" y="4848225"/>
          <p14:tracePt t="46670" x="6769100" y="4911725"/>
          <p14:tracePt t="46685" x="6527800" y="5018088"/>
          <p14:tracePt t="46701" x="6143625" y="5170488"/>
          <p14:tracePt t="46718" x="5724525" y="5322888"/>
          <p14:tracePt t="46734" x="5322888" y="5473700"/>
          <p14:tracePt t="46751" x="4875213" y="5634038"/>
          <p14:tracePt t="46768" x="4330700" y="5857875"/>
          <p14:tracePt t="46785" x="4108450" y="5956300"/>
          <p14:tracePt t="46803" x="3929063" y="6045200"/>
          <p14:tracePt t="46818" x="3724275" y="6143625"/>
          <p14:tracePt t="46835" x="3536950" y="6224588"/>
          <p14:tracePt t="46851" x="3536950" y="6232525"/>
          <p14:tracePt t="46913" x="3490913" y="6251575"/>
          <p14:tracePt t="46917" x="3438525" y="6269038"/>
          <p14:tracePt t="46930" x="3411538" y="6276975"/>
          <p14:tracePt t="46933" x="3357563" y="6296025"/>
          <p14:tracePt t="46945" x="3251200" y="6303963"/>
          <p14:tracePt t="46952" x="3125788" y="6348413"/>
          <p14:tracePt t="46968" x="3009900" y="6375400"/>
          <p14:tracePt t="46985" x="2894013" y="6402388"/>
          <p14:tracePt t="47002" x="2795588" y="6411913"/>
          <p14:tracePt t="47017" x="2697163" y="6419850"/>
          <p14:tracePt t="47035" x="2581275" y="6419850"/>
          <p14:tracePt t="47051" x="2473325" y="6419850"/>
          <p14:tracePt t="47068" x="2446338" y="6419850"/>
          <p14:tracePt t="47085" x="2428875" y="6419850"/>
          <p14:tracePt t="47102" x="2411413" y="6419850"/>
          <p14:tracePt t="47118" x="2374900" y="6419850"/>
          <p14:tracePt t="47135" x="2312988" y="6419850"/>
          <p14:tracePt t="47152" x="2232025" y="6367463"/>
          <p14:tracePt t="47152" x="2170113" y="6313488"/>
          <p14:tracePt t="47169" x="2089150" y="6232525"/>
          <p14:tracePt t="47202" x="2044700" y="6170613"/>
          <p14:tracePt t="47203" x="2036763" y="6134100"/>
          <p14:tracePt t="47218" x="2027238" y="6108700"/>
          <p14:tracePt t="47235" x="2017713" y="6108700"/>
          <p14:tracePt t="47298" x="2017713" y="6099175"/>
          <p14:tracePt t="47377" x="2036763" y="6089650"/>
          <p14:tracePt t="47381" x="2044700" y="6089650"/>
          <p14:tracePt t="47393" x="2071688" y="6089650"/>
          <p14:tracePt t="47395" x="2098675" y="6089650"/>
          <p14:tracePt t="47402" x="2187575" y="6089650"/>
          <p14:tracePt t="47418" x="2303463" y="6089650"/>
          <p14:tracePt t="47434" x="2633663" y="6089650"/>
          <p14:tracePt t="47452" x="2867025" y="6089650"/>
          <p14:tracePt t="47468" x="3044825" y="6089650"/>
          <p14:tracePt t="47485" x="3197225" y="6089650"/>
          <p14:tracePt t="47502" x="3322638" y="6089650"/>
          <p14:tracePt t="47518" x="3438525" y="6089650"/>
          <p14:tracePt t="47535" x="3562350" y="6089650"/>
          <p14:tracePt t="47552" x="3581400" y="6089650"/>
          <p14:tracePt t="47697" x="3589338" y="6089650"/>
          <p14:tracePt t="47713" x="3608388" y="6089650"/>
          <p14:tracePt t="47717" x="3643313" y="6089650"/>
          <p14:tracePt t="47723" x="3768725" y="6099175"/>
          <p14:tracePt t="47734" x="4170363" y="6099175"/>
          <p14:tracePt t="47751" x="4375150" y="6099175"/>
          <p14:tracePt t="47795" x="4438650" y="6108700"/>
          <p14:tracePt t="47801" x="4510088" y="6108700"/>
          <p14:tracePt t="47802" x="4714875" y="6099175"/>
          <p14:tracePt t="47819" x="4938713" y="6072188"/>
          <p14:tracePt t="47835" x="5286375" y="6018213"/>
          <p14:tracePt t="47852" x="5741988" y="5965825"/>
          <p14:tracePt t="47868" x="5751513" y="5965825"/>
          <p14:tracePt t="47908" x="5759450" y="5965825"/>
          <p14:tracePt t="47911" x="5768975" y="5965825"/>
          <p14:tracePt t="47920" x="5803900" y="5965825"/>
          <p14:tracePt t="47934" x="5884863" y="5938838"/>
          <p14:tracePt t="47951" x="6037263" y="5919788"/>
          <p14:tracePt t="47969" x="6108700" y="5911850"/>
          <p14:tracePt t="47985" x="6232525" y="5894388"/>
          <p14:tracePt t="48002" x="6402388" y="5884863"/>
          <p14:tracePt t="48019" x="6438900" y="5867400"/>
          <p14:tracePt t="48035" x="6491288" y="5848350"/>
          <p14:tracePt t="48052" x="6500813" y="5840413"/>
          <p14:tracePt t="48131" x="6510338" y="5830888"/>
          <p14:tracePt t="48136" x="6518275" y="5830888"/>
          <p14:tracePt t="48147" x="6527800" y="5795963"/>
          <p14:tracePt t="48152" x="6545263" y="5768975"/>
          <p14:tracePt t="48169" x="6545263" y="5724525"/>
          <p14:tracePt t="48185" x="6545263" y="5680075"/>
          <p14:tracePt t="48202" x="6545263" y="5643563"/>
          <p14:tracePt t="48219" x="6545263" y="5589588"/>
          <p14:tracePt t="48235" x="6545263" y="5537200"/>
          <p14:tracePt t="48251" x="6518275" y="5491163"/>
          <p14:tracePt t="48268" x="6518275" y="5438775"/>
          <p14:tracePt t="48286" x="6518275" y="5411788"/>
          <p14:tracePt t="48302" x="6510338" y="5411788"/>
          <p14:tracePt t="48318" x="6483350" y="5411788"/>
          <p14:tracePt t="48335" x="6465888" y="5384800"/>
          <p14:tracePt t="48352" x="6465888" y="5367338"/>
          <p14:tracePt t="48403" x="6465888" y="5357813"/>
          <p14:tracePt t="48404" x="6465888" y="5348288"/>
          <p14:tracePt t="48419" x="6473825" y="5322888"/>
          <p14:tracePt t="48419" x="6473825" y="5313363"/>
          <p14:tracePt t="48434" x="6510338" y="5276850"/>
          <p14:tracePt t="48452" x="6562725" y="5268913"/>
          <p14:tracePt t="48468" x="6626225" y="5268913"/>
          <p14:tracePt t="48486" x="6705600" y="5259388"/>
          <p14:tracePt t="48501" x="6919913" y="5259388"/>
          <p14:tracePt t="48519" x="7045325" y="5241925"/>
          <p14:tracePt t="48536" x="7116763" y="5241925"/>
          <p14:tracePt t="48551" x="7153275" y="5241925"/>
          <p14:tracePt t="48569" x="7170738" y="5241925"/>
          <p14:tracePt t="48586" x="7188200" y="5241925"/>
          <p14:tracePt t="48602" x="7215188" y="5241925"/>
          <p14:tracePt t="48619" x="7251700" y="5241925"/>
          <p14:tracePt t="48707" x="7277100" y="5241925"/>
          <p14:tracePt t="48710" x="7286625" y="5251450"/>
          <p14:tracePt t="48725" x="7304088" y="5251450"/>
          <p14:tracePt t="48726" x="7340600" y="5251450"/>
          <p14:tracePt t="48735" x="7375525" y="5251450"/>
          <p14:tracePt t="48753" x="7402513" y="5251450"/>
          <p14:tracePt t="48769" x="7429500" y="5251450"/>
          <p14:tracePt t="48786" x="7439025" y="5251450"/>
          <p14:tracePt t="48802" x="7429500" y="5251450"/>
          <p14:tracePt t="48867" x="7412038" y="5259388"/>
          <p14:tracePt t="48883" x="7402513" y="5259388"/>
          <p14:tracePt t="48887" x="7394575" y="5259388"/>
          <p14:tracePt t="48915" x="7375525" y="5259388"/>
          <p14:tracePt t="48919" x="7367588" y="5259388"/>
          <p14:tracePt t="48936" x="7348538" y="5259388"/>
          <p14:tracePt t="48964" x="7340600" y="5259388"/>
          <p14:tracePt t="48967" x="7331075" y="5259388"/>
          <p14:tracePt t="49636" x="7340600" y="5259388"/>
          <p14:tracePt t="49669" x="7348538" y="5259388"/>
          <p14:tracePt t="49674" x="7358063" y="5259388"/>
          <p14:tracePt t="49727" x="7367588" y="5259388"/>
          <p14:tracePt t="49973" x="7375525" y="5268913"/>
          <p14:tracePt t="49977" x="7375525" y="5276850"/>
          <p14:tracePt t="50245" x="7385050" y="5276850"/>
          <p14:tracePt t="50249" x="7394575" y="5276850"/>
          <p14:tracePt t="50406" x="7419975" y="5259388"/>
          <p14:tracePt t="50409" x="7429500" y="5251450"/>
          <p14:tracePt t="50418" x="7466013" y="5214938"/>
          <p14:tracePt t="50436" x="7491413" y="5180013"/>
          <p14:tracePt t="50437" x="7518400" y="5116513"/>
          <p14:tracePt t="50453" x="7562850" y="5054600"/>
          <p14:tracePt t="50471" x="7599363" y="4973638"/>
          <p14:tracePt t="50486" x="7616825" y="4919663"/>
          <p14:tracePt t="50534" x="7616825" y="4911725"/>
          <p14:tracePt t="50537" x="7616825" y="4902200"/>
          <p14:tracePt t="50543" x="0" y="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160" y="660715"/>
            <a:ext cx="5410226" cy="614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37840"/>
            <a:ext cx="9143999" cy="625840"/>
          </a:xfrm>
        </p:spPr>
        <p:txBody>
          <a:bodyPr>
            <a:noAutofit/>
          </a:bodyPr>
          <a:lstStyle/>
          <a:p>
            <a:r>
              <a:rPr lang="en-US" sz="2800" dirty="0"/>
              <a:t>Methods of Correction for Interfering and Modifying Inputs – </a:t>
            </a:r>
            <a:r>
              <a:rPr lang="en-US" sz="2800" dirty="0">
                <a:solidFill>
                  <a:srgbClr val="C00000"/>
                </a:solidFill>
              </a:rPr>
              <a:t>Method of opposing inputs – EXAMPLE </a:t>
            </a:r>
            <a:endParaRPr lang="en-US" sz="2800" i="1" baseline="-25000" dirty="0"/>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42461A5A-B98A-497E-AABB-31DAF6AECE70}"/>
                  </a:ext>
                </a:extLst>
              </p14:cNvPr>
              <p14:cNvContentPartPr/>
              <p14:nvPr/>
            </p14:nvContentPartPr>
            <p14:xfrm>
              <a:off x="3814553" y="1570702"/>
              <a:ext cx="51120" cy="73080"/>
            </p14:xfrm>
          </p:contentPart>
        </mc:Choice>
        <mc:Fallback xmlns="">
          <p:pic>
            <p:nvPicPr>
              <p:cNvPr id="18" name="Ink 17">
                <a:extLst>
                  <a:ext uri="{FF2B5EF4-FFF2-40B4-BE49-F238E27FC236}">
                    <a16:creationId xmlns:a16="http://schemas.microsoft.com/office/drawing/2014/main" id="{42461A5A-B98A-497E-AABB-31DAF6AECE70}"/>
                  </a:ext>
                </a:extLst>
              </p:cNvPr>
              <p:cNvPicPr/>
              <p:nvPr/>
            </p:nvPicPr>
            <p:blipFill>
              <a:blip r:embed="rId8"/>
              <a:stretch>
                <a:fillRect/>
              </a:stretch>
            </p:blipFill>
            <p:spPr>
              <a:xfrm>
                <a:off x="3810233" y="1566382"/>
                <a:ext cx="59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380A1E59-3F48-425B-A1D0-4B0BEFAEFE3B}"/>
                  </a:ext>
                </a:extLst>
              </p14:cNvPr>
              <p14:cNvContentPartPr/>
              <p14:nvPr/>
            </p14:nvContentPartPr>
            <p14:xfrm>
              <a:off x="4581353" y="1242382"/>
              <a:ext cx="66960" cy="65520"/>
            </p14:xfrm>
          </p:contentPart>
        </mc:Choice>
        <mc:Fallback xmlns="">
          <p:pic>
            <p:nvPicPr>
              <p:cNvPr id="19" name="Ink 18">
                <a:extLst>
                  <a:ext uri="{FF2B5EF4-FFF2-40B4-BE49-F238E27FC236}">
                    <a16:creationId xmlns:a16="http://schemas.microsoft.com/office/drawing/2014/main" id="{380A1E59-3F48-425B-A1D0-4B0BEFAEFE3B}"/>
                  </a:ext>
                </a:extLst>
              </p:cNvPr>
              <p:cNvPicPr/>
              <p:nvPr/>
            </p:nvPicPr>
            <p:blipFill>
              <a:blip r:embed="rId10"/>
              <a:stretch>
                <a:fillRect/>
              </a:stretch>
            </p:blipFill>
            <p:spPr>
              <a:xfrm>
                <a:off x="4577033" y="1238062"/>
                <a:ext cx="75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4659DF55-E878-4225-BA63-3E9E19441291}"/>
                  </a:ext>
                </a:extLst>
              </p14:cNvPr>
              <p14:cNvContentPartPr/>
              <p14:nvPr/>
            </p14:nvContentPartPr>
            <p14:xfrm>
              <a:off x="2867033" y="2565382"/>
              <a:ext cx="34560" cy="360"/>
            </p14:xfrm>
          </p:contentPart>
        </mc:Choice>
        <mc:Fallback xmlns="">
          <p:pic>
            <p:nvPicPr>
              <p:cNvPr id="39" name="Ink 38">
                <a:extLst>
                  <a:ext uri="{FF2B5EF4-FFF2-40B4-BE49-F238E27FC236}">
                    <a16:creationId xmlns:a16="http://schemas.microsoft.com/office/drawing/2014/main" id="{4659DF55-E878-4225-BA63-3E9E19441291}"/>
                  </a:ext>
                </a:extLst>
              </p:cNvPr>
              <p:cNvPicPr/>
              <p:nvPr/>
            </p:nvPicPr>
            <p:blipFill>
              <a:blip r:embed="rId46"/>
              <a:stretch>
                <a:fillRect/>
              </a:stretch>
            </p:blipFill>
            <p:spPr>
              <a:xfrm>
                <a:off x="2862713" y="2561062"/>
                <a:ext cx="43200" cy="9000"/>
              </a:xfrm>
              <a:prstGeom prst="rect">
                <a:avLst/>
              </a:prstGeom>
            </p:spPr>
          </p:pic>
        </mc:Fallback>
      </mc:AlternateContent>
      <p:grpSp>
        <p:nvGrpSpPr>
          <p:cNvPr id="42" name="Group 41">
            <a:extLst>
              <a:ext uri="{FF2B5EF4-FFF2-40B4-BE49-F238E27FC236}">
                <a16:creationId xmlns:a16="http://schemas.microsoft.com/office/drawing/2014/main" id="{58269B3A-9028-49CB-9FCB-552436CCCA87}"/>
              </a:ext>
            </a:extLst>
          </p:cNvPr>
          <p:cNvGrpSpPr/>
          <p:nvPr/>
        </p:nvGrpSpPr>
        <p:grpSpPr>
          <a:xfrm>
            <a:off x="3946313" y="2531182"/>
            <a:ext cx="28800" cy="34560"/>
            <a:chOff x="3946313" y="2531182"/>
            <a:chExt cx="28800" cy="34560"/>
          </a:xfrm>
        </p:grpSpPr>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9C5B5BAA-6EC2-4938-AE20-BC31E927F449}"/>
                    </a:ext>
                  </a:extLst>
                </p14:cNvPr>
                <p14:cNvContentPartPr/>
                <p14:nvPr/>
              </p14:nvContentPartPr>
              <p14:xfrm>
                <a:off x="3974753" y="2565382"/>
                <a:ext cx="360" cy="360"/>
              </p14:xfrm>
            </p:contentPart>
          </mc:Choice>
          <mc:Fallback xmlns="">
            <p:pic>
              <p:nvPicPr>
                <p:cNvPr id="40" name="Ink 39">
                  <a:extLst>
                    <a:ext uri="{FF2B5EF4-FFF2-40B4-BE49-F238E27FC236}">
                      <a16:creationId xmlns:a16="http://schemas.microsoft.com/office/drawing/2014/main" id="{9C5B5BAA-6EC2-4938-AE20-BC31E927F449}"/>
                    </a:ext>
                  </a:extLst>
                </p:cNvPr>
                <p:cNvPicPr/>
                <p:nvPr/>
              </p:nvPicPr>
              <p:blipFill>
                <a:blip r:embed="rId48"/>
                <a:stretch>
                  <a:fillRect/>
                </a:stretch>
              </p:blipFill>
              <p:spPr>
                <a:xfrm>
                  <a:off x="3970433" y="25610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213C824D-B6BF-4B6B-A72A-0827069B7372}"/>
                    </a:ext>
                  </a:extLst>
                </p14:cNvPr>
                <p14:cNvContentPartPr/>
                <p14:nvPr/>
              </p14:nvContentPartPr>
              <p14:xfrm>
                <a:off x="3946313" y="2531182"/>
                <a:ext cx="360" cy="34560"/>
              </p14:xfrm>
            </p:contentPart>
          </mc:Choice>
          <mc:Fallback xmlns="">
            <p:pic>
              <p:nvPicPr>
                <p:cNvPr id="41" name="Ink 40">
                  <a:extLst>
                    <a:ext uri="{FF2B5EF4-FFF2-40B4-BE49-F238E27FC236}">
                      <a16:creationId xmlns:a16="http://schemas.microsoft.com/office/drawing/2014/main" id="{213C824D-B6BF-4B6B-A72A-0827069B7372}"/>
                    </a:ext>
                  </a:extLst>
                </p:cNvPr>
                <p:cNvPicPr/>
                <p:nvPr/>
              </p:nvPicPr>
              <p:blipFill>
                <a:blip r:embed="rId50"/>
                <a:stretch>
                  <a:fillRect/>
                </a:stretch>
              </p:blipFill>
              <p:spPr>
                <a:xfrm>
                  <a:off x="3941993" y="2526862"/>
                  <a:ext cx="9000" cy="43200"/>
                </a:xfrm>
                <a:prstGeom prst="rect">
                  <a:avLst/>
                </a:prstGeom>
              </p:spPr>
            </p:pic>
          </mc:Fallback>
        </mc:AlternateContent>
      </p:grpSp>
      <p:grpSp>
        <p:nvGrpSpPr>
          <p:cNvPr id="47" name="Group 46">
            <a:extLst>
              <a:ext uri="{FF2B5EF4-FFF2-40B4-BE49-F238E27FC236}">
                <a16:creationId xmlns:a16="http://schemas.microsoft.com/office/drawing/2014/main" id="{C7C8C04C-3D12-44B9-A702-7ECB6B808311}"/>
              </a:ext>
            </a:extLst>
          </p:cNvPr>
          <p:cNvGrpSpPr/>
          <p:nvPr/>
        </p:nvGrpSpPr>
        <p:grpSpPr>
          <a:xfrm>
            <a:off x="3882233" y="2003062"/>
            <a:ext cx="140760" cy="106920"/>
            <a:chOff x="3882233" y="2003062"/>
            <a:chExt cx="140760" cy="106920"/>
          </a:xfrm>
        </p:grpSpPr>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1A7A848E-691D-4350-BCE7-72D6B5DE3159}"/>
                    </a:ext>
                  </a:extLst>
                </p14:cNvPr>
                <p14:cNvContentPartPr/>
                <p14:nvPr/>
              </p14:nvContentPartPr>
              <p14:xfrm>
                <a:off x="3946313" y="2061742"/>
                <a:ext cx="360" cy="360"/>
              </p14:xfrm>
            </p:contentPart>
          </mc:Choice>
          <mc:Fallback xmlns="">
            <p:pic>
              <p:nvPicPr>
                <p:cNvPr id="43" name="Ink 42">
                  <a:extLst>
                    <a:ext uri="{FF2B5EF4-FFF2-40B4-BE49-F238E27FC236}">
                      <a16:creationId xmlns:a16="http://schemas.microsoft.com/office/drawing/2014/main" id="{1A7A848E-691D-4350-BCE7-72D6B5DE3159}"/>
                    </a:ext>
                  </a:extLst>
                </p:cNvPr>
                <p:cNvPicPr/>
                <p:nvPr/>
              </p:nvPicPr>
              <p:blipFill>
                <a:blip r:embed="rId48"/>
                <a:stretch>
                  <a:fillRect/>
                </a:stretch>
              </p:blipFill>
              <p:spPr>
                <a:xfrm>
                  <a:off x="3941993" y="205742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642FFE30-A5EB-484F-B3E3-9D93CF2D4EC1}"/>
                    </a:ext>
                  </a:extLst>
                </p14:cNvPr>
                <p14:cNvContentPartPr/>
                <p14:nvPr/>
              </p14:nvContentPartPr>
              <p14:xfrm>
                <a:off x="3946313" y="2042302"/>
                <a:ext cx="360" cy="19800"/>
              </p14:xfrm>
            </p:contentPart>
          </mc:Choice>
          <mc:Fallback xmlns="">
            <p:pic>
              <p:nvPicPr>
                <p:cNvPr id="44" name="Ink 43">
                  <a:extLst>
                    <a:ext uri="{FF2B5EF4-FFF2-40B4-BE49-F238E27FC236}">
                      <a16:creationId xmlns:a16="http://schemas.microsoft.com/office/drawing/2014/main" id="{642FFE30-A5EB-484F-B3E3-9D93CF2D4EC1}"/>
                    </a:ext>
                  </a:extLst>
                </p:cNvPr>
                <p:cNvPicPr/>
                <p:nvPr/>
              </p:nvPicPr>
              <p:blipFill>
                <a:blip r:embed="rId53"/>
                <a:stretch>
                  <a:fillRect/>
                </a:stretch>
              </p:blipFill>
              <p:spPr>
                <a:xfrm>
                  <a:off x="3941993" y="2037982"/>
                  <a:ext cx="9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A8C8CDA3-0386-438C-90F0-5D1348B9BAE9}"/>
                    </a:ext>
                  </a:extLst>
                </p14:cNvPr>
                <p14:cNvContentPartPr/>
                <p14:nvPr/>
              </p14:nvContentPartPr>
              <p14:xfrm>
                <a:off x="3882233" y="2003062"/>
                <a:ext cx="140760" cy="106920"/>
              </p14:xfrm>
            </p:contentPart>
          </mc:Choice>
          <mc:Fallback xmlns="">
            <p:pic>
              <p:nvPicPr>
                <p:cNvPr id="46" name="Ink 45">
                  <a:extLst>
                    <a:ext uri="{FF2B5EF4-FFF2-40B4-BE49-F238E27FC236}">
                      <a16:creationId xmlns:a16="http://schemas.microsoft.com/office/drawing/2014/main" id="{A8C8CDA3-0386-438C-90F0-5D1348B9BAE9}"/>
                    </a:ext>
                  </a:extLst>
                </p:cNvPr>
                <p:cNvPicPr/>
                <p:nvPr/>
              </p:nvPicPr>
              <p:blipFill>
                <a:blip r:embed="rId55"/>
                <a:stretch>
                  <a:fillRect/>
                </a:stretch>
              </p:blipFill>
              <p:spPr>
                <a:xfrm>
                  <a:off x="3877913" y="1998742"/>
                  <a:ext cx="14940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51" name="Ink 50">
                <a:extLst>
                  <a:ext uri="{FF2B5EF4-FFF2-40B4-BE49-F238E27FC236}">
                    <a16:creationId xmlns:a16="http://schemas.microsoft.com/office/drawing/2014/main" id="{FF4BDFED-B0C3-4307-9549-D3FFD3F56B42}"/>
                  </a:ext>
                </a:extLst>
              </p14:cNvPr>
              <p14:cNvContentPartPr/>
              <p14:nvPr/>
            </p14:nvContentPartPr>
            <p14:xfrm>
              <a:off x="3256193" y="2545942"/>
              <a:ext cx="313560" cy="39600"/>
            </p14:xfrm>
          </p:contentPart>
        </mc:Choice>
        <mc:Fallback xmlns="">
          <p:pic>
            <p:nvPicPr>
              <p:cNvPr id="51" name="Ink 50">
                <a:extLst>
                  <a:ext uri="{FF2B5EF4-FFF2-40B4-BE49-F238E27FC236}">
                    <a16:creationId xmlns:a16="http://schemas.microsoft.com/office/drawing/2014/main" id="{FF4BDFED-B0C3-4307-9549-D3FFD3F56B42}"/>
                  </a:ext>
                </a:extLst>
              </p:cNvPr>
              <p:cNvPicPr/>
              <p:nvPr/>
            </p:nvPicPr>
            <p:blipFill>
              <a:blip r:embed="rId63"/>
              <a:stretch>
                <a:fillRect/>
              </a:stretch>
            </p:blipFill>
            <p:spPr>
              <a:xfrm>
                <a:off x="3251873" y="2541622"/>
                <a:ext cx="32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7" name="Ink 56">
                <a:extLst>
                  <a:ext uri="{FF2B5EF4-FFF2-40B4-BE49-F238E27FC236}">
                    <a16:creationId xmlns:a16="http://schemas.microsoft.com/office/drawing/2014/main" id="{2F3EF5B2-EB22-42D7-9F2A-5E276E7B6D5A}"/>
                  </a:ext>
                </a:extLst>
              </p14:cNvPr>
              <p14:cNvContentPartPr/>
              <p14:nvPr/>
            </p14:nvContentPartPr>
            <p14:xfrm>
              <a:off x="6362993" y="2549542"/>
              <a:ext cx="276480" cy="95760"/>
            </p14:xfrm>
          </p:contentPart>
        </mc:Choice>
        <mc:Fallback xmlns="">
          <p:pic>
            <p:nvPicPr>
              <p:cNvPr id="57" name="Ink 56">
                <a:extLst>
                  <a:ext uri="{FF2B5EF4-FFF2-40B4-BE49-F238E27FC236}">
                    <a16:creationId xmlns:a16="http://schemas.microsoft.com/office/drawing/2014/main" id="{2F3EF5B2-EB22-42D7-9F2A-5E276E7B6D5A}"/>
                  </a:ext>
                </a:extLst>
              </p:cNvPr>
              <p:cNvPicPr/>
              <p:nvPr/>
            </p:nvPicPr>
            <p:blipFill>
              <a:blip r:embed="rId87"/>
              <a:stretch>
                <a:fillRect/>
              </a:stretch>
            </p:blipFill>
            <p:spPr>
              <a:xfrm>
                <a:off x="6358673" y="2545222"/>
                <a:ext cx="285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57A77409-BF80-4A08-BF92-B0EAAAE1AD45}"/>
                  </a:ext>
                </a:extLst>
              </p14:cNvPr>
              <p14:cNvContentPartPr/>
              <p14:nvPr/>
            </p14:nvContentPartPr>
            <p14:xfrm>
              <a:off x="3871073" y="1473862"/>
              <a:ext cx="47880" cy="58320"/>
            </p14:xfrm>
          </p:contentPart>
        </mc:Choice>
        <mc:Fallback xmlns="">
          <p:pic>
            <p:nvPicPr>
              <p:cNvPr id="59" name="Ink 58">
                <a:extLst>
                  <a:ext uri="{FF2B5EF4-FFF2-40B4-BE49-F238E27FC236}">
                    <a16:creationId xmlns:a16="http://schemas.microsoft.com/office/drawing/2014/main" id="{57A77409-BF80-4A08-BF92-B0EAAAE1AD45}"/>
                  </a:ext>
                </a:extLst>
              </p:cNvPr>
              <p:cNvPicPr/>
              <p:nvPr/>
            </p:nvPicPr>
            <p:blipFill>
              <a:blip r:embed="rId89"/>
              <a:stretch>
                <a:fillRect/>
              </a:stretch>
            </p:blipFill>
            <p:spPr>
              <a:xfrm>
                <a:off x="3866753" y="1469542"/>
                <a:ext cx="56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72" name="Ink 7171">
                <a:extLst>
                  <a:ext uri="{FF2B5EF4-FFF2-40B4-BE49-F238E27FC236}">
                    <a16:creationId xmlns:a16="http://schemas.microsoft.com/office/drawing/2014/main" id="{D885FF3F-056E-42CC-9C7C-D26B98E1B24E}"/>
                  </a:ext>
                </a:extLst>
              </p14:cNvPr>
              <p14:cNvContentPartPr/>
              <p14:nvPr/>
            </p14:nvContentPartPr>
            <p14:xfrm>
              <a:off x="4683593" y="2705782"/>
              <a:ext cx="360" cy="360"/>
            </p14:xfrm>
          </p:contentPart>
        </mc:Choice>
        <mc:Fallback xmlns="">
          <p:pic>
            <p:nvPicPr>
              <p:cNvPr id="7172" name="Ink 7171">
                <a:extLst>
                  <a:ext uri="{FF2B5EF4-FFF2-40B4-BE49-F238E27FC236}">
                    <a16:creationId xmlns:a16="http://schemas.microsoft.com/office/drawing/2014/main" id="{D885FF3F-056E-42CC-9C7C-D26B98E1B24E}"/>
                  </a:ext>
                </a:extLst>
              </p:cNvPr>
              <p:cNvPicPr/>
              <p:nvPr/>
            </p:nvPicPr>
            <p:blipFill>
              <a:blip r:embed="rId48"/>
              <a:stretch>
                <a:fillRect/>
              </a:stretch>
            </p:blipFill>
            <p:spPr>
              <a:xfrm>
                <a:off x="4679273" y="270146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83" name="Ink 7182">
                <a:extLst>
                  <a:ext uri="{FF2B5EF4-FFF2-40B4-BE49-F238E27FC236}">
                    <a16:creationId xmlns:a16="http://schemas.microsoft.com/office/drawing/2014/main" id="{7C002FF2-07FE-4998-9FB6-1CEC631EEA36}"/>
                  </a:ext>
                </a:extLst>
              </p14:cNvPr>
              <p14:cNvContentPartPr/>
              <p14:nvPr/>
            </p14:nvContentPartPr>
            <p14:xfrm>
              <a:off x="3777473" y="5261062"/>
              <a:ext cx="665280" cy="635400"/>
            </p14:xfrm>
          </p:contentPart>
        </mc:Choice>
        <mc:Fallback xmlns="">
          <p:pic>
            <p:nvPicPr>
              <p:cNvPr id="7183" name="Ink 7182">
                <a:extLst>
                  <a:ext uri="{FF2B5EF4-FFF2-40B4-BE49-F238E27FC236}">
                    <a16:creationId xmlns:a16="http://schemas.microsoft.com/office/drawing/2014/main" id="{7C002FF2-07FE-4998-9FB6-1CEC631EEA36}"/>
                  </a:ext>
                </a:extLst>
              </p:cNvPr>
              <p:cNvPicPr/>
              <p:nvPr/>
            </p:nvPicPr>
            <p:blipFill>
              <a:blip r:embed="rId113"/>
              <a:stretch>
                <a:fillRect/>
              </a:stretch>
            </p:blipFill>
            <p:spPr>
              <a:xfrm>
                <a:off x="3773153" y="5256742"/>
                <a:ext cx="673920" cy="644040"/>
              </a:xfrm>
              <a:prstGeom prst="rect">
                <a:avLst/>
              </a:prstGeom>
            </p:spPr>
          </p:pic>
        </mc:Fallback>
      </mc:AlternateContent>
    </p:spTree>
    <p:custDataLst>
      <p:tags r:id="rId1"/>
    </p:custDataLst>
    <p:extLst>
      <p:ext uri="{BB962C8B-B14F-4D97-AF65-F5344CB8AC3E}">
        <p14:creationId xmlns:p14="http://schemas.microsoft.com/office/powerpoint/2010/main" val="385417747"/>
      </p:ext>
    </p:extLst>
  </p:cSld>
  <p:clrMapOvr>
    <a:masterClrMapping/>
  </p:clrMapOvr>
  <mc:AlternateContent xmlns:mc="http://schemas.openxmlformats.org/markup-compatibility/2006" xmlns:p14="http://schemas.microsoft.com/office/powerpoint/2010/main">
    <mc:Choice Requires="p14">
      <p:transition spd="slow" p14:dur="2000" advTm="180497"/>
    </mc:Choice>
    <mc:Fallback xmlns="">
      <p:transition spd="slow" advTm="180497"/>
    </mc:Fallback>
  </mc:AlternateContent>
  <p:extLst>
    <p:ext uri="{3A86A75C-4F4B-4683-9AE1-C65F6400EC91}">
      <p14:laserTraceLst xmlns:p14="http://schemas.microsoft.com/office/powerpoint/2010/main">
        <p14:tracePtLst>
          <p14:tracePt t="4056" x="4884738" y="1660525"/>
          <p14:tracePt t="4090" x="4884738" y="1652588"/>
          <p14:tracePt t="4106" x="4884738" y="1633538"/>
          <p14:tracePt t="4123" x="4884738" y="1625600"/>
          <p14:tracePt t="4186" x="4884738" y="1616075"/>
          <p14:tracePt t="4409" x="4875213" y="1616075"/>
          <p14:tracePt t="4414" x="4867275" y="1616075"/>
          <p14:tracePt t="4425" x="4848225" y="1625600"/>
          <p14:tracePt t="4425" x="4822825" y="1633538"/>
          <p14:tracePt t="4434" x="4776788" y="1633538"/>
          <p14:tracePt t="4456" x="4724400" y="1633538"/>
          <p14:tracePt t="4468" x="4633913" y="1633538"/>
          <p14:tracePt t="4483" x="4554538" y="1633538"/>
          <p14:tracePt t="4501" x="4438650" y="1633538"/>
          <p14:tracePt t="4517" x="4348163" y="1633538"/>
          <p14:tracePt t="4534" x="4232275" y="1633538"/>
          <p14:tracePt t="4550" x="4116388" y="1633538"/>
          <p14:tracePt t="4568" x="4000500" y="1633538"/>
          <p14:tracePt t="4568" x="3929063" y="1633538"/>
          <p14:tracePt t="4585" x="3803650" y="1633538"/>
          <p14:tracePt t="4601" x="3625850" y="1660525"/>
          <p14:tracePt t="4618" x="3527425" y="1660525"/>
          <p14:tracePt t="4634" x="3490913" y="1660525"/>
          <p14:tracePt t="4651" x="3465513" y="1660525"/>
          <p14:tracePt t="4651" x="3455988" y="1660525"/>
          <p14:tracePt t="4671" x="3446463" y="1660525"/>
          <p14:tracePt t="4762" x="3438525" y="1652588"/>
          <p14:tracePt t="4765" x="3455988" y="1633538"/>
          <p14:tracePt t="4784" x="3490913" y="1625600"/>
          <p14:tracePt t="4785" x="3554413" y="1581150"/>
          <p14:tracePt t="4801" x="3589338" y="1554163"/>
          <p14:tracePt t="4817" x="3633788" y="1527175"/>
          <p14:tracePt t="4834" x="3687763" y="1509713"/>
          <p14:tracePt t="4850" x="3714750" y="1509713"/>
          <p14:tracePt t="4867" x="3759200" y="1500188"/>
          <p14:tracePt t="4884" x="3803650" y="1500188"/>
          <p14:tracePt t="4901" x="3822700" y="1500188"/>
          <p14:tracePt t="4917" x="3848100" y="1500188"/>
          <p14:tracePt t="4935" x="3875088" y="1490663"/>
          <p14:tracePt t="4952" x="3894138" y="1490663"/>
          <p14:tracePt t="4968" x="3938588" y="1490663"/>
          <p14:tracePt t="4984" x="3973513" y="1490663"/>
          <p14:tracePt t="5000" x="3990975" y="1490663"/>
          <p14:tracePt t="5066" x="4010025" y="1490663"/>
          <p14:tracePt t="5116" x="4017963" y="1490663"/>
          <p14:tracePt t="5119" x="4037013" y="1490663"/>
          <p14:tracePt t="5131" x="4044950" y="1490663"/>
          <p14:tracePt t="5136" x="4062413" y="1490663"/>
          <p14:tracePt t="5152" x="4081463" y="1490663"/>
          <p14:tracePt t="5280" x="4071938" y="1490663"/>
          <p14:tracePt t="5292" x="4044950" y="1490663"/>
          <p14:tracePt t="5297" x="4027488" y="1490663"/>
          <p14:tracePt t="5318" x="3973513" y="1490663"/>
          <p14:tracePt t="5319" x="3919538" y="1490663"/>
          <p14:tracePt t="5336" x="3857625" y="1490663"/>
          <p14:tracePt t="5353" x="3776663" y="1490663"/>
          <p14:tracePt t="5369" x="3679825" y="1490663"/>
          <p14:tracePt t="5386" x="3554413" y="1490663"/>
          <p14:tracePt t="5402" x="3429000" y="1509713"/>
          <p14:tracePt t="5419" x="3232150" y="1544638"/>
          <p14:tracePt t="5437" x="3000375" y="1562100"/>
          <p14:tracePt t="5453" x="2741613" y="1598613"/>
          <p14:tracePt t="5470" x="2455863" y="1625600"/>
          <p14:tracePt t="5485" x="2205038" y="1633538"/>
          <p14:tracePt t="5503" x="2000250" y="1652588"/>
          <p14:tracePt t="5503" x="1919288" y="1660525"/>
          <p14:tracePt t="5521" x="1803400" y="1679575"/>
          <p14:tracePt t="5537" x="1731963" y="1679575"/>
          <p14:tracePt t="5552" x="1643063" y="1679575"/>
          <p14:tracePt t="5569" x="1562100" y="1679575"/>
          <p14:tracePt t="5586" x="1438275" y="1679575"/>
          <p14:tracePt t="5602" x="1322388" y="1679575"/>
          <p14:tracePt t="5618" x="1187450" y="1679575"/>
          <p14:tracePt t="5636" x="1071563" y="1679575"/>
          <p14:tracePt t="5652" x="938213" y="1679575"/>
          <p14:tracePt t="5669" x="911225" y="1679575"/>
          <p14:tracePt t="5686" x="893763" y="1679575"/>
          <p14:tracePt t="5772" x="884238" y="1679575"/>
          <p14:tracePt t="5888" x="893763" y="1679575"/>
          <p14:tracePt t="5899" x="919163" y="1679575"/>
          <p14:tracePt t="5904" x="928688" y="1679575"/>
          <p14:tracePt t="5909" x="938213" y="1679575"/>
          <p14:tracePt t="5919" x="1000125" y="1679575"/>
          <p14:tracePt t="5935" x="1071563" y="1679575"/>
          <p14:tracePt t="5952" x="1133475" y="1679575"/>
          <p14:tracePt t="5968" x="1196975" y="1679575"/>
          <p14:tracePt t="5985" x="1258888" y="1679575"/>
          <p14:tracePt t="6002" x="1303338" y="1679575"/>
          <p14:tracePt t="6018" x="1347788" y="1679575"/>
          <p14:tracePt t="6036" x="1384300" y="1679575"/>
          <p14:tracePt t="6052" x="1419225" y="1679575"/>
          <p14:tracePt t="6069" x="1465263" y="1679575"/>
          <p14:tracePt t="6086" x="1500188" y="1679575"/>
          <p14:tracePt t="6102" x="1536700" y="1679575"/>
          <p14:tracePt t="6119" x="1581150" y="1679575"/>
          <p14:tracePt t="6136" x="1625600" y="1679575"/>
          <p14:tracePt t="6153" x="1679575" y="1679575"/>
          <p14:tracePt t="6169" x="1731963" y="1679575"/>
          <p14:tracePt t="6185" x="1768475" y="1679575"/>
          <p14:tracePt t="6203" x="1822450" y="1679575"/>
          <p14:tracePt t="6219" x="1893888" y="1679575"/>
          <p14:tracePt t="6238" x="1946275" y="1679575"/>
          <p14:tracePt t="6252" x="2000250" y="1679575"/>
          <p14:tracePt t="6269" x="2036763" y="1679575"/>
          <p14:tracePt t="6286" x="2089150" y="1679575"/>
          <p14:tracePt t="6302" x="2152650" y="1679575"/>
          <p14:tracePt t="6302" x="2179638" y="1679575"/>
          <p14:tracePt t="6320" x="2232025" y="1679575"/>
          <p14:tracePt t="6336" x="2295525" y="1679575"/>
          <p14:tracePt t="6353" x="2374900" y="1679575"/>
          <p14:tracePt t="6369" x="2465388" y="1679575"/>
          <p14:tracePt t="6386" x="2562225" y="1679575"/>
          <p14:tracePt t="6402" x="2697163" y="1679575"/>
          <p14:tracePt t="6420" x="2776538" y="1679575"/>
          <p14:tracePt t="6436" x="2874963" y="1670050"/>
          <p14:tracePt t="6452" x="2965450" y="1670050"/>
          <p14:tracePt t="6469" x="3062288" y="1670050"/>
          <p14:tracePt t="6486" x="3179763" y="1670050"/>
          <p14:tracePt t="6502" x="3295650" y="1670050"/>
          <p14:tracePt t="6519" x="3419475" y="1670050"/>
          <p14:tracePt t="6536" x="3554413" y="1660525"/>
          <p14:tracePt t="6553" x="3679825" y="1633538"/>
          <p14:tracePt t="6570" x="3813175" y="1625600"/>
          <p14:tracePt t="6585" x="3919538" y="1616075"/>
          <p14:tracePt t="6603" x="3946525" y="1616075"/>
          <p14:tracePt t="6619" x="3956050" y="1608138"/>
          <p14:tracePt t="6636" x="3983038" y="1608138"/>
          <p14:tracePt t="6652" x="4044950" y="1608138"/>
          <p14:tracePt t="6670" x="4062413" y="1608138"/>
          <p14:tracePt t="6686" x="4133850" y="1608138"/>
          <p14:tracePt t="6702" x="4143375" y="1608138"/>
          <p14:tracePt t="6942" x="4152900" y="1608138"/>
          <p14:tracePt t="6946" x="4116388" y="1608138"/>
          <p14:tracePt t="6958" x="4017963" y="1598613"/>
          <p14:tracePt t="6959" x="3902075" y="1598613"/>
          <p14:tracePt t="6969" x="3589338" y="1598613"/>
          <p14:tracePt t="6986" x="3197225" y="1598613"/>
          <p14:tracePt t="7003" x="2894013" y="1598613"/>
          <p14:tracePt t="7020" x="2697163" y="1598613"/>
          <p14:tracePt t="7036" x="2571750" y="1598613"/>
          <p14:tracePt t="7053" x="2428875" y="1589088"/>
          <p14:tracePt t="7070" x="2330450" y="1571625"/>
          <p14:tracePt t="7088" x="2205038" y="1554163"/>
          <p14:tracePt t="7103" x="2009775" y="1536700"/>
          <p14:tracePt t="7120" x="1812925" y="1517650"/>
          <p14:tracePt t="7136" x="1724025" y="1500188"/>
          <p14:tracePt t="7153" x="1679575" y="1490663"/>
          <p14:tracePt t="7171" x="1652588" y="1482725"/>
          <p14:tracePt t="7230" x="1652588" y="1473200"/>
          <p14:tracePt t="7326" x="1643063" y="1465263"/>
          <p14:tracePt t="7330" x="1633538" y="1455738"/>
          <p14:tracePt t="7342" x="1598613" y="1455738"/>
          <p14:tracePt t="7347" x="1554163" y="1455738"/>
          <p14:tracePt t="7358" x="1482725" y="1455738"/>
          <p14:tracePt t="7370" x="1374775" y="1455738"/>
          <p14:tracePt t="7387" x="1258888" y="1455738"/>
          <p14:tracePt t="7404" x="1125538" y="1455738"/>
          <p14:tracePt t="7420" x="990600" y="1455738"/>
          <p14:tracePt t="7436" x="874713" y="1455738"/>
          <p14:tracePt t="7436" x="839788" y="1455738"/>
          <p14:tracePt t="7455" x="795338" y="1455738"/>
          <p14:tracePt t="7471" x="776288" y="1455738"/>
          <p14:tracePt t="7488" x="768350" y="1455738"/>
          <p14:tracePt t="7503" x="750888" y="1419225"/>
          <p14:tracePt t="7520" x="750888" y="1374775"/>
          <p14:tracePt t="7536" x="750888" y="1322388"/>
          <p14:tracePt t="7553" x="750888" y="1241425"/>
          <p14:tracePt t="7570" x="750888" y="1196975"/>
          <p14:tracePt t="7586" x="750888" y="1143000"/>
          <p14:tracePt t="7604" x="750888" y="1098550"/>
          <p14:tracePt t="7619" x="750888" y="1081088"/>
          <p14:tracePt t="7636" x="776288" y="1054100"/>
          <p14:tracePt t="7653" x="866775" y="1017588"/>
          <p14:tracePt t="7670" x="1089025" y="955675"/>
          <p14:tracePt t="7689" x="1482725" y="911225"/>
          <p14:tracePt t="7703" x="1776413" y="866775"/>
          <p14:tracePt t="7720" x="2081213" y="812800"/>
          <p14:tracePt t="7736" x="2374900" y="731838"/>
          <p14:tracePt t="7753" x="2625725" y="679450"/>
          <p14:tracePt t="7770" x="2867025" y="669925"/>
          <p14:tracePt t="7787" x="3125788" y="669925"/>
          <p14:tracePt t="7804" x="3367088" y="696913"/>
          <p14:tracePt t="7820" x="3562350" y="758825"/>
          <p14:tracePt t="7836" x="3724275" y="822325"/>
          <p14:tracePt t="7836" x="3776663" y="839788"/>
          <p14:tracePt t="7854" x="3894138" y="901700"/>
          <p14:tracePt t="7870" x="4000500" y="990600"/>
          <p14:tracePt t="7887" x="4098925" y="1081088"/>
          <p14:tracePt t="7904" x="4152900" y="1169988"/>
          <p14:tracePt t="7920" x="4179888" y="1276350"/>
          <p14:tracePt t="7936" x="4187825" y="1393825"/>
          <p14:tracePt t="7953" x="4187825" y="1589088"/>
          <p14:tracePt t="7970" x="4160838" y="1724025"/>
          <p14:tracePt t="7986" x="4108450" y="1847850"/>
          <p14:tracePt t="8003" x="4062413" y="1990725"/>
          <p14:tracePt t="8020" x="4010025" y="2125663"/>
          <p14:tracePt t="8037" x="3929063" y="2259013"/>
          <p14:tracePt t="8054" x="3822700" y="2401888"/>
          <p14:tracePt t="8069" x="3705225" y="2500313"/>
          <p14:tracePt t="8087" x="3643313" y="2500313"/>
          <p14:tracePt t="8103" x="3554413" y="2527300"/>
          <p14:tracePt t="8144" x="3536950" y="2536825"/>
          <p14:tracePt t="8148" x="3500438" y="2536825"/>
          <p14:tracePt t="8161" x="3340100" y="2527300"/>
          <p14:tracePt t="8170" x="3152775" y="2473325"/>
          <p14:tracePt t="8187" x="2973388" y="2393950"/>
          <p14:tracePt t="8203" x="2965450" y="2384425"/>
          <p14:tracePt t="8220" x="2938463" y="2330450"/>
          <p14:tracePt t="8237" x="2919413" y="2170113"/>
          <p14:tracePt t="8254" x="2919413" y="1955800"/>
          <p14:tracePt t="8270" x="2919413" y="1758950"/>
          <p14:tracePt t="8287" x="2938463" y="1544638"/>
          <p14:tracePt t="8304" x="2982913" y="1455738"/>
          <p14:tracePt t="8320" x="3000375" y="1428750"/>
          <p14:tracePt t="8337" x="3027363" y="1393825"/>
          <p14:tracePt t="8353" x="3036888" y="1393825"/>
          <p14:tracePt t="8416" x="3027363" y="1393825"/>
          <p14:tracePt t="8421" x="2990850" y="1401763"/>
          <p14:tracePt t="8436" x="2830513" y="1446213"/>
          <p14:tracePt t="8453" x="2616200" y="1490663"/>
          <p14:tracePt t="8454" x="2357438" y="1544638"/>
          <p14:tracePt t="8470" x="2089150" y="1554163"/>
          <p14:tracePt t="8487" x="1839913" y="1554163"/>
          <p14:tracePt t="8503" x="1625600" y="1554163"/>
          <p14:tracePt t="8520" x="1490663" y="1554163"/>
          <p14:tracePt t="8536" x="1455738" y="1554163"/>
          <p14:tracePt t="8577" x="1446213" y="1554163"/>
          <p14:tracePt t="8625" x="1438275" y="1554163"/>
          <p14:tracePt t="8641" x="1419225" y="1554163"/>
          <p14:tracePt t="8644" x="1384300" y="1554163"/>
          <p14:tracePt t="8653" x="1322388" y="1554163"/>
          <p14:tracePt t="8670" x="1187450" y="1554163"/>
          <p14:tracePt t="8688" x="1152525" y="1554163"/>
          <p14:tracePt t="8688" x="1143000" y="1554163"/>
          <p14:tracePt t="8704" x="1133475" y="1554163"/>
          <p14:tracePt t="8757" x="1143000" y="1554163"/>
          <p14:tracePt t="8769" x="1160463" y="1554163"/>
          <p14:tracePt t="8787" x="1196975" y="1554163"/>
          <p14:tracePt t="8788" x="1258888" y="1536700"/>
          <p14:tracePt t="8804" x="1312863" y="1527175"/>
          <p14:tracePt t="8821" x="1419225" y="1527175"/>
          <p14:tracePt t="8837" x="1679575" y="1527175"/>
          <p14:tracePt t="8854" x="2027238" y="1517650"/>
          <p14:tracePt t="8870" x="2347913" y="1509713"/>
          <p14:tracePt t="8887" x="2643188" y="1509713"/>
          <p14:tracePt t="8903" x="2911475" y="1500188"/>
          <p14:tracePt t="8920" x="3197225" y="1455738"/>
          <p14:tracePt t="8937" x="3544888" y="1401763"/>
          <p14:tracePt t="8953" x="3867150" y="1357313"/>
          <p14:tracePt t="8970" x="4081463" y="1330325"/>
          <p14:tracePt t="8987" x="4160838" y="1322388"/>
          <p14:tracePt t="9003" x="4205288" y="1312863"/>
          <p14:tracePt t="9021" x="4224338" y="1312863"/>
          <p14:tracePt t="9037" x="4232275" y="1312863"/>
          <p14:tracePt t="9072" x="4241800" y="1303338"/>
          <p14:tracePt t="9073" x="4251325" y="1303338"/>
          <p14:tracePt t="9087" x="4322763" y="1303338"/>
          <p14:tracePt t="9105" x="4330700" y="1303338"/>
          <p14:tracePt t="9174" x="4322763" y="1303338"/>
          <p14:tracePt t="9184" x="4295775" y="1303338"/>
          <p14:tracePt t="9188" x="4232275" y="1303338"/>
          <p14:tracePt t="9201" x="3902075" y="1303338"/>
          <p14:tracePt t="9204" x="3276600" y="1303338"/>
          <p14:tracePt t="9221" x="2500313" y="1303338"/>
          <p14:tracePt t="9237" x="1776413" y="1303338"/>
          <p14:tracePt t="9255" x="1214438" y="1303338"/>
          <p14:tracePt t="9271" x="893763" y="1303338"/>
          <p14:tracePt t="9288" x="731838" y="1303338"/>
          <p14:tracePt t="9303" x="660400" y="1303338"/>
          <p14:tracePt t="9319" x="642938" y="1303338"/>
          <p14:tracePt t="9337" x="625475" y="1303338"/>
          <p14:tracePt t="9429" x="633413" y="1303338"/>
          <p14:tracePt t="9440" x="652463" y="1303338"/>
          <p14:tracePt t="9454" x="660400" y="1303338"/>
          <p14:tracePt t="9455" x="687388" y="1303338"/>
          <p14:tracePt t="9470" x="803275" y="1303338"/>
          <p14:tracePt t="9488" x="928688" y="1303338"/>
          <p14:tracePt t="9504" x="1616075" y="1303338"/>
          <p14:tracePt t="9520" x="2268538" y="1303338"/>
          <p14:tracePt t="9538" x="2830513" y="1322388"/>
          <p14:tracePt t="9554" x="3179763" y="1322388"/>
          <p14:tracePt t="9571" x="3429000" y="1322388"/>
          <p14:tracePt t="9588" x="3438525" y="1322388"/>
          <p14:tracePt t="9604" x="3446463" y="1322388"/>
          <p14:tracePt t="9666" x="3455988" y="1347788"/>
          <p14:tracePt t="9670" x="3455988" y="1374775"/>
          <p14:tracePt t="9682" x="3438525" y="1438275"/>
          <p14:tracePt t="9687" x="3394075" y="1490663"/>
          <p14:tracePt t="9702" x="3276600" y="1581150"/>
          <p14:tracePt t="9720" x="3152775" y="1687513"/>
          <p14:tracePt t="9737" x="2732088" y="1857375"/>
          <p14:tracePt t="9753" x="2571750" y="1946275"/>
          <p14:tracePt t="9770" x="2554288" y="1965325"/>
          <p14:tracePt t="9814" x="2562225" y="1965325"/>
          <p14:tracePt t="9841" x="2571750" y="1965325"/>
          <p14:tracePt t="9845" x="2589213" y="1965325"/>
          <p14:tracePt t="9852" x="2608263" y="1965325"/>
          <p14:tracePt t="9858" x="2643188" y="1965325"/>
          <p14:tracePt t="9869" x="2982913" y="1965325"/>
          <p14:tracePt t="9886" x="3589338" y="1965325"/>
          <p14:tracePt t="9903" x="4340225" y="1965325"/>
          <p14:tracePt t="9920" x="4884738" y="1955800"/>
          <p14:tracePt t="9938" x="4911725" y="1946275"/>
          <p14:tracePt t="10033" x="4894263" y="1946275"/>
          <p14:tracePt t="10038" x="4884738" y="1946275"/>
          <p14:tracePt t="10049" x="4867275" y="1946275"/>
          <p14:tracePt t="10057" x="4848225" y="1946275"/>
          <p14:tracePt t="10258" x="4840288" y="1946275"/>
          <p14:tracePt t="10261" x="4813300" y="1928813"/>
          <p14:tracePt t="10273" x="4795838" y="1928813"/>
          <p14:tracePt t="10277" x="4759325" y="1928813"/>
          <p14:tracePt t="10289" x="4697413" y="1919288"/>
          <p14:tracePt t="10304" x="4589463" y="1919288"/>
          <p14:tracePt t="10320" x="4402138" y="1874838"/>
          <p14:tracePt t="10337" x="4062413" y="1847850"/>
          <p14:tracePt t="10354" x="3911600" y="1812925"/>
          <p14:tracePt t="10369" x="3848100" y="1785938"/>
          <p14:tracePt t="10387" x="3840163" y="1768475"/>
          <p14:tracePt t="10403" x="3830638" y="1758950"/>
          <p14:tracePt t="10421" x="3822700" y="1751013"/>
          <p14:tracePt t="10438" x="3822700" y="1731963"/>
          <p14:tracePt t="10453" x="3822700" y="1704975"/>
          <p14:tracePt t="10470" x="3822700" y="1687513"/>
          <p14:tracePt t="10514" x="3822700" y="1670050"/>
          <p14:tracePt t="10518" x="3813175" y="1670050"/>
          <p14:tracePt t="10528" x="3813175" y="1660525"/>
          <p14:tracePt t="10541" x="3803650" y="1660525"/>
          <p14:tracePt t="10553" x="3751263" y="1643063"/>
          <p14:tracePt t="10570" x="3705225" y="1633538"/>
          <p14:tracePt t="10587" x="3608388" y="1625600"/>
          <p14:tracePt t="10603" x="3562350" y="1625600"/>
          <p14:tracePt t="10620" x="3500438" y="1616075"/>
          <p14:tracePt t="10636" x="3455988" y="1616075"/>
          <p14:tracePt t="10653" x="3384550" y="1616075"/>
          <p14:tracePt t="10671" x="3322638" y="1616075"/>
          <p14:tracePt t="10687" x="3251200" y="1616075"/>
          <p14:tracePt t="10703" x="3143250" y="1616075"/>
          <p14:tracePt t="10720" x="2965450" y="1616075"/>
          <p14:tracePt t="10737" x="2867025" y="1616075"/>
          <p14:tracePt t="10754" x="2822575" y="1616075"/>
          <p14:tracePt t="10770" x="2776538" y="1616075"/>
          <p14:tracePt t="10787" x="2759075" y="1616075"/>
          <p14:tracePt t="10803" x="2741613" y="1616075"/>
          <p14:tracePt t="10820" x="2687638" y="1616075"/>
          <p14:tracePt t="10837" x="2643188" y="1616075"/>
          <p14:tracePt t="10853" x="2571750" y="1616075"/>
          <p14:tracePt t="10871" x="2465388" y="1616075"/>
          <p14:tracePt t="10886" x="2347913" y="1616075"/>
          <p14:tracePt t="10904" x="2224088" y="1616075"/>
          <p14:tracePt t="10920" x="2089150" y="1616075"/>
          <p14:tracePt t="10936" x="1973263" y="1616075"/>
          <p14:tracePt t="10953" x="1955800" y="1616075"/>
          <p14:tracePt t="11078" x="1965325" y="1616075"/>
          <p14:tracePt t="11106" x="1973263" y="1616075"/>
          <p14:tracePt t="11111" x="2009775" y="1616075"/>
          <p14:tracePt t="11126" x="2027238" y="1616075"/>
          <p14:tracePt t="11127" x="2054225" y="1616075"/>
          <p14:tracePt t="11139" x="2098675" y="1616075"/>
          <p14:tracePt t="11154" x="2160588" y="1616075"/>
          <p14:tracePt t="11170" x="2295525" y="1616075"/>
          <p14:tracePt t="11187" x="2384425" y="1616075"/>
          <p14:tracePt t="11204" x="2446338" y="1616075"/>
          <p14:tracePt t="11221" x="2527300" y="1616075"/>
          <p14:tracePt t="11237" x="2581275" y="1616075"/>
          <p14:tracePt t="11254" x="2660650" y="1616075"/>
          <p14:tracePt t="11272" x="2714625" y="1616075"/>
          <p14:tracePt t="11288" x="2759075" y="1616075"/>
          <p14:tracePt t="11303" x="2795588" y="1616075"/>
          <p14:tracePt t="11320" x="2830513" y="1616075"/>
          <p14:tracePt t="11337" x="2867025" y="1616075"/>
          <p14:tracePt t="11354" x="2884488" y="1616075"/>
          <p14:tracePt t="11370" x="2911475" y="1616075"/>
          <p14:tracePt t="11388" x="2973388" y="1616075"/>
          <p14:tracePt t="11404" x="3036888" y="1616075"/>
          <p14:tracePt t="11420" x="3116263" y="1616075"/>
          <p14:tracePt t="11437" x="3179763" y="1598613"/>
          <p14:tracePt t="11454" x="3259138" y="1571625"/>
          <p14:tracePt t="11472" x="3286125" y="1562100"/>
          <p14:tracePt t="11487" x="3330575" y="1554163"/>
          <p14:tracePt t="11504" x="3367088" y="1554163"/>
          <p14:tracePt t="11521" x="3411538" y="1536700"/>
          <p14:tracePt t="11537" x="3465513" y="1536700"/>
          <p14:tracePt t="11554" x="3490913" y="1536700"/>
          <p14:tracePt t="11571" x="3517900" y="1527175"/>
          <p14:tracePt t="11588" x="3544888" y="1527175"/>
          <p14:tracePt t="11604" x="3581400" y="1509713"/>
          <p14:tracePt t="11621" x="3616325" y="1509713"/>
          <p14:tracePt t="11638" x="3660775" y="1500188"/>
          <p14:tracePt t="11654" x="3697288" y="1500188"/>
          <p14:tracePt t="11674" x="3714750" y="1500188"/>
          <p14:tracePt t="11687" x="3732213" y="1500188"/>
          <p14:tracePt t="11704" x="3741738" y="1490663"/>
          <p14:tracePt t="11747" x="3759200" y="1490663"/>
          <p14:tracePt t="11780" x="3768725" y="1490663"/>
          <p14:tracePt t="11784" x="3776663" y="1490663"/>
          <p14:tracePt t="11796" x="3786188" y="1490663"/>
          <p14:tracePt t="11796" x="3795713" y="1490663"/>
          <p14:tracePt t="11803" x="3803650" y="1490663"/>
          <p14:tracePt t="11821" x="3822700" y="1490663"/>
          <p14:tracePt t="11838" x="3848100" y="1490663"/>
          <p14:tracePt t="11875" x="3857625" y="1490663"/>
          <p14:tracePt t="11875" x="3867150" y="1490663"/>
          <p14:tracePt t="11954" x="3875088" y="1490663"/>
          <p14:tracePt t="11959" x="3884613" y="1490663"/>
          <p14:tracePt t="11971" x="3894138" y="1490663"/>
          <p14:tracePt t="11975" x="3919538" y="1509713"/>
          <p14:tracePt t="11988" x="3929063" y="1509713"/>
          <p14:tracePt t="12004" x="3956050" y="1517650"/>
          <p14:tracePt t="12020" x="3965575" y="1517650"/>
          <p14:tracePt t="12131" x="3965575" y="1527175"/>
          <p14:tracePt t="13877" x="3973513" y="1517650"/>
          <p14:tracePt t="13881" x="3983038" y="1517650"/>
          <p14:tracePt t="17595" x="3983038" y="1536700"/>
          <p14:tracePt t="17611" x="3983038" y="1554163"/>
          <p14:tracePt t="17615" x="3983038" y="1571625"/>
          <p14:tracePt t="17627" x="3983038" y="1608138"/>
          <p14:tracePt t="17631" x="3983038" y="1633538"/>
          <p14:tracePt t="17639" x="3973513" y="1714500"/>
          <p14:tracePt t="17657" x="3919538" y="1839913"/>
          <p14:tracePt t="17673" x="3848100" y="1973263"/>
          <p14:tracePt t="17673" x="3813175" y="2036763"/>
          <p14:tracePt t="17691" x="3759200" y="2197100"/>
          <p14:tracePt t="17707" x="3751263" y="2205038"/>
          <p14:tracePt t="17803" x="3741738" y="2251075"/>
          <p14:tracePt t="17807" x="3732213" y="2259013"/>
          <p14:tracePt t="17823" x="3705225" y="2286000"/>
          <p14:tracePt t="18060" x="3687763" y="2295525"/>
          <p14:tracePt t="18081" x="3660775" y="2303463"/>
          <p14:tracePt t="18107" x="3633788" y="2322513"/>
          <p14:tracePt t="18112" x="3625850" y="2322513"/>
          <p14:tracePt t="18123" x="3581400" y="2339975"/>
          <p14:tracePt t="18124" x="3473450" y="2393950"/>
          <p14:tracePt t="18141" x="3465513" y="2393950"/>
          <p14:tracePt t="18157" x="3455988" y="2401888"/>
          <p14:tracePt t="18173" x="3429000" y="2419350"/>
          <p14:tracePt t="18190" x="3419475" y="2438400"/>
          <p14:tracePt t="18206" x="3411538" y="2438400"/>
          <p14:tracePt t="18223" x="3394075" y="2455863"/>
          <p14:tracePt t="18239" x="3367088" y="2455863"/>
          <p14:tracePt t="18256" x="3340100" y="2482850"/>
          <p14:tracePt t="18274" x="3313113" y="2482850"/>
          <p14:tracePt t="18291" x="3286125" y="2509838"/>
          <p14:tracePt t="18306" x="3268663" y="2517775"/>
          <p14:tracePt t="18324" x="3251200" y="2544763"/>
          <p14:tracePt t="18363" x="3214688" y="2571750"/>
          <p14:tracePt t="18364" x="3197225" y="2571750"/>
          <p14:tracePt t="18374" x="3133725" y="2571750"/>
          <p14:tracePt t="18390" x="3062288" y="2589213"/>
          <p14:tracePt t="18407" x="3054350" y="2589213"/>
          <p14:tracePt t="18442" x="3036888" y="2589213"/>
          <p14:tracePt t="18456" x="3027363" y="2589213"/>
          <p14:tracePt t="18457" x="3009900" y="2589213"/>
          <p14:tracePt t="18474" x="2955925" y="2589213"/>
          <p14:tracePt t="18493" x="2919413" y="2608263"/>
          <p14:tracePt t="18507" x="2894013" y="2608263"/>
          <p14:tracePt t="18524" x="2884488" y="2608263"/>
          <p14:tracePt t="18540" x="2867025" y="2616200"/>
          <p14:tracePt t="18557" x="2847975" y="2616200"/>
          <p14:tracePt t="18557" x="2822575" y="2625725"/>
          <p14:tracePt t="18576" x="2795588" y="2643188"/>
          <p14:tracePt t="18590" x="2759075" y="2643188"/>
          <p14:tracePt t="18609" x="2741613" y="2643188"/>
          <p14:tracePt t="18701" x="2732088" y="2643188"/>
          <p14:tracePt t="18705" x="2724150" y="2643188"/>
          <p14:tracePt t="19039" x="2714625" y="2643188"/>
          <p14:tracePt t="19043" x="2697163" y="2643188"/>
          <p14:tracePt t="19048" x="2652713" y="2633663"/>
          <p14:tracePt t="19058" x="2608263" y="2625725"/>
          <p14:tracePt t="19074" x="2554288" y="2625725"/>
          <p14:tracePt t="19092" x="2527300" y="2616200"/>
          <p14:tracePt t="19108" x="2509838" y="2598738"/>
          <p14:tracePt t="19125" x="2490788" y="2581275"/>
          <p14:tracePt t="19142" x="2455863" y="2536825"/>
          <p14:tracePt t="19157" x="2428875" y="2490788"/>
          <p14:tracePt t="19174" x="2401888" y="2374900"/>
          <p14:tracePt t="19190" x="2401888" y="2322513"/>
          <p14:tracePt t="19231" x="2411413" y="2276475"/>
          <p14:tracePt t="19234" x="2419350" y="2232025"/>
          <p14:tracePt t="19247" x="2446338" y="2089150"/>
          <p14:tracePt t="19258" x="2446338" y="2071688"/>
          <p14:tracePt t="19486" x="2438400" y="2071688"/>
          <p14:tracePt t="19486" x="2438400" y="2054225"/>
          <p14:tracePt t="19502" x="2438400" y="2036763"/>
          <p14:tracePt t="19507" x="2438400" y="2009775"/>
          <p14:tracePt t="19518" x="2438400" y="1919288"/>
          <p14:tracePt t="19530" x="2438400" y="1803400"/>
          <p14:tracePt t="19541" x="2465388" y="1679575"/>
          <p14:tracePt t="19558" x="2482850" y="1625600"/>
          <p14:tracePt t="19842" x="2473325" y="1625600"/>
          <p14:tracePt t="19854" x="2455863" y="1625600"/>
          <p14:tracePt t="19858" x="2446338" y="1625600"/>
          <p14:tracePt t="19859" x="2419350" y="1625600"/>
          <p14:tracePt t="19875" x="2393950" y="1625600"/>
          <p14:tracePt t="19893" x="2384425" y="1625600"/>
          <p14:tracePt t="19909" x="2357438" y="1625600"/>
          <p14:tracePt t="19925" x="2339975" y="1625600"/>
          <p14:tracePt t="19942" x="2322513" y="1625600"/>
          <p14:tracePt t="19959" x="2312988" y="1625600"/>
          <p14:tracePt t="20784" x="2312988" y="1608138"/>
          <p14:tracePt t="20788" x="2303463" y="1589088"/>
          <p14:tracePt t="20799" x="2303463" y="1581150"/>
          <p14:tracePt t="20804" x="2303463" y="1571625"/>
          <p14:tracePt t="20809" x="2276475" y="1527175"/>
          <p14:tracePt t="20825" x="2276475" y="1509713"/>
          <p14:tracePt t="20880" x="2268538" y="1509713"/>
          <p14:tracePt t="21024" x="2268538" y="1490663"/>
          <p14:tracePt t="22354" x="2276475" y="1500188"/>
          <p14:tracePt t="22358" x="2276475" y="1517650"/>
          <p14:tracePt t="22371" x="2276475" y="1527175"/>
          <p14:tracePt t="22375" x="2276475" y="1544638"/>
          <p14:tracePt t="22419" x="2276475" y="1562100"/>
          <p14:tracePt t="22423" x="2286000" y="1589088"/>
          <p14:tracePt t="22434" x="2286000" y="1598613"/>
          <p14:tracePt t="22443" x="2286000" y="1616075"/>
          <p14:tracePt t="22444" x="2295525" y="1679575"/>
          <p14:tracePt t="22459" x="2312988" y="1751013"/>
          <p14:tracePt t="22477" x="2330450" y="1822450"/>
          <p14:tracePt t="22493" x="2347913" y="1874838"/>
          <p14:tracePt t="22510" x="2357438" y="1928813"/>
          <p14:tracePt t="22526" x="2374900" y="1955800"/>
          <p14:tracePt t="22543" x="2374900" y="1982788"/>
          <p14:tracePt t="22560" x="2384425" y="2017713"/>
          <p14:tracePt t="22576" x="2384425" y="2044700"/>
          <p14:tracePt t="22642" x="2393950" y="2062163"/>
          <p14:tracePt t="22646" x="2401888" y="2071688"/>
          <p14:tracePt t="22658" x="2465388" y="2160588"/>
          <p14:tracePt t="22658" x="2509838" y="2205038"/>
          <p14:tracePt t="22675" x="2562225" y="2251075"/>
          <p14:tracePt t="22693" x="2652713" y="2303463"/>
          <p14:tracePt t="22695" x="2679700" y="2312988"/>
          <p14:tracePt t="22739" x="2697163" y="2312988"/>
          <p14:tracePt t="22771" x="2705100" y="2312988"/>
          <p14:tracePt t="22774" x="2714625" y="2312988"/>
          <p14:tracePt t="22803" x="2724150" y="2312988"/>
          <p14:tracePt t="22807" x="2732088" y="2312988"/>
          <p14:tracePt t="22883" x="2732088" y="2322513"/>
          <p14:tracePt t="22897" x="2732088" y="2339975"/>
          <p14:tracePt t="22901" x="2751138" y="2374900"/>
          <p14:tracePt t="22915" x="2759075" y="2428875"/>
          <p14:tracePt t="22927" x="2776538" y="2490788"/>
          <p14:tracePt t="22943" x="2795588" y="2509838"/>
          <p14:tracePt t="22960" x="2795588" y="2517775"/>
          <p14:tracePt t="22994" x="2795588" y="2527300"/>
          <p14:tracePt t="22995" x="2795588" y="2544763"/>
          <p14:tracePt t="23010" x="2795588" y="2554288"/>
          <p14:tracePt t="23026" x="2795588" y="2562225"/>
          <p14:tracePt t="23044" x="2795588" y="2571750"/>
          <p14:tracePt t="23060" x="2795588" y="2581275"/>
          <p14:tracePt t="23077" x="2795588" y="2598738"/>
          <p14:tracePt t="23094" x="2795588" y="2616200"/>
          <p14:tracePt t="23110" x="2795588" y="2652713"/>
          <p14:tracePt t="23127" x="2795588" y="2670175"/>
          <p14:tracePt t="23144" x="2795588" y="2687638"/>
          <p14:tracePt t="23204" x="2795588" y="2697163"/>
          <p14:tracePt t="23269" x="2803525" y="2697163"/>
          <p14:tracePt t="23272" x="2813050" y="2697163"/>
          <p14:tracePt t="23413" x="2822575" y="2697163"/>
          <p14:tracePt t="23428" x="2830513" y="2697163"/>
          <p14:tracePt t="23444" x="2840038" y="2679700"/>
          <p14:tracePt t="23492" x="2840038" y="2670175"/>
          <p14:tracePt t="23557" x="2847975" y="2660650"/>
          <p14:tracePt t="23608" x="2857500" y="2660650"/>
          <p14:tracePt t="23637" x="2857500" y="2652713"/>
          <p14:tracePt t="23641" x="2857500" y="2633663"/>
          <p14:tracePt t="23643" x="2857500" y="2616200"/>
          <p14:tracePt t="23660" x="2857500" y="2608263"/>
          <p14:tracePt t="24469" x="2867025" y="2608263"/>
          <p14:tracePt t="24663" x="2874963" y="2598738"/>
          <p14:tracePt t="24676" x="2874963" y="2589213"/>
          <p14:tracePt t="24693" x="2884488" y="2589213"/>
          <p14:tracePt t="24695" x="2901950" y="2589213"/>
          <p14:tracePt t="24711" x="2938463" y="2581275"/>
          <p14:tracePt t="24728" x="2973388" y="2554288"/>
          <p14:tracePt t="24744" x="3027363" y="2527300"/>
          <p14:tracePt t="24761" x="3081338" y="2500313"/>
          <p14:tracePt t="24839" x="3089275" y="2482850"/>
          <p14:tracePt t="24842" x="3098800" y="2482850"/>
          <p14:tracePt t="24860" x="3108325" y="2438400"/>
          <p14:tracePt t="24861" x="3125788" y="2419350"/>
          <p14:tracePt t="24878" x="3133725" y="2401888"/>
          <p14:tracePt t="24895" x="3133725" y="2374900"/>
          <p14:tracePt t="24911" x="3133725" y="2366963"/>
          <p14:tracePt t="24927" x="3143250" y="2357438"/>
          <p14:tracePt t="24944" x="3143250" y="2347913"/>
          <p14:tracePt t="25003" x="3116263" y="2347913"/>
          <p14:tracePt t="25016" x="3108325" y="2347913"/>
          <p14:tracePt t="25016" x="3071813" y="2347913"/>
          <p14:tracePt t="25028" x="2990850" y="2401888"/>
          <p14:tracePt t="25044" x="2946400" y="2438400"/>
          <p14:tracePt t="25061" x="2840038" y="2536825"/>
          <p14:tracePt t="25078" x="2795588" y="2571750"/>
          <p14:tracePt t="25095" x="2786063" y="2571750"/>
          <p14:tracePt t="25223" x="2768600" y="2589213"/>
          <p14:tracePt t="25239" x="2759075" y="2608263"/>
          <p14:tracePt t="25243" x="2751138" y="2608263"/>
          <p14:tracePt t="25243" x="2741613" y="2625725"/>
          <p14:tracePt t="25270" x="2741613" y="2643188"/>
          <p14:tracePt t="25398" x="2741613" y="2652713"/>
          <p14:tracePt t="25403" x="2751138" y="2652713"/>
          <p14:tracePt t="25415" x="2776538" y="2652713"/>
          <p14:tracePt t="25431" x="2795588" y="2652713"/>
          <p14:tracePt t="25431" x="2813050" y="2652713"/>
          <p14:tracePt t="25444" x="2857500" y="2633663"/>
          <p14:tracePt t="25444" x="2867025" y="2633663"/>
          <p14:tracePt t="25879" x="2874963" y="2633663"/>
          <p14:tracePt t="25894" x="2884488" y="2633663"/>
          <p14:tracePt t="25910" x="2894013" y="2633663"/>
          <p14:tracePt t="25926" x="2901950" y="2633663"/>
          <p14:tracePt t="25931" x="2919413" y="2633663"/>
          <p14:tracePt t="25958" x="2938463" y="2633663"/>
          <p14:tracePt t="25962" x="2946400" y="2633663"/>
          <p14:tracePt t="25966" x="2973388" y="2633663"/>
          <p14:tracePt t="25979" x="2990850" y="2633663"/>
          <p14:tracePt t="25994" x="3000375" y="2633663"/>
          <p14:tracePt t="26473" x="3027363" y="2616200"/>
          <p14:tracePt t="26477" x="3036888" y="2616200"/>
          <p14:tracePt t="26488" x="3081338" y="2589213"/>
          <p14:tracePt t="26503" x="3116263" y="2581275"/>
          <p14:tracePt t="26512" x="3152775" y="2571750"/>
          <p14:tracePt t="26529" x="3179763" y="2554288"/>
          <p14:tracePt t="26585" x="3187700" y="2536825"/>
          <p14:tracePt t="26600" x="3205163" y="2536825"/>
          <p14:tracePt t="26665" x="3214688" y="2527300"/>
          <p14:tracePt t="26668" x="3224213" y="2517775"/>
          <p14:tracePt t="26682" x="3232150" y="2517775"/>
          <p14:tracePt t="26684" x="3232150" y="2509838"/>
          <p14:tracePt t="26696" x="3232150" y="2490788"/>
          <p14:tracePt t="26696" x="3251200" y="2473325"/>
          <p14:tracePt t="26713" x="3259138" y="2465388"/>
          <p14:tracePt t="26728" x="3276600" y="2465388"/>
          <p14:tracePt t="26746" x="3286125" y="2446338"/>
          <p14:tracePt t="26761" x="3295650" y="2438400"/>
          <p14:tracePt t="26808" x="3303588" y="2438400"/>
          <p14:tracePt t="26812" x="3303588" y="2428875"/>
          <p14:tracePt t="26828" x="3313113" y="2419350"/>
          <p14:tracePt t="26829" x="3348038" y="2401888"/>
          <p14:tracePt t="26845" x="3384550" y="2374900"/>
          <p14:tracePt t="26861" x="3438525" y="2347913"/>
          <p14:tracePt t="26879" x="3482975" y="2322513"/>
          <p14:tracePt t="26896" x="3536950" y="2295525"/>
          <p14:tracePt t="26912" x="3554413" y="2276475"/>
          <p14:tracePt t="26929" x="3608388" y="2251075"/>
          <p14:tracePt t="26945" x="3643313" y="2224088"/>
          <p14:tracePt t="26962" x="3679825" y="2214563"/>
          <p14:tracePt t="26979" x="3714750" y="2197100"/>
          <p14:tracePt t="26995" x="3732213" y="2187575"/>
          <p14:tracePt t="27011" x="3751263" y="2179638"/>
          <p14:tracePt t="27029" x="3776663" y="2152650"/>
          <p14:tracePt t="27045" x="3813175" y="2133600"/>
          <p14:tracePt t="27061" x="3848100" y="2098675"/>
          <p14:tracePt t="27079" x="3894138" y="2089150"/>
          <p14:tracePt t="27096" x="3965575" y="2044700"/>
          <p14:tracePt t="27112" x="4000500" y="2017713"/>
          <p14:tracePt t="27129" x="4017963" y="2009775"/>
          <p14:tracePt t="27145" x="4027488" y="2000250"/>
          <p14:tracePt t="27162" x="4037013" y="1982788"/>
          <p14:tracePt t="27178" x="4044950" y="1982788"/>
          <p14:tracePt t="27496" x="4037013" y="1982788"/>
          <p14:tracePt t="27518" x="4010025" y="1982788"/>
          <p14:tracePt t="27518" x="4000500" y="1990725"/>
          <p14:tracePt t="27529" x="3973513" y="2009775"/>
          <p14:tracePt t="27545" x="3965575" y="2017713"/>
          <p14:tracePt t="27608" x="3956050" y="2017713"/>
          <p14:tracePt t="27612" x="3946525" y="2017713"/>
          <p14:tracePt t="27624" x="3929063" y="2017713"/>
          <p14:tracePt t="27629" x="3919538" y="2027238"/>
          <p14:tracePt t="27646" x="3902075" y="2054225"/>
          <p14:tracePt t="27662" x="3875088" y="2054225"/>
          <p14:tracePt t="27680" x="3857625" y="2071688"/>
          <p14:tracePt t="27723" x="3857625" y="2081213"/>
          <p14:tracePt t="28762" x="3857625" y="2062163"/>
          <p14:tracePt t="28768" x="3867150" y="2054225"/>
          <p14:tracePt t="28768" x="3867150" y="2017713"/>
          <p14:tracePt t="28779" x="3867150" y="1973263"/>
          <p14:tracePt t="28796" x="3867150" y="1938338"/>
          <p14:tracePt t="28813" x="3867150" y="1884363"/>
          <p14:tracePt t="28830" x="3867150" y="1839913"/>
          <p14:tracePt t="28846" x="3867150" y="1812925"/>
          <p14:tracePt t="28927" x="3857625" y="1812925"/>
          <p14:tracePt t="28938" x="3848100" y="1812925"/>
          <p14:tracePt t="28943" x="3840163" y="1812925"/>
          <p14:tracePt t="28954" x="3822700" y="1803400"/>
          <p14:tracePt t="28963" x="3803650" y="1795463"/>
          <p14:tracePt t="29035" x="3795713" y="1795463"/>
          <p14:tracePt t="29038" x="3795713" y="1768475"/>
          <p14:tracePt t="29051" x="3795713" y="1758950"/>
          <p14:tracePt t="29055" x="3795713" y="1731963"/>
          <p14:tracePt t="29066" x="3813175" y="1660525"/>
          <p14:tracePt t="29083" x="3813175" y="1643063"/>
          <p14:tracePt t="29096" x="3813175" y="1616075"/>
          <p14:tracePt t="29113" x="3822700" y="1589088"/>
          <p14:tracePt t="29405" x="3830638" y="1581150"/>
          <p14:tracePt t="29421" x="3840163" y="1581150"/>
          <p14:tracePt t="29424" x="3848100" y="1581150"/>
          <p14:tracePt t="29451" x="3848100" y="1571625"/>
          <p14:tracePt t="29725" x="3848100" y="1562100"/>
          <p14:tracePt t="29772" x="3848100" y="1544638"/>
          <p14:tracePt t="29788" x="3848100" y="1536700"/>
          <p14:tracePt t="29793" x="3848100" y="1527175"/>
          <p14:tracePt t="29837" x="3848100" y="1517650"/>
          <p14:tracePt t="29841" x="3848100" y="1509713"/>
          <p14:tracePt t="30012" x="3848100" y="1500188"/>
          <p14:tracePt t="30285" x="3848100" y="1482725"/>
          <p14:tracePt t="30289" x="3848100" y="1473200"/>
          <p14:tracePt t="30364" x="3848100" y="1465263"/>
          <p14:tracePt t="30380" x="3867150" y="1455738"/>
          <p14:tracePt t="30384" x="3867150" y="1446213"/>
          <p14:tracePt t="30413" x="3875088" y="1438275"/>
          <p14:tracePt t="30428" x="3884613" y="1428750"/>
          <p14:tracePt t="30459" x="3894138" y="1411288"/>
          <p14:tracePt t="30508" x="3902075" y="1411288"/>
          <p14:tracePt t="30513" x="3902075" y="1401763"/>
          <p14:tracePt t="30525" x="3911600" y="1384300"/>
          <p14:tracePt t="30557" x="3919538" y="1366838"/>
          <p14:tracePt t="30560" x="3929063" y="1366838"/>
          <p14:tracePt t="30573" x="3946525" y="1357313"/>
          <p14:tracePt t="30580" x="3956050" y="1357313"/>
          <p14:tracePt t="30596" x="3956050" y="1347788"/>
          <p14:tracePt t="30614" x="3973513" y="1330325"/>
          <p14:tracePt t="30630" x="3983038" y="1330325"/>
          <p14:tracePt t="30668" x="3990975" y="1312863"/>
          <p14:tracePt t="30673" x="4000500" y="1312863"/>
          <p14:tracePt t="30684" x="4017963" y="1303338"/>
          <p14:tracePt t="30696" x="4027488" y="1303338"/>
          <p14:tracePt t="30713" x="4044950" y="1303338"/>
          <p14:tracePt t="30730" x="4054475" y="1285875"/>
          <p14:tracePt t="30747" x="4071938" y="1285875"/>
          <p14:tracePt t="30764" x="4081463" y="1276350"/>
          <p14:tracePt t="30780" x="4098925" y="1276350"/>
          <p14:tracePt t="30797" x="4116388" y="1268413"/>
          <p14:tracePt t="30814" x="4125913" y="1268413"/>
          <p14:tracePt t="30831" x="4152900" y="1268413"/>
          <p14:tracePt t="30847" x="4179888" y="1258888"/>
          <p14:tracePt t="31010" x="4179888" y="1268413"/>
          <p14:tracePt t="31022" x="4205288" y="1250950"/>
          <p14:tracePt t="31026" x="4187825" y="1250950"/>
          <p14:tracePt t="31247" x="4179888" y="1250950"/>
          <p14:tracePt t="31261" x="4179888" y="1268413"/>
          <p14:tracePt t="31270" x="4179888" y="1276350"/>
          <p14:tracePt t="31270" x="4170363" y="1285875"/>
          <p14:tracePt t="31281" x="4160838" y="1295400"/>
          <p14:tracePt t="31359" x="4152900" y="1295400"/>
          <p14:tracePt t="31362" x="4143375" y="1303338"/>
          <p14:tracePt t="31374" x="4108450" y="1330325"/>
          <p14:tracePt t="31380" x="4062413" y="1347788"/>
          <p14:tracePt t="31397" x="4037013" y="1366838"/>
          <p14:tracePt t="31414" x="4010025" y="1384300"/>
          <p14:tracePt t="31431" x="4000500" y="1384300"/>
          <p14:tracePt t="31447" x="3983038" y="1393825"/>
          <p14:tracePt t="31464" x="3956050" y="1419225"/>
          <p14:tracePt t="31481" x="3938588" y="1419225"/>
          <p14:tracePt t="31497" x="3919538" y="1438275"/>
          <p14:tracePt t="31514" x="3902075" y="1446213"/>
          <p14:tracePt t="31531" x="3884613" y="1455738"/>
          <p14:tracePt t="31547" x="3867150" y="1473200"/>
          <p14:tracePt t="31564" x="3830638" y="1500188"/>
          <p14:tracePt t="31581" x="3776663" y="1536700"/>
          <p14:tracePt t="31599" x="3759200" y="1544638"/>
          <p14:tracePt t="31614" x="3751263" y="1554163"/>
          <p14:tracePt t="31791" x="3751263" y="1544638"/>
          <p14:tracePt t="31823" x="3751263" y="1536700"/>
          <p14:tracePt t="31871" x="3759200" y="1527175"/>
          <p14:tracePt t="31886" x="3768725" y="1517650"/>
          <p14:tracePt t="31904" x="3776663" y="1509713"/>
          <p14:tracePt t="31905" x="3786188" y="1500188"/>
          <p14:tracePt t="31914" x="3795713" y="1482725"/>
          <p14:tracePt t="31950" x="3795713" y="1473200"/>
          <p14:tracePt t="31966" x="3813175" y="1455738"/>
          <p14:tracePt t="31982" x="3822700" y="1446213"/>
          <p14:tracePt t="31998" x="3840163" y="1428750"/>
          <p14:tracePt t="31999" x="3857625" y="1411288"/>
          <p14:tracePt t="32015" x="3875088" y="1393825"/>
          <p14:tracePt t="32031" x="3894138" y="1374775"/>
          <p14:tracePt t="32048" x="3902075" y="1366838"/>
          <p14:tracePt t="32065" x="3911600" y="1357313"/>
          <p14:tracePt t="32081" x="3938588" y="1330325"/>
          <p14:tracePt t="32098" x="3946525" y="1330325"/>
          <p14:tracePt t="32114" x="3956050" y="1322388"/>
          <p14:tracePt t="32159" x="3965575" y="1312863"/>
          <p14:tracePt t="32162" x="3973513" y="1303338"/>
          <p14:tracePt t="32190" x="3983038" y="1303338"/>
          <p14:tracePt t="32190" x="3990975" y="1303338"/>
          <p14:tracePt t="32198" x="4010025" y="1285875"/>
          <p14:tracePt t="32214" x="4044950" y="1285875"/>
          <p14:tracePt t="32231" x="4054475" y="1276350"/>
          <p14:tracePt t="32248" x="4081463" y="1268413"/>
          <p14:tracePt t="32264" x="4098925" y="1268413"/>
          <p14:tracePt t="32281" x="4116388" y="1268413"/>
          <p14:tracePt t="32298" x="4160838" y="1250950"/>
          <p14:tracePt t="32817" x="4160838" y="1258888"/>
          <p14:tracePt t="32820" x="4160838" y="1268413"/>
          <p14:tracePt t="32830" x="4160838" y="1330325"/>
          <p14:tracePt t="32848" x="4152900" y="1366838"/>
          <p14:tracePt t="32849" x="4116388" y="1465263"/>
          <p14:tracePt t="32865" x="4089400" y="1571625"/>
          <p14:tracePt t="32882" x="4071938" y="1679575"/>
          <p14:tracePt t="32897" x="4054475" y="1768475"/>
          <p14:tracePt t="32915" x="4037013" y="1830388"/>
          <p14:tracePt t="32931" x="4027488" y="1866900"/>
          <p14:tracePt t="32948" x="4027488" y="1893888"/>
          <p14:tracePt t="32965" x="4000500" y="1919288"/>
          <p14:tracePt t="32981" x="4000500" y="1946275"/>
          <p14:tracePt t="32998" x="3983038" y="1973263"/>
          <p14:tracePt t="33015" x="3965575" y="2009775"/>
          <p14:tracePt t="33032" x="3946525" y="2027238"/>
          <p14:tracePt t="33047" x="3929063" y="2062163"/>
          <p14:tracePt t="33064" x="3911600" y="2089150"/>
          <p14:tracePt t="33081" x="3911600" y="2108200"/>
          <p14:tracePt t="33098" x="3902075" y="2133600"/>
          <p14:tracePt t="33115" x="3902075" y="2143125"/>
          <p14:tracePt t="33505" x="3902075" y="2160588"/>
          <p14:tracePt t="33521" x="3902075" y="2187575"/>
          <p14:tracePt t="33525" x="3919538" y="2197100"/>
          <p14:tracePt t="33535" x="3919538" y="2205038"/>
          <p14:tracePt t="33539" x="3919538" y="2214563"/>
          <p14:tracePt t="33552" x="3919538" y="2259013"/>
          <p14:tracePt t="33564" x="3929063" y="2286000"/>
          <p14:tracePt t="33581" x="3946525" y="2303463"/>
          <p14:tracePt t="33598" x="3946525" y="2330450"/>
          <p14:tracePt t="33614" x="3965575" y="2357438"/>
          <p14:tracePt t="33632" x="3973513" y="2374900"/>
          <p14:tracePt t="33648" x="3983038" y="2384425"/>
          <p14:tracePt t="33665" x="3990975" y="2411413"/>
          <p14:tracePt t="33665" x="4010025" y="2419350"/>
          <p14:tracePt t="33687" x="4010025" y="2438400"/>
          <p14:tracePt t="33698" x="4017963" y="2455863"/>
          <p14:tracePt t="33714" x="4017963" y="2509838"/>
          <p14:tracePt t="33732" x="4027488" y="2544763"/>
          <p14:tracePt t="33748" x="4044950" y="2562225"/>
          <p14:tracePt t="33748" x="4044950" y="2581275"/>
          <p14:tracePt t="33767" x="4054475" y="2598738"/>
          <p14:tracePt t="33782" x="4062413" y="2608263"/>
          <p14:tracePt t="33799" x="4062413" y="2625725"/>
          <p14:tracePt t="33843" x="4062413" y="2633663"/>
          <p14:tracePt t="33847" x="4062413" y="2643188"/>
          <p14:tracePt t="33858" x="4062413" y="2660650"/>
          <p14:tracePt t="33865" x="4081463" y="2687638"/>
          <p14:tracePt t="33882" x="4081463" y="2697163"/>
          <p14:tracePt t="34018" x="4081463" y="2714625"/>
          <p14:tracePt t="34023" x="4081463" y="2732088"/>
          <p14:tracePt t="34039" x="4081463" y="2741613"/>
          <p14:tracePt t="34050" x="4071938" y="2741613"/>
          <p14:tracePt t="34051" x="4071938" y="2751138"/>
          <p14:tracePt t="34098" x="4071938" y="2759075"/>
          <p14:tracePt t="34102" x="4071938" y="2768600"/>
          <p14:tracePt t="34306" x="4071938" y="2786063"/>
          <p14:tracePt t="34311" x="4071938" y="2795588"/>
          <p14:tracePt t="34626" x="4062413" y="2786063"/>
          <p14:tracePt t="34631" x="4062413" y="2776538"/>
          <p14:tracePt t="34643" x="4054475" y="2795588"/>
          <p14:tracePt t="34649" x="4054475" y="2813050"/>
          <p14:tracePt t="34666" x="4037013" y="2847975"/>
          <p14:tracePt t="34684" x="4037013" y="2867025"/>
          <p14:tracePt t="34698" x="4037013" y="2884488"/>
          <p14:tracePt t="34834" x="4037013" y="2894013"/>
          <p14:tracePt t="34851" x="4037013" y="2911475"/>
          <p14:tracePt t="34867" x="4027488" y="2938463"/>
          <p14:tracePt t="34872" x="4027488" y="2946400"/>
          <p14:tracePt t="34885" x="4027488" y="2965450"/>
          <p14:tracePt t="34898" x="4027488" y="2973388"/>
          <p14:tracePt t="35075" x="4044950" y="2973388"/>
          <p14:tracePt t="35079" x="4054475" y="2973388"/>
          <p14:tracePt t="35090" x="4062413" y="2973388"/>
          <p14:tracePt t="35099" x="4071938" y="2973388"/>
          <p14:tracePt t="35123" x="4081463" y="2973388"/>
          <p14:tracePt t="35170" x="4089400" y="2973388"/>
          <p14:tracePt t="35253" x="4089400" y="2965450"/>
          <p14:tracePt t="35284" x="4089400" y="2946400"/>
          <p14:tracePt t="35477" x="4089400" y="2938463"/>
          <p14:tracePt t="35480" x="4089400" y="2928938"/>
          <p14:tracePt t="35764" x="4089400" y="2919413"/>
          <p14:tracePt t="35768" x="4089400" y="2901950"/>
          <p14:tracePt t="35783" x="4089400" y="2894013"/>
          <p14:tracePt t="35860" x="4089400" y="2884488"/>
          <p14:tracePt t="35941" x="4081463" y="2874963"/>
          <p14:tracePt t="36164" x="4081463" y="2857500"/>
          <p14:tracePt t="36168" x="4081463" y="2822575"/>
          <p14:tracePt t="36175" x="4081463" y="2786063"/>
          <p14:tracePt t="36182" x="4071938" y="2724150"/>
          <p14:tracePt t="36199" x="4062413" y="2705100"/>
          <p14:tracePt t="36277" x="4062413" y="2687638"/>
          <p14:tracePt t="36280" x="4054475" y="2652713"/>
          <p14:tracePt t="36293" x="4044950" y="2598738"/>
          <p14:tracePt t="36300" x="4027488" y="2517775"/>
          <p14:tracePt t="36316" x="4010025" y="2455863"/>
          <p14:tracePt t="36333" x="3990975" y="2374900"/>
          <p14:tracePt t="36350" x="3990975" y="2339975"/>
          <p14:tracePt t="36366" x="3973513" y="2295525"/>
          <p14:tracePt t="36383" x="3973513" y="2241550"/>
          <p14:tracePt t="36400" x="3965575" y="2205038"/>
          <p14:tracePt t="36416" x="3965575" y="2170113"/>
          <p14:tracePt t="36433" x="3956050" y="2143125"/>
          <p14:tracePt t="36449" x="3956050" y="2133600"/>
          <p14:tracePt t="36466" x="3956050" y="2125663"/>
          <p14:tracePt t="36466" x="3956050" y="2116138"/>
          <p14:tracePt t="36485" x="3956050" y="2108200"/>
          <p14:tracePt t="36531" x="3956050" y="2098675"/>
          <p14:tracePt t="36548" x="3956050" y="2081213"/>
          <p14:tracePt t="36563" x="3946525" y="2071688"/>
          <p14:tracePt t="36596" x="3938588" y="2071688"/>
          <p14:tracePt t="36611" x="3938588" y="2054225"/>
          <p14:tracePt t="36616" x="3929063" y="2044700"/>
          <p14:tracePt t="36622" x="3911600" y="2027238"/>
          <p14:tracePt t="36632" x="3911600" y="2009775"/>
          <p14:tracePt t="36649" x="3902075" y="1982788"/>
          <p14:tracePt t="36666" x="3884613" y="1965325"/>
          <p14:tracePt t="36682" x="3867150" y="1946275"/>
          <p14:tracePt t="36699" x="3857625" y="1919288"/>
          <p14:tracePt t="36716" x="3857625" y="1893888"/>
          <p14:tracePt t="36732" x="3840163" y="1874838"/>
          <p14:tracePt t="36750" x="3840163" y="1866900"/>
          <p14:tracePt t="36766" x="3840163" y="1847850"/>
          <p14:tracePt t="36783" x="3840163" y="1803400"/>
          <p14:tracePt t="36800" x="3840163" y="1785938"/>
          <p14:tracePt t="36816" x="3822700" y="1758950"/>
          <p14:tracePt t="36833" x="3822700" y="1751013"/>
          <p14:tracePt t="36850" x="3822700" y="1741488"/>
          <p14:tracePt t="36867" x="3822700" y="1714500"/>
          <p14:tracePt t="36883" x="3822700" y="1697038"/>
          <p14:tracePt t="36900" x="3822700" y="1679575"/>
          <p14:tracePt t="36916" x="3822700" y="1660525"/>
          <p14:tracePt t="36983" x="3830638" y="1625600"/>
          <p14:tracePt t="36998" x="3840163" y="1625600"/>
          <p14:tracePt t="37015" x="3867150" y="1616075"/>
          <p14:tracePt t="37019" x="3867150" y="1608138"/>
          <p14:tracePt t="37022" x="3902075" y="1581150"/>
          <p14:tracePt t="37033" x="3929063" y="1562100"/>
          <p14:tracePt t="37051" x="3946525" y="1544638"/>
          <p14:tracePt t="37067" x="3956050" y="1544638"/>
          <p14:tracePt t="37083" x="4010025" y="1517650"/>
          <p14:tracePt t="37099" x="4054475" y="1517650"/>
          <p14:tracePt t="37116" x="4081463" y="1517650"/>
          <p14:tracePt t="37133" x="4098925" y="1500188"/>
          <p14:tracePt t="37150" x="4116388" y="1500188"/>
          <p14:tracePt t="37166" x="4133850" y="1500188"/>
          <p14:tracePt t="37323" x="4152900" y="1500188"/>
          <p14:tracePt t="37334" x="4179888" y="1500188"/>
          <p14:tracePt t="37338" x="4187825" y="1500188"/>
          <p14:tracePt t="37351" x="4214813" y="1500188"/>
          <p14:tracePt t="37366" x="4251325" y="1500188"/>
          <p14:tracePt t="37384" x="4268788" y="1500188"/>
          <p14:tracePt t="37400" x="4295775" y="1500188"/>
          <p14:tracePt t="37416" x="4322763" y="1500188"/>
          <p14:tracePt t="37433" x="4357688" y="1500188"/>
          <p14:tracePt t="37449" x="4402138" y="1500188"/>
          <p14:tracePt t="37467" x="4429125" y="1500188"/>
          <p14:tracePt t="37483" x="4446588" y="1500188"/>
          <p14:tracePt t="37499" x="4491038" y="1500188"/>
          <p14:tracePt t="37517" x="4527550" y="1500188"/>
          <p14:tracePt t="37533" x="4545013" y="1500188"/>
          <p14:tracePt t="37637" x="4554538" y="1500188"/>
          <p14:tracePt t="37641" x="4562475" y="1500188"/>
          <p14:tracePt t="37878" x="4562475" y="1490663"/>
          <p14:tracePt t="37931" x="4554538" y="1490663"/>
          <p14:tracePt t="37942" x="4545013" y="1490663"/>
          <p14:tracePt t="37946" x="4537075" y="1490663"/>
          <p14:tracePt t="37949" x="4518025" y="1490663"/>
          <p14:tracePt t="37967" x="4491038" y="1490663"/>
          <p14:tracePt t="38022" x="4465638" y="1490663"/>
          <p14:tracePt t="38026" x="4456113" y="1490663"/>
          <p14:tracePt t="38038" x="4456113" y="1482725"/>
          <p14:tracePt t="38103" x="4446588" y="1473200"/>
          <p14:tracePt t="38118" x="4438650" y="1473200"/>
          <p14:tracePt t="38122" x="4429125" y="1473200"/>
          <p14:tracePt t="38167" x="4411663" y="1473200"/>
          <p14:tracePt t="38182" x="4375150" y="1473200"/>
          <p14:tracePt t="38189" x="4357688" y="1473200"/>
          <p14:tracePt t="38200" x="4322763" y="1473200"/>
          <p14:tracePt t="38216" x="4276725" y="1473200"/>
          <p14:tracePt t="38234" x="4259263" y="1473200"/>
          <p14:tracePt t="38250" x="4224338" y="1465263"/>
          <p14:tracePt t="38267" x="4214813" y="1465263"/>
          <p14:tracePt t="38284" x="4179888" y="1455738"/>
          <p14:tracePt t="38300" x="4143375" y="1455738"/>
          <p14:tracePt t="38316" x="4098925" y="1455738"/>
          <p14:tracePt t="38333" x="4062413" y="1455738"/>
          <p14:tracePt t="38351" x="4037013" y="1455738"/>
          <p14:tracePt t="38367" x="4000500" y="1455738"/>
          <p14:tracePt t="38383" x="3973513" y="1455738"/>
          <p14:tracePt t="38400" x="3956050" y="1455738"/>
          <p14:tracePt t="38585" x="3965575" y="1455738"/>
          <p14:tracePt t="38589" x="3973513" y="1455738"/>
          <p14:tracePt t="38593" x="3990975" y="1455738"/>
          <p14:tracePt t="38600" x="4044950" y="1438275"/>
          <p14:tracePt t="38617" x="4081463" y="1438275"/>
          <p14:tracePt t="38634" x="4116388" y="1438275"/>
          <p14:tracePt t="38650" x="4160838" y="1419225"/>
          <p14:tracePt t="38666" x="4214813" y="1419225"/>
          <p14:tracePt t="38686" x="4251325" y="1419225"/>
          <p14:tracePt t="38700" x="4295775" y="1419225"/>
          <p14:tracePt t="38717" x="4322763" y="1419225"/>
          <p14:tracePt t="38734" x="4357688" y="1419225"/>
          <p14:tracePt t="38751" x="4411663" y="1419225"/>
          <p14:tracePt t="38767" x="4473575" y="1419225"/>
          <p14:tracePt t="38784" x="4518025" y="1419225"/>
          <p14:tracePt t="38801" x="4554538" y="1419225"/>
          <p14:tracePt t="38817" x="4589463" y="1419225"/>
          <p14:tracePt t="38834" x="4608513" y="1419225"/>
          <p14:tracePt t="38851" x="4625975" y="1419225"/>
          <p14:tracePt t="38888" x="4633913" y="1419225"/>
          <p14:tracePt t="38891" x="4643438" y="1419225"/>
          <p14:tracePt t="38903" x="4652963" y="1419225"/>
          <p14:tracePt t="38917" x="4670425" y="1419225"/>
          <p14:tracePt t="38968" x="4679950" y="1419225"/>
          <p14:tracePt t="38972" x="4687888" y="1419225"/>
          <p14:tracePt t="39289" x="4687888" y="1428750"/>
          <p14:tracePt t="39292" x="4687888" y="1438275"/>
          <p14:tracePt t="39304" x="4687888" y="1455738"/>
          <p14:tracePt t="39317" x="4670425" y="1490663"/>
          <p14:tracePt t="39317" x="4633913" y="1517650"/>
          <p14:tracePt t="39334" x="4616450" y="1544638"/>
          <p14:tracePt t="39335" x="4545013" y="1633538"/>
          <p14:tracePt t="39351" x="4429125" y="1884363"/>
          <p14:tracePt t="39368" x="4367213" y="2133600"/>
          <p14:tracePt t="39384" x="4330700" y="2347913"/>
          <p14:tracePt t="39401" x="4303713" y="2554288"/>
          <p14:tracePt t="39418" x="4295775" y="2687638"/>
          <p14:tracePt t="39435" x="4295775" y="2759075"/>
          <p14:tracePt t="39435" x="4295775" y="2786063"/>
          <p14:tracePt t="39452" x="4276725" y="2822575"/>
          <p14:tracePt t="39468" x="4251325" y="2867025"/>
          <p14:tracePt t="39486" x="4251325" y="2894013"/>
          <p14:tracePt t="39500" x="4205288" y="2938463"/>
          <p14:tracePt t="39518" x="4179888" y="2982913"/>
          <p14:tracePt t="39534" x="4143375" y="3036888"/>
          <p14:tracePt t="39550" x="4108450" y="3071813"/>
          <p14:tracePt t="39568" x="4081463" y="3108325"/>
          <p14:tracePt t="39584" x="4081463" y="3133725"/>
          <p14:tracePt t="39601" x="4062413" y="3152775"/>
          <p14:tracePt t="39618" x="4062413" y="3160713"/>
          <p14:tracePt t="39634" x="4062413" y="3170238"/>
          <p14:tracePt t="39851" x="4054475" y="3170238"/>
          <p14:tracePt t="39867" x="4054475" y="3152775"/>
          <p14:tracePt t="39875" x="4054475" y="3133725"/>
          <p14:tracePt t="39885" x="4054475" y="3116263"/>
          <p14:tracePt t="39901" x="4071938" y="3054350"/>
          <p14:tracePt t="39918" x="4089400" y="3027363"/>
          <p14:tracePt t="39935" x="4098925" y="2990850"/>
          <p14:tracePt t="39994" x="4108450" y="2990850"/>
          <p14:tracePt t="40027" x="4108450" y="2982913"/>
          <p14:tracePt t="40043" x="4116388" y="2982913"/>
          <p14:tracePt t="40058" x="4116388" y="2965450"/>
          <p14:tracePt t="40073" x="4116388" y="2955925"/>
          <p14:tracePt t="40090" x="4125913" y="2946400"/>
          <p14:tracePt t="40106" x="4125913" y="2938463"/>
          <p14:tracePt t="40111" x="4125913" y="2928938"/>
          <p14:tracePt t="40138" x="4133850" y="2919413"/>
          <p14:tracePt t="40143" x="4143375" y="2911475"/>
          <p14:tracePt t="40175" x="4143375" y="2901950"/>
          <p14:tracePt t="40202" x="4143375" y="2894013"/>
          <p14:tracePt t="40219" x="4143375" y="2867025"/>
          <p14:tracePt t="40222" x="4143375" y="2857500"/>
          <p14:tracePt t="40250" x="4143375" y="2840038"/>
          <p14:tracePt t="40255" x="4152900" y="2830513"/>
          <p14:tracePt t="40266" x="4152900" y="2813050"/>
          <p14:tracePt t="40283" x="4160838" y="2803525"/>
          <p14:tracePt t="40315" x="4160838" y="2786063"/>
          <p14:tracePt t="40317" x="4170363" y="2776538"/>
          <p14:tracePt t="40427" x="4179888" y="2776538"/>
          <p14:tracePt t="40490" x="4187825" y="2776538"/>
          <p14:tracePt t="40494" x="4197350" y="2776538"/>
          <p14:tracePt t="40522" x="4214813" y="2776538"/>
          <p14:tracePt t="40539" x="4224338" y="2768600"/>
          <p14:tracePt t="40555" x="4232275" y="2768600"/>
          <p14:tracePt t="40559" x="4241800" y="2768600"/>
          <p14:tracePt t="40568" x="4251325" y="2768600"/>
          <p14:tracePt t="40585" x="4303713" y="2759075"/>
          <p14:tracePt t="40602" x="4330700" y="2759075"/>
          <p14:tracePt t="40619" x="4367213" y="2741613"/>
          <p14:tracePt t="40634" x="4402138" y="2732088"/>
          <p14:tracePt t="40652" x="4429125" y="2714625"/>
          <p14:tracePt t="40667" x="4473575" y="2705100"/>
          <p14:tracePt t="40687" x="4500563" y="2687638"/>
          <p14:tracePt t="40701" x="4510088" y="2687638"/>
          <p14:tracePt t="40718" x="4518025" y="2679700"/>
          <p14:tracePt t="40735" x="4545013" y="2670175"/>
          <p14:tracePt t="40751" x="4562475" y="2670175"/>
          <p14:tracePt t="40768" x="4581525" y="2660650"/>
          <p14:tracePt t="40784" x="4589463" y="2652713"/>
          <p14:tracePt t="40802" x="4616450" y="2643188"/>
          <p14:tracePt t="40819" x="4633913" y="2633663"/>
          <p14:tracePt t="40834" x="4660900" y="2625725"/>
          <p14:tracePt t="40852" x="4670425" y="2625725"/>
          <p14:tracePt t="40868" x="4697413" y="2625725"/>
          <p14:tracePt t="40907" x="4714875" y="2616200"/>
          <p14:tracePt t="40910" x="4724400" y="2616200"/>
          <p14:tracePt t="40955" x="4741863" y="2616200"/>
          <p14:tracePt t="40959" x="4751388" y="2616200"/>
          <p14:tracePt t="40970" x="4776788" y="2608263"/>
          <p14:tracePt t="40986" x="4776788" y="2598738"/>
          <p14:tracePt t="40987" x="4803775" y="2589213"/>
          <p14:tracePt t="41003" x="4803775" y="2581275"/>
          <p14:tracePt t="41050" x="4822825" y="2581275"/>
          <p14:tracePt t="41211" x="4830763" y="2581275"/>
          <p14:tracePt t="41228" x="4830763" y="2571750"/>
          <p14:tracePt t="41468" x="4822825" y="2571750"/>
          <p14:tracePt t="41485" x="4813300" y="2571750"/>
          <p14:tracePt t="41488" x="4803775" y="2571750"/>
          <p14:tracePt t="41501" x="4786313" y="2571750"/>
          <p14:tracePt t="41502" x="4768850" y="2581275"/>
          <p14:tracePt t="41518" x="4741863" y="2589213"/>
          <p14:tracePt t="41518" x="4705350" y="2598738"/>
          <p14:tracePt t="41536" x="4643438" y="2598738"/>
          <p14:tracePt t="41552" x="4598988" y="2608263"/>
          <p14:tracePt t="41569" x="4518025" y="2625725"/>
          <p14:tracePt t="41586" x="4429125" y="2652713"/>
          <p14:tracePt t="41602" x="4313238" y="2687638"/>
          <p14:tracePt t="41618" x="4197350" y="2732088"/>
          <p14:tracePt t="41635" x="4089400" y="2786063"/>
          <p14:tracePt t="41651" x="4017963" y="2830513"/>
          <p14:tracePt t="41668" x="4000500" y="2840038"/>
          <p14:tracePt t="41709" x="3990975" y="2840038"/>
          <p14:tracePt t="41713" x="3973513" y="2840038"/>
          <p14:tracePt t="41724" x="3938588" y="2867025"/>
          <p14:tracePt t="41736" x="3929063" y="2867025"/>
          <p14:tracePt t="41751" x="3902075" y="2884488"/>
          <p14:tracePt t="41768" x="3884613" y="2901950"/>
          <p14:tracePt t="41785" x="3857625" y="2928938"/>
          <p14:tracePt t="41801" x="3848100" y="2955925"/>
          <p14:tracePt t="41818" x="3830638" y="2973388"/>
          <p14:tracePt t="41834" x="3830638" y="2990850"/>
          <p14:tracePt t="41888" x="3830638" y="3000375"/>
          <p14:tracePt t="42160" x="3840163" y="3000375"/>
          <p14:tracePt t="42173" x="3848100" y="3000375"/>
          <p14:tracePt t="42177" x="3857625" y="3000375"/>
          <p14:tracePt t="42188" x="3884613" y="3000375"/>
          <p14:tracePt t="42188" x="3911600" y="3000375"/>
          <p14:tracePt t="42204" x="3946525" y="2982913"/>
          <p14:tracePt t="42221" x="3965575" y="2965450"/>
          <p14:tracePt t="42221" x="3983038" y="2955925"/>
          <p14:tracePt t="42237" x="4000500" y="2919413"/>
          <p14:tracePt t="42252" x="4010025" y="2911475"/>
          <p14:tracePt t="42269" x="4017963" y="2901950"/>
          <p14:tracePt t="42286" x="4027488" y="2894013"/>
          <p14:tracePt t="42303" x="4054475" y="2874963"/>
          <p14:tracePt t="42319" x="4071938" y="2874963"/>
          <p14:tracePt t="42336" x="4089400" y="2867025"/>
          <p14:tracePt t="42352" x="4108450" y="2847975"/>
          <p14:tracePt t="42369" x="4125913" y="2840038"/>
          <p14:tracePt t="42428" x="4125913" y="2830513"/>
          <p14:tracePt t="42432" x="4133850" y="2822575"/>
          <p14:tracePt t="42605" x="4133850" y="2813050"/>
          <p14:tracePt t="42621" x="4133850" y="2795588"/>
          <p14:tracePt t="42636" x="4133850" y="2786063"/>
          <p14:tracePt t="42637" x="4133850" y="2741613"/>
          <p14:tracePt t="42652" x="4133850" y="2732088"/>
          <p14:tracePt t="42670" x="4143375" y="2705100"/>
          <p14:tracePt t="42686" x="4152900" y="2697163"/>
          <p14:tracePt t="42702" x="4152900" y="2687638"/>
          <p14:tracePt t="42718" x="4160838" y="2679700"/>
          <p14:tracePt t="42735" x="4179888" y="2660650"/>
          <p14:tracePt t="42782" x="4197350" y="2643188"/>
          <p14:tracePt t="42784" x="4205288" y="2625725"/>
          <p14:tracePt t="42802" x="4224338" y="2616200"/>
          <p14:tracePt t="42803" x="4232275" y="2598738"/>
          <p14:tracePt t="42819" x="4251325" y="2581275"/>
          <p14:tracePt t="42836" x="4268788" y="2562225"/>
          <p14:tracePt t="42852" x="4276725" y="2562225"/>
          <p14:tracePt t="42893" x="4295775" y="2562225"/>
          <p14:tracePt t="42897" x="4313238" y="2562225"/>
          <p14:tracePt t="42908" x="4340225" y="2554288"/>
          <p14:tracePt t="42919" x="4348163" y="2554288"/>
          <p14:tracePt t="42935" x="4394200" y="2554288"/>
          <p14:tracePt t="42952" x="4411663" y="2554288"/>
          <p14:tracePt t="42969" x="4446588" y="2536825"/>
          <p14:tracePt t="43006" x="4456113" y="2536825"/>
          <p14:tracePt t="43019" x="4465638" y="2536825"/>
          <p14:tracePt t="43022" x="4483100" y="2536825"/>
          <p14:tracePt t="43036" x="4500563" y="2536825"/>
          <p14:tracePt t="43069" x="4518025" y="2536825"/>
          <p14:tracePt t="43071" x="4537075" y="2536825"/>
          <p14:tracePt t="43086" x="4554538" y="2536825"/>
          <p14:tracePt t="43103" x="4581525" y="2544763"/>
          <p14:tracePt t="43120" x="4598988" y="2554288"/>
          <p14:tracePt t="43136" x="4616450" y="2554288"/>
          <p14:tracePt t="43153" x="4643438" y="2554288"/>
          <p14:tracePt t="43169" x="4652963" y="2554288"/>
          <p14:tracePt t="43185" x="4670425" y="2554288"/>
          <p14:tracePt t="44528" x="4687888" y="2544763"/>
          <p14:tracePt t="44531" x="4687888" y="2536825"/>
          <p14:tracePt t="44543" x="4687888" y="2527300"/>
          <p14:tracePt t="44547" x="4687888" y="2509838"/>
          <p14:tracePt t="44555" x="4687888" y="2490788"/>
          <p14:tracePt t="44569" x="4687888" y="2438400"/>
          <p14:tracePt t="44586" x="4687888" y="2393950"/>
          <p14:tracePt t="44603" x="4660900" y="2312988"/>
          <p14:tracePt t="44619" x="4652963" y="2259013"/>
          <p14:tracePt t="44636" x="4625975" y="2187575"/>
          <p14:tracePt t="44652" x="4598988" y="2116138"/>
          <p14:tracePt t="44669" x="4572000" y="2054225"/>
          <p14:tracePt t="44669" x="4572000" y="2027238"/>
          <p14:tracePt t="44689" x="4562475" y="1990725"/>
          <p14:tracePt t="44702" x="4537075" y="1938338"/>
          <p14:tracePt t="44719" x="4518025" y="1893888"/>
          <p14:tracePt t="44736" x="4500563" y="1866900"/>
          <p14:tracePt t="44752" x="4491038" y="1839913"/>
          <p14:tracePt t="44769" x="4473575" y="1812925"/>
          <p14:tracePt t="44785" x="4473575" y="1795463"/>
          <p14:tracePt t="44802" x="4446588" y="1751013"/>
          <p14:tracePt t="44819" x="4438650" y="1731963"/>
          <p14:tracePt t="44835" x="4429125" y="1697038"/>
          <p14:tracePt t="44852" x="4419600" y="1679575"/>
          <p14:tracePt t="44868" x="4419600" y="1652588"/>
          <p14:tracePt t="44886" x="4419600" y="1616075"/>
          <p14:tracePt t="44902" x="4419600" y="1589088"/>
          <p14:tracePt t="44919" x="4419600" y="1554163"/>
          <p14:tracePt t="44936" x="4419600" y="1517650"/>
          <p14:tracePt t="44952" x="4419600" y="1482725"/>
          <p14:tracePt t="44968" x="4419600" y="1438275"/>
          <p14:tracePt t="44986" x="4419600" y="1419225"/>
          <p14:tracePt t="45002" x="4419600" y="1401763"/>
          <p14:tracePt t="45019" x="4438650" y="1393825"/>
          <p14:tracePt t="45055" x="4446588" y="1384300"/>
          <p14:tracePt t="45055" x="4456113" y="1374775"/>
          <p14:tracePt t="45085" x="4465638" y="1374775"/>
          <p14:tracePt t="45118" x="4473575" y="1374775"/>
          <p14:tracePt t="45124" x="4491038" y="1374775"/>
          <p14:tracePt t="45127" x="4510088" y="1374775"/>
          <p14:tracePt t="45135" x="4527550" y="1374775"/>
          <p14:tracePt t="45184" x="4537075" y="1374775"/>
          <p14:tracePt t="45188" x="4545013" y="1374775"/>
          <p14:tracePt t="45204" x="4554538" y="1366838"/>
          <p14:tracePt t="45207" x="4572000" y="1366838"/>
          <p14:tracePt t="45220" x="4608513" y="1366838"/>
          <p14:tracePt t="45236" x="4625975" y="1366838"/>
          <p14:tracePt t="45253" x="4633913" y="1366838"/>
          <p14:tracePt t="45269" x="4652963" y="1366838"/>
          <p14:tracePt t="45327" x="4660900" y="1366838"/>
          <p14:tracePt t="45391" x="4670425" y="1366838"/>
          <p14:tracePt t="45396" x="4679950" y="1366838"/>
          <p14:tracePt t="45407" x="4687888" y="1366838"/>
          <p14:tracePt t="45439" x="4705350" y="1366838"/>
          <p14:tracePt t="45444" x="4714875" y="1366838"/>
          <p14:tracePt t="45458" x="4714875" y="1357313"/>
          <p14:tracePt t="45635" x="4714875" y="1366838"/>
          <p14:tracePt t="45648" x="4714875" y="1374775"/>
          <p14:tracePt t="45651" x="4714875" y="1384300"/>
          <p14:tracePt t="45659" x="4714875" y="1401763"/>
          <p14:tracePt t="45669" x="4714875" y="1419225"/>
          <p14:tracePt t="45686" x="4714875" y="1446213"/>
          <p14:tracePt t="45702" x="4714875" y="1473200"/>
          <p14:tracePt t="45746" x="4714875" y="1482725"/>
          <p14:tracePt t="45750" x="4714875" y="1490663"/>
          <p14:tracePt t="45769" x="4714875" y="1509713"/>
          <p14:tracePt t="45786" x="4714875" y="1536700"/>
          <p14:tracePt t="45809" x="4714875" y="1544638"/>
          <p14:tracePt t="45825" x="4714875" y="1562100"/>
          <p14:tracePt t="45841" x="4714875" y="1571625"/>
          <p14:tracePt t="45845" x="4714875" y="1581150"/>
          <p14:tracePt t="45855" x="4714875" y="1598613"/>
          <p14:tracePt t="45869" x="4714875" y="1616075"/>
          <p14:tracePt t="45886" x="4714875" y="1633538"/>
          <p14:tracePt t="45903" x="4714875" y="1670050"/>
          <p14:tracePt t="45920" x="4714875" y="1697038"/>
          <p14:tracePt t="45952" x="4714875" y="1704975"/>
          <p14:tracePt t="45953" x="4714875" y="1724025"/>
          <p14:tracePt t="45969" x="4714875" y="1768475"/>
          <p14:tracePt t="45987" x="4714875" y="1795463"/>
          <p14:tracePt t="46003" x="4714875" y="1822450"/>
          <p14:tracePt t="46020" x="4714875" y="1847850"/>
          <p14:tracePt t="46036" x="4714875" y="1901825"/>
          <p14:tracePt t="46054" x="4714875" y="1928813"/>
          <p14:tracePt t="46070" x="4714875" y="1955800"/>
          <p14:tracePt t="46086" x="4714875" y="2009775"/>
          <p14:tracePt t="46103" x="4714875" y="2036763"/>
          <p14:tracePt t="46120" x="4714875" y="2071688"/>
          <p14:tracePt t="46137" x="4714875" y="2108200"/>
          <p14:tracePt t="46153" x="4714875" y="2152650"/>
          <p14:tracePt t="46169" x="4714875" y="2179638"/>
          <p14:tracePt t="46186" x="4714875" y="2205038"/>
          <p14:tracePt t="46202" x="4714875" y="2251075"/>
          <p14:tracePt t="46219" x="4714875" y="2276475"/>
          <p14:tracePt t="46236" x="4714875" y="2322513"/>
          <p14:tracePt t="46253" x="4714875" y="2357438"/>
          <p14:tracePt t="46270" x="4714875" y="2411413"/>
          <p14:tracePt t="46286" x="4714875" y="2455863"/>
          <p14:tracePt t="46303" x="4714875" y="2509838"/>
          <p14:tracePt t="46320" x="4714875" y="2554288"/>
          <p14:tracePt t="46337" x="4714875" y="2589213"/>
          <p14:tracePt t="46354" x="4714875" y="2608263"/>
          <p14:tracePt t="46369" x="4714875" y="2633663"/>
          <p14:tracePt t="46387" x="4714875" y="2660650"/>
          <p14:tracePt t="46402" x="4714875" y="2670175"/>
          <p14:tracePt t="46625" x="4714875" y="2660650"/>
          <p14:tracePt t="46642" x="4714875" y="2643188"/>
          <p14:tracePt t="46646" x="4705350" y="2616200"/>
          <p14:tracePt t="46658" x="4697413" y="2571750"/>
          <p14:tracePt t="46661" x="4679950" y="2517775"/>
          <p14:tracePt t="46670" x="4652963" y="2438400"/>
          <p14:tracePt t="46687" x="4616450" y="2374900"/>
          <p14:tracePt t="46704" x="4598988" y="2322513"/>
          <p14:tracePt t="46719" x="4589463" y="2259013"/>
          <p14:tracePt t="46737" x="4589463" y="2224088"/>
          <p14:tracePt t="46754" x="4581525" y="2187575"/>
          <p14:tracePt t="46770" x="4581525" y="2143125"/>
          <p14:tracePt t="46786" x="4581525" y="2098675"/>
          <p14:tracePt t="46803" x="4581525" y="2054225"/>
          <p14:tracePt t="46820" x="4562475" y="1965325"/>
          <p14:tracePt t="46837" x="4562475" y="1919288"/>
          <p14:tracePt t="46854" x="4562475" y="1874838"/>
          <p14:tracePt t="46871" x="4562475" y="1839913"/>
          <p14:tracePt t="46886" x="4562475" y="1822450"/>
          <p14:tracePt t="46903" x="4562475" y="1803400"/>
          <p14:tracePt t="46919" x="4562475" y="1785938"/>
          <p14:tracePt t="46936" x="4572000" y="1768475"/>
          <p14:tracePt t="46953" x="4572000" y="1751013"/>
          <p14:tracePt t="46970" x="4581525" y="1724025"/>
          <p14:tracePt t="46987" x="4589463" y="1697038"/>
          <p14:tracePt t="47003" x="4589463" y="1670050"/>
          <p14:tracePt t="47020" x="4589463" y="1660525"/>
          <p14:tracePt t="47037" x="4589463" y="1643063"/>
          <p14:tracePt t="47053" x="4589463" y="1625600"/>
          <p14:tracePt t="47070" x="4589463" y="1608138"/>
          <p14:tracePt t="47105" x="4589463" y="1598613"/>
          <p14:tracePt t="47105" x="4589463" y="1589088"/>
          <p14:tracePt t="47137" x="4589463" y="1581150"/>
          <p14:tracePt t="47138" x="4589463" y="1562100"/>
          <p14:tracePt t="47153" x="4589463" y="1544638"/>
          <p14:tracePt t="47169" x="4608513" y="1527175"/>
          <p14:tracePt t="47187" x="4616450" y="1509713"/>
          <p14:tracePt t="47203" x="4616450" y="1500188"/>
          <p14:tracePt t="47220" x="4616450" y="1490663"/>
          <p14:tracePt t="47266" x="4625975" y="1490663"/>
          <p14:tracePt t="47364" x="4633913" y="1490663"/>
          <p14:tracePt t="47368" x="4643438" y="1490663"/>
          <p14:tracePt t="47380" x="4643438" y="1500188"/>
          <p14:tracePt t="47411" x="4660900" y="1509713"/>
          <p14:tracePt t="47415" x="4670425" y="1517650"/>
          <p14:tracePt t="47443" x="4679950" y="1517650"/>
          <p14:tracePt t="47620" x="4679950" y="1536700"/>
          <p14:tracePt t="47624" x="4679950" y="1544638"/>
          <p14:tracePt t="47637" x="4679950" y="1571625"/>
          <p14:tracePt t="47637" x="4679950" y="1598613"/>
          <p14:tracePt t="47654" x="4679950" y="1608138"/>
          <p14:tracePt t="47763" x="4679950" y="1598613"/>
          <p14:tracePt t="47780" x="4679950" y="1581150"/>
          <p14:tracePt t="47784" x="4679950" y="1571625"/>
          <p14:tracePt t="47793" x="4679950" y="1554163"/>
          <p14:tracePt t="47804" x="4679950" y="1544638"/>
          <p14:tracePt t="47821" x="4679950" y="1527175"/>
          <p14:tracePt t="47837" x="4687888" y="1509713"/>
          <p14:tracePt t="47875" x="4697413" y="1500188"/>
          <p14:tracePt t="48180" x="4705350" y="1500188"/>
          <p14:tracePt t="48184" x="4714875" y="1500188"/>
          <p14:tracePt t="48195" x="4741863" y="1500188"/>
          <p14:tracePt t="48195" x="4759325" y="1500188"/>
          <p14:tracePt t="48211" x="4768850" y="1500188"/>
          <p14:tracePt t="48215" x="4795838" y="1500188"/>
          <p14:tracePt t="48228" x="4822825" y="1500188"/>
          <p14:tracePt t="48237" x="4857750" y="1500188"/>
          <p14:tracePt t="48254" x="4884738" y="1500188"/>
          <p14:tracePt t="48270" x="4919663" y="1490663"/>
          <p14:tracePt t="48288" x="4938713" y="1490663"/>
          <p14:tracePt t="48303" x="4973638" y="1490663"/>
          <p14:tracePt t="48321" x="4991100" y="1490663"/>
          <p14:tracePt t="48337" x="5018088" y="1490663"/>
          <p14:tracePt t="48353" x="5062538" y="1490663"/>
          <p14:tracePt t="48435" x="5062538" y="1473200"/>
          <p14:tracePt t="48439" x="5081588" y="1473200"/>
          <p14:tracePt t="48453" x="5089525" y="1473200"/>
          <p14:tracePt t="48454" x="5108575" y="1473200"/>
          <p14:tracePt t="48471" x="5126038" y="1473200"/>
          <p14:tracePt t="48488" x="5143500" y="1473200"/>
          <p14:tracePt t="48504" x="5180013" y="1473200"/>
          <p14:tracePt t="48520" x="5197475" y="1473200"/>
          <p14:tracePt t="48538" x="5224463" y="1473200"/>
          <p14:tracePt t="48553" x="5276850" y="1473200"/>
          <p14:tracePt t="48571" x="5330825" y="1473200"/>
          <p14:tracePt t="48588" x="5367338" y="1473200"/>
          <p14:tracePt t="48634" x="5367338" y="1482725"/>
          <p14:tracePt t="48645" x="5375275" y="1482725"/>
          <p14:tracePt t="48660" x="5394325" y="1490663"/>
          <p14:tracePt t="48663" x="5402263" y="1490663"/>
          <p14:tracePt t="48674" x="5419725" y="1490663"/>
          <p14:tracePt t="48688" x="5438775" y="1490663"/>
          <p14:tracePt t="48703" x="5446713" y="1490663"/>
          <p14:tracePt t="48720" x="5465763" y="1490663"/>
          <p14:tracePt t="48737" x="5491163" y="1490663"/>
          <p14:tracePt t="48754" x="5527675" y="1500188"/>
          <p14:tracePt t="48772" x="5537200" y="1500188"/>
          <p14:tracePt t="48787" x="5554663" y="1517650"/>
          <p14:tracePt t="48787" x="5562600" y="1517650"/>
          <p14:tracePt t="48806" x="5608638" y="1527175"/>
          <p14:tracePt t="48821" x="5643563" y="1544638"/>
          <p14:tracePt t="48837" x="5705475" y="1554163"/>
          <p14:tracePt t="48854" x="5759450" y="1589088"/>
          <p14:tracePt t="48870" x="5840413" y="1616075"/>
          <p14:tracePt t="48888" x="5938838" y="1652588"/>
          <p14:tracePt t="48904" x="6099175" y="1731963"/>
          <p14:tracePt t="48921" x="6170613" y="1776413"/>
          <p14:tracePt t="48937" x="6205538" y="1839913"/>
          <p14:tracePt t="48954" x="6224588" y="1893888"/>
          <p14:tracePt t="48970" x="6242050" y="1965325"/>
          <p14:tracePt t="48987" x="6259513" y="2054225"/>
          <p14:tracePt t="49004" x="6303963" y="2133600"/>
          <p14:tracePt t="49020" x="6340475" y="2214563"/>
          <p14:tracePt t="49037" x="6357938" y="2295525"/>
          <p14:tracePt t="49054" x="6357938" y="2322513"/>
          <p14:tracePt t="49070" x="6357938" y="2357438"/>
          <p14:tracePt t="49088" x="6357938" y="2374900"/>
          <p14:tracePt t="49104" x="6357938" y="2401888"/>
          <p14:tracePt t="49120" x="6357938" y="2455863"/>
          <p14:tracePt t="49138" x="6357938" y="2490788"/>
          <p14:tracePt t="49154" x="6357938" y="2527300"/>
          <p14:tracePt t="49171" x="6357938" y="2536825"/>
          <p14:tracePt t="49238" x="6375400" y="2544763"/>
          <p14:tracePt t="49243" x="6375400" y="2571750"/>
          <p14:tracePt t="49254" x="6375400" y="2589213"/>
          <p14:tracePt t="49254" x="6375400" y="2643188"/>
          <p14:tracePt t="49271" x="6375400" y="2724150"/>
          <p14:tracePt t="49288" x="6375400" y="2786063"/>
          <p14:tracePt t="49304" x="6375400" y="2874963"/>
          <p14:tracePt t="49321" x="6375400" y="2938463"/>
          <p14:tracePt t="49338" x="6375400" y="3009900"/>
          <p14:tracePt t="49354" x="6375400" y="3054350"/>
          <p14:tracePt t="49371" x="6375400" y="3098800"/>
          <p14:tracePt t="49388" x="6375400" y="3116263"/>
          <p14:tracePt t="49404" x="6375400" y="3152775"/>
          <p14:tracePt t="49420" x="6375400" y="3205163"/>
          <p14:tracePt t="49438" x="6367463" y="3286125"/>
          <p14:tracePt t="49455" x="6357938" y="3384550"/>
          <p14:tracePt t="49471" x="6357938" y="3490913"/>
          <p14:tracePt t="49487" x="6348413" y="3616325"/>
          <p14:tracePt t="49505" x="6340475" y="3724275"/>
          <p14:tracePt t="49520" x="6340475" y="3848100"/>
          <p14:tracePt t="49538" x="6340475" y="3956050"/>
          <p14:tracePt t="49554" x="6340475" y="3973513"/>
          <p14:tracePt t="49571" x="6340475" y="4027488"/>
          <p14:tracePt t="49587" x="6340475" y="4116388"/>
          <p14:tracePt t="49605" x="6340475" y="4179888"/>
          <p14:tracePt t="49622" x="6340475" y="4259263"/>
          <p14:tracePt t="49637" x="6340475" y="4322763"/>
          <p14:tracePt t="49655" x="6340475" y="4330700"/>
          <p14:tracePt t="49671" x="6367463" y="4394200"/>
          <p14:tracePt t="49690" x="6367463" y="4419600"/>
          <p14:tracePt t="49690" x="6367463" y="4456113"/>
          <p14:tracePt t="49705" x="6367463" y="4562475"/>
          <p14:tracePt t="49721" x="6357938" y="4687888"/>
          <p14:tracePt t="49738" x="6357938" y="4795838"/>
          <p14:tracePt t="49754" x="6357938" y="4875213"/>
          <p14:tracePt t="49772" x="6357938" y="4946650"/>
          <p14:tracePt t="49787" x="6357938" y="4956175"/>
          <p14:tracePt t="49893" x="6367463" y="4973638"/>
          <p14:tracePt t="49897" x="6367463" y="4983163"/>
          <p14:tracePt t="49910" x="6384925" y="4991100"/>
          <p14:tracePt t="49913" x="6384925" y="5018088"/>
          <p14:tracePt t="49925" x="6384925" y="5054600"/>
          <p14:tracePt t="49939" x="6384925" y="5062538"/>
          <p14:tracePt t="50037" x="6402388" y="5072063"/>
          <p14:tracePt t="50037" x="6402388" y="5081588"/>
          <p14:tracePt t="50086" x="6402388" y="5089525"/>
          <p14:tracePt t="50090" x="6402388" y="5099050"/>
          <p14:tracePt t="50095" x="6419850" y="5099050"/>
          <p14:tracePt t="50105" x="6456363" y="5126038"/>
          <p14:tracePt t="50121" x="6473825" y="5133975"/>
          <p14:tracePt t="50138" x="6473825" y="5160963"/>
          <p14:tracePt t="50155" x="6483350" y="5160963"/>
          <p14:tracePt t="50214" x="6518275" y="5197475"/>
          <p14:tracePt t="50230" x="6537325" y="5205413"/>
          <p14:tracePt t="50234" x="6554788" y="5224463"/>
          <p14:tracePt t="50245" x="6562725" y="5251450"/>
          <p14:tracePt t="50249" x="6581775" y="5259388"/>
          <p14:tracePt t="50254" x="6589713" y="5286375"/>
          <p14:tracePt t="50271" x="6589713" y="5303838"/>
          <p14:tracePt t="50288" x="6599238" y="5322888"/>
          <p14:tracePt t="50305" x="6599238" y="5357813"/>
          <p14:tracePt t="50321" x="6608763" y="5402263"/>
          <p14:tracePt t="50339" x="6616700" y="5429250"/>
          <p14:tracePt t="50355" x="6616700" y="5483225"/>
          <p14:tracePt t="50372" x="6661150" y="5545138"/>
          <p14:tracePt t="50388" x="6661150" y="5589588"/>
          <p14:tracePt t="50405" x="6661150" y="5626100"/>
          <p14:tracePt t="50422" x="6670675" y="5653088"/>
          <p14:tracePt t="50438" x="6680200" y="5653088"/>
          <p14:tracePt t="50492" x="6670675" y="5653088"/>
          <p14:tracePt t="50503" x="6670675" y="5661025"/>
          <p14:tracePt t="50508" x="6670675" y="5670550"/>
          <p14:tracePt t="50519" x="6670675" y="5680075"/>
          <p14:tracePt t="50523" x="6680200" y="5705475"/>
          <p14:tracePt t="50523" x="6688138" y="5724525"/>
          <p14:tracePt t="50539" x="6688138" y="5732463"/>
          <p14:tracePt t="50555" x="6705600" y="5768975"/>
          <p14:tracePt t="50572" x="6732588" y="5795963"/>
          <p14:tracePt t="50648" x="6732588" y="5803900"/>
          <p14:tracePt t="50663" x="6732588" y="5822950"/>
          <p14:tracePt t="50671" x="6742113" y="5822950"/>
          <p14:tracePt t="50695" x="6742113" y="5830888"/>
          <p14:tracePt t="50705" x="6759575" y="5830888"/>
          <p14:tracePt t="50706" x="6777038" y="5857875"/>
          <p14:tracePt t="50721" x="6796088" y="5867400"/>
          <p14:tracePt t="50823" x="6804025" y="5867400"/>
          <p14:tracePt t="50828" x="6813550" y="5867400"/>
          <p14:tracePt t="50839" x="6848475" y="5857875"/>
          <p14:tracePt t="50845" x="6875463" y="5822950"/>
          <p14:tracePt t="50855" x="6919913" y="5759450"/>
          <p14:tracePt t="50872" x="6965950" y="5680075"/>
          <p14:tracePt t="50888" x="7010400" y="5608638"/>
          <p14:tracePt t="50905" x="7027863" y="5554663"/>
          <p14:tracePt t="50921" x="7027863" y="5545138"/>
          <p14:tracePt t="53049" x="7010400" y="5518150"/>
          <p14:tracePt t="53053" x="7000875" y="5510213"/>
          <p14:tracePt t="53065" x="6956425" y="5483225"/>
          <p14:tracePt t="53069" x="6884988" y="5438775"/>
          <p14:tracePt t="53078" x="6688138" y="5340350"/>
          <p14:tracePt t="53089" x="6456363" y="5224463"/>
          <p14:tracePt t="53105" x="6446838" y="5224463"/>
          <p14:tracePt t="53123" x="6429375" y="5205413"/>
          <p14:tracePt t="53139" x="6394450" y="5170488"/>
          <p14:tracePt t="53156" x="6367463" y="5160963"/>
          <p14:tracePt t="53173" x="6269038" y="5143500"/>
          <p14:tracePt t="53189" x="6180138" y="5116513"/>
          <p14:tracePt t="53206" x="6062663" y="5072063"/>
          <p14:tracePt t="53222" x="6037263" y="5062538"/>
          <p14:tracePt t="53239" x="5919788" y="5018088"/>
          <p14:tracePt t="53255" x="5759450" y="4973638"/>
          <p14:tracePt t="53321" x="5705475" y="4938713"/>
          <p14:tracePt t="53330" x="5661025" y="4902200"/>
          <p14:tracePt t="53330" x="5626100" y="4867275"/>
          <p14:tracePt t="53339" x="5626100" y="4857750"/>
          <p14:tracePt t="53387" x="5626100" y="4840288"/>
          <p14:tracePt t="53392" x="5616575" y="4822825"/>
          <p14:tracePt t="53397" x="5589588" y="4776788"/>
          <p14:tracePt t="53407" x="5510213" y="4616450"/>
          <p14:tracePt t="53452" x="5510213" y="4608513"/>
          <p14:tracePt t="53455" x="5500688" y="4589463"/>
          <p14:tracePt t="53467" x="5465763" y="4527550"/>
          <p14:tracePt t="53473" x="5419725" y="4465638"/>
          <p14:tracePt t="53490" x="5384800" y="4419600"/>
          <p14:tracePt t="53506" x="5357813" y="4402138"/>
          <p14:tracePt t="53523" x="5322888" y="4384675"/>
          <p14:tracePt t="53739" x="5303838" y="4357688"/>
          <p14:tracePt t="53743" x="5268913" y="4276725"/>
          <p14:tracePt t="53755" x="5197475" y="4108450"/>
          <p14:tracePt t="53763" x="5160963" y="4027488"/>
          <p14:tracePt t="53772" x="5089525" y="3848100"/>
          <p14:tracePt t="53789" x="4983163" y="3562350"/>
          <p14:tracePt t="53807" x="4919663" y="3419475"/>
          <p14:tracePt t="53823" x="4848225" y="3322638"/>
          <p14:tracePt t="53839" x="4803775" y="3241675"/>
          <p14:tracePt t="53857" x="4741863" y="3170238"/>
          <p14:tracePt t="53872" x="4687888" y="3108325"/>
          <p14:tracePt t="53891" x="4660900" y="3054350"/>
          <p14:tracePt t="53906" x="4625975" y="3027363"/>
          <p14:tracePt t="53923" x="4589463" y="2965450"/>
          <p14:tracePt t="53939" x="4545013" y="2901950"/>
          <p14:tracePt t="53956" x="4500563" y="2847975"/>
          <p14:tracePt t="53973" x="4429125" y="2795588"/>
          <p14:tracePt t="53989" x="4402138" y="2759075"/>
          <p14:tracePt t="54096" x="4394200" y="2759075"/>
          <p14:tracePt t="54107" x="4367213" y="2751138"/>
          <p14:tracePt t="54123" x="4357688" y="2741613"/>
          <p14:tracePt t="54138" x="4348163" y="2732088"/>
          <p14:tracePt t="54144" x="4340225" y="2724150"/>
          <p14:tracePt t="54219" x="4340225" y="2741613"/>
          <p14:tracePt t="54223" x="4340225" y="2751138"/>
          <p14:tracePt t="54236" x="4340225" y="2786063"/>
          <p14:tracePt t="54247" x="4322763" y="2803525"/>
          <p14:tracePt t="54256" x="4303713" y="2830513"/>
          <p14:tracePt t="54273" x="4268788" y="2884488"/>
          <p14:tracePt t="54290" x="4251325" y="2894013"/>
          <p14:tracePt t="54428" x="4232275" y="2911475"/>
          <p14:tracePt t="54443" x="4232275" y="2919413"/>
          <p14:tracePt t="54458" x="4224338" y="2919413"/>
          <p14:tracePt t="54474" x="4214813" y="2919413"/>
          <p14:tracePt t="54635" x="4205288" y="2928938"/>
          <p14:tracePt t="54640" x="4187825" y="2928938"/>
          <p14:tracePt t="54656" x="4160838" y="2928938"/>
          <p14:tracePt t="54657" x="4143375" y="2928938"/>
          <p14:tracePt t="54748" x="4133850" y="2928938"/>
          <p14:tracePt t="54751" x="4125913" y="2928938"/>
          <p14:tracePt t="54763" x="4098925" y="2928938"/>
          <p14:tracePt t="54767" x="4089400" y="2928938"/>
          <p14:tracePt t="54773" x="4054475" y="2928938"/>
          <p14:tracePt t="54790" x="4010025" y="2973388"/>
          <p14:tracePt t="54893" x="4000500" y="2973388"/>
          <p14:tracePt t="54960" x="4000500" y="2965450"/>
          <p14:tracePt t="54973" x="4000500" y="2955925"/>
          <p14:tracePt t="54994" x="4010025" y="2955925"/>
          <p14:tracePt t="55022" x="4027488" y="2938463"/>
          <p14:tracePt t="55026" x="4037013" y="2928938"/>
          <p14:tracePt t="55038" x="4054475" y="2919413"/>
          <p14:tracePt t="55041" x="4089400" y="2911475"/>
          <p14:tracePt t="55057" x="4116388" y="2884488"/>
          <p14:tracePt t="55074" x="4152900" y="2874963"/>
          <p14:tracePt t="55090" x="4197350" y="2847975"/>
          <p14:tracePt t="55106" x="4214813" y="2847975"/>
          <p14:tracePt t="55123" x="4241800" y="2830513"/>
          <p14:tracePt t="55141" x="4276725" y="2830513"/>
          <p14:tracePt t="55157" x="4303713" y="2822575"/>
          <p14:tracePt t="55174" x="4340225" y="2813050"/>
          <p14:tracePt t="55190" x="4367213" y="2813050"/>
          <p14:tracePt t="55206" x="4394200" y="2813050"/>
          <p14:tracePt t="55224" x="4419600" y="2795588"/>
          <p14:tracePt t="55240" x="4438650" y="2795588"/>
          <p14:tracePt t="55257" x="4483100" y="2786063"/>
          <p14:tracePt t="55274" x="4510088" y="2786063"/>
          <p14:tracePt t="55290" x="4545013" y="2768600"/>
          <p14:tracePt t="55307" x="4572000" y="2751138"/>
          <p14:tracePt t="55324" x="4643438" y="2724150"/>
          <p14:tracePt t="55341" x="4652963" y="2724150"/>
          <p14:tracePt t="55357" x="4670425" y="2724150"/>
          <p14:tracePt t="55678" x="4687888" y="2724150"/>
          <p14:tracePt t="55681" x="4697413" y="2724150"/>
          <p14:tracePt t="56352" x="4705350" y="2705100"/>
          <p14:tracePt t="56368" x="4714875" y="2697163"/>
          <p14:tracePt t="56371" x="4751388" y="2705100"/>
          <p14:tracePt t="56383" x="4795838" y="2732088"/>
          <p14:tracePt t="56391" x="4830763" y="2724150"/>
          <p14:tracePt t="56408" x="4902200" y="2714625"/>
          <p14:tracePt t="56425" x="4919663" y="2714625"/>
          <p14:tracePt t="56480" x="4929188" y="2714625"/>
          <p14:tracePt t="56483" x="4938713" y="2714625"/>
          <p14:tracePt t="56497" x="4946650" y="2714625"/>
          <p14:tracePt t="56497" x="4956175" y="2714625"/>
          <p14:tracePt t="56508" x="4973638" y="2714625"/>
          <p14:tracePt t="56524" x="4991100" y="2714625"/>
          <p14:tracePt t="56559" x="5000625" y="2714625"/>
          <p14:tracePt t="56560" x="5010150" y="2714625"/>
          <p14:tracePt t="56574" x="5037138" y="2714625"/>
          <p14:tracePt t="56592" x="5081588" y="2705100"/>
          <p14:tracePt t="56607" x="5126038" y="2687638"/>
          <p14:tracePt t="56624" x="5170488" y="2687638"/>
          <p14:tracePt t="56641" x="5180013" y="2679700"/>
          <p14:tracePt t="56799" x="5180013" y="2670175"/>
          <p14:tracePt t="56815" x="5160963" y="2670175"/>
          <p14:tracePt t="56819" x="5126038" y="2670175"/>
          <p14:tracePt t="56826" x="5099050" y="2670175"/>
          <p14:tracePt t="56840" x="5037138" y="2670175"/>
          <p14:tracePt t="56858" x="4983163" y="2670175"/>
          <p14:tracePt t="56874" x="4946650" y="2670175"/>
          <p14:tracePt t="56891" x="4875213" y="2670175"/>
          <p14:tracePt t="56908" x="4840288" y="2670175"/>
          <p14:tracePt t="57056" x="4840288" y="2679700"/>
          <p14:tracePt t="57071" x="4822825" y="2687638"/>
          <p14:tracePt t="57088" x="4803775" y="2687638"/>
          <p14:tracePt t="57091" x="4795838" y="2687638"/>
          <p14:tracePt t="57103" x="4759325" y="2687638"/>
          <p14:tracePt t="57108" x="4724400" y="2705100"/>
          <p14:tracePt t="57125" x="4687888" y="2714625"/>
          <p14:tracePt t="57141" x="4652963" y="2741613"/>
          <p14:tracePt t="57158" x="4598988" y="2741613"/>
          <p14:tracePt t="57175" x="4554538" y="2759075"/>
          <p14:tracePt t="57192" x="4545013" y="2759075"/>
          <p14:tracePt t="57296" x="4537075" y="2759075"/>
          <p14:tracePt t="57306" x="4518025" y="2768600"/>
          <p14:tracePt t="57313" x="4500563" y="2768600"/>
          <p14:tracePt t="57324" x="4483100" y="2768600"/>
          <p14:tracePt t="57341" x="4456113" y="2768600"/>
          <p14:tracePt t="57358" x="4402138" y="2768600"/>
          <p14:tracePt t="57376" x="4357688" y="2786063"/>
          <p14:tracePt t="57391" x="4322763" y="2813050"/>
          <p14:tracePt t="57408" x="4303713" y="2813050"/>
          <p14:tracePt t="57425" x="4268788" y="2822575"/>
          <p14:tracePt t="57442" x="4224338" y="2822575"/>
          <p14:tracePt t="57458" x="4125913" y="2840038"/>
          <p14:tracePt t="57475" x="4081463" y="2847975"/>
          <p14:tracePt t="57492" x="4037013" y="2867025"/>
          <p14:tracePt t="57508" x="4010025" y="2867025"/>
          <p14:tracePt t="57525" x="4000500" y="2867025"/>
          <p14:tracePt t="57541" x="3983038" y="2867025"/>
          <p14:tracePt t="57616" x="3973513" y="2867025"/>
          <p14:tracePt t="57620" x="3965575" y="2867025"/>
          <p14:tracePt t="57909" x="3973513" y="2867025"/>
          <p14:tracePt t="57954" x="3983038" y="2867025"/>
          <p14:tracePt t="57956" x="3990975" y="2867025"/>
          <p14:tracePt t="58034" x="4000500" y="2867025"/>
          <p14:tracePt t="58034" x="4010025" y="2867025"/>
          <p14:tracePt t="58065" x="4017963" y="2867025"/>
          <p14:tracePt t="58069" x="4027488" y="2867025"/>
          <p14:tracePt t="58080" x="4037013" y="2867025"/>
          <p14:tracePt t="58081" x="4044950" y="2867025"/>
          <p14:tracePt t="58113" x="4054475" y="2867025"/>
          <p14:tracePt t="58161" x="4071938" y="2867025"/>
          <p14:tracePt t="58209" x="4081463" y="2867025"/>
          <p14:tracePt t="58214" x="4089400" y="2867025"/>
          <p14:tracePt t="58258" x="4098925" y="2867025"/>
          <p14:tracePt t="58261" x="4108450" y="2867025"/>
          <p14:tracePt t="58290" x="4116388" y="2867025"/>
          <p14:tracePt t="58294" x="4125913" y="2867025"/>
          <p14:tracePt t="58309" x="4133850" y="2857500"/>
          <p14:tracePt t="58337" x="4143375" y="2857500"/>
          <p14:tracePt t="58353" x="4160838" y="2840038"/>
          <p14:tracePt t="58357" x="4179888" y="2830513"/>
          <p14:tracePt t="58364" x="4197350" y="2822575"/>
          <p14:tracePt t="58375" x="4214813" y="2822575"/>
          <p14:tracePt t="58392" x="4232275" y="2813050"/>
          <p14:tracePt t="58409" x="4259263" y="2795588"/>
          <p14:tracePt t="58425" x="4286250" y="2795588"/>
          <p14:tracePt t="58442" x="4295775" y="2786063"/>
          <p14:tracePt t="58458" x="4322763" y="2768600"/>
          <p14:tracePt t="58475" x="4340225" y="2768600"/>
          <p14:tracePt t="58492" x="4357688" y="2759075"/>
          <p14:tracePt t="58508" x="4384675" y="2751138"/>
          <p14:tracePt t="58525" x="4402138" y="2732088"/>
          <p14:tracePt t="58542" x="4419600" y="2732088"/>
          <p14:tracePt t="58558" x="4438650" y="2724150"/>
          <p14:tracePt t="58575" x="4456113" y="2705100"/>
          <p14:tracePt t="58592" x="4483100" y="2705100"/>
          <p14:tracePt t="58609" x="4500563" y="2697163"/>
          <p14:tracePt t="58626" x="4518025" y="2697163"/>
          <p14:tracePt t="58642" x="4537075" y="2697163"/>
          <p14:tracePt t="58659" x="4545013" y="2679700"/>
          <p14:tracePt t="58676" x="4562475" y="2679700"/>
          <p14:tracePt t="58692" x="4589463" y="2660650"/>
          <p14:tracePt t="58709" x="4633913" y="2660650"/>
          <p14:tracePt t="58725" x="4660900" y="2652713"/>
          <p14:tracePt t="58742" x="4679950" y="2652713"/>
          <p14:tracePt t="58759" x="4697413" y="2652713"/>
          <p14:tracePt t="58776" x="4732338" y="2652713"/>
          <p14:tracePt t="58792" x="4751388" y="2652713"/>
          <p14:tracePt t="58809" x="4759325" y="2652713"/>
          <p14:tracePt t="58825" x="4768850" y="2652713"/>
          <p14:tracePt t="58842" x="4786313" y="2652713"/>
          <p14:tracePt t="58859" x="4803775" y="2652713"/>
          <p14:tracePt t="58875" x="4840288" y="2652713"/>
          <p14:tracePt t="58913" x="4848225" y="2652713"/>
          <p14:tracePt t="58924" x="4867275" y="2652713"/>
          <p14:tracePt t="58945" x="4875213" y="2652713"/>
          <p14:tracePt t="58949" x="4894263" y="2652713"/>
          <p14:tracePt t="59013" x="4902200" y="2652713"/>
          <p14:tracePt t="59025" x="4929188" y="2652713"/>
          <p14:tracePt t="59033" x="4938713" y="2652713"/>
          <p14:tracePt t="59033" x="4946650" y="2652713"/>
          <p14:tracePt t="59046" x="4956175" y="2652713"/>
          <p14:tracePt t="59058" x="4983163" y="2652713"/>
          <p14:tracePt t="59075" x="5000625" y="2652713"/>
          <p14:tracePt t="59075" x="5010150" y="2652713"/>
          <p14:tracePt t="59093" x="5027613" y="2643188"/>
          <p14:tracePt t="59110" x="5027613" y="2625725"/>
          <p14:tracePt t="59126" x="5037138" y="2616200"/>
          <p14:tracePt t="59142" x="5027613" y="2589213"/>
          <p14:tracePt t="59159" x="5027613" y="2581275"/>
          <p14:tracePt t="59217" x="5037138" y="2581275"/>
          <p14:tracePt t="59221" x="5045075" y="2581275"/>
          <p14:tracePt t="62983" x="5037138" y="2589213"/>
          <p14:tracePt t="62987" x="5018088" y="2616200"/>
          <p14:tracePt t="62999" x="5000625" y="2625725"/>
          <p14:tracePt t="62999" x="4983163" y="2625725"/>
          <p14:tracePt t="63016" x="4946650" y="2643188"/>
          <p14:tracePt t="63064" x="4929188" y="2660650"/>
          <p14:tracePt t="63067" x="4894263" y="2670175"/>
          <p14:tracePt t="63083" x="4867275" y="2687638"/>
          <p14:tracePt t="63095" x="4867275" y="2714625"/>
          <p14:tracePt t="63095" x="4840288" y="2751138"/>
          <p14:tracePt t="63111" x="4830763" y="2776538"/>
          <p14:tracePt t="63128" x="4795838" y="2803525"/>
          <p14:tracePt t="63144" x="4741863" y="2840038"/>
          <p14:tracePt t="63161" x="4697413" y="2867025"/>
          <p14:tracePt t="63177" x="4652963" y="2874963"/>
          <p14:tracePt t="63193" x="4643438" y="2884488"/>
          <p14:tracePt t="63239" x="4633913" y="2884488"/>
          <p14:tracePt t="63244" x="4633913" y="2874963"/>
          <p14:tracePt t="63244" x="4633913" y="2857500"/>
          <p14:tracePt t="63260" x="4643438" y="2803525"/>
          <p14:tracePt t="63277" x="4687888" y="2768600"/>
          <p14:tracePt t="63293" x="4687888" y="2724150"/>
          <p14:tracePt t="63310" x="4714875" y="2705100"/>
          <p14:tracePt t="63327" x="4714875" y="2687638"/>
          <p14:tracePt t="63343" x="4714875" y="2679700"/>
          <p14:tracePt t="63361" x="4714875" y="2670175"/>
          <p14:tracePt t="63415" x="4714875" y="2652713"/>
          <p14:tracePt t="63432" x="4714875" y="2643188"/>
          <p14:tracePt t="63435" x="4714875" y="2633663"/>
          <p14:tracePt t="63443" x="4714875" y="2616200"/>
          <p14:tracePt t="63461" x="4714875" y="2598738"/>
          <p14:tracePt t="63477" x="4714875" y="2589213"/>
          <p14:tracePt t="63477" x="4714875" y="2571750"/>
          <p14:tracePt t="63511" x="4714875" y="2562225"/>
          <p14:tracePt t="63511" x="4714875" y="2554288"/>
          <p14:tracePt t="63559" x="4714875" y="2544763"/>
          <p14:tracePt t="63656" x="4714875" y="2536825"/>
          <p14:tracePt t="63659" x="4714875" y="2527300"/>
          <p14:tracePt t="63836" x="4705350" y="2536825"/>
          <p14:tracePt t="63864" x="4705350" y="2544763"/>
          <p14:tracePt t="63914" x="4705350" y="2554288"/>
          <p14:tracePt t="63930" x="4697413" y="2571750"/>
          <p14:tracePt t="63934" x="4687888" y="2571750"/>
          <p14:tracePt t="63961" x="4687888" y="2581275"/>
          <p14:tracePt t="63967" x="4687888" y="2589213"/>
          <p14:tracePt t="63993" x="4687888" y="2598738"/>
          <p14:tracePt t="63998" x="4687888" y="2608263"/>
          <p14:tracePt t="64003" x="4687888" y="2616200"/>
          <p14:tracePt t="64010" x="4687888" y="2625725"/>
          <p14:tracePt t="64027" x="4679950" y="2643188"/>
          <p14:tracePt t="64106" x="4679950" y="2652713"/>
          <p14:tracePt t="64109" x="4679950" y="2660650"/>
          <p14:tracePt t="64186" x="4679950" y="2670175"/>
          <p14:tracePt t="64201" x="4679950" y="2679700"/>
          <p14:tracePt t="64204" x="4679950" y="2687638"/>
          <p14:tracePt t="64426" x="4670425" y="2687638"/>
          <p14:tracePt t="64446" x="4670425" y="2679700"/>
          <p14:tracePt t="64458" x="4670425" y="2670175"/>
          <p14:tracePt t="64462" x="4670425" y="2660650"/>
          <p14:tracePt t="64521" x="4670425" y="2652713"/>
          <p14:tracePt t="64525" x="4670425" y="2643188"/>
          <p14:tracePt t="64841" x="4670425" y="2633663"/>
          <p14:tracePt t="64845" x="4670425" y="2625725"/>
          <p14:tracePt t="64873" x="4679950" y="2616200"/>
          <p14:tracePt t="64876" x="4687888" y="2616200"/>
          <p14:tracePt t="64876" x="4687888" y="2598738"/>
          <p14:tracePt t="64904" x="4687888" y="2589213"/>
          <p14:tracePt t="65258" x="4697413" y="2598738"/>
          <p14:tracePt t="65261" x="4697413" y="2608263"/>
          <p14:tracePt t="65274" x="4697413" y="2625725"/>
          <p14:tracePt t="65278" x="4687888" y="2643188"/>
          <p14:tracePt t="65295" x="4687888" y="2660650"/>
          <p14:tracePt t="65311" x="4687888" y="2679700"/>
          <p14:tracePt t="65328" x="4687888" y="2697163"/>
          <p14:tracePt t="65658" x="4687888" y="2687638"/>
          <p14:tracePt t="65676" x="4687888" y="2679700"/>
          <p14:tracePt t="65679" x="4687888" y="2670175"/>
          <p14:tracePt t="65691" x="4687888" y="2652713"/>
          <p14:tracePt t="65695" x="4687888" y="2643188"/>
          <p14:tracePt t="65711" x="4687888" y="2625725"/>
          <p14:tracePt t="65756" x="4687888" y="2616200"/>
          <p14:tracePt t="65760" x="4687888" y="2608263"/>
          <p14:tracePt t="65788" x="4687888" y="2598738"/>
          <p14:tracePt t="65791" x="4687888" y="2589213"/>
          <p14:tracePt t="65932" x="4687888" y="2581275"/>
          <p14:tracePt t="65935" x="4687888" y="2571750"/>
          <p14:tracePt t="66172" x="4687888" y="2581275"/>
          <p14:tracePt t="66187" x="4687888" y="2589213"/>
          <p14:tracePt t="66187" x="4687888" y="2598738"/>
          <p14:tracePt t="66195" x="4687888" y="2608263"/>
          <p14:tracePt t="66236" x="4687888" y="2616200"/>
          <p14:tracePt t="66240" x="4687888" y="2625725"/>
          <p14:tracePt t="66300" x="4687888" y="2633663"/>
          <p14:tracePt t="66302" x="4687888" y="2643188"/>
          <p14:tracePt t="66699" x="4679950" y="2643188"/>
          <p14:tracePt t="68046" x="4679950" y="2633663"/>
          <p14:tracePt t="68077" x="4679950" y="2625725"/>
          <p14:tracePt t="68078" x="4679950" y="2616200"/>
          <p14:tracePt t="68142" x="4679950" y="2608263"/>
          <p14:tracePt t="68146" x="4679950" y="2598738"/>
          <p14:tracePt t="68154" x="4679950" y="2589213"/>
          <p14:tracePt t="68189" x="4679950" y="2571750"/>
          <p14:tracePt t="68206" x="4679950" y="2562225"/>
          <p14:tracePt t="68222" x="4679950" y="2544763"/>
          <p14:tracePt t="68253" x="4679950" y="2536825"/>
          <p14:tracePt t="68257" x="4679950" y="2527300"/>
          <p14:tracePt t="68531" x="4679950" y="2536825"/>
          <p14:tracePt t="68543" x="4679950" y="2544763"/>
          <p14:tracePt t="68547" x="4679950" y="2562225"/>
          <p14:tracePt t="68563" x="4679950" y="2589213"/>
          <p14:tracePt t="68579" x="4679950" y="2608263"/>
          <p14:tracePt t="68656" x="4679950" y="2616200"/>
          <p14:tracePt t="68659" x="4679950" y="2625725"/>
          <p14:tracePt t="68896" x="4679950" y="2616200"/>
          <p14:tracePt t="68993" x="4679950" y="2608263"/>
          <p14:tracePt t="68996" x="4679950" y="2598738"/>
          <p14:tracePt t="69024" x="4679950" y="2589213"/>
          <p14:tracePt t="69028" x="4679950" y="2581275"/>
          <p14:tracePt t="69717" x="4679950" y="2589213"/>
          <p14:tracePt t="69745" x="4679950" y="2598738"/>
          <p14:tracePt t="69792" x="4679950" y="2625725"/>
          <p14:tracePt t="69824" x="4679950" y="2633663"/>
          <p14:tracePt t="69856" x="4679950" y="2643188"/>
          <p14:tracePt t="69872" x="4679950" y="2652713"/>
          <p14:tracePt t="69883" x="4679950" y="2670175"/>
          <p14:tracePt t="69954" x="4660900" y="2679700"/>
          <p14:tracePt t="69958" x="4660900" y="2687638"/>
          <p14:tracePt t="69958" x="4660900" y="2697163"/>
          <p14:tracePt t="69974" x="4660900" y="2705100"/>
          <p14:tracePt t="70002" x="4660900" y="2714625"/>
          <p14:tracePt t="70294" x="4660900" y="2705100"/>
          <p14:tracePt t="70306" x="4660900" y="2697163"/>
          <p14:tracePt t="70310" x="4660900" y="2687638"/>
          <p14:tracePt t="70339" x="4660900" y="2679700"/>
          <p14:tracePt t="70433" x="4660900" y="2660650"/>
          <p14:tracePt t="70707" x="4660900" y="2652713"/>
          <p14:tracePt t="70710" x="4660900" y="2633663"/>
          <p14:tracePt t="70723" x="4660900" y="2625725"/>
          <p14:tracePt t="70732" x="4660900" y="2608263"/>
          <p14:tracePt t="70755" x="4660900" y="2598738"/>
          <p14:tracePt t="70759" x="4660900" y="2589213"/>
          <p14:tracePt t="71573" x="4660900" y="2581275"/>
          <p14:tracePt t="71588" x="4660900" y="2554288"/>
          <p14:tracePt t="71598" x="4660900" y="2536825"/>
          <p14:tracePt t="71599" x="4670425" y="2490788"/>
          <p14:tracePt t="71615" x="4670425" y="2446338"/>
          <p14:tracePt t="71632" x="4670425" y="2384425"/>
          <p14:tracePt t="71649" x="4670425" y="2330450"/>
          <p14:tracePt t="71649" x="4670425" y="2295525"/>
          <p14:tracePt t="71670" x="4670425" y="2268538"/>
          <p14:tracePt t="71681" x="4670425" y="2232025"/>
          <p14:tracePt t="71698" x="4670425" y="2160588"/>
          <p14:tracePt t="71717" x="4670425" y="2133600"/>
          <p14:tracePt t="71732" x="4670425" y="2081213"/>
          <p14:tracePt t="71749" x="4670425" y="2054225"/>
          <p14:tracePt t="71765" x="4670425" y="2017713"/>
          <p14:tracePt t="71783" x="4679950" y="2009775"/>
          <p14:tracePt t="71798" x="4679950" y="1973263"/>
          <p14:tracePt t="71815" x="4697413" y="1938338"/>
          <p14:tracePt t="71832" x="4714875" y="1884363"/>
          <p14:tracePt t="71848" x="4724400" y="1857375"/>
          <p14:tracePt t="71866" x="4732338" y="1812925"/>
          <p14:tracePt t="71882" x="4751388" y="1776413"/>
          <p14:tracePt t="71899" x="4751388" y="1741488"/>
          <p14:tracePt t="71916" x="4759325" y="1714500"/>
          <p14:tracePt t="71932" x="4776788" y="1670050"/>
          <p14:tracePt t="71949" x="4776788" y="1652588"/>
          <p14:tracePt t="71966" x="4786313" y="1608138"/>
          <p14:tracePt t="71982" x="4786313" y="1581150"/>
          <p14:tracePt t="71999" x="4786313" y="1554163"/>
          <p14:tracePt t="72016" x="4786313" y="1544638"/>
          <p14:tracePt t="72032" x="4803775" y="1527175"/>
          <p14:tracePt t="72049" x="4803775" y="1509713"/>
          <p14:tracePt t="72084" x="4803775" y="1500188"/>
          <p14:tracePt t="72181" x="4803775" y="1482725"/>
          <p14:tracePt t="72196" x="4795838" y="1482725"/>
          <p14:tracePt t="72200" x="4776788" y="1473200"/>
          <p14:tracePt t="72228" x="4768850" y="1455738"/>
          <p14:tracePt t="72232" x="4759325" y="1455738"/>
          <p14:tracePt t="72373" x="4751388" y="1455738"/>
          <p14:tracePt t="72376" x="4724400" y="1465263"/>
          <p14:tracePt t="72404" x="4714875" y="1473200"/>
          <p14:tracePt t="72421" x="4705350" y="1482725"/>
          <p14:tracePt t="72436" x="4705350" y="1490663"/>
          <p14:tracePt t="72441" x="4705350" y="1500188"/>
          <p14:tracePt t="72499" x="4697413" y="1509713"/>
          <p14:tracePt t="72533" x="4697413" y="1517650"/>
          <p14:tracePt t="72536" x="4697413" y="1527175"/>
          <p14:tracePt t="72568" x="4687888" y="1536700"/>
          <p14:tracePt t="72596" x="4687888" y="1544638"/>
          <p14:tracePt t="72601" x="4687888" y="1554163"/>
          <p14:tracePt t="72645" x="4679950" y="1554163"/>
          <p14:tracePt t="72887" x="4679950" y="1562100"/>
          <p14:tracePt t="72889" x="4679950" y="1571625"/>
          <p14:tracePt t="72900" x="4670425" y="1625600"/>
          <p14:tracePt t="72918" x="4660900" y="1633538"/>
          <p14:tracePt t="72918" x="4660900" y="1697038"/>
          <p14:tracePt t="72933" x="4660900" y="1785938"/>
          <p14:tracePt t="72950" x="4660900" y="1901825"/>
          <p14:tracePt t="72966" x="4660900" y="1982788"/>
          <p14:tracePt t="72983" x="4660900" y="2071688"/>
          <p14:tracePt t="73000" x="4660900" y="2108200"/>
          <p14:tracePt t="73015" x="4660900" y="2160588"/>
          <p14:tracePt t="73033" x="4660900" y="2268538"/>
          <p14:tracePt t="73051" x="4652963" y="2347913"/>
          <p14:tracePt t="73066" x="4633913" y="2401888"/>
          <p14:tracePt t="73083" x="4625975" y="2446338"/>
          <p14:tracePt t="73100" x="4608513" y="2473325"/>
          <p14:tracePt t="73116" x="4598988" y="2517775"/>
          <p14:tracePt t="73132" x="4598988" y="2536825"/>
          <p14:tracePt t="73150" x="4598988" y="2554288"/>
          <p14:tracePt t="73166" x="4598988" y="2571750"/>
          <p14:tracePt t="73183" x="4581525" y="2589213"/>
          <p14:tracePt t="73200" x="4581525" y="2598738"/>
          <p14:tracePt t="73216" x="4581525" y="2625725"/>
          <p14:tracePt t="73233" x="4581525" y="2652713"/>
          <p14:tracePt t="73250" x="4572000" y="2697163"/>
          <p14:tracePt t="73266" x="4572000" y="2751138"/>
          <p14:tracePt t="73283" x="4554538" y="2786063"/>
          <p14:tracePt t="73299" x="4545013" y="2813050"/>
          <p14:tracePt t="73482" x="4545013" y="2803525"/>
          <p14:tracePt t="73494" x="4554538" y="2786063"/>
          <p14:tracePt t="73500" x="4554538" y="2776538"/>
          <p14:tracePt t="73509" x="4562475" y="2776538"/>
          <p14:tracePt t="73542" x="4562475" y="2768600"/>
          <p14:tracePt t="73546" x="4572000" y="2759075"/>
          <p14:tracePt t="73546" x="4581525" y="2751138"/>
          <p14:tracePt t="73565" x="4581525" y="2741613"/>
          <p14:tracePt t="73566" x="4589463" y="2741613"/>
          <p14:tracePt t="73582" x="4598988" y="2714625"/>
          <p14:tracePt t="73599" x="4616450" y="2705100"/>
          <p14:tracePt t="73616" x="4633913" y="2697163"/>
          <p14:tracePt t="73632" x="4643438" y="2687638"/>
          <p14:tracePt t="73649" x="4660900" y="2670175"/>
          <p14:tracePt t="73666" x="4679950" y="2652713"/>
          <p14:tracePt t="73684" x="4679950" y="2643188"/>
          <p14:tracePt t="74326" x="4687888" y="2643188"/>
          <p14:tracePt t="74391" x="4687888" y="2652713"/>
          <p14:tracePt t="74395" x="4687888" y="2660650"/>
          <p14:tracePt t="74425" x="4687888" y="2670175"/>
          <p14:tracePt t="74440" x="4687888" y="2687638"/>
          <p14:tracePt t="74472" x="4687888" y="2697163"/>
          <p14:tracePt t="74476" x="4687888" y="2705100"/>
          <p14:tracePt t="74940" x="4687888" y="2697163"/>
          <p14:tracePt t="74967" x="4687888" y="2687638"/>
          <p14:tracePt t="74973" x="4687888" y="2679700"/>
          <p14:tracePt t="74984" x="4687888" y="2670175"/>
          <p14:tracePt t="74984" x="4687888" y="2660650"/>
          <p14:tracePt t="75000" x="4687888" y="2652713"/>
          <p14:tracePt t="75017" x="4687888" y="2633663"/>
          <p14:tracePt t="75034" x="4687888" y="2625725"/>
          <p14:tracePt t="75050" x="4687888" y="2616200"/>
          <p14:tracePt t="75067" x="4687888" y="2608263"/>
          <p14:tracePt t="75083" x="4687888" y="2598738"/>
          <p14:tracePt t="75101" x="4687888" y="2581275"/>
          <p14:tracePt t="75148" x="4687888" y="2571750"/>
          <p14:tracePt t="75180" x="4687888" y="2562225"/>
          <p14:tracePt t="75563" x="4687888" y="2571750"/>
          <p14:tracePt t="75592" x="4687888" y="2581275"/>
          <p14:tracePt t="75596" x="4687888" y="2589213"/>
          <p14:tracePt t="75609" x="4687888" y="2608263"/>
          <p14:tracePt t="75609" x="4687888" y="2616200"/>
          <p14:tracePt t="75624" x="4687888" y="2625725"/>
          <p14:tracePt t="75629" x="4687888" y="2643188"/>
          <p14:tracePt t="75641" x="4687888" y="2652713"/>
          <p14:tracePt t="75652" x="4687888" y="2670175"/>
          <p14:tracePt t="76250" x="4697413" y="2670175"/>
          <p14:tracePt t="79058" x="4697413" y="2652713"/>
          <p14:tracePt t="79075" x="4679950" y="2589213"/>
          <p14:tracePt t="79086" x="4670425" y="2571750"/>
          <p14:tracePt t="79087" x="4625975" y="2482850"/>
          <p14:tracePt t="79102" x="4545013" y="2259013"/>
          <p14:tracePt t="79119" x="4500563" y="2054225"/>
          <p14:tracePt t="79119" x="0" y="0"/>
        </p14:tracePtLst>
        <p14:tracePtLst>
          <p14:tracePt t="79887" x="4705350" y="1089025"/>
          <p14:tracePt t="80135" x="4697413" y="1089025"/>
          <p14:tracePt t="80150" x="4679950" y="1098550"/>
          <p14:tracePt t="80155" x="4652963" y="1143000"/>
          <p14:tracePt t="80169" x="4589463" y="1312863"/>
          <p14:tracePt t="80186" x="4537075" y="1438275"/>
          <p14:tracePt t="80202" x="4510088" y="1581150"/>
          <p14:tracePt t="80220" x="4510088" y="1616075"/>
          <p14:tracePt t="80236" x="4510088" y="1633538"/>
          <p14:tracePt t="80253" x="4510088" y="1652588"/>
          <p14:tracePt t="80269" x="4510088" y="1660525"/>
          <p14:tracePt t="80286" x="4510088" y="1670050"/>
          <p14:tracePt t="80303" x="4500563" y="1670050"/>
          <p14:tracePt t="80375" x="4500563" y="1679575"/>
          <p14:tracePt t="80390" x="4491038" y="1679575"/>
          <p14:tracePt t="80395" x="4483100" y="1679575"/>
          <p14:tracePt t="80409" x="4456113" y="1679575"/>
          <p14:tracePt t="80422" x="4438650" y="1679575"/>
          <p14:tracePt t="80422" x="4429125" y="1679575"/>
          <p14:tracePt t="80436" x="4402138" y="1679575"/>
          <p14:tracePt t="80453" x="4394200" y="1679575"/>
          <p14:tracePt t="80469" x="4375150" y="1679575"/>
          <p14:tracePt t="80485" x="4340225" y="1679575"/>
          <p14:tracePt t="80503" x="4303713" y="1679575"/>
          <p14:tracePt t="80520" x="4241800" y="1652588"/>
          <p14:tracePt t="80552" x="4214813" y="1643063"/>
          <p14:tracePt t="80553" x="4205288" y="1643063"/>
          <p14:tracePt t="80713" x="4232275" y="1633538"/>
          <p14:tracePt t="80727" x="4259263" y="1633538"/>
          <p14:tracePt t="80736" x="4276725" y="1633538"/>
          <p14:tracePt t="80736" x="4340225" y="1633538"/>
          <p14:tracePt t="80752" x="4411663" y="1633538"/>
          <p14:tracePt t="80769" x="4500563" y="1633538"/>
          <p14:tracePt t="80787" x="4554538" y="1633538"/>
          <p14:tracePt t="80803" x="4589463" y="1633538"/>
          <p14:tracePt t="80820" x="4625975" y="1633538"/>
          <p14:tracePt t="80836" x="4670425" y="1633538"/>
          <p14:tracePt t="80853" x="4705350" y="1633538"/>
          <p14:tracePt t="80870" x="4759325" y="1633538"/>
          <p14:tracePt t="80886" x="4840288" y="1633538"/>
          <p14:tracePt t="80904" x="4875213" y="1633538"/>
          <p14:tracePt t="80919" x="4902200" y="1633538"/>
          <p14:tracePt t="80935" x="4938713" y="1633538"/>
          <p14:tracePt t="80952" x="4973638" y="1633538"/>
          <p14:tracePt t="80969" x="5010150" y="1633538"/>
          <p14:tracePt t="80986" x="5045075" y="1633538"/>
          <p14:tracePt t="81002" x="5089525" y="1633538"/>
          <p14:tracePt t="81002" x="5108575" y="1633538"/>
          <p14:tracePt t="81020" x="5153025" y="1633538"/>
          <p14:tracePt t="81035" x="5197475" y="1633538"/>
          <p14:tracePt t="81053" x="5232400" y="1633538"/>
          <p14:tracePt t="81070" x="5259388" y="1633538"/>
          <p14:tracePt t="81086" x="5313363" y="1633538"/>
          <p14:tracePt t="81103" x="5357813" y="1633538"/>
          <p14:tracePt t="81119" x="5419725" y="1633538"/>
          <p14:tracePt t="81136" x="5465763" y="1633538"/>
          <p14:tracePt t="81153" x="5510213" y="1633538"/>
          <p14:tracePt t="81170" x="5554663" y="1633538"/>
          <p14:tracePt t="81187" x="5589588" y="1633538"/>
          <p14:tracePt t="81203" x="5616575" y="1633538"/>
          <p14:tracePt t="81220" x="5653088" y="1633538"/>
          <p14:tracePt t="81236" x="5680075" y="1633538"/>
          <p14:tracePt t="81253" x="5715000" y="1633538"/>
          <p14:tracePt t="81270" x="5741988" y="1633538"/>
          <p14:tracePt t="81286" x="5759450" y="1633538"/>
          <p14:tracePt t="81320" x="5776913" y="1633538"/>
          <p14:tracePt t="81389" x="5768975" y="1633538"/>
          <p14:tracePt t="81400" x="5751513" y="1633538"/>
          <p14:tracePt t="81404" x="5715000" y="1633538"/>
          <p14:tracePt t="81404" x="5688013" y="1633538"/>
          <p14:tracePt t="81420" x="5653088" y="1633538"/>
          <p14:tracePt t="81420" x="5527675" y="1633538"/>
          <p14:tracePt t="81437" x="5411788" y="1633538"/>
          <p14:tracePt t="81453" x="5303838" y="1633538"/>
          <p14:tracePt t="81470" x="5214938" y="1616075"/>
          <p14:tracePt t="81487" x="5126038" y="1608138"/>
          <p14:tracePt t="81520" x="5027613" y="1608138"/>
          <p14:tracePt t="81521" x="4919663" y="1608138"/>
          <p14:tracePt t="81536" x="4803775" y="1608138"/>
          <p14:tracePt t="81553" x="4679950" y="1589088"/>
          <p14:tracePt t="81569" x="4581525" y="1589088"/>
          <p14:tracePt t="81586" x="4518025" y="1589088"/>
          <p14:tracePt t="81603" x="4456113" y="1589088"/>
          <p14:tracePt t="81620" x="4402138" y="1589088"/>
          <p14:tracePt t="81636" x="4330700" y="1589088"/>
          <p14:tracePt t="81653" x="4259263" y="1589088"/>
          <p14:tracePt t="81670" x="4205288" y="1589088"/>
          <p14:tracePt t="81687" x="4170363" y="1589088"/>
          <p14:tracePt t="81704" x="4160838" y="1589088"/>
          <p14:tracePt t="81752" x="4152900" y="1589088"/>
          <p14:tracePt t="81756" x="4143375" y="1589088"/>
          <p14:tracePt t="81784" x="4125913" y="1589088"/>
          <p14:tracePt t="81976" x="4116388" y="1589088"/>
          <p14:tracePt t="82043" x="4116388" y="1581150"/>
          <p14:tracePt t="82047" x="4125913" y="1581150"/>
          <p14:tracePt t="82058" x="4133850" y="1581150"/>
          <p14:tracePt t="82060" x="4152900" y="1571625"/>
          <p14:tracePt t="82070" x="4170363" y="1571625"/>
          <p14:tracePt t="82087" x="4205288" y="1571625"/>
          <p14:tracePt t="82104" x="4232275" y="1571625"/>
          <p14:tracePt t="82120" x="4259263" y="1571625"/>
          <p14:tracePt t="82136" x="4295775" y="1571625"/>
          <p14:tracePt t="82155" x="4330700" y="1571625"/>
          <p14:tracePt t="82170" x="4367213" y="1571625"/>
          <p14:tracePt t="82187" x="4402138" y="1571625"/>
          <p14:tracePt t="82203" x="4429125" y="1571625"/>
          <p14:tracePt t="82220" x="4446588" y="1571625"/>
          <p14:tracePt t="82237" x="4483100" y="1571625"/>
          <p14:tracePt t="82255" x="4518025" y="1571625"/>
          <p14:tracePt t="82271" x="4545013" y="1571625"/>
          <p14:tracePt t="82286" x="4572000" y="1571625"/>
          <p14:tracePt t="82304" x="4589463" y="1571625"/>
          <p14:tracePt t="82320" x="4608513" y="1571625"/>
          <p14:tracePt t="82337" x="4625975" y="1571625"/>
          <p14:tracePt t="82354" x="4652963" y="1571625"/>
          <p14:tracePt t="82370" x="4697413" y="1571625"/>
          <p14:tracePt t="82387" x="4741863" y="1571625"/>
          <p14:tracePt t="82403" x="4776788" y="1571625"/>
          <p14:tracePt t="82420" x="4813300" y="1571625"/>
          <p14:tracePt t="82437" x="4840288" y="1571625"/>
          <p14:tracePt t="82454" x="4884738" y="1571625"/>
          <p14:tracePt t="82470" x="4919663" y="1571625"/>
          <p14:tracePt t="82486" x="4938713" y="1571625"/>
          <p14:tracePt t="82504" x="4983163" y="1571625"/>
          <p14:tracePt t="82521" x="5000625" y="1571625"/>
          <p14:tracePt t="82536" x="5054600" y="1571625"/>
          <p14:tracePt t="82555" x="5062538" y="1571625"/>
          <p14:tracePt t="82570" x="5089525" y="1571625"/>
          <p14:tracePt t="82587" x="5126038" y="1571625"/>
          <p14:tracePt t="82604" x="5153025" y="1571625"/>
          <p14:tracePt t="82621" x="5170488" y="1571625"/>
          <p14:tracePt t="82621" x="5187950" y="1571625"/>
          <p14:tracePt t="82638" x="5214938" y="1571625"/>
          <p14:tracePt t="82653" x="5251450" y="1571625"/>
          <p14:tracePt t="82670" x="5268913" y="1571625"/>
          <p14:tracePt t="82686" x="5303838" y="1571625"/>
          <p14:tracePt t="82703" x="5348288" y="1571625"/>
          <p14:tracePt t="82720" x="5384800" y="1571625"/>
          <p14:tracePt t="82737" x="5419725" y="1571625"/>
          <p14:tracePt t="82754" x="5446713" y="1571625"/>
          <p14:tracePt t="82770" x="5465763" y="1571625"/>
          <p14:tracePt t="82787" x="5483225" y="1571625"/>
          <p14:tracePt t="82803" x="5510213" y="1554163"/>
          <p14:tracePt t="82820" x="5527675" y="1554163"/>
          <p14:tracePt t="82837" x="5545138" y="1554163"/>
          <p14:tracePt t="82854" x="5562600" y="1554163"/>
          <p14:tracePt t="82871" x="5581650" y="1554163"/>
          <p14:tracePt t="82887" x="5599113" y="1554163"/>
          <p14:tracePt t="82904" x="5626100" y="1544638"/>
          <p14:tracePt t="82920" x="5643563" y="1544638"/>
          <p14:tracePt t="82937" x="5680075" y="1544638"/>
          <p14:tracePt t="82954" x="5688013" y="1544638"/>
          <p14:tracePt t="82971" x="5705475" y="1544638"/>
          <p14:tracePt t="82988" x="5724525" y="1544638"/>
          <p14:tracePt t="83004" x="5741988" y="1544638"/>
          <p14:tracePt t="83020" x="5768975" y="1544638"/>
          <p14:tracePt t="83020" x="5786438" y="1544638"/>
          <p14:tracePt t="83039" x="5813425" y="1544638"/>
          <p14:tracePt t="83054" x="5830888" y="1544638"/>
          <p14:tracePt t="83071" x="5857875" y="1544638"/>
          <p14:tracePt t="83087" x="5875338" y="1544638"/>
          <p14:tracePt t="83103" x="5902325" y="1544638"/>
          <p14:tracePt t="83121" x="5919788" y="1544638"/>
          <p14:tracePt t="83179" x="5929313" y="1544638"/>
          <p14:tracePt t="83182" x="5946775" y="1544638"/>
          <p14:tracePt t="83210" x="5956300" y="1536700"/>
          <p14:tracePt t="83213" x="5965825" y="1536700"/>
          <p14:tracePt t="83226" x="5973763" y="1536700"/>
          <p14:tracePt t="83237" x="5983288" y="1536700"/>
          <p14:tracePt t="83238" x="6000750" y="1536700"/>
          <p14:tracePt t="83253" x="6010275" y="1536700"/>
          <p14:tracePt t="83402" x="5991225" y="1536700"/>
          <p14:tracePt t="83406" x="5973763" y="1536700"/>
          <p14:tracePt t="83420" x="5938838" y="1536700"/>
          <p14:tracePt t="83422" x="5803900" y="1554163"/>
          <p14:tracePt t="83422" x="5715000" y="1562100"/>
          <p14:tracePt t="83438" x="5545138" y="1581150"/>
          <p14:tracePt t="83454" x="5491163" y="1581150"/>
          <p14:tracePt t="83471" x="5375275" y="1581150"/>
          <p14:tracePt t="83487" x="5313363" y="1581150"/>
          <p14:tracePt t="83504" x="5232400" y="1581150"/>
          <p14:tracePt t="83537" x="5160963" y="1581150"/>
          <p14:tracePt t="83538" x="5062538" y="1581150"/>
          <p14:tracePt t="83555" x="4946650" y="1581150"/>
          <p14:tracePt t="83570" x="4840288" y="1581150"/>
          <p14:tracePt t="83587" x="4786313" y="1581150"/>
          <p14:tracePt t="83604" x="4741863" y="1581150"/>
          <p14:tracePt t="83620" x="4724400" y="1581150"/>
          <p14:tracePt t="83638" x="4679950" y="1581150"/>
          <p14:tracePt t="83654" x="4633913" y="1581150"/>
          <p14:tracePt t="83670" x="4589463" y="1581150"/>
          <p14:tracePt t="83688" x="4572000" y="1581150"/>
          <p14:tracePt t="83756" x="4562475" y="1581150"/>
          <p14:tracePt t="83772" x="4554538" y="1571625"/>
          <p14:tracePt t="83777" x="4545013" y="1562100"/>
          <p14:tracePt t="83788" x="4545013" y="1554163"/>
          <p14:tracePt t="83793" x="4545013" y="1536700"/>
          <p14:tracePt t="83836" x="4545013" y="1527175"/>
          <p14:tracePt t="83845" x="4545013" y="1517650"/>
          <p14:tracePt t="83869" x="4545013" y="1509713"/>
          <p14:tracePt t="83873" x="4545013" y="1500188"/>
          <p14:tracePt t="83900" x="4545013" y="1490663"/>
          <p14:tracePt t="83916" x="4554538" y="1482725"/>
          <p14:tracePt t="83921" x="4562475" y="1482725"/>
          <p14:tracePt t="83949" x="4562475" y="1473200"/>
          <p14:tracePt t="83953" x="4572000" y="1465263"/>
          <p14:tracePt t="83970" x="4589463" y="1455738"/>
          <p14:tracePt t="83971" x="4616450" y="1428750"/>
          <p14:tracePt t="83988" x="4633913" y="1419225"/>
          <p14:tracePt t="84004" x="4643438" y="1411288"/>
          <p14:tracePt t="84021" x="4660900" y="1393825"/>
          <p14:tracePt t="84061" x="4670425" y="1374775"/>
          <p14:tracePt t="84093" x="4679950" y="1366838"/>
          <p14:tracePt t="84240" x="4679950" y="1374775"/>
          <p14:tracePt t="84252" x="4679950" y="1384300"/>
          <p14:tracePt t="84256" x="4679950" y="1411288"/>
          <p14:tracePt t="84268" x="4679950" y="1428750"/>
          <p14:tracePt t="84272" x="4679950" y="1473200"/>
          <p14:tracePt t="84288" x="4679950" y="1500188"/>
          <p14:tracePt t="84304" x="4679950" y="1527175"/>
          <p14:tracePt t="84322" x="4679950" y="1554163"/>
          <p14:tracePt t="84337" x="4687888" y="1581150"/>
          <p14:tracePt t="84354" x="4687888" y="1589088"/>
          <p14:tracePt t="84371" x="4697413" y="1589088"/>
          <p14:tracePt t="84388" x="4705350" y="1598613"/>
          <p14:tracePt t="84405" x="4705350" y="1616075"/>
          <p14:tracePt t="84421" x="4705350" y="1625600"/>
          <p14:tracePt t="84438" x="4705350" y="1643063"/>
          <p14:tracePt t="84454" x="4714875" y="1660525"/>
          <p14:tracePt t="84471" x="4714875" y="1687513"/>
          <p14:tracePt t="84621" x="4714875" y="1679575"/>
          <p14:tracePt t="84624" x="4724400" y="1670050"/>
          <p14:tracePt t="84637" x="4724400" y="1643063"/>
          <p14:tracePt t="84637" x="4724400" y="1616075"/>
          <p14:tracePt t="84641" x="4724400" y="1589088"/>
          <p14:tracePt t="84654" x="4724400" y="1509713"/>
          <p14:tracePt t="84672" x="4724400" y="1490663"/>
          <p14:tracePt t="84688" x="4724400" y="1465263"/>
          <p14:tracePt t="84733" x="4724400" y="1455738"/>
          <p14:tracePt t="84736" x="4724400" y="1446213"/>
          <p14:tracePt t="84828" x="4714875" y="1446213"/>
          <p14:tracePt t="84844" x="4705350" y="1446213"/>
          <p14:tracePt t="84844" x="4697413" y="1446213"/>
          <p14:tracePt t="84854" x="4687888" y="1455738"/>
          <p14:tracePt t="84871" x="4687888" y="1465263"/>
          <p14:tracePt t="84909" x="4687888" y="1473200"/>
          <p14:tracePt t="84913" x="4687888" y="1482725"/>
          <p14:tracePt t="84957" x="4687888" y="1490663"/>
          <p14:tracePt t="84989" x="4697413" y="1490663"/>
          <p14:tracePt t="84994" x="4705350" y="1490663"/>
          <p14:tracePt t="85006" x="4714875" y="1490663"/>
          <p14:tracePt t="85023" x="4741863" y="1490663"/>
          <p14:tracePt t="85024" x="4768850" y="1490663"/>
          <p14:tracePt t="85038" x="4813300" y="1490663"/>
          <p14:tracePt t="85055" x="4884738" y="1490663"/>
          <p14:tracePt t="85072" x="4929188" y="1490663"/>
          <p14:tracePt t="85088" x="4973638" y="1490663"/>
          <p14:tracePt t="85105" x="5054600" y="1490663"/>
          <p14:tracePt t="85122" x="5108575" y="1490663"/>
          <p14:tracePt t="85138" x="5160963" y="1490663"/>
          <p14:tracePt t="85155" x="5205413" y="1490663"/>
          <p14:tracePt t="85172" x="5251450" y="1490663"/>
          <p14:tracePt t="85188" x="5276850" y="1490663"/>
          <p14:tracePt t="85205" x="5303838" y="1490663"/>
          <p14:tracePt t="85221" x="5322888" y="1490663"/>
          <p14:tracePt t="85238" x="5348288" y="1490663"/>
          <p14:tracePt t="85254" x="5384800" y="1490663"/>
          <p14:tracePt t="85272" x="5411788" y="1490663"/>
          <p14:tracePt t="85288" x="5438775" y="1490663"/>
          <p14:tracePt t="85305" x="5456238" y="1490663"/>
          <p14:tracePt t="85322" x="5483225" y="1490663"/>
          <p14:tracePt t="85338" x="5500688" y="1490663"/>
          <p14:tracePt t="85354" x="5510213" y="1490663"/>
          <p14:tracePt t="85372" x="5537200" y="1490663"/>
          <p14:tracePt t="85388" x="5562600" y="1490663"/>
          <p14:tracePt t="85422" x="5581650" y="1490663"/>
          <p14:tracePt t="85422" x="5599113" y="1500188"/>
          <p14:tracePt t="85438" x="5616575" y="1500188"/>
          <p14:tracePt t="85455" x="5634038" y="1500188"/>
          <p14:tracePt t="85471" x="5661025" y="1500188"/>
          <p14:tracePt t="85489" x="5680075" y="1500188"/>
          <p14:tracePt t="85522" x="5705475" y="1500188"/>
          <p14:tracePt t="85583" x="5705475" y="1509713"/>
          <p14:tracePt t="85586" x="5705475" y="1517650"/>
          <p14:tracePt t="85598" x="5732463" y="1517650"/>
          <p14:tracePt t="85607" x="5768975" y="1517650"/>
          <p14:tracePt t="85622" x="5795963" y="1517650"/>
          <p14:tracePt t="85638" x="5840413" y="1517650"/>
          <p14:tracePt t="85655" x="5894388" y="1517650"/>
          <p14:tracePt t="85672" x="5938838" y="1517650"/>
          <p14:tracePt t="85689" x="5956300" y="1517650"/>
          <p14:tracePt t="85726" x="5965825" y="1517650"/>
          <p14:tracePt t="85738" x="5983288" y="1517650"/>
          <p14:tracePt t="85739" x="6000750" y="1517650"/>
          <p14:tracePt t="85755" x="6045200" y="1517650"/>
          <p14:tracePt t="85772" x="6081713" y="1517650"/>
          <p14:tracePt t="85789" x="6116638" y="1517650"/>
          <p14:tracePt t="85805" x="6180138" y="1517650"/>
          <p14:tracePt t="85822" x="6205538" y="1517650"/>
          <p14:tracePt t="85838" x="6224588" y="1517650"/>
          <p14:tracePt t="85855" x="6251575" y="1527175"/>
          <p14:tracePt t="85871" x="6269038" y="1536700"/>
          <p14:tracePt t="85887" x="6286500" y="1536700"/>
          <p14:tracePt t="85905" x="6323013" y="1536700"/>
          <p14:tracePt t="85922" x="6340475" y="1536700"/>
          <p14:tracePt t="85939" x="6367463" y="1536700"/>
          <p14:tracePt t="85955" x="6384925" y="1536700"/>
          <p14:tracePt t="85972" x="6419850" y="1536700"/>
          <p14:tracePt t="85989" x="6429375" y="1536700"/>
          <p14:tracePt t="86005" x="6456363" y="1536700"/>
          <p14:tracePt t="86111" x="6456363" y="1562100"/>
          <p14:tracePt t="86143" x="6456363" y="1581150"/>
          <p14:tracePt t="86162" x="6456363" y="1598613"/>
          <p14:tracePt t="86178" x="6446838" y="1616075"/>
          <p14:tracePt t="86195" x="6429375" y="1625600"/>
          <p14:tracePt t="86206" x="6394450" y="1643063"/>
          <p14:tracePt t="86221" x="6375400" y="1660525"/>
          <p14:tracePt t="86222" x="6348413" y="1670050"/>
          <p14:tracePt t="86239" x="6323013" y="1697038"/>
          <p14:tracePt t="86256" x="6323013" y="1704975"/>
          <p14:tracePt t="86271" x="6303963" y="1704975"/>
          <p14:tracePt t="86289" x="6296025" y="1714500"/>
          <p14:tracePt t="86334" x="6296025" y="1724025"/>
          <p14:tracePt t="86338" x="6296025" y="1731963"/>
          <p14:tracePt t="86339" x="6296025" y="1741488"/>
          <p14:tracePt t="86355" x="6296025" y="1768475"/>
          <p14:tracePt t="86372" x="6296025" y="1785938"/>
          <p14:tracePt t="86389" x="6296025" y="1803400"/>
          <p14:tracePt t="86405" x="6296025" y="1830388"/>
          <p14:tracePt t="86422" x="6296025" y="1884363"/>
          <p14:tracePt t="86439" x="6296025" y="1919288"/>
          <p14:tracePt t="86456" x="6296025" y="1955800"/>
          <p14:tracePt t="86472" x="6296025" y="2009775"/>
          <p14:tracePt t="86488" x="6296025" y="2062163"/>
          <p14:tracePt t="86506" x="6296025" y="2089150"/>
          <p14:tracePt t="86522" x="6296025" y="2098675"/>
          <p14:tracePt t="86608" x="6296025" y="2116138"/>
          <p14:tracePt t="86613" x="6286500" y="2143125"/>
          <p14:tracePt t="86624" x="6276975" y="2179638"/>
          <p14:tracePt t="86624" x="6276975" y="2224088"/>
          <p14:tracePt t="86639" x="6276975" y="2374900"/>
          <p14:tracePt t="86656" x="6276975" y="2455863"/>
          <p14:tracePt t="86672" x="6276975" y="2490788"/>
          <p14:tracePt t="86689" x="6276975" y="2536825"/>
          <p14:tracePt t="86736" x="6286500" y="2571750"/>
          <p14:tracePt t="86740" x="6286500" y="2598738"/>
          <p14:tracePt t="86740" x="6286500" y="2652713"/>
          <p14:tracePt t="86756" x="6276975" y="2670175"/>
          <p14:tracePt t="86801" x="6276975" y="2687638"/>
          <p14:tracePt t="86804" x="6276975" y="2697163"/>
          <p14:tracePt t="86804" x="6276975" y="2724150"/>
          <p14:tracePt t="86816" x="6276975" y="2786063"/>
          <p14:tracePt t="86822" x="6276975" y="2847975"/>
          <p14:tracePt t="86839" x="6276975" y="2911475"/>
          <p14:tracePt t="86855" x="6276975" y="2965450"/>
          <p14:tracePt t="86944" x="6276975" y="2982913"/>
          <p14:tracePt t="86947" x="6276975" y="3027363"/>
          <p14:tracePt t="86961" x="6276975" y="3071813"/>
          <p14:tracePt t="86965" x="6276975" y="3133725"/>
          <p14:tracePt t="86977" x="6296025" y="3268663"/>
          <p14:tracePt t="86989" x="6313488" y="3384550"/>
          <p14:tracePt t="87006" x="6330950" y="3473450"/>
          <p14:tracePt t="87072" x="6330950" y="3482975"/>
          <p14:tracePt t="87089" x="6330950" y="3509963"/>
          <p14:tracePt t="87096" x="6330950" y="3527425"/>
          <p14:tracePt t="87105" x="6330950" y="3571875"/>
          <p14:tracePt t="87122" x="6330950" y="3608388"/>
          <p14:tracePt t="87122" x="6330950" y="3625850"/>
          <p14:tracePt t="87140" x="6330950" y="3660775"/>
          <p14:tracePt t="87156" x="6330950" y="3687763"/>
          <p14:tracePt t="87173" x="6330950" y="3732213"/>
          <p14:tracePt t="87189" x="6330950" y="3768725"/>
          <p14:tracePt t="87205" x="6330950" y="3830638"/>
          <p14:tracePt t="87223" x="6330950" y="3894138"/>
          <p14:tracePt t="87239" x="6330950" y="3911600"/>
          <p14:tracePt t="87256" x="6330950" y="3973513"/>
          <p14:tracePt t="87273" x="6330950" y="4017963"/>
          <p14:tracePt t="87289" x="6330950" y="4037013"/>
          <p14:tracePt t="87306" x="6330950" y="4071938"/>
          <p14:tracePt t="87322" x="6313488" y="4116388"/>
          <p14:tracePt t="87339" x="6296025" y="4133850"/>
          <p14:tracePt t="87356" x="6296025" y="4143375"/>
          <p14:tracePt t="87372" x="6296025" y="4170363"/>
          <p14:tracePt t="87390" x="6296025" y="4160838"/>
          <p14:tracePt t="87405" x="6296025" y="4170363"/>
          <p14:tracePt t="87423" x="6286500" y="4170363"/>
          <p14:tracePt t="87439" x="6286500" y="4224338"/>
          <p14:tracePt t="87456" x="6286500" y="4241800"/>
          <p14:tracePt t="87473" x="6286500" y="4276725"/>
          <p14:tracePt t="87489" x="6303963" y="4330700"/>
          <p14:tracePt t="87507" x="6303963" y="4375150"/>
          <p14:tracePt t="87522" x="6303963" y="4402138"/>
          <p14:tracePt t="87696" x="6303963" y="4394200"/>
          <p14:tracePt t="87700" x="6303963" y="4384675"/>
          <p14:tracePt t="87713" x="6303963" y="4348163"/>
          <p14:tracePt t="87716" x="6303963" y="4276725"/>
          <p14:tracePt t="87728" x="6303963" y="4010025"/>
          <p14:tracePt t="87739" x="6303963" y="3679825"/>
          <p14:tracePt t="87757" x="6286500" y="3455988"/>
          <p14:tracePt t="87773" x="6269038" y="3089275"/>
          <p14:tracePt t="87789" x="6269038" y="2894013"/>
          <p14:tracePt t="87824" x="6269038" y="2867025"/>
          <p14:tracePt t="87824" x="6269038" y="2822575"/>
          <p14:tracePt t="87839" x="6251575" y="2660650"/>
          <p14:tracePt t="87856" x="6251575" y="2608263"/>
          <p14:tracePt t="87874" x="6242050" y="2536825"/>
          <p14:tracePt t="87889" x="6242050" y="2490788"/>
          <p14:tracePt t="88035" x="6242050" y="2482850"/>
          <p14:tracePt t="88051" x="6242050" y="2473325"/>
          <p14:tracePt t="88055" x="6242050" y="2446338"/>
          <p14:tracePt t="88066" x="6242050" y="2401888"/>
          <p14:tracePt t="88073" x="6242050" y="2347913"/>
          <p14:tracePt t="88090" x="6242050" y="2303463"/>
          <p14:tracePt t="88106" x="6242050" y="2295525"/>
          <p14:tracePt t="88291" x="6242050" y="2276475"/>
          <p14:tracePt t="88294" x="6242050" y="2268538"/>
          <p14:tracePt t="88306" x="6242050" y="2214563"/>
          <p14:tracePt t="88312" x="6242050" y="2197100"/>
          <p14:tracePt t="88322" x="6242050" y="2160588"/>
          <p14:tracePt t="88339" x="6242050" y="2116138"/>
          <p14:tracePt t="88356" x="6242050" y="2108200"/>
          <p14:tracePt t="88402" x="6242050" y="2098675"/>
          <p14:tracePt t="88406" x="6242050" y="2081213"/>
          <p14:tracePt t="88419" x="6224588" y="2027238"/>
          <p14:tracePt t="88423" x="6215063" y="1982788"/>
          <p14:tracePt t="88440" x="6215063" y="1938338"/>
          <p14:tracePt t="88455" x="6205538" y="1911350"/>
          <p14:tracePt t="89138" x="6188075" y="1911350"/>
          <p14:tracePt t="89142" x="6161088" y="1928813"/>
          <p14:tracePt t="89156" x="6116638" y="1955800"/>
          <p14:tracePt t="89156" x="6045200" y="1990725"/>
          <p14:tracePt t="89158" x="5884863" y="2044700"/>
          <p14:tracePt t="89174" x="5133975" y="2268538"/>
          <p14:tracePt t="89190" x="4741863" y="2384425"/>
          <p14:tracePt t="89206" x="4537075" y="2446338"/>
          <p14:tracePt t="89223" x="4429125" y="2465388"/>
          <p14:tracePt t="89240" x="4348163" y="2490788"/>
          <p14:tracePt t="89256" x="4241800" y="2490788"/>
          <p14:tracePt t="89273" x="4125913" y="2490788"/>
          <p14:tracePt t="89290" x="4000500" y="2490788"/>
          <p14:tracePt t="89307" x="3652838" y="2490788"/>
          <p14:tracePt t="89323" x="3251200" y="2446338"/>
          <p14:tracePt t="89341" x="2955925" y="2419350"/>
          <p14:tracePt t="89357" x="2660650" y="2401888"/>
          <p14:tracePt t="89373" x="2312988" y="2357438"/>
          <p14:tracePt t="89390" x="2009775" y="2347913"/>
          <p14:tracePt t="89407" x="1687513" y="2339975"/>
          <p14:tracePt t="89424" x="1500188" y="2322513"/>
          <p14:tracePt t="89441" x="1482725" y="2322513"/>
          <p14:tracePt t="89456" x="1446213" y="2303463"/>
          <p14:tracePt t="89474" x="1446213" y="2295525"/>
          <p14:tracePt t="89490" x="1446213" y="2259013"/>
          <p14:tracePt t="89507" x="1411288" y="2179638"/>
          <p14:tracePt t="89524" x="1384300" y="2071688"/>
          <p14:tracePt t="89540" x="1384300" y="1946275"/>
          <p14:tracePt t="89556" x="1384300" y="1812925"/>
          <p14:tracePt t="89574" x="1384300" y="1724025"/>
          <p14:tracePt t="89590" x="1393825" y="1679575"/>
          <p14:tracePt t="89607" x="1411288" y="1625600"/>
          <p14:tracePt t="89684" x="1428750" y="1625600"/>
          <p14:tracePt t="89690" x="1438275" y="1625600"/>
          <p14:tracePt t="89700" x="1482725" y="1625600"/>
          <p14:tracePt t="89707" x="1544638" y="1625600"/>
          <p14:tracePt t="89724" x="1660525" y="1625600"/>
          <p14:tracePt t="89740" x="1751013" y="1625600"/>
          <p14:tracePt t="89757" x="1785938" y="1625600"/>
          <p14:tracePt t="89773" x="1822450" y="1625600"/>
          <p14:tracePt t="89812" x="1830388" y="1625600"/>
          <p14:tracePt t="89828" x="1839913" y="1643063"/>
          <p14:tracePt t="89833" x="1857375" y="1643063"/>
          <p14:tracePt t="89840" x="1884363" y="1660525"/>
          <p14:tracePt t="89856" x="1928813" y="1687513"/>
          <p14:tracePt t="89874" x="2000250" y="1724025"/>
          <p14:tracePt t="89891" x="2071688" y="1751013"/>
          <p14:tracePt t="89907" x="2160588" y="1751013"/>
          <p14:tracePt t="89925" x="2205038" y="1751013"/>
          <p14:tracePt t="89940" x="2259013" y="1751013"/>
          <p14:tracePt t="89956" x="2295525" y="1751013"/>
          <p14:tracePt t="90212" x="2322513" y="1751013"/>
          <p14:tracePt t="90217" x="2347913" y="1751013"/>
          <p14:tracePt t="90228" x="2366963" y="1751013"/>
          <p14:tracePt t="90232" x="2384425" y="1751013"/>
          <p14:tracePt t="90243" x="2428875" y="1751013"/>
          <p14:tracePt t="90276" x="2455863" y="1751013"/>
          <p14:tracePt t="90276" x="2465388" y="1751013"/>
          <p14:tracePt t="90291" x="2517775" y="1751013"/>
          <p14:tracePt t="90307" x="2598738" y="1751013"/>
          <p14:tracePt t="90325" x="2652713" y="1751013"/>
          <p14:tracePt t="90341" x="2687638" y="1751013"/>
          <p14:tracePt t="90357" x="2714625" y="1751013"/>
          <p14:tracePt t="90374" x="2768600" y="1751013"/>
          <p14:tracePt t="90390" x="2847975" y="1751013"/>
          <p14:tracePt t="90390" x="2874963" y="1751013"/>
          <p14:tracePt t="90408" x="2928938" y="1751013"/>
          <p14:tracePt t="90424" x="2965450" y="1751013"/>
          <p14:tracePt t="90440" x="2982913" y="1751013"/>
          <p14:tracePt t="90457" x="3017838" y="1751013"/>
          <p14:tracePt t="90474" x="3071813" y="1751013"/>
          <p14:tracePt t="90491" x="3125788" y="1758950"/>
          <p14:tracePt t="90507" x="3224213" y="1768475"/>
          <p14:tracePt t="90523" x="3348038" y="1776413"/>
          <p14:tracePt t="90541" x="3455988" y="1785938"/>
          <p14:tracePt t="90557" x="3500438" y="1795463"/>
          <p14:tracePt t="90613" x="3509963" y="1795463"/>
          <p14:tracePt t="90617" x="3517900" y="1795463"/>
          <p14:tracePt t="90628" x="3544888" y="1795463"/>
          <p14:tracePt t="90633" x="3581400" y="1795463"/>
          <p14:tracePt t="90645" x="3616325" y="1795463"/>
          <p14:tracePt t="91079" x="3625850" y="1795463"/>
          <p14:tracePt t="91082" x="3633788" y="1795463"/>
          <p14:tracePt t="91094" x="3643313" y="1795463"/>
          <p14:tracePt t="91094" x="3652838" y="1795463"/>
          <p14:tracePt t="91110" x="3660775" y="1795463"/>
          <p14:tracePt t="91110" x="3660775" y="1776413"/>
          <p14:tracePt t="91142" x="3670300" y="1768475"/>
          <p14:tracePt t="91142" x="3670300" y="1758950"/>
          <p14:tracePt t="91157" x="3705225" y="1724025"/>
          <p14:tracePt t="91175" x="3714750" y="1724025"/>
          <p14:tracePt t="91254" x="3714750" y="1714500"/>
          <p14:tracePt t="91271" x="3714750" y="1697038"/>
          <p14:tracePt t="91274" x="3724275" y="1697038"/>
          <p14:tracePt t="91286" x="3741738" y="1697038"/>
          <p14:tracePt t="91386" x="3751263" y="1687513"/>
          <p14:tracePt t="91398" x="3768725" y="1670050"/>
          <p14:tracePt t="91413" x="3776663" y="1660525"/>
          <p14:tracePt t="91424" x="3786188" y="1652588"/>
          <p14:tracePt t="91425" x="3786188" y="1643063"/>
          <p14:tracePt t="91462" x="3786188" y="1625600"/>
          <p14:tracePt t="91467" x="3795713" y="1625600"/>
          <p14:tracePt t="91478" x="3803650" y="1625600"/>
          <p14:tracePt t="91491" x="3813175" y="1616075"/>
          <p14:tracePt t="91508" x="3822700" y="1608138"/>
          <p14:tracePt t="91524" x="3840163" y="1589088"/>
          <p14:tracePt t="91524" x="3848100" y="1589088"/>
          <p14:tracePt t="91541" x="3857625" y="1589088"/>
          <p14:tracePt t="91590" x="3867150" y="1589088"/>
          <p14:tracePt t="91803" x="3867150" y="1598613"/>
          <p14:tracePt t="91815" x="3867150" y="1625600"/>
          <p14:tracePt t="91816" x="3867150" y="1633538"/>
          <p14:tracePt t="91824" x="3867150" y="1670050"/>
          <p14:tracePt t="91841" x="3894138" y="1697038"/>
          <p14:tracePt t="91858" x="3894138" y="1731963"/>
          <p14:tracePt t="91875" x="3911600" y="1751013"/>
          <p14:tracePt t="91892" x="3911600" y="1768475"/>
          <p14:tracePt t="91909" x="3938588" y="1795463"/>
          <p14:tracePt t="91924" x="3938588" y="1812925"/>
          <p14:tracePt t="91941" x="3973513" y="1847850"/>
          <p14:tracePt t="91958" x="3990975" y="1857375"/>
          <p14:tracePt t="91974" x="3990975" y="1866900"/>
          <p14:tracePt t="92214" x="4000500" y="1866900"/>
          <p14:tracePt t="92214" x="4010025" y="1866900"/>
          <p14:tracePt t="92230" x="4017963" y="1866900"/>
          <p14:tracePt t="92235" x="4027488" y="1866900"/>
          <p14:tracePt t="92247" x="4037013" y="1866900"/>
          <p14:tracePt t="92250" x="4062413" y="1866900"/>
          <p14:tracePt t="92278" x="4071938" y="1874838"/>
          <p14:tracePt t="92283" x="4081463" y="1874838"/>
          <p14:tracePt t="92295" x="4108450" y="1874838"/>
          <p14:tracePt t="92308" x="4125913" y="1874838"/>
          <p14:tracePt t="92324" x="4160838" y="1874838"/>
          <p14:tracePt t="92343" x="4197350" y="1874838"/>
          <p14:tracePt t="92358" x="4251325" y="1874838"/>
          <p14:tracePt t="92374" x="4303713" y="1874838"/>
          <p14:tracePt t="92391" x="4330700" y="1874838"/>
          <p14:tracePt t="92408" x="4340225" y="1874838"/>
          <p14:tracePt t="92522" x="4367213" y="1874838"/>
          <p14:tracePt t="92536" x="4402138" y="1874838"/>
          <p14:tracePt t="92541" x="4438650" y="1874838"/>
          <p14:tracePt t="92542" x="4510088" y="1874838"/>
          <p14:tracePt t="92559" x="4562475" y="1874838"/>
          <p14:tracePt t="92575" x="4616450" y="1874838"/>
          <p14:tracePt t="92592" x="4670425" y="1874838"/>
          <p14:tracePt t="92608" x="4705350" y="1874838"/>
          <p14:tracePt t="92625" x="4751388" y="1874838"/>
          <p14:tracePt t="92642" x="4813300" y="1874838"/>
          <p14:tracePt t="92658" x="4840288" y="1874838"/>
          <p14:tracePt t="92675" x="4848225" y="1874838"/>
          <p14:tracePt t="92728" x="4867275" y="1874838"/>
          <p14:tracePt t="92732" x="4902200" y="1874838"/>
          <p14:tracePt t="92747" x="4946650" y="1874838"/>
          <p14:tracePt t="92760" x="4965700" y="1874838"/>
          <p14:tracePt t="92761" x="4991100" y="1874838"/>
          <p14:tracePt t="92774" x="5027613" y="1884363"/>
          <p14:tracePt t="92793" x="5062538" y="1884363"/>
          <p14:tracePt t="92808" x="5108575" y="1884363"/>
          <p14:tracePt t="92825" x="5126038" y="1884363"/>
          <p14:tracePt t="92842" x="5180013" y="1884363"/>
          <p14:tracePt t="92858" x="5224463" y="1884363"/>
          <p14:tracePt t="92858" x="5251450" y="1884363"/>
          <p14:tracePt t="92937" x="5259388" y="1884363"/>
          <p14:tracePt t="92941" x="5268913" y="1884363"/>
          <p14:tracePt t="92958" x="5295900" y="1884363"/>
          <p14:tracePt t="92959" x="5322888" y="1884363"/>
          <p14:tracePt t="92975" x="5357813" y="1884363"/>
          <p14:tracePt t="92992" x="5384800" y="1884363"/>
          <p14:tracePt t="93009" x="5402263" y="1884363"/>
          <p14:tracePt t="93025" x="5429250" y="1884363"/>
          <p14:tracePt t="93042" x="5446713" y="1884363"/>
          <p14:tracePt t="93059" x="5473700" y="1884363"/>
          <p14:tracePt t="93075" x="5500688" y="1884363"/>
          <p14:tracePt t="93092" x="5537200" y="1884363"/>
          <p14:tracePt t="93109" x="5554663" y="1884363"/>
          <p14:tracePt t="93125" x="5581650" y="1884363"/>
          <p14:tracePt t="93142" x="5599113" y="1884363"/>
          <p14:tracePt t="93159" x="5626100" y="1884363"/>
          <p14:tracePt t="93175" x="5661025" y="1884363"/>
          <p14:tracePt t="93352" x="5670550" y="1884363"/>
          <p14:tracePt t="93369" x="5680075" y="1884363"/>
          <p14:tracePt t="93372" x="5688013" y="1884363"/>
          <p14:tracePt t="93391" x="5697538" y="1884363"/>
          <p14:tracePt t="93392" x="5715000" y="1884363"/>
          <p14:tracePt t="93409" x="5732463" y="1884363"/>
          <p14:tracePt t="93425" x="5759450" y="1884363"/>
          <p14:tracePt t="93442" x="5776913" y="1884363"/>
          <p14:tracePt t="93459" x="5813425" y="1866900"/>
          <p14:tracePt t="93475" x="5857875" y="1866900"/>
          <p14:tracePt t="93491" x="5894388" y="1866900"/>
          <p14:tracePt t="93510" x="5911850" y="1866900"/>
          <p14:tracePt t="93525" x="5938838" y="1866900"/>
          <p14:tracePt t="93542" x="5973763" y="1866900"/>
          <p14:tracePt t="93559" x="6000750" y="1857375"/>
          <p14:tracePt t="93641" x="6010275" y="1857375"/>
          <p14:tracePt t="93645" x="6018213" y="1857375"/>
          <p14:tracePt t="93672" x="6037263" y="1857375"/>
          <p14:tracePt t="93676" x="6045200" y="1857375"/>
          <p14:tracePt t="93692" x="6062663" y="1857375"/>
          <p14:tracePt t="94058" x="6062663" y="1847850"/>
          <p14:tracePt t="94074" x="6062663" y="1839913"/>
          <p14:tracePt t="94106" x="6062663" y="1822450"/>
          <p14:tracePt t="94109" x="6062663" y="1803400"/>
          <p14:tracePt t="94115" x="6062663" y="1776413"/>
          <p14:tracePt t="94127" x="6062663" y="1741488"/>
          <p14:tracePt t="94142" x="6062663" y="1704975"/>
          <p14:tracePt t="94159" x="6062663" y="1679575"/>
          <p14:tracePt t="94176" x="6062663" y="1660525"/>
          <p14:tracePt t="94193" x="6062663" y="1643063"/>
          <p14:tracePt t="94209" x="6062663" y="1633538"/>
          <p14:tracePt t="94250" x="6062663" y="1616075"/>
          <p14:tracePt t="94255" x="6062663" y="1608138"/>
          <p14:tracePt t="94266" x="6062663" y="1589088"/>
          <p14:tracePt t="94276" x="6062663" y="1571625"/>
          <p14:tracePt t="94292" x="6062663" y="1554163"/>
          <p14:tracePt t="94309" x="6062663" y="1527175"/>
          <p14:tracePt t="94526" x="6072188" y="1527175"/>
          <p14:tracePt t="94554" x="6072188" y="1536700"/>
          <p14:tracePt t="94558" x="6072188" y="1544638"/>
          <p14:tracePt t="94570" x="6089650" y="1554163"/>
          <p14:tracePt t="94574" x="6108700" y="1581150"/>
          <p14:tracePt t="94587" x="6134100" y="1589088"/>
          <p14:tracePt t="94593" x="6153150" y="1608138"/>
          <p14:tracePt t="94609" x="6170613" y="1625600"/>
          <p14:tracePt t="94667" x="6188075" y="1625600"/>
          <p14:tracePt t="94730" x="6188075" y="1633538"/>
          <p14:tracePt t="94733" x="6188075" y="1643063"/>
          <p14:tracePt t="95322" x="6197600" y="1643063"/>
          <p14:tracePt t="95326" x="6205538" y="1643063"/>
          <p14:tracePt t="95338" x="6205538" y="1652588"/>
          <p14:tracePt t="95354" x="6205538" y="1660525"/>
          <p14:tracePt t="95358" x="6205538" y="1670050"/>
          <p14:tracePt t="95365" x="6215063" y="1704975"/>
          <p14:tracePt t="95376" x="6215063" y="1731963"/>
          <p14:tracePt t="95393" x="6215063" y="1758950"/>
          <p14:tracePt t="95409" x="6215063" y="1795463"/>
          <p14:tracePt t="95426" x="6251575" y="1839913"/>
          <p14:tracePt t="95521" x="6251575" y="1857375"/>
          <p14:tracePt t="95530" x="6251575" y="1866900"/>
          <p14:tracePt t="95535" x="6251575" y="1893888"/>
          <p14:tracePt t="95549" x="6251575" y="1901825"/>
          <p14:tracePt t="95552" x="6269038" y="1928813"/>
          <p14:tracePt t="95562" x="6269038" y="1973263"/>
          <p14:tracePt t="95576" x="6269038" y="2000250"/>
          <p14:tracePt t="95675" x="6269038" y="2027238"/>
          <p14:tracePt t="95681" x="6269038" y="2044700"/>
          <p14:tracePt t="95693" x="6269038" y="2054225"/>
          <p14:tracePt t="95710" x="6269038" y="2098675"/>
          <p14:tracePt t="95711" x="6269038" y="2152650"/>
          <p14:tracePt t="95727" x="6269038" y="2197100"/>
          <p14:tracePt t="95743" x="6269038" y="2259013"/>
          <p14:tracePt t="95761" x="6269038" y="2286000"/>
          <p14:tracePt t="95795" x="6269038" y="2303463"/>
          <p14:tracePt t="95810" x="6269038" y="2312988"/>
          <p14:tracePt t="95810" x="6269038" y="2330450"/>
          <p14:tracePt t="95827" x="6269038" y="2366963"/>
          <p14:tracePt t="95843" x="6269038" y="2411413"/>
          <p14:tracePt t="95860" x="6269038" y="2446338"/>
          <p14:tracePt t="95876" x="6269038" y="2490788"/>
          <p14:tracePt t="95894" x="6269038" y="2517775"/>
          <p14:tracePt t="95910" x="6269038" y="2554288"/>
          <p14:tracePt t="95927" x="6269038" y="2608263"/>
          <p14:tracePt t="95942" x="6269038" y="2643188"/>
          <p14:tracePt t="95959" x="6269038" y="2679700"/>
          <p14:tracePt t="95976" x="6269038" y="2714625"/>
          <p14:tracePt t="95992" x="6269038" y="2741613"/>
          <p14:tracePt t="96010" x="6269038" y="2759075"/>
          <p14:tracePt t="96026" x="6269038" y="2786063"/>
          <p14:tracePt t="96043" x="6269038" y="2840038"/>
          <p14:tracePt t="96060" x="6269038" y="2874963"/>
          <p14:tracePt t="96076" x="6269038" y="2894013"/>
          <p14:tracePt t="96093" x="6269038" y="2928938"/>
          <p14:tracePt t="96110" x="6269038" y="2955925"/>
          <p14:tracePt t="96126" x="6269038" y="2973388"/>
          <p14:tracePt t="96143" x="6269038" y="3000375"/>
          <p14:tracePt t="96160" x="6269038" y="3027363"/>
          <p14:tracePt t="96177" x="6269038" y="3054350"/>
          <p14:tracePt t="96193" x="6269038" y="3071813"/>
          <p14:tracePt t="96210" x="6269038" y="3098800"/>
          <p14:tracePt t="96226" x="6269038" y="3116263"/>
          <p14:tracePt t="96243" x="6269038" y="3160713"/>
          <p14:tracePt t="96260" x="6269038" y="3197225"/>
          <p14:tracePt t="96277" x="6269038" y="3251200"/>
          <p14:tracePt t="96294" x="6269038" y="3303588"/>
          <p14:tracePt t="96310" x="6269038" y="3340100"/>
          <p14:tracePt t="96326" x="6269038" y="3375025"/>
          <p14:tracePt t="96343" x="6269038" y="3402013"/>
          <p14:tracePt t="96360" x="6276975" y="3446463"/>
          <p14:tracePt t="96377" x="6276975" y="3465513"/>
          <p14:tracePt t="96393" x="6276975" y="3490913"/>
          <p14:tracePt t="96410" x="6276975" y="3517900"/>
          <p14:tracePt t="96426" x="6276975" y="3554413"/>
          <p14:tracePt t="96443" x="6276975" y="3625850"/>
          <p14:tracePt t="96460" x="6276975" y="3679825"/>
          <p14:tracePt t="96476" x="6276975" y="3705225"/>
          <p14:tracePt t="96524" x="6276975" y="3714750"/>
          <p14:tracePt t="96529" x="6276975" y="3724275"/>
          <p14:tracePt t="96829" x="6276975" y="3732213"/>
          <p14:tracePt t="96833" x="6276975" y="3741738"/>
          <p14:tracePt t="96849" x="6276975" y="3759200"/>
          <p14:tracePt t="96860" x="6276975" y="3786188"/>
          <p14:tracePt t="96861" x="6259513" y="3822700"/>
          <p14:tracePt t="96877" x="6259513" y="3848100"/>
          <p14:tracePt t="96894" x="6242050" y="3875088"/>
          <p14:tracePt t="96910" x="6242050" y="3902075"/>
          <p14:tracePt t="96926" x="6242050" y="3911600"/>
          <p14:tracePt t="96943" x="6232525" y="3929063"/>
          <p14:tracePt t="96960" x="6215063" y="3946525"/>
          <p14:tracePt t="96977" x="6205538" y="3973513"/>
          <p14:tracePt t="96993" x="6197600" y="4010025"/>
          <p14:tracePt t="97010" x="6180138" y="4027488"/>
          <p14:tracePt t="97106" x="6180138" y="4017963"/>
          <p14:tracePt t="97118" x="6180138" y="4010025"/>
          <p14:tracePt t="97122" x="6180138" y="3983038"/>
          <p14:tracePt t="97134" x="6153150" y="3919538"/>
          <p14:tracePt t="97143" x="6153150" y="3884613"/>
          <p14:tracePt t="97160" x="6153150" y="3840163"/>
          <p14:tracePt t="97177" x="6143625" y="3751263"/>
          <p14:tracePt t="97193" x="6134100" y="3652838"/>
          <p14:tracePt t="97210" x="6126163" y="3562350"/>
          <p14:tracePt t="97227" x="6126163" y="3500438"/>
          <p14:tracePt t="97244" x="6126163" y="3446463"/>
          <p14:tracePt t="97260" x="6108700" y="3411538"/>
          <p14:tracePt t="97277" x="6108700" y="3357563"/>
          <p14:tracePt t="97296" x="6099175" y="3303588"/>
          <p14:tracePt t="97311" x="6089650" y="3259138"/>
          <p14:tracePt t="97326" x="6072188" y="3197225"/>
          <p14:tracePt t="97344" x="6054725" y="3089275"/>
          <p14:tracePt t="97360" x="6037263" y="2982913"/>
          <p14:tracePt t="97377" x="6000750" y="2803525"/>
          <p14:tracePt t="97394" x="5983288" y="2714625"/>
          <p14:tracePt t="97410" x="5983288" y="2652713"/>
          <p14:tracePt t="97427" x="5983288" y="2589213"/>
          <p14:tracePt t="97443" x="5983288" y="2527300"/>
          <p14:tracePt t="97460" x="5983288" y="2473325"/>
          <p14:tracePt t="97477" x="5983288" y="2438400"/>
          <p14:tracePt t="97494" x="5983288" y="2393950"/>
          <p14:tracePt t="97511" x="5983288" y="2339975"/>
          <p14:tracePt t="97527" x="5983288" y="2259013"/>
          <p14:tracePt t="97544" x="5983288" y="2187575"/>
          <p14:tracePt t="97560" x="5983288" y="2133600"/>
          <p14:tracePt t="97577" x="5983288" y="2081213"/>
          <p14:tracePt t="97593" x="5983288" y="2017713"/>
          <p14:tracePt t="97610" x="5983288" y="1965325"/>
          <p14:tracePt t="97628" x="5983288" y="1911350"/>
          <p14:tracePt t="97644" x="5983288" y="1866900"/>
          <p14:tracePt t="97660" x="5983288" y="1830388"/>
          <p14:tracePt t="97677" x="5983288" y="1741488"/>
          <p14:tracePt t="97695" x="5983288" y="1697038"/>
          <p14:tracePt t="97711" x="5983288" y="1643063"/>
          <p14:tracePt t="97727" x="5983288" y="1598613"/>
          <p14:tracePt t="97743" x="5983288" y="1562100"/>
          <p14:tracePt t="97760" x="5983288" y="1517650"/>
          <p14:tracePt t="97777" x="6000750" y="1455738"/>
          <p14:tracePt t="97794" x="6010275" y="1419225"/>
          <p14:tracePt t="97810" x="6027738" y="1393825"/>
          <p14:tracePt t="97828" x="6027738" y="1374775"/>
          <p14:tracePt t="97844" x="6037263" y="1357313"/>
          <p14:tracePt t="97860" x="6037263" y="1347788"/>
          <p14:tracePt t="97902" x="6037263" y="1330325"/>
          <p14:tracePt t="98047" x="6045200" y="1330325"/>
          <p14:tracePt t="98051" x="6045200" y="1339850"/>
          <p14:tracePt t="98062" x="6045200" y="1357313"/>
          <p14:tracePt t="98062" x="6045200" y="1419225"/>
          <p14:tracePt t="98077" x="6062663" y="1473200"/>
          <p14:tracePt t="98094" x="6081713" y="1536700"/>
          <p14:tracePt t="98112" x="6116638" y="1598613"/>
          <p14:tracePt t="98127" x="6116638" y="1679575"/>
          <p14:tracePt t="98143" x="6153150" y="1758950"/>
          <p14:tracePt t="98160" x="6170613" y="1795463"/>
          <p14:tracePt t="98177" x="6170613" y="1822450"/>
          <p14:tracePt t="98194" x="6170613" y="1839913"/>
          <p14:tracePt t="98301" x="6170613" y="1847850"/>
          <p14:tracePt t="98306" x="6170613" y="1857375"/>
          <p14:tracePt t="98383" x="6170613" y="1874838"/>
          <p14:tracePt t="98386" x="6170613" y="1893888"/>
          <p14:tracePt t="98398" x="6161088" y="1928813"/>
          <p14:tracePt t="98402" x="6134100" y="1973263"/>
          <p14:tracePt t="98415" x="6081713" y="2036763"/>
          <p14:tracePt t="98428" x="5956300" y="2143125"/>
          <p14:tracePt t="98444" x="5830888" y="2259013"/>
          <p14:tracePt t="98460" x="5483225" y="2401888"/>
          <p14:tracePt t="98479" x="5473700" y="2419350"/>
          <p14:tracePt t="98528" x="5438775" y="2419350"/>
          <p14:tracePt t="98532" x="5429250" y="2419350"/>
          <p14:tracePt t="98542" x="5357813" y="2428875"/>
          <p14:tracePt t="98640" x="5348288" y="2438400"/>
          <p14:tracePt t="98644" x="5330825" y="2455863"/>
          <p14:tracePt t="98656" x="5276850" y="2465388"/>
          <p14:tracePt t="98660" x="5214938" y="2473325"/>
          <p14:tracePt t="98678" x="5133975" y="2482850"/>
          <p14:tracePt t="98695" x="5099050" y="2482850"/>
          <p14:tracePt t="98714" x="5081588" y="2482850"/>
          <p14:tracePt t="98727" x="5045075" y="2482850"/>
          <p14:tracePt t="98744" x="5037138" y="2482850"/>
          <p14:tracePt t="98761" x="5018088" y="2482850"/>
          <p14:tracePt t="98777" x="4956175" y="2482850"/>
          <p14:tracePt t="98795" x="4929188" y="2482850"/>
          <p14:tracePt t="98810" x="4911725" y="2482850"/>
          <p14:tracePt t="98881" x="4902200" y="2482850"/>
          <p14:tracePt t="98896" x="4929188" y="2473325"/>
          <p14:tracePt t="98900" x="5000625" y="2473325"/>
          <p14:tracePt t="98912" x="5089525" y="2473325"/>
          <p14:tracePt t="98912" x="5303838" y="2401888"/>
          <p14:tracePt t="98928" x="5384800" y="2374900"/>
          <p14:tracePt t="98976" x="5419725" y="2347913"/>
          <p14:tracePt t="98981" x="5429250" y="2347913"/>
          <p14:tracePt t="98987" x="5438775" y="2330450"/>
          <p14:tracePt t="98994" x="5456238" y="2312988"/>
          <p14:tracePt t="99011" x="5518150" y="2312988"/>
          <p14:tracePt t="99028" x="5581650" y="2276475"/>
          <p14:tracePt t="99044" x="5626100" y="2259013"/>
          <p14:tracePt t="99062" x="5680075" y="2251075"/>
          <p14:tracePt t="99077" x="5732463" y="2224088"/>
          <p14:tracePt t="99094" x="5751513" y="2205038"/>
          <p14:tracePt t="99111" x="5776913" y="2179638"/>
          <p14:tracePt t="99152" x="5786438" y="2170113"/>
          <p14:tracePt t="99161" x="5795963" y="2170113"/>
          <p14:tracePt t="99168" x="5848350" y="2143125"/>
          <p14:tracePt t="99177" x="5875338" y="2143125"/>
          <p14:tracePt t="99194" x="5902325" y="2133600"/>
          <p14:tracePt t="99211" x="5956300" y="2116138"/>
          <p14:tracePt t="99227" x="6010275" y="2116138"/>
          <p14:tracePt t="99245" x="6062663" y="2089150"/>
          <p14:tracePt t="99261" x="6126163" y="2089150"/>
          <p14:tracePt t="99278" x="6188075" y="2089150"/>
          <p14:tracePt t="99295" x="6215063" y="2089150"/>
          <p14:tracePt t="99295" x="6224588" y="2089150"/>
          <p14:tracePt t="99311" x="6232525" y="2089150"/>
          <p14:tracePt t="99409" x="6242050" y="2089150"/>
          <p14:tracePt t="99537" x="6242050" y="2071688"/>
          <p14:tracePt t="99633" x="6242050" y="2054225"/>
          <p14:tracePt t="99636" x="6242050" y="2044700"/>
          <p14:tracePt t="99649" x="6232525" y="2044700"/>
          <p14:tracePt t="99652" x="6224588" y="2044700"/>
          <p14:tracePt t="99665" x="6197600" y="2044700"/>
          <p14:tracePt t="99677" x="6170613" y="2044700"/>
          <p14:tracePt t="99695" x="6143625" y="2044700"/>
          <p14:tracePt t="100162" x="6143625" y="2054225"/>
          <p14:tracePt t="100166" x="6143625" y="2062163"/>
          <p14:tracePt t="101880" x="6153150" y="2054225"/>
          <p14:tracePt t="101924" x="6161088" y="2054225"/>
          <p14:tracePt t="102244" x="6161088" y="2062163"/>
          <p14:tracePt t="102276" x="6161088" y="2071688"/>
          <p14:tracePt t="102280" x="6161088" y="2081213"/>
          <p14:tracePt t="102325" x="6161088" y="2089150"/>
          <p14:tracePt t="102328" x="6161088" y="2098675"/>
          <p14:tracePt t="102357" x="6161088" y="2108200"/>
          <p14:tracePt t="102361" x="6153150" y="2116138"/>
          <p14:tracePt t="102645" x="6143625" y="2116138"/>
          <p14:tracePt t="102652" x="6134100" y="2116138"/>
          <p14:tracePt t="102773" x="6126163" y="2125663"/>
          <p14:tracePt t="102884" x="6116638" y="2125663"/>
          <p14:tracePt t="102888" x="6108700" y="2125663"/>
          <p14:tracePt t="102894" x="6099175" y="2125663"/>
          <p14:tracePt t="102902" x="6089650" y="2133600"/>
          <p14:tracePt t="102913" x="6062663" y="2152650"/>
          <p14:tracePt t="102929" x="6045200" y="2170113"/>
          <p14:tracePt t="102946" x="6027738" y="2170113"/>
          <p14:tracePt t="102963" x="6000750" y="2187575"/>
          <p14:tracePt t="102980" x="5973763" y="2197100"/>
          <p14:tracePt t="102996" x="5929313" y="2214563"/>
          <p14:tracePt t="103013" x="5875338" y="2241550"/>
          <p14:tracePt t="103030" x="5786438" y="2276475"/>
          <p14:tracePt t="103046" x="5768975" y="2276475"/>
          <p14:tracePt t="103046" x="5751513" y="2295525"/>
          <p14:tracePt t="103065" x="5724525" y="2303463"/>
          <p14:tracePt t="103079" x="5653088" y="2339975"/>
          <p14:tracePt t="103096" x="5572125" y="2366963"/>
          <p14:tracePt t="103112" x="5446713" y="2428875"/>
          <p14:tracePt t="103130" x="5402263" y="2446338"/>
          <p14:tracePt t="103238" x="5394325" y="2446338"/>
          <p14:tracePt t="103242" x="5384800" y="2446338"/>
          <p14:tracePt t="103254" x="5384800" y="2455863"/>
          <p14:tracePt t="103254" x="5402263" y="2465388"/>
          <p14:tracePt t="103302" x="5394325" y="2465388"/>
          <p14:tracePt t="103306" x="5367338" y="2465388"/>
          <p14:tracePt t="103319" x="5357813" y="2465388"/>
          <p14:tracePt t="103322" x="5348288" y="2465388"/>
          <p14:tracePt t="103334" x="5295900" y="2465388"/>
          <p14:tracePt t="103347" x="5241925" y="2482850"/>
          <p14:tracePt t="103363" x="5170488" y="2490788"/>
          <p14:tracePt t="103380" x="5126038" y="2527300"/>
          <p14:tracePt t="103396" x="5099050" y="2517775"/>
          <p14:tracePt t="103413" x="5054600" y="2517775"/>
          <p14:tracePt t="103431" x="5045075" y="2517775"/>
          <p14:tracePt t="103590" x="5072063" y="2509838"/>
          <p14:tracePt t="103594" x="5081588" y="2500313"/>
          <p14:tracePt t="103606" x="5241925" y="2465388"/>
          <p14:tracePt t="103613" x="5500688" y="2428875"/>
          <p14:tracePt t="103630" x="5518150" y="2411413"/>
          <p14:tracePt t="103766" x="5518150" y="2401888"/>
          <p14:tracePt t="103770" x="5527675" y="2401888"/>
          <p14:tracePt t="103777" x="5527675" y="2393950"/>
          <p14:tracePt t="103783" x="5527675" y="2384425"/>
          <p14:tracePt t="103797" x="5545138" y="2357438"/>
          <p14:tracePt t="103814" x="5572125" y="2322513"/>
          <p14:tracePt t="103831" x="5626100" y="2286000"/>
          <p14:tracePt t="103846" x="5680075" y="2251075"/>
          <p14:tracePt t="103863" x="5724525" y="2232025"/>
          <p14:tracePt t="103880" x="5822950" y="2187575"/>
          <p14:tracePt t="103897" x="5946775" y="2152650"/>
          <p14:tracePt t="103914" x="6027738" y="2125663"/>
          <p14:tracePt t="103930" x="6062663" y="2116138"/>
          <p14:tracePt t="103946" x="6089650" y="2116138"/>
          <p14:tracePt t="103963" x="6108700" y="2116138"/>
          <p14:tracePt t="103980" x="6126163" y="2116138"/>
          <p14:tracePt t="104022" x="6134100" y="2108200"/>
          <p14:tracePt t="104070" x="6143625" y="2108200"/>
          <p14:tracePt t="104074" x="6153150" y="2108200"/>
          <p14:tracePt t="104087" x="6161088" y="2108200"/>
          <p14:tracePt t="104090" x="6170613" y="2108200"/>
          <p14:tracePt t="104103" x="6205538" y="2108200"/>
          <p14:tracePt t="104114" x="6232525" y="2108200"/>
          <p14:tracePt t="104130" x="6251575" y="2108200"/>
          <p14:tracePt t="104230" x="6251575" y="2098675"/>
          <p14:tracePt t="104261" x="6242050" y="2098675"/>
          <p14:tracePt t="104294" x="6232525" y="2098675"/>
          <p14:tracePt t="104298" x="6224588" y="2098675"/>
          <p14:tracePt t="104313" x="6205538" y="2098675"/>
          <p14:tracePt t="104314" x="6197600" y="2098675"/>
          <p14:tracePt t="104359" x="6180138" y="2098675"/>
          <p14:tracePt t="104373" x="6170613" y="2089150"/>
          <p14:tracePt t="104390" x="6170613" y="2071688"/>
          <p14:tracePt t="104394" x="6161088" y="2071688"/>
          <p14:tracePt t="104422" x="6153150" y="2062163"/>
          <p14:tracePt t="107099" x="6153150" y="2054225"/>
          <p14:tracePt t="107210" x="6153150" y="2062163"/>
          <p14:tracePt t="107213" x="6153150" y="2071688"/>
          <p14:tracePt t="107418" x="6153150" y="2081213"/>
          <p14:tracePt t="107422" x="6153150" y="2089150"/>
          <p14:tracePt t="107435" x="6153150" y="2098675"/>
          <p14:tracePt t="107439" x="6153150" y="2108200"/>
          <p14:tracePt t="107466" x="6153150" y="2125663"/>
          <p14:tracePt t="107482" x="6153150" y="2133600"/>
          <p14:tracePt t="107482" x="6153150" y="2152650"/>
          <p14:tracePt t="107498" x="6143625" y="2160588"/>
          <p14:tracePt t="107515" x="6134100" y="2170113"/>
          <p14:tracePt t="107563" x="6126163" y="2170113"/>
          <p14:tracePt t="107563" x="6116638" y="2170113"/>
          <p14:tracePt t="107579" x="6116638" y="2179638"/>
          <p14:tracePt t="107596" x="6108700" y="2179638"/>
          <p14:tracePt t="107612" x="6099175" y="2187575"/>
          <p14:tracePt t="107616" x="6089650" y="2197100"/>
          <p14:tracePt t="107644" x="6089650" y="2205038"/>
          <p14:tracePt t="107648" x="6081713" y="2205038"/>
          <p14:tracePt t="107654" x="6062663" y="2205038"/>
          <p14:tracePt t="107665" x="6045200" y="2224088"/>
          <p14:tracePt t="107682" x="6018213" y="2241550"/>
          <p14:tracePt t="107698" x="6000750" y="2241550"/>
          <p14:tracePt t="107716" x="5983288" y="2251075"/>
          <p14:tracePt t="107731" x="5956300" y="2268538"/>
          <p14:tracePt t="107772" x="5938838" y="2276475"/>
          <p14:tracePt t="107781" x="5929313" y="2276475"/>
          <p14:tracePt t="107782" x="5919788" y="2276475"/>
          <p14:tracePt t="107996" x="5911850" y="2286000"/>
          <p14:tracePt t="108017" x="5911850" y="2295525"/>
          <p14:tracePt t="108017" x="5902325" y="2295525"/>
          <p14:tracePt t="108032" x="5884863" y="2295525"/>
          <p14:tracePt t="108048" x="5867400" y="2295525"/>
          <p14:tracePt t="108065" x="5830888" y="2295525"/>
          <p14:tracePt t="108082" x="5803900" y="2322513"/>
          <p14:tracePt t="108098" x="5786438" y="2322513"/>
          <p14:tracePt t="108115" x="5768975" y="2322513"/>
          <p14:tracePt t="108132" x="5751513" y="2322513"/>
          <p14:tracePt t="108149" x="5751513" y="2330450"/>
          <p14:tracePt t="108444" x="5724525" y="2330450"/>
          <p14:tracePt t="108449" x="5724525" y="2339975"/>
          <p14:tracePt t="108455" x="5724525" y="2357438"/>
          <p14:tracePt t="108465" x="5697538" y="2357438"/>
          <p14:tracePt t="108482" x="5653088" y="2384425"/>
          <p14:tracePt t="108500" x="5599113" y="2411413"/>
          <p14:tracePt t="108515" x="5537200" y="2446338"/>
          <p14:tracePt t="108531" x="5510213" y="2455863"/>
          <p14:tracePt t="108909" x="5500688" y="2455863"/>
          <p14:tracePt t="108925" x="5491163" y="2455863"/>
          <p14:tracePt t="108929" x="5483225" y="2455863"/>
          <p14:tracePt t="108939" x="5438775" y="2473325"/>
          <p14:tracePt t="108949" x="5402263" y="2473325"/>
          <p14:tracePt t="108966" x="5375275" y="2473325"/>
          <p14:tracePt t="108982" x="5357813" y="2473325"/>
          <p14:tracePt t="108999" x="5340350" y="2473325"/>
          <p14:tracePt t="109016" x="5322888" y="2473325"/>
          <p14:tracePt t="109135" x="5313363" y="2473325"/>
          <p14:tracePt t="109138" x="5295900" y="2490788"/>
          <p14:tracePt t="109149" x="5268913" y="2490788"/>
          <p14:tracePt t="109150" x="5251450" y="2490788"/>
          <p14:tracePt t="109167" x="5241925" y="2490788"/>
          <p14:tracePt t="109374" x="5241925" y="2500313"/>
          <p14:tracePt t="109390" x="5232400" y="2517775"/>
          <p14:tracePt t="109406" x="5224463" y="2517775"/>
          <p14:tracePt t="109410" x="5214938" y="2517775"/>
          <p14:tracePt t="109423" x="5170488" y="2517775"/>
          <p14:tracePt t="109432" x="5108575" y="2517775"/>
          <p14:tracePt t="109449" x="5054600" y="2517775"/>
          <p14:tracePt t="109466" x="4991100" y="2517775"/>
          <p14:tracePt t="109482" x="4919663" y="2517775"/>
          <p14:tracePt t="109499" x="4875213" y="2517775"/>
          <p14:tracePt t="109517" x="4830763" y="2517775"/>
          <p14:tracePt t="109532" x="4795838" y="2517775"/>
          <p14:tracePt t="109532" x="4776788" y="2517775"/>
          <p14:tracePt t="109550" x="4751388" y="2517775"/>
          <p14:tracePt t="109566" x="4724400" y="2517775"/>
          <p14:tracePt t="109583" x="4714875" y="2517775"/>
          <p14:tracePt t="109599" x="4705350" y="2517775"/>
          <p14:tracePt t="109615" x="4670425" y="2517775"/>
          <p14:tracePt t="109634" x="4625975" y="2517775"/>
          <p14:tracePt t="109649" x="4598988" y="2517775"/>
          <p14:tracePt t="109966" x="4598988" y="2509838"/>
          <p14:tracePt t="109982" x="4608513" y="2500313"/>
          <p14:tracePt t="109982" x="4616450" y="2490788"/>
          <p14:tracePt t="110014" x="4625975" y="2490788"/>
          <p14:tracePt t="110462" x="4625975" y="2500313"/>
          <p14:tracePt t="110478" x="4625975" y="2509838"/>
          <p14:tracePt t="110504" x="4616450" y="2509838"/>
          <p14:tracePt t="110527" x="4608513" y="2517775"/>
          <p14:tracePt t="110559" x="4598988" y="2517775"/>
          <p14:tracePt t="110656" x="4608513" y="2527300"/>
          <p14:tracePt t="110661" x="4643438" y="2527300"/>
          <p14:tracePt t="110665" x="4652963" y="2527300"/>
          <p14:tracePt t="110672" x="4652963" y="2517775"/>
          <p14:tracePt t="110683" x="4670425" y="2500313"/>
          <p14:tracePt t="110700" x="4705350" y="2500313"/>
          <p14:tracePt t="110717" x="4751388" y="2482850"/>
          <p14:tracePt t="110849" x="4768850" y="2482850"/>
          <p14:tracePt t="110945" x="4776788" y="2482850"/>
          <p14:tracePt t="110961" x="4776788" y="2490788"/>
          <p14:tracePt t="110964" x="4768850" y="2490788"/>
          <p14:tracePt t="110976" x="4732338" y="2490788"/>
          <p14:tracePt t="110983" x="4687888" y="2517775"/>
          <p14:tracePt t="111000" x="4670425" y="2517775"/>
          <p14:tracePt t="111017" x="4652963" y="2517775"/>
          <p14:tracePt t="111034" x="4633913" y="2517775"/>
          <p14:tracePt t="111049" x="4616450" y="2517775"/>
          <p14:tracePt t="111141" x="4616450" y="2509838"/>
          <p14:tracePt t="111155" x="4616450" y="2500313"/>
          <p14:tracePt t="111168" x="4616450" y="2490788"/>
          <p14:tracePt t="111169" x="4625975" y="2482850"/>
          <p14:tracePt t="111183" x="4625975" y="2473325"/>
          <p14:tracePt t="111296" x="4625975" y="2482850"/>
          <p14:tracePt t="111300" x="4616450" y="2490788"/>
          <p14:tracePt t="111360" x="4616450" y="2500313"/>
          <p14:tracePt t="111365" x="4616450" y="2509838"/>
          <p14:tracePt t="111584" x="4625975" y="2509838"/>
          <p14:tracePt t="111589" x="4633913" y="2509838"/>
          <p14:tracePt t="111713" x="4643438" y="2509838"/>
          <p14:tracePt t="111777" x="4660900" y="2509838"/>
          <p14:tracePt t="111823" x="4687888" y="2509838"/>
          <p14:tracePt t="111828" x="4697413" y="2509838"/>
          <p14:tracePt t="111840" x="4724400" y="2509838"/>
          <p14:tracePt t="111850" x="4751388" y="2482850"/>
          <p14:tracePt t="111851" x="4759325" y="2482850"/>
          <p14:tracePt t="111888" x="4768850" y="2482850"/>
          <p14:tracePt t="111892" x="4776788" y="2455863"/>
          <p14:tracePt t="111904" x="4786313" y="2384425"/>
          <p14:tracePt t="111921" x="4786313" y="2339975"/>
          <p14:tracePt t="111934" x="4768850" y="2276475"/>
          <p14:tracePt t="111950" x="4751388" y="2251075"/>
          <p14:tracePt t="111967" x="4705350" y="2187575"/>
          <p14:tracePt t="111984" x="4705350" y="2179638"/>
          <p14:tracePt t="112000" x="4643438" y="2152650"/>
          <p14:tracePt t="112017" x="4589463" y="2133600"/>
          <p14:tracePt t="112033" x="4500563" y="2116138"/>
          <p14:tracePt t="112051" x="4446588" y="2108200"/>
          <p14:tracePt t="112067" x="4394200" y="2081213"/>
          <p14:tracePt t="112085" x="4375150" y="2071688"/>
          <p14:tracePt t="112147" x="4367213" y="2071688"/>
          <p14:tracePt t="112150" x="4357688" y="2071688"/>
          <p14:tracePt t="112161" x="4340225" y="2062163"/>
          <p14:tracePt t="112195" x="4340225" y="2054225"/>
          <p14:tracePt t="112198" x="4330700" y="2054225"/>
          <p14:tracePt t="112204" x="4322763" y="2036763"/>
          <p14:tracePt t="112259" x="4303713" y="2027238"/>
          <p14:tracePt t="112262" x="4303713" y="2017713"/>
          <p14:tracePt t="112274" x="4295775" y="2009775"/>
          <p14:tracePt t="112278" x="4286250" y="2009775"/>
          <p14:tracePt t="112307" x="4276725" y="2009775"/>
          <p14:tracePt t="112322" x="4268788" y="2000250"/>
          <p14:tracePt t="112338" x="4268788" y="1990725"/>
          <p14:tracePt t="112342" x="4268788" y="1982788"/>
          <p14:tracePt t="112354" x="4268788" y="1973263"/>
          <p14:tracePt t="112367" x="4268788" y="1938338"/>
          <p14:tracePt t="112383" x="4268788" y="1893888"/>
          <p14:tracePt t="112401" x="4268788" y="1874838"/>
          <p14:tracePt t="112723" x="4276725" y="1874838"/>
          <p14:tracePt t="112726" x="4286250" y="1874838"/>
          <p14:tracePt t="112738" x="4295775" y="1874838"/>
          <p14:tracePt t="112742" x="4295775" y="1866900"/>
          <p14:tracePt t="112753" x="4322763" y="1847850"/>
          <p14:tracePt t="112767" x="4357688" y="1847850"/>
          <p14:tracePt t="112784" x="4394200" y="1847850"/>
          <p14:tracePt t="112800" x="4456113" y="1822450"/>
          <p14:tracePt t="112818" x="4500563" y="1822450"/>
          <p14:tracePt t="112834" x="4518025" y="1822450"/>
          <p14:tracePt t="113522" x="4545013" y="1822450"/>
          <p14:tracePt t="113526" x="4554538" y="1822450"/>
          <p14:tracePt t="113538" x="4562475" y="1822450"/>
          <p14:tracePt t="113542" x="4572000" y="1822450"/>
          <p14:tracePt t="113554" x="4625975" y="1822450"/>
          <p14:tracePt t="113567" x="4643438" y="1822450"/>
          <p14:tracePt t="113585" x="4670425" y="1822450"/>
          <p14:tracePt t="113601" x="4687888" y="1822450"/>
          <p14:tracePt t="113618" x="4741863" y="1822450"/>
          <p14:tracePt t="113634" x="4759325" y="1822450"/>
          <p14:tracePt t="113651" x="4840288" y="1822450"/>
          <p14:tracePt t="113669" x="4946650" y="1822450"/>
          <p14:tracePt t="113684" x="5027613" y="1822450"/>
          <p14:tracePt t="113684" x="5081588" y="1822450"/>
          <p14:tracePt t="113706" x="5108575" y="1822450"/>
          <p14:tracePt t="113717" x="5143500" y="1822450"/>
          <p14:tracePt t="113735" x="5170488" y="1822450"/>
          <p14:tracePt t="113750" x="5187950" y="1822450"/>
          <p14:tracePt t="113768" x="5214938" y="1822450"/>
          <p14:tracePt t="113785" x="5232400" y="1822450"/>
          <p14:tracePt t="113801" x="5268913" y="1822450"/>
          <p14:tracePt t="113818" x="5330825" y="1822450"/>
          <p14:tracePt t="113835" x="5411788" y="1822450"/>
          <p14:tracePt t="113851" x="5438775" y="1822450"/>
          <p14:tracePt t="113868" x="5473700" y="1822450"/>
          <p14:tracePt t="113885" x="5483225" y="1822450"/>
          <p14:tracePt t="113901" x="5510213" y="1822450"/>
          <p14:tracePt t="113917" x="5527675" y="1822450"/>
          <p14:tracePt t="113957" x="5545138" y="1822450"/>
          <p14:tracePt t="113972" x="5562600" y="1822450"/>
          <p14:tracePt t="114021" x="5572125" y="1822450"/>
          <p14:tracePt t="114024" x="5581650" y="1822450"/>
          <p14:tracePt t="114036" x="5599113" y="1822450"/>
          <p14:tracePt t="114132" x="5599113" y="1830388"/>
          <p14:tracePt t="114165" x="5608638" y="1830388"/>
          <p14:tracePt t="114340" x="5626100" y="1830388"/>
          <p14:tracePt t="114356" x="5608638" y="1847850"/>
          <p14:tracePt t="114376" x="5616575" y="1847850"/>
          <p14:tracePt t="114408" x="5616575" y="1839913"/>
          <p14:tracePt t="114627" x="5616575" y="1830388"/>
          <p14:tracePt t="114947" x="5589588" y="1839913"/>
          <p14:tracePt t="114952" x="5572125" y="1847850"/>
          <p14:tracePt t="114965" x="5537200" y="1857375"/>
          <p14:tracePt t="114968" x="5303838" y="1965325"/>
          <p14:tracePt t="114984" x="5153025" y="2044700"/>
          <p14:tracePt t="115001" x="5000625" y="2133600"/>
          <p14:tracePt t="115018" x="4884738" y="2205038"/>
          <p14:tracePt t="115034" x="4786313" y="2268538"/>
          <p14:tracePt t="115051" x="4714875" y="2312988"/>
          <p14:tracePt t="115068" x="4670425" y="2339975"/>
          <p14:tracePt t="115085" x="4633913" y="2374900"/>
          <p14:tracePt t="115102" x="4608513" y="2401888"/>
          <p14:tracePt t="115118" x="4581525" y="2438400"/>
          <p14:tracePt t="115135" x="4562475" y="2490788"/>
          <p14:tracePt t="115152" x="4527550" y="2527300"/>
          <p14:tracePt t="115168" x="4491038" y="2581275"/>
          <p14:tracePt t="115185" x="4456113" y="2652713"/>
          <p14:tracePt t="115201" x="4438650" y="2687638"/>
          <p14:tracePt t="115387" x="4438650" y="2679700"/>
          <p14:tracePt t="115399" x="4456113" y="2670175"/>
          <p14:tracePt t="115403" x="4465638" y="2652713"/>
          <p14:tracePt t="115415" x="4483100" y="2633663"/>
          <p14:tracePt t="115419" x="4500563" y="2616200"/>
          <p14:tracePt t="115436" x="4510088" y="2616200"/>
          <p14:tracePt t="115452" x="4518025" y="2598738"/>
          <p14:tracePt t="115495" x="4518025" y="2589213"/>
          <p14:tracePt t="115510" x="4537075" y="2562225"/>
          <p14:tracePt t="115518" x="4537075" y="2554288"/>
          <p14:tracePt t="115824" x="4554538" y="2554288"/>
          <p14:tracePt t="115847" x="4562475" y="2554288"/>
          <p14:tracePt t="115879" x="4581525" y="2554288"/>
          <p14:tracePt t="115894" x="4598988" y="2554288"/>
          <p14:tracePt t="115898" x="4608513" y="2544763"/>
          <p14:tracePt t="115959" x="4608513" y="2536825"/>
          <p14:tracePt t="115963" x="4608513" y="2527300"/>
          <p14:tracePt t="115984" x="4625975" y="2517775"/>
          <p14:tracePt t="116002" x="4633913" y="2517775"/>
          <p14:tracePt t="116023" x="4633913" y="2500313"/>
          <p14:tracePt t="116326" x="4643438" y="2500313"/>
          <p14:tracePt t="116362" x="4643438" y="2517775"/>
          <p14:tracePt t="116391" x="4643438" y="2527300"/>
          <p14:tracePt t="116391" x="4643438" y="2536825"/>
          <p14:tracePt t="116422" x="4643438" y="2544763"/>
          <p14:tracePt t="116438" x="4643438" y="2562225"/>
          <p14:tracePt t="116518" x="4643438" y="2589213"/>
          <p14:tracePt t="116696" x="4652963" y="2598738"/>
          <p14:tracePt t="116791" x="4660900" y="2598738"/>
          <p14:tracePt t="116985" x="4679950" y="2598738"/>
          <p14:tracePt t="117192" x="4687888" y="2598738"/>
          <p14:tracePt t="117196" x="4697413" y="2598738"/>
          <p14:tracePt t="117288" x="4697413" y="2616200"/>
          <p14:tracePt t="117336" x="4697413" y="2625725"/>
          <p14:tracePt t="117352" x="4697413" y="2633663"/>
          <p14:tracePt t="117356" x="4697413" y="2643188"/>
          <p14:tracePt t="118334" x="4697413" y="2633663"/>
          <p14:tracePt t="118410" x="4697413" y="2625725"/>
          <p14:tracePt t="118414" x="4697413" y="2616200"/>
          <p14:tracePt t="118427" x="4697413" y="2608263"/>
          <p14:tracePt t="118431" x="4697413" y="2598738"/>
          <p14:tracePt t="118443" x="4697413" y="2581275"/>
          <p14:tracePt t="118475" x="4697413" y="2571750"/>
          <p14:tracePt t="118507" x="4697413" y="2554288"/>
          <p14:tracePt t="118538" x="4697413" y="2544763"/>
          <p14:tracePt t="118543" x="4697413" y="2536825"/>
          <p14:tracePt t="118602" x="4697413" y="2527300"/>
          <p14:tracePt t="118606" x="4697413" y="2517775"/>
          <p14:tracePt t="118609" x="4687888" y="2517775"/>
          <p14:tracePt t="118620" x="4679950" y="2509838"/>
          <p14:tracePt t="118846" x="4679950" y="2527300"/>
          <p14:tracePt t="118859" x="4679950" y="2536825"/>
          <p14:tracePt t="118859" x="4679950" y="2544763"/>
          <p14:tracePt t="118869" x="4679950" y="2562225"/>
          <p14:tracePt t="118886" x="4670425" y="2571750"/>
          <p14:tracePt t="118938" x="4670425" y="2581275"/>
          <p14:tracePt t="118943" x="4670425" y="2589213"/>
          <p14:tracePt t="118970" x="4670425" y="2598738"/>
          <p14:tracePt t="119002" x="4660900" y="2598738"/>
          <p14:tracePt t="119018" x="4660900" y="2608263"/>
          <p14:tracePt t="119098" x="4660900" y="2616200"/>
          <p14:tracePt t="119290" x="4660900" y="2633663"/>
          <p14:tracePt t="119327" x="4652963" y="2643188"/>
          <p14:tracePt t="120508" x="4652963" y="2633663"/>
          <p14:tracePt t="120512" x="4660900" y="2625725"/>
          <p14:tracePt t="120524" x="4679950" y="2598738"/>
          <p14:tracePt t="120528" x="4679950" y="2571750"/>
          <p14:tracePt t="120538" x="4687888" y="2527300"/>
          <p14:tracePt t="120555" x="4687888" y="2455863"/>
          <p14:tracePt t="120571" x="4687888" y="2374900"/>
          <p14:tracePt t="120588" x="4687888" y="2276475"/>
          <p14:tracePt t="120604" x="4687888" y="2170113"/>
          <p14:tracePt t="120620" x="4687888" y="2108200"/>
          <p14:tracePt t="120638" x="4687888" y="2062163"/>
          <p14:tracePt t="120653" x="4679950" y="2027238"/>
          <p14:tracePt t="120670" x="4660900" y="2000250"/>
          <p14:tracePt t="120687" x="4652963" y="1973263"/>
          <p14:tracePt t="120705" x="4652963" y="1955800"/>
          <p14:tracePt t="120720" x="4652963" y="1938338"/>
          <p14:tracePt t="120737" x="4652963" y="1919288"/>
          <p14:tracePt t="120754" x="4652963" y="1893888"/>
          <p14:tracePt t="120771" x="4652963" y="1874838"/>
          <p14:tracePt t="120788" x="4652963" y="1857375"/>
          <p14:tracePt t="120804" x="4652963" y="1839913"/>
          <p14:tracePt t="120820" x="4652963" y="1822450"/>
          <p14:tracePt t="120837" x="4652963" y="1803400"/>
          <p14:tracePt t="120854" x="4652963" y="1776413"/>
          <p14:tracePt t="120871" x="4652963" y="1758950"/>
          <p14:tracePt t="120887" x="4652963" y="1741488"/>
          <p14:tracePt t="121053" x="4652963" y="1731963"/>
          <p14:tracePt t="121060" x="4652963" y="1724025"/>
          <p14:tracePt t="121084" x="4652963" y="1714500"/>
          <p14:tracePt t="121088" x="4652963" y="1704975"/>
          <p14:tracePt t="121150" x="4643438" y="1704975"/>
          <p14:tracePt t="121164" x="4625975" y="1714500"/>
          <p14:tracePt t="121168" x="4581525" y="1731963"/>
          <p14:tracePt t="121182" x="4518025" y="1768475"/>
          <p14:tracePt t="121188" x="4483100" y="1785938"/>
          <p14:tracePt t="121205" x="4465638" y="1785938"/>
          <p14:tracePt t="121221" x="4456113" y="1795463"/>
          <p14:tracePt t="121238" x="4429125" y="1795463"/>
          <p14:tracePt t="121255" x="4402138" y="1795463"/>
          <p14:tracePt t="121271" x="4357688" y="1795463"/>
          <p14:tracePt t="121287" x="4330700" y="1795463"/>
          <p14:tracePt t="121305" x="4313238" y="1795463"/>
          <p14:tracePt t="121358" x="4286250" y="1803400"/>
          <p14:tracePt t="121362" x="4276725" y="1822450"/>
          <p14:tracePt t="121439" x="4268788" y="1822450"/>
          <p14:tracePt t="121502" x="4268788" y="1830388"/>
          <p14:tracePt t="121507" x="4276725" y="1830388"/>
          <p14:tracePt t="121521" x="4303713" y="1830388"/>
          <p14:tracePt t="121522" x="4348163" y="1830388"/>
          <p14:tracePt t="121538" x="4394200" y="1830388"/>
          <p14:tracePt t="121555" x="4411663" y="1830388"/>
          <p14:tracePt t="121571" x="4438650" y="1830388"/>
          <p14:tracePt t="121588" x="4456113" y="1830388"/>
          <p14:tracePt t="121605" x="4473575" y="1830388"/>
          <p14:tracePt t="121621" x="4500563" y="1830388"/>
          <p14:tracePt t="121638" x="4518025" y="1830388"/>
          <p14:tracePt t="121654" x="4537075" y="1830388"/>
          <p14:tracePt t="121672" x="4554538" y="1830388"/>
          <p14:tracePt t="121687" x="4572000" y="1830388"/>
          <p14:tracePt t="121705" x="4625975" y="1830388"/>
          <p14:tracePt t="121722" x="4652963" y="1830388"/>
          <p14:tracePt t="121738" x="4660900" y="1830388"/>
          <p14:tracePt t="121755" x="4660900" y="1839913"/>
          <p14:tracePt t="121771" x="4679950" y="1839913"/>
          <p14:tracePt t="122143" x="4687888" y="1847850"/>
          <p14:tracePt t="122146" x="4687888" y="1874838"/>
          <p14:tracePt t="122160" x="4687888" y="1911350"/>
          <p14:tracePt t="122160" x="4687888" y="1938338"/>
          <p14:tracePt t="122172" x="4687888" y="2036763"/>
          <p14:tracePt t="122188" x="4732338" y="2179638"/>
          <p14:tracePt t="122205" x="4795838" y="2312988"/>
          <p14:tracePt t="122222" x="4803775" y="2347913"/>
          <p14:tracePt t="122238" x="4803775" y="2357438"/>
          <p14:tracePt t="122254" x="4803775" y="2374900"/>
          <p14:tracePt t="122272" x="4803775" y="2393950"/>
          <p14:tracePt t="122288" x="4803775" y="2419350"/>
          <p14:tracePt t="122305" x="4803775" y="2446338"/>
          <p14:tracePt t="122323" x="4786313" y="2473325"/>
          <p14:tracePt t="122338" x="4776788" y="2490788"/>
          <p14:tracePt t="122354" x="4759325" y="2509838"/>
          <p14:tracePt t="122371" x="4741863" y="2544763"/>
          <p14:tracePt t="122388" x="4732338" y="2562225"/>
          <p14:tracePt t="122405" x="4724400" y="2598738"/>
          <p14:tracePt t="122422" x="4714875" y="2643188"/>
          <p14:tracePt t="122438" x="4705350" y="2679700"/>
          <p14:tracePt t="122454" x="4705350" y="2687638"/>
          <p14:tracePt t="122494" x="4705350" y="2697163"/>
          <p14:tracePt t="122499" x="4705350" y="2705100"/>
          <p14:tracePt t="122526" x="4705350" y="2714625"/>
          <p14:tracePt t="122575" x="4697413" y="2714625"/>
          <p14:tracePt t="122594" x="4697413" y="2705100"/>
          <p14:tracePt t="122605" x="4687888" y="2679700"/>
          <p14:tracePt t="122606" x="4679950" y="2670175"/>
          <p14:tracePt t="122622" x="4679950" y="2660650"/>
          <p14:tracePt t="122639" x="4660900" y="2633663"/>
          <p14:tracePt t="122655" x="4652963" y="2625725"/>
          <p14:tracePt t="122671" x="4652963" y="2598738"/>
          <p14:tracePt t="122689" x="4652963" y="2581275"/>
          <p14:tracePt t="122705" x="4643438" y="2562225"/>
          <p14:tracePt t="122836" x="4643438" y="2571750"/>
          <p14:tracePt t="123377" x="4652963" y="2571750"/>
          <p14:tracePt t="123380" x="4660900" y="2571750"/>
          <p14:tracePt t="123536" x="4670425" y="2562225"/>
          <p14:tracePt t="123540" x="4679950" y="2554288"/>
          <p14:tracePt t="123985" x="4670425" y="2554288"/>
          <p14:tracePt t="123988" x="4660900" y="2554288"/>
          <p14:tracePt t="124000" x="4660900" y="2571750"/>
          <p14:tracePt t="124005" x="4660900" y="2581275"/>
          <p14:tracePt t="124096" x="4652963" y="2581275"/>
          <p14:tracePt t="124323" x="4652963" y="2598738"/>
          <p14:tracePt t="124338" x="4652963" y="2608263"/>
          <p14:tracePt t="124343" x="4652963" y="2616200"/>
          <p14:tracePt t="124371" x="4652963" y="2625725"/>
          <p14:tracePt t="124379" x="4652963" y="2633663"/>
          <p14:tracePt t="124515" x="4652963" y="2643188"/>
          <p14:tracePt t="124643" x="4652963" y="2652713"/>
          <p14:tracePt t="124919" x="4660900" y="2660650"/>
          <p14:tracePt t="124962" x="4660900" y="2670175"/>
          <p14:tracePt t="125411" x="4660900" y="2679700"/>
          <p14:tracePt t="125415" x="4660900" y="2687638"/>
          <p14:tracePt t="125521" x="4660900" y="2679700"/>
          <p14:tracePt t="125570" x="4660900" y="2670175"/>
          <p14:tracePt t="125575" x="4660900" y="2660650"/>
          <p14:tracePt t="125603" x="4660900" y="2652713"/>
          <p14:tracePt t="125606" x="4660900" y="2643188"/>
          <p14:tracePt t="125634" x="4660900" y="2633663"/>
          <p14:tracePt t="125666" x="4660900" y="2616200"/>
          <p14:tracePt t="125701" x="4660900" y="2608263"/>
          <p14:tracePt t="125703" x="4660900" y="2598738"/>
          <p14:tracePt t="125716" x="4660900" y="2589213"/>
          <p14:tracePt t="125720" x="4660900" y="2581275"/>
          <p14:tracePt t="126260" x="4670425" y="2581275"/>
          <p14:tracePt t="126600" x="4670425" y="2598738"/>
          <p14:tracePt t="126628" x="4670425" y="2608263"/>
          <p14:tracePt t="126661" x="4687888" y="2625725"/>
          <p14:tracePt t="126692" x="4687888" y="2633663"/>
          <p14:tracePt t="126696" x="4687888" y="2643188"/>
          <p14:tracePt t="126741" x="4687888" y="2652713"/>
          <p14:tracePt t="126949" x="4687888" y="2643188"/>
          <p14:tracePt t="126949" x="4679950" y="2643188"/>
          <p14:tracePt t="126964" x="4679950" y="2625725"/>
          <p14:tracePt t="126996" x="4670425" y="2616200"/>
          <p14:tracePt t="127013" x="4670425" y="2608263"/>
          <p14:tracePt t="127029" x="4670425" y="2589213"/>
          <p14:tracePt t="127043" x="4670425" y="2581275"/>
          <p14:tracePt t="127286" x="4660900" y="2581275"/>
          <p14:tracePt t="127302" x="4660900" y="2562225"/>
          <p14:tracePt t="127334" x="4660900" y="2554288"/>
          <p14:tracePt t="127338" x="4660900" y="2544763"/>
          <p14:tracePt t="127382" x="4660900" y="2527300"/>
          <p14:tracePt t="127398" x="4660900" y="2517775"/>
          <p14:tracePt t="127407" x="4660900" y="2509838"/>
          <p14:tracePt t="127407" x="4660900" y="2490788"/>
          <p14:tracePt t="127447" x="4660900" y="2482850"/>
          <p14:tracePt t="127478" x="4660900" y="2473325"/>
          <p14:tracePt t="127482" x="4660900" y="2465388"/>
          <p14:tracePt t="127638" x="4660900" y="2455863"/>
          <p14:tracePt t="128246" x="4660900" y="2473325"/>
          <p14:tracePt t="128262" x="4660900" y="2482850"/>
          <p14:tracePt t="128280" x="4660900" y="2490788"/>
          <p14:tracePt t="128359" x="4660900" y="2517775"/>
          <p14:tracePt t="128359" x="4660900" y="2527300"/>
          <p14:tracePt t="128390" x="4660900" y="2536825"/>
          <p14:tracePt t="128394" x="4660900" y="2544763"/>
          <p14:tracePt t="128407" x="4660900" y="2554288"/>
          <p14:tracePt t="128792" x="4660900" y="2562225"/>
          <p14:tracePt t="129128" x="4670425" y="2571750"/>
          <p14:tracePt t="129145" x="4679950" y="2571750"/>
          <p14:tracePt t="129163" x="4687888" y="2571750"/>
          <p14:tracePt t="129176" x="4697413" y="2571750"/>
          <p14:tracePt t="129180" x="4705350" y="2571750"/>
          <p14:tracePt t="129240" x="4714875" y="2571750"/>
          <p14:tracePt t="129244" x="4724400" y="2571750"/>
          <p14:tracePt t="129641" x="4714875" y="2571750"/>
          <p14:tracePt t="129687" x="4687888" y="2571750"/>
          <p14:tracePt t="129753" x="4670425" y="2571750"/>
          <p14:tracePt t="129769" x="4660900" y="2571750"/>
          <p14:tracePt t="129773" x="4652963" y="2571750"/>
          <p14:tracePt t="129780" x="4633913" y="2571750"/>
          <p14:tracePt t="129816" x="4625975" y="2571750"/>
          <p14:tracePt t="129816" x="4616450" y="2571750"/>
          <p14:tracePt t="130168" x="4616450" y="2581275"/>
          <p14:tracePt t="130298" x="4616450" y="2589213"/>
          <p14:tracePt t="130314" x="4625975" y="2589213"/>
          <p14:tracePt t="130331" x="4633913" y="2589213"/>
          <p14:tracePt t="130378" x="4652963" y="2589213"/>
          <p14:tracePt t="130394" x="4660900" y="2589213"/>
          <p14:tracePt t="130398" x="4670425" y="2589213"/>
          <p14:tracePt t="130443" x="4679950" y="2589213"/>
          <p14:tracePt t="130447" x="4687888" y="2589213"/>
          <p14:tracePt t="131018" x="4697413" y="2589213"/>
          <p14:tracePt t="131018" x="4705350" y="2589213"/>
          <p14:tracePt t="131620" x="4687888" y="2625725"/>
          <p14:tracePt t="131642" x="4679950" y="2625725"/>
          <p14:tracePt t="131696" x="4679950" y="2660650"/>
          <p14:tracePt t="131710" x="4679950" y="2687638"/>
          <p14:tracePt t="131710" x="4687888" y="2705100"/>
          <p14:tracePt t="131725" x="4759325" y="2776538"/>
          <p14:tracePt t="131743" x="4786313" y="2803525"/>
          <p14:tracePt t="131760" x="4795838" y="2813050"/>
          <p14:tracePt t="131867" x="4795838" y="2830513"/>
          <p14:tracePt t="131872" x="4803775" y="2830513"/>
          <p14:tracePt t="131885" x="4813300" y="2867025"/>
          <p14:tracePt t="131889" x="4813300" y="2874963"/>
          <p14:tracePt t="131900" x="4822825" y="2919413"/>
          <p14:tracePt t="131910" x="4822825" y="2955925"/>
          <p14:tracePt t="131926" x="4803775" y="2990850"/>
          <p14:tracePt t="131941" x="4776788" y="3027363"/>
          <p14:tracePt t="131959" x="4751388" y="3044825"/>
          <p14:tracePt t="131975" x="4741863" y="3054350"/>
          <p14:tracePt t="131992" x="4724400" y="3071813"/>
          <p14:tracePt t="132009" x="4687888" y="3089275"/>
          <p14:tracePt t="132025" x="0" y="0"/>
        </p14:tracePtLst>
        <p14:tracePtLst>
          <p14:tracePt t="134540" x="3830638" y="1312863"/>
          <p14:tracePt t="134559" x="3822700" y="1322388"/>
          <p14:tracePt t="134606" x="3822700" y="1330325"/>
          <p14:tracePt t="134623" x="3822700" y="1347788"/>
          <p14:tracePt t="134639" x="3813175" y="1366838"/>
          <p14:tracePt t="134642" x="3813175" y="1374775"/>
          <p14:tracePt t="134719" x="3803650" y="1374775"/>
          <p14:tracePt t="134736" x="3803650" y="1384300"/>
          <p14:tracePt t="134769" x="3803650" y="1393825"/>
          <p14:tracePt t="134772" x="3803650" y="1411288"/>
          <p14:tracePt t="134785" x="3803650" y="1419225"/>
          <p14:tracePt t="134789" x="3795713" y="1428750"/>
          <p14:tracePt t="134801" x="3751263" y="1482725"/>
          <p14:tracePt t="134811" x="3705225" y="1509713"/>
          <p14:tracePt t="134827" x="3598863" y="1562100"/>
          <p14:tracePt t="134844" x="3473450" y="1616075"/>
          <p14:tracePt t="134861" x="3348038" y="1670050"/>
          <p14:tracePt t="134877" x="3197225" y="1704975"/>
          <p14:tracePt t="134894" x="3108325" y="1724025"/>
          <p14:tracePt t="134911" x="3044825" y="1724025"/>
          <p14:tracePt t="134928" x="3036888" y="1724025"/>
          <p14:tracePt t="134944" x="2990850" y="1724025"/>
          <p14:tracePt t="134960" x="2946400" y="1724025"/>
          <p14:tracePt t="134978" x="2901950" y="1724025"/>
          <p14:tracePt t="134993" x="2894013" y="1724025"/>
          <p14:tracePt t="135010" x="2884488" y="1724025"/>
          <p14:tracePt t="135089" x="2894013" y="1724025"/>
          <p14:tracePt t="135092" x="2911475" y="1724025"/>
          <p14:tracePt t="135093" x="2965450" y="1714500"/>
          <p14:tracePt t="135110" x="3054350" y="1704975"/>
          <p14:tracePt t="135127" x="3179763" y="1670050"/>
          <p14:tracePt t="135144" x="3286125" y="1660525"/>
          <p14:tracePt t="135161" x="3419475" y="1660525"/>
          <p14:tracePt t="135178" x="3500438" y="1643063"/>
          <p14:tracePt t="135194" x="3554413" y="1633538"/>
          <p14:tracePt t="135211" x="3581400" y="1633538"/>
          <p14:tracePt t="135228" x="3608388" y="1633538"/>
          <p14:tracePt t="135244" x="3652838" y="1633538"/>
          <p14:tracePt t="135261" x="3705225" y="1633538"/>
          <p14:tracePt t="135277" x="3776663" y="1616075"/>
          <p14:tracePt t="135294" x="3803650" y="1616075"/>
          <p14:tracePt t="135311" x="3822700" y="1616075"/>
          <p14:tracePt t="135529" x="3822700" y="1625600"/>
          <p14:tracePt t="135539" x="3803650" y="1633538"/>
          <p14:tracePt t="135553" x="3795713" y="1660525"/>
          <p14:tracePt t="135561" x="3759200" y="1697038"/>
          <p14:tracePt t="135568" x="3741738" y="1697038"/>
          <p14:tracePt t="135633" x="3724275" y="1697038"/>
          <p14:tracePt t="135637" x="3705225" y="1731963"/>
          <p14:tracePt t="135648" x="3705225" y="1751013"/>
          <p14:tracePt t="135664" x="3705225" y="1776413"/>
          <p14:tracePt t="135669" x="3705225" y="1803400"/>
          <p14:tracePt t="135681" x="3705225" y="1874838"/>
          <p14:tracePt t="135681" x="3705225" y="1928813"/>
          <p14:tracePt t="135699" x="3705225" y="1982788"/>
          <p14:tracePt t="135710" x="3705225" y="2160588"/>
          <p14:tracePt t="135728" x="3705225" y="2251075"/>
          <p14:tracePt t="135745" x="3741738" y="2347913"/>
          <p14:tracePt t="135761" x="3822700" y="2401888"/>
          <p14:tracePt t="135778" x="3857625" y="2455863"/>
          <p14:tracePt t="135794" x="3894138" y="2490788"/>
          <p14:tracePt t="135811" x="3919538" y="2509838"/>
          <p14:tracePt t="135936" x="3946525" y="2500313"/>
          <p14:tracePt t="135953" x="3973513" y="2473325"/>
          <p14:tracePt t="135956" x="3990975" y="2438400"/>
          <p14:tracePt t="135969" x="4017963" y="2411413"/>
          <p14:tracePt t="135972" x="4037013" y="2384425"/>
          <p14:tracePt t="135978" x="4081463" y="2330450"/>
          <p14:tracePt t="135994" x="4108450" y="2295525"/>
          <p14:tracePt t="136011" x="4125913" y="2259013"/>
          <p14:tracePt t="136028" x="4133850" y="2224088"/>
          <p14:tracePt t="136045" x="4143375" y="2197100"/>
          <p14:tracePt t="136061" x="4143375" y="2143125"/>
          <p14:tracePt t="136077" x="4160838" y="2125663"/>
          <p14:tracePt t="136094" x="4160838" y="2071688"/>
          <p14:tracePt t="136192" x="4160838" y="2062163"/>
          <p14:tracePt t="136209" x="4143375" y="2062163"/>
          <p14:tracePt t="136212" x="4133850" y="2062163"/>
          <p14:tracePt t="136256" x="4125913" y="2071688"/>
          <p14:tracePt t="136256" x="4116388" y="2071688"/>
          <p14:tracePt t="136274" x="4116388" y="2089150"/>
          <p14:tracePt t="136278" x="4108450" y="2116138"/>
          <p14:tracePt t="136291" x="4089400" y="2214563"/>
          <p14:tracePt t="136295" x="4089400" y="2303463"/>
          <p14:tracePt t="136312" x="4116388" y="2401888"/>
          <p14:tracePt t="136327" x="4125913" y="2428875"/>
          <p14:tracePt t="136386" x="4133850" y="2438400"/>
          <p14:tracePt t="136390" x="4152900" y="2455863"/>
          <p14:tracePt t="136402" x="4152900" y="2490788"/>
          <p14:tracePt t="136406" x="4170363" y="2500313"/>
          <p14:tracePt t="136428" x="4187825" y="2517775"/>
          <p14:tracePt t="136429" x="4214813" y="2571750"/>
          <p14:tracePt t="136445" x="4224338" y="2608263"/>
          <p14:tracePt t="136462" x="4259263" y="2679700"/>
          <p14:tracePt t="136478" x="4276725" y="2724150"/>
          <p14:tracePt t="136495" x="4313238" y="2705100"/>
          <p14:tracePt t="136512" x="4313238" y="2714625"/>
          <p14:tracePt t="136546" x="4322763" y="2714625"/>
          <p14:tracePt t="136546" x="4330700" y="2714625"/>
          <p14:tracePt t="136626" x="4348163" y="2714625"/>
          <p14:tracePt t="136626" x="4367213" y="2714625"/>
          <p14:tracePt t="136644" x="4394200" y="2705100"/>
          <p14:tracePt t="136661" x="4419600" y="2697163"/>
          <p14:tracePt t="136662" x="4429125" y="2687638"/>
          <p14:tracePt t="136678" x="4456113" y="2660650"/>
          <p14:tracePt t="136946" x="4473575" y="2660650"/>
          <p14:tracePt t="136950" x="4483100" y="2660650"/>
          <p14:tracePt t="136961" x="4491038" y="2660650"/>
          <p14:tracePt t="136966" x="4527550" y="2660650"/>
          <p14:tracePt t="136978" x="4562475" y="2660650"/>
          <p14:tracePt t="136994" x="4598988" y="2660650"/>
          <p14:tracePt t="137012" x="4608513" y="2660650"/>
          <p14:tracePt t="137029" x="4616450" y="2660650"/>
          <p14:tracePt t="137045" x="4643438" y="2670175"/>
          <p14:tracePt t="137062" x="4687888" y="2697163"/>
          <p14:tracePt t="137079" x="4705350" y="2714625"/>
          <p14:tracePt t="137202" x="4705350" y="2741613"/>
          <p14:tracePt t="137207" x="4705350" y="2751138"/>
          <p14:tracePt t="137459" x="4714875" y="2741613"/>
          <p14:tracePt t="137475" x="4724400" y="2732088"/>
          <p14:tracePt t="137491" x="4732338" y="2724150"/>
          <p14:tracePt t="137495" x="4741863" y="2714625"/>
          <p14:tracePt t="137506" x="4759325" y="2714625"/>
          <p14:tracePt t="137512" x="4768850" y="2714625"/>
          <p14:tracePt t="137602" x="4776788" y="2714625"/>
          <p14:tracePt t="137607" x="4786313" y="2705100"/>
          <p14:tracePt t="137618" x="4795838" y="2705100"/>
          <p14:tracePt t="137630" x="4813300" y="2705100"/>
          <p14:tracePt t="137645" x="4822825" y="2705100"/>
          <p14:tracePt t="137645" x="4840288" y="2705100"/>
          <p14:tracePt t="137731" x="4840288" y="2697163"/>
          <p14:tracePt t="137735" x="4840288" y="2687638"/>
          <p14:tracePt t="137971" x="4822825" y="2687638"/>
          <p14:tracePt t="137975" x="4795838" y="2687638"/>
          <p14:tracePt t="137988" x="4759325" y="2697163"/>
          <p14:tracePt t="137996" x="4732338" y="2714625"/>
          <p14:tracePt t="138012" x="4687888" y="2741613"/>
          <p14:tracePt t="138029" x="4670425" y="2786063"/>
          <p14:tracePt t="138045" x="4660900" y="2813050"/>
          <p14:tracePt t="138062" x="4625975" y="2874963"/>
          <p14:tracePt t="138079" x="4625975" y="2894013"/>
          <p14:tracePt t="138095" x="4625975" y="2911475"/>
          <p14:tracePt t="138112" x="4625975" y="2919413"/>
          <p14:tracePt t="138129" x="4625975" y="2938463"/>
          <p14:tracePt t="138146" x="4633913" y="2955925"/>
          <p14:tracePt t="138260" x="4643438" y="2955925"/>
          <p14:tracePt t="138264" x="4652963" y="2955925"/>
          <p14:tracePt t="138279" x="4670425" y="2955925"/>
          <p14:tracePt t="138279" x="4679950" y="2919413"/>
          <p14:tracePt t="138296" x="4679950" y="2894013"/>
          <p14:tracePt t="138357" x="4679950" y="2874963"/>
          <p14:tracePt t="138360" x="4670425" y="2867025"/>
          <p14:tracePt t="138389" x="4670425" y="2857500"/>
          <p14:tracePt t="138393" x="4670425" y="2867025"/>
          <p14:tracePt t="138579" x="4660900" y="2867025"/>
          <p14:tracePt t="138584" x="4652963" y="2867025"/>
          <p14:tracePt t="138597" x="4616450" y="2857500"/>
          <p14:tracePt t="138612" x="4581525" y="2822575"/>
          <p14:tracePt t="138612" x="4518025" y="2768600"/>
          <p14:tracePt t="138629" x="4411663" y="2660650"/>
          <p14:tracePt t="138646" x="4187825" y="2446338"/>
          <p14:tracePt t="138662" x="3956050" y="2197100"/>
          <p14:tracePt t="138662" x="3848100" y="2081213"/>
          <p14:tracePt t="138680" x="3786188" y="2000250"/>
          <p14:tracePt t="138697" x="3751263" y="1938338"/>
          <p14:tracePt t="138713" x="3705225" y="1911350"/>
          <p14:tracePt t="138729" x="3679825" y="1874838"/>
          <p14:tracePt t="138745" x="3625850" y="1839913"/>
          <p14:tracePt t="138763" x="3598863" y="1812925"/>
          <p14:tracePt t="138779" x="3554413" y="1812925"/>
          <p14:tracePt t="138796" x="3490913" y="1795463"/>
          <p14:tracePt t="138813" x="3394075" y="1785938"/>
          <p14:tracePt t="138829" x="3276600" y="1776413"/>
          <p14:tracePt t="138846" x="3179763" y="1776413"/>
          <p14:tracePt t="138862" x="3036888" y="1758950"/>
          <p14:tracePt t="138879" x="2786063" y="1714500"/>
          <p14:tracePt t="138896" x="2732088" y="1704975"/>
          <p14:tracePt t="138912" x="2581275" y="1643063"/>
          <p14:tracePt t="138929" x="2482850" y="1608138"/>
          <p14:tracePt t="138945" x="2473325" y="1598613"/>
          <p14:tracePt t="139172" x="2473325" y="1589088"/>
          <p14:tracePt t="139176" x="2490788" y="1589088"/>
          <p14:tracePt t="139188" x="2517775" y="1589088"/>
          <p14:tracePt t="139192" x="2536825" y="1589088"/>
          <p14:tracePt t="139201" x="2616200" y="1589088"/>
          <p14:tracePt t="139212" x="2732088" y="1589088"/>
          <p14:tracePt t="139228" x="2786063" y="1589088"/>
          <p14:tracePt t="139245" x="2803525" y="1589088"/>
          <p14:tracePt t="139262" x="2813050" y="1589088"/>
          <p14:tracePt t="139278" x="2874963" y="1589088"/>
          <p14:tracePt t="139295" x="2946400" y="1589088"/>
          <p14:tracePt t="139312" x="3036888" y="1581150"/>
          <p14:tracePt t="139329" x="3116263" y="1581150"/>
          <p14:tracePt t="139345" x="3179763" y="1581150"/>
          <p14:tracePt t="139606" x="3205163" y="1581150"/>
          <p14:tracePt t="139610" x="3224213" y="1581150"/>
          <p14:tracePt t="139622" x="3268663" y="1581150"/>
          <p14:tracePt t="139627" x="3303588" y="1581150"/>
          <p14:tracePt t="139638" x="3429000" y="1581150"/>
          <p14:tracePt t="139646" x="3536950" y="1581150"/>
          <p14:tracePt t="139734" x="3554413" y="1581150"/>
          <p14:tracePt t="139751" x="3562350" y="1571625"/>
          <p14:tracePt t="139754" x="3562350" y="1562100"/>
          <p14:tracePt t="139754" x="3589338" y="1562100"/>
          <p14:tracePt t="139767" x="3598863" y="1562100"/>
          <p14:tracePt t="139780" x="3616325" y="1562100"/>
          <p14:tracePt t="139796" x="3660775" y="1562100"/>
          <p14:tracePt t="139813" x="3705225" y="1581150"/>
          <p14:tracePt t="139830" x="3724275" y="1581150"/>
          <p14:tracePt t="139846" x="3732213" y="1581150"/>
          <p14:tracePt t="139862" x="3751263" y="1581150"/>
          <p14:tracePt t="139880" x="3759200" y="1581150"/>
          <p14:tracePt t="139896" x="3768725" y="1581150"/>
          <p14:tracePt t="139913" x="3795713" y="1581150"/>
          <p14:tracePt t="139930" x="3803650" y="1581150"/>
          <p14:tracePt t="139974" x="3813175" y="1581150"/>
          <p14:tracePt t="139977" x="3822700" y="1581150"/>
          <p14:tracePt t="140102" x="3813175" y="1581150"/>
          <p14:tracePt t="140132" x="0" y="0"/>
        </p14:tracePtLst>
        <p14:tracePtLst>
          <p14:tracePt t="143398" x="1330325" y="1830388"/>
          <p14:tracePt t="143750" x="1322388" y="1830388"/>
          <p14:tracePt t="143811" x="0" y="0"/>
        </p14:tracePtLst>
        <p14:tracePtLst>
          <p14:tracePt t="144294" x="1724025" y="2393950"/>
          <p14:tracePt t="144305" x="1724025" y="2401888"/>
          <p14:tracePt t="144314" x="1724025" y="2411413"/>
          <p14:tracePt t="144343" x="1724025" y="2419350"/>
          <p14:tracePt t="144348" x="1714500" y="2419350"/>
          <p14:tracePt t="144391" x="1714500" y="2428875"/>
          <p14:tracePt t="144394" x="1714500" y="2438400"/>
          <p14:tracePt t="144406" x="1704975" y="2446338"/>
          <p14:tracePt t="144411" x="1697038" y="2446338"/>
          <p14:tracePt t="144426" x="1687513" y="2446338"/>
          <p14:tracePt t="144474" x="1697038" y="2446338"/>
          <p14:tracePt t="144551" x="1704975" y="2446338"/>
          <p14:tracePt t="144554" x="1731963" y="2446338"/>
          <p14:tracePt t="144565" x="1768475" y="2446338"/>
          <p14:tracePt t="144566" x="1803400" y="2446338"/>
          <p14:tracePt t="144582" x="1812925" y="2446338"/>
          <p14:tracePt t="144599" x="1866900" y="2482850"/>
          <p14:tracePt t="144615" x="1990725" y="2544763"/>
          <p14:tracePt t="144631" x="2116138" y="2589213"/>
          <p14:tracePt t="144649" x="2232025" y="2625725"/>
          <p14:tracePt t="144664" x="2312988" y="2643188"/>
          <p14:tracePt t="144683" x="2357438" y="2643188"/>
          <p14:tracePt t="144699" x="2393950" y="2643188"/>
          <p14:tracePt t="144716" x="2411413" y="2643188"/>
          <p14:tracePt t="144759" x="2419350" y="2643188"/>
          <p14:tracePt t="144774" x="2438400" y="2643188"/>
          <p14:tracePt t="144789" x="2446338" y="2643188"/>
          <p14:tracePt t="144798" x="2455863" y="2643188"/>
          <p14:tracePt t="144822" x="2465388" y="2643188"/>
          <p14:tracePt t="144826" x="2473325" y="2643188"/>
          <p14:tracePt t="144849" x="2500313" y="2643188"/>
          <p14:tracePt t="144849" x="2571750" y="2643188"/>
          <p14:tracePt t="144865" x="2652713" y="2643188"/>
          <p14:tracePt t="145062" x="2652713" y="2625725"/>
          <p14:tracePt t="145078" x="2652713" y="2598738"/>
          <p14:tracePt t="145082" x="2652713" y="2571750"/>
          <p14:tracePt t="145083" x="2652713" y="2536825"/>
          <p14:tracePt t="145099" x="2625725" y="2465388"/>
          <p14:tracePt t="145116" x="2562225" y="2411413"/>
          <p14:tracePt t="145132" x="2500313" y="2384425"/>
          <p14:tracePt t="145149" x="2428875" y="2374900"/>
          <p14:tracePt t="145165" x="2366963" y="2366963"/>
          <p14:tracePt t="145181" x="2276475" y="2347913"/>
          <p14:tracePt t="145199" x="2241550" y="2347913"/>
          <p14:tracePt t="145215" x="2214563" y="2347913"/>
          <p14:tracePt t="145232" x="2205038" y="2347913"/>
          <p14:tracePt t="145248" x="2187575" y="2347913"/>
          <p14:tracePt t="145265" x="2170113" y="2366963"/>
          <p14:tracePt t="145282" x="2152650" y="2401888"/>
          <p14:tracePt t="145299" x="2143125" y="2419350"/>
          <p14:tracePt t="145315" x="2125663" y="2482850"/>
          <p14:tracePt t="145332" x="2125663" y="2509838"/>
          <p14:tracePt t="145349" x="2116138" y="2544763"/>
          <p14:tracePt t="145365" x="2116138" y="2571750"/>
          <p14:tracePt t="145382" x="2116138" y="2581275"/>
          <p14:tracePt t="145399" x="2116138" y="2633663"/>
          <p14:tracePt t="145415" x="2160588" y="2670175"/>
          <p14:tracePt t="145432" x="2205038" y="2724150"/>
          <p14:tracePt t="145449" x="2232025" y="2751138"/>
          <p14:tracePt t="145466" x="2268538" y="2768600"/>
          <p14:tracePt t="145482" x="2312988" y="2803525"/>
          <p14:tracePt t="145498" x="2366963" y="2813050"/>
          <p14:tracePt t="145516" x="2411413" y="2830513"/>
          <p14:tracePt t="145533" x="2419350" y="2830513"/>
          <p14:tracePt t="145548" x="2446338" y="2830513"/>
          <p14:tracePt t="145566" x="2465388" y="2830513"/>
          <p14:tracePt t="145609" x="2482850" y="2847975"/>
          <p14:tracePt t="145625" x="2500313" y="2867025"/>
          <p14:tracePt t="145628" x="2509838" y="2867025"/>
          <p14:tracePt t="145628" x="2527300" y="2874963"/>
          <p14:tracePt t="145656" x="2554288" y="2874963"/>
          <p14:tracePt t="145673" x="2571750" y="2874963"/>
          <p14:tracePt t="145689" x="2581275" y="2874963"/>
          <p14:tracePt t="145690" x="2598738" y="2874963"/>
          <p14:tracePt t="145699" x="2608263" y="2874963"/>
          <p14:tracePt t="145716" x="2625725" y="2874963"/>
          <p14:tracePt t="145732" x="2625725" y="2840038"/>
          <p14:tracePt t="145801" x="2633663" y="2813050"/>
          <p14:tracePt t="145802" x="2633663" y="2803525"/>
          <p14:tracePt t="145816" x="2633663" y="2786063"/>
          <p14:tracePt t="145816" x="2660650" y="2724150"/>
          <p14:tracePt t="145832" x="2670175" y="2705100"/>
          <p14:tracePt t="145849" x="2679700" y="2687638"/>
          <p14:tracePt t="146056" x="2697163" y="2687638"/>
          <p14:tracePt t="146073" x="2697163" y="2697163"/>
          <p14:tracePt t="146076" x="2697163" y="2705100"/>
          <p14:tracePt t="146083" x="2697163" y="2724150"/>
          <p14:tracePt t="146099" x="2679700" y="2741613"/>
          <p14:tracePt t="146116" x="2652713" y="2751138"/>
          <p14:tracePt t="146132" x="2616200" y="2768600"/>
          <p14:tracePt t="146149" x="2581275" y="2786063"/>
          <p14:tracePt t="146166" x="2554288" y="2803525"/>
          <p14:tracePt t="146182" x="2509838" y="2803525"/>
          <p14:tracePt t="146648" x="2500313" y="2803525"/>
          <p14:tracePt t="146648" x="0" y="0"/>
        </p14:tracePtLst>
        <p14:tracePtLst>
          <p14:tracePt t="147174" x="2813050" y="3571875"/>
          <p14:tracePt t="147194" x="2813050" y="3581400"/>
          <p14:tracePt t="147198" x="2813050" y="3589338"/>
          <p14:tracePt t="147211" x="2813050" y="3608388"/>
          <p14:tracePt t="147217" x="2813050" y="3625850"/>
          <p14:tracePt t="147232" x="2813050" y="3633788"/>
          <p14:tracePt t="147250" x="2803525" y="3670300"/>
          <p14:tracePt t="147266" x="2795588" y="3705225"/>
          <p14:tracePt t="147283" x="2768600" y="3768725"/>
          <p14:tracePt t="147300" x="2768600" y="3776663"/>
          <p14:tracePt t="147370" x="2759075" y="3786188"/>
          <p14:tracePt t="147370" x="2732088" y="3822700"/>
          <p14:tracePt t="147386" x="2724150" y="3830638"/>
          <p14:tracePt t="147390" x="2705100" y="3848100"/>
          <p14:tracePt t="147402" x="2705100" y="3867150"/>
          <p14:tracePt t="147405" x="2687638" y="3911600"/>
          <p14:tracePt t="147416" x="2660650" y="3965575"/>
          <p14:tracePt t="147433" x="2608263" y="4152900"/>
          <p14:tracePt t="147451" x="2589213" y="4419600"/>
          <p14:tracePt t="147467" x="2589213" y="4625975"/>
          <p14:tracePt t="147483" x="2571750" y="4830763"/>
          <p14:tracePt t="147501" x="2562225" y="5072063"/>
          <p14:tracePt t="147516" x="2562225" y="5143500"/>
          <p14:tracePt t="147533" x="2571750" y="5429250"/>
          <p14:tracePt t="147550" x="2571750" y="5554663"/>
          <p14:tracePt t="147567" x="2571750" y="5634038"/>
          <p14:tracePt t="147583" x="2571750" y="5653088"/>
          <p14:tracePt t="147914" x="2544763" y="5643563"/>
          <p14:tracePt t="147918" x="2544763" y="5634038"/>
          <p14:tracePt t="147931" x="2527300" y="5616575"/>
          <p14:tracePt t="147934" x="2517775" y="5589588"/>
          <p14:tracePt t="147950" x="2500313" y="5581650"/>
          <p14:tracePt t="147967" x="2500313" y="5572125"/>
          <p14:tracePt t="147983" x="2482850" y="5572125"/>
          <p14:tracePt t="148059" x="2473325" y="5572125"/>
          <p14:tracePt t="148154" x="2455863" y="5562600"/>
          <p14:tracePt t="148159" x="2455863" y="5554663"/>
          <p14:tracePt t="148201" x="2455863" y="5545138"/>
          <p14:tracePt t="148205" x="2455863" y="5537200"/>
          <p14:tracePt t="148223" x="2455863" y="5518150"/>
          <p14:tracePt t="148234" x="2455863" y="5510213"/>
          <p14:tracePt t="148235" x="2455863" y="5473700"/>
          <p14:tracePt t="148250" x="2455863" y="5465763"/>
          <p14:tracePt t="148267" x="2455863" y="5446713"/>
          <p14:tracePt t="148283" x="2482850" y="5411788"/>
          <p14:tracePt t="148301" x="2500313" y="5394325"/>
          <p14:tracePt t="148317" x="2509838" y="5394325"/>
          <p14:tracePt t="148334" x="2536825" y="5394325"/>
          <p14:tracePt t="148444" x="2562225" y="5394325"/>
          <p14:tracePt t="148448" x="2571750" y="5394325"/>
          <p14:tracePt t="148461" x="2598738" y="5394325"/>
          <p14:tracePt t="148467" x="2625725" y="5394325"/>
          <p14:tracePt t="148484" x="2660650" y="5394325"/>
          <p14:tracePt t="148500" x="2687638" y="5394325"/>
          <p14:tracePt t="148517" x="2724150" y="5384800"/>
          <p14:tracePt t="148533" x="2768600" y="5384800"/>
          <p14:tracePt t="148550" x="2840038" y="5384800"/>
          <p14:tracePt t="148567" x="2911475" y="5384800"/>
          <p14:tracePt t="148584" x="3000375" y="5384800"/>
          <p14:tracePt t="148600" x="3071813" y="5384800"/>
          <p14:tracePt t="148617" x="3143250" y="5384800"/>
          <p14:tracePt t="148635" x="3232150" y="5384800"/>
          <p14:tracePt t="148650" x="3357563" y="5375275"/>
          <p14:tracePt t="148667" x="3571875" y="5340350"/>
          <p14:tracePt t="148686" x="3660775" y="5322888"/>
          <p14:tracePt t="148700" x="3741738" y="5303838"/>
          <p14:tracePt t="148716" x="3751263" y="5295900"/>
          <p14:tracePt t="148973" x="3751263" y="5286375"/>
          <p14:tracePt t="148988" x="3751263" y="5276850"/>
          <p14:tracePt t="148993" x="3751263" y="5268913"/>
          <p14:tracePt t="149004" x="3751263" y="5259388"/>
          <p14:tracePt t="149009" x="3751263" y="5251450"/>
          <p14:tracePt t="149021" x="3751263" y="5232400"/>
          <p14:tracePt t="149034" x="3751263" y="5205413"/>
          <p14:tracePt t="149050" x="3751263" y="5187950"/>
          <p14:tracePt t="149050" x="3751263" y="5160963"/>
          <p14:tracePt t="149084" x="3751263" y="5143500"/>
          <p14:tracePt t="149084" x="3751263" y="5116513"/>
          <p14:tracePt t="149101" x="3751263" y="5081588"/>
          <p14:tracePt t="149117" x="3751263" y="5062538"/>
          <p14:tracePt t="149134" x="3751263" y="5045075"/>
          <p14:tracePt t="149151" x="3751263" y="5018088"/>
          <p14:tracePt t="149167" x="3751263" y="4991100"/>
          <p14:tracePt t="149356" x="3759200" y="4991100"/>
          <p14:tracePt t="149360" x="3768725" y="4991100"/>
          <p14:tracePt t="149374" x="3795713" y="4983163"/>
          <p14:tracePt t="149376" x="3813175" y="4965700"/>
          <p14:tracePt t="149388" x="3848100" y="4938713"/>
          <p14:tracePt t="149400" x="3902075" y="4911725"/>
          <p14:tracePt t="149417" x="3938588" y="4894263"/>
          <p14:tracePt t="149433" x="3956050" y="4875213"/>
          <p14:tracePt t="149450" x="3990975" y="4867275"/>
          <p14:tracePt t="149467" x="4010025" y="4857750"/>
          <p14:tracePt t="149644" x="4017963" y="4857750"/>
          <p14:tracePt t="149660" x="4017963" y="4840288"/>
          <p14:tracePt t="149665" x="4017963" y="4830763"/>
          <p14:tracePt t="149670" x="4027488" y="4830763"/>
          <p14:tracePt t="149708" x="4037013" y="4830763"/>
          <p14:tracePt t="149724" x="4062413" y="4830763"/>
          <p14:tracePt t="149740" x="4071938" y="4830763"/>
          <p14:tracePt t="149744" x="4081463" y="4830763"/>
          <p14:tracePt t="149775" x="4089400" y="4830763"/>
          <p14:tracePt t="149778" x="4116388" y="4813300"/>
          <p14:tracePt t="149806" x="4125913" y="4803775"/>
          <p14:tracePt t="149820" x="4133850" y="4803775"/>
          <p14:tracePt t="149837" x="4143375" y="4795838"/>
          <p14:tracePt t="149842" x="4160838" y="4776788"/>
          <p14:tracePt t="150143" x="4160838" y="4759325"/>
          <p14:tracePt t="150146" x="4160838" y="4751388"/>
          <p14:tracePt t="150157" x="4160838" y="4741863"/>
          <p14:tracePt t="150158" x="4160838" y="4732338"/>
          <p14:tracePt t="150168" x="4133850" y="4714875"/>
          <p14:tracePt t="150184" x="4116388" y="4714875"/>
          <p14:tracePt t="150201" x="4062413" y="4687888"/>
          <p14:tracePt t="150217" x="4037013" y="4670425"/>
          <p14:tracePt t="150234" x="4010025" y="4670425"/>
          <p14:tracePt t="150250" x="3973513" y="4679950"/>
          <p14:tracePt t="150268" x="3946525" y="4697413"/>
          <p14:tracePt t="150285" x="3919538" y="4714875"/>
          <p14:tracePt t="150301" x="3894138" y="4741863"/>
          <p14:tracePt t="150318" x="3884613" y="4751388"/>
          <p14:tracePt t="150335" x="3867150" y="4768850"/>
          <p14:tracePt t="150351" x="3857625" y="4795838"/>
          <p14:tracePt t="150369" x="3857625" y="4822825"/>
          <p14:tracePt t="150384" x="3857625" y="4840288"/>
          <p14:tracePt t="150384" x="3857625" y="4848225"/>
          <p14:tracePt t="150402" x="3857625" y="4875213"/>
          <p14:tracePt t="150419" x="3857625" y="4911725"/>
          <p14:tracePt t="150435" x="3857625" y="4956175"/>
          <p14:tracePt t="150451" x="3857625" y="4965700"/>
          <p14:tracePt t="150845" x="3857625" y="4946650"/>
          <p14:tracePt t="150851" x="3857625" y="4938713"/>
          <p14:tracePt t="150910" x="3857625" y="4929188"/>
          <p14:tracePt t="150915" x="3857625" y="4919663"/>
          <p14:tracePt t="150925" x="3857625" y="4894263"/>
          <p14:tracePt t="150926" x="3857625" y="4884738"/>
          <p14:tracePt t="150934" x="3857625" y="4848225"/>
          <p14:tracePt t="150951" x="3884613" y="4830763"/>
          <p14:tracePt t="150968" x="3929063" y="4803775"/>
          <p14:tracePt t="150985" x="3973513" y="4776788"/>
          <p14:tracePt t="151002" x="4010025" y="4759325"/>
          <p14:tracePt t="151018" x="4054475" y="4759325"/>
          <p14:tracePt t="151035" x="4081463" y="4751388"/>
          <p14:tracePt t="151051" x="4108450" y="4732338"/>
          <p14:tracePt t="151067" x="4133850" y="4732338"/>
          <p14:tracePt t="151085" x="4152900" y="4732338"/>
          <p14:tracePt t="151085" x="4160838" y="4732338"/>
          <p14:tracePt t="151102" x="4205288" y="4732338"/>
          <p14:tracePt t="151119" x="4232275" y="4732338"/>
          <p14:tracePt t="151135" x="4276725" y="4751388"/>
          <p14:tracePt t="151152" x="4295775" y="4776788"/>
          <p14:tracePt t="151168" x="4322763" y="4803775"/>
          <p14:tracePt t="151185" x="4340225" y="4822825"/>
          <p14:tracePt t="151262" x="4340225" y="4830763"/>
          <p14:tracePt t="151278" x="4340225" y="4848225"/>
          <p14:tracePt t="151283" x="4340225" y="4867275"/>
          <p14:tracePt t="151311" x="4313238" y="4884738"/>
          <p14:tracePt t="151326" x="4295775" y="4902200"/>
          <p14:tracePt t="151326" x="4276725" y="4919663"/>
          <p14:tracePt t="151335" x="4232275" y="4956175"/>
          <p14:tracePt t="151352" x="4197350" y="4965700"/>
          <p14:tracePt t="151368" x="4160838" y="4973638"/>
          <p14:tracePt t="151384" x="4143375" y="4973638"/>
          <p14:tracePt t="151401" x="4116388" y="4973638"/>
          <p14:tracePt t="151540" x="4089400" y="4946650"/>
          <p14:tracePt t="151553" x="4089400" y="4938713"/>
          <p14:tracePt t="151568" x="4089400" y="4919663"/>
          <p14:tracePt t="151569" x="4098925" y="4902200"/>
          <p14:tracePt t="151585" x="4125913" y="4875213"/>
          <p14:tracePt t="151601" x="4152900" y="4848225"/>
          <p14:tracePt t="151619" x="4187825" y="4840288"/>
          <p14:tracePt t="151635" x="4241800" y="4822825"/>
          <p14:tracePt t="151653" x="4295775" y="4813300"/>
          <p14:tracePt t="151669" x="4340225" y="4813300"/>
          <p14:tracePt t="151685" x="4394200" y="4795838"/>
          <p14:tracePt t="151702" x="4419600" y="4795838"/>
          <p14:tracePt t="151718" x="4473575" y="4795838"/>
          <p14:tracePt t="151735" x="4510088" y="4795838"/>
          <p14:tracePt t="151751" x="4545013" y="4795838"/>
          <p14:tracePt t="151856" x="4572000" y="4803775"/>
          <p14:tracePt t="151861" x="4598988" y="4830763"/>
          <p14:tracePt t="151874" x="4616450" y="4830763"/>
          <p14:tracePt t="151876" x="4608513" y="4813300"/>
          <p14:tracePt t="151908" x="4625975" y="4813300"/>
          <p14:tracePt t="151969" x="4633913" y="4822825"/>
          <p14:tracePt t="151983" x="4633913" y="4840288"/>
          <p14:tracePt t="152000" x="4633913" y="4857750"/>
          <p14:tracePt t="152004" x="4643438" y="4867275"/>
          <p14:tracePt t="152018" x="4643438" y="4894263"/>
          <p14:tracePt t="152018" x="4643438" y="4929188"/>
          <p14:tracePt t="152035" x="4660900" y="4991100"/>
          <p14:tracePt t="152052" x="4670425" y="5027613"/>
          <p14:tracePt t="152068" x="4670425" y="5045075"/>
          <p14:tracePt t="152289" x="4670425" y="5054600"/>
          <p14:tracePt t="152321" x="4687888" y="5062538"/>
          <p14:tracePt t="152324" x="4687888" y="5072063"/>
          <p14:tracePt t="152336" x="4679950" y="5081588"/>
          <p14:tracePt t="152337" x="4589463" y="5108575"/>
          <p14:tracePt t="152352" x="4438650" y="5116513"/>
          <p14:tracePt t="152368" x="4268788" y="5153025"/>
          <p14:tracePt t="152386" x="4143375" y="5170488"/>
          <p14:tracePt t="152402" x="4017963" y="5205413"/>
          <p14:tracePt t="152419" x="3911600" y="5251450"/>
          <p14:tracePt t="152435" x="3741738" y="5322888"/>
          <p14:tracePt t="152453" x="3660775" y="5375275"/>
          <p14:tracePt t="152468" x="3616325" y="5411788"/>
          <p14:tracePt t="152485" x="3571875" y="5438775"/>
          <p14:tracePt t="152502" x="3562350" y="5456238"/>
          <p14:tracePt t="152518" x="3544888" y="5491163"/>
          <p14:tracePt t="152536" x="3544888" y="5518150"/>
          <p14:tracePt t="152551" x="3527425" y="5537200"/>
          <p14:tracePt t="152569" x="3527425" y="5554663"/>
          <p14:tracePt t="152585" x="3527425" y="5581650"/>
          <p14:tracePt t="152602" x="3527425" y="5608638"/>
          <p14:tracePt t="152619" x="3527425" y="5626100"/>
          <p14:tracePt t="152635" x="3527425" y="5643563"/>
          <p14:tracePt t="152672" x="3544888" y="5643563"/>
          <p14:tracePt t="152677" x="3562350" y="5661025"/>
          <p14:tracePt t="152689" x="3608388" y="5697538"/>
          <p14:tracePt t="152689" x="3616325" y="5715000"/>
          <p14:tracePt t="152706" x="3643313" y="5741988"/>
          <p14:tracePt t="152718" x="3724275" y="5813425"/>
          <p14:tracePt t="152737" x="3759200" y="5840413"/>
          <p14:tracePt t="152752" x="3776663" y="5857875"/>
          <p14:tracePt t="152768" x="3795713" y="5875338"/>
          <p14:tracePt t="152785" x="3822700" y="5894388"/>
          <p14:tracePt t="152802" x="3840163" y="5902325"/>
          <p14:tracePt t="152850" x="3848100" y="5902325"/>
          <p14:tracePt t="152850" x="3867150" y="5902325"/>
          <p14:tracePt t="152866" x="3875088" y="5902325"/>
          <p14:tracePt t="152869" x="3884613" y="5902325"/>
          <p14:tracePt t="152883" x="3894138" y="5902325"/>
          <p14:tracePt t="152886" x="3938588" y="5875338"/>
          <p14:tracePt t="152902" x="3973513" y="5867400"/>
          <p14:tracePt t="152919" x="4000500" y="5840413"/>
          <p14:tracePt t="152936" x="4037013" y="5822950"/>
          <p14:tracePt t="152952" x="4054475" y="5795963"/>
          <p14:tracePt t="152968" x="4071938" y="5768975"/>
          <p14:tracePt t="152986" x="4081463" y="5724525"/>
          <p14:tracePt t="153002" x="4098925" y="5634038"/>
          <p14:tracePt t="153019" x="4160838" y="5510213"/>
          <p14:tracePt t="153036" x="4241800" y="5241925"/>
          <p14:tracePt t="153052" x="0" y="0"/>
        </p14:tracePtLst>
        <p14:tracePtLst>
          <p14:tracePt t="153198" x="6037263" y="2446338"/>
          <p14:tracePt t="153208" x="6062663" y="2401888"/>
          <p14:tracePt t="153208" x="6089650" y="2384425"/>
          <p14:tracePt t="153218" x="6099175" y="2339975"/>
          <p14:tracePt t="153235" x="6116638" y="2312988"/>
          <p14:tracePt t="153252" x="6143625" y="2259013"/>
          <p14:tracePt t="153252" x="6161088" y="2241550"/>
          <p14:tracePt t="153271" x="6188075" y="2179638"/>
          <p14:tracePt t="153286" x="6197600" y="2152650"/>
          <p14:tracePt t="153303" x="6232525" y="2071688"/>
          <p14:tracePt t="153319" x="6303963" y="1973263"/>
          <p14:tracePt t="153335" x="6394450" y="1866900"/>
          <p14:tracePt t="153353" x="6394450" y="1847850"/>
          <p14:tracePt t="153410" x="6402388" y="1839913"/>
          <p14:tracePt t="153415" x="6429375" y="1803400"/>
          <p14:tracePt t="153425" x="6438900" y="1758950"/>
          <p14:tracePt t="153426" x="6456363" y="1724025"/>
          <p14:tracePt t="153435" x="6473825" y="1687513"/>
          <p14:tracePt t="153475" x="6473825" y="1670050"/>
          <p14:tracePt t="153479" x="6473825" y="1660525"/>
          <p14:tracePt t="153587" x="6473825" y="1670050"/>
          <p14:tracePt t="153794" x="6473825" y="1679575"/>
          <p14:tracePt t="153797" x="6473825" y="1687513"/>
          <p14:tracePt t="153921" x="6465888" y="1687513"/>
          <p14:tracePt t="153925" x="6456363" y="1687513"/>
          <p14:tracePt t="153938" x="6446838" y="1687513"/>
          <p14:tracePt t="153942" x="6438900" y="1687513"/>
          <p14:tracePt t="153951" x="6419850" y="1687513"/>
          <p14:tracePt t="153969" x="6357938" y="1687513"/>
          <p14:tracePt t="153986" x="6330950" y="1679575"/>
          <p14:tracePt t="154003" x="6330950" y="1670050"/>
          <p14:tracePt t="154388" x="6323013" y="1660525"/>
          <p14:tracePt t="154392" x="6313488" y="1652588"/>
          <p14:tracePt t="154500" x="6303963" y="1643063"/>
          <p14:tracePt t="154532" x="6303963" y="1633538"/>
          <p14:tracePt t="154537" x="6303963" y="1625600"/>
          <p14:tracePt t="154548" x="6303963" y="1608138"/>
          <p14:tracePt t="154552" x="6303963" y="1598613"/>
          <p14:tracePt t="154596" x="6303963" y="1581150"/>
          <p14:tracePt t="154692" x="6303963" y="1589088"/>
          <p14:tracePt t="154709" x="6303963" y="1616075"/>
          <p14:tracePt t="154712" x="6303963" y="1625600"/>
          <p14:tracePt t="154724" x="6303963" y="1643063"/>
          <p14:tracePt t="154789" x="6303963" y="1660525"/>
          <p14:tracePt t="154793" x="6303963" y="1670050"/>
          <p14:tracePt t="154803" x="6303963" y="1687513"/>
          <p14:tracePt t="154804" x="6303963" y="1724025"/>
          <p14:tracePt t="154821" x="6303963" y="1768475"/>
          <p14:tracePt t="154837" x="6303963" y="1822450"/>
          <p14:tracePt t="154852" x="6303963" y="1839913"/>
          <p14:tracePt t="154870" x="6303963" y="1857375"/>
          <p14:tracePt t="154887" x="6303963" y="1893888"/>
          <p14:tracePt t="154902" x="6303963" y="1965325"/>
          <p14:tracePt t="154920" x="6303963" y="2000250"/>
          <p14:tracePt t="154936" x="6303963" y="2054225"/>
          <p14:tracePt t="155028" x="6303963" y="2071688"/>
          <p14:tracePt t="155033" x="6303963" y="2098675"/>
          <p14:tracePt t="155043" x="6313488" y="2125663"/>
          <p14:tracePt t="155061" x="6323013" y="2160588"/>
          <p14:tracePt t="155064" x="6323013" y="2170113"/>
          <p14:tracePt t="155074" x="6340475" y="2251075"/>
          <p14:tracePt t="155087" x="6340475" y="2276475"/>
          <p14:tracePt t="155103" x="6348413" y="2322513"/>
          <p14:tracePt t="155120" x="6348413" y="2347913"/>
          <p14:tracePt t="155137" x="6348413" y="2384425"/>
          <p14:tracePt t="155153" x="6367463" y="2428875"/>
          <p14:tracePt t="155169" x="6367463" y="2465388"/>
          <p14:tracePt t="155187" x="6384925" y="2500313"/>
          <p14:tracePt t="155187" x="6384925" y="2517775"/>
          <p14:tracePt t="155205" x="6384925" y="2554288"/>
          <p14:tracePt t="155220" x="6394450" y="2581275"/>
          <p14:tracePt t="155237" x="6402388" y="2598738"/>
          <p14:tracePt t="155253" x="6402388" y="2608263"/>
          <p14:tracePt t="155270" x="6402388" y="2643188"/>
          <p14:tracePt t="155288" x="6402388" y="2670175"/>
          <p14:tracePt t="155303" x="6402388" y="2732088"/>
          <p14:tracePt t="155321" x="6402388" y="2786063"/>
          <p14:tracePt t="155336" x="6402388" y="2840038"/>
          <p14:tracePt t="155353" x="6402388" y="2867025"/>
          <p14:tracePt t="155370" x="6402388" y="2919413"/>
          <p14:tracePt t="155386" x="6394450" y="2965450"/>
          <p14:tracePt t="155403" x="6394450" y="2990850"/>
          <p14:tracePt t="155420" x="6394450" y="3027363"/>
          <p14:tracePt t="155437" x="6394450" y="3054350"/>
          <p14:tracePt t="155453" x="6394450" y="3089275"/>
          <p14:tracePt t="155492" x="6394450" y="3108325"/>
          <p14:tracePt t="155504" x="6375400" y="3125788"/>
          <p14:tracePt t="155509" x="6367463" y="3179763"/>
          <p14:tracePt t="155519" x="6348413" y="3259138"/>
          <p14:tracePt t="155537" x="6330950" y="3340100"/>
          <p14:tracePt t="155553" x="6323013" y="3411538"/>
          <p14:tracePt t="155570" x="6303963" y="3482975"/>
          <p14:tracePt t="155587" x="6296025" y="3527425"/>
          <p14:tracePt t="155604" x="6296025" y="3554413"/>
          <p14:tracePt t="155620" x="6296025" y="3562350"/>
          <p14:tracePt t="155701" x="6296025" y="3581400"/>
          <p14:tracePt t="155705" x="6296025" y="3598863"/>
          <p14:tracePt t="155712" x="6296025" y="3608388"/>
          <p14:tracePt t="155720" x="6296025" y="3625850"/>
          <p14:tracePt t="155736" x="6296025" y="3643313"/>
          <p14:tracePt t="155816" x="6296025" y="3633788"/>
          <p14:tracePt t="155832" x="6303963" y="3616325"/>
          <p14:tracePt t="155845" x="6303963" y="3598863"/>
          <p14:tracePt t="155848" x="6303963" y="3581400"/>
          <p14:tracePt t="155862" x="6303963" y="3527425"/>
          <p14:tracePt t="155879" x="6303963" y="3517900"/>
          <p14:tracePt t="155886" x="6303963" y="3490913"/>
          <p14:tracePt t="155903" x="6296025" y="3384550"/>
          <p14:tracePt t="155920" x="6269038" y="3224213"/>
          <p14:tracePt t="155936" x="6259513" y="3036888"/>
          <p14:tracePt t="155954" x="6259513" y="2857500"/>
          <p14:tracePt t="155970" x="6259513" y="2687638"/>
          <p14:tracePt t="155986" x="6259513" y="2571750"/>
          <p14:tracePt t="156004" x="6251575" y="2482850"/>
          <p14:tracePt t="156020" x="6251575" y="2419350"/>
          <p14:tracePt t="156036" x="6251575" y="2411413"/>
          <p14:tracePt t="156054" x="6251575" y="2384425"/>
          <p14:tracePt t="156070" x="6251575" y="2366963"/>
          <p14:tracePt t="156087" x="6251575" y="2303463"/>
          <p14:tracePt t="156104" x="6242050" y="2224088"/>
          <p14:tracePt t="156120" x="6224588" y="2125663"/>
          <p14:tracePt t="156137" x="6197600" y="1955800"/>
          <p14:tracePt t="156155" x="6197600" y="1830388"/>
          <p14:tracePt t="156171" x="6197600" y="1714500"/>
          <p14:tracePt t="156186" x="6197600" y="1616075"/>
          <p14:tracePt t="156204" x="6197600" y="1544638"/>
          <p14:tracePt t="156220" x="6197600" y="1490663"/>
          <p14:tracePt t="156236" x="6197600" y="1465263"/>
          <p14:tracePt t="156254" x="6197600" y="1438275"/>
          <p14:tracePt t="156270" x="6197600" y="1419225"/>
          <p14:tracePt t="156288" x="6197600" y="1411288"/>
          <p14:tracePt t="156457" x="6197600" y="1428750"/>
          <p14:tracePt t="156471" x="6197600" y="1465263"/>
          <p14:tracePt t="156474" x="6197600" y="1490663"/>
          <p14:tracePt t="156487" x="6197600" y="1517650"/>
          <p14:tracePt t="156488" x="6197600" y="1581150"/>
          <p14:tracePt t="156504" x="6215063" y="1652588"/>
          <p14:tracePt t="156521" x="6215063" y="1704975"/>
          <p14:tracePt t="156521" x="6224588" y="1741488"/>
          <p14:tracePt t="156539" x="6232525" y="1785938"/>
          <p14:tracePt t="156554" x="6232525" y="1847850"/>
          <p14:tracePt t="156571" x="6232525" y="1901825"/>
          <p14:tracePt t="156587" x="6232525" y="1973263"/>
          <p14:tracePt t="156604" x="6232525" y="2062163"/>
          <p14:tracePt t="156621" x="6232525" y="2133600"/>
          <p14:tracePt t="156637" x="6232525" y="2205038"/>
          <p14:tracePt t="156654" x="6232525" y="2241550"/>
          <p14:tracePt t="156711" x="6232525" y="2251075"/>
          <p14:tracePt t="156729" x="6232525" y="2276475"/>
          <p14:tracePt t="156742" x="6232525" y="2295525"/>
          <p14:tracePt t="156746" x="6232525" y="2322513"/>
          <p14:tracePt t="156758" x="6232525" y="2401888"/>
          <p14:tracePt t="156771" x="6232525" y="2490788"/>
          <p14:tracePt t="156787" x="6232525" y="2571750"/>
          <p14:tracePt t="156804" x="6232525" y="2652713"/>
          <p14:tracePt t="156821" x="6232525" y="2759075"/>
          <p14:tracePt t="156838" x="6232525" y="2813050"/>
          <p14:tracePt t="156854" x="6215063" y="2894013"/>
          <p14:tracePt t="156870" x="6215063" y="2946400"/>
          <p14:tracePt t="156888" x="6215063" y="2982913"/>
          <p14:tracePt t="156903" x="6215063" y="3044825"/>
          <p14:tracePt t="156921" x="6215063" y="3098800"/>
          <p14:tracePt t="156921" x="6215063" y="3133725"/>
          <p14:tracePt t="156938" x="6215063" y="3170238"/>
          <p14:tracePt t="157014" x="6188075" y="3197225"/>
          <p14:tracePt t="157031" x="6188075" y="3205163"/>
          <p14:tracePt t="157034" x="6188075" y="3232150"/>
          <p14:tracePt t="157044" x="6188075" y="3276600"/>
          <p14:tracePt t="157054" x="6188075" y="3322638"/>
          <p14:tracePt t="157071" x="6188075" y="3367088"/>
          <p14:tracePt t="157087" x="6188075" y="3384550"/>
          <p14:tracePt t="157104" x="6188075" y="3402013"/>
          <p14:tracePt t="157121" x="6188075" y="3419475"/>
          <p14:tracePt t="157137" x="6188075" y="3438525"/>
          <p14:tracePt t="157153" x="6180138" y="3465513"/>
          <p14:tracePt t="157171" x="6205538" y="3490913"/>
          <p14:tracePt t="157187" x="6205538" y="3517900"/>
          <p14:tracePt t="157204" x="6205538" y="3527425"/>
          <p14:tracePt t="157238" x="6205538" y="3544888"/>
          <p14:tracePt t="157238" x="6205538" y="3562350"/>
          <p14:tracePt t="157254" x="6205538" y="3589338"/>
          <p14:tracePt t="157270" x="6205538" y="3608388"/>
          <p14:tracePt t="157399" x="6205538" y="3581400"/>
          <p14:tracePt t="157404" x="6205538" y="3571875"/>
          <p14:tracePt t="157412" x="6205538" y="3527425"/>
          <p14:tracePt t="157420" x="6205538" y="3446463"/>
          <p14:tracePt t="157438" x="6197600" y="3375025"/>
          <p14:tracePt t="157454" x="6197600" y="3286125"/>
          <p14:tracePt t="157471" x="6188075" y="3224213"/>
          <p14:tracePt t="157488" x="6170613" y="3170238"/>
          <p14:tracePt t="157504" x="6170613" y="3089275"/>
          <p14:tracePt t="157521" x="6170613" y="3000375"/>
          <p14:tracePt t="157538" x="6170613" y="2955925"/>
          <p14:tracePt t="157554" x="6170613" y="2928938"/>
          <p14:tracePt t="157570" x="6161088" y="2884488"/>
          <p14:tracePt t="157587" x="6153150" y="2830513"/>
          <p14:tracePt t="157604" x="6153150" y="2786063"/>
          <p14:tracePt t="157620" x="6153150" y="2714625"/>
          <p14:tracePt t="157637" x="6153150" y="2643188"/>
          <p14:tracePt t="157654" x="6153150" y="2608263"/>
          <p14:tracePt t="157670" x="6153150" y="2517775"/>
          <p14:tracePt t="157688" x="6153150" y="2465388"/>
          <p14:tracePt t="157705" x="6143625" y="2411413"/>
          <p14:tracePt t="157721" x="6126163" y="2374900"/>
          <p14:tracePt t="157738" x="6126163" y="2330450"/>
          <p14:tracePt t="157754" x="6126163" y="2268538"/>
          <p14:tracePt t="157771" x="6126163" y="2179638"/>
          <p14:tracePt t="157788" x="6126163" y="2116138"/>
          <p14:tracePt t="157804" x="6126163" y="2027238"/>
          <p14:tracePt t="157821" x="6126163" y="1982788"/>
          <p14:tracePt t="157837" x="6126163" y="1928813"/>
          <p14:tracePt t="157855" x="6126163" y="1857375"/>
          <p14:tracePt t="157870" x="6126163" y="1795463"/>
          <p14:tracePt t="157887" x="6126163" y="1731963"/>
          <p14:tracePt t="157905" x="6126163" y="1679575"/>
          <p14:tracePt t="157920" x="6126163" y="1670050"/>
          <p14:tracePt t="157937" x="6126163" y="1652588"/>
          <p14:tracePt t="157977" x="6126163" y="1643063"/>
          <p14:tracePt t="157987" x="6126163" y="1633538"/>
          <p14:tracePt t="158121" x="6126163" y="1652588"/>
          <p14:tracePt t="158124" x="6126163" y="1679575"/>
          <p14:tracePt t="158136" x="6126163" y="1741488"/>
          <p14:tracePt t="158143" x="6126163" y="1795463"/>
          <p14:tracePt t="158154" x="6153150" y="2027238"/>
          <p14:tracePt t="158171" x="6170613" y="2330450"/>
          <p14:tracePt t="158189" x="6170613" y="2554288"/>
          <p14:tracePt t="158204" x="6170613" y="2786063"/>
          <p14:tracePt t="158221" x="6170613" y="3027363"/>
          <p14:tracePt t="158238" x="6170613" y="3268663"/>
          <p14:tracePt t="158254" x="6134100" y="3509963"/>
          <p14:tracePt t="158271" x="6054725" y="3741738"/>
          <p14:tracePt t="158288" x="5956300" y="4000500"/>
          <p14:tracePt t="158305" x="5795963" y="4286250"/>
          <p14:tracePt t="158320" x="5680075" y="4446588"/>
          <p14:tracePt t="158338" x="5527675" y="4625975"/>
          <p14:tracePt t="158355" x="5375275" y="4795838"/>
          <p14:tracePt t="158371" x="5268913" y="4929188"/>
          <p14:tracePt t="158389" x="5180013" y="5027613"/>
          <p14:tracePt t="158404" x="5089525" y="5099050"/>
          <p14:tracePt t="158421" x="5010150" y="5170488"/>
          <p14:tracePt t="158437" x="4956175" y="5251450"/>
          <p14:tracePt t="158455" x="4848225" y="5330825"/>
          <p14:tracePt t="158472" x="4741863" y="5402263"/>
          <p14:tracePt t="158488" x="4705350" y="5446713"/>
          <p14:tracePt t="158506" x="4652963" y="5473700"/>
          <p14:tracePt t="158521" x="4527550" y="5554663"/>
          <p14:tracePt t="158538" x="4402138" y="5634038"/>
          <p14:tracePt t="158584" x="4384675" y="5643563"/>
          <p14:tracePt t="158601" x="4367213" y="5661025"/>
          <p14:tracePt t="158603" x="4357688" y="5661025"/>
          <p14:tracePt t="158617" x="4330700" y="5697538"/>
          <p14:tracePt t="158622" x="4322763" y="5697538"/>
          <p14:tracePt t="158638" x="4322763" y="5724525"/>
          <p14:tracePt t="158685" x="4330700" y="5724525"/>
          <p14:tracePt t="158697" x="4340225" y="5697538"/>
          <p14:tracePt t="158711" x="4340225" y="5688013"/>
          <p14:tracePt t="158721" x="4330700" y="5661025"/>
          <p14:tracePt t="158722" x="4276725" y="5599113"/>
          <p14:tracePt t="158738" x="4170363" y="5510213"/>
          <p14:tracePt t="158754" x="4037013" y="5429250"/>
          <p14:tracePt t="158771" x="3911600" y="5384800"/>
          <p14:tracePt t="158788" x="3840163" y="5348288"/>
          <p14:tracePt t="159082" x="3840163" y="5313363"/>
          <p14:tracePt t="159098" x="3840163" y="5268913"/>
          <p14:tracePt t="159104" x="3848100" y="5170488"/>
          <p14:tracePt t="159106" x="3857625" y="5116513"/>
          <p14:tracePt t="159147" x="3875088" y="5045075"/>
          <p14:tracePt t="159147" x="3875088" y="5037138"/>
          <p14:tracePt t="159154" x="3973513" y="4732338"/>
          <p14:tracePt t="159172" x="4017963" y="4616450"/>
          <p14:tracePt t="159188" x="4044950" y="4554538"/>
          <p14:tracePt t="159205" x="4089400" y="4384675"/>
          <p14:tracePt t="159222" x="4133850" y="4160838"/>
          <p14:tracePt t="159239" x="4187825" y="3983038"/>
          <p14:tracePt t="159255" x="4214813" y="3822700"/>
          <p14:tracePt t="159272" x="4251325" y="3705225"/>
          <p14:tracePt t="159288" x="4276725" y="3598863"/>
          <p14:tracePt t="159304" x="4295775" y="3536950"/>
          <p14:tracePt t="159323" x="4295775" y="3482975"/>
          <p14:tracePt t="159339" x="4313238" y="3411538"/>
          <p14:tracePt t="159355" x="4348163" y="3340100"/>
          <p14:tracePt t="159371" x="4384675" y="3251200"/>
          <p14:tracePt t="159389" x="4456113" y="3133725"/>
          <p14:tracePt t="159404" x="4537075" y="2938463"/>
          <p14:tracePt t="159422" x="4581525" y="2822575"/>
          <p14:tracePt t="159439" x="4616450" y="2751138"/>
          <p14:tracePt t="159455" x="4652963" y="2679700"/>
          <p14:tracePt t="159471" x="4687888" y="2598738"/>
          <p14:tracePt t="159489" x="4751388" y="2509838"/>
          <p14:tracePt t="159505" x="4803775" y="2428875"/>
          <p14:tracePt t="159522" x="4857750" y="2322513"/>
          <p14:tracePt t="159538" x="4919663" y="2205038"/>
          <p14:tracePt t="159555" x="4983163" y="2098675"/>
          <p14:tracePt t="159571" x="5037138" y="2000250"/>
          <p14:tracePt t="159588" x="5108575" y="1919288"/>
          <p14:tracePt t="159605" x="5187950" y="1847850"/>
          <p14:tracePt t="159621" x="5259388" y="1803400"/>
          <p14:tracePt t="159638" x="5276850" y="1803400"/>
          <p14:tracePt t="159819" x="5276850" y="1795463"/>
          <p14:tracePt t="159834" x="5268913" y="1822450"/>
          <p14:tracePt t="159839" x="5259388" y="1830388"/>
          <p14:tracePt t="159866" x="5232400" y="1901825"/>
          <p14:tracePt t="159870" x="5180013" y="2081213"/>
          <p14:tracePt t="159878" x="4973638" y="2687638"/>
          <p14:tracePt t="159888" x="4768850" y="3438525"/>
          <p14:tracePt t="159905" x="4527550" y="4152900"/>
          <p14:tracePt t="159922" x="4438650" y="4330700"/>
          <p14:tracePt t="159962" x="4419600" y="4456113"/>
          <p14:tracePt t="159967" x="4384675" y="4572000"/>
          <p14:tracePt t="159978" x="4348163" y="4652963"/>
          <p14:tracePt t="160025" x="4340225" y="4660900"/>
          <p14:tracePt t="160030" x="4340225" y="4670425"/>
          <p14:tracePt t="160042" x="4313238" y="4697413"/>
          <p14:tracePt t="160046" x="4295775" y="4714875"/>
          <p14:tracePt t="160058" x="4251325" y="4776788"/>
          <p14:tracePt t="160074" x="4224338" y="4822825"/>
          <p14:tracePt t="160089" x="4160838" y="4911725"/>
          <p14:tracePt t="160106" x="4125913" y="4983163"/>
          <p14:tracePt t="160122" x="4098925" y="5037138"/>
          <p14:tracePt t="160138" x="4081463" y="5081588"/>
          <p14:tracePt t="160156" x="4054475" y="5153025"/>
          <p14:tracePt t="160171" x="4037013" y="5187950"/>
          <p14:tracePt t="160235" x="4037013" y="5197475"/>
          <p14:tracePt t="160238" x="4037013" y="5205413"/>
          <p14:tracePt t="160251" x="4037013" y="5214938"/>
          <p14:tracePt t="160266" x="4010025" y="5232400"/>
          <p14:tracePt t="160270" x="4000500" y="5232400"/>
          <p14:tracePt t="160279" x="4000500" y="5259388"/>
          <p14:tracePt t="160289" x="3973513" y="5322888"/>
          <p14:tracePt t="160305" x="3946525" y="5411788"/>
          <p14:tracePt t="160322" x="3929063" y="5527675"/>
          <p14:tracePt t="160338" x="3911600" y="5634038"/>
          <p14:tracePt t="160356" x="3911600" y="5724525"/>
          <p14:tracePt t="160372" x="3911600" y="5786438"/>
          <p14:tracePt t="160389" x="3911600" y="5803900"/>
          <p14:tracePt t="160428" x="3911600" y="5813425"/>
          <p14:tracePt t="160432" x="3911600" y="5822950"/>
          <p14:tracePt t="160492" x="3919538" y="5822950"/>
          <p14:tracePt t="160588" x="3929063" y="5822950"/>
          <p14:tracePt t="160591" x="3938588" y="5822950"/>
          <p14:tracePt t="160597" x="3956050" y="5813425"/>
          <p14:tracePt t="160605" x="3956050" y="5803900"/>
          <p14:tracePt t="160622" x="3956050" y="5795963"/>
          <p14:tracePt t="160639" x="3956050" y="5776913"/>
          <p14:tracePt t="160656" x="3956050" y="5751513"/>
          <p14:tracePt t="160673" x="3965575" y="5751513"/>
          <p14:tracePt t="160689" x="3973513" y="5732463"/>
          <p14:tracePt t="160705" x="3983038" y="5688013"/>
          <p14:tracePt t="160739" x="4000500" y="5626100"/>
          <p14:tracePt t="160739" x="4000500" y="5581650"/>
          <p14:tracePt t="160755" x="4000500" y="5554663"/>
          <p14:tracePt t="160773" x="4010025" y="5537200"/>
          <p14:tracePt t="160789" x="4010025" y="5518150"/>
          <p14:tracePt t="160877" x="4000500" y="5518150"/>
          <p14:tracePt t="160877" x="3990975" y="5518150"/>
          <p14:tracePt t="160907" x="3965575" y="5518150"/>
          <p14:tracePt t="160923" x="3938588" y="5518150"/>
          <p14:tracePt t="160927" x="3902075" y="5518150"/>
          <p14:tracePt t="160939" x="3875088" y="5518150"/>
          <p14:tracePt t="160956" x="3857625" y="5518150"/>
          <p14:tracePt t="160960" x="3822700" y="5518150"/>
          <p14:tracePt t="160973" x="3803650" y="5518150"/>
          <p14:tracePt t="160989" x="3768725" y="5518150"/>
          <p14:tracePt t="161006" x="3724275" y="5518150"/>
          <p14:tracePt t="161022" x="3670300" y="5518150"/>
          <p14:tracePt t="161039" x="3608388" y="5518150"/>
          <p14:tracePt t="161057" x="3554413" y="5518150"/>
          <p14:tracePt t="161073" x="3517900" y="5518150"/>
          <p14:tracePt t="161090" x="3490913" y="5518150"/>
          <p14:tracePt t="161105" x="3455988" y="5500688"/>
          <p14:tracePt t="161123" x="3411538" y="5500688"/>
          <p14:tracePt t="161139" x="3357563" y="5491163"/>
          <p14:tracePt t="161156" x="3295650" y="5491163"/>
          <p14:tracePt t="161173" x="3251200" y="5483225"/>
          <p14:tracePt t="161260" x="3241675" y="5473700"/>
          <p14:tracePt t="161276" x="3241675" y="5456238"/>
          <p14:tracePt t="161280" x="3259138" y="5446713"/>
          <p14:tracePt t="161289" x="3268663" y="5446713"/>
          <p14:tracePt t="161708" x="3276600" y="5446713"/>
          <p14:tracePt t="161714" x="3303588" y="5446713"/>
          <p14:tracePt t="161723" x="3367088" y="5446713"/>
          <p14:tracePt t="161740" x="3402013" y="5446713"/>
          <p14:tracePt t="161740" x="3500438" y="5456238"/>
          <p14:tracePt t="161756" x="3679825" y="5465763"/>
          <p14:tracePt t="161773" x="3776663" y="5491163"/>
          <p14:tracePt t="161789" x="3840163" y="5510213"/>
          <p14:tracePt t="161807" x="3919538" y="5518150"/>
          <p14:tracePt t="161822" x="4000500" y="5518150"/>
          <p14:tracePt t="161840" x="4027488" y="5518150"/>
          <p14:tracePt t="161856" x="4081463" y="5518150"/>
          <p14:tracePt t="161873" x="4089400" y="5518150"/>
          <p14:tracePt t="161890" x="4116388" y="5500688"/>
          <p14:tracePt t="161906" x="4133850" y="5500688"/>
          <p14:tracePt t="161998" x="4143375" y="5500688"/>
          <p14:tracePt t="162001" x="4160838" y="5491163"/>
          <p14:tracePt t="162014" x="4187825" y="5473700"/>
          <p14:tracePt t="162014" x="4197350" y="5473700"/>
          <p14:tracePt t="162022" x="4224338" y="5473700"/>
          <p14:tracePt t="162046" x="4251325" y="5465763"/>
          <p14:tracePt t="162057" x="4276725" y="5438775"/>
          <p14:tracePt t="162073" x="4303713" y="5411788"/>
          <p14:tracePt t="162227" x="4286250" y="5411788"/>
          <p14:tracePt t="162243" x="4259263" y="5411788"/>
          <p14:tracePt t="162255" x="4241800" y="5411788"/>
          <p14:tracePt t="162256" x="4205288" y="5411788"/>
          <p14:tracePt t="162273" x="4143375" y="5384800"/>
          <p14:tracePt t="162319" x="4116388" y="5384800"/>
          <p14:tracePt t="162321" x="4108450" y="5384800"/>
          <p14:tracePt t="162330" x="4089400" y="5384800"/>
          <p14:tracePt t="162340" x="4081463" y="5384800"/>
          <p14:tracePt t="162356" x="4062413" y="5384800"/>
          <p14:tracePt t="162374" x="4062413" y="5394325"/>
          <p14:tracePt t="162389" x="4044950" y="5419725"/>
          <p14:tracePt t="162406" x="4037013" y="5429250"/>
          <p14:tracePt t="162423" x="4010025" y="5446713"/>
          <p14:tracePt t="162440" x="3990975" y="5456238"/>
          <p14:tracePt t="162457" x="3973513" y="5483225"/>
          <p14:tracePt t="162473" x="3965575" y="5510213"/>
          <p14:tracePt t="162490" x="3946525" y="5527675"/>
          <p14:tracePt t="162507" x="3946525" y="5545138"/>
          <p14:tracePt t="162523" x="3946525" y="5554663"/>
          <p14:tracePt t="162540" x="3946525" y="5572125"/>
          <p14:tracePt t="162574" x="3946525" y="5599113"/>
          <p14:tracePt t="162574" x="3946525" y="5608638"/>
          <p14:tracePt t="162590" x="3946525" y="5626100"/>
          <p14:tracePt t="162607" x="3946525" y="5643563"/>
          <p14:tracePt t="162624" x="3946525" y="5680075"/>
          <p14:tracePt t="162640" x="3956050" y="5697538"/>
          <p14:tracePt t="162657" x="3965575" y="5724525"/>
          <p14:tracePt t="162673" x="3983038" y="5741988"/>
          <p14:tracePt t="162690" x="4000500" y="5759450"/>
          <p14:tracePt t="162707" x="4017963" y="5776913"/>
          <p14:tracePt t="162724" x="4037013" y="5776913"/>
          <p14:tracePt t="162847" x="4054475" y="5776913"/>
          <p14:tracePt t="162850" x="4054475" y="5768975"/>
          <p14:tracePt t="162878" x="4071938" y="5759450"/>
          <p14:tracePt t="162883" x="4089400" y="5741988"/>
          <p14:tracePt t="162893" x="4089400" y="5724525"/>
          <p14:tracePt t="162896" x="4108450" y="5697538"/>
          <p14:tracePt t="162907" x="4108450" y="5670550"/>
          <p14:tracePt t="162923" x="4116388" y="5626100"/>
          <p14:tracePt t="162939" x="4133850" y="5599113"/>
          <p14:tracePt t="162956" x="4133850" y="5581650"/>
          <p14:tracePt t="162973" x="4133850" y="5545138"/>
          <p14:tracePt t="162991" x="4133850" y="5527675"/>
          <p14:tracePt t="163007" x="4133850" y="5518150"/>
          <p14:tracePt t="163024" x="4125913" y="5500688"/>
          <p14:tracePt t="163039" x="4108450" y="5491163"/>
          <p14:tracePt t="163057" x="4054475" y="5456238"/>
          <p14:tracePt t="163074" x="4010025" y="5411788"/>
          <p14:tracePt t="163090" x="3956050" y="5394325"/>
          <p14:tracePt t="163107" x="3911600" y="5375275"/>
          <p14:tracePt t="163123" x="3894138" y="5375275"/>
          <p14:tracePt t="163139" x="3830638" y="5340350"/>
          <p14:tracePt t="163156" x="3776663" y="5330825"/>
          <p14:tracePt t="163173" x="3759200" y="5330825"/>
          <p14:tracePt t="163190" x="3724275" y="5313363"/>
          <p14:tracePt t="163206" x="3705225" y="5313363"/>
          <p14:tracePt t="163246" x="3697288" y="5313363"/>
          <p14:tracePt t="163279" x="3679825" y="5313363"/>
          <p14:tracePt t="163294" x="3670300" y="5313363"/>
          <p14:tracePt t="163294" x="3652838" y="5313363"/>
          <p14:tracePt t="163310" x="3643313" y="5313363"/>
          <p14:tracePt t="163314" x="3633788" y="5313363"/>
          <p14:tracePt t="163327" x="3625850" y="5313363"/>
          <p14:tracePt t="163340" x="3616325" y="5313363"/>
          <p14:tracePt t="163357" x="3608388" y="5330825"/>
          <p14:tracePt t="163393" x="3608388" y="5357813"/>
          <p14:tracePt t="163393" x="3589338" y="5394325"/>
          <p14:tracePt t="163407" x="3581400" y="5438775"/>
          <p14:tracePt t="163425" x="3581400" y="5483225"/>
          <p14:tracePt t="163441" x="3581400" y="5518150"/>
          <p14:tracePt t="163457" x="3581400" y="5545138"/>
          <p14:tracePt t="163474" x="3581400" y="5589588"/>
          <p14:tracePt t="163491" x="3581400" y="5599113"/>
          <p14:tracePt t="163491" x="3581400" y="5616575"/>
          <p14:tracePt t="163509" x="3581400" y="5643563"/>
          <p14:tracePt t="163524" x="3589338" y="5661025"/>
          <p14:tracePt t="163541" x="3598863" y="5670550"/>
          <p14:tracePt t="163557" x="3608388" y="5680075"/>
          <p14:tracePt t="163573" x="3616325" y="5697538"/>
          <p14:tracePt t="163591" x="3633788" y="5697538"/>
          <p14:tracePt t="163607" x="3652838" y="5715000"/>
          <p14:tracePt t="163624" x="3670300" y="5741988"/>
          <p14:tracePt t="163640" x="3697288" y="5751513"/>
          <p14:tracePt t="163657" x="3724275" y="5759450"/>
          <p14:tracePt t="163673" x="3751263" y="5768975"/>
          <p14:tracePt t="163690" x="3759200" y="5768975"/>
          <p14:tracePt t="163706" x="3786188" y="5776913"/>
          <p14:tracePt t="163723" x="3803650" y="5776913"/>
          <p14:tracePt t="163741" x="3822700" y="5776913"/>
          <p14:tracePt t="163757" x="3857625" y="5776913"/>
          <p14:tracePt t="163773" x="3875088" y="5776913"/>
          <p14:tracePt t="163791" x="3919538" y="5776913"/>
          <p14:tracePt t="163807" x="3938588" y="5776913"/>
          <p14:tracePt t="163824" x="3965575" y="5776913"/>
          <p14:tracePt t="163841" x="4000500" y="5776913"/>
          <p14:tracePt t="163857" x="4027488" y="5759450"/>
          <p14:tracePt t="163874" x="4071938" y="5759450"/>
          <p14:tracePt t="163890" x="4116388" y="5751513"/>
          <p14:tracePt t="163890" x="4133850" y="5732463"/>
          <p14:tracePt t="163908" x="4160838" y="5724525"/>
          <p14:tracePt t="163924" x="4205288" y="5705475"/>
          <p14:tracePt t="163941" x="4241800" y="5705475"/>
          <p14:tracePt t="163957" x="4276725" y="5688013"/>
          <p14:tracePt t="163973" x="4313238" y="5688013"/>
          <p14:tracePt t="163991" x="4340225" y="5688013"/>
          <p14:tracePt t="164007" x="4375150" y="5688013"/>
          <p14:tracePt t="164024" x="4402138" y="5670550"/>
          <p14:tracePt t="164041" x="4446588" y="5661025"/>
          <p14:tracePt t="164057" x="4473575" y="5661025"/>
          <p14:tracePt t="164074" x="4483100" y="5661025"/>
          <p14:tracePt t="164304" x="4483100" y="5653088"/>
          <p14:tracePt t="164449" x="4500563" y="5643563"/>
          <p14:tracePt t="164452" x="4510088" y="5643563"/>
          <p14:tracePt t="164464" x="4510088" y="5616575"/>
          <p14:tracePt t="164468" x="4518025" y="5616575"/>
          <p14:tracePt t="164474" x="4545013" y="5599113"/>
          <p14:tracePt t="164490" x="4562475" y="5572125"/>
          <p14:tracePt t="164507" x="4581525" y="5545138"/>
          <p14:tracePt t="164524" x="4598988" y="5527675"/>
          <p14:tracePt t="164540" x="4616450" y="5510213"/>
          <p14:tracePt t="164558" x="4625975" y="5510213"/>
          <p14:tracePt t="164574" x="4670425" y="5510213"/>
          <p14:tracePt t="164591" x="4697413" y="5510213"/>
          <p14:tracePt t="164608" x="4714875" y="5510213"/>
          <p14:tracePt t="164672" x="4724400" y="5510213"/>
          <p14:tracePt t="164672" x="4732338" y="5510213"/>
          <p14:tracePt t="164768" x="4741863" y="5500688"/>
          <p14:tracePt t="164772" x="4741863" y="5491163"/>
          <p14:tracePt t="164785" x="4741863" y="5473700"/>
          <p14:tracePt t="164790" x="4741863" y="5429250"/>
          <p14:tracePt t="164848" x="4741863" y="5419725"/>
          <p14:tracePt t="164852" x="4741863" y="5402263"/>
          <p14:tracePt t="164865" x="4741863" y="5384800"/>
          <p14:tracePt t="164868" x="4741863" y="5375275"/>
          <p14:tracePt t="164874" x="4741863" y="5357813"/>
          <p14:tracePt t="164946" x="4751388" y="5357813"/>
          <p14:tracePt t="164961" x="4751388" y="5330825"/>
          <p14:tracePt t="164966" x="4751388" y="5322888"/>
          <p14:tracePt t="164979" x="4751388" y="5303838"/>
          <p14:tracePt t="165026" x="4751388" y="5295900"/>
          <p14:tracePt t="165030" x="4751388" y="5286375"/>
          <p14:tracePt t="165041" x="4751388" y="5276850"/>
          <p14:tracePt t="165042" x="4751388" y="5251450"/>
          <p14:tracePt t="165058" x="4751388" y="5232400"/>
          <p14:tracePt t="165075" x="4751388" y="5224463"/>
          <p14:tracePt t="165091" x="4751388" y="5214938"/>
          <p14:tracePt t="165107" x="4751388" y="5205413"/>
          <p14:tracePt t="165125" x="4751388" y="5187950"/>
          <p14:tracePt t="165140" x="4724400" y="5170488"/>
          <p14:tracePt t="165159" x="4714875" y="5170488"/>
          <p14:tracePt t="165218" x="4697413" y="5160963"/>
          <p14:tracePt t="165223" x="4660900" y="5160963"/>
          <p14:tracePt t="165235" x="4652963" y="5160963"/>
          <p14:tracePt t="165241" x="4581525" y="5153025"/>
          <p14:tracePt t="165258" x="4518025" y="5126038"/>
          <p14:tracePt t="165274" x="4465638" y="5116513"/>
          <p14:tracePt t="165291" x="4438650" y="5099050"/>
          <p14:tracePt t="165308" x="4419600" y="5089525"/>
          <p14:tracePt t="165325" x="4411663" y="5081588"/>
          <p14:tracePt t="165341" x="4402138" y="5072063"/>
          <p14:tracePt t="165358" x="4375150" y="5045075"/>
          <p14:tracePt t="165374" x="4340225" y="5018088"/>
          <p14:tracePt t="165391" x="4313238" y="5010150"/>
          <p14:tracePt t="165408" x="4295775" y="4973638"/>
          <p14:tracePt t="165424" x="4276725" y="4973638"/>
          <p14:tracePt t="165424" x="4268788" y="4965700"/>
          <p14:tracePt t="165442" x="4259263" y="4946650"/>
          <p14:tracePt t="165458" x="4241800" y="4938713"/>
          <p14:tracePt t="165475" x="4214813" y="4911725"/>
          <p14:tracePt t="165491" x="4197350" y="4902200"/>
          <p14:tracePt t="165508" x="4179888" y="4894263"/>
          <p14:tracePt t="165525" x="4160838" y="4875213"/>
          <p14:tracePt t="165540" x="4143375" y="4857750"/>
          <p14:tracePt t="165559" x="4125913" y="4840288"/>
          <p14:tracePt t="165575" x="4081463" y="4830763"/>
          <p14:tracePt t="165591" x="4062413" y="4803775"/>
          <p14:tracePt t="165608" x="4037013" y="4776788"/>
          <p14:tracePt t="165666" x="4027488" y="4768850"/>
          <p14:tracePt t="165698" x="4027488" y="4759325"/>
          <p14:tracePt t="165701" x="4027488" y="4751388"/>
          <p14:tracePt t="165730" x="4044950" y="4724400"/>
          <p14:tracePt t="165733" x="4054475" y="4724400"/>
          <p14:tracePt t="165745" x="4062413" y="4705350"/>
          <p14:tracePt t="165749" x="4071938" y="4697413"/>
          <p14:tracePt t="165758" x="4108450" y="4679950"/>
          <p14:tracePt t="165775" x="4143375" y="4670425"/>
          <p14:tracePt t="165791" x="4160838" y="4660900"/>
          <p14:tracePt t="165808" x="4170363" y="4643438"/>
          <p14:tracePt t="165825" x="4205288" y="4643438"/>
          <p14:tracePt t="165842" x="4224338" y="4643438"/>
          <p14:tracePt t="165858" x="4251325" y="4633913"/>
          <p14:tracePt t="165875" x="4276725" y="4633913"/>
          <p14:tracePt t="165892" x="4313238" y="4633913"/>
          <p14:tracePt t="165907" x="4348163" y="4633913"/>
          <p14:tracePt t="165925" x="4394200" y="4633913"/>
          <p14:tracePt t="165943" x="4419600" y="4633913"/>
          <p14:tracePt t="165958" x="4446588" y="4633913"/>
          <p14:tracePt t="165975" x="4456113" y="4633913"/>
          <p14:tracePt t="165992" x="4483100" y="4633913"/>
          <p14:tracePt t="166008" x="4510088" y="4633913"/>
          <p14:tracePt t="166025" x="4554538" y="4633913"/>
          <p14:tracePt t="166042" x="4608513" y="4633913"/>
          <p14:tracePt t="166058" x="4660900" y="4643438"/>
          <p14:tracePt t="166074" x="4687888" y="4652963"/>
          <p14:tracePt t="166092" x="4705350" y="4660900"/>
          <p14:tracePt t="166148" x="4714875" y="4670425"/>
          <p14:tracePt t="166166" x="4714875" y="4679950"/>
          <p14:tracePt t="166183" x="4714875" y="4687888"/>
          <p14:tracePt t="166194" x="4724400" y="4697413"/>
          <p14:tracePt t="166198" x="4741863" y="4705350"/>
          <p14:tracePt t="166208" x="4759325" y="4724400"/>
          <p14:tracePt t="166224" x="4786313" y="4751388"/>
          <p14:tracePt t="166243" x="4786313" y="4768850"/>
          <p14:tracePt t="166259" x="4795838" y="4786313"/>
          <p14:tracePt t="166274" x="4803775" y="4786313"/>
          <p14:tracePt t="166291" x="4813300" y="4786313"/>
          <p14:tracePt t="166308" x="4813300" y="4795838"/>
          <p14:tracePt t="166325" x="4813300" y="4830763"/>
          <p14:tracePt t="166342" x="4813300" y="4848225"/>
          <p14:tracePt t="166358" x="4822825" y="4875213"/>
          <p14:tracePt t="166375" x="4830763" y="4884738"/>
          <p14:tracePt t="166392" x="4830763" y="4894263"/>
          <p14:tracePt t="166409" x="4830763" y="4911725"/>
          <p14:tracePt t="166485" x="4830763" y="4919663"/>
          <p14:tracePt t="166488" x="4830763" y="4938713"/>
          <p14:tracePt t="166500" x="4830763" y="4946650"/>
          <p14:tracePt t="166504" x="4830763" y="4956175"/>
          <p14:tracePt t="166517" x="4840288" y="4983163"/>
          <p14:tracePt t="166525" x="4840288" y="5000625"/>
          <p14:tracePt t="166542" x="4840288" y="5010150"/>
          <p14:tracePt t="166580" x="4840288" y="5018088"/>
          <p14:tracePt t="166585" x="4840288" y="5027613"/>
          <p14:tracePt t="166756" x="4840288" y="5018088"/>
          <p14:tracePt t="166760" x="4840288" y="5010150"/>
          <p14:tracePt t="166766" x="4840288" y="5000625"/>
          <p14:tracePt t="166775" x="4840288" y="4946650"/>
          <p14:tracePt t="166792" x="4840288" y="4929188"/>
          <p14:tracePt t="166809" x="4830763" y="4919663"/>
          <p14:tracePt t="166825" x="4813300" y="4911725"/>
          <p14:tracePt t="166841" x="4786313" y="4894263"/>
          <p14:tracePt t="166858" x="4776788" y="4884738"/>
          <p14:tracePt t="166875" x="4759325" y="4867275"/>
          <p14:tracePt t="166892" x="4732338" y="4857750"/>
          <p14:tracePt t="166908" x="4705350" y="4857750"/>
          <p14:tracePt t="166926" x="4670425" y="4840288"/>
          <p14:tracePt t="166941" x="4643438" y="4830763"/>
          <p14:tracePt t="166958" x="4598988" y="4822825"/>
          <p14:tracePt t="166976" x="4545013" y="4822825"/>
          <p14:tracePt t="166991" x="4491038" y="4822825"/>
          <p14:tracePt t="167009" x="4446588" y="4822825"/>
          <p14:tracePt t="167025" x="4429125" y="4822825"/>
          <p14:tracePt t="167060" x="4419600" y="4822825"/>
          <p14:tracePt t="167061" x="4411663" y="4822825"/>
          <p14:tracePt t="167108" x="4402138" y="4822825"/>
          <p14:tracePt t="167113" x="4394200" y="4822825"/>
          <p14:tracePt t="167125" x="4384675" y="4822825"/>
          <p14:tracePt t="167129" x="4357688" y="4822825"/>
          <p14:tracePt t="167142" x="4340225" y="4822825"/>
          <p14:tracePt t="167158" x="4303713" y="4822825"/>
          <p14:tracePt t="167158" x="4286250" y="4822825"/>
          <p14:tracePt t="167175" x="4268788" y="4822825"/>
          <p14:tracePt t="167192" x="4214813" y="4822825"/>
          <p14:tracePt t="167209" x="4197350" y="4822825"/>
          <p14:tracePt t="167225" x="4179888" y="4822825"/>
          <p14:tracePt t="167429" x="4179888" y="4813300"/>
          <p14:tracePt t="167444" x="4214813" y="4795838"/>
          <p14:tracePt t="167460" x="4232275" y="4795838"/>
          <p14:tracePt t="167460" x="4286250" y="4759325"/>
          <p14:tracePt t="167476" x="4340225" y="4759325"/>
          <p14:tracePt t="167492" x="4375150" y="4759325"/>
          <p14:tracePt t="167509" x="4419600" y="4724400"/>
          <p14:tracePt t="167526" x="4438650" y="4724400"/>
          <p14:tracePt t="167542" x="4446588" y="4724400"/>
          <p14:tracePt t="167559" x="4483100" y="4724400"/>
          <p14:tracePt t="167576" x="4491038" y="4724400"/>
          <p14:tracePt t="167592" x="4510088" y="4724400"/>
          <p14:tracePt t="167609" x="4537075" y="4724400"/>
          <p14:tracePt t="167626" x="4554538" y="4724400"/>
          <p14:tracePt t="167642" x="4581525" y="4724400"/>
          <p14:tracePt t="167659" x="4608513" y="4714875"/>
          <p14:tracePt t="167675" x="4616450" y="4714875"/>
          <p14:tracePt t="167692" x="4633913" y="4714875"/>
          <p14:tracePt t="167709" x="4660900" y="4714875"/>
          <p14:tracePt t="167725" x="4670425" y="4714875"/>
          <p14:tracePt t="167744" x="4697413" y="4714875"/>
          <p14:tracePt t="167760" x="4705350" y="4714875"/>
          <p14:tracePt t="167776" x="4714875" y="4714875"/>
          <p14:tracePt t="167812" x="4732338" y="4714875"/>
          <p14:tracePt t="167845" x="4741863" y="4714875"/>
          <p14:tracePt t="167848" x="4751388" y="4714875"/>
          <p14:tracePt t="167860" x="4759325" y="4724400"/>
          <p14:tracePt t="167876" x="4759325" y="4732338"/>
          <p14:tracePt t="167876" x="4768850" y="4751388"/>
          <p14:tracePt t="167910" x="4768850" y="4759325"/>
          <p14:tracePt t="167910" x="4786313" y="4776788"/>
          <p14:tracePt t="167926" x="4803775" y="4803775"/>
          <p14:tracePt t="167942" x="4813300" y="4822825"/>
          <p14:tracePt t="167957" x="4822825" y="4840288"/>
          <p14:tracePt t="167975" x="4822825" y="4857750"/>
          <p14:tracePt t="167992" x="4822825" y="4867275"/>
          <p14:tracePt t="167992" x="4822825" y="4875213"/>
          <p14:tracePt t="168038" x="4822825" y="4884738"/>
          <p14:tracePt t="168042" x="4822825" y="4894263"/>
          <p14:tracePt t="168087" x="4822825" y="4902200"/>
          <p14:tracePt t="168090" x="4822825" y="4911725"/>
          <p14:tracePt t="168099" x="4822825" y="4929188"/>
          <p14:tracePt t="168109" x="4822825" y="4946650"/>
          <p14:tracePt t="168149" x="4822825" y="4956175"/>
          <p14:tracePt t="168154" x="4822825" y="4965700"/>
          <p14:tracePt t="168391" x="4822825" y="4973638"/>
          <p14:tracePt t="168394" x="4822825" y="4983163"/>
          <p14:tracePt t="168407" x="4822825" y="4991100"/>
          <p14:tracePt t="168411" x="4822825" y="5018088"/>
          <p14:tracePt t="168426" x="4822825" y="5027613"/>
          <p14:tracePt t="168502" x="4822825" y="5045075"/>
          <p14:tracePt t="168519" x="4822825" y="5054600"/>
          <p14:tracePt t="168522" x="4822825" y="5062538"/>
          <p14:tracePt t="168550" x="4822825" y="5072063"/>
          <p14:tracePt t="168551" x="4822825" y="5081588"/>
          <p14:tracePt t="168576" x="4830763" y="5081588"/>
          <p14:tracePt t="168726" x="4822825" y="5081588"/>
          <p14:tracePt t="168730" x="4813300" y="5081588"/>
          <p14:tracePt t="168743" x="4795838" y="5081588"/>
          <p14:tracePt t="168751" x="4768850" y="5081588"/>
          <p14:tracePt t="168759" x="4741863" y="5081588"/>
          <p14:tracePt t="168775" x="4714875" y="5081588"/>
          <p14:tracePt t="168793" x="4697413" y="5081588"/>
          <p14:tracePt t="168810" x="4679950" y="5081588"/>
          <p14:tracePt t="168826" x="4652963" y="5108575"/>
          <p14:tracePt t="168842" x="4633913" y="5143500"/>
          <p14:tracePt t="168858" x="4625975" y="5160963"/>
          <p14:tracePt t="168876" x="4616450" y="5197475"/>
          <p14:tracePt t="168893" x="4598988" y="5232400"/>
          <p14:tracePt t="168910" x="4589463" y="5286375"/>
          <p14:tracePt t="168925" x="4572000" y="5313363"/>
          <p14:tracePt t="168943" x="4554538" y="5367338"/>
          <p14:tracePt t="168960" x="4554538" y="5411788"/>
          <p14:tracePt t="168975" x="4545013" y="5438775"/>
          <p14:tracePt t="168993" x="4545013" y="5483225"/>
          <p14:tracePt t="169010" x="4545013" y="5500688"/>
          <p14:tracePt t="169026" x="4545013" y="5537200"/>
          <p14:tracePt t="169043" x="4545013" y="5554663"/>
          <p14:tracePt t="169059" x="4545013" y="5562600"/>
          <p14:tracePt t="169076" x="4554538" y="5581650"/>
          <p14:tracePt t="169092" x="4581525" y="5581650"/>
          <p14:tracePt t="169111" x="4598988" y="5581650"/>
          <p14:tracePt t="169126" x="4633913" y="5581650"/>
          <p14:tracePt t="169143" x="4652963" y="5581650"/>
          <p14:tracePt t="169160" x="4697413" y="5581650"/>
          <p14:tracePt t="169176" x="4714875" y="5581650"/>
          <p14:tracePt t="169193" x="4759325" y="5537200"/>
          <p14:tracePt t="169211" x="4795838" y="5500688"/>
          <p14:tracePt t="169227" x="4813300" y="5483225"/>
          <p14:tracePt t="169243" x="4822825" y="5473700"/>
          <p14:tracePt t="169303" x="4822825" y="5465763"/>
          <p14:tracePt t="169367" x="4822825" y="5456238"/>
          <p14:tracePt t="169370" x="4822825" y="5438775"/>
          <p14:tracePt t="169416" x="4803775" y="5394325"/>
          <p14:tracePt t="169427" x="4786313" y="5394325"/>
          <p14:tracePt t="169442" x="4776788" y="5394325"/>
          <p14:tracePt t="169443" x="4759325" y="5394325"/>
          <p14:tracePt t="169460" x="4732338" y="5394325"/>
          <p14:tracePt t="169477" x="4705350" y="5394325"/>
          <p14:tracePt t="169492" x="4687888" y="5394325"/>
          <p14:tracePt t="169511" x="4679950" y="5394325"/>
          <p14:tracePt t="169624" x="4679950" y="5384800"/>
          <p14:tracePt t="169628" x="4687888" y="5384800"/>
          <p14:tracePt t="169643" x="4724400" y="5357813"/>
          <p14:tracePt t="169645" x="4759325" y="5330825"/>
          <p14:tracePt t="169660" x="4759325" y="5322888"/>
          <p14:tracePt t="169677" x="4768850" y="5322888"/>
          <p14:tracePt t="169693" x="4768850" y="5313363"/>
          <p14:tracePt t="169752" x="4776788" y="5303838"/>
          <p14:tracePt t="169772" x="4786313" y="5303838"/>
          <p14:tracePt t="169784" x="4803775" y="5286375"/>
          <p14:tracePt t="169788" x="4822825" y="5268913"/>
          <p14:tracePt t="169793" x="4867275" y="5241925"/>
          <p14:tracePt t="169810" x="4911725" y="5224463"/>
          <p14:tracePt t="169826" x="4956175" y="5197475"/>
          <p14:tracePt t="169843" x="4991100" y="5180013"/>
          <p14:tracePt t="169859" x="5027613" y="5160963"/>
          <p14:tracePt t="169876" x="5062538" y="5143500"/>
          <p14:tracePt t="169893" x="5072063" y="5143500"/>
          <p14:tracePt t="169928" x="5089525" y="5143500"/>
          <p14:tracePt t="169943" x="5099050" y="5143500"/>
          <p14:tracePt t="169948" x="5116513" y="5143500"/>
          <p14:tracePt t="169960" x="5133975" y="5143500"/>
          <p14:tracePt t="169976" x="5153025" y="5143500"/>
          <p14:tracePt t="169993" x="5170488" y="5143500"/>
          <p14:tracePt t="170010" x="5187950" y="5143500"/>
          <p14:tracePt t="170026" x="5205413" y="5143500"/>
          <p14:tracePt t="170044" x="5224463" y="5143500"/>
          <p14:tracePt t="170089" x="5232400" y="5160963"/>
          <p14:tracePt t="170092" x="5241925" y="5160963"/>
          <p14:tracePt t="170104" x="5259388" y="5160963"/>
          <p14:tracePt t="170109" x="5259388" y="5170488"/>
          <p14:tracePt t="170127" x="5268913" y="5197475"/>
          <p14:tracePt t="170143" x="5286375" y="5224463"/>
          <p14:tracePt t="170160" x="5295900" y="5259388"/>
          <p14:tracePt t="170177" x="5303838" y="5286375"/>
          <p14:tracePt t="170193" x="5313363" y="5313363"/>
          <p14:tracePt t="170209" x="5313363" y="5340350"/>
          <p14:tracePt t="170227" x="5322888" y="5357813"/>
          <p14:tracePt t="170244" x="5322888" y="5375275"/>
          <p14:tracePt t="170260" x="5322888" y="5394325"/>
          <p14:tracePt t="170277" x="5322888" y="5411788"/>
          <p14:tracePt t="170293" x="5322888" y="5429250"/>
          <p14:tracePt t="170310" x="5313363" y="5465763"/>
          <p14:tracePt t="170327" x="5313363" y="5483225"/>
          <p14:tracePt t="170344" x="5295900" y="5510213"/>
          <p14:tracePt t="170425" x="5295900" y="5518150"/>
          <p14:tracePt t="170428" x="5295900" y="5527675"/>
          <p14:tracePt t="170442" x="5286375" y="5545138"/>
          <p14:tracePt t="170444" x="5286375" y="5562600"/>
          <p14:tracePt t="170460" x="5276850" y="5599113"/>
          <p14:tracePt t="170477" x="5276850" y="5626100"/>
          <p14:tracePt t="170493" x="5259388" y="5661025"/>
          <p14:tracePt t="170510" x="5259388" y="5688013"/>
          <p14:tracePt t="170527" x="5259388" y="5715000"/>
          <p14:tracePt t="170543" x="5259388" y="5732463"/>
          <p14:tracePt t="170560" x="5259388" y="5741988"/>
          <p14:tracePt t="170577" x="5259388" y="5776913"/>
          <p14:tracePt t="170594" x="5259388" y="5786438"/>
          <p14:tracePt t="170610" x="5259388" y="5822950"/>
          <p14:tracePt t="170627" x="5259388" y="5840413"/>
          <p14:tracePt t="170644" x="5259388" y="5867400"/>
          <p14:tracePt t="170729" x="5259388" y="5875338"/>
          <p14:tracePt t="170733" x="5259388" y="5902325"/>
          <p14:tracePt t="170750" x="5259388" y="5956300"/>
          <p14:tracePt t="170760" x="5259388" y="5983288"/>
          <p14:tracePt t="170760" x="5251450" y="6018213"/>
          <p14:tracePt t="170776" x="5251450" y="6072188"/>
          <p14:tracePt t="170793" x="5224463" y="6126163"/>
          <p14:tracePt t="170810" x="5214938" y="6170613"/>
          <p14:tracePt t="170827" x="5205413" y="6215063"/>
          <p14:tracePt t="170845" x="5197475" y="6232525"/>
          <p14:tracePt t="170860" x="5197475" y="6259513"/>
          <p14:tracePt t="170877" x="5180013" y="6286500"/>
          <p14:tracePt t="170921" x="5180013" y="6296025"/>
          <p14:tracePt t="170925" x="5180013" y="6303963"/>
          <p14:tracePt t="170939" x="5160963" y="6323013"/>
          <p14:tracePt t="170955" x="5108575" y="6323013"/>
          <p14:tracePt t="170961" x="5099050" y="6323013"/>
          <p14:tracePt t="171019" x="5054600" y="6330950"/>
          <p14:tracePt t="171022" x="5045075" y="6330950"/>
          <p14:tracePt t="171034" x="4973638" y="6348413"/>
          <p14:tracePt t="171038" x="4867275" y="6375400"/>
          <p14:tracePt t="171043" x="4633913" y="6429375"/>
          <p14:tracePt t="171060" x="4465638" y="6473825"/>
          <p14:tracePt t="171076" x="4340225" y="6527800"/>
          <p14:tracePt t="171094" x="4187825" y="6581775"/>
          <p14:tracePt t="171110" x="4125913" y="6599238"/>
          <p14:tracePt t="171127" x="4108450" y="6599238"/>
          <p14:tracePt t="171144" x="4098925" y="6616700"/>
          <p14:tracePt t="171160" x="4044950" y="6626225"/>
          <p14:tracePt t="171177" x="3973513" y="6626225"/>
          <p14:tracePt t="171194" x="3919538" y="6626225"/>
          <p14:tracePt t="171212" x="3875088" y="6626225"/>
          <p14:tracePt t="171258" x="3840163" y="6626225"/>
          <p14:tracePt t="171262" x="3813175" y="6626225"/>
          <p14:tracePt t="171274" x="3795713" y="6626225"/>
          <p14:tracePt t="171278" x="3786188" y="6626225"/>
          <p14:tracePt t="171313" x="3768725" y="6626225"/>
          <p14:tracePt t="171327" x="3751263" y="6626225"/>
          <p14:tracePt t="171328" x="3724275" y="6626225"/>
          <p14:tracePt t="171370" x="3714750" y="6626225"/>
          <p14:tracePt t="171375" x="3705225" y="6616700"/>
          <p14:tracePt t="171387" x="3687763" y="6616700"/>
          <p14:tracePt t="171394" x="3633788" y="6616700"/>
          <p14:tracePt t="171411" x="3581400" y="6616700"/>
          <p14:tracePt t="171427" x="3536950" y="6599238"/>
          <p14:tracePt t="171482" x="3517900" y="6589713"/>
          <p14:tracePt t="171486" x="3509963" y="6581775"/>
          <p14:tracePt t="171498" x="3473450" y="6581775"/>
          <p14:tracePt t="171514" x="3473450" y="6572250"/>
          <p14:tracePt t="171562" x="3465513" y="6572250"/>
          <p14:tracePt t="171565" x="3455988" y="6562725"/>
          <p14:tracePt t="171578" x="3429000" y="6562725"/>
          <p14:tracePt t="171579" x="3419475" y="6562725"/>
          <p14:tracePt t="171675" x="3438525" y="6545263"/>
          <p14:tracePt t="171678" x="3446463" y="6545263"/>
          <p14:tracePt t="171694" x="3473450" y="6545263"/>
          <p14:tracePt t="171694" x="3536950" y="6545263"/>
          <p14:tracePt t="171711" x="3643313" y="6545263"/>
          <p14:tracePt t="171728" x="3759200" y="6545263"/>
          <p14:tracePt t="171744" x="3938588" y="6545263"/>
          <p14:tracePt t="171834" x="4010025" y="6545263"/>
          <p14:tracePt t="171838" x="4098925" y="6554788"/>
          <p14:tracePt t="171851" x="4179888" y="6562725"/>
          <p14:tracePt t="171860" x="4241800" y="6572250"/>
          <p14:tracePt t="171861" x="4375150" y="6581775"/>
          <p14:tracePt t="171877" x="4483100" y="6589713"/>
          <p14:tracePt t="171895" x="4537075" y="6599238"/>
          <p14:tracePt t="171911" x="4616450" y="6599238"/>
          <p14:tracePt t="171927" x="4679950" y="6599238"/>
          <p14:tracePt t="171942" x="4741863" y="6599238"/>
          <p14:tracePt t="171959" x="4786313" y="6599238"/>
          <p14:tracePt t="171977" x="4813300" y="6599238"/>
          <p14:tracePt t="171993" x="4902200" y="6599238"/>
          <p14:tracePt t="172010" x="4946650" y="6599238"/>
          <p14:tracePt t="172027" x="5000625" y="6599238"/>
          <p14:tracePt t="172043" x="5062538" y="6599238"/>
          <p14:tracePt t="172060" x="5072063" y="6589713"/>
          <p14:tracePt t="172077" x="5108575" y="6589713"/>
          <p14:tracePt t="172094" x="5133975" y="6581775"/>
          <p14:tracePt t="172110" x="5187950" y="6562725"/>
          <p14:tracePt t="172127" x="5241925" y="6554788"/>
          <p14:tracePt t="172143" x="5295900" y="6554788"/>
          <p14:tracePt t="172160" x="5322888" y="6537325"/>
          <p14:tracePt t="172177" x="5367338" y="6527800"/>
          <p14:tracePt t="172194" x="5411788" y="6527800"/>
          <p14:tracePt t="172211" x="5465763" y="6510338"/>
          <p14:tracePt t="172227" x="5545138" y="6473825"/>
          <p14:tracePt t="172244" x="5616575" y="6473825"/>
          <p14:tracePt t="172260" x="5705475" y="6456363"/>
          <p14:tracePt t="172277" x="5759450" y="6456363"/>
          <p14:tracePt t="172294" x="5813425" y="6438900"/>
          <p14:tracePt t="172310" x="5867400" y="6438900"/>
          <p14:tracePt t="172328" x="5919788" y="6438900"/>
          <p14:tracePt t="172345" x="6000750" y="6429375"/>
          <p14:tracePt t="172360" x="6010275" y="6429375"/>
          <p14:tracePt t="172508" x="6027738" y="6429375"/>
          <p14:tracePt t="172525" x="6045200" y="6419850"/>
          <p14:tracePt t="172528" x="6062663" y="6419850"/>
          <p14:tracePt t="172534" x="6089650" y="6411913"/>
          <p14:tracePt t="172545" x="6099175" y="6411913"/>
          <p14:tracePt t="172892" x="6081713" y="6394450"/>
          <p14:tracePt t="172894" x="6072188" y="6394450"/>
          <p14:tracePt t="172911" x="5919788" y="6394450"/>
          <p14:tracePt t="172912" x="5732463" y="6411913"/>
          <p14:tracePt t="172928" x="5626100" y="6429375"/>
          <p14:tracePt t="172945" x="5572125" y="6429375"/>
          <p14:tracePt t="172960" x="5500688" y="6456363"/>
          <p14:tracePt t="172977" x="5340350" y="6483350"/>
          <p14:tracePt t="172994" x="5133975" y="6518275"/>
          <p14:tracePt t="173010" x="4857750" y="6537325"/>
          <p14:tracePt t="173027" x="4527550" y="6562725"/>
          <p14:tracePt t="173044" x="4251325" y="6562725"/>
          <p14:tracePt t="173061" x="4027488" y="6562725"/>
          <p14:tracePt t="173077" x="3813175" y="6562725"/>
          <p14:tracePt t="173094" x="3608388" y="6562725"/>
          <p14:tracePt t="173111" x="3429000" y="6562725"/>
          <p14:tracePt t="173127" x="3322638" y="6562725"/>
          <p14:tracePt t="173145" x="3268663" y="6562725"/>
          <p14:tracePt t="173196" x="3259138" y="6562725"/>
          <p14:tracePt t="173200" x="3251200" y="6562725"/>
          <p14:tracePt t="173211" x="3232150" y="6562725"/>
          <p14:tracePt t="173218" x="3224213" y="6562725"/>
          <p14:tracePt t="173325" x="3205163" y="6554788"/>
          <p14:tracePt t="173329" x="3197225" y="6554788"/>
          <p14:tracePt t="173345" x="3187700" y="6554788"/>
          <p14:tracePt t="173345" x="3160713" y="6554788"/>
          <p14:tracePt t="173362" x="3160713" y="6537325"/>
          <p14:tracePt t="173378" x="3160713" y="6527800"/>
          <p14:tracePt t="173517" x="3152775" y="6527800"/>
          <p14:tracePt t="173533" x="3152775" y="6518275"/>
          <p14:tracePt t="173574" x="3133725" y="6518275"/>
          <p14:tracePt t="173584" x="3125788" y="6518275"/>
          <p14:tracePt t="173596" x="3108325" y="6518275"/>
          <p14:tracePt t="173596" x="3071813" y="6518275"/>
          <p14:tracePt t="173612" x="3062288" y="6518275"/>
          <p14:tracePt t="174030" x="3081338" y="6510338"/>
          <p14:tracePt t="174035" x="3089275" y="6510338"/>
          <p14:tracePt t="174061" x="3125788" y="6500813"/>
          <p14:tracePt t="174078" x="3133725" y="6483350"/>
          <p14:tracePt t="174082" x="3143250" y="6483350"/>
          <p14:tracePt t="174142" x="3133725" y="6483350"/>
          <p14:tracePt t="174143" x="3133725" y="6491288"/>
          <p14:tracePt t="174162" x="3160713" y="6500813"/>
          <p14:tracePt t="174162" x="3214688" y="6500813"/>
          <p14:tracePt t="174179" x="3259138" y="6491288"/>
          <p14:tracePt t="174195" x="3330575" y="6483350"/>
          <p14:tracePt t="174212" x="3446463" y="6473825"/>
          <p14:tracePt t="174228" x="3544888" y="6473825"/>
          <p14:tracePt t="174245" x="3581400" y="6473825"/>
          <p14:tracePt t="174261" x="3652838" y="6473825"/>
          <p14:tracePt t="174279" x="3697288" y="6473825"/>
          <p14:tracePt t="174295" x="3751263" y="6473825"/>
          <p14:tracePt t="174312" x="3759200" y="6473825"/>
          <p14:tracePt t="174328" x="3776663" y="6483350"/>
          <p14:tracePt t="174345" x="3830638" y="6483350"/>
          <p14:tracePt t="174361" x="3929063" y="6483350"/>
          <p14:tracePt t="174379" x="4044950" y="6483350"/>
          <p14:tracePt t="174395" x="4160838" y="6483350"/>
          <p14:tracePt t="174411" x="4295775" y="6483350"/>
          <p14:tracePt t="174428" x="4357688" y="6483350"/>
          <p14:tracePt t="174462" x="4402138" y="6483350"/>
          <p14:tracePt t="174462" x="4500563" y="6483350"/>
          <p14:tracePt t="174478" x="4581525" y="6483350"/>
          <p14:tracePt t="174495" x="4589463" y="6483350"/>
          <p14:tracePt t="174589" x="4608513" y="6483350"/>
          <p14:tracePt t="174593" x="4633913" y="6483350"/>
          <p14:tracePt t="174606" x="4660900" y="6483350"/>
          <p14:tracePt t="174610" x="4697413" y="6483350"/>
          <p14:tracePt t="174621" x="4759325" y="6465888"/>
          <p14:tracePt t="174629" x="4830763" y="6438900"/>
          <p14:tracePt t="174645" x="4894263" y="6429375"/>
          <p14:tracePt t="174662" x="4946650" y="6411913"/>
          <p14:tracePt t="174678" x="5000625" y="6402388"/>
          <p14:tracePt t="174695" x="5037138" y="6394450"/>
          <p14:tracePt t="174712" x="5072063" y="6394450"/>
          <p14:tracePt t="174728" x="5108575" y="6394450"/>
          <p14:tracePt t="174746" x="5170488" y="6384925"/>
          <p14:tracePt t="174762" x="5197475" y="6384925"/>
          <p14:tracePt t="174778" x="5241925" y="6384925"/>
          <p14:tracePt t="174795" x="5313363" y="6384925"/>
          <p14:tracePt t="174812" x="5402263" y="6384925"/>
          <p14:tracePt t="174812" x="5438775" y="6384925"/>
          <p14:tracePt t="174830" x="5491163" y="6384925"/>
          <p14:tracePt t="175070" x="5518150" y="6384925"/>
          <p14:tracePt t="175073" x="5527675" y="6367463"/>
          <p14:tracePt t="175087" x="5562600" y="6357938"/>
          <p14:tracePt t="175090" x="5572125" y="6357938"/>
          <p14:tracePt t="175103" x="5634038" y="6340475"/>
          <p14:tracePt t="175112" x="5661025" y="6330950"/>
          <p14:tracePt t="175129" x="5688013" y="6313488"/>
          <p14:tracePt t="175145" x="5724525" y="6296025"/>
          <p14:tracePt t="175162" x="5751513" y="6296025"/>
          <p14:tracePt t="175178" x="5776913" y="6296025"/>
          <p14:tracePt t="175195" x="5795963" y="6296025"/>
          <p14:tracePt t="175229" x="5803900" y="6296025"/>
          <p14:tracePt t="175230" x="5813425" y="6296025"/>
          <p14:tracePt t="175246" x="5840413" y="6296025"/>
          <p14:tracePt t="175262" x="5875338" y="6286500"/>
          <p14:tracePt t="175279" x="5894388" y="6286500"/>
          <p14:tracePt t="175295" x="5902325" y="6286500"/>
          <p14:tracePt t="175313" x="5919788" y="6286500"/>
          <p14:tracePt t="175441" x="5929313" y="6276975"/>
          <p14:tracePt t="175454" x="5946775" y="6276975"/>
          <p14:tracePt t="175488" x="5956300" y="6276975"/>
          <p14:tracePt t="175493" x="5965825" y="6276975"/>
          <p14:tracePt t="175536" x="5973763" y="6276975"/>
          <p14:tracePt t="175540" x="5983288" y="6276975"/>
          <p14:tracePt t="175617" x="5991225" y="6276975"/>
          <p14:tracePt t="175621" x="6000750" y="6276975"/>
          <p14:tracePt t="176191" x="6000750" y="6296025"/>
          <p14:tracePt t="176416" x="6000750" y="6286500"/>
          <p14:tracePt t="176448" x="6000750" y="6276975"/>
          <p14:tracePt t="176453" x="6000750" y="6259513"/>
          <p14:tracePt t="176464" x="6054725" y="6242050"/>
          <p14:tracePt t="176496" x="6072188" y="6224588"/>
          <p14:tracePt t="176511" x="6108700" y="6205538"/>
          <p14:tracePt t="176516" x="6161088" y="6180138"/>
          <p14:tracePt t="176521" x="6269038" y="6153150"/>
          <p14:tracePt t="176529" x="6456363" y="6072188"/>
          <p14:tracePt t="176546" x="6616700" y="6000750"/>
          <p14:tracePt t="176563" x="6804025" y="5867400"/>
          <p14:tracePt t="176580" x="6956425" y="5741988"/>
          <p14:tracePt t="176597" x="7134225" y="5653088"/>
          <p14:tracePt t="176613" x="7323138" y="5545138"/>
          <p14:tracePt t="176630" x="7518400" y="5456238"/>
          <p14:tracePt t="176647" x="7634288" y="5394325"/>
          <p14:tracePt t="176662" x="7697788" y="5340350"/>
          <p14:tracePt t="176679" x="7751763" y="5303838"/>
          <p14:tracePt t="176696" x="7759700" y="5268913"/>
          <p14:tracePt t="176712" x="7813675" y="5214938"/>
          <p14:tracePt t="176730" x="7840663" y="5170488"/>
          <p14:tracePt t="176747" x="7920038" y="5089525"/>
          <p14:tracePt t="176763" x="7939088" y="5062538"/>
          <p14:tracePt t="176780" x="7983538" y="5018088"/>
          <p14:tracePt t="176796" x="8018463" y="4973638"/>
          <p14:tracePt t="176813" x="8054975" y="4911725"/>
          <p14:tracePt t="176829" x="8089900" y="4848225"/>
          <p14:tracePt t="176847" x="8153400" y="4776788"/>
          <p14:tracePt t="176862" x="8232775" y="4652963"/>
          <p14:tracePt t="176880" x="8296275" y="4554538"/>
          <p14:tracePt t="176896" x="8323263" y="4491038"/>
          <p14:tracePt t="176912" x="8348663" y="4446588"/>
          <p14:tracePt t="176930" x="8358188" y="4419600"/>
          <p14:tracePt t="176946" x="8358188" y="4402138"/>
          <p14:tracePt t="176946" x="8358188" y="4394200"/>
          <p14:tracePt t="176963" x="8358188" y="4384675"/>
          <p14:tracePt t="176979" x="8358188" y="4375150"/>
          <p14:tracePt t="177261" x="0" y="0"/>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C52687-E8E5-631B-CC53-47134C068466}"/>
              </a:ext>
            </a:extLst>
          </p:cNvPr>
          <p:cNvPicPr>
            <a:picLocks noGrp="1" noChangeAspect="1"/>
          </p:cNvPicPr>
          <p:nvPr>
            <p:ph idx="1"/>
          </p:nvPr>
        </p:nvPicPr>
        <p:blipFill>
          <a:blip r:embed="rId2"/>
          <a:stretch>
            <a:fillRect/>
          </a:stretch>
        </p:blipFill>
        <p:spPr>
          <a:xfrm>
            <a:off x="1383457" y="127941"/>
            <a:ext cx="6377085" cy="3671967"/>
          </a:xfrm>
        </p:spPr>
      </p:pic>
      <p:pic>
        <p:nvPicPr>
          <p:cNvPr id="7" name="Picture 6">
            <a:extLst>
              <a:ext uri="{FF2B5EF4-FFF2-40B4-BE49-F238E27FC236}">
                <a16:creationId xmlns:a16="http://schemas.microsoft.com/office/drawing/2014/main" id="{4BCBCF8E-DEAA-D000-C059-C84C6BC14AA7}"/>
              </a:ext>
            </a:extLst>
          </p:cNvPr>
          <p:cNvPicPr>
            <a:picLocks noChangeAspect="1"/>
          </p:cNvPicPr>
          <p:nvPr/>
        </p:nvPicPr>
        <p:blipFill>
          <a:blip r:embed="rId3"/>
          <a:stretch>
            <a:fillRect/>
          </a:stretch>
        </p:blipFill>
        <p:spPr>
          <a:xfrm>
            <a:off x="2424271" y="3799908"/>
            <a:ext cx="4295458" cy="2826144"/>
          </a:xfrm>
          <a:prstGeom prst="rect">
            <a:avLst/>
          </a:prstGeom>
        </p:spPr>
      </p:pic>
    </p:spTree>
    <p:extLst>
      <p:ext uri="{BB962C8B-B14F-4D97-AF65-F5344CB8AC3E}">
        <p14:creationId xmlns:p14="http://schemas.microsoft.com/office/powerpoint/2010/main" val="176550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Applications of Measuring Instruments</a:t>
            </a:r>
          </a:p>
        </p:txBody>
      </p:sp>
      <p:sp>
        <p:nvSpPr>
          <p:cNvPr id="3" name="Content Placeholder 2"/>
          <p:cNvSpPr>
            <a:spLocks noGrp="1"/>
          </p:cNvSpPr>
          <p:nvPr>
            <p:ph idx="1"/>
          </p:nvPr>
        </p:nvSpPr>
        <p:spPr>
          <a:xfrm>
            <a:off x="457200" y="1371600"/>
            <a:ext cx="8229600" cy="4724399"/>
          </a:xfrm>
        </p:spPr>
        <p:txBody>
          <a:bodyPr>
            <a:normAutofit/>
          </a:bodyPr>
          <a:lstStyle/>
          <a:p>
            <a:pPr marL="514350" indent="-514350" algn="just">
              <a:buFont typeface="+mj-lt"/>
              <a:buAutoNum type="arabicPeriod" startAt="2"/>
            </a:pPr>
            <a:r>
              <a:rPr lang="en-US" b="1" dirty="0">
                <a:solidFill>
                  <a:schemeClr val="accent2">
                    <a:lumMod val="75000"/>
                  </a:schemeClr>
                </a:solidFill>
              </a:rPr>
              <a:t>Control of processes and operations</a:t>
            </a:r>
          </a:p>
          <a:p>
            <a:pPr lvl="1" algn="just"/>
            <a:r>
              <a:rPr lang="en-US" dirty="0">
                <a:solidFill>
                  <a:srgbClr val="00B050"/>
                </a:solidFill>
              </a:rPr>
              <a:t>Serves as a component of an </a:t>
            </a:r>
            <a:r>
              <a:rPr lang="en-US" b="1" dirty="0">
                <a:solidFill>
                  <a:srgbClr val="00B050"/>
                </a:solidFill>
              </a:rPr>
              <a:t>automatic control system (feedback mechanism)</a:t>
            </a:r>
            <a:r>
              <a:rPr lang="en-US" dirty="0">
                <a:solidFill>
                  <a:srgbClr val="00B050"/>
                </a:solidFill>
              </a:rPr>
              <a:t> </a:t>
            </a:r>
          </a:p>
          <a:p>
            <a:pPr algn="just"/>
            <a:endParaRPr lang="en-US" b="1" dirty="0">
              <a:solidFill>
                <a:schemeClr val="accent2">
                  <a:lumMod val="75000"/>
                </a:schemeClr>
              </a:solidFill>
            </a:endParaRPr>
          </a:p>
        </p:txBody>
      </p:sp>
      <p:grpSp>
        <p:nvGrpSpPr>
          <p:cNvPr id="5" name="Group 4"/>
          <p:cNvGrpSpPr/>
          <p:nvPr/>
        </p:nvGrpSpPr>
        <p:grpSpPr>
          <a:xfrm>
            <a:off x="2057400" y="2769831"/>
            <a:ext cx="5029200" cy="3799114"/>
            <a:chOff x="304800" y="3048000"/>
            <a:chExt cx="5029200" cy="3799114"/>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5029200" cy="34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371600" y="6389915"/>
              <a:ext cx="28956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dirty="0"/>
                <a:t>Feedback Control System</a:t>
              </a:r>
            </a:p>
          </p:txBody>
        </p:sp>
      </p:grpSp>
    </p:spTree>
    <p:custDataLst>
      <p:tags r:id="rId1"/>
    </p:custDataLst>
    <p:extLst>
      <p:ext uri="{BB962C8B-B14F-4D97-AF65-F5344CB8AC3E}">
        <p14:creationId xmlns:p14="http://schemas.microsoft.com/office/powerpoint/2010/main" val="1665135947"/>
      </p:ext>
    </p:extLst>
  </p:cSld>
  <p:clrMapOvr>
    <a:masterClrMapping/>
  </p:clrMapOvr>
  <mc:AlternateContent xmlns:mc="http://schemas.openxmlformats.org/markup-compatibility/2006" xmlns:p14="http://schemas.microsoft.com/office/powerpoint/2010/main">
    <mc:Choice Requires="p14">
      <p:transition spd="slow" p14:dur="2000" advTm="277756"/>
    </mc:Choice>
    <mc:Fallback xmlns="">
      <p:transition spd="slow" advTm="2777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31855" x="2527300" y="3983038"/>
          <p14:tracePt t="31892" x="2517775" y="3983038"/>
          <p14:tracePt t="31896" x="2509838" y="3983038"/>
          <p14:tracePt t="31924" x="2500313" y="3973513"/>
          <p14:tracePt t="31955" x="2490788" y="3973513"/>
          <p14:tracePt t="31972" x="2482850" y="3965575"/>
          <p14:tracePt t="31975" x="2473325" y="3965575"/>
          <p14:tracePt t="31983" x="2465388" y="3965575"/>
          <p14:tracePt t="31999" x="2419350" y="3946525"/>
          <p14:tracePt t="32017" x="2357438" y="3929063"/>
          <p14:tracePt t="32034" x="2303463" y="3919538"/>
          <p14:tracePt t="32049" x="2286000" y="3911600"/>
          <p14:tracePt t="32067" x="2268538" y="3902075"/>
          <p14:tracePt t="32115" x="2251075" y="3902075"/>
          <p14:tracePt t="32120" x="2241550" y="3902075"/>
          <p14:tracePt t="32132" x="2214563" y="3938588"/>
          <p14:tracePt t="32140" x="2205038" y="3956050"/>
          <p14:tracePt t="32149" x="2187575" y="3983038"/>
          <p14:tracePt t="32166" x="2179638" y="4017963"/>
          <p14:tracePt t="32184" x="2179638" y="4037013"/>
          <p14:tracePt t="32199" x="2160588" y="4062413"/>
          <p14:tracePt t="32216" x="2160588" y="4081463"/>
          <p14:tracePt t="32233" x="2160588" y="4098925"/>
          <p14:tracePt t="32249" x="2160588" y="4116388"/>
          <p14:tracePt t="32266" x="2160588" y="4133850"/>
          <p14:tracePt t="32283" x="2160588" y="4160838"/>
          <p14:tracePt t="32299" x="2179638" y="4179888"/>
          <p14:tracePt t="32316" x="2205038" y="4197350"/>
          <p14:tracePt t="32333" x="2251075" y="4214813"/>
          <p14:tracePt t="32350" x="2276475" y="4232275"/>
          <p14:tracePt t="32366" x="2322513" y="4241800"/>
          <p14:tracePt t="32383" x="2339975" y="4251325"/>
          <p14:tracePt t="32400" x="2357438" y="4251325"/>
          <p14:tracePt t="32416" x="2374900" y="4251325"/>
          <p14:tracePt t="32433" x="2401888" y="4251325"/>
          <p14:tracePt t="32449" x="2446338" y="4251325"/>
          <p14:tracePt t="32467" x="2509838" y="4232275"/>
          <p14:tracePt t="32484" x="2554288" y="4214813"/>
          <p14:tracePt t="32500" x="2633663" y="4197350"/>
          <p14:tracePt t="32517" x="2670175" y="4187825"/>
          <p14:tracePt t="32533" x="2697163" y="4170363"/>
          <p14:tracePt t="32551" x="2732088" y="4152900"/>
          <p14:tracePt t="32566" x="2741613" y="4143375"/>
          <p14:tracePt t="32583" x="2759075" y="4125913"/>
          <p14:tracePt t="32601" x="2768600" y="4116388"/>
          <p14:tracePt t="32601" x="2768600" y="4108450"/>
          <p14:tracePt t="32645" x="2768600" y="4098925"/>
          <p14:tracePt t="32649" x="2768600" y="4089400"/>
          <p14:tracePt t="32662" x="2768600" y="4081463"/>
          <p14:tracePt t="32669" x="2768600" y="4071938"/>
          <p14:tracePt t="32682" x="2768600" y="4062413"/>
          <p14:tracePt t="32699" x="2768600" y="4054475"/>
          <p14:tracePt t="32716" x="2768600" y="4037013"/>
          <p14:tracePt t="32733" x="2768600" y="4017963"/>
          <p14:tracePt t="32751" x="2768600" y="4010025"/>
          <p14:tracePt t="32766" x="2759075" y="3983038"/>
          <p14:tracePt t="32783" x="2741613" y="3965575"/>
          <p14:tracePt t="32801" x="2732088" y="3946525"/>
          <p14:tracePt t="32817" x="2687638" y="3938588"/>
          <p14:tracePt t="32833" x="2652713" y="3929063"/>
          <p14:tracePt t="32850" x="2608263" y="3919538"/>
          <p14:tracePt t="32866" x="2554288" y="3919538"/>
          <p14:tracePt t="32884" x="2527300" y="3919538"/>
          <p14:tracePt t="32900" x="2490788" y="3919538"/>
          <p14:tracePt t="32900" x="2473325" y="3919538"/>
          <p14:tracePt t="32917" x="2438400" y="3919538"/>
          <p14:tracePt t="32933" x="2393950" y="3919538"/>
          <p14:tracePt t="32950" x="2366963" y="3919538"/>
          <p14:tracePt t="32966" x="2330450" y="3919538"/>
          <p14:tracePt t="32983" x="2312988" y="3938588"/>
          <p14:tracePt t="33001" x="2295525" y="3965575"/>
          <p14:tracePt t="33016" x="2259013" y="4000500"/>
          <p14:tracePt t="33034" x="2251075" y="4010025"/>
          <p14:tracePt t="33050" x="2241550" y="4027488"/>
          <p14:tracePt t="33066" x="2232025" y="4044950"/>
          <p14:tracePt t="33083" x="2232025" y="4062413"/>
          <p14:tracePt t="33100" x="2232025" y="4081463"/>
          <p14:tracePt t="33118" x="2232025" y="4089400"/>
          <p14:tracePt t="33133" x="2232025" y="4108450"/>
          <p14:tracePt t="33150" x="2232025" y="4125913"/>
          <p14:tracePt t="33167" x="2232025" y="4133850"/>
          <p14:tracePt t="33183" x="2232025" y="4152900"/>
          <p14:tracePt t="33200" x="2232025" y="4160838"/>
          <p14:tracePt t="33216" x="2259013" y="4179888"/>
          <p14:tracePt t="33233" x="2286000" y="4205288"/>
          <p14:tracePt t="33250" x="2322513" y="4232275"/>
          <p14:tracePt t="33267" x="2366963" y="4241800"/>
          <p14:tracePt t="33283" x="2401888" y="4268788"/>
          <p14:tracePt t="33300" x="2465388" y="4276725"/>
          <p14:tracePt t="33317" x="2509838" y="4276725"/>
          <p14:tracePt t="33333" x="2536825" y="4276725"/>
          <p14:tracePt t="33350" x="2581275" y="4276725"/>
          <p14:tracePt t="33368" x="2616200" y="4276725"/>
          <p14:tracePt t="33383" x="2652713" y="4276725"/>
          <p14:tracePt t="33400" x="2679700" y="4276725"/>
          <p14:tracePt t="33417" x="2732088" y="4224338"/>
          <p14:tracePt t="33433" x="2759075" y="4187825"/>
          <p14:tracePt t="33450" x="2795588" y="4152900"/>
          <p14:tracePt t="33467" x="2813050" y="4133850"/>
          <p14:tracePt t="33483" x="2830513" y="4108450"/>
          <p14:tracePt t="33500" x="2830513" y="4081463"/>
          <p14:tracePt t="33517" x="2830513" y="4062413"/>
          <p14:tracePt t="33533" x="2830513" y="4044950"/>
          <p14:tracePt t="33550" x="2830513" y="4017963"/>
          <p14:tracePt t="33567" x="2830513" y="4000500"/>
          <p14:tracePt t="33583" x="2830513" y="3973513"/>
          <p14:tracePt t="33601" x="2830513" y="3956050"/>
          <p14:tracePt t="33617" x="2830513" y="3929063"/>
          <p14:tracePt t="33634" x="2830513" y="3911600"/>
          <p14:tracePt t="33651" x="2822575" y="3894138"/>
          <p14:tracePt t="33667" x="2795588" y="3867150"/>
          <p14:tracePt t="33683" x="2776538" y="3848100"/>
          <p14:tracePt t="33700" x="2732088" y="3822700"/>
          <p14:tracePt t="33717" x="2697163" y="3803650"/>
          <p14:tracePt t="33734" x="2643188" y="3786188"/>
          <p14:tracePt t="33750" x="2608263" y="3786188"/>
          <p14:tracePt t="33767" x="2571750" y="3768725"/>
          <p14:tracePt t="33783" x="2536825" y="3768725"/>
          <p14:tracePt t="33801" x="2500313" y="3768725"/>
          <p14:tracePt t="33818" x="2490788" y="3768725"/>
          <p14:tracePt t="33834" x="2465388" y="3768725"/>
          <p14:tracePt t="33850" x="2428875" y="3768725"/>
          <p14:tracePt t="33867" x="2374900" y="3786188"/>
          <p14:tracePt t="33883" x="2322513" y="3803650"/>
          <p14:tracePt t="33900" x="2276475" y="3830638"/>
          <p14:tracePt t="33917" x="2251075" y="3867150"/>
          <p14:tracePt t="33934" x="2224088" y="3894138"/>
          <p14:tracePt t="33950" x="2205038" y="3902075"/>
          <p14:tracePt t="33967" x="2187575" y="3929063"/>
          <p14:tracePt t="33984" x="2187575" y="3956050"/>
          <p14:tracePt t="34000" x="2187575" y="3973513"/>
          <p14:tracePt t="34017" x="2187575" y="3983038"/>
          <p14:tracePt t="34034" x="2187575" y="3990975"/>
          <p14:tracePt t="34050" x="2187575" y="4010025"/>
          <p14:tracePt t="34067" x="2187575" y="4027488"/>
          <p14:tracePt t="34084" x="2187575" y="4054475"/>
          <p14:tracePt t="34101" x="2187575" y="4071938"/>
          <p14:tracePt t="34117" x="2187575" y="4081463"/>
          <p14:tracePt t="34133" x="2205038" y="4098925"/>
          <p14:tracePt t="34150" x="2232025" y="4116388"/>
          <p14:tracePt t="34168" x="2259013" y="4116388"/>
          <p14:tracePt t="34184" x="2276475" y="4125913"/>
          <p14:tracePt t="34200" x="2330450" y="4143375"/>
          <p14:tracePt t="34218" x="2374900" y="4152900"/>
          <p14:tracePt t="34234" x="2411413" y="4170363"/>
          <p14:tracePt t="34234" x="2438400" y="4179888"/>
          <p14:tracePt t="34251" x="2473325" y="4187825"/>
          <p14:tracePt t="34267" x="2509838" y="4187825"/>
          <p14:tracePt t="34284" x="2554288" y="4187825"/>
          <p14:tracePt t="34300" x="2589213" y="4187825"/>
          <p14:tracePt t="34317" x="2608263" y="4187825"/>
          <p14:tracePt t="34334" x="2616200" y="4179888"/>
          <p14:tracePt t="34350" x="2633663" y="4170363"/>
          <p14:tracePt t="34367" x="2643188" y="4152900"/>
          <p14:tracePt t="34384" x="2660650" y="4116388"/>
          <p14:tracePt t="34400" x="2679700" y="4054475"/>
          <p14:tracePt t="34418" x="2679700" y="4010025"/>
          <p14:tracePt t="34434" x="2697163" y="3946525"/>
          <p14:tracePt t="34450" x="2697163" y="3902075"/>
          <p14:tracePt t="34467" x="2697163" y="3867150"/>
          <p14:tracePt t="34484" x="2697163" y="3830638"/>
          <p14:tracePt t="34501" x="2697163" y="3822700"/>
          <p14:tracePt t="34517" x="2697163" y="3803650"/>
          <p14:tracePt t="34533" x="2687638" y="3795713"/>
          <p14:tracePt t="34583" x="2679700" y="3776663"/>
          <p14:tracePt t="34587" x="2670175" y="3776663"/>
          <p14:tracePt t="34599" x="2652713" y="3776663"/>
          <p14:tracePt t="34607" x="2633663" y="3776663"/>
          <p14:tracePt t="34618" x="2581275" y="3776663"/>
          <p14:tracePt t="34634" x="2490788" y="3776663"/>
          <p14:tracePt t="34652" x="2455863" y="3776663"/>
          <p14:tracePt t="34667" x="2384425" y="3776663"/>
          <p14:tracePt t="34683" x="2330450" y="3776663"/>
          <p14:tracePt t="34700" x="2286000" y="3786188"/>
          <p14:tracePt t="34717" x="2251075" y="3795713"/>
          <p14:tracePt t="34734" x="2232025" y="3813175"/>
          <p14:tracePt t="34751" x="2224088" y="3822700"/>
          <p14:tracePt t="34767" x="2205038" y="3840163"/>
          <p14:tracePt t="34784" x="2197100" y="3857625"/>
          <p14:tracePt t="34801" x="2179638" y="3875088"/>
          <p14:tracePt t="34817" x="2179638" y="3902075"/>
          <p14:tracePt t="34834" x="2179638" y="3911600"/>
          <p14:tracePt t="34851" x="2179638" y="3929063"/>
          <p14:tracePt t="34868" x="2179638" y="3956050"/>
          <p14:tracePt t="34884" x="2179638" y="3983038"/>
          <p14:tracePt t="34901" x="2179638" y="4017963"/>
          <p14:tracePt t="34917" x="2179638" y="4037013"/>
          <p14:tracePt t="34934" x="2187575" y="4081463"/>
          <p14:tracePt t="34952" x="2214563" y="4108450"/>
          <p14:tracePt t="34968" x="2251075" y="4133850"/>
          <p14:tracePt t="34985" x="2295525" y="4160838"/>
          <p14:tracePt t="35001" x="2357438" y="4170363"/>
          <p14:tracePt t="35017" x="2428875" y="4179888"/>
          <p14:tracePt t="35034" x="2509838" y="4179888"/>
          <p14:tracePt t="35052" x="2554288" y="4179888"/>
          <p14:tracePt t="35067" x="2598738" y="4160838"/>
          <p14:tracePt t="35084" x="2625725" y="4143375"/>
          <p14:tracePt t="35101" x="2643188" y="4116388"/>
          <p14:tracePt t="35117" x="2670175" y="4081463"/>
          <p14:tracePt t="35134" x="2687638" y="4054475"/>
          <p14:tracePt t="35151" x="2697163" y="4017963"/>
          <p14:tracePt t="35167" x="2697163" y="3983038"/>
          <p14:tracePt t="35185" x="2705100" y="3946525"/>
          <p14:tracePt t="35201" x="2705100" y="3919538"/>
          <p14:tracePt t="35218" x="2705100" y="3884613"/>
          <p14:tracePt t="35234" x="2687638" y="3857625"/>
          <p14:tracePt t="35251" x="2687638" y="3848100"/>
          <p14:tracePt t="35267" x="2670175" y="3830638"/>
          <p14:tracePt t="35284" x="2633663" y="3822700"/>
          <p14:tracePt t="35301" x="2589213" y="3803650"/>
          <p14:tracePt t="35317" x="2554288" y="3803650"/>
          <p14:tracePt t="35334" x="2465388" y="3803650"/>
          <p14:tracePt t="35352" x="2411413" y="3803650"/>
          <p14:tracePt t="35367" x="2357438" y="3803650"/>
          <p14:tracePt t="35385" x="2322513" y="3822700"/>
          <p14:tracePt t="35401" x="2276475" y="3867150"/>
          <p14:tracePt t="35418" x="2241550" y="3911600"/>
          <p14:tracePt t="35435" x="2197100" y="3965575"/>
          <p14:tracePt t="35452" x="2179638" y="4010025"/>
          <p14:tracePt t="35468" x="2160588" y="4027488"/>
          <p14:tracePt t="35484" x="2143125" y="4071938"/>
          <p14:tracePt t="35502" x="2143125" y="4089400"/>
          <p14:tracePt t="35518" x="2143125" y="4125913"/>
          <p14:tracePt t="35534" x="2152650" y="4143375"/>
          <p14:tracePt t="35551" x="2170113" y="4179888"/>
          <p14:tracePt t="35568" x="2179638" y="4197350"/>
          <p14:tracePt t="35584" x="2205038" y="4224338"/>
          <p14:tracePt t="35601" x="2241550" y="4241800"/>
          <p14:tracePt t="35618" x="2268538" y="4251325"/>
          <p14:tracePt t="35635" x="2322513" y="4268788"/>
          <p14:tracePt t="35651" x="2419350" y="4295775"/>
          <p14:tracePt t="35669" x="2544763" y="4303713"/>
          <p14:tracePt t="35685" x="2652713" y="4303713"/>
          <p14:tracePt t="35700" x="2714625" y="4303713"/>
          <p14:tracePt t="35717" x="2751138" y="4303713"/>
          <p14:tracePt t="35734" x="2776538" y="4286250"/>
          <p14:tracePt t="35751" x="2795588" y="4268788"/>
          <p14:tracePt t="35768" x="2795588" y="4251325"/>
          <p14:tracePt t="35784" x="2803525" y="4232275"/>
          <p14:tracePt t="35801" x="2803525" y="4205288"/>
          <p14:tracePt t="35818" x="2803525" y="4187825"/>
          <p14:tracePt t="35834" x="2803525" y="4170363"/>
          <p14:tracePt t="35851" x="2803525" y="4152900"/>
          <p14:tracePt t="35869" x="2795588" y="4133850"/>
          <p14:tracePt t="35884" x="2776538" y="4116388"/>
          <p14:tracePt t="35902" x="2768600" y="4098925"/>
          <p14:tracePt t="35918" x="2759075" y="4089400"/>
          <p14:tracePt t="35934" x="2741613" y="4089400"/>
          <p14:tracePt t="35952" x="2705100" y="4089400"/>
          <p14:tracePt t="35968" x="2660650" y="4071938"/>
          <p14:tracePt t="35984" x="2598738" y="4071938"/>
          <p14:tracePt t="36001" x="2527300" y="4054475"/>
          <p14:tracePt t="36018" x="2473325" y="4054475"/>
          <p14:tracePt t="36035" x="2419350" y="4044950"/>
          <p14:tracePt t="36051" x="2384425" y="4044950"/>
          <p14:tracePt t="36068" x="2347913" y="4044950"/>
          <p14:tracePt t="36085" x="2312988" y="4044950"/>
          <p14:tracePt t="36101" x="2303463" y="4044950"/>
          <p14:tracePt t="36119" x="2276475" y="4044950"/>
          <p14:tracePt t="36135" x="2232025" y="4071938"/>
          <p14:tracePt t="36151" x="2205038" y="4098925"/>
          <p14:tracePt t="36168" x="2160588" y="4143375"/>
          <p14:tracePt t="36186" x="2143125" y="4160838"/>
          <p14:tracePt t="36202" x="2143125" y="4170363"/>
          <p14:tracePt t="36218" x="2143125" y="4197350"/>
          <p14:tracePt t="36235" x="2143125" y="4214813"/>
          <p14:tracePt t="36251" x="2143125" y="4232275"/>
          <p14:tracePt t="36268" x="2143125" y="4251325"/>
          <p14:tracePt t="36285" x="2143125" y="4268788"/>
          <p14:tracePt t="36302" x="2160588" y="4276725"/>
          <p14:tracePt t="36318" x="2205038" y="4276725"/>
          <p14:tracePt t="36335" x="2259013" y="4286250"/>
          <p14:tracePt t="36352" x="2347913" y="4286250"/>
          <p14:tracePt t="36368" x="2446338" y="4286250"/>
          <p14:tracePt t="36385" x="2544763" y="4286250"/>
          <p14:tracePt t="36401" x="2589213" y="4268788"/>
          <p14:tracePt t="36418" x="2616200" y="4251325"/>
          <p14:tracePt t="36435" x="2643188" y="4232275"/>
          <p14:tracePt t="36451" x="2670175" y="4224338"/>
          <p14:tracePt t="36468" x="2687638" y="4205288"/>
          <p14:tracePt t="36485" x="2705100" y="4170363"/>
          <p14:tracePt t="36501" x="2714625" y="4143375"/>
          <p14:tracePt t="36519" x="2724150" y="4116388"/>
          <p14:tracePt t="36535" x="2724150" y="4098925"/>
          <p14:tracePt t="36551" x="2724150" y="4081463"/>
          <p14:tracePt t="36602" x="2724150" y="4071938"/>
          <p14:tracePt t="36605" x="2724150" y="4062413"/>
          <p14:tracePt t="36632" x="2724150" y="4054475"/>
          <p14:tracePt t="36641" x="2724150" y="4044950"/>
          <p14:tracePt t="36642" x="2714625" y="4044950"/>
          <p14:tracePt t="36651" x="2697163" y="4027488"/>
          <p14:tracePt t="36668" x="2670175" y="4000500"/>
          <p14:tracePt t="36668" x="2652713" y="3990975"/>
          <p14:tracePt t="36685" x="2598738" y="3965575"/>
          <p14:tracePt t="36701" x="2544763" y="3946525"/>
          <p14:tracePt t="36718" x="2500313" y="3938588"/>
          <p14:tracePt t="36735" x="2446338" y="3938588"/>
          <p14:tracePt t="36751" x="2411413" y="3929063"/>
          <p14:tracePt t="36768" x="2374900" y="3929063"/>
          <p14:tracePt t="36785" x="2339975" y="3929063"/>
          <p14:tracePt t="36803" x="2322513" y="3929063"/>
          <p14:tracePt t="36818" x="2295525" y="3929063"/>
          <p14:tracePt t="36835" x="2276475" y="3929063"/>
          <p14:tracePt t="36852" x="2259013" y="3938588"/>
          <p14:tracePt t="36868" x="2241550" y="3956050"/>
          <p14:tracePt t="36885" x="2232025" y="3965575"/>
          <p14:tracePt t="36902" x="2214563" y="3990975"/>
          <p14:tracePt t="36918" x="2214563" y="4027488"/>
          <p14:tracePt t="36935" x="2214563" y="4062413"/>
          <p14:tracePt t="36951" x="2197100" y="4098925"/>
          <p14:tracePt t="36951" x="2197100" y="4108450"/>
          <p14:tracePt t="36969" x="2197100" y="4152900"/>
          <p14:tracePt t="36986" x="2197100" y="4205288"/>
          <p14:tracePt t="37003" x="2197100" y="4214813"/>
          <p14:tracePt t="37018" x="2197100" y="4241800"/>
          <p14:tracePt t="37036" x="2197100" y="4259263"/>
          <p14:tracePt t="37052" x="2205038" y="4268788"/>
          <p14:tracePt t="37068" x="2205038" y="4276725"/>
          <p14:tracePt t="37086" x="2224088" y="4295775"/>
          <p14:tracePt t="37102" x="2241550" y="4303713"/>
          <p14:tracePt t="37118" x="2295525" y="4322763"/>
          <p14:tracePt t="37136" x="2339975" y="4340225"/>
          <p14:tracePt t="37152" x="2419350" y="4348163"/>
          <p14:tracePt t="37168" x="2482850" y="4357688"/>
          <p14:tracePt t="37185" x="2536825" y="4367213"/>
          <p14:tracePt t="37202" x="2581275" y="4367213"/>
          <p14:tracePt t="37218" x="2643188" y="4367213"/>
          <p14:tracePt t="37235" x="2670175" y="4367213"/>
          <p14:tracePt t="37252" x="2705100" y="4367213"/>
          <p14:tracePt t="37268" x="2741613" y="4367213"/>
          <p14:tracePt t="37286" x="2768600" y="4348163"/>
          <p14:tracePt t="37302" x="2786063" y="4330700"/>
          <p14:tracePt t="37318" x="2795588" y="4313238"/>
          <p14:tracePt t="37335" x="2795588" y="4295775"/>
          <p14:tracePt t="37352" x="2795588" y="4268788"/>
          <p14:tracePt t="37368" x="2795588" y="4241800"/>
          <p14:tracePt t="37385" x="2795588" y="4214813"/>
          <p14:tracePt t="37402" x="2795588" y="4179888"/>
          <p14:tracePt t="37418" x="2786063" y="4116388"/>
          <p14:tracePt t="37435" x="2759075" y="4081463"/>
          <p14:tracePt t="37453" x="2751138" y="4044950"/>
          <p14:tracePt t="37468" x="2741613" y="4037013"/>
          <p14:tracePt t="37486" x="2732088" y="4017963"/>
          <p14:tracePt t="37502" x="2714625" y="4010025"/>
          <p14:tracePt t="37518" x="2697163" y="4000500"/>
          <p14:tracePt t="37536" x="2679700" y="4000500"/>
          <p14:tracePt t="37552" x="2660650" y="4000500"/>
          <p14:tracePt t="37569" x="2625725" y="4000500"/>
          <p14:tracePt t="37585" x="2608263" y="4000500"/>
          <p14:tracePt t="37602" x="2598738" y="4000500"/>
          <p14:tracePt t="37739" x="2589213" y="3983038"/>
          <p14:tracePt t="37756" x="2581275" y="3965575"/>
          <p14:tracePt t="37760" x="2581275" y="3956050"/>
          <p14:tracePt t="37771" x="2581275" y="3929063"/>
          <p14:tracePt t="37772" x="2571750" y="3884613"/>
          <p14:tracePt t="37785" x="2562225" y="3830638"/>
          <p14:tracePt t="37802" x="2554288" y="3732213"/>
          <p14:tracePt t="37820" x="2554288" y="3679825"/>
          <p14:tracePt t="37835" x="2554288" y="3643313"/>
          <p14:tracePt t="37853" x="2554288" y="3581400"/>
          <p14:tracePt t="37869" x="2554288" y="3544888"/>
          <p14:tracePt t="37885" x="2554288" y="3509963"/>
          <p14:tracePt t="37902" x="2536825" y="3465513"/>
          <p14:tracePt t="37919" x="2536825" y="3419475"/>
          <p14:tracePt t="37935" x="2536825" y="3402013"/>
          <p14:tracePt t="37952" x="2536825" y="3384550"/>
          <p14:tracePt t="37969" x="2536825" y="3375025"/>
          <p14:tracePt t="37985" x="2536825" y="3367088"/>
          <p14:tracePt t="38002" x="2536825" y="3340100"/>
          <p14:tracePt t="38019" x="2536825" y="3322638"/>
          <p14:tracePt t="38035" x="2536825" y="3268663"/>
          <p14:tracePt t="38052" x="2536825" y="3232150"/>
          <p14:tracePt t="38069" x="2536825" y="3197225"/>
          <p14:tracePt t="38085" x="2536825" y="3170238"/>
          <p14:tracePt t="38102" x="2536825" y="3152775"/>
          <p14:tracePt t="38156" x="2536825" y="3143250"/>
          <p14:tracePt t="38252" x="2527300" y="3143250"/>
          <p14:tracePt t="38268" x="2527300" y="3160713"/>
          <p14:tracePt t="38274" x="2517775" y="3187700"/>
          <p14:tracePt t="38284" x="2517775" y="3205163"/>
          <p14:tracePt t="38287" x="2517775" y="3241675"/>
          <p14:tracePt t="38302" x="2517775" y="3303588"/>
          <p14:tracePt t="38319" x="2517775" y="3402013"/>
          <p14:tracePt t="38337" x="2517775" y="3446463"/>
          <p14:tracePt t="38352" x="2517775" y="3490913"/>
          <p14:tracePt t="38369" x="2517775" y="3527425"/>
          <p14:tracePt t="38386" x="2517775" y="3544888"/>
          <p14:tracePt t="38402" x="2517775" y="3571875"/>
          <p14:tracePt t="38420" x="2517775" y="3589338"/>
          <p14:tracePt t="38436" x="2517775" y="3608388"/>
          <p14:tracePt t="38452" x="2517775" y="3643313"/>
          <p14:tracePt t="38469" x="2527300" y="3652838"/>
          <p14:tracePt t="38485" x="2527300" y="3679825"/>
          <p14:tracePt t="38503" x="2527300" y="3697288"/>
          <p14:tracePt t="38519" x="2527300" y="3714750"/>
          <p14:tracePt t="38536" x="2527300" y="3759200"/>
          <p14:tracePt t="38553" x="2527300" y="3768725"/>
          <p14:tracePt t="38569" x="2544763" y="3795713"/>
          <p14:tracePt t="38586" x="2544763" y="3803650"/>
          <p14:tracePt t="38602" x="2544763" y="3813175"/>
          <p14:tracePt t="38638" x="2554288" y="3813175"/>
          <p14:tracePt t="38653" x="2554288" y="3822700"/>
          <p14:tracePt t="38654" x="2554288" y="3840163"/>
          <p14:tracePt t="38702" x="2554288" y="3848100"/>
          <p14:tracePt t="38749" x="2554288" y="3857625"/>
          <p14:tracePt t="38814" x="2562225" y="3857625"/>
          <p14:tracePt t="38847" x="2562225" y="3840163"/>
          <p14:tracePt t="38850" x="2562225" y="3830638"/>
          <p14:tracePt t="38859" x="2562225" y="3803650"/>
          <p14:tracePt t="38869" x="2562225" y="3768725"/>
          <p14:tracePt t="38886" x="2562225" y="3724275"/>
          <p14:tracePt t="38903" x="2562225" y="3670300"/>
          <p14:tracePt t="38919" x="2562225" y="3616325"/>
          <p14:tracePt t="38936" x="2562225" y="3544888"/>
          <p14:tracePt t="38952" x="2562225" y="3500438"/>
          <p14:tracePt t="38969" x="2562225" y="3455988"/>
          <p14:tracePt t="38986" x="2562225" y="3438525"/>
          <p14:tracePt t="39003" x="2562225" y="3419475"/>
          <p14:tracePt t="39019" x="2562225" y="3402013"/>
          <p14:tracePt t="39054" x="2562225" y="3394075"/>
          <p14:tracePt t="39505" x="2562225" y="3402013"/>
          <p14:tracePt t="39518" x="2562225" y="3411538"/>
          <p14:tracePt t="39534" x="2562225" y="3419475"/>
          <p14:tracePt t="39547" x="2562225" y="3438525"/>
          <p14:tracePt t="39553" x="2562225" y="3473450"/>
          <p14:tracePt t="39569" x="2562225" y="3500438"/>
          <p14:tracePt t="39586" x="2562225" y="3554413"/>
          <p14:tracePt t="39603" x="2562225" y="3589338"/>
          <p14:tracePt t="39620" x="2562225" y="3633788"/>
          <p14:tracePt t="39636" x="2562225" y="3660775"/>
          <p14:tracePt t="39678" x="2562225" y="3670300"/>
          <p14:tracePt t="39682" x="2562225" y="3687763"/>
          <p14:tracePt t="39725" x="2571750" y="3705225"/>
          <p14:tracePt t="39730" x="2571750" y="3714750"/>
          <p14:tracePt t="39743" x="2571750" y="3732213"/>
          <p14:tracePt t="39757" x="2571750" y="3751263"/>
          <p14:tracePt t="39758" x="2571750" y="3768725"/>
          <p14:tracePt t="39770" x="2571750" y="3813175"/>
          <p14:tracePt t="39786" x="2571750" y="3830638"/>
          <p14:tracePt t="39803" x="2571750" y="3867150"/>
          <p14:tracePt t="39902" x="2581275" y="3867150"/>
          <p14:tracePt t="39918" x="2589213" y="3867150"/>
          <p14:tracePt t="39919" x="2608263" y="3867150"/>
          <p14:tracePt t="39934" x="2616200" y="3867150"/>
          <p14:tracePt t="39938" x="2705100" y="3867150"/>
          <p14:tracePt t="39954" x="2795588" y="3867150"/>
          <p14:tracePt t="39970" x="2928938" y="3867150"/>
          <p14:tracePt t="39987" x="2938463" y="3867150"/>
          <p14:tracePt t="40128" x="2928938" y="3857625"/>
          <p14:tracePt t="40131" x="2928938" y="3848100"/>
          <p14:tracePt t="40144" x="2919413" y="3848100"/>
          <p14:tracePt t="40148" x="2901950" y="3848100"/>
          <p14:tracePt t="40154" x="2847975" y="3848100"/>
          <p14:tracePt t="40170" x="2803525" y="3848100"/>
          <p14:tracePt t="40186" x="2741613" y="3848100"/>
          <p14:tracePt t="40204" x="2679700" y="3848100"/>
          <p14:tracePt t="40220" x="2608263" y="3848100"/>
          <p14:tracePt t="40237" x="2517775" y="3848100"/>
          <p14:tracePt t="40253" x="2428875" y="3848100"/>
          <p14:tracePt t="40270" x="2347913" y="3848100"/>
          <p14:tracePt t="40270" x="2322513" y="3840163"/>
          <p14:tracePt t="40287" x="2303463" y="3840163"/>
          <p14:tracePt t="40303" x="2286000" y="3840163"/>
          <p14:tracePt t="40321" x="2259013" y="3840163"/>
          <p14:tracePt t="40336" x="2214563" y="3857625"/>
          <p14:tracePt t="40353" x="2179638" y="3857625"/>
          <p14:tracePt t="40353" x="2160588" y="3875088"/>
          <p14:tracePt t="40372" x="2152650" y="3875088"/>
          <p14:tracePt t="40386" x="2108200" y="3884613"/>
          <p14:tracePt t="40404" x="2098675" y="3894138"/>
          <p14:tracePt t="40420" x="2081213" y="3894138"/>
          <p14:tracePt t="40436" x="2071688" y="3911600"/>
          <p14:tracePt t="40479" x="2054225" y="3919538"/>
          <p14:tracePt t="40487" x="2054225" y="3929063"/>
          <p14:tracePt t="40488" x="2054225" y="3938588"/>
          <p14:tracePt t="40503" x="2054225" y="3946525"/>
          <p14:tracePt t="40521" x="2054225" y="3983038"/>
          <p14:tracePt t="40537" x="2054225" y="3990975"/>
          <p14:tracePt t="40554" x="2054225" y="4017963"/>
          <p14:tracePt t="40570" x="2054225" y="4071938"/>
          <p14:tracePt t="40587" x="2054225" y="4098925"/>
          <p14:tracePt t="40604" x="2071688" y="4143375"/>
          <p14:tracePt t="40620" x="2089150" y="4170363"/>
          <p14:tracePt t="40636" x="2116138" y="4205288"/>
          <p14:tracePt t="40653" x="2125663" y="4224338"/>
          <p14:tracePt t="40670" x="2152650" y="4241800"/>
          <p14:tracePt t="40688" x="2179638" y="4259263"/>
          <p14:tracePt t="40703" x="2224088" y="4276725"/>
          <p14:tracePt t="40720" x="2268538" y="4295775"/>
          <p14:tracePt t="40737" x="2339975" y="4322763"/>
          <p14:tracePt t="40753" x="2401888" y="4322763"/>
          <p14:tracePt t="40771" x="2446338" y="4322763"/>
          <p14:tracePt t="40787" x="2490788" y="4340225"/>
          <p14:tracePt t="40805" x="2509838" y="4340225"/>
          <p14:tracePt t="40820" x="2544763" y="4330700"/>
          <p14:tracePt t="40837" x="2554288" y="4330700"/>
          <p14:tracePt t="40853" x="2581275" y="4322763"/>
          <p14:tracePt t="40944" x="2581275" y="4313238"/>
          <p14:tracePt t="40959" x="2571750" y="4313238"/>
          <p14:tracePt t="40959" x="2554288" y="4303713"/>
          <p14:tracePt t="40975" x="2536825" y="4303713"/>
          <p14:tracePt t="40987" x="2500313" y="4295775"/>
          <p14:tracePt t="40991" x="2393950" y="4276725"/>
          <p14:tracePt t="41005" x="2232025" y="4259263"/>
          <p14:tracePt t="41020" x="2054225" y="4241800"/>
          <p14:tracePt t="41037" x="1911350" y="4232275"/>
          <p14:tracePt t="41054" x="1776413" y="4232275"/>
          <p14:tracePt t="41070" x="1625600" y="4232275"/>
          <p14:tracePt t="41087" x="1536700" y="4232275"/>
          <p14:tracePt t="41104" x="1419225" y="4232275"/>
          <p14:tracePt t="41120" x="1312863" y="4232275"/>
          <p14:tracePt t="41138" x="1214438" y="4232275"/>
          <p14:tracePt t="41153" x="1133475" y="4232275"/>
          <p14:tracePt t="41171" x="1044575" y="4232275"/>
          <p14:tracePt t="41188" x="1009650" y="4232275"/>
          <p14:tracePt t="41204" x="965200" y="4232275"/>
          <p14:tracePt t="41220" x="919163" y="4232275"/>
          <p14:tracePt t="41237" x="857250" y="4232275"/>
          <p14:tracePt t="41253" x="795338" y="4232275"/>
          <p14:tracePt t="41270" x="723900" y="4232275"/>
          <p14:tracePt t="41288" x="652463" y="4232275"/>
          <p14:tracePt t="41304" x="571500" y="4232275"/>
          <p14:tracePt t="41320" x="517525" y="4232275"/>
          <p14:tracePt t="41338" x="473075" y="4232275"/>
          <p14:tracePt t="41354" x="446088" y="4232275"/>
          <p14:tracePt t="41370" x="411163" y="4232275"/>
          <p14:tracePt t="41387" x="401638" y="4232275"/>
          <p14:tracePt t="41404" x="384175" y="4214813"/>
          <p14:tracePt t="41570" x="384175" y="4205288"/>
          <p14:tracePt t="41585" x="384175" y="4197350"/>
          <p14:tracePt t="41714" x="393700" y="4197350"/>
          <p14:tracePt t="41745" x="411163" y="4197350"/>
          <p14:tracePt t="41750" x="428625" y="4197350"/>
          <p14:tracePt t="41761" x="465138" y="4197350"/>
          <p14:tracePt t="41765" x="490538" y="4197350"/>
          <p14:tracePt t="41773" x="544513" y="4179888"/>
          <p14:tracePt t="41787" x="581025" y="4179888"/>
          <p14:tracePt t="41804" x="625475" y="4179888"/>
          <p14:tracePt t="41821" x="669925" y="4160838"/>
          <p14:tracePt t="41837" x="704850" y="4152900"/>
          <p14:tracePt t="41854" x="758825" y="4152900"/>
          <p14:tracePt t="41870" x="803275" y="4152900"/>
          <p14:tracePt t="41887" x="847725" y="4152900"/>
          <p14:tracePt t="41905" x="901700" y="4152900"/>
          <p14:tracePt t="41905" x="928688" y="4152900"/>
          <p14:tracePt t="41921" x="982663" y="4152900"/>
          <p14:tracePt t="41938" x="1036638" y="4152900"/>
          <p14:tracePt t="41954" x="1089025" y="4152900"/>
          <p14:tracePt t="41970" x="1143000" y="4152900"/>
          <p14:tracePt t="41988" x="1196975" y="4152900"/>
          <p14:tracePt t="42004" x="1276350" y="4152900"/>
          <p14:tracePt t="42022" x="1330325" y="4152900"/>
          <p14:tracePt t="42038" x="1384300" y="4152900"/>
          <p14:tracePt t="42054" x="1438275" y="4152900"/>
          <p14:tracePt t="42070" x="1500188" y="4143375"/>
          <p14:tracePt t="42087" x="1544638" y="4143375"/>
          <p14:tracePt t="42105" x="1598613" y="4143375"/>
          <p14:tracePt t="42120" x="1643063" y="4143375"/>
          <p14:tracePt t="42137" x="1679575" y="4143375"/>
          <p14:tracePt t="42154" x="1724025" y="4143375"/>
          <p14:tracePt t="42171" x="1776413" y="4143375"/>
          <p14:tracePt t="42187" x="1830388" y="4143375"/>
          <p14:tracePt t="42204" x="1874838" y="4143375"/>
          <p14:tracePt t="42221" x="1919288" y="4125913"/>
          <p14:tracePt t="42237" x="1955800" y="4125913"/>
          <p14:tracePt t="42254" x="1973263" y="4125913"/>
          <p14:tracePt t="42272" x="1990725" y="4125913"/>
          <p14:tracePt t="42704" x="2000250" y="4125913"/>
          <p14:tracePt t="42721" x="2027238" y="4108450"/>
          <p14:tracePt t="42724" x="2044700" y="4108450"/>
          <p14:tracePt t="42736" x="2098675" y="4108450"/>
          <p14:tracePt t="42742" x="2143125" y="4108450"/>
          <p14:tracePt t="42753" x="2259013" y="4089400"/>
          <p14:tracePt t="42770" x="2384425" y="4071938"/>
          <p14:tracePt t="42788" x="2554288" y="4044950"/>
          <p14:tracePt t="42804" x="2697163" y="4027488"/>
          <p14:tracePt t="42820" x="2751138" y="4017963"/>
          <p14:tracePt t="42836" x="2776538" y="4017963"/>
          <p14:tracePt t="42853" x="2795588" y="4000500"/>
          <p14:tracePt t="42870" x="2813050" y="4000500"/>
          <p14:tracePt t="43139" x="2830513" y="4000500"/>
          <p14:tracePt t="43143" x="2840038" y="4000500"/>
          <p14:tracePt t="43154" x="2857500" y="4000500"/>
          <p14:tracePt t="43155" x="2911475" y="4000500"/>
          <p14:tracePt t="43171" x="2955925" y="4000500"/>
          <p14:tracePt t="43187" x="3000375" y="4000500"/>
          <p14:tracePt t="43204" x="3062288" y="4000500"/>
          <p14:tracePt t="43220" x="3116263" y="4000500"/>
          <p14:tracePt t="43238" x="3170238" y="4000500"/>
          <p14:tracePt t="43253" x="3251200" y="4000500"/>
          <p14:tracePt t="43271" x="3303588" y="4000500"/>
          <p14:tracePt t="43287" x="3357563" y="4000500"/>
          <p14:tracePt t="43304" x="3394075" y="4000500"/>
          <p14:tracePt t="43320" x="3429000" y="4000500"/>
          <p14:tracePt t="43337" x="3482975" y="4000500"/>
          <p14:tracePt t="43354" x="3536950" y="4000500"/>
          <p14:tracePt t="43370" x="3581400" y="4000500"/>
          <p14:tracePt t="43387" x="3643313" y="4000500"/>
          <p14:tracePt t="43404" x="3670300" y="4000500"/>
          <p14:tracePt t="43420" x="3732213" y="4000500"/>
          <p14:tracePt t="43438" x="3768725" y="4000500"/>
          <p14:tracePt t="43454" x="3795713" y="4000500"/>
          <p14:tracePt t="43471" x="3822700" y="4000500"/>
          <p14:tracePt t="43487" x="3840163" y="4000500"/>
          <p14:tracePt t="43503" x="3884613" y="4000500"/>
          <p14:tracePt t="43520" x="3929063" y="4000500"/>
          <p14:tracePt t="43537" x="4000500" y="4000500"/>
          <p14:tracePt t="43554" x="4037013" y="4000500"/>
          <p14:tracePt t="43570" x="4098925" y="4000500"/>
          <p14:tracePt t="43587" x="4197350" y="4000500"/>
          <p14:tracePt t="43604" x="4295775" y="4000500"/>
          <p14:tracePt t="43621" x="4322763" y="4000500"/>
          <p14:tracePt t="43637" x="4375150" y="4000500"/>
          <p14:tracePt t="43637" x="4402138" y="4000500"/>
          <p14:tracePt t="43655" x="4411663" y="4000500"/>
          <p14:tracePt t="44429" x="0" y="0"/>
        </p14:tracePtLst>
        <p14:tracePtLst>
          <p14:tracePt t="50332" x="3313113" y="3786188"/>
          <p14:tracePt t="50349" x="3303588" y="3776663"/>
          <p14:tracePt t="50376" x="3303588" y="3768725"/>
          <p14:tracePt t="50381" x="3286125" y="3768725"/>
          <p14:tracePt t="50393" x="3259138" y="3768725"/>
          <p14:tracePt t="50397" x="3232150" y="3768725"/>
          <p14:tracePt t="50407" x="3187700" y="3768725"/>
          <p14:tracePt t="50423" x="3152775" y="3768725"/>
          <p14:tracePt t="50440" x="3108325" y="3768725"/>
          <p14:tracePt t="50457" x="3071813" y="3768725"/>
          <p14:tracePt t="50473" x="3009900" y="3768725"/>
          <p14:tracePt t="50491" x="2946400" y="3768725"/>
          <p14:tracePt t="50506" x="2874963" y="3768725"/>
          <p14:tracePt t="50506" x="2847975" y="3768725"/>
          <p14:tracePt t="50524" x="2822575" y="3768725"/>
          <p14:tracePt t="50541" x="2768600" y="3768725"/>
          <p14:tracePt t="50557" x="2714625" y="3768725"/>
          <p14:tracePt t="50573" x="2652713" y="3768725"/>
          <p14:tracePt t="50590" x="2608263" y="3768725"/>
          <p14:tracePt t="50608" x="2589213" y="3768725"/>
          <p14:tracePt t="50648" x="2589213" y="3776663"/>
          <p14:tracePt t="50665" x="2581275" y="3776663"/>
          <p14:tracePt t="50697" x="2562225" y="3786188"/>
          <p14:tracePt t="50701" x="2554288" y="3786188"/>
          <p14:tracePt t="50712" x="2536825" y="3786188"/>
          <p14:tracePt t="50717" x="2517775" y="3795713"/>
          <p14:tracePt t="50725" x="2500313" y="3795713"/>
          <p14:tracePt t="50740" x="2482850" y="3795713"/>
          <p14:tracePt t="50757" x="2465388" y="3795713"/>
          <p14:tracePt t="50775" x="2419350" y="3795713"/>
          <p14:tracePt t="50790" x="2384425" y="3803650"/>
          <p14:tracePt t="50808" x="2357438" y="3822700"/>
          <p14:tracePt t="50824" x="2303463" y="3857625"/>
          <p14:tracePt t="50840" x="2295525" y="3867150"/>
          <p14:tracePt t="50858" x="2276475" y="3875088"/>
          <p14:tracePt t="50873" x="2259013" y="3894138"/>
          <p14:tracePt t="50891" x="2241550" y="3919538"/>
          <p14:tracePt t="50907" x="2224088" y="3938588"/>
          <p14:tracePt t="50926" x="2224088" y="3956050"/>
          <p14:tracePt t="50941" x="2224088" y="3965575"/>
          <p14:tracePt t="50957" x="2224088" y="3983038"/>
          <p14:tracePt t="50973" x="2224088" y="4010025"/>
          <p14:tracePt t="50990" x="2214563" y="4027488"/>
          <p14:tracePt t="51007" x="2214563" y="4062413"/>
          <p14:tracePt t="51024" x="2214563" y="4089400"/>
          <p14:tracePt t="51040" x="2214563" y="4125913"/>
          <p14:tracePt t="51057" x="2214563" y="4152900"/>
          <p14:tracePt t="51074" x="2214563" y="4170363"/>
          <p14:tracePt t="51115" x="2214563" y="4187825"/>
          <p14:tracePt t="51131" x="2232025" y="4205288"/>
          <p14:tracePt t="51140" x="2232025" y="4214813"/>
          <p14:tracePt t="51141" x="2251075" y="4232275"/>
          <p14:tracePt t="51157" x="2259013" y="4241800"/>
          <p14:tracePt t="51194" x="2268538" y="4251325"/>
          <p14:tracePt t="51195" x="2276475" y="4251325"/>
          <p14:tracePt t="51242" x="2295525" y="4251325"/>
          <p14:tracePt t="51247" x="2312988" y="4251325"/>
          <p14:tracePt t="51259" x="2339975" y="4251325"/>
          <p14:tracePt t="51260" x="2384425" y="4268788"/>
          <p14:tracePt t="51274" x="2419350" y="4268788"/>
          <p14:tracePt t="51291" x="2438400" y="4276725"/>
          <p14:tracePt t="51307" x="2482850" y="4276725"/>
          <p14:tracePt t="51324" x="2554288" y="4276725"/>
          <p14:tracePt t="51341" x="2598738" y="4276725"/>
          <p14:tracePt t="51357" x="2687638" y="4276725"/>
          <p14:tracePt t="51375" x="2714625" y="4276725"/>
          <p14:tracePt t="51391" x="2732088" y="4276725"/>
          <p14:tracePt t="51407" x="2751138" y="4276725"/>
          <p14:tracePt t="51424" x="2768600" y="4276725"/>
          <p14:tracePt t="51440" x="2803525" y="4276725"/>
          <p14:tracePt t="51458" x="2857500" y="4268788"/>
          <p14:tracePt t="51474" x="2884488" y="4259263"/>
          <p14:tracePt t="51490" x="2901950" y="4251325"/>
          <p14:tracePt t="51507" x="2928938" y="4241800"/>
          <p14:tracePt t="51524" x="2965450" y="4224338"/>
          <p14:tracePt t="51540" x="2990850" y="4205288"/>
          <p14:tracePt t="51557" x="3027363" y="4179888"/>
          <p14:tracePt t="51574" x="3036888" y="4179888"/>
          <p14:tracePt t="51591" x="3036888" y="4170363"/>
          <p14:tracePt t="51608" x="3044825" y="4170363"/>
          <p14:tracePt t="51624" x="3054350" y="4152900"/>
          <p14:tracePt t="51641" x="3071813" y="4125913"/>
          <p14:tracePt t="51657" x="3089275" y="4081463"/>
          <p14:tracePt t="51675" x="3098800" y="4062413"/>
          <p14:tracePt t="51691" x="3098800" y="4044950"/>
          <p14:tracePt t="51708" x="3098800" y="4027488"/>
          <p14:tracePt t="51725" x="3098800" y="4017963"/>
          <p14:tracePt t="51741" x="3098800" y="4000500"/>
          <p14:tracePt t="51757" x="3098800" y="3990975"/>
          <p14:tracePt t="51775" x="3098800" y="3965575"/>
          <p14:tracePt t="51791" x="3098800" y="3956050"/>
          <p14:tracePt t="51807" x="3081338" y="3938588"/>
          <p14:tracePt t="51824" x="3062288" y="3929063"/>
          <p14:tracePt t="51841" x="3027363" y="3919538"/>
          <p14:tracePt t="51857" x="2990850" y="3911600"/>
          <p14:tracePt t="51874" x="2938463" y="3894138"/>
          <p14:tracePt t="51891" x="2867025" y="3875088"/>
          <p14:tracePt t="51908" x="2822575" y="3875088"/>
          <p14:tracePt t="51924" x="2768600" y="3867150"/>
          <p14:tracePt t="51941" x="2714625" y="3857625"/>
          <p14:tracePt t="51957" x="2660650" y="3848100"/>
          <p14:tracePt t="51975" x="2608263" y="3830638"/>
          <p14:tracePt t="51992" x="2554288" y="3822700"/>
          <p14:tracePt t="52007" x="2509838" y="3813175"/>
          <p14:tracePt t="52025" x="2500313" y="3813175"/>
          <p14:tracePt t="52041" x="2473325" y="3813175"/>
          <p14:tracePt t="52057" x="2446338" y="3813175"/>
          <p14:tracePt t="52075" x="2419350" y="3813175"/>
          <p14:tracePt t="52091" x="2384425" y="3813175"/>
          <p14:tracePt t="52108" x="2357438" y="3813175"/>
          <p14:tracePt t="52124" x="2339975" y="3813175"/>
          <p14:tracePt t="52142" x="2330450" y="3813175"/>
          <p14:tracePt t="52157" x="2303463" y="3813175"/>
          <p14:tracePt t="52175" x="2268538" y="3822700"/>
          <p14:tracePt t="52191" x="2241550" y="3830638"/>
          <p14:tracePt t="52207" x="2214563" y="3840163"/>
          <p14:tracePt t="52225" x="2187575" y="3848100"/>
          <p14:tracePt t="52241" x="2179638" y="3857625"/>
          <p14:tracePt t="52257" x="2152650" y="3867150"/>
          <p14:tracePt t="52274" x="2143125" y="3875088"/>
          <p14:tracePt t="52291" x="2116138" y="3894138"/>
          <p14:tracePt t="52307" x="2098675" y="3911600"/>
          <p14:tracePt t="52324" x="2089150" y="3919538"/>
          <p14:tracePt t="52341" x="2089150" y="3938588"/>
          <p14:tracePt t="52358" x="2081213" y="3946525"/>
          <p14:tracePt t="52395" x="2081213" y="3956050"/>
          <p14:tracePt t="52408" x="2081213" y="3965575"/>
          <p14:tracePt t="52409" x="2081213" y="3973513"/>
          <p14:tracePt t="52424" x="2081213" y="4017963"/>
          <p14:tracePt t="52441" x="2081213" y="4054475"/>
          <p14:tracePt t="52458" x="2081213" y="4089400"/>
          <p14:tracePt t="52475" x="2089150" y="4108450"/>
          <p14:tracePt t="52491" x="2108200" y="4152900"/>
          <p14:tracePt t="52509" x="2116138" y="4170363"/>
          <p14:tracePt t="52524" x="2152650" y="4205288"/>
          <p14:tracePt t="52541" x="2187575" y="4241800"/>
          <p14:tracePt t="52558" x="2205038" y="4251325"/>
          <p14:tracePt t="52574" x="2224088" y="4259263"/>
          <p14:tracePt t="52591" x="2241550" y="4268788"/>
          <p14:tracePt t="52610" x="2259013" y="4286250"/>
          <p14:tracePt t="52624" x="2286000" y="4303713"/>
          <p14:tracePt t="52641" x="2312988" y="4322763"/>
          <p14:tracePt t="52658" x="2339975" y="4330700"/>
          <p14:tracePt t="52675" x="2357438" y="4348163"/>
          <p14:tracePt t="52691" x="2374900" y="4357688"/>
          <p14:tracePt t="52708" x="2393950" y="4367213"/>
          <p14:tracePt t="52725" x="2446338" y="4375150"/>
          <p14:tracePt t="52742" x="2500313" y="4375150"/>
          <p14:tracePt t="52758" x="2571750" y="4384675"/>
          <p14:tracePt t="52774" x="2625725" y="4384675"/>
          <p14:tracePt t="52792" x="2679700" y="4384675"/>
          <p14:tracePt t="52808" x="2714625" y="4384675"/>
          <p14:tracePt t="52824" x="2741613" y="4384675"/>
          <p14:tracePt t="52842" x="2803525" y="4375150"/>
          <p14:tracePt t="52858" x="2840038" y="4375150"/>
          <p14:tracePt t="52874" x="2857500" y="4357688"/>
          <p14:tracePt t="52891" x="2874963" y="4340225"/>
          <p14:tracePt t="52908" x="2901950" y="4313238"/>
          <p14:tracePt t="52924" x="2946400" y="4286250"/>
          <p14:tracePt t="52941" x="2973388" y="4259263"/>
          <p14:tracePt t="52959" x="2990850" y="4241800"/>
          <p14:tracePt t="52975" x="3009900" y="4205288"/>
          <p14:tracePt t="52991" x="3017838" y="4160838"/>
          <p14:tracePt t="53009" x="3017838" y="4152900"/>
          <p14:tracePt t="53024" x="3017838" y="4125913"/>
          <p14:tracePt t="53042" x="3017838" y="4108450"/>
          <p14:tracePt t="53058" x="3017838" y="4098925"/>
          <p14:tracePt t="53075" x="3017838" y="4081463"/>
          <p14:tracePt t="53091" x="3017838" y="4062413"/>
          <p14:tracePt t="53108" x="3017838" y="4044950"/>
          <p14:tracePt t="53126" x="3017838" y="4027488"/>
          <p14:tracePt t="53164" x="3017838" y="4010025"/>
          <p14:tracePt t="53165" x="3017838" y="3990975"/>
          <p14:tracePt t="53180" x="3009900" y="3983038"/>
          <p14:tracePt t="53180" x="2990850" y="3973513"/>
          <p14:tracePt t="53198" x="2990850" y="3965575"/>
          <p14:tracePt t="53208" x="2973388" y="3946525"/>
          <p14:tracePt t="53225" x="2946400" y="3938588"/>
          <p14:tracePt t="53241" x="2938463" y="3938588"/>
          <p14:tracePt t="53258" x="2919413" y="3929063"/>
          <p14:tracePt t="53275" x="2901950" y="3929063"/>
          <p14:tracePt t="53275" x="2894013" y="3919538"/>
          <p14:tracePt t="53293" x="2857500" y="3919538"/>
          <p14:tracePt t="53309" x="2840038" y="3919538"/>
          <p14:tracePt t="53325" x="2813050" y="3902075"/>
          <p14:tracePt t="53341" x="2803525" y="3902075"/>
          <p14:tracePt t="53358" x="2776538" y="3894138"/>
          <p14:tracePt t="53375" x="2759075" y="3884613"/>
          <p14:tracePt t="53392" x="2697163" y="3875088"/>
          <p14:tracePt t="53409" x="2670175" y="3857625"/>
          <p14:tracePt t="53425" x="2633663" y="3857625"/>
          <p14:tracePt t="53468" x="2625725" y="3857625"/>
          <p14:tracePt t="53485" x="2616200" y="3857625"/>
          <p14:tracePt t="53486" x="2608263" y="3857625"/>
          <p14:tracePt t="53491" x="2581275" y="3857625"/>
          <p14:tracePt t="53508" x="2562225" y="3857625"/>
          <p14:tracePt t="53525" x="2527300" y="3857625"/>
          <p14:tracePt t="53581" x="2500313" y="3867150"/>
          <p14:tracePt t="53597" x="2490788" y="3875088"/>
          <p14:tracePt t="53609" x="2482850" y="3875088"/>
          <p14:tracePt t="53610" x="2438400" y="3894138"/>
          <p14:tracePt t="53625" x="2411413" y="3911600"/>
          <p14:tracePt t="53642" x="2384425" y="3929063"/>
          <p14:tracePt t="53658" x="2374900" y="3938588"/>
          <p14:tracePt t="53675" x="2347913" y="3946525"/>
          <p14:tracePt t="53692" x="2330450" y="3965575"/>
          <p14:tracePt t="53708" x="2303463" y="3983038"/>
          <p14:tracePt t="53726" x="2295525" y="3990975"/>
          <p14:tracePt t="53741" x="2276475" y="4010025"/>
          <p14:tracePt t="53758" x="2276475" y="4017963"/>
          <p14:tracePt t="53793" x="2276475" y="4027488"/>
          <p14:tracePt t="53794" x="2259013" y="4044950"/>
          <p14:tracePt t="53809" x="2251075" y="4054475"/>
          <p14:tracePt t="53825" x="2241550" y="4071938"/>
          <p14:tracePt t="53841" x="2232025" y="4098925"/>
          <p14:tracePt t="53858" x="2224088" y="4116388"/>
          <p14:tracePt t="53875" x="2224088" y="4133850"/>
          <p14:tracePt t="53892" x="2224088" y="4143375"/>
          <p14:tracePt t="53908" x="2224088" y="4152900"/>
          <p14:tracePt t="53925" x="2224088" y="4179888"/>
          <p14:tracePt t="53942" x="2241550" y="4205288"/>
          <p14:tracePt t="53958" x="2259013" y="4224338"/>
          <p14:tracePt t="53975" x="2268538" y="4241800"/>
          <p14:tracePt t="53992" x="2286000" y="4251325"/>
          <p14:tracePt t="54008" x="2286000" y="4259263"/>
          <p14:tracePt t="54025" x="2303463" y="4276725"/>
          <p14:tracePt t="54042" x="2339975" y="4295775"/>
          <p14:tracePt t="54059" x="2384425" y="4322763"/>
          <p14:tracePt t="54074" x="2438400" y="4322763"/>
          <p14:tracePt t="54092" x="2517775" y="4340225"/>
          <p14:tracePt t="54108" x="2527300" y="4340225"/>
          <p14:tracePt t="54125" x="2554288" y="4340225"/>
          <p14:tracePt t="54142" x="2633663" y="4340225"/>
          <p14:tracePt t="54158" x="2687638" y="4340225"/>
          <p14:tracePt t="54175" x="2724150" y="4330700"/>
          <p14:tracePt t="54192" x="2786063" y="4313238"/>
          <p14:tracePt t="54208" x="2813050" y="4295775"/>
          <p14:tracePt t="54226" x="2857500" y="4251325"/>
          <p14:tracePt t="54242" x="2884488" y="4224338"/>
          <p14:tracePt t="54258" x="2911475" y="4197350"/>
          <p14:tracePt t="54275" x="2938463" y="4170363"/>
          <p14:tracePt t="54292" x="2965450" y="4152900"/>
          <p14:tracePt t="54309" x="2965450" y="4133850"/>
          <p14:tracePt t="54325" x="2965450" y="4125913"/>
          <p14:tracePt t="54342" x="2965450" y="4098925"/>
          <p14:tracePt t="54358" x="2965450" y="4071938"/>
          <p14:tracePt t="54376" x="2955925" y="4054475"/>
          <p14:tracePt t="54392" x="2955925" y="4037013"/>
          <p14:tracePt t="54409" x="2938463" y="4010025"/>
          <p14:tracePt t="54425" x="2919413" y="3990975"/>
          <p14:tracePt t="54442" x="2874963" y="3973513"/>
          <p14:tracePt t="54459" x="2830513" y="3946525"/>
          <p14:tracePt t="54475" x="2786063" y="3929063"/>
          <p14:tracePt t="54492" x="2751138" y="3911600"/>
          <p14:tracePt t="54509" x="2724150" y="3911600"/>
          <p14:tracePt t="54525" x="2679700" y="3911600"/>
          <p14:tracePt t="54543" x="2625725" y="3911600"/>
          <p14:tracePt t="54559" x="2581275" y="3911600"/>
          <p14:tracePt t="54576" x="2544763" y="3911600"/>
          <p14:tracePt t="54592" x="2517775" y="3911600"/>
          <p14:tracePt t="54609" x="2465388" y="3911600"/>
          <p14:tracePt t="54643" x="2428875" y="3911600"/>
          <p14:tracePt t="54644" x="2384425" y="3911600"/>
          <p14:tracePt t="54659" x="2347913" y="3911600"/>
          <p14:tracePt t="54675" x="2330450" y="3911600"/>
          <p14:tracePt t="54692" x="2312988" y="3911600"/>
          <p14:tracePt t="54709" x="2303463" y="3911600"/>
          <p14:tracePt t="54725" x="2286000" y="3929063"/>
          <p14:tracePt t="54742" x="2268538" y="3946525"/>
          <p14:tracePt t="54759" x="2251075" y="3965575"/>
          <p14:tracePt t="54775" x="2241550" y="3990975"/>
          <p14:tracePt t="54792" x="2232025" y="4000500"/>
          <p14:tracePt t="54829" x="2232025" y="4010025"/>
          <p14:tracePt t="54842" x="2232025" y="4017963"/>
          <p14:tracePt t="54863" x="2232025" y="4027488"/>
          <p14:tracePt t="54896" x="2232025" y="4037013"/>
          <p14:tracePt t="54899" x="2232025" y="4044950"/>
          <p14:tracePt t="55888" x="2224088" y="4044950"/>
          <p14:tracePt t="55904" x="2205038" y="4054475"/>
          <p14:tracePt t="55905" x="2179638" y="4062413"/>
          <p14:tracePt t="55909" x="2143125" y="4089400"/>
          <p14:tracePt t="55926" x="2089150" y="4098925"/>
          <p14:tracePt t="55942" x="2036763" y="4125913"/>
          <p14:tracePt t="55959" x="1946275" y="4152900"/>
          <p14:tracePt t="55976" x="1822450" y="4179888"/>
          <p14:tracePt t="55993" x="1660525" y="4205288"/>
          <p14:tracePt t="56009" x="1490663" y="4224338"/>
          <p14:tracePt t="56027" x="1347788" y="4241800"/>
          <p14:tracePt t="56042" x="1223963" y="4259263"/>
          <p14:tracePt t="56059" x="1098550" y="4259263"/>
          <p14:tracePt t="56077" x="982663" y="4259263"/>
          <p14:tracePt t="56093" x="866775" y="4259263"/>
          <p14:tracePt t="56110" x="776288" y="4259263"/>
          <p14:tracePt t="56126" x="687388" y="4259263"/>
          <p14:tracePt t="56143" x="588963" y="4259263"/>
          <p14:tracePt t="56159" x="490538" y="4259263"/>
          <p14:tracePt t="56176" x="401638" y="4259263"/>
          <p14:tracePt t="56192" x="347663" y="4259263"/>
          <p14:tracePt t="56209" x="295275" y="4259263"/>
          <p14:tracePt t="56226" x="250825" y="4259263"/>
          <p14:tracePt t="56244" x="196850" y="4259263"/>
          <p14:tracePt t="56259" x="125413" y="4259263"/>
          <p14:tracePt t="56277" x="80963" y="4259263"/>
          <p14:tracePt t="56293" x="53975" y="4259263"/>
          <p14:tracePt t="56309" x="26988" y="4259263"/>
          <p14:tracePt t="56349" x="17463" y="4259263"/>
          <p14:tracePt t="56359" x="9525" y="4259263"/>
          <p14:tracePt t="56416" x="0" y="4259263"/>
          <p14:tracePt t="56430" x="0" y="4251325"/>
          <p14:tracePt t="56452" x="0" y="4232275"/>
          <p14:tracePt t="56469" x="0" y="4214813"/>
          <p14:tracePt t="56481" x="0" y="4205288"/>
          <p14:tracePt t="56497" x="0" y="4197350"/>
          <p14:tracePt t="56500" x="0" y="4187825"/>
          <p14:tracePt t="56513" x="0" y="4179888"/>
          <p14:tracePt t="56526" x="0" y="4170363"/>
          <p14:tracePt t="56543" x="0" y="4152900"/>
          <p14:tracePt t="56543" x="0" y="4143375"/>
          <p14:tracePt t="56560" x="0" y="4133850"/>
          <p14:tracePt t="56576" x="0" y="4125913"/>
          <p14:tracePt t="56593" x="0" y="4108450"/>
          <p14:tracePt t="56640" x="9525" y="4089400"/>
          <p14:tracePt t="56641" x="17463" y="4089400"/>
          <p14:tracePt t="56649" x="17463" y="4081463"/>
          <p14:tracePt t="56689" x="26988" y="4081463"/>
          <p14:tracePt t="56801" x="26988" y="4062413"/>
          <p14:tracePt t="56817" x="26988" y="4054475"/>
          <p14:tracePt t="56820" x="36513" y="4054475"/>
          <p14:tracePt t="56832" x="36513" y="4044950"/>
          <p14:tracePt t="57394" x="44450" y="4044950"/>
          <p14:tracePt t="57843" x="61913" y="4044950"/>
          <p14:tracePt t="57875" x="71438" y="4037013"/>
          <p14:tracePt t="57883" x="80963" y="4037013"/>
          <p14:tracePt t="57923" x="88900" y="4037013"/>
          <p14:tracePt t="57954" x="107950" y="4027488"/>
          <p14:tracePt t="57959" x="115888" y="4027488"/>
          <p14:tracePt t="57970" x="125413" y="4027488"/>
          <p14:tracePt t="57977" x="142875" y="4017963"/>
          <p14:tracePt t="58018" x="152400" y="4017963"/>
          <p14:tracePt t="58022" x="160338" y="4017963"/>
          <p14:tracePt t="58035" x="179388" y="4017963"/>
          <p14:tracePt t="58043" x="196850" y="4017963"/>
          <p14:tracePt t="58060" x="214313" y="4010025"/>
          <p14:tracePt t="58077" x="231775" y="4010025"/>
          <p14:tracePt t="58093" x="250825" y="4010025"/>
          <p14:tracePt t="58130" x="258763" y="4010025"/>
          <p14:tracePt t="58147" x="276225" y="4010025"/>
          <p14:tracePt t="58163" x="285750" y="4010025"/>
          <p14:tracePt t="58164" x="295275" y="4010025"/>
          <p14:tracePt t="58178" x="330200" y="4010025"/>
          <p14:tracePt t="58194" x="347663" y="4010025"/>
          <p14:tracePt t="58210" x="357188" y="4010025"/>
          <p14:tracePt t="58227" x="374650" y="4010025"/>
          <p14:tracePt t="58243" x="401638" y="4010025"/>
          <p14:tracePt t="58261" x="419100" y="4010025"/>
          <p14:tracePt t="58277" x="438150" y="4010025"/>
          <p14:tracePt t="58295" x="446088" y="4010025"/>
          <p14:tracePt t="58310" x="465138" y="4010025"/>
          <p14:tracePt t="58327" x="473075" y="4010025"/>
          <p14:tracePt t="58343" x="509588" y="4010025"/>
          <p14:tracePt t="58360" x="554038" y="4010025"/>
          <p14:tracePt t="58377" x="571500" y="4010025"/>
          <p14:tracePt t="58394" x="608013" y="4010025"/>
          <p14:tracePt t="58410" x="615950" y="4010025"/>
          <p14:tracePt t="58427" x="642938" y="4010025"/>
          <p14:tracePt t="58444" x="679450" y="4010025"/>
          <p14:tracePt t="58460" x="741363" y="4010025"/>
          <p14:tracePt t="58477" x="776288" y="4010025"/>
          <p14:tracePt t="58494" x="795338" y="4010025"/>
          <p14:tracePt t="58510" x="812800" y="4010025"/>
          <p14:tracePt t="58527" x="822325" y="4010025"/>
          <p14:tracePt t="58544" x="839788" y="4010025"/>
          <p14:tracePt t="58560" x="874713" y="4010025"/>
          <p14:tracePt t="58577" x="919163" y="4010025"/>
          <p14:tracePt t="58577" x="938213" y="4010025"/>
          <p14:tracePt t="58595" x="965200" y="4010025"/>
          <p14:tracePt t="58611" x="1017588" y="4010025"/>
          <p14:tracePt t="58628" x="1044575" y="4010025"/>
          <p14:tracePt t="58644" x="1125538" y="4010025"/>
          <p14:tracePt t="58661" x="1179513" y="4010025"/>
          <p14:tracePt t="58677" x="1231900" y="4010025"/>
          <p14:tracePt t="58694" x="1295400" y="4010025"/>
          <p14:tracePt t="58711" x="1330325" y="4010025"/>
          <p14:tracePt t="58727" x="1384300" y="4000500"/>
          <p14:tracePt t="58744" x="1455738" y="3990975"/>
          <p14:tracePt t="58760" x="1500188" y="3990975"/>
          <p14:tracePt t="58777" x="1554163" y="3990975"/>
          <p14:tracePt t="58794" x="1589088" y="3990975"/>
          <p14:tracePt t="58810" x="1608138" y="3990975"/>
          <p14:tracePt t="58827" x="1625600" y="3990975"/>
          <p14:tracePt t="58844" x="1670050" y="3990975"/>
          <p14:tracePt t="58860" x="1724025" y="3990975"/>
          <p14:tracePt t="58877" x="1795463" y="3990975"/>
          <p14:tracePt t="58894" x="1866900" y="3990975"/>
          <p14:tracePt t="58911" x="1884363" y="3990975"/>
          <p14:tracePt t="58927" x="1893888" y="3990975"/>
          <p14:tracePt t="58944" x="1901825" y="3990975"/>
          <p14:tracePt t="58961" x="1928813" y="3990975"/>
          <p14:tracePt t="58977" x="1955800" y="3990975"/>
          <p14:tracePt t="58995" x="1973263" y="3990975"/>
          <p14:tracePt t="59011" x="1982788" y="3990975"/>
          <p14:tracePt t="59061" x="1990725" y="3990975"/>
          <p14:tracePt t="59062" x="2000250" y="3990975"/>
          <p14:tracePt t="59080" x="2017713" y="3990975"/>
          <p14:tracePt t="59253" x="2027238" y="3983038"/>
          <p14:tracePt t="59301" x="2027238" y="3973513"/>
          <p14:tracePt t="59332" x="2027238" y="3956050"/>
          <p14:tracePt t="59337" x="2027238" y="3946525"/>
          <p14:tracePt t="59349" x="2036763" y="3946525"/>
          <p14:tracePt t="59361" x="2036763" y="3938588"/>
          <p14:tracePt t="59362" x="2054225" y="3919538"/>
          <p14:tracePt t="59413" x="2071688" y="3919538"/>
          <p14:tracePt t="59417" x="2081213" y="3919538"/>
          <p14:tracePt t="59435" x="2081213" y="3911600"/>
          <p14:tracePt t="59436" x="2089150" y="3911600"/>
          <p14:tracePt t="59445" x="2108200" y="3911600"/>
          <p14:tracePt t="59461" x="2143125" y="3884613"/>
          <p14:tracePt t="59478" x="2187575" y="3875088"/>
          <p14:tracePt t="59494" x="2224088" y="3867150"/>
          <p14:tracePt t="59512" x="2251075" y="3857625"/>
          <p14:tracePt t="59527" x="2259013" y="3857625"/>
          <p14:tracePt t="59544" x="2286000" y="3857625"/>
          <p14:tracePt t="59561" x="2330450" y="3857625"/>
          <p14:tracePt t="59577" x="2374900" y="3857625"/>
          <p14:tracePt t="59595" x="2419350" y="3857625"/>
          <p14:tracePt t="59612" x="2455863" y="3857625"/>
          <p14:tracePt t="59628" x="2473325" y="3857625"/>
          <p14:tracePt t="59644" x="2500313" y="3857625"/>
          <p14:tracePt t="59661" x="2527300" y="3857625"/>
          <p14:tracePt t="59678" x="2581275" y="3857625"/>
          <p14:tracePt t="59694" x="2608263" y="3867150"/>
          <p14:tracePt t="59711" x="2625725" y="3875088"/>
          <p14:tracePt t="59765" x="2633663" y="3875088"/>
          <p14:tracePt t="59770" x="2643188" y="3894138"/>
          <p14:tracePt t="59780" x="2670175" y="3911600"/>
          <p14:tracePt t="59800" x="2687638" y="3929063"/>
          <p14:tracePt t="59823" x="2697163" y="3938588"/>
          <p14:tracePt t="59848" x="2697163" y="3956050"/>
          <p14:tracePt t="59861" x="2697163" y="3973513"/>
          <p14:tracePt t="59872" x="2705100" y="3983038"/>
          <p14:tracePt t="59878" x="2714625" y="3990975"/>
          <p14:tracePt t="59894" x="2714625" y="4000500"/>
          <p14:tracePt t="59911" x="2714625" y="4010025"/>
          <p14:tracePt t="59929" x="2714625" y="4027488"/>
          <p14:tracePt t="59944" x="2714625" y="4044950"/>
          <p14:tracePt t="59961" x="2714625" y="4054475"/>
          <p14:tracePt t="59978" x="2714625" y="4081463"/>
          <p14:tracePt t="59995" x="2714625" y="4108450"/>
          <p14:tracePt t="60011" x="2705100" y="4133850"/>
          <p14:tracePt t="60028" x="2660650" y="4160838"/>
          <p14:tracePt t="60044" x="2608263" y="4187825"/>
          <p14:tracePt t="60061" x="2571750" y="4205288"/>
          <p14:tracePt t="60078" x="2544763" y="4224338"/>
          <p14:tracePt t="60094" x="2527300" y="4224338"/>
          <p14:tracePt t="60111" x="2500313" y="4224338"/>
          <p14:tracePt t="60128" x="2473325" y="4241800"/>
          <p14:tracePt t="60144" x="2446338" y="4241800"/>
          <p14:tracePt t="60161" x="2428875" y="4241800"/>
          <p14:tracePt t="60178" x="2411413" y="4241800"/>
          <p14:tracePt t="60246" x="2393950" y="4241800"/>
          <p14:tracePt t="60261" x="2384425" y="4241800"/>
          <p14:tracePt t="60294" x="2384425" y="4232275"/>
          <p14:tracePt t="60299" x="2384425" y="4224338"/>
          <p14:tracePt t="60310" x="2384425" y="4197350"/>
          <p14:tracePt t="60327" x="2384425" y="4179888"/>
          <p14:tracePt t="60328" x="2366963" y="4143375"/>
          <p14:tracePt t="60344" x="2366963" y="4125913"/>
          <p14:tracePt t="60361" x="2366963" y="4108450"/>
          <p14:tracePt t="60378" x="2366963" y="4089400"/>
          <p14:tracePt t="60395" x="2366963" y="4081463"/>
          <p14:tracePt t="60411" x="2366963" y="4071938"/>
          <p14:tracePt t="60428" x="2366963" y="4062413"/>
          <p14:tracePt t="60470" x="2366963" y="4054475"/>
          <p14:tracePt t="60474" x="2374900" y="4037013"/>
          <p14:tracePt t="60478" x="2384425" y="4027488"/>
          <p14:tracePt t="60494" x="2401888" y="4010025"/>
          <p14:tracePt t="60511" x="2428875" y="4010025"/>
          <p14:tracePt t="60528" x="2455863" y="4000500"/>
          <p14:tracePt t="60544" x="2455863" y="3990975"/>
          <p14:tracePt t="60561" x="2465388" y="3990975"/>
          <p14:tracePt t="60578" x="2482850" y="3990975"/>
          <p14:tracePt t="60595" x="2490788" y="3990975"/>
          <p14:tracePt t="60612" x="2509838" y="3990975"/>
          <p14:tracePt t="60628" x="2527300" y="3990975"/>
          <p14:tracePt t="60662" x="2544763" y="3990975"/>
          <p14:tracePt t="60678" x="2562225" y="3990975"/>
          <p14:tracePt t="60679" x="2581275" y="3990975"/>
          <p14:tracePt t="60695" x="2598738" y="4000500"/>
          <p14:tracePt t="60711" x="2616200" y="4010025"/>
          <p14:tracePt t="60774" x="2625725" y="4017963"/>
          <p14:tracePt t="60839" x="2633663" y="4027488"/>
          <p14:tracePt t="61623" x="2633663" y="4037013"/>
          <p14:tracePt t="61639" x="2643188" y="4037013"/>
          <p14:tracePt t="61643" x="2660650" y="4037013"/>
          <p14:tracePt t="61652" x="2679700" y="4037013"/>
          <p14:tracePt t="61662" x="2714625" y="4054475"/>
          <p14:tracePt t="61678" x="2724150" y="4054475"/>
          <p14:tracePt t="61695" x="2732088" y="4054475"/>
          <p14:tracePt t="61712" x="2759075" y="4054475"/>
          <p14:tracePt t="61729" x="2776538" y="4071938"/>
          <p14:tracePt t="61745" x="2803525" y="4071938"/>
          <p14:tracePt t="61762" x="2840038" y="4071938"/>
          <p14:tracePt t="61779" x="2857500" y="4071938"/>
          <p14:tracePt t="61848" x="2867025" y="4071938"/>
          <p14:tracePt t="61853" x="2874963" y="4071938"/>
          <p14:tracePt t="61865" x="2884488" y="4071938"/>
          <p14:tracePt t="61865" x="2894013" y="4071938"/>
          <p14:tracePt t="61878" x="2901950" y="4071938"/>
          <p14:tracePt t="61944" x="2919413" y="4071938"/>
          <p14:tracePt t="61961" x="2928938" y="4071938"/>
          <p14:tracePt t="61978" x="2938463" y="4071938"/>
          <p14:tracePt t="61979" x="2955925" y="4071938"/>
          <p14:tracePt t="61995" x="2982913" y="4071938"/>
          <p14:tracePt t="62013" x="3009900" y="4071938"/>
          <p14:tracePt t="62029" x="3036888" y="4071938"/>
          <p14:tracePt t="62046" x="3054350" y="4071938"/>
          <p14:tracePt t="62062" x="3098800" y="4071938"/>
          <p14:tracePt t="62079" x="3133725" y="4071938"/>
          <p14:tracePt t="62095" x="3152775" y="4071938"/>
          <p14:tracePt t="62113" x="3179763" y="4071938"/>
          <p14:tracePt t="62152" x="3187700" y="4071938"/>
          <p14:tracePt t="62157" x="3197225" y="4071938"/>
          <p14:tracePt t="62184" x="3205163" y="4071938"/>
          <p14:tracePt t="62185" x="3214688" y="4071938"/>
          <p14:tracePt t="62233" x="3224213" y="4071938"/>
          <p14:tracePt t="62264" x="3232150" y="4071938"/>
          <p14:tracePt t="62281" x="3241675" y="4071938"/>
          <p14:tracePt t="62297" x="3268663" y="4071938"/>
          <p14:tracePt t="62299" x="3286125" y="4071938"/>
          <p14:tracePt t="62312" x="3303588" y="4071938"/>
          <p14:tracePt t="62313" x="3367088" y="4071938"/>
          <p14:tracePt t="62329" x="3402013" y="4071938"/>
          <p14:tracePt t="62346" x="3446463" y="4071938"/>
          <p14:tracePt t="62362" x="3500438" y="4071938"/>
          <p14:tracePt t="62379" x="3571875" y="4071938"/>
          <p14:tracePt t="62379" x="3589338" y="4071938"/>
          <p14:tracePt t="62396" x="3652838" y="4071938"/>
          <p14:tracePt t="62413" x="3714750" y="4071938"/>
          <p14:tracePt t="62429" x="3724275" y="4071938"/>
          <p14:tracePt t="62472" x="3732213" y="4071938"/>
          <p14:tracePt t="62477" x="3741738" y="4071938"/>
          <p14:tracePt t="62505" x="3751263" y="4071938"/>
          <p14:tracePt t="62521" x="3759200" y="4071938"/>
          <p14:tracePt t="62537" x="3768725" y="4071938"/>
          <p14:tracePt t="62541" x="3776663" y="4071938"/>
          <p14:tracePt t="62568" x="3786188" y="4071938"/>
          <p14:tracePt t="62573" x="3795713" y="4071938"/>
          <p14:tracePt t="62583" x="3803650" y="4071938"/>
          <p14:tracePt t="62595" x="3813175" y="4071938"/>
          <p14:tracePt t="62637" x="3822700" y="4071938"/>
          <p14:tracePt t="62649" x="3830638" y="4071938"/>
          <p14:tracePt t="62652" x="3848100" y="4071938"/>
          <p14:tracePt t="62664" x="3884613" y="4071938"/>
          <p14:tracePt t="62679" x="3919538" y="4071938"/>
          <p14:tracePt t="62696" x="3973513" y="4071938"/>
          <p14:tracePt t="62713" x="4017963" y="4062413"/>
          <p14:tracePt t="62729" x="4044950" y="4071938"/>
          <p14:tracePt t="62746" x="4071938" y="4071938"/>
          <p14:tracePt t="62825" x="4081463" y="4071938"/>
          <p14:tracePt t="62841" x="4089400" y="4071938"/>
          <p14:tracePt t="64411" x="4089400" y="4081463"/>
          <p14:tracePt t="64426" x="4089400" y="4089400"/>
          <p14:tracePt t="64442" x="4089400" y="4098925"/>
          <p14:tracePt t="66430" x="4089400" y="4116388"/>
          <p14:tracePt t="66446" x="4089400" y="4125913"/>
          <p14:tracePt t="66462" x="4089400" y="4133850"/>
          <p14:tracePt t="66467" x="4089400" y="4143375"/>
          <p14:tracePt t="68626" x="4071938" y="4143375"/>
          <p14:tracePt t="68641" x="4062413" y="4143375"/>
          <p14:tracePt t="68646" x="4054475" y="4133850"/>
          <p14:tracePt t="68654" x="4017963" y="4116388"/>
          <p14:tracePt t="68666" x="3973513" y="4089400"/>
          <p14:tracePt t="68683" x="3919538" y="4081463"/>
          <p14:tracePt t="68700" x="3803650" y="4062413"/>
          <p14:tracePt t="68716" x="3679825" y="4037013"/>
          <p14:tracePt t="68733" x="3616325" y="4027488"/>
          <p14:tracePt t="68749" x="3544888" y="4010025"/>
          <p14:tracePt t="68766" x="3500438" y="3990975"/>
          <p14:tracePt t="68783" x="3473450" y="3990975"/>
          <p14:tracePt t="68799" x="3429000" y="3973513"/>
          <p14:tracePt t="68799" x="3394075" y="3965575"/>
          <p14:tracePt t="68866" x="3375025" y="3946525"/>
          <p14:tracePt t="68914" x="3348038" y="3946525"/>
          <p14:tracePt t="68917" x="3313113" y="3946525"/>
          <p14:tracePt t="68933" x="3197225" y="3965575"/>
          <p14:tracePt t="68934" x="3081338" y="3983038"/>
          <p14:tracePt t="68949" x="2946400" y="4000500"/>
          <p14:tracePt t="68966" x="2803525" y="4027488"/>
          <p14:tracePt t="68983" x="2759075" y="4044950"/>
          <p14:tracePt t="68999" x="2751138" y="4044950"/>
          <p14:tracePt t="69187" x="2751138" y="4054475"/>
          <p14:tracePt t="69507" x="2759075" y="4054475"/>
          <p14:tracePt t="69524" x="2759075" y="4062413"/>
          <p14:tracePt t="69528" x="2759075" y="4071938"/>
          <p14:tracePt t="69540" x="2768600" y="4081463"/>
          <p14:tracePt t="69543" x="2776538" y="4089400"/>
          <p14:tracePt t="69550" x="2795588" y="4108450"/>
          <p14:tracePt t="69566" x="2803525" y="4108450"/>
          <p14:tracePt t="69604" x="2813050" y="4108450"/>
          <p14:tracePt t="69604" x="2830513" y="4108450"/>
          <p14:tracePt t="69616" x="2874963" y="4108450"/>
          <p14:tracePt t="69634" x="2946400" y="4108450"/>
          <p14:tracePt t="69650" x="3000375" y="4108450"/>
          <p14:tracePt t="69650" x="3054350" y="4108450"/>
          <p14:tracePt t="69667" x="3089275" y="4116388"/>
          <p14:tracePt t="69732" x="3098800" y="4116388"/>
          <p14:tracePt t="69736" x="3108325" y="4116388"/>
          <p14:tracePt t="69736" x="3116263" y="4116388"/>
          <p14:tracePt t="69748" x="3125788" y="4116388"/>
          <p14:tracePt t="69766" x="3133725" y="4116388"/>
          <p14:tracePt t="69767" x="3152775" y="4116388"/>
          <p14:tracePt t="69859" x="3170238" y="4116388"/>
          <p14:tracePt t="70052" x="3179763" y="4116388"/>
          <p14:tracePt t="70982" x="3179763" y="4108450"/>
          <p14:tracePt t="71001" x="3187700" y="4108450"/>
          <p14:tracePt t="71013" x="3197225" y="4108450"/>
          <p14:tracePt t="71017" x="3205163" y="4108450"/>
          <p14:tracePt t="71030" x="3251200" y="4108450"/>
          <p14:tracePt t="71034" x="3303588" y="4089400"/>
          <p14:tracePt t="71050" x="3340100" y="4081463"/>
          <p14:tracePt t="71067" x="3384550" y="4081463"/>
          <p14:tracePt t="71084" x="3402013" y="4081463"/>
          <p14:tracePt t="71100" x="3438525" y="4071938"/>
          <p14:tracePt t="71117" x="3500438" y="4062413"/>
          <p14:tracePt t="71135" x="3562350" y="4062413"/>
          <p14:tracePt t="71150" x="3608388" y="4062413"/>
          <p14:tracePt t="71167" x="3633788" y="4054475"/>
          <p14:tracePt t="71184" x="3660775" y="4054475"/>
          <p14:tracePt t="71237" x="3679825" y="4054475"/>
          <p14:tracePt t="71252" x="3697288" y="4054475"/>
          <p14:tracePt t="71257" x="3724275" y="4044950"/>
          <p14:tracePt t="71266" x="3732213" y="4037013"/>
          <p14:tracePt t="71266" x="3751263" y="4037013"/>
          <p14:tracePt t="71301" x="3759200" y="4037013"/>
          <p14:tracePt t="71305" x="3768725" y="4037013"/>
          <p14:tracePt t="71317" x="3795713" y="4037013"/>
          <p14:tracePt t="71323" x="3813175" y="4037013"/>
          <p14:tracePt t="71334" x="3840163" y="4037013"/>
          <p14:tracePt t="71350" x="3848100" y="4037013"/>
          <p14:tracePt t="71397" x="3857625" y="4037013"/>
          <p14:tracePt t="71413" x="3875088" y="4037013"/>
          <p14:tracePt t="71429" x="3894138" y="4037013"/>
          <p14:tracePt t="71433" x="3902075" y="4037013"/>
          <p14:tracePt t="71445" x="3965575" y="4037013"/>
          <p14:tracePt t="71450" x="4000500" y="4037013"/>
          <p14:tracePt t="71467" x="4017963" y="4044950"/>
          <p14:tracePt t="71484" x="4037013" y="4044950"/>
          <p14:tracePt t="71501" x="4054475" y="4044950"/>
          <p14:tracePt t="71517" x="4098925" y="4044950"/>
          <p14:tracePt t="71535" x="4133850" y="4044950"/>
          <p14:tracePt t="71551" x="4224338" y="4037013"/>
          <p14:tracePt t="71568" x="4251325" y="4027488"/>
          <p14:tracePt t="71606" x="4259263" y="4027488"/>
          <p14:tracePt t="71638" x="4276725" y="4017963"/>
          <p14:tracePt t="71654" x="4286250" y="4017963"/>
          <p14:tracePt t="71657" x="4303713" y="4017963"/>
          <p14:tracePt t="71673" x="4322763" y="4017963"/>
          <p14:tracePt t="71717" x="4330700" y="4017963"/>
          <p14:tracePt t="71722" x="4340225" y="4017963"/>
          <p14:tracePt t="71737" x="4357688" y="4017963"/>
          <p14:tracePt t="71751" x="4367213" y="4017963"/>
          <p14:tracePt t="71752" x="4384675" y="4017963"/>
          <p14:tracePt t="71767" x="4402138" y="4017963"/>
          <p14:tracePt t="71785" x="4429125" y="4017963"/>
          <p14:tracePt t="71846" x="4438650" y="4017963"/>
          <p14:tracePt t="71849" x="4446588" y="4017963"/>
          <p14:tracePt t="71856" x="4465638" y="4017963"/>
          <p14:tracePt t="72312" x="4483100" y="4017963"/>
          <p14:tracePt t="73160" x="4446588" y="4017963"/>
          <p14:tracePt t="73163" x="4429125" y="4017963"/>
          <p14:tracePt t="73175" x="4402138" y="4017963"/>
          <p14:tracePt t="73180" x="4367213" y="4017963"/>
          <p14:tracePt t="73186" x="4303713" y="4017963"/>
          <p14:tracePt t="73201" x="4205288" y="4017963"/>
          <p14:tracePt t="73218" x="3990975" y="4017963"/>
          <p14:tracePt t="73236" x="3795713" y="4017963"/>
          <p14:tracePt t="73251" x="3625850" y="4017963"/>
          <p14:tracePt t="73269" x="3482975" y="4017963"/>
          <p14:tracePt t="73285" x="3375025" y="4017963"/>
          <p14:tracePt t="73301" x="3241675" y="4010025"/>
          <p14:tracePt t="73319" x="2990850" y="4062413"/>
          <p14:tracePt t="73336" x="2867025" y="4133850"/>
          <p14:tracePt t="73352" x="2822575" y="4133850"/>
          <p14:tracePt t="73483" x="2813050" y="4116388"/>
          <p14:tracePt t="73495" x="2813050" y="4098925"/>
          <p14:tracePt t="73500" x="2813050" y="4089400"/>
          <p14:tracePt t="73519" x="2813050" y="4081463"/>
          <p14:tracePt t="73520" x="2813050" y="4054475"/>
          <p14:tracePt t="73535" x="2813050" y="4037013"/>
          <p14:tracePt t="73551" x="2795588" y="4010025"/>
          <p14:tracePt t="73568" x="2795588" y="4000500"/>
          <p14:tracePt t="73585" x="2786063" y="3973513"/>
          <p14:tracePt t="73601" x="2768600" y="3938588"/>
          <p14:tracePt t="73619" x="2732088" y="3911600"/>
          <p14:tracePt t="73635" x="2697163" y="3875088"/>
          <p14:tracePt t="73651" x="2687638" y="3875088"/>
          <p14:tracePt t="76380" x="2687638" y="3884613"/>
          <p14:tracePt t="76396" x="2687638" y="3894138"/>
          <p14:tracePt t="76412" x="2687638" y="3911600"/>
          <p14:tracePt t="76444" x="2679700" y="3919538"/>
          <p14:tracePt t="76448" x="2670175" y="3938588"/>
          <p14:tracePt t="76946" x="2670175" y="3929063"/>
          <p14:tracePt t="76958" x="2670175" y="3919538"/>
          <p14:tracePt t="76973" x="2670175" y="3911600"/>
          <p14:tracePt t="76992" x="2670175" y="3902075"/>
          <p14:tracePt t="77006" x="2670175" y="3894138"/>
          <p14:tracePt t="77007" x="2670175" y="3884613"/>
          <p14:tracePt t="77069" x="2679700" y="3875088"/>
          <p14:tracePt t="77076" x="2687638" y="3867150"/>
          <p14:tracePt t="77181" x="2687638" y="3857625"/>
          <p14:tracePt t="77198" x="2670175" y="3857625"/>
          <p14:tracePt t="77203" x="2679700" y="3857625"/>
          <p14:tracePt t="77214" x="2697163" y="3848100"/>
          <p14:tracePt t="77245" x="2679700" y="3848100"/>
          <p14:tracePt t="77262" x="2660650" y="3830638"/>
          <p14:tracePt t="77281" x="2670175" y="3822700"/>
          <p14:tracePt t="77421" x="2660650" y="3822700"/>
          <p14:tracePt t="77426" x="2643188" y="3822700"/>
          <p14:tracePt t="77437" x="2625725" y="3830638"/>
          <p14:tracePt t="77438" x="2589213" y="3857625"/>
          <p14:tracePt t="77454" x="2571750" y="3875088"/>
          <p14:tracePt t="77470" x="2544763" y="3911600"/>
          <p14:tracePt t="77487" x="2536825" y="3919538"/>
          <p14:tracePt t="77503" x="2527300" y="3929063"/>
          <p14:tracePt t="77520" x="2509838" y="3946525"/>
          <p14:tracePt t="77537" x="2482850" y="3965575"/>
          <p14:tracePt t="77553" x="2455863" y="3983038"/>
          <p14:tracePt t="77570" x="2428875" y="3990975"/>
          <p14:tracePt t="77587" x="2419350" y="4010025"/>
          <p14:tracePt t="77603" x="2401888" y="4010025"/>
          <p14:tracePt t="77620" x="2393950" y="4010025"/>
          <p14:tracePt t="77637" x="2374900" y="4017963"/>
          <p14:tracePt t="78241" x="2366963" y="4027488"/>
          <p14:tracePt t="78800" x="2366963" y="4037013"/>
          <p14:tracePt t="78943" x="2366963" y="4044950"/>
          <p14:tracePt t="78947" x="2366963" y="4054475"/>
          <p14:tracePt t="78960" x="2374900" y="4071938"/>
          <p14:tracePt t="78964" x="2384425" y="4071938"/>
          <p14:tracePt t="78971" x="2384425" y="4081463"/>
          <p14:tracePt t="79007" x="2384425" y="4089400"/>
          <p14:tracePt t="79008" x="2384425" y="4098925"/>
          <p14:tracePt t="79039" x="2384425" y="4108450"/>
          <p14:tracePt t="79072" x="2384425" y="4116388"/>
          <p14:tracePt t="79103" x="2384425" y="4125913"/>
          <p14:tracePt t="79108" x="2384425" y="4133850"/>
          <p14:tracePt t="80465" x="2384425" y="4143375"/>
          <p14:tracePt t="80470" x="2384425" y="4152900"/>
          <p14:tracePt t="82307" x="2384425" y="4160838"/>
          <p14:tracePt t="82329" x="2384425" y="4170363"/>
          <p14:tracePt t="82360" x="2384425" y="4179888"/>
          <p14:tracePt t="82387" x="2393950" y="4187825"/>
          <p14:tracePt t="82404" x="2401888" y="4187825"/>
          <p14:tracePt t="82788" x="2411413" y="4197350"/>
          <p14:tracePt t="82792" x="2419350" y="4197350"/>
          <p14:tracePt t="82811" x="2419350" y="4205288"/>
          <p14:tracePt t="82854" x="2419350" y="4214813"/>
          <p14:tracePt t="82861" x="2419350" y="4224338"/>
          <p14:tracePt t="83141" x="2419350" y="4232275"/>
          <p14:tracePt t="83145" x="2419350" y="4241800"/>
          <p14:tracePt t="83349" x="2419350" y="4259263"/>
          <p14:tracePt t="83877" x="2428875" y="4259263"/>
          <p14:tracePt t="83974" x="2438400" y="4259263"/>
          <p14:tracePt t="84005" x="2438400" y="4251325"/>
          <p14:tracePt t="84086" x="2438400" y="4241800"/>
          <p14:tracePt t="84615" x="2438400" y="4232275"/>
          <p14:tracePt t="84872" x="2438400" y="4224338"/>
          <p14:tracePt t="86570" x="2438400" y="4205288"/>
          <p14:tracePt t="86574" x="2438400" y="4197350"/>
          <p14:tracePt t="86617" x="2438400" y="4179888"/>
          <p14:tracePt t="86634" x="2438400" y="4170363"/>
          <p14:tracePt t="87050" x="2438400" y="4143375"/>
          <p14:tracePt t="87053" x="2438400" y="4133850"/>
          <p14:tracePt t="87065" x="2438400" y="4116388"/>
          <p14:tracePt t="87074" x="2438400" y="4108450"/>
          <p14:tracePt t="87075" x="2438400" y="4071938"/>
          <p14:tracePt t="87091" x="2438400" y="4027488"/>
          <p14:tracePt t="87109" x="2438400" y="3990975"/>
          <p14:tracePt t="87125" x="2438400" y="3965575"/>
          <p14:tracePt t="87141" x="2438400" y="3946525"/>
          <p14:tracePt t="87159" x="2438400" y="3919538"/>
          <p14:tracePt t="87174" x="2438400" y="3894138"/>
          <p14:tracePt t="87191" x="2438400" y="3875088"/>
          <p14:tracePt t="87208" x="2438400" y="3857625"/>
          <p14:tracePt t="87225" x="2438400" y="3848100"/>
          <p14:tracePt t="87242" x="2428875" y="3822700"/>
          <p14:tracePt t="87258" x="2428875" y="3803650"/>
          <p14:tracePt t="87275" x="2428875" y="3786188"/>
          <p14:tracePt t="87292" x="2428875" y="3741738"/>
          <p14:tracePt t="87308" x="2428875" y="3714750"/>
          <p14:tracePt t="87325" x="2428875" y="3687763"/>
          <p14:tracePt t="87341" x="2428875" y="3660775"/>
          <p14:tracePt t="87359" x="2428875" y="3643313"/>
          <p14:tracePt t="87374" x="2419350" y="3625850"/>
          <p14:tracePt t="87392" x="2419350" y="3616325"/>
          <p14:tracePt t="87408" x="2419350" y="3589338"/>
          <p14:tracePt t="87424" x="2419350" y="3571875"/>
          <p14:tracePt t="87441" x="2419350" y="3562350"/>
          <p14:tracePt t="87458" x="2419350" y="3554413"/>
          <p14:tracePt t="87475" x="2419350" y="3527425"/>
          <p14:tracePt t="87491" x="2419350" y="3517900"/>
          <p14:tracePt t="87508" x="2428875" y="3482975"/>
          <p14:tracePt t="87524" x="2446338" y="3455988"/>
          <p14:tracePt t="87541" x="2465388" y="3429000"/>
          <p14:tracePt t="87558" x="2473325" y="3394075"/>
          <p14:tracePt t="87574" x="2473325" y="3384550"/>
          <p14:tracePt t="87591" x="2490788" y="3367088"/>
          <p14:tracePt t="87608" x="2500313" y="3357563"/>
          <p14:tracePt t="87625" x="2509838" y="3348038"/>
          <p14:tracePt t="87641" x="2536825" y="3340100"/>
          <p14:tracePt t="87675" x="2544763" y="3340100"/>
          <p14:tracePt t="87676" x="2581275" y="3330575"/>
          <p14:tracePt t="87692" x="2625725" y="3330575"/>
          <p14:tracePt t="87709" x="2670175" y="3322638"/>
          <p14:tracePt t="87725" x="2697163" y="3322638"/>
          <p14:tracePt t="87803" x="2724150" y="3322638"/>
          <p14:tracePt t="87807" x="2732088" y="3322638"/>
          <p14:tracePt t="87820" x="2759075" y="3357563"/>
          <p14:tracePt t="87824" x="2786063" y="3375025"/>
          <p14:tracePt t="87841" x="2786063" y="3394075"/>
          <p14:tracePt t="87858" x="2795588" y="3419475"/>
          <p14:tracePt t="87875" x="2813050" y="3465513"/>
          <p14:tracePt t="87891" x="2830513" y="3509963"/>
          <p14:tracePt t="87908" x="2857500" y="3527425"/>
          <p14:tracePt t="87925" x="2857500" y="3544888"/>
          <p14:tracePt t="87941" x="2867025" y="3571875"/>
          <p14:tracePt t="87959" x="2867025" y="3589338"/>
          <p14:tracePt t="87975" x="2867025" y="3598863"/>
          <p14:tracePt t="87991" x="2874963" y="3643313"/>
          <p14:tracePt t="88009" x="2874963" y="3679825"/>
          <p14:tracePt t="88025" x="2894013" y="3714750"/>
          <p14:tracePt t="88041" x="2894013" y="3751263"/>
          <p14:tracePt t="88058" x="2894013" y="3786188"/>
          <p14:tracePt t="88075" x="2894013" y="3803650"/>
          <p14:tracePt t="88091" x="2894013" y="3830638"/>
          <p14:tracePt t="88109" x="2894013" y="3840163"/>
          <p14:tracePt t="88125" x="2884488" y="3867150"/>
          <p14:tracePt t="88141" x="2874963" y="3884613"/>
          <p14:tracePt t="88158" x="2840038" y="3929063"/>
          <p14:tracePt t="88176" x="2795588" y="3956050"/>
          <p14:tracePt t="88191" x="2768600" y="3983038"/>
          <p14:tracePt t="88208" x="2724150" y="4000500"/>
          <p14:tracePt t="88225" x="2697163" y="4010025"/>
          <p14:tracePt t="88241" x="2652713" y="4027488"/>
          <p14:tracePt t="88258" x="2608263" y="4027488"/>
          <p14:tracePt t="88275" x="2562225" y="4027488"/>
          <p14:tracePt t="88291" x="2527300" y="4027488"/>
          <p14:tracePt t="88308" x="2509838" y="4027488"/>
          <p14:tracePt t="88326" x="2473325" y="4027488"/>
          <p14:tracePt t="88342" x="2438400" y="4027488"/>
          <p14:tracePt t="88358" x="2411413" y="4027488"/>
          <p14:tracePt t="88375" x="2393950" y="4027488"/>
          <p14:tracePt t="88391" x="2384425" y="4027488"/>
          <p14:tracePt t="88444" x="2384425" y="4010025"/>
          <p14:tracePt t="88448" x="2374900" y="3990975"/>
          <p14:tracePt t="88459" x="2366963" y="3973513"/>
          <p14:tracePt t="88460" x="2366963" y="3965575"/>
          <p14:tracePt t="88475" x="2357438" y="3911600"/>
          <p14:tracePt t="88492" x="2357438" y="3875088"/>
          <p14:tracePt t="88508" x="2357438" y="3822700"/>
          <p14:tracePt t="88525" x="2357438" y="3776663"/>
          <p14:tracePt t="88542" x="2366963" y="3732213"/>
          <p14:tracePt t="88559" x="2374900" y="3679825"/>
          <p14:tracePt t="88576" x="2393950" y="3660775"/>
          <p14:tracePt t="88592" x="2393950" y="3633788"/>
          <p14:tracePt t="88609" x="2411413" y="3625850"/>
          <p14:tracePt t="88626" x="2428875" y="3598863"/>
          <p14:tracePt t="88642" x="2428875" y="3589338"/>
          <p14:tracePt t="88658" x="2438400" y="3581400"/>
          <p14:tracePt t="88675" x="2438400" y="3571875"/>
          <p14:tracePt t="89329" x="2438400" y="3581400"/>
          <p14:tracePt t="89341" x="2438400" y="3589338"/>
          <p14:tracePt t="89345" x="2438400" y="3598863"/>
          <p14:tracePt t="89374" x="2438400" y="3616325"/>
          <p14:tracePt t="89375" x="2438400" y="3625850"/>
          <p14:tracePt t="89392" x="2438400" y="3652838"/>
          <p14:tracePt t="89393" x="2438400" y="3670300"/>
          <p14:tracePt t="89393" x="2438400" y="3679825"/>
          <p14:tracePt t="89409" x="2438400" y="3705225"/>
          <p14:tracePt t="89425" x="2438400" y="3732213"/>
          <p14:tracePt t="89442" x="2438400" y="3751263"/>
          <p14:tracePt t="89486" x="2438400" y="3759200"/>
          <p14:tracePt t="89490" x="2438400" y="3768725"/>
          <p14:tracePt t="89586" x="2438400" y="3776663"/>
          <p14:tracePt t="89613" x="2438400" y="3786188"/>
          <p14:tracePt t="89646" x="2438400" y="3803650"/>
          <p14:tracePt t="89650" x="2438400" y="3813175"/>
          <p14:tracePt t="89658" x="2438400" y="3830638"/>
          <p14:tracePt t="89665" x="2438400" y="3840163"/>
          <p14:tracePt t="89676" x="2438400" y="3857625"/>
          <p14:tracePt t="89693" x="2438400" y="3875088"/>
          <p14:tracePt t="90336" x="2438400" y="3884613"/>
          <p14:tracePt t="90339" x="2438400" y="3902075"/>
          <p14:tracePt t="90346" x="2438400" y="3938588"/>
          <p14:tracePt t="90359" x="2438400" y="3990975"/>
          <p14:tracePt t="90376" x="2438400" y="4037013"/>
          <p14:tracePt t="90393" x="2438400" y="4044950"/>
          <p14:tracePt t="90409" x="2455863" y="4054475"/>
          <p14:tracePt t="90660" x="2465388" y="4054475"/>
          <p14:tracePt t="90947" x="2465388" y="4027488"/>
          <p14:tracePt t="90960" x="2465388" y="3990975"/>
          <p14:tracePt t="90966" x="2465388" y="3965575"/>
          <p14:tracePt t="90983" x="2465388" y="3946525"/>
          <p14:tracePt t="90993" x="2465388" y="3919538"/>
          <p14:tracePt t="90995" x="2465388" y="3875088"/>
          <p14:tracePt t="91009" x="2465388" y="3830638"/>
          <p14:tracePt t="91026" x="2482850" y="3768725"/>
          <p14:tracePt t="91044" x="2482850" y="3751263"/>
          <p14:tracePt t="91059" x="2482850" y="3741738"/>
          <p14:tracePt t="91104" x="2482850" y="3732213"/>
          <p14:tracePt t="91108" x="2482850" y="3724275"/>
          <p14:tracePt t="91126" x="2500313" y="3697288"/>
          <p14:tracePt t="91127" x="2509838" y="3687763"/>
          <p14:tracePt t="91199" x="2517775" y="3679825"/>
          <p14:tracePt t="91203" x="2527300" y="3670300"/>
          <p14:tracePt t="91247" x="2536825" y="3660775"/>
          <p14:tracePt t="93364" x="2544763" y="3670300"/>
          <p14:tracePt t="93459" x="2554288" y="3670300"/>
          <p14:tracePt t="93466" x="2554288" y="3687763"/>
          <p14:tracePt t="93467" x="2554288" y="3697288"/>
          <p14:tracePt t="93477" x="2554288" y="3732213"/>
          <p14:tracePt t="93494" x="2554288" y="3768725"/>
          <p14:tracePt t="93511" x="2527300" y="3795713"/>
          <p14:tracePt t="93527" x="2527300" y="3830638"/>
          <p14:tracePt t="93545" x="2509838" y="3884613"/>
          <p14:tracePt t="93560" x="2509838" y="3894138"/>
          <p14:tracePt t="93577" x="2509838" y="3929063"/>
          <p14:tracePt t="93594" x="2509838" y="3946525"/>
          <p14:tracePt t="93611" x="2500313" y="3946525"/>
          <p14:tracePt t="93628" x="2500313" y="3956050"/>
          <p14:tracePt t="93811" x="2500313" y="3965575"/>
          <p14:tracePt t="94740" x="2500313" y="3973513"/>
          <p14:tracePt t="94744" x="2500313" y="3983038"/>
          <p14:tracePt t="95398" x="2500313" y="3990975"/>
          <p14:tracePt t="95413" x="2500313" y="4000500"/>
          <p14:tracePt t="95430" x="2500313" y="4010025"/>
          <p14:tracePt t="95461" x="2490788" y="4010025"/>
          <p14:tracePt t="95733" x="2482850" y="4010025"/>
          <p14:tracePt t="95781" x="2473325" y="4010025"/>
          <p14:tracePt t="95785" x="2465388" y="4010025"/>
          <p14:tracePt t="95798" x="2446338" y="4010025"/>
          <p14:tracePt t="95817" x="2438400" y="4017963"/>
          <p14:tracePt t="95829" x="2411413" y="4027488"/>
          <p14:tracePt t="95862" x="2393950" y="4027488"/>
          <p14:tracePt t="95877" x="2374900" y="4037013"/>
          <p14:tracePt t="96021" x="2374900" y="4027488"/>
          <p14:tracePt t="96069" x="2374900" y="4017963"/>
          <p14:tracePt t="96791" x="2374900" y="4010025"/>
          <p14:tracePt t="96967" x="2366963" y="4000500"/>
          <p14:tracePt t="97288" x="2357438" y="3990975"/>
          <p14:tracePt t="97882" x="2347913" y="3990975"/>
          <p14:tracePt t="98598" x="2366963" y="3990975"/>
          <p14:tracePt t="98634" x="2374900" y="3990975"/>
          <p14:tracePt t="98685" x="2374900" y="4000500"/>
          <p14:tracePt t="98697" x="2374900" y="4010025"/>
          <p14:tracePt t="98701" x="2374900" y="4017963"/>
          <p14:tracePt t="98714" x="2374900" y="4027488"/>
          <p14:tracePt t="98717" x="2374900" y="4044950"/>
          <p14:tracePt t="98729" x="2374900" y="4062413"/>
          <p14:tracePt t="98746" x="2374900" y="4071938"/>
          <p14:tracePt t="98826" x="2374900" y="4081463"/>
          <p14:tracePt t="99354" x="2374900" y="4071938"/>
          <p14:tracePt t="99371" x="2374900" y="4062413"/>
          <p14:tracePt t="99467" x="2374900" y="4054475"/>
          <p14:tracePt t="99471" x="2384425" y="4054475"/>
          <p14:tracePt t="99500" x="2401888" y="4054475"/>
          <p14:tracePt t="99515" x="2419350" y="4044950"/>
          <p14:tracePt t="99520" x="2428875" y="4044950"/>
          <p14:tracePt t="99548" x="2438400" y="4044950"/>
          <p14:tracePt t="99549" x="2455863" y="4044950"/>
          <p14:tracePt t="99707" x="2455863" y="4054475"/>
          <p14:tracePt t="99723" x="2455863" y="4062413"/>
          <p14:tracePt t="99727" x="2455863" y="4071938"/>
          <p14:tracePt t="99756" x="2465388" y="4071938"/>
          <p14:tracePt t="99760" x="2465388" y="4081463"/>
          <p14:tracePt t="99808" x="2465388" y="4089400"/>
          <p14:tracePt t="99851" x="2465388" y="4098925"/>
          <p14:tracePt t="99857" x="2465388" y="4108450"/>
          <p14:tracePt t="99884" x="2465388" y="4125913"/>
          <p14:tracePt t="99887" x="2465388" y="4143375"/>
          <p14:tracePt t="100283" x="2465388" y="4152900"/>
          <p14:tracePt t="100288" x="2465388" y="4160838"/>
          <p14:tracePt t="100608" x="2446338" y="4160838"/>
          <p14:tracePt t="100635" x="2428875" y="4160838"/>
          <p14:tracePt t="100639" x="2419350" y="4160838"/>
          <p14:tracePt t="100667" x="2411413" y="4160838"/>
          <p14:tracePt t="100671" x="2401888" y="4170363"/>
          <p14:tracePt t="100764" x="2393950" y="4170363"/>
          <p14:tracePt t="100767" x="2384425" y="4170363"/>
          <p14:tracePt t="101229" x="2366963" y="4170363"/>
          <p14:tracePt t="101237" x="2357438" y="4170363"/>
          <p14:tracePt t="101247" x="2347913" y="4170363"/>
          <p14:tracePt t="101248" x="2322513" y="4170363"/>
          <p14:tracePt t="101264" x="2295525" y="4170363"/>
          <p14:tracePt t="101389" x="2286000" y="4170363"/>
          <p14:tracePt t="101422" x="2286000" y="4160838"/>
          <p14:tracePt t="101437" x="2276475" y="4152900"/>
          <p14:tracePt t="101438" x="2268538" y="4152900"/>
          <p14:tracePt t="101447" x="2268538" y="4143375"/>
          <p14:tracePt t="101858" x="2268538" y="4133850"/>
          <p14:tracePt t="101871" x="2268538" y="4125913"/>
          <p14:tracePt t="101886" x="2268538" y="4116388"/>
          <p14:tracePt t="101901" x="2268538" y="4098925"/>
          <p14:tracePt t="101906" x="2268538" y="4089400"/>
          <p14:tracePt t="101919" x="2268538" y="4071938"/>
          <p14:tracePt t="101931" x="2268538" y="4054475"/>
          <p14:tracePt t="101948" x="2268538" y="4037013"/>
          <p14:tracePt t="101948" x="2268538" y="4017963"/>
          <p14:tracePt t="101965" x="2268538" y="4010025"/>
          <p14:tracePt t="101982" x="2268538" y="3983038"/>
          <p14:tracePt t="101998" x="2268538" y="3965575"/>
          <p14:tracePt t="102046" x="2268538" y="3956050"/>
          <p14:tracePt t="102109" x="2268538" y="3946525"/>
          <p14:tracePt t="102114" x="2268538" y="3938588"/>
          <p14:tracePt t="102120" x="2268538" y="3929063"/>
          <p14:tracePt t="102130" x="2268538" y="3919538"/>
          <p14:tracePt t="102148" x="2268538" y="3902075"/>
          <p14:tracePt t="102166" x="2251075" y="3884613"/>
          <p14:tracePt t="102181" x="2251075" y="3875088"/>
          <p14:tracePt t="102198" x="2251075" y="3867150"/>
          <p14:tracePt t="102214" x="2251075" y="3848100"/>
          <p14:tracePt t="102231" x="2251075" y="3840163"/>
          <p14:tracePt t="102249" x="2251075" y="3822700"/>
          <p14:tracePt t="102264" x="2251075" y="3795713"/>
          <p14:tracePt t="102301" x="2251075" y="3786188"/>
          <p14:tracePt t="102317" x="2251075" y="3768725"/>
          <p14:tracePt t="102334" x="2251075" y="3759200"/>
          <p14:tracePt t="102356" x="2251075" y="3751263"/>
          <p14:tracePt t="102372" x="2251075" y="3732213"/>
          <p14:tracePt t="102387" x="2251075" y="3724275"/>
          <p14:tracePt t="102405" x="2251075" y="3705225"/>
          <p14:tracePt t="102415" x="2259013" y="3687763"/>
          <p14:tracePt t="102431" x="2259013" y="3679825"/>
          <p14:tracePt t="102452" x="2268538" y="3660775"/>
          <p14:tracePt t="102453" x="2276475" y="3652838"/>
          <p14:tracePt t="102464" x="2276475" y="3643313"/>
          <p14:tracePt t="102481" x="2286000" y="3633788"/>
          <p14:tracePt t="102499" x="2295525" y="3616325"/>
          <p14:tracePt t="102515" x="2303463" y="3598863"/>
          <p14:tracePt t="102531" x="2312988" y="3581400"/>
          <p14:tracePt t="102576" x="2312988" y="3562350"/>
          <p14:tracePt t="102591" x="2322513" y="3554413"/>
          <p14:tracePt t="102607" x="2330450" y="3536950"/>
          <p14:tracePt t="102608" x="2339975" y="3536950"/>
          <p14:tracePt t="102615" x="2347913" y="3527425"/>
          <p14:tracePt t="102631" x="2374900" y="3500438"/>
          <p14:tracePt t="102648" x="2384425" y="3490913"/>
          <p14:tracePt t="102665" x="2401888" y="3482975"/>
          <p14:tracePt t="102681" x="2419350" y="3465513"/>
          <p14:tracePt t="102698" x="2438400" y="3455988"/>
          <p14:tracePt t="102715" x="2446338" y="3446463"/>
          <p14:tracePt t="102731" x="2465388" y="3446463"/>
          <p14:tracePt t="102748" x="2482850" y="3429000"/>
          <p14:tracePt t="102765" x="2500313" y="3429000"/>
          <p14:tracePt t="102781" x="2517775" y="3429000"/>
          <p14:tracePt t="102798" x="2536825" y="3429000"/>
          <p14:tracePt t="102816" x="2554288" y="3429000"/>
          <p14:tracePt t="102831" x="2581275" y="3411538"/>
          <p14:tracePt t="102849" x="2589213" y="3411538"/>
          <p14:tracePt t="102865" x="2616200" y="3411538"/>
          <p14:tracePt t="102881" x="2643188" y="3411538"/>
          <p14:tracePt t="102881" x="2652713" y="3411538"/>
          <p14:tracePt t="102899" x="2679700" y="3411538"/>
          <p14:tracePt t="102915" x="2714625" y="3411538"/>
          <p14:tracePt t="102932" x="2741613" y="3411538"/>
          <p14:tracePt t="102948" x="2759075" y="3411538"/>
          <p14:tracePt t="102965" x="2786063" y="3411538"/>
          <p14:tracePt t="102982" x="2822575" y="3419475"/>
          <p14:tracePt t="102999" x="2840038" y="3419475"/>
          <p14:tracePt t="103015" x="2874963" y="3438525"/>
          <p14:tracePt t="103031" x="2894013" y="3438525"/>
          <p14:tracePt t="103048" x="2928938" y="3455988"/>
          <p14:tracePt t="103065" x="2946400" y="3455988"/>
          <p14:tracePt t="103082" x="2965450" y="3465513"/>
          <p14:tracePt t="103099" x="2982913" y="3473450"/>
          <p14:tracePt t="103116" x="3000375" y="3482975"/>
          <p14:tracePt t="103131" x="3027363" y="3490913"/>
          <p14:tracePt t="103148" x="3027363" y="3500438"/>
          <p14:tracePt t="103165" x="3036888" y="3509963"/>
          <p14:tracePt t="103183" x="3054350" y="3527425"/>
          <p14:tracePt t="103198" x="3062288" y="3544888"/>
          <p14:tracePt t="103216" x="3071813" y="3562350"/>
          <p14:tracePt t="103231" x="3081338" y="3571875"/>
          <p14:tracePt t="103248" x="3081338" y="3581400"/>
          <p14:tracePt t="103265" x="3081338" y="3608388"/>
          <p14:tracePt t="103282" x="3081338" y="3616325"/>
          <p14:tracePt t="103344" x="3081338" y="3625850"/>
          <p14:tracePt t="103360" x="3089275" y="3652838"/>
          <p14:tracePt t="103365" x="3089275" y="3670300"/>
          <p14:tracePt t="103373" x="3089275" y="3705225"/>
          <p14:tracePt t="103382" x="3089275" y="3741738"/>
          <p14:tracePt t="103398" x="3089275" y="3776663"/>
          <p14:tracePt t="103416" x="3089275" y="3803650"/>
          <p14:tracePt t="103432" x="3089275" y="3830638"/>
          <p14:tracePt t="103448" x="3089275" y="3840163"/>
          <p14:tracePt t="103465" x="3089275" y="3857625"/>
          <p14:tracePt t="103482" x="3089275" y="3875088"/>
          <p14:tracePt t="103499" x="3081338" y="3884613"/>
          <p14:tracePt t="103515" x="3081338" y="3911600"/>
          <p14:tracePt t="103532" x="3071813" y="3938588"/>
          <p14:tracePt t="103549" x="3054350" y="3956050"/>
          <p14:tracePt t="103565" x="3044825" y="3990975"/>
          <p14:tracePt t="103583" x="3044825" y="4010025"/>
          <p14:tracePt t="103598" x="3027363" y="4044950"/>
          <p14:tracePt t="103616" x="3009900" y="4089400"/>
          <p14:tracePt t="103633" x="2990850" y="4108450"/>
          <p14:tracePt t="103649" x="2973388" y="4125913"/>
          <p14:tracePt t="103666" x="2946400" y="4160838"/>
          <p14:tracePt t="103682" x="2919413" y="4205288"/>
          <p14:tracePt t="103699" x="2884488" y="4241800"/>
          <p14:tracePt t="103715" x="2857500" y="4276725"/>
          <p14:tracePt t="103732" x="2840038" y="4322763"/>
          <p14:tracePt t="103748" x="2813050" y="4348163"/>
          <p14:tracePt t="103765" x="2786063" y="4367213"/>
          <p14:tracePt t="103783" x="2759075" y="4384675"/>
          <p14:tracePt t="103798" x="2724150" y="4411663"/>
          <p14:tracePt t="103815" x="2705100" y="4438650"/>
          <p14:tracePt t="103832" x="2652713" y="4456113"/>
          <p14:tracePt t="103848" x="2625725" y="4473575"/>
          <p14:tracePt t="103866" x="2562225" y="4491038"/>
          <p14:tracePt t="103882" x="2527300" y="4491038"/>
          <p14:tracePt t="103898" x="2482850" y="4491038"/>
          <p14:tracePt t="103915" x="2446338" y="4491038"/>
          <p14:tracePt t="104002" x="2438400" y="4491038"/>
          <p14:tracePt t="104005" x="2428875" y="4491038"/>
          <p14:tracePt t="104023" x="2419350" y="4491038"/>
          <p14:tracePt t="104033" x="2411413" y="4491038"/>
          <p14:tracePt t="104034" x="2393950" y="4456113"/>
          <p14:tracePt t="104049" x="2366963" y="4429125"/>
          <p14:tracePt t="104066" x="2366963" y="4411663"/>
          <p14:tracePt t="104082" x="2347913" y="4394200"/>
          <p14:tracePt t="104099" x="2347913" y="4357688"/>
          <p14:tracePt t="104117" x="2339975" y="4313238"/>
          <p14:tracePt t="104132" x="2339975" y="4268788"/>
          <p14:tracePt t="104149" x="2339975" y="4224338"/>
          <p14:tracePt t="104165" x="2339975" y="4179888"/>
          <p14:tracePt t="104182" x="2330450" y="4152900"/>
          <p14:tracePt t="104199" x="2330450" y="4125913"/>
          <p14:tracePt t="104215" x="2322513" y="4098925"/>
          <p14:tracePt t="104232" x="2312988" y="4062413"/>
          <p14:tracePt t="104249" x="2312988" y="4037013"/>
          <p14:tracePt t="104266" x="2312988" y="4010025"/>
          <p14:tracePt t="104282" x="2295525" y="3965575"/>
          <p14:tracePt t="104299" x="2295525" y="3946525"/>
          <p14:tracePt t="104316" x="2295525" y="3911600"/>
          <p14:tracePt t="104332" x="2295525" y="3894138"/>
          <p14:tracePt t="104349" x="2295525" y="3875088"/>
          <p14:tracePt t="104365" x="2295525" y="3848100"/>
          <p14:tracePt t="104382" x="2312988" y="3822700"/>
          <p14:tracePt t="104399" x="2322513" y="3803650"/>
          <p14:tracePt t="104415" x="2339975" y="3768725"/>
          <p14:tracePt t="104432" x="2366963" y="3759200"/>
          <p14:tracePt t="104450" x="2384425" y="3732213"/>
          <p14:tracePt t="104466" x="2401888" y="3714750"/>
          <p14:tracePt t="104482" x="2446338" y="3697288"/>
          <p14:tracePt t="104499" x="2482850" y="3687763"/>
          <p14:tracePt t="104561" x="2490788" y="3687763"/>
          <p14:tracePt t="104578" x="2509838" y="3687763"/>
          <p14:tracePt t="104581" x="2536825" y="3687763"/>
          <p14:tracePt t="104589" x="2581275" y="3697288"/>
          <p14:tracePt t="104599" x="2625725" y="3714750"/>
          <p14:tracePt t="104615" x="2643188" y="3732213"/>
          <p14:tracePt t="104632" x="2660650" y="3751263"/>
          <p14:tracePt t="104649" x="2660650" y="3768725"/>
          <p14:tracePt t="104689" x="2660650" y="3786188"/>
          <p14:tracePt t="104694" x="2660650" y="3795713"/>
          <p14:tracePt t="104706" x="2679700" y="3813175"/>
          <p14:tracePt t="104716" x="2679700" y="3840163"/>
          <p14:tracePt t="104733" x="2697163" y="3867150"/>
          <p14:tracePt t="104749" x="2705100" y="3902075"/>
          <p14:tracePt t="104766" x="2714625" y="3929063"/>
          <p14:tracePt t="104782" x="2724150" y="3956050"/>
          <p14:tracePt t="104799" x="2724150" y="3983038"/>
          <p14:tracePt t="104816" x="2724150" y="4000500"/>
          <p14:tracePt t="104833" x="2724150" y="4027488"/>
          <p14:tracePt t="104850" x="2724150" y="4044950"/>
          <p14:tracePt t="104866" x="2724150" y="4071938"/>
          <p14:tracePt t="104883" x="2724150" y="4089400"/>
          <p14:tracePt t="104899" x="2724150" y="4108450"/>
          <p14:tracePt t="104916" x="2724150" y="4116388"/>
          <p14:tracePt t="104932" x="2697163" y="4152900"/>
          <p14:tracePt t="104950" x="2660650" y="4170363"/>
          <p14:tracePt t="104966" x="2608263" y="4179888"/>
          <p14:tracePt t="104982" x="2562225" y="4197350"/>
          <p14:tracePt t="105000" x="2490788" y="4197350"/>
          <p14:tracePt t="105016" x="2438400" y="4197350"/>
          <p14:tracePt t="105032" x="2401888" y="4197350"/>
          <p14:tracePt t="105049" x="2330450" y="4197350"/>
          <p14:tracePt t="105066" x="2251075" y="4187825"/>
          <p14:tracePt t="105083" x="2187575" y="4160838"/>
          <p14:tracePt t="105099" x="2071688" y="4116388"/>
          <p14:tracePt t="105117" x="1946275" y="4081463"/>
          <p14:tracePt t="105132" x="1803400" y="4037013"/>
          <p14:tracePt t="105149" x="1679575" y="4010025"/>
          <p14:tracePt t="105167" x="1589088" y="3983038"/>
          <p14:tracePt t="105182" x="1509713" y="3973513"/>
          <p14:tracePt t="105199" x="1446213" y="3965575"/>
          <p14:tracePt t="105216" x="1374775" y="3956050"/>
          <p14:tracePt t="105233" x="1250950" y="3956050"/>
          <p14:tracePt t="105250" x="1152525" y="3956050"/>
          <p14:tracePt t="105266" x="1044575" y="3956050"/>
          <p14:tracePt t="105283" x="946150" y="3956050"/>
          <p14:tracePt t="105299" x="857250" y="3956050"/>
          <p14:tracePt t="105316" x="785813" y="3956050"/>
          <p14:tracePt t="105332" x="679450" y="3956050"/>
          <p14:tracePt t="105349" x="588963" y="3956050"/>
          <p14:tracePt t="105366" x="490538" y="3956050"/>
          <p14:tracePt t="105382" x="393700" y="3946525"/>
          <p14:tracePt t="105400" x="295275" y="3938588"/>
          <p14:tracePt t="105416" x="223838" y="3938588"/>
          <p14:tracePt t="105432" x="160338" y="3938588"/>
          <p14:tracePt t="105449" x="107950" y="3938588"/>
          <p14:tracePt t="105466" x="53975" y="3938588"/>
          <p14:tracePt t="105484" x="0" y="3938588"/>
          <p14:tracePt t="105836" x="9525" y="3938588"/>
          <p14:tracePt t="105844" x="17463" y="3938588"/>
          <p14:tracePt t="105845" x="36513" y="3938588"/>
          <p14:tracePt t="105849" x="71438" y="3938588"/>
          <p14:tracePt t="105866" x="107950" y="3938588"/>
          <p14:tracePt t="105883" x="152400" y="3938588"/>
          <p14:tracePt t="105899" x="187325" y="3946525"/>
          <p14:tracePt t="105916" x="214313" y="3946525"/>
          <p14:tracePt t="105933" x="250825" y="3946525"/>
          <p14:tracePt t="105949" x="295275" y="3946525"/>
          <p14:tracePt t="105967" x="347663" y="3946525"/>
          <p14:tracePt t="105983" x="393700" y="3965575"/>
          <p14:tracePt t="105999" x="455613" y="3965575"/>
          <p14:tracePt t="106017" x="509588" y="3965575"/>
          <p14:tracePt t="106033" x="544513" y="3973513"/>
          <p14:tracePt t="106049" x="571500" y="3973513"/>
          <p14:tracePt t="106066" x="608013" y="3973513"/>
          <p14:tracePt t="106084" x="625475" y="3973513"/>
          <p14:tracePt t="106100" x="660400" y="3973513"/>
          <p14:tracePt t="106116" x="687388" y="3973513"/>
          <p14:tracePt t="106134" x="714375" y="3973513"/>
          <p14:tracePt t="106150" x="758825" y="3973513"/>
          <p14:tracePt t="106150" x="785813" y="3973513"/>
          <p14:tracePt t="106167" x="830263" y="3973513"/>
          <p14:tracePt t="106184" x="884238" y="3973513"/>
          <p14:tracePt t="106200" x="928688" y="3973513"/>
          <p14:tracePt t="106216" x="955675" y="3973513"/>
          <p14:tracePt t="106233" x="1017588" y="3973513"/>
          <p14:tracePt t="106251" x="1081088" y="3973513"/>
          <p14:tracePt t="106266" x="1125538" y="3973513"/>
          <p14:tracePt t="106284" x="1187450" y="3973513"/>
          <p14:tracePt t="106299" x="1276350" y="3973513"/>
          <p14:tracePt t="106316" x="1357313" y="3973513"/>
          <p14:tracePt t="106334" x="1438275" y="3973513"/>
          <p14:tracePt t="106350" x="1509713" y="3973513"/>
          <p14:tracePt t="106366" x="1571625" y="3973513"/>
          <p14:tracePt t="106383" x="1625600" y="3973513"/>
          <p14:tracePt t="106400" x="1660525" y="3973513"/>
          <p14:tracePt t="106416" x="1697038" y="3973513"/>
          <p14:tracePt t="106433" x="1731963" y="3973513"/>
          <p14:tracePt t="106450" x="1776413" y="3973513"/>
          <p14:tracePt t="106466" x="1839913" y="3973513"/>
          <p14:tracePt t="106484" x="1893888" y="3973513"/>
          <p14:tracePt t="106501" x="1946275" y="3973513"/>
          <p14:tracePt t="106516" x="2000250" y="3973513"/>
          <p14:tracePt t="106534" x="2098675" y="4054475"/>
          <p14:tracePt t="106550" x="2133600" y="4071938"/>
          <p14:tracePt t="106567" x="2160588" y="4071938"/>
          <p14:tracePt t="106584" x="2179638" y="4071938"/>
          <p14:tracePt t="106600" x="2197100" y="4071938"/>
          <p14:tracePt t="106643" x="2205038" y="4071938"/>
          <p14:tracePt t="106647" x="2214563" y="4071938"/>
          <p14:tracePt t="106656" x="2224088" y="4071938"/>
          <p14:tracePt t="108647" x="2224088" y="4089400"/>
          <p14:tracePt t="109176" x="2224088" y="4098925"/>
          <p14:tracePt t="109192" x="2214563" y="4098925"/>
          <p14:tracePt t="109255" x="2224088" y="4098925"/>
          <p14:tracePt t="109420" x="2224088" y="4089400"/>
          <p14:tracePt t="109433" x="2224088" y="4071938"/>
          <p14:tracePt t="109447" x="2224088" y="4062413"/>
          <p14:tracePt t="109452" x="2232025" y="4054475"/>
          <p14:tracePt t="109453" x="2241550" y="4037013"/>
          <p14:tracePt t="109484" x="2251075" y="4027488"/>
          <p14:tracePt t="109560" x="2259013" y="4027488"/>
          <p14:tracePt t="109564" x="2268538" y="4017963"/>
          <p14:tracePt t="109575" x="2276475" y="4017963"/>
          <p14:tracePt t="109576" x="2295525" y="4010025"/>
          <p14:tracePt t="109584" x="2339975" y="4010025"/>
          <p14:tracePt t="109601" x="2374900" y="4010025"/>
          <p14:tracePt t="109619" x="2401888" y="4010025"/>
          <p14:tracePt t="109634" x="2411413" y="3990975"/>
          <p14:tracePt t="109652" x="2438400" y="3990975"/>
          <p14:tracePt t="109668" x="2500313" y="3990975"/>
          <p14:tracePt t="109685" x="2544763" y="3990975"/>
          <p14:tracePt t="109701" x="2608263" y="3990975"/>
          <p14:tracePt t="109718" x="2660650" y="3990975"/>
          <p14:tracePt t="109718" x="2670175" y="3990975"/>
          <p14:tracePt t="109735" x="2687638" y="3990975"/>
          <p14:tracePt t="109751" x="2697163" y="3990975"/>
          <p14:tracePt t="109769" x="2705100" y="3990975"/>
          <p14:tracePt t="109784" x="2714625" y="3990975"/>
          <p14:tracePt t="109848" x="2724150" y="4000500"/>
          <p14:tracePt t="109882" x="2724150" y="4010025"/>
          <p14:tracePt t="109886" x="2724150" y="4017963"/>
          <p14:tracePt t="109892" x="2741613" y="4037013"/>
          <p14:tracePt t="109901" x="2741613" y="4054475"/>
          <p14:tracePt t="109918" x="2741613" y="4071938"/>
          <p14:tracePt t="109936" x="2741613" y="4081463"/>
          <p14:tracePt t="110009" x="2751138" y="4081463"/>
          <p14:tracePt t="110013" x="2759075" y="4081463"/>
          <p14:tracePt t="110025" x="2759075" y="4098925"/>
          <p14:tracePt t="110030" x="2759075" y="4108450"/>
          <p14:tracePt t="110042" x="2759075" y="4133850"/>
          <p14:tracePt t="110052" x="2741613" y="4152900"/>
          <p14:tracePt t="110068" x="2697163" y="4152900"/>
          <p14:tracePt t="110085" x="2652713" y="4170363"/>
          <p14:tracePt t="110102" x="2616200" y="4170363"/>
          <p14:tracePt t="110119" x="2571750" y="4170363"/>
          <p14:tracePt t="110135" x="2509838" y="4170363"/>
          <p14:tracePt t="110151" x="2446338" y="4170363"/>
          <p14:tracePt t="110168" x="2312988" y="4133850"/>
          <p14:tracePt t="110186" x="2232025" y="4116388"/>
          <p14:tracePt t="110201" x="2214563" y="4108450"/>
          <p14:tracePt t="110219" x="2205038" y="4108450"/>
          <p14:tracePt t="110235" x="2205038" y="4098925"/>
          <p14:tracePt t="110252" x="2187575" y="4089400"/>
          <p14:tracePt t="110268" x="2179638" y="4089400"/>
          <p14:tracePt t="110285" x="2170113" y="4089400"/>
          <p14:tracePt t="110329" x="2160588" y="4089400"/>
          <p14:tracePt t="110331" x="2152650" y="4089400"/>
          <p14:tracePt t="110335" x="2143125" y="4081463"/>
          <p14:tracePt t="110351" x="2143125" y="4054475"/>
          <p14:tracePt t="110368" x="2143125" y="4027488"/>
          <p14:tracePt t="110385" x="2143125" y="4010025"/>
          <p14:tracePt t="110401" x="2143125" y="3990975"/>
          <p14:tracePt t="110418" x="2143125" y="3983038"/>
          <p14:tracePt t="110489" x="2152650" y="3973513"/>
          <p14:tracePt t="110494" x="2160588" y="3973513"/>
          <p14:tracePt t="110505" x="2170113" y="3965575"/>
          <p14:tracePt t="110518" x="2170113" y="3956050"/>
          <p14:tracePt t="110519" x="2179638" y="3929063"/>
          <p14:tracePt t="110536" x="2197100" y="3911600"/>
          <p14:tracePt t="110551" x="2224088" y="3902075"/>
          <p14:tracePt t="110568" x="2312988" y="3894138"/>
          <p14:tracePt t="110586" x="2357438" y="3894138"/>
          <p14:tracePt t="110602" x="2401888" y="3894138"/>
          <p14:tracePt t="110620" x="2446338" y="3919538"/>
          <p14:tracePt t="110635" x="2490788" y="3894138"/>
          <p14:tracePt t="110652" x="2500313" y="3894138"/>
          <p14:tracePt t="110668" x="2509838" y="3894138"/>
          <p14:tracePt t="110714" x="2509838" y="3902075"/>
          <p14:tracePt t="110717" x="2509838" y="3911600"/>
          <p14:tracePt t="110733" x="2509838" y="3919538"/>
          <p14:tracePt t="110752" x="2509838" y="3946525"/>
          <p14:tracePt t="110753" x="2509838" y="3965575"/>
          <p14:tracePt t="110768" x="2509838" y="3990975"/>
          <p14:tracePt t="110786" x="2509838" y="4017963"/>
          <p14:tracePt t="110802" x="2500313" y="4062413"/>
          <p14:tracePt t="110818" x="2500313" y="4081463"/>
          <p14:tracePt t="110835" x="2482850" y="4098925"/>
          <p14:tracePt t="110852" x="2473325" y="4108450"/>
          <p14:tracePt t="110869" x="2465388" y="4125913"/>
          <p14:tracePt t="110886" x="2446338" y="4143375"/>
          <p14:tracePt t="110902" x="2428875" y="4160838"/>
          <p14:tracePt t="110918" x="2411413" y="4179888"/>
          <p14:tracePt t="110936" x="2393950" y="4197350"/>
          <p14:tracePt t="110953" x="2384425" y="4205288"/>
          <p14:tracePt t="110968" x="2347913" y="4214813"/>
          <p14:tracePt t="110986" x="2303463" y="4232275"/>
          <p14:tracePt t="111002" x="2295525" y="4232275"/>
          <p14:tracePt t="111019" x="2286000" y="4232275"/>
          <p14:tracePt t="111130" x="2276475" y="4232275"/>
          <p14:tracePt t="112108" x="2286000" y="4224338"/>
          <p14:tracePt t="112124" x="2295525" y="4205288"/>
          <p14:tracePt t="112127" x="2303463" y="4187825"/>
          <p14:tracePt t="112140" x="2330450" y="4170363"/>
          <p14:tracePt t="112144" x="2347913" y="4152900"/>
          <p14:tracePt t="112154" x="2366963" y="4133850"/>
          <p14:tracePt t="112169" x="2374900" y="4125913"/>
          <p14:tracePt t="112203" x="2393950" y="4125913"/>
          <p14:tracePt t="112267" x="2401888" y="4125913"/>
          <p14:tracePt t="112299" x="2411413" y="4125913"/>
          <p14:tracePt t="112303" x="2419350" y="4125913"/>
          <p14:tracePt t="112316" x="2438400" y="4116388"/>
          <p14:tracePt t="112396" x="2446338" y="4108450"/>
          <p14:tracePt t="112460" x="2455863" y="4108450"/>
          <p14:tracePt t="112572" x="2465388" y="4108450"/>
          <p14:tracePt t="112575" x="2473325" y="4108450"/>
          <p14:tracePt t="112593" x="2482850" y="4108450"/>
          <p14:tracePt t="112635" x="2490788" y="4108450"/>
          <p14:tracePt t="112651" x="2500313" y="4108450"/>
          <p14:tracePt t="112655" x="2509838" y="4108450"/>
          <p14:tracePt t="112667" x="2536825" y="4108450"/>
          <p14:tracePt t="112685" x="2598738" y="4108450"/>
          <p14:tracePt t="112688" x="2643188" y="4125913"/>
          <p14:tracePt t="112688" x="2652713" y="4125913"/>
          <p14:tracePt t="112703" x="2679700" y="4152900"/>
          <p14:tracePt t="112719" x="2732088" y="4152900"/>
          <p14:tracePt t="112736" x="2751138" y="4152900"/>
          <p14:tracePt t="112752" x="2795588" y="4152900"/>
          <p14:tracePt t="112769" x="2830513" y="4152900"/>
          <p14:tracePt t="112786" x="2857500" y="4133850"/>
          <p14:tracePt t="112803" x="2894013" y="4108450"/>
          <p14:tracePt t="112819" x="2911475" y="4108450"/>
          <p14:tracePt t="112836" x="2911475" y="4098925"/>
          <p14:tracePt t="113582" x="2928938" y="4098925"/>
          <p14:tracePt t="113586" x="2938463" y="4098925"/>
          <p14:tracePt t="113598" x="2973388" y="4098925"/>
          <p14:tracePt t="113603" x="3009900" y="4098925"/>
          <p14:tracePt t="113621" x="3071813" y="4098925"/>
          <p14:tracePt t="113636" x="3133725" y="4098925"/>
          <p14:tracePt t="113654" x="3232150" y="4081463"/>
          <p14:tracePt t="113670" x="3313113" y="4081463"/>
          <p14:tracePt t="113686" x="3357563" y="4081463"/>
          <p14:tracePt t="113703" x="3394075" y="4081463"/>
          <p14:tracePt t="113741" x="3411538" y="4081463"/>
          <p14:tracePt t="113821" x="3419475" y="4081463"/>
          <p14:tracePt t="113826" x="3438525" y="4081463"/>
          <p14:tracePt t="113837" x="3455988" y="4081463"/>
          <p14:tracePt t="113842" x="3473450" y="4081463"/>
          <p14:tracePt t="113853" x="3536950" y="4081463"/>
          <p14:tracePt t="113870" x="3589338" y="4081463"/>
          <p14:tracePt t="113886" x="3643313" y="4081463"/>
          <p14:tracePt t="113904" x="3697288" y="4081463"/>
          <p14:tracePt t="113920" x="3732213" y="4081463"/>
          <p14:tracePt t="113920" x="3741738" y="4081463"/>
          <p14:tracePt t="113938" x="3768725" y="4081463"/>
          <p14:tracePt t="113953" x="3776663" y="4081463"/>
          <p14:tracePt t="113970" x="3803650" y="4081463"/>
          <p14:tracePt t="113986" x="3857625" y="4081463"/>
          <p14:tracePt t="114003" x="3867150" y="4081463"/>
          <p14:tracePt t="114020" x="3902075" y="4098925"/>
          <p14:tracePt t="114036" x="3946525" y="4098925"/>
          <p14:tracePt t="114053" x="3973513" y="4098925"/>
          <p14:tracePt t="114070" x="3983038" y="4098925"/>
          <p14:tracePt t="114086" x="3990975" y="4098925"/>
          <p14:tracePt t="114104" x="4010025" y="4098925"/>
          <p14:tracePt t="114120" x="4027488" y="4098925"/>
          <p14:tracePt t="114136" x="4044950" y="4098925"/>
          <p14:tracePt t="114173" x="4062413" y="4098925"/>
          <p14:tracePt t="114174" x="4081463" y="4098925"/>
          <p14:tracePt t="114186" x="4133850" y="4098925"/>
          <p14:tracePt t="114203" x="4205288" y="4098925"/>
          <p14:tracePt t="114220" x="4251325" y="4098925"/>
          <p14:tracePt t="114238" x="4340225" y="4098925"/>
          <p14:tracePt t="114254" x="4375150" y="4098925"/>
          <p14:tracePt t="114271" x="4402138" y="4098925"/>
          <p14:tracePt t="114286" x="4438650" y="4098925"/>
          <p14:tracePt t="114304" x="4465638" y="4098925"/>
          <p14:tracePt t="114320" x="4483100" y="4098925"/>
          <p14:tracePt t="114337" x="4518025" y="4098925"/>
          <p14:tracePt t="114353" x="4572000" y="4098925"/>
          <p14:tracePt t="114370" x="4625975" y="4098925"/>
          <p14:tracePt t="114387" x="4687888" y="4098925"/>
          <p14:tracePt t="114403" x="4741863" y="4098925"/>
          <p14:tracePt t="114420" x="4768850" y="4098925"/>
          <p14:tracePt t="114437" x="4795838" y="4098925"/>
          <p14:tracePt t="114453" x="4813300" y="4098925"/>
          <p14:tracePt t="114470" x="4840288" y="4089400"/>
          <p14:tracePt t="114487" x="4848225" y="4089400"/>
          <p14:tracePt t="114503" x="4857750" y="4089400"/>
          <p14:tracePt t="114520" x="4867275" y="4089400"/>
          <p14:tracePt t="114537" x="4884738" y="4089400"/>
          <p14:tracePt t="114553" x="4902200" y="4089400"/>
          <p14:tracePt t="114570" x="4911725" y="4089400"/>
          <p14:tracePt t="114768" x="4919663" y="4089400"/>
          <p14:tracePt t="114800" x="4919663" y="4081463"/>
          <p14:tracePt t="114803" x="4902200" y="4081463"/>
          <p14:tracePt t="114816" x="4848225" y="4081463"/>
          <p14:tracePt t="114820" x="4776788" y="4081463"/>
          <p14:tracePt t="114837" x="4705350" y="4081463"/>
          <p14:tracePt t="114853" x="4572000" y="4089400"/>
          <p14:tracePt t="114871" x="4473575" y="4098925"/>
          <p14:tracePt t="114887" x="4384675" y="4108450"/>
          <p14:tracePt t="114903" x="4348163" y="4108450"/>
          <p14:tracePt t="114920" x="4313238" y="4108450"/>
          <p14:tracePt t="114937" x="4268788" y="4125913"/>
          <p14:tracePt t="114954" x="4214813" y="4125913"/>
          <p14:tracePt t="114970" x="4152900" y="4143375"/>
          <p14:tracePt t="114987" x="4116388" y="4160838"/>
          <p14:tracePt t="115004" x="4089400" y="4160838"/>
          <p14:tracePt t="115020" x="4054475" y="4160838"/>
          <p14:tracePt t="115038" x="3983038" y="4160838"/>
          <p14:tracePt t="115054" x="3938588" y="4160838"/>
          <p14:tracePt t="115054" x="3911600" y="4160838"/>
          <p14:tracePt t="115071" x="3875088" y="4160838"/>
          <p14:tracePt t="115088" x="3867150" y="4160838"/>
          <p14:tracePt t="115104" x="3813175" y="4160838"/>
          <p14:tracePt t="115121" x="3741738" y="4160838"/>
          <p14:tracePt t="115137" x="3670300" y="4160838"/>
          <p14:tracePt t="115155" x="3616325" y="4160838"/>
          <p14:tracePt t="115170" x="3517900" y="4160838"/>
          <p14:tracePt t="115188" x="3455988" y="4160838"/>
          <p14:tracePt t="115204" x="3322638" y="4152900"/>
          <p14:tracePt t="115221" x="3197225" y="4152900"/>
          <p14:tracePt t="115237" x="3081338" y="4160838"/>
          <p14:tracePt t="115254" x="2990850" y="4160838"/>
          <p14:tracePt t="115271" x="2965450" y="4160838"/>
          <p14:tracePt t="115287" x="2928938" y="4160838"/>
          <p14:tracePt t="115304" x="2894013" y="4160838"/>
          <p14:tracePt t="115321" x="2857500" y="4160838"/>
          <p14:tracePt t="115337" x="2840038" y="4160838"/>
          <p14:tracePt t="115354" x="2813050" y="4160838"/>
          <p14:tracePt t="115370" x="2803525" y="4160838"/>
          <p14:tracePt t="115387" x="2776538" y="4160838"/>
          <p14:tracePt t="115404" x="2724150" y="4160838"/>
          <p14:tracePt t="115421" x="2714625" y="4160838"/>
          <p14:tracePt t="121160" x="2705100" y="4170363"/>
          <p14:tracePt t="122381" x="2714625" y="4170363"/>
          <p14:tracePt t="122537" x="2724150" y="4179888"/>
          <p14:tracePt t="122554" x="2724150" y="4187825"/>
          <p14:tracePt t="122563" x="2732088" y="4197350"/>
          <p14:tracePt t="122589" x="2732088" y="4205288"/>
          <p14:tracePt t="122618" x="2741613" y="4205288"/>
          <p14:tracePt t="122635" x="2741613" y="4224338"/>
          <p14:tracePt t="122649" x="2741613" y="4232275"/>
          <p14:tracePt t="123353" x="0" y="0"/>
        </p14:tracePtLst>
        <p14:tracePtLst>
          <p14:tracePt t="127895" x="2589213" y="4224338"/>
          <p14:tracePt t="127924" x="2581275" y="4224338"/>
          <p14:tracePt t="127939" x="2581275" y="4232275"/>
          <p14:tracePt t="127950" x="2581275" y="4241800"/>
          <p14:tracePt t="127955" x="2581275" y="4259263"/>
          <p14:tracePt t="127959" x="2581275" y="4268788"/>
          <p14:tracePt t="128020" x="2581275" y="4286250"/>
          <p14:tracePt t="128024" x="2581275" y="4295775"/>
          <p14:tracePt t="128036" x="2581275" y="4348163"/>
          <p14:tracePt t="128043" x="2581275" y="4394200"/>
          <p14:tracePt t="128059" x="2562225" y="4419600"/>
          <p14:tracePt t="128076" x="2562225" y="4446588"/>
          <p14:tracePt t="128093" x="2562225" y="4465638"/>
          <p14:tracePt t="128110" x="2536825" y="4518025"/>
          <p14:tracePt t="128127" x="2527300" y="4572000"/>
          <p14:tracePt t="128143" x="2517775" y="4616450"/>
          <p14:tracePt t="128159" x="2490788" y="4670425"/>
          <p14:tracePt t="128176" x="2482850" y="4741863"/>
          <p14:tracePt t="128193" x="2455863" y="4822825"/>
          <p14:tracePt t="128210" x="2446338" y="4884738"/>
          <p14:tracePt t="128227" x="2438400" y="5018088"/>
          <p14:tracePt t="128244" x="2438400" y="5116513"/>
          <p14:tracePt t="128259" x="2438400" y="5224463"/>
          <p14:tracePt t="128276" x="2438400" y="5303838"/>
          <p14:tracePt t="128294" x="2438400" y="5394325"/>
          <p14:tracePt t="128310" x="2428875" y="5491163"/>
          <p14:tracePt t="128310" x="2428875" y="5527675"/>
          <p14:tracePt t="128328" x="2419350" y="5581650"/>
          <p14:tracePt t="128343" x="2419350" y="5608638"/>
          <p14:tracePt t="128360" x="2419350" y="5626100"/>
          <p14:tracePt t="128376" x="2419350" y="5653088"/>
          <p14:tracePt t="128393" x="2419350" y="5661025"/>
          <p14:tracePt t="128410" x="2419350" y="5688013"/>
          <p14:tracePt t="128426" x="2419350" y="5705475"/>
          <p14:tracePt t="128444" x="2428875" y="5732463"/>
          <p14:tracePt t="128460" x="2428875" y="5751513"/>
          <p14:tracePt t="128476" x="2428875" y="5768975"/>
          <p14:tracePt t="128493" x="2446338" y="5786438"/>
          <p14:tracePt t="128553" x="2446338" y="5795963"/>
          <p14:tracePt t="128565" x="2446338" y="5813425"/>
          <p14:tracePt t="128576" x="2473325" y="5830888"/>
          <p14:tracePt t="128577" x="2500313" y="5857875"/>
          <p14:tracePt t="128593" x="2536825" y="5894388"/>
          <p14:tracePt t="128610" x="2571750" y="5919788"/>
          <p14:tracePt t="128626" x="2608263" y="5956300"/>
          <p14:tracePt t="128643" x="2643188" y="5983288"/>
          <p14:tracePt t="128660" x="2687638" y="6000750"/>
          <p14:tracePt t="128676" x="2732088" y="6018213"/>
          <p14:tracePt t="128676" x="2768600" y="6027738"/>
          <p14:tracePt t="128693" x="2803525" y="6037263"/>
          <p14:tracePt t="128710" x="2822575" y="6045200"/>
          <p14:tracePt t="128726" x="2830513" y="6054725"/>
          <p14:tracePt t="128762" x="2840038" y="6054725"/>
          <p14:tracePt t="128763" x="2847975" y="6054725"/>
          <p14:tracePt t="128776" x="2884488" y="6054725"/>
          <p14:tracePt t="128793" x="2919413" y="6072188"/>
          <p14:tracePt t="128811" x="2928938" y="6072188"/>
          <p14:tracePt t="128826" x="2946400" y="6072188"/>
          <p14:tracePt t="128965" x="2938463" y="6072188"/>
          <p14:tracePt t="128970" x="2911475" y="6072188"/>
          <p14:tracePt t="128981" x="2884488" y="6072188"/>
          <p14:tracePt t="128981" x="2874963" y="6072188"/>
          <p14:tracePt t="128993" x="2830513" y="6072188"/>
          <p14:tracePt t="129011" x="2795588" y="6072188"/>
          <p14:tracePt t="129027" x="2724150" y="6072188"/>
          <p14:tracePt t="129043" x="2670175" y="6072188"/>
          <p14:tracePt t="129060" x="2616200" y="6072188"/>
          <p14:tracePt t="129077" x="2554288" y="6081713"/>
          <p14:tracePt t="129094" x="2544763" y="6081713"/>
          <p14:tracePt t="129110" x="2527300" y="6081713"/>
          <p14:tracePt t="129126" x="2509838" y="6081713"/>
          <p14:tracePt t="129144" x="2490788" y="6081713"/>
          <p14:tracePt t="129160" x="2455863" y="6081713"/>
          <p14:tracePt t="129178" x="2438400" y="6081713"/>
          <p14:tracePt t="129193" x="2419350" y="6081713"/>
          <p14:tracePt t="129210" x="2401888" y="6081713"/>
          <p14:tracePt t="129227" x="2384425" y="6081713"/>
          <p14:tracePt t="129243" x="2357438" y="6081713"/>
          <p14:tracePt t="129261" x="2339975" y="6081713"/>
          <p14:tracePt t="129277" x="2312988" y="6081713"/>
          <p14:tracePt t="129294" x="2286000" y="6081713"/>
          <p14:tracePt t="129310" x="2241550" y="6081713"/>
          <p14:tracePt t="129327" x="2214563" y="6081713"/>
          <p14:tracePt t="129344" x="2197100" y="6081713"/>
          <p14:tracePt t="129360" x="2160588" y="6081713"/>
          <p14:tracePt t="129377" x="2143125" y="6081713"/>
          <p14:tracePt t="129393" x="2125663" y="6081713"/>
          <p14:tracePt t="129410" x="2081213" y="6099175"/>
          <p14:tracePt t="129428" x="2054225" y="6099175"/>
          <p14:tracePt t="129443" x="2027238" y="6116638"/>
          <p14:tracePt t="129478" x="2009775" y="6116638"/>
          <p14:tracePt t="129479" x="2000250" y="6116638"/>
          <p14:tracePt t="129493" x="2000250" y="6126163"/>
          <p14:tracePt t="129541" x="1990725" y="6134100"/>
          <p14:tracePt t="129557" x="1982788" y="6143625"/>
          <p14:tracePt t="129574" x="1982788" y="6153150"/>
          <p14:tracePt t="129576" x="1973263" y="6170613"/>
          <p14:tracePt t="129593" x="1965325" y="6197600"/>
          <p14:tracePt t="129594" x="1965325" y="6224588"/>
          <p14:tracePt t="129610" x="1965325" y="6242050"/>
          <p14:tracePt t="129627" x="1965325" y="6251575"/>
          <p14:tracePt t="129643" x="1965325" y="6269038"/>
          <p14:tracePt t="129660" x="1965325" y="6276975"/>
          <p14:tracePt t="129702" x="1965325" y="6286500"/>
          <p14:tracePt t="129718" x="1965325" y="6303963"/>
          <p14:tracePt t="129722" x="1965325" y="6313488"/>
          <p14:tracePt t="129733" x="1965325" y="6330950"/>
          <p14:tracePt t="129743" x="1982788" y="6357938"/>
          <p14:tracePt t="129760" x="2000250" y="6384925"/>
          <p14:tracePt t="129777" x="2027238" y="6394450"/>
          <p14:tracePt t="129794" x="2054225" y="6411913"/>
          <p14:tracePt t="129810" x="2071688" y="6419850"/>
          <p14:tracePt t="129827" x="2125663" y="6429375"/>
          <p14:tracePt t="129844" x="2179638" y="6446838"/>
          <p14:tracePt t="129844" x="2214563" y="6446838"/>
          <p14:tracePt t="129862" x="2286000" y="6456363"/>
          <p14:tracePt t="129893" x="2339975" y="6465888"/>
          <p14:tracePt t="129894" x="2384425" y="6473825"/>
          <p14:tracePt t="129911" x="2438400" y="6473825"/>
          <p14:tracePt t="129927" x="2490788" y="6491288"/>
          <p14:tracePt t="129945" x="2527300" y="6491288"/>
          <p14:tracePt t="129961" x="2581275" y="6491288"/>
          <p14:tracePt t="129977" x="2616200" y="6491288"/>
          <p14:tracePt t="129994" x="2643188" y="6491288"/>
          <p14:tracePt t="130010" x="2687638" y="6491288"/>
          <p14:tracePt t="130027" x="2741613" y="6491288"/>
          <p14:tracePt t="130044" x="2822575" y="6491288"/>
          <p14:tracePt t="130060" x="2874963" y="6500813"/>
          <p14:tracePt t="130077" x="2938463" y="6500813"/>
          <p14:tracePt t="130094" x="3000375" y="6500813"/>
          <p14:tracePt t="130110" x="3036888" y="6500813"/>
          <p14:tracePt t="130128" x="3081338" y="6500813"/>
          <p14:tracePt t="130144" x="3108325" y="6491288"/>
          <p14:tracePt t="130160" x="3133725" y="6473825"/>
          <p14:tracePt t="130177" x="3170238" y="6465888"/>
          <p14:tracePt t="130194" x="3187700" y="6456363"/>
          <p14:tracePt t="130210" x="3205163" y="6438900"/>
          <p14:tracePt t="130359" x="3214688" y="6419850"/>
          <p14:tracePt t="130367" x="3214688" y="6402388"/>
          <p14:tracePt t="130380" x="3214688" y="6384925"/>
          <p14:tracePt t="130386" x="3214688" y="6348413"/>
          <p14:tracePt t="130394" x="3179763" y="6296025"/>
          <p14:tracePt t="130411" x="3133725" y="6259513"/>
          <p14:tracePt t="130428" x="3108325" y="6259513"/>
          <p14:tracePt t="130444" x="3062288" y="6251575"/>
          <p14:tracePt t="130460" x="2982913" y="6215063"/>
          <p14:tracePt t="130477" x="2884488" y="6205538"/>
          <p14:tracePt t="130494" x="2768600" y="6170613"/>
          <p14:tracePt t="130512" x="2652713" y="6116638"/>
          <p14:tracePt t="130527" x="2562225" y="6089650"/>
          <p14:tracePt t="130544" x="2490788" y="6072188"/>
          <p14:tracePt t="130561" x="2438400" y="6072188"/>
          <p14:tracePt t="130577" x="2393950" y="6062663"/>
          <p14:tracePt t="130595" x="2339975" y="6054725"/>
          <p14:tracePt t="130611" x="2268538" y="6054725"/>
          <p14:tracePt t="130628" x="2205038" y="6045200"/>
          <p14:tracePt t="130644" x="2152650" y="6045200"/>
          <p14:tracePt t="130661" x="2125663" y="6045200"/>
          <p14:tracePt t="130677" x="2098675" y="6045200"/>
          <p14:tracePt t="130694" x="2036763" y="6045200"/>
          <p14:tracePt t="130711" x="1982788" y="6045200"/>
          <p14:tracePt t="130727" x="1938338" y="6045200"/>
          <p14:tracePt t="130744" x="1884363" y="6045200"/>
          <p14:tracePt t="130761" x="1812925" y="6027738"/>
          <p14:tracePt t="130777" x="1768475" y="6027738"/>
          <p14:tracePt t="130794" x="1731963" y="6027738"/>
          <p14:tracePt t="130811" x="1679575" y="6027738"/>
          <p14:tracePt t="130827" x="1670050" y="6027738"/>
          <p14:tracePt t="130873" x="1660525" y="6027738"/>
          <p14:tracePt t="130888" x="1652588" y="6027738"/>
          <p14:tracePt t="130891" x="1643063" y="6027738"/>
          <p14:tracePt t="130908" x="1625600" y="6027738"/>
          <p14:tracePt t="130935" x="1616075" y="6027738"/>
          <p14:tracePt t="130939" x="1608138" y="6027738"/>
          <p14:tracePt t="130952" x="1598613" y="6027738"/>
          <p14:tracePt t="130961" x="1589088" y="6037263"/>
          <p14:tracePt t="130977" x="1581150" y="6062663"/>
          <p14:tracePt t="130994" x="1581150" y="6081713"/>
          <p14:tracePt t="131011" x="1581150" y="6099175"/>
          <p14:tracePt t="131027" x="1581150" y="6116638"/>
          <p14:tracePt t="131044" x="1581150" y="6126163"/>
          <p14:tracePt t="131061" x="1581150" y="6161088"/>
          <p14:tracePt t="131077" x="1581150" y="6188075"/>
          <p14:tracePt t="131094" x="1625600" y="6232525"/>
          <p14:tracePt t="131112" x="1660525" y="6269038"/>
          <p14:tracePt t="131129" x="1724025" y="6313488"/>
          <p14:tracePt t="131144" x="1795463" y="6340475"/>
          <p14:tracePt t="131162" x="1839913" y="6367463"/>
          <p14:tracePt t="131177" x="1928813" y="6402388"/>
          <p14:tracePt t="131195" x="1982788" y="6419850"/>
          <p14:tracePt t="131212" x="2036763" y="6419850"/>
          <p14:tracePt t="131228" x="2089150" y="6419850"/>
          <p14:tracePt t="131244" x="2143125" y="6419850"/>
          <p14:tracePt t="131261" x="2214563" y="6419850"/>
          <p14:tracePt t="131278" x="2303463" y="6419850"/>
          <p14:tracePt t="131320" x="2312988" y="6419850"/>
          <p14:tracePt t="131336" x="2330450" y="6419850"/>
          <p14:tracePt t="131340" x="2347913" y="6419850"/>
          <p14:tracePt t="131361" x="2401888" y="6419850"/>
          <p14:tracePt t="131362" x="2465388" y="6419850"/>
          <p14:tracePt t="131378" x="2517775" y="6411913"/>
          <p14:tracePt t="131394" x="2589213" y="6402388"/>
          <p14:tracePt t="131411" x="2652713" y="6394450"/>
          <p14:tracePt t="131427" x="2732088" y="6394450"/>
          <p14:tracePt t="131444" x="2822575" y="6375400"/>
          <p14:tracePt t="131461" x="2884488" y="6357938"/>
          <p14:tracePt t="131479" x="2938463" y="6340475"/>
          <p14:tracePt t="131494" x="2982913" y="6313488"/>
          <p14:tracePt t="131512" x="3000375" y="6296025"/>
          <p14:tracePt t="131529" x="3009900" y="6276975"/>
          <p14:tracePt t="131544" x="3027363" y="6251575"/>
          <p14:tracePt t="131562" x="3027363" y="6232525"/>
          <p14:tracePt t="131578" x="3044825" y="6215063"/>
          <p14:tracePt t="131594" x="3044825" y="6197600"/>
          <p14:tracePt t="131611" x="3062288" y="6170613"/>
          <p14:tracePt t="131629" x="3081338" y="6143625"/>
          <p14:tracePt t="131629" x="3089275" y="6134100"/>
          <p14:tracePt t="131645" x="3089275" y="6116638"/>
          <p14:tracePt t="131662" x="3116263" y="6072188"/>
          <p14:tracePt t="131678" x="3116263" y="6062663"/>
          <p14:tracePt t="131695" x="3116263" y="6054725"/>
          <p14:tracePt t="131711" x="3116263" y="6037263"/>
          <p14:tracePt t="131728" x="3116263" y="6010275"/>
          <p14:tracePt t="131744" x="3116263" y="5991225"/>
          <p14:tracePt t="131762" x="3116263" y="5965825"/>
          <p14:tracePt t="131778" x="3116263" y="5946775"/>
          <p14:tracePt t="131794" x="3116263" y="5929313"/>
          <p14:tracePt t="131812" x="3089275" y="5911850"/>
          <p14:tracePt t="131828" x="3036888" y="5884863"/>
          <p14:tracePt t="131844" x="2973388" y="5867400"/>
          <p14:tracePt t="131861" x="2884488" y="5857875"/>
          <p14:tracePt t="131878" x="2759075" y="5830888"/>
          <p14:tracePt t="131895" x="2643188" y="5822950"/>
          <p14:tracePt t="131911" x="2517775" y="5822950"/>
          <p14:tracePt t="131928" x="2438400" y="5822950"/>
          <p14:tracePt t="131945" x="2322513" y="5822950"/>
          <p14:tracePt t="131961" x="2251075" y="5822950"/>
          <p14:tracePt t="131978" x="2187575" y="5822950"/>
          <p14:tracePt t="131995" x="2133600" y="5822950"/>
          <p14:tracePt t="132012" x="2044700" y="5840413"/>
          <p14:tracePt t="132028" x="1946275" y="5857875"/>
          <p14:tracePt t="132046" x="1884363" y="5884863"/>
          <p14:tracePt t="132061" x="1830388" y="5902325"/>
          <p14:tracePt t="132078" x="1768475" y="5919788"/>
          <p14:tracePt t="132095" x="1741488" y="5929313"/>
          <p14:tracePt t="132111" x="1704975" y="5938838"/>
          <p14:tracePt t="132129" x="1687513" y="5946775"/>
          <p14:tracePt t="132145" x="1660525" y="5946775"/>
          <p14:tracePt t="132161" x="1652588" y="5956300"/>
          <p14:tracePt t="132178" x="1652588" y="5965825"/>
          <p14:tracePt t="132195" x="1633538" y="5965825"/>
          <p14:tracePt t="132211" x="1625600" y="5973763"/>
          <p14:tracePt t="132228" x="1608138" y="5983288"/>
          <p14:tracePt t="132245" x="1598613" y="5983288"/>
          <p14:tracePt t="132261" x="1598613" y="6000750"/>
          <p14:tracePt t="132278" x="1598613" y="6018213"/>
          <p14:tracePt t="132295" x="1598613" y="6037263"/>
          <p14:tracePt t="132328" x="1598613" y="6054725"/>
          <p14:tracePt t="132329" x="1598613" y="6081713"/>
          <p14:tracePt t="132345" x="1616075" y="6126163"/>
          <p14:tracePt t="132361" x="1679575" y="6188075"/>
          <p14:tracePt t="132379" x="1704975" y="6215063"/>
          <p14:tracePt t="132395" x="1741488" y="6242050"/>
          <p14:tracePt t="132412" x="1768475" y="6269038"/>
          <p14:tracePt t="132429" x="1803400" y="6276975"/>
          <p14:tracePt t="132445" x="1857375" y="6296025"/>
          <p14:tracePt t="132461" x="1911350" y="6313488"/>
          <p14:tracePt t="132478" x="1965325" y="6313488"/>
          <p14:tracePt t="132496" x="1973263" y="6313488"/>
          <p14:tracePt t="132511" x="1990725" y="6313488"/>
          <p14:tracePt t="132528" x="2036763" y="6313488"/>
          <p14:tracePt t="132545" x="2089150" y="6313488"/>
          <p14:tracePt t="132561" x="2152650" y="6313488"/>
          <p14:tracePt t="132579" x="2205038" y="6313488"/>
          <p14:tracePt t="132595" x="2295525" y="6313488"/>
          <p14:tracePt t="132613" x="2401888" y="6313488"/>
          <p14:tracePt t="132628" x="2536825" y="6313488"/>
          <p14:tracePt t="132645" x="2625725" y="6313488"/>
          <p14:tracePt t="132663" x="2705100" y="6313488"/>
          <p14:tracePt t="132678" x="2786063" y="6313488"/>
          <p14:tracePt t="132695" x="2847975" y="6313488"/>
          <p14:tracePt t="132712" x="2894013" y="6303963"/>
          <p14:tracePt t="132728" x="2946400" y="6269038"/>
          <p14:tracePt t="132746" x="2965450" y="6269038"/>
          <p14:tracePt t="132762" x="2990850" y="6251575"/>
          <p14:tracePt t="132779" x="3009900" y="6232525"/>
          <p14:tracePt t="132795" x="3017838" y="6205538"/>
          <p14:tracePt t="132812" x="3027363" y="6197600"/>
          <p14:tracePt t="132812" x="3027363" y="6188075"/>
          <p14:tracePt t="132829" x="3027363" y="6170613"/>
          <p14:tracePt t="132846" x="3036888" y="6161088"/>
          <p14:tracePt t="132862" x="3036888" y="6153150"/>
          <p14:tracePt t="132878" x="3036888" y="6143625"/>
          <p14:tracePt t="132938" x="3036888" y="6134100"/>
          <p14:tracePt t="132954" x="3036888" y="6126163"/>
          <p14:tracePt t="133275" x="3044825" y="6116638"/>
          <p14:tracePt t="133292" x="3054350" y="6116638"/>
          <p14:tracePt t="133341" x="3054350" y="6126163"/>
          <p14:tracePt t="133344" x="3054350" y="6134100"/>
          <p14:tracePt t="133372" x="3044825" y="6143625"/>
          <p14:tracePt t="133387" x="3036888" y="6153150"/>
          <p14:tracePt t="133388" x="3027363" y="6161088"/>
          <p14:tracePt t="133436" x="3017838" y="6170613"/>
          <p14:tracePt t="133440" x="3009900" y="6180138"/>
          <p14:tracePt t="133804" x="3009900" y="6188075"/>
          <p14:tracePt t="133807" x="3009900" y="6197600"/>
          <p14:tracePt t="133835" x="3009900" y="6205538"/>
          <p14:tracePt t="133839" x="3009900" y="6215063"/>
          <p14:tracePt t="133867" x="3009900" y="6224588"/>
          <p14:tracePt t="133887" x="3009900" y="6232525"/>
          <p14:tracePt t="133902" x="3009900" y="6242050"/>
          <p14:tracePt t="133919" x="3009900" y="6251575"/>
          <p14:tracePt t="133936" x="3009900" y="6259513"/>
          <p14:tracePt t="133951" x="3009900" y="6276975"/>
          <p14:tracePt t="133979" x="3009900" y="6286500"/>
          <p14:tracePt t="133984" x="3009900" y="6296025"/>
          <p14:tracePt t="134011" x="3000375" y="6303963"/>
          <p14:tracePt t="134075" x="2990850" y="6303963"/>
          <p14:tracePt t="134411" x="2982913" y="6303963"/>
          <p14:tracePt t="134475" x="2973388" y="6303963"/>
          <p14:tracePt t="134523" x="2973388" y="6296025"/>
          <p14:tracePt t="135710" x="2973388" y="6303963"/>
          <p14:tracePt t="135757" x="2982913" y="6303963"/>
          <p14:tracePt t="136960" x="0" y="0"/>
        </p14:tracePtLst>
        <p14:tracePtLst>
          <p14:tracePt t="138347" x="3411538" y="4902200"/>
          <p14:tracePt t="138378" x="3411538" y="4894263"/>
          <p14:tracePt t="138458" x="3411538" y="4884738"/>
          <p14:tracePt t="138474" x="3411538" y="4875213"/>
          <p14:tracePt t="138478" x="3411538" y="4867275"/>
          <p14:tracePt t="138522" x="3411538" y="4857750"/>
          <p14:tracePt t="138525" x="3411538" y="4848225"/>
          <p14:tracePt t="138537" x="3411538" y="4840288"/>
          <p14:tracePt t="138547" x="3411538" y="4830763"/>
          <p14:tracePt t="138548" x="3402013" y="4813300"/>
          <p14:tracePt t="138564" x="3384550" y="4795838"/>
          <p14:tracePt t="138582" x="3357563" y="4759325"/>
          <p14:tracePt t="138598" x="3357563" y="4741863"/>
          <p14:tracePt t="138614" x="3348038" y="4732338"/>
          <p14:tracePt t="138632" x="3348038" y="4714875"/>
          <p14:tracePt t="138746" x="3348038" y="4705350"/>
          <p14:tracePt t="138761" x="3348038" y="4697413"/>
          <p14:tracePt t="138778" x="3348038" y="4687888"/>
          <p14:tracePt t="138781" x="3348038" y="4670425"/>
          <p14:tracePt t="138782" x="3357563" y="4652963"/>
          <p14:tracePt t="138798" x="3384550" y="4616450"/>
          <p14:tracePt t="138815" x="3419475" y="4581525"/>
          <p14:tracePt t="138831" x="3438525" y="4545013"/>
          <p14:tracePt t="138848" x="3455988" y="4518025"/>
          <p14:tracePt t="138864" x="3473450" y="4500563"/>
          <p14:tracePt t="138881" x="3490913" y="4491038"/>
          <p14:tracePt t="138898" x="3509963" y="4473575"/>
          <p14:tracePt t="138914" x="3527425" y="4456113"/>
          <p14:tracePt t="138931" x="3544888" y="4438650"/>
          <p14:tracePt t="138948" x="3571875" y="4419600"/>
          <p14:tracePt t="138964" x="3625850" y="4394200"/>
          <p14:tracePt t="138981" x="3643313" y="4375150"/>
          <p14:tracePt t="138998" x="3660775" y="4357688"/>
          <p14:tracePt t="139014" x="3687763" y="4348163"/>
          <p14:tracePt t="139031" x="3714750" y="4348163"/>
          <p14:tracePt t="139048" x="3751263" y="4348163"/>
          <p14:tracePt t="139066" x="3759200" y="4348163"/>
          <p14:tracePt t="139081" x="3848100" y="4348163"/>
          <p14:tracePt t="139098" x="3867150" y="4348163"/>
          <p14:tracePt t="139098" x="3875088" y="4348163"/>
          <p14:tracePt t="139115" x="3884613" y="4348163"/>
          <p14:tracePt t="139131" x="3894138" y="4348163"/>
          <p14:tracePt t="139148" x="3911600" y="4348163"/>
          <p14:tracePt t="139164" x="3956050" y="4348163"/>
          <p14:tracePt t="139181" x="4037013" y="4348163"/>
          <p14:tracePt t="139199" x="4089400" y="4348163"/>
          <p14:tracePt t="139214" x="4160838" y="4375150"/>
          <p14:tracePt t="139232" x="4214813" y="4411663"/>
          <p14:tracePt t="139248" x="4241800" y="4429125"/>
          <p14:tracePt t="139264" x="4259263" y="4429125"/>
          <p14:tracePt t="139281" x="4276725" y="4446588"/>
          <p14:tracePt t="139324" x="4286250" y="4456113"/>
          <p14:tracePt t="139328" x="4295775" y="4465638"/>
          <p14:tracePt t="139340" x="4313238" y="4483100"/>
          <p14:tracePt t="139349" x="4348163" y="4500563"/>
          <p14:tracePt t="139365" x="4375150" y="4527550"/>
          <p14:tracePt t="139381" x="4394200" y="4545013"/>
          <p14:tracePt t="139399" x="4411663" y="4581525"/>
          <p14:tracePt t="139415" x="4419600" y="4589463"/>
          <p14:tracePt t="139432" x="4429125" y="4616450"/>
          <p14:tracePt t="139448" x="4429125" y="4625975"/>
          <p14:tracePt t="139465" x="4429125" y="4643438"/>
          <p14:tracePt t="139482" x="4429125" y="4652963"/>
          <p14:tracePt t="139498" x="4429125" y="4687888"/>
          <p14:tracePt t="139516" x="4429125" y="4705350"/>
          <p14:tracePt t="139531" x="4429125" y="4724400"/>
          <p14:tracePt t="139548" x="4429125" y="4751388"/>
          <p14:tracePt t="139565" x="4429125" y="4795838"/>
          <p14:tracePt t="139581" x="4429125" y="4840288"/>
          <p14:tracePt t="139599" x="4429125" y="4894263"/>
          <p14:tracePt t="139616" x="4411663" y="4911725"/>
          <p14:tracePt t="139632" x="4394200" y="4929188"/>
          <p14:tracePt t="139649" x="4367213" y="4956175"/>
          <p14:tracePt t="139665" x="4330700" y="4956175"/>
          <p14:tracePt t="139681" x="4322763" y="4956175"/>
          <p14:tracePt t="139698" x="4286250" y="4965700"/>
          <p14:tracePt t="139715" x="4241800" y="4973638"/>
          <p14:tracePt t="139731" x="4187825" y="4983163"/>
          <p14:tracePt t="139749" x="4108450" y="5010150"/>
          <p14:tracePt t="139765" x="4017963" y="5018088"/>
          <p14:tracePt t="139781" x="3956050" y="5018088"/>
          <p14:tracePt t="139799" x="3911600" y="5018088"/>
          <p14:tracePt t="139815" x="3857625" y="5018088"/>
          <p14:tracePt t="139831" x="3776663" y="5018088"/>
          <p14:tracePt t="139848" x="3705225" y="5010150"/>
          <p14:tracePt t="139865" x="3670300" y="5000625"/>
          <p14:tracePt t="139881" x="3643313" y="4983163"/>
          <p14:tracePt t="139915" x="3625850" y="4983163"/>
          <p14:tracePt t="139917" x="3581400" y="4983163"/>
          <p14:tracePt t="139931" x="3527425" y="4965700"/>
          <p14:tracePt t="139948" x="3490913" y="4965700"/>
          <p14:tracePt t="139966" x="3465513" y="4965700"/>
          <p14:tracePt t="139981" x="3438525" y="4946650"/>
          <p14:tracePt t="139998" x="3357563" y="4911725"/>
          <p14:tracePt t="140016" x="3330575" y="4884738"/>
          <p14:tracePt t="140032" x="3303588" y="4848225"/>
          <p14:tracePt t="140049" x="3295650" y="4830763"/>
          <p14:tracePt t="140065" x="3286125" y="4803775"/>
          <p14:tracePt t="140082" x="3286125" y="4795838"/>
          <p14:tracePt t="140098" x="3286125" y="4776788"/>
          <p14:tracePt t="140115" x="3276600" y="4759325"/>
          <p14:tracePt t="140132" x="3276600" y="4751388"/>
          <p14:tracePt t="140148" x="3276600" y="4732338"/>
          <p14:tracePt t="140165" x="3276600" y="4705350"/>
          <p14:tracePt t="140182" x="3276600" y="4687888"/>
          <p14:tracePt t="140199" x="3276600" y="4679950"/>
          <p14:tracePt t="140215" x="3276600" y="4643438"/>
          <p14:tracePt t="140232" x="3286125" y="4625975"/>
          <p14:tracePt t="140248" x="3313113" y="4608513"/>
          <p14:tracePt t="140265" x="3313113" y="4598988"/>
          <p14:tracePt t="140282" x="3330575" y="4581525"/>
          <p14:tracePt t="140298" x="3357563" y="4581525"/>
          <p14:tracePt t="140315" x="3394075" y="4562475"/>
          <p14:tracePt t="140333" x="3455988" y="4562475"/>
          <p14:tracePt t="140348" x="3509963" y="4554538"/>
          <p14:tracePt t="140366" x="3544888" y="4545013"/>
          <p14:tracePt t="140382" x="3589338" y="4545013"/>
          <p14:tracePt t="140398" x="3660775" y="4545013"/>
          <p14:tracePt t="140416" x="3697288" y="4545013"/>
          <p14:tracePt t="140432" x="3759200" y="4545013"/>
          <p14:tracePt t="140448" x="3813175" y="4545013"/>
          <p14:tracePt t="140465" x="3848100" y="4545013"/>
          <p14:tracePt t="140483" x="3894138" y="4545013"/>
          <p14:tracePt t="140498" x="3938588" y="4554538"/>
          <p14:tracePt t="140515" x="3983038" y="4562475"/>
          <p14:tracePt t="140532" x="4017963" y="4581525"/>
          <p14:tracePt t="140548" x="4037013" y="4581525"/>
          <p14:tracePt t="140565" x="4062413" y="4581525"/>
          <p14:tracePt t="140582" x="4089400" y="4589463"/>
          <p14:tracePt t="140598" x="4133850" y="4598988"/>
          <p14:tracePt t="140615" x="4205288" y="4616450"/>
          <p14:tracePt t="140633" x="4251325" y="4652963"/>
          <p14:tracePt t="140648" x="4276725" y="4670425"/>
          <p14:tracePt t="140665" x="4295775" y="4687888"/>
          <p14:tracePt t="140682" x="4303713" y="4705350"/>
          <p14:tracePt t="140699" x="4322763" y="4724400"/>
          <p14:tracePt t="140715" x="4322763" y="4741863"/>
          <p14:tracePt t="140749" x="4322763" y="4759325"/>
          <p14:tracePt t="140750" x="4322763" y="4768850"/>
          <p14:tracePt t="140765" x="4322763" y="4795838"/>
          <p14:tracePt t="140782" x="4322763" y="4822825"/>
          <p14:tracePt t="140798" x="4322763" y="4848225"/>
          <p14:tracePt t="140815" x="4322763" y="4884738"/>
          <p14:tracePt t="140832" x="4322763" y="4911725"/>
          <p14:tracePt t="140849" x="4313238" y="4946650"/>
          <p14:tracePt t="140865" x="4295775" y="4965700"/>
          <p14:tracePt t="140883" x="4276725" y="4983163"/>
          <p14:tracePt t="140899" x="4251325" y="4991100"/>
          <p14:tracePt t="140915" x="4205288" y="4991100"/>
          <p14:tracePt t="140933" x="4170363" y="4991100"/>
          <p14:tracePt t="140948" x="4125913" y="4991100"/>
          <p14:tracePt t="140965" x="4089400" y="4991100"/>
          <p14:tracePt t="140983" x="4044950" y="4991100"/>
          <p14:tracePt t="140999" x="3973513" y="4991100"/>
          <p14:tracePt t="141016" x="3929063" y="4991100"/>
          <p14:tracePt t="141032" x="3875088" y="4991100"/>
          <p14:tracePt t="141049" x="3803650" y="4973638"/>
          <p14:tracePt t="141065" x="3741738" y="4965700"/>
          <p14:tracePt t="141082" x="3660775" y="4919663"/>
          <p14:tracePt t="141100" x="3571875" y="4884738"/>
          <p14:tracePt t="141115" x="3536950" y="4857750"/>
          <p14:tracePt t="141115" x="3527425" y="4857750"/>
          <p14:tracePt t="141134" x="3517900" y="4848225"/>
          <p14:tracePt t="141150" x="3517900" y="4840288"/>
          <p14:tracePt t="141165" x="3509963" y="4822825"/>
          <p14:tracePt t="141183" x="3509963" y="4803775"/>
          <p14:tracePt t="141199" x="3509963" y="4795838"/>
          <p14:tracePt t="141215" x="3509963" y="4776788"/>
          <p14:tracePt t="141232" x="3509963" y="4741863"/>
          <p14:tracePt t="141250" x="3509963" y="4724400"/>
          <p14:tracePt t="141265" x="3509963" y="4714875"/>
          <p14:tracePt t="141283" x="3509963" y="4697413"/>
          <p14:tracePt t="141299" x="3509963" y="4670425"/>
          <p14:tracePt t="141362" x="3509963" y="4652963"/>
          <p14:tracePt t="141362" x="3509963" y="4633913"/>
          <p14:tracePt t="141390" x="3509963" y="4625975"/>
          <p14:tracePt t="141405" x="3509963" y="4598988"/>
          <p14:tracePt t="141410" x="3509963" y="4589463"/>
          <p14:tracePt t="141415" x="3509963" y="4581525"/>
          <p14:tracePt t="141432" x="3517900" y="4554538"/>
          <p14:tracePt t="141449" x="3536950" y="4500563"/>
          <p14:tracePt t="141466" x="3544888" y="4465638"/>
          <p14:tracePt t="141482" x="3554413" y="4429125"/>
          <p14:tracePt t="141499" x="3571875" y="4384675"/>
          <p14:tracePt t="141515" x="3581400" y="4357688"/>
          <p14:tracePt t="141532" x="3589338" y="4330700"/>
          <p14:tracePt t="141550" x="3589338" y="4322763"/>
          <p14:tracePt t="141566" x="3589338" y="4313238"/>
          <p14:tracePt t="141582" x="3589338" y="4303713"/>
          <p14:tracePt t="141599" x="3589338" y="4286250"/>
          <p14:tracePt t="141616" x="3589338" y="4276725"/>
          <p14:tracePt t="141632" x="3598863" y="4241800"/>
          <p14:tracePt t="141650" x="3598863" y="4214813"/>
          <p14:tracePt t="141666" x="3608388" y="4197350"/>
          <p14:tracePt t="141682" x="3616325" y="4187825"/>
          <p14:tracePt t="141700" x="3633788" y="4160838"/>
          <p14:tracePt t="141716" x="3652838" y="4143375"/>
          <p14:tracePt t="141732" x="3660775" y="4116388"/>
          <p14:tracePt t="141749" x="3687763" y="4089400"/>
          <p14:tracePt t="141766" x="3705225" y="4071938"/>
          <p14:tracePt t="141783" x="3724275" y="4062413"/>
          <p14:tracePt t="141799" x="3741738" y="4044950"/>
          <p14:tracePt t="141816" x="3759200" y="4027488"/>
          <p14:tracePt t="141832" x="3768725" y="4010025"/>
          <p14:tracePt t="141849" x="3786188" y="3990975"/>
          <p14:tracePt t="141866" x="3795713" y="3990975"/>
          <p14:tracePt t="141882" x="3795713" y="3983038"/>
          <p14:tracePt t="141900" x="3803650" y="3973513"/>
          <p14:tracePt t="141982" x="3813175" y="3973513"/>
          <p14:tracePt t="142416" x="3813175" y="3965575"/>
          <p14:tracePt t="142432" x="3822700" y="3965575"/>
          <p14:tracePt t="142479" x="3822700" y="3973513"/>
          <p14:tracePt t="142544" x="3822700" y="3983038"/>
          <p14:tracePt t="142547" x="3822700" y="3990975"/>
          <p14:tracePt t="142559" x="3830638" y="4000500"/>
          <p14:tracePt t="142564" x="3830638" y="4010025"/>
          <p14:tracePt t="142575" x="3840163" y="4017963"/>
          <p14:tracePt t="142586" x="3840163" y="4037013"/>
          <p14:tracePt t="142599" x="3840163" y="4054475"/>
          <p14:tracePt t="142616" x="3848100" y="4081463"/>
          <p14:tracePt t="142634" x="3848100" y="4089400"/>
          <p14:tracePt t="142649" x="3857625" y="4108450"/>
          <p14:tracePt t="142667" x="3857625" y="4116388"/>
          <p14:tracePt t="142683" x="3875088" y="4133850"/>
          <p14:tracePt t="142700" x="3875088" y="4143375"/>
          <p14:tracePt t="142716" x="3875088" y="4160838"/>
          <p14:tracePt t="142751" x="3875088" y="4179888"/>
          <p14:tracePt t="142752" x="3875088" y="4187825"/>
          <p14:tracePt t="142766" x="3894138" y="4232275"/>
          <p14:tracePt t="142784" x="3894138" y="4251325"/>
          <p14:tracePt t="142799" x="3894138" y="4268788"/>
          <p14:tracePt t="142816" x="3894138" y="4303713"/>
          <p14:tracePt t="142834" x="3911600" y="4322763"/>
          <p14:tracePt t="142849" x="3911600" y="4357688"/>
          <p14:tracePt t="142866" x="3911600" y="4375150"/>
          <p14:tracePt t="142884" x="3911600" y="4394200"/>
          <p14:tracePt t="142899" x="3911600" y="4402138"/>
          <p14:tracePt t="142916" x="3929063" y="4429125"/>
          <p14:tracePt t="142933" x="3929063" y="4465638"/>
          <p14:tracePt t="142949" x="3929063" y="4483100"/>
          <p14:tracePt t="142966" x="3946525" y="4527550"/>
          <p14:tracePt t="142983" x="3956050" y="4562475"/>
          <p14:tracePt t="142999" x="3956050" y="4589463"/>
          <p14:tracePt t="143016" x="3956050" y="4608513"/>
          <p14:tracePt t="143034" x="3965575" y="4616450"/>
          <p14:tracePt t="143049" x="3965575" y="4625975"/>
          <p14:tracePt t="143066" x="3965575" y="4633913"/>
          <p14:tracePt t="143120" x="3965575" y="4643438"/>
          <p14:tracePt t="143124" x="3965575" y="4652963"/>
          <p14:tracePt t="143139" x="3965575" y="4660900"/>
          <p14:tracePt t="143151" x="3965575" y="4670425"/>
          <p14:tracePt t="143168" x="3973513" y="4679950"/>
          <p14:tracePt t="143169" x="3973513" y="4687888"/>
          <p14:tracePt t="143184" x="3973513" y="4697413"/>
          <p14:tracePt t="143343" x="3973513" y="4687888"/>
          <p14:tracePt t="143347" x="3973513" y="4679950"/>
          <p14:tracePt t="143356" x="3973513" y="4652963"/>
          <p14:tracePt t="143366" x="3973513" y="4616450"/>
          <p14:tracePt t="143383" x="3973513" y="4554538"/>
          <p14:tracePt t="143401" x="3973513" y="4500563"/>
          <p14:tracePt t="143416" x="3973513" y="4438650"/>
          <p14:tracePt t="143433" x="3973513" y="4375150"/>
          <p14:tracePt t="143450" x="3973513" y="4330700"/>
          <p14:tracePt t="143467" x="3973513" y="4313238"/>
          <p14:tracePt t="143483" x="3973513" y="4295775"/>
          <p14:tracePt t="143500" x="3973513" y="4276725"/>
          <p14:tracePt t="143516" x="3973513" y="4259263"/>
          <p14:tracePt t="143533" x="3973513" y="4241800"/>
          <p14:tracePt t="143550" x="3973513" y="4224338"/>
          <p14:tracePt t="143567" x="3973513" y="4205288"/>
          <p14:tracePt t="143583" x="3973513" y="4187825"/>
          <p14:tracePt t="143601" x="3973513" y="4170363"/>
          <p14:tracePt t="143616" x="3973513" y="4152900"/>
          <p14:tracePt t="143634" x="3973513" y="4143375"/>
          <p14:tracePt t="143651" x="3973513" y="4133850"/>
          <p14:tracePt t="143922" x="3973513" y="4160838"/>
          <p14:tracePt t="143925" x="3965575" y="4197350"/>
          <p14:tracePt t="143941" x="3956050" y="4224338"/>
          <p14:tracePt t="143953" x="3946525" y="4251325"/>
          <p14:tracePt t="143957" x="3946525" y="4276725"/>
          <p14:tracePt t="143967" x="3929063" y="4348163"/>
          <p14:tracePt t="143983" x="3911600" y="4402138"/>
          <p14:tracePt t="144000" x="3894138" y="4483100"/>
          <p14:tracePt t="144018" x="3884613" y="4518025"/>
          <p14:tracePt t="144034" x="3884613" y="4572000"/>
          <p14:tracePt t="144051" x="3884613" y="4598988"/>
          <p14:tracePt t="144067" x="3884613" y="4616450"/>
          <p14:tracePt t="144084" x="3884613" y="4633913"/>
          <p14:tracePt t="144338" x="3884613" y="4643438"/>
          <p14:tracePt t="144357" x="3884613" y="4652963"/>
          <p14:tracePt t="144369" x="3884613" y="4660900"/>
          <p14:tracePt t="144385" x="3902075" y="4660900"/>
          <p14:tracePt t="144386" x="3929063" y="4660900"/>
          <p14:tracePt t="144400" x="4027488" y="4660900"/>
          <p14:tracePt t="144418" x="4116388" y="4660900"/>
          <p14:tracePt t="144433" x="4152900" y="4660900"/>
          <p14:tracePt t="144451" x="4160838" y="4643438"/>
          <p14:tracePt t="144467" x="4160838" y="4633913"/>
          <p14:tracePt t="144483" x="4170363" y="4598988"/>
          <p14:tracePt t="144483" x="4170363" y="4589463"/>
          <p14:tracePt t="144502" x="4170363" y="4562475"/>
          <p14:tracePt t="144518" x="4170363" y="4545013"/>
          <p14:tracePt t="144534" x="4170363" y="4510088"/>
          <p14:tracePt t="144550" x="4152900" y="4491038"/>
          <p14:tracePt t="144567" x="4143375" y="4483100"/>
          <p14:tracePt t="144584" x="4133850" y="4473575"/>
          <p14:tracePt t="144600" x="4108450" y="4456113"/>
          <p14:tracePt t="144618" x="4054475" y="4438650"/>
          <p14:tracePt t="144634" x="4000500" y="4438650"/>
          <p14:tracePt t="144651" x="3919538" y="4438650"/>
          <p14:tracePt t="144667" x="3848100" y="4438650"/>
          <p14:tracePt t="144684" x="3751263" y="4438650"/>
          <p14:tracePt t="144700" x="3660775" y="4438650"/>
          <p14:tracePt t="144717" x="3581400" y="4438650"/>
          <p14:tracePt t="144735" x="3544888" y="4456113"/>
          <p14:tracePt t="144750" x="3517900" y="4465638"/>
          <p14:tracePt t="144767" x="3500438" y="4483100"/>
          <p14:tracePt t="144785" x="3473450" y="4500563"/>
          <p14:tracePt t="144800" x="3419475" y="4537075"/>
          <p14:tracePt t="144818" x="3411538" y="4554538"/>
          <p14:tracePt t="144834" x="3394075" y="4572000"/>
          <p14:tracePt t="144850" x="3384550" y="4589463"/>
          <p14:tracePt t="144867" x="3375025" y="4598988"/>
          <p14:tracePt t="144901" x="3367088" y="4608513"/>
          <p14:tracePt t="144946" x="3367088" y="4625975"/>
          <p14:tracePt t="144961" x="3367088" y="4633913"/>
          <p14:tracePt t="144966" x="3367088" y="4643438"/>
          <p14:tracePt t="144984" x="3367088" y="4660900"/>
          <p14:tracePt t="144984" x="3367088" y="4679950"/>
          <p14:tracePt t="145000" x="3375025" y="4714875"/>
          <p14:tracePt t="145017" x="3394075" y="4751388"/>
          <p14:tracePt t="145033" x="3394075" y="4776788"/>
          <p14:tracePt t="145050" x="3411538" y="4795838"/>
          <p14:tracePt t="145067" x="3411538" y="4813300"/>
          <p14:tracePt t="145084" x="3419475" y="4830763"/>
          <p14:tracePt t="145100" x="3429000" y="4848225"/>
          <p14:tracePt t="145117" x="3455988" y="4867275"/>
          <p14:tracePt t="145134" x="3527425" y="4902200"/>
          <p14:tracePt t="145150" x="3589338" y="4911725"/>
          <p14:tracePt t="145167" x="3616325" y="4929188"/>
          <p14:tracePt t="145185" x="3660775" y="4929188"/>
          <p14:tracePt t="145200" x="3714750" y="4929188"/>
          <p14:tracePt t="145217" x="3776663" y="4929188"/>
          <p14:tracePt t="145234" x="3840163" y="4929188"/>
          <p14:tracePt t="145252" x="3884613" y="4929188"/>
          <p14:tracePt t="145267" x="3938588" y="4929188"/>
          <p14:tracePt t="145284" x="4000500" y="4929188"/>
          <p14:tracePt t="145301" x="4081463" y="4919663"/>
          <p14:tracePt t="145318" x="4160838" y="4919663"/>
          <p14:tracePt t="145334" x="4276725" y="4902200"/>
          <p14:tracePt t="145352" x="4330700" y="4894263"/>
          <p14:tracePt t="145368" x="4375150" y="4867275"/>
          <p14:tracePt t="145384" x="4394200" y="4857750"/>
          <p14:tracePt t="145400" x="4429125" y="4830763"/>
          <p14:tracePt t="145418" x="4446588" y="4813300"/>
          <p14:tracePt t="145434" x="4456113" y="4813300"/>
          <p14:tracePt t="145451" x="4465638" y="4795838"/>
          <p14:tracePt t="145467" x="4465638" y="4776788"/>
          <p14:tracePt t="145619" x="4465638" y="4768850"/>
          <p14:tracePt t="145636" x="4456113" y="4759325"/>
          <p14:tracePt t="145640" x="4446588" y="4751388"/>
          <p14:tracePt t="145652" x="4429125" y="4724400"/>
          <p14:tracePt t="145657" x="4419600" y="4714875"/>
          <p14:tracePt t="145667" x="4394200" y="4705350"/>
          <p14:tracePt t="145716" x="4384675" y="4705350"/>
          <p14:tracePt t="145731" x="4375150" y="4705350"/>
          <p14:tracePt t="145735" x="4367213" y="4705350"/>
          <p14:tracePt t="145752" x="4348163" y="4705350"/>
          <p14:tracePt t="145768" x="4303713" y="4705350"/>
          <p14:tracePt t="145769" x="4251325" y="4705350"/>
          <p14:tracePt t="145785" x="4205288" y="4705350"/>
          <p14:tracePt t="145801" x="4152900" y="4705350"/>
          <p14:tracePt t="145817" x="4116388" y="4705350"/>
          <p14:tracePt t="145834" x="4081463" y="4705350"/>
          <p14:tracePt t="145851" x="4037013" y="4705350"/>
          <p14:tracePt t="145868" x="4017963" y="4714875"/>
          <p14:tracePt t="145884" x="4000500" y="4714875"/>
          <p14:tracePt t="145901" x="3938588" y="4741863"/>
          <p14:tracePt t="145917" x="3902075" y="4751388"/>
          <p14:tracePt t="145934" x="3840163" y="4768850"/>
          <p14:tracePt t="145951" x="3768725" y="4786313"/>
          <p14:tracePt t="145967" x="3732213" y="4795838"/>
          <p14:tracePt t="145984" x="3724275" y="4795838"/>
          <p14:tracePt t="146001" x="3714750" y="4795838"/>
          <p14:tracePt t="146099" x="3714750" y="4803775"/>
          <p14:tracePt t="146115" x="3714750" y="4813300"/>
          <p14:tracePt t="146119" x="3714750" y="4822825"/>
          <p14:tracePt t="146127" x="3714750" y="4840288"/>
          <p14:tracePt t="146135" x="3714750" y="4857750"/>
          <p14:tracePt t="146260" x="3714750" y="4867275"/>
          <p14:tracePt t="146263" x="3714750" y="4875213"/>
          <p14:tracePt t="146419" x="3714750" y="4894263"/>
          <p14:tracePt t="146435" x="3714750" y="4902200"/>
          <p14:tracePt t="146452" x="3714750" y="4911725"/>
          <p14:tracePt t="146455" x="3714750" y="4919663"/>
          <p14:tracePt t="146470" x="3714750" y="4929188"/>
          <p14:tracePt t="146484" x="3724275" y="4929188"/>
          <p14:tracePt t="146485" x="3732213" y="4938713"/>
          <p14:tracePt t="146501" x="3751263" y="4946650"/>
          <p14:tracePt t="146518" x="3776663" y="4956175"/>
          <p14:tracePt t="146534" x="3803650" y="4956175"/>
          <p14:tracePt t="146551" x="3822700" y="4956175"/>
          <p14:tracePt t="146568" x="3840163" y="4956175"/>
          <p14:tracePt t="146584" x="3848100" y="4956175"/>
          <p14:tracePt t="146601" x="3875088" y="4956175"/>
          <p14:tracePt t="146618" x="3929063" y="4956175"/>
          <p14:tracePt t="146635" x="3973513" y="4956175"/>
          <p14:tracePt t="146651" x="4000500" y="4956175"/>
          <p14:tracePt t="146668" x="4017963" y="4946650"/>
          <p14:tracePt t="146684" x="4027488" y="4946650"/>
          <p14:tracePt t="146701" x="4044950" y="4929188"/>
          <p14:tracePt t="146719" x="4071938" y="4919663"/>
          <p14:tracePt t="146735" x="4081463" y="4902200"/>
          <p14:tracePt t="146751" x="4098925" y="4875213"/>
          <p14:tracePt t="146768" x="4098925" y="4848225"/>
          <p14:tracePt t="146785" x="4125913" y="4795838"/>
          <p14:tracePt t="146802" x="4133850" y="4751388"/>
          <p14:tracePt t="146818" x="4133850" y="4732338"/>
          <p14:tracePt t="146835" x="4133850" y="4714875"/>
          <p14:tracePt t="146851" x="4133850" y="4705350"/>
          <p14:tracePt t="146868" x="4133850" y="4687888"/>
          <p14:tracePt t="146950" x="4133850" y="4679950"/>
          <p14:tracePt t="146982" x="4133850" y="4670425"/>
          <p14:tracePt t="146995" x="4125913" y="4660900"/>
          <p14:tracePt t="147001" x="4116388" y="4660900"/>
          <p14:tracePt t="147002" x="4098925" y="4660900"/>
          <p14:tracePt t="147018" x="4054475" y="4643438"/>
          <p14:tracePt t="147035" x="4017963" y="4643438"/>
          <p14:tracePt t="147051" x="4000500" y="4643438"/>
          <p14:tracePt t="147068" x="3973513" y="4643438"/>
          <p14:tracePt t="147085" x="3946525" y="4643438"/>
          <p14:tracePt t="147101" x="3911600" y="4643438"/>
          <p14:tracePt t="147119" x="3875088" y="4643438"/>
          <p14:tracePt t="147135" x="3848100" y="4643438"/>
          <p14:tracePt t="147152" x="3830638" y="4643438"/>
          <p14:tracePt t="147169" x="3813175" y="4643438"/>
          <p14:tracePt t="147185" x="3795713" y="4660900"/>
          <p14:tracePt t="147201" x="3776663" y="4660900"/>
          <p14:tracePt t="147218" x="3768725" y="4670425"/>
          <p14:tracePt t="147235" x="3768725" y="4679950"/>
          <p14:tracePt t="147252" x="3751263" y="4687888"/>
          <p14:tracePt t="147268" x="3732213" y="4697413"/>
          <p14:tracePt t="147317" x="3732213" y="4705350"/>
          <p14:tracePt t="147349" x="3724275" y="4705350"/>
          <p14:tracePt t="147365" x="3724275" y="4714875"/>
          <p14:tracePt t="147386" x="3724275" y="4724400"/>
          <p14:tracePt t="147397" x="3724275" y="4732338"/>
          <p14:tracePt t="147408" x="3724275" y="4741863"/>
          <p14:tracePt t="147409" x="3724275" y="4759325"/>
          <p14:tracePt t="147445" x="3724275" y="4768850"/>
          <p14:tracePt t="147451" x="3724275" y="4786313"/>
          <p14:tracePt t="147453" x="3724275" y="4795838"/>
          <p14:tracePt t="147468" x="3724275" y="4813300"/>
          <p14:tracePt t="147486" x="3724275" y="4822825"/>
          <p14:tracePt t="147502" x="3724275" y="4830763"/>
          <p14:tracePt t="147518" x="3741738" y="4848225"/>
          <p14:tracePt t="147535" x="3776663" y="4875213"/>
          <p14:tracePt t="147552" x="3822700" y="4884738"/>
          <p14:tracePt t="147568" x="3848100" y="4884738"/>
          <p14:tracePt t="147585" x="3875088" y="4894263"/>
          <p14:tracePt t="147602" x="3919538" y="4902200"/>
          <p14:tracePt t="147618" x="3973513" y="4902200"/>
          <p14:tracePt t="147636" x="4010025" y="4902200"/>
          <p14:tracePt t="147652" x="4054475" y="4902200"/>
          <p14:tracePt t="147668" x="4081463" y="4902200"/>
          <p14:tracePt t="147686" x="4108450" y="4902200"/>
          <p14:tracePt t="147702" x="4170363" y="4884738"/>
          <p14:tracePt t="147718" x="4232275" y="4857750"/>
          <p14:tracePt t="147736" x="4303713" y="4830763"/>
          <p14:tracePt t="147752" x="4322763" y="4822825"/>
          <p14:tracePt t="147752" x="4330700" y="4813300"/>
          <p14:tracePt t="147769" x="4340225" y="4803775"/>
          <p14:tracePt t="147786" x="4357688" y="4803775"/>
          <p14:tracePt t="147802" x="4357688" y="4795838"/>
          <p14:tracePt t="147818" x="4367213" y="4776788"/>
          <p14:tracePt t="147835" x="4367213" y="4759325"/>
          <p14:tracePt t="147851" x="4375150" y="4751388"/>
          <p14:tracePt t="147868" x="4375150" y="4741863"/>
          <p14:tracePt t="147885" x="4375150" y="4724400"/>
          <p14:tracePt t="147902" x="4375150" y="4714875"/>
          <p14:tracePt t="147918" x="4375150" y="4697413"/>
          <p14:tracePt t="147936" x="4375150" y="4687888"/>
          <p14:tracePt t="148005" x="4375150" y="4679950"/>
          <p14:tracePt t="148009" x="4357688" y="4670425"/>
          <p14:tracePt t="148021" x="4348163" y="4670425"/>
          <p14:tracePt t="148022" x="4313238" y="4652963"/>
          <p14:tracePt t="148037" x="4268788" y="4633913"/>
          <p14:tracePt t="148053" x="4197350" y="4616450"/>
          <p14:tracePt t="148068" x="4133850" y="4589463"/>
          <p14:tracePt t="148086" x="4081463" y="4589463"/>
          <p14:tracePt t="148119" x="4054475" y="4581525"/>
          <p14:tracePt t="148120" x="4027488" y="4581525"/>
          <p14:tracePt t="148136" x="4010025" y="4581525"/>
          <p14:tracePt t="148152" x="3990975" y="4581525"/>
          <p14:tracePt t="148169" x="3956050" y="4581525"/>
          <p14:tracePt t="148185" x="3919538" y="4581525"/>
          <p14:tracePt t="148202" x="3867150" y="4581525"/>
          <p14:tracePt t="148219" x="3830638" y="4589463"/>
          <p14:tracePt t="148236" x="3795713" y="4598988"/>
          <p14:tracePt t="148279" x="3776663" y="4608513"/>
          <p14:tracePt t="148281" x="3776663" y="4616450"/>
          <p14:tracePt t="148312" x="3768725" y="4616450"/>
          <p14:tracePt t="148316" x="3759200" y="4633913"/>
          <p14:tracePt t="148327" x="3751263" y="4633913"/>
          <p14:tracePt t="148335" x="3741738" y="4633913"/>
          <p14:tracePt t="148352" x="3732213" y="4643438"/>
          <p14:tracePt t="148369" x="3724275" y="4652963"/>
          <p14:tracePt t="148408" x="3724275" y="4660900"/>
          <p14:tracePt t="148424" x="3714750" y="4670425"/>
          <p14:tracePt t="148444" x="3714750" y="4679950"/>
          <p14:tracePt t="148452" x="3714750" y="4687888"/>
          <p14:tracePt t="148471" x="3697288" y="4705350"/>
          <p14:tracePt t="148486" x="3697288" y="4724400"/>
          <p14:tracePt t="148502" x="3697288" y="4732338"/>
          <p14:tracePt t="148503" x="3697288" y="4741863"/>
          <p14:tracePt t="148520" x="3697288" y="4759325"/>
          <p14:tracePt t="148567" x="3687763" y="4759325"/>
          <p14:tracePt t="148600" x="3687763" y="4768850"/>
          <p14:tracePt t="148635" x="3687763" y="4786313"/>
          <p14:tracePt t="148663" x="3697288" y="4786313"/>
          <p14:tracePt t="148669" x="3705225" y="4803775"/>
          <p14:tracePt t="148680" x="3724275" y="4822825"/>
          <p14:tracePt t="148686" x="3751263" y="4822825"/>
          <p14:tracePt t="148703" x="3776663" y="4840288"/>
          <p14:tracePt t="148719" x="3822700" y="4840288"/>
          <p14:tracePt t="148735" x="3867150" y="4857750"/>
          <p14:tracePt t="148752" x="3894138" y="4857750"/>
          <p14:tracePt t="148769" x="3919538" y="4857750"/>
          <p14:tracePt t="148785" x="3946525" y="4857750"/>
          <p14:tracePt t="148802" x="3973513" y="4857750"/>
          <p14:tracePt t="148819" x="4000500" y="4857750"/>
          <p14:tracePt t="148835" x="4017963" y="4848225"/>
          <p14:tracePt t="148903" x="4027488" y="4840288"/>
          <p14:tracePt t="149929" x="4027488" y="4830763"/>
          <p14:tracePt t="149950" x="4017963" y="4830763"/>
          <p14:tracePt t="149961" x="4000500" y="4830763"/>
          <p14:tracePt t="149961" x="0" y="0"/>
        </p14:tracePtLst>
        <p14:tracePtLst>
          <p14:tracePt t="150616" x="2544763" y="6251575"/>
          <p14:tracePt t="150825" x="2544763" y="6269038"/>
          <p14:tracePt t="150830" x="2527300" y="6286500"/>
          <p14:tracePt t="151001" x="2517775" y="6303963"/>
          <p14:tracePt t="151006" x="2517775" y="6323013"/>
          <p14:tracePt t="151515" x="2517775" y="6313488"/>
          <p14:tracePt t="151518" x="2517775" y="6296025"/>
          <p14:tracePt t="151527" x="2517775" y="6276975"/>
          <p14:tracePt t="151537" x="2517775" y="6242050"/>
          <p14:tracePt t="151553" x="2517775" y="6224588"/>
          <p14:tracePt t="151570" x="2517775" y="6205538"/>
          <p14:tracePt t="151611" x="2517775" y="6197600"/>
          <p14:tracePt t="151621" x="2517775" y="6188075"/>
          <p14:tracePt t="151643" x="2517775" y="6180138"/>
          <p14:tracePt t="151653" x="2517775" y="6170613"/>
          <p14:tracePt t="151654" x="2517775" y="6161088"/>
          <p14:tracePt t="151670" x="2517775" y="6134100"/>
          <p14:tracePt t="151687" x="2517775" y="6116638"/>
          <p14:tracePt t="151704" x="2517775" y="6072188"/>
          <p14:tracePt t="151721" x="2517775" y="6018213"/>
          <p14:tracePt t="151737" x="2517775" y="5991225"/>
          <p14:tracePt t="151753" x="2517775" y="5956300"/>
          <p14:tracePt t="151771" x="2517775" y="5929313"/>
          <p14:tracePt t="151851" x="2517775" y="5919788"/>
          <p14:tracePt t="151884" x="2517775" y="5902325"/>
          <p14:tracePt t="151900" x="2517775" y="5894388"/>
          <p14:tracePt t="151931" x="2517775" y="5884863"/>
          <p14:tracePt t="151935" x="2517775" y="5875338"/>
          <p14:tracePt t="151963" x="2517775" y="5867400"/>
          <p14:tracePt t="151970" x="2517775" y="5857875"/>
          <p14:tracePt t="152798" x="2527300" y="5857875"/>
          <p14:tracePt t="152803" x="2554288" y="5857875"/>
          <p14:tracePt t="152803" x="2581275" y="5857875"/>
          <p14:tracePt t="152814" x="2633663" y="5857875"/>
          <p14:tracePt t="152821" x="2830513" y="5875338"/>
          <p14:tracePt t="152837" x="3054350" y="5875338"/>
          <p14:tracePt t="152855" x="3286125" y="5875338"/>
          <p14:tracePt t="152871" x="3527425" y="5875338"/>
          <p14:tracePt t="152887" x="3697288" y="5875338"/>
          <p14:tracePt t="152904" x="3830638" y="5848350"/>
          <p14:tracePt t="152921" x="3919538" y="5803900"/>
          <p14:tracePt t="152937" x="4010025" y="5751513"/>
          <p14:tracePt t="152954" x="4081463" y="5680075"/>
          <p14:tracePt t="152971" x="4143375" y="5608638"/>
          <p14:tracePt t="152988" x="4187825" y="5527675"/>
          <p14:tracePt t="153004" x="4259263" y="5375275"/>
          <p14:tracePt t="153022" x="4286250" y="5295900"/>
          <p14:tracePt t="153037" x="4322763" y="5214938"/>
          <p14:tracePt t="153054" x="4340225" y="5160963"/>
          <p14:tracePt t="153072" x="4367213" y="5089525"/>
          <p14:tracePt t="153087" x="4375150" y="5037138"/>
          <p14:tracePt t="153105" x="4384675" y="4965700"/>
          <p14:tracePt t="153122" x="4411663" y="4911725"/>
          <p14:tracePt t="153138" x="4411663" y="4857750"/>
          <p14:tracePt t="153154" x="4411663" y="4822825"/>
          <p14:tracePt t="153171" x="4411663" y="4776788"/>
          <p14:tracePt t="153187" x="4411663" y="4741863"/>
          <p14:tracePt t="153204" x="4411663" y="4705350"/>
          <p14:tracePt t="153237" x="4411663" y="4670425"/>
          <p14:tracePt t="153238" x="4411663" y="4643438"/>
          <p14:tracePt t="153254" x="4402138" y="4598988"/>
          <p14:tracePt t="153270" x="4384675" y="4572000"/>
          <p14:tracePt t="153288" x="4375150" y="4562475"/>
          <p14:tracePt t="153305" x="4348163" y="4537075"/>
          <p14:tracePt t="153322" x="4330700" y="4518025"/>
          <p14:tracePt t="153338" x="4295775" y="4500563"/>
          <p14:tracePt t="153354" x="4259263" y="4491038"/>
          <p14:tracePt t="153371" x="4224338" y="4465638"/>
          <p14:tracePt t="153388" x="4197350" y="4456113"/>
          <p14:tracePt t="153420" x="4187825" y="4446588"/>
          <p14:tracePt t="153421" x="4179888" y="4446588"/>
          <p14:tracePt t="153437" x="4160838" y="4438650"/>
          <p14:tracePt t="153454" x="4152900" y="4429125"/>
          <p14:tracePt t="153470" x="4133850" y="4411663"/>
          <p14:tracePt t="153487" x="4108450" y="4384675"/>
          <p14:tracePt t="153504" x="4098925" y="4348163"/>
          <p14:tracePt t="153520" x="4071938" y="4286250"/>
          <p14:tracePt t="153538" x="4054475" y="4232275"/>
          <p14:tracePt t="153554" x="4054475" y="4197350"/>
          <p14:tracePt t="153571" x="4054475" y="4179888"/>
          <p14:tracePt t="153589" x="4054475" y="4160838"/>
          <p14:tracePt t="153604" x="4054475" y="4152900"/>
          <p14:tracePt t="153725" x="4054475" y="4143375"/>
          <p14:tracePt t="153730" x="4054475" y="4133850"/>
          <p14:tracePt t="153854" x="4054475" y="4143375"/>
          <p14:tracePt t="153858" x="4054475" y="4152900"/>
          <p14:tracePt t="153871" x="4054475" y="4179888"/>
          <p14:tracePt t="153872" x="4054475" y="4214813"/>
          <p14:tracePt t="153888" x="4037013" y="4276725"/>
          <p14:tracePt t="153905" x="4037013" y="4330700"/>
          <p14:tracePt t="153922" x="4037013" y="4394200"/>
          <p14:tracePt t="153938" x="4037013" y="4446588"/>
          <p14:tracePt t="153955" x="4037013" y="4491038"/>
          <p14:tracePt t="153971" x="4037013" y="4510088"/>
          <p14:tracePt t="153988" x="4037013" y="4545013"/>
          <p14:tracePt t="154004" x="4037013" y="4572000"/>
          <p14:tracePt t="154022" x="4037013" y="4616450"/>
          <p14:tracePt t="154038" x="4037013" y="4643438"/>
          <p14:tracePt t="154054" x="4037013" y="4679950"/>
          <p14:tracePt t="154072" x="4037013" y="4705350"/>
          <p14:tracePt t="154088" x="4037013" y="4751388"/>
          <p14:tracePt t="154105" x="4027488" y="4795838"/>
          <p14:tracePt t="154121" x="4027488" y="4848225"/>
          <p14:tracePt t="154138" x="4027488" y="4902200"/>
          <p14:tracePt t="154155" x="4027488" y="4956175"/>
          <p14:tracePt t="154172" x="4027488" y="4991100"/>
          <p14:tracePt t="154188" x="4027488" y="5027613"/>
          <p14:tracePt t="154204" x="4027488" y="5062538"/>
          <p14:tracePt t="154221" x="4027488" y="5081588"/>
          <p14:tracePt t="154237" x="4027488" y="5116513"/>
          <p14:tracePt t="154254" x="4017963" y="5153025"/>
          <p14:tracePt t="154271" x="4017963" y="5160963"/>
          <p14:tracePt t="154287" x="4017963" y="5180013"/>
          <p14:tracePt t="154304" x="4017963" y="5197475"/>
          <p14:tracePt t="154321" x="4017963" y="5214938"/>
          <p14:tracePt t="154338" x="4017963" y="5241925"/>
          <p14:tracePt t="154356" x="4010025" y="5259388"/>
          <p14:tracePt t="154371" x="4010025" y="5286375"/>
          <p14:tracePt t="154388" x="4010025" y="5303838"/>
          <p14:tracePt t="154405" x="3990975" y="5322888"/>
          <p14:tracePt t="154422" x="3990975" y="5340350"/>
          <p14:tracePt t="154464" x="3983038" y="5348288"/>
          <p14:tracePt t="154468" x="3973513" y="5348288"/>
          <p14:tracePt t="154472" x="3956050" y="5367338"/>
          <p14:tracePt t="154488" x="3938588" y="5375275"/>
          <p14:tracePt t="154505" x="3929063" y="5375275"/>
          <p14:tracePt t="154521" x="3884613" y="5375275"/>
          <p14:tracePt t="154538" x="3813175" y="5375275"/>
          <p14:tracePt t="154555" x="3741738" y="5375275"/>
          <p14:tracePt t="154571" x="3679825" y="5375275"/>
          <p14:tracePt t="154588" x="3616325" y="5375275"/>
          <p14:tracePt t="154606" x="3544888" y="5375275"/>
          <p14:tracePt t="154621" x="3482975" y="5375275"/>
          <p14:tracePt t="154621" x="3455988" y="5375275"/>
          <p14:tracePt t="154640" x="3394075" y="5375275"/>
          <p14:tracePt t="154656" x="3348038" y="5375275"/>
          <p14:tracePt t="154672" x="3330575" y="5375275"/>
          <p14:tracePt t="154688" x="3295650" y="5375275"/>
          <p14:tracePt t="154705" x="3268663" y="5375275"/>
          <p14:tracePt t="154721" x="3259138" y="5375275"/>
          <p14:tracePt t="155136" x="3241675" y="5375275"/>
          <p14:tracePt t="155139" x="3224213" y="5375275"/>
          <p14:tracePt t="155152" x="3179763" y="5303838"/>
          <p14:tracePt t="155155" x="3108325" y="5214938"/>
          <p14:tracePt t="155172" x="3062288" y="5160963"/>
          <p14:tracePt t="155189" x="3044825" y="5143500"/>
          <p14:tracePt t="155221" x="3027363" y="5126038"/>
          <p14:tracePt t="155247" x="3017838" y="5108575"/>
          <p14:tracePt t="155248" x="3000375" y="5099050"/>
          <p14:tracePt t="155279" x="2990850" y="5099050"/>
          <p14:tracePt t="155282" x="2982913" y="5089525"/>
          <p14:tracePt t="155288" x="2973388" y="5081588"/>
          <p14:tracePt t="155327" x="2955925" y="5072063"/>
          <p14:tracePt t="155332" x="2946400" y="5072063"/>
          <p14:tracePt t="155343" x="2919413" y="5054600"/>
          <p14:tracePt t="155359" x="2894013" y="5037138"/>
          <p14:tracePt t="155371" x="2874963" y="5027613"/>
          <p14:tracePt t="155388" x="2847975" y="5018088"/>
          <p14:tracePt t="155405" x="2830513" y="5018088"/>
          <p14:tracePt t="155422" x="2751138" y="5018088"/>
          <p14:tracePt t="155439" x="2697163" y="5000625"/>
          <p14:tracePt t="155456" x="2625725" y="4991100"/>
          <p14:tracePt t="155472" x="2554288" y="4991100"/>
          <p14:tracePt t="155488" x="2490788" y="4991100"/>
          <p14:tracePt t="155505" x="2446338" y="4991100"/>
          <p14:tracePt t="155522" x="2393950" y="4991100"/>
          <p14:tracePt t="155538" x="2322513" y="4991100"/>
          <p14:tracePt t="155556" x="2303463" y="4991100"/>
          <p14:tracePt t="155572" x="2295525" y="4991100"/>
          <p14:tracePt t="155587" x="2276475" y="4991100"/>
          <p14:tracePt t="155604" x="2241550" y="4991100"/>
          <p14:tracePt t="155622" x="2197100" y="4991100"/>
          <p14:tracePt t="155638" x="2152650" y="5000625"/>
          <p14:tracePt t="155654" x="2108200" y="5010150"/>
          <p14:tracePt t="155671" x="2062163" y="5027613"/>
          <p14:tracePt t="155688" x="2044700" y="5027613"/>
          <p14:tracePt t="155705" x="2027238" y="5037138"/>
          <p14:tracePt t="155721" x="2000250" y="5054600"/>
          <p14:tracePt t="155738" x="1982788" y="5062538"/>
          <p14:tracePt t="155754" x="1973263" y="5062538"/>
          <p14:tracePt t="155772" x="1955800" y="5089525"/>
          <p14:tracePt t="155788" x="1955800" y="5108575"/>
          <p14:tracePt t="155805" x="1938338" y="5133975"/>
          <p14:tracePt t="155822" x="1928813" y="5160963"/>
          <p14:tracePt t="155839" x="1919288" y="5187950"/>
          <p14:tracePt t="155856" x="1919288" y="5224463"/>
          <p14:tracePt t="155872" x="1919288" y="5276850"/>
          <p14:tracePt t="155890" x="1901825" y="5322888"/>
          <p14:tracePt t="155905" x="1901825" y="5348288"/>
          <p14:tracePt t="155922" x="1901825" y="5384800"/>
          <p14:tracePt t="155940" x="1901825" y="5402263"/>
          <p14:tracePt t="155955" x="1919288" y="5411788"/>
          <p14:tracePt t="155972" x="1928813" y="5446713"/>
          <p14:tracePt t="156017" x="1938338" y="5446713"/>
          <p14:tracePt t="156018" x="1955800" y="5456238"/>
          <p14:tracePt t="156034" x="1955800" y="5465763"/>
          <p14:tracePt t="156050" x="1973263" y="5473700"/>
          <p14:tracePt t="156055" x="1982788" y="5483225"/>
          <p14:tracePt t="156072" x="2000250" y="5500688"/>
          <p14:tracePt t="156113" x="2000250" y="5510213"/>
          <p14:tracePt t="156130" x="2017713" y="5510213"/>
          <p14:tracePt t="156139" x="2027238" y="5527675"/>
          <p14:tracePt t="156140" x="2054225" y="5545138"/>
          <p14:tracePt t="156155" x="2081213" y="5562600"/>
          <p14:tracePt t="156173" x="2098675" y="5581650"/>
          <p14:tracePt t="156189" x="2143125" y="5616575"/>
          <p14:tracePt t="156206" x="2187575" y="5634038"/>
          <p14:tracePt t="156223" x="2224088" y="5643563"/>
          <p14:tracePt t="156238" x="2232025" y="5643563"/>
          <p14:tracePt t="156255" x="2251075" y="5643563"/>
          <p14:tracePt t="156272" x="2295525" y="5670550"/>
          <p14:tracePt t="156290" x="2357438" y="5680075"/>
          <p14:tracePt t="156306" x="2455863" y="5715000"/>
          <p14:tracePt t="156323" x="2697163" y="5768975"/>
          <p14:tracePt t="156340" x="2840038" y="5813425"/>
          <p14:tracePt t="156356" x="2867025" y="5813425"/>
          <p14:tracePt t="156372" x="2894013" y="5822950"/>
          <p14:tracePt t="156390" x="2946400" y="5822950"/>
          <p14:tracePt t="156406" x="2990850" y="5786438"/>
          <p14:tracePt t="156422" x="3044825" y="5741988"/>
          <p14:tracePt t="156439" x="3108325" y="5705475"/>
          <p14:tracePt t="156456" x="3170238" y="5661025"/>
          <p14:tracePt t="156472" x="3205163" y="5634038"/>
          <p14:tracePt t="156489" x="3268663" y="5581650"/>
          <p14:tracePt t="156507" x="3295650" y="5554663"/>
          <p14:tracePt t="156522" x="3322638" y="5537200"/>
          <p14:tracePt t="156539" x="3340100" y="5518150"/>
          <p14:tracePt t="156556" x="3348038" y="5483225"/>
          <p14:tracePt t="156572" x="3357563" y="5465763"/>
          <p14:tracePt t="156590" x="3375025" y="5429250"/>
          <p14:tracePt t="156606" x="3375025" y="5375275"/>
          <p14:tracePt t="156623" x="3375025" y="5313363"/>
          <p14:tracePt t="156639" x="3375025" y="5276850"/>
          <p14:tracePt t="156656" x="3367088" y="5232400"/>
          <p14:tracePt t="156656" x="3367088" y="5214938"/>
          <p14:tracePt t="156673" x="3357563" y="5170488"/>
          <p14:tracePt t="156690" x="3340100" y="5153025"/>
          <p14:tracePt t="156706" x="3330575" y="5133975"/>
          <p14:tracePt t="156723" x="3313113" y="5116513"/>
          <p14:tracePt t="156739" x="3303588" y="5108575"/>
          <p14:tracePt t="156756" x="3286125" y="5089525"/>
          <p14:tracePt t="156773" x="3224213" y="5054600"/>
          <p14:tracePt t="156790" x="3170238" y="5037138"/>
          <p14:tracePt t="156806" x="3133725" y="5027613"/>
          <p14:tracePt t="156823" x="3116263" y="5010150"/>
          <p14:tracePt t="156839" x="3108325" y="5010150"/>
          <p14:tracePt t="156856" x="3081338" y="5010150"/>
          <p14:tracePt t="156873" x="3036888" y="5010150"/>
          <p14:tracePt t="156889" x="2973388" y="5010150"/>
          <p14:tracePt t="156906" x="2919413" y="5010150"/>
          <p14:tracePt t="156922" x="2894013" y="5010150"/>
          <p14:tracePt t="156939" x="2830513" y="5010150"/>
          <p14:tracePt t="156956" x="2759075" y="4991100"/>
          <p14:tracePt t="156972" x="2679700" y="4991100"/>
          <p14:tracePt t="156989" x="2616200" y="4973638"/>
          <p14:tracePt t="157006" x="2598738" y="4973638"/>
          <p14:tracePt t="157022" x="2589213" y="4973638"/>
          <p14:tracePt t="157040" x="2554288" y="4973638"/>
          <p14:tracePt t="157056" x="2500313" y="4973638"/>
          <p14:tracePt t="157074" x="2482850" y="4983163"/>
          <p14:tracePt t="157089" x="2446338" y="5000625"/>
          <p14:tracePt t="157107" x="2428875" y="5000625"/>
          <p14:tracePt t="157123" x="2411413" y="5027613"/>
          <p14:tracePt t="157139" x="2393950" y="5037138"/>
          <p14:tracePt t="157156" x="2374900" y="5045075"/>
          <p14:tracePt t="157173" x="2366963" y="5062538"/>
          <p14:tracePt t="157190" x="2357438" y="5081588"/>
          <p14:tracePt t="157206" x="2339975" y="5108575"/>
          <p14:tracePt t="157223" x="2322513" y="5143500"/>
          <p14:tracePt t="157240" x="2295525" y="5187950"/>
          <p14:tracePt t="157256" x="2276475" y="5205413"/>
          <p14:tracePt t="157273" x="2268538" y="5241925"/>
          <p14:tracePt t="157315" x="2268538" y="5251450"/>
          <p14:tracePt t="157320" x="2259013" y="5259388"/>
          <p14:tracePt t="157332" x="2259013" y="5276850"/>
          <p14:tracePt t="157339" x="2251075" y="5295900"/>
          <p14:tracePt t="157357" x="2241550" y="5303838"/>
          <p14:tracePt t="157395" x="2241550" y="5313363"/>
          <p14:tracePt t="157411" x="2241550" y="5322888"/>
          <p14:tracePt t="157415" x="2251075" y="5340350"/>
          <p14:tracePt t="157428" x="2251075" y="5357813"/>
          <p14:tracePt t="157440" x="2251075" y="5375275"/>
          <p14:tracePt t="157456" x="2251075" y="5411788"/>
          <p14:tracePt t="157473" x="2259013" y="5446713"/>
          <p14:tracePt t="157489" x="2259013" y="5473700"/>
          <p14:tracePt t="157506" x="2259013" y="5500688"/>
          <p14:tracePt t="157523" x="2259013" y="5527675"/>
          <p14:tracePt t="157540" x="2268538" y="5537200"/>
          <p14:tracePt t="157587" x="2276475" y="5537200"/>
          <p14:tracePt t="157603" x="2286000" y="5537200"/>
          <p14:tracePt t="157607" x="2295525" y="5537200"/>
          <p14:tracePt t="157623" x="2303463" y="5545138"/>
          <p14:tracePt t="157683" x="2330450" y="5545138"/>
          <p14:tracePt t="157688" x="2339975" y="5545138"/>
          <p14:tracePt t="157699" x="2366963" y="5545138"/>
          <p14:tracePt t="157714" x="2428875" y="5545138"/>
          <p14:tracePt t="157723" x="2500313" y="5545138"/>
          <p14:tracePt t="157740" x="2544763" y="5537200"/>
          <p14:tracePt t="157757" x="2608263" y="5527675"/>
          <p14:tracePt t="157773" x="2660650" y="5518150"/>
          <p14:tracePt t="157789" x="2705100" y="5500688"/>
          <p14:tracePt t="157806" x="2724150" y="5473700"/>
          <p14:tracePt t="157823" x="2751138" y="5446713"/>
          <p14:tracePt t="157841" x="2768600" y="5438775"/>
          <p14:tracePt t="157856" x="2776538" y="5419725"/>
          <p14:tracePt t="157873" x="2786063" y="5402263"/>
          <p14:tracePt t="157890" x="2795588" y="5375275"/>
          <p14:tracePt t="157906" x="2813050" y="5322888"/>
          <p14:tracePt t="157924" x="2830513" y="5268913"/>
          <p14:tracePt t="157940" x="2830513" y="5241925"/>
          <p14:tracePt t="157957" x="2830513" y="5214938"/>
          <p14:tracePt t="157973" x="2830513" y="5197475"/>
          <p14:tracePt t="157990" x="2830513" y="5180013"/>
          <p14:tracePt t="158007" x="2830513" y="5153025"/>
          <p14:tracePt t="158051" x="2822575" y="5133975"/>
          <p14:tracePt t="158067" x="2813050" y="5126038"/>
          <p14:tracePt t="158071" x="2813050" y="5108575"/>
          <p14:tracePt t="158078" x="2803525" y="5108575"/>
          <p14:tracePt t="158089" x="2795588" y="5099050"/>
          <p14:tracePt t="158135" x="2786063" y="5099050"/>
          <p14:tracePt t="158147" x="2786063" y="5089525"/>
          <p14:tracePt t="158151" x="2759075" y="5081588"/>
          <p14:tracePt t="158174" x="2705100" y="5081588"/>
          <p14:tracePt t="158175" x="2652713" y="5081588"/>
          <p14:tracePt t="158190" x="2598738" y="5081588"/>
          <p14:tracePt t="158207" x="2544763" y="5081588"/>
          <p14:tracePt t="158224" x="2482850" y="5081588"/>
          <p14:tracePt t="158241" x="2428875" y="5081588"/>
          <p14:tracePt t="158257" x="2366963" y="5081588"/>
          <p14:tracePt t="158273" x="2312988" y="5081588"/>
          <p14:tracePt t="158289" x="2276475" y="5089525"/>
          <p14:tracePt t="158306" x="2259013" y="5089525"/>
          <p14:tracePt t="158306" x="2232025" y="5116513"/>
          <p14:tracePt t="158323" x="2214563" y="5133975"/>
          <p14:tracePt t="158340" x="2160588" y="5160963"/>
          <p14:tracePt t="158357" x="2125663" y="5187950"/>
          <p14:tracePt t="158374" x="2108200" y="5205413"/>
          <p14:tracePt t="158390" x="2054225" y="5251450"/>
          <p14:tracePt t="158407" x="2027238" y="5276850"/>
          <p14:tracePt t="158423" x="2009775" y="5303838"/>
          <p14:tracePt t="158440" x="1990725" y="5330825"/>
          <p14:tracePt t="158457" x="1965325" y="5357813"/>
          <p14:tracePt t="158473" x="1965325" y="5375275"/>
          <p14:tracePt t="158490" x="1955800" y="5402263"/>
          <p14:tracePt t="158506" x="1955800" y="5429250"/>
          <p14:tracePt t="158524" x="1946275" y="5446713"/>
          <p14:tracePt t="158540" x="1946275" y="5465763"/>
          <p14:tracePt t="158557" x="1946275" y="5473700"/>
          <p14:tracePt t="158573" x="1946275" y="5491163"/>
          <p14:tracePt t="158627" x="1946275" y="5500688"/>
          <p14:tracePt t="158631" x="1946275" y="5510213"/>
          <p14:tracePt t="158644" x="1946275" y="5518150"/>
          <p14:tracePt t="158662" x="1955800" y="5537200"/>
          <p14:tracePt t="158666" x="1965325" y="5537200"/>
          <p14:tracePt t="158676" x="1982788" y="5562600"/>
          <p14:tracePt t="158690" x="1990725" y="5581650"/>
          <p14:tracePt t="158690" x="1990725" y="5589588"/>
          <p14:tracePt t="158708" x="2000250" y="5599113"/>
          <p14:tracePt t="158724" x="2009775" y="5608638"/>
          <p14:tracePt t="158740" x="2036763" y="5634038"/>
          <p14:tracePt t="158758" x="2044700" y="5643563"/>
          <p14:tracePt t="158774" x="2054225" y="5653088"/>
          <p14:tracePt t="158790" x="2081213" y="5670550"/>
          <p14:tracePt t="158808" x="2098675" y="5680075"/>
          <p14:tracePt t="158823" x="2143125" y="5688013"/>
          <p14:tracePt t="158840" x="2224088" y="5715000"/>
          <p14:tracePt t="158858" x="2268538" y="5724525"/>
          <p14:tracePt t="158874" x="2303463" y="5732463"/>
          <p14:tracePt t="158891" x="2339975" y="5732463"/>
          <p14:tracePt t="158907" x="2374900" y="5732463"/>
          <p14:tracePt t="158923" x="2401888" y="5732463"/>
          <p14:tracePt t="158940" x="2428875" y="5732463"/>
          <p14:tracePt t="158957" x="2455863" y="5732463"/>
          <p14:tracePt t="158974" x="2490788" y="5732463"/>
          <p14:tracePt t="158990" x="2544763" y="5732463"/>
          <p14:tracePt t="159007" x="2589213" y="5724525"/>
          <p14:tracePt t="159023" x="2616200" y="5697538"/>
          <p14:tracePt t="159040" x="2652713" y="5688013"/>
          <p14:tracePt t="159057" x="2679700" y="5670550"/>
          <p14:tracePt t="159093" x="2687638" y="5670550"/>
          <p14:tracePt t="159110" x="2697163" y="5653088"/>
          <p14:tracePt t="159125" x="2714625" y="5634038"/>
          <p14:tracePt t="159130" x="2714625" y="5626100"/>
          <p14:tracePt t="159140" x="2724150" y="5589588"/>
          <p14:tracePt t="159157" x="2724150" y="5581650"/>
          <p14:tracePt t="159174" x="2732088" y="5537200"/>
          <p14:tracePt t="159190" x="2751138" y="5518150"/>
          <p14:tracePt t="159207" x="2768600" y="5473700"/>
          <p14:tracePt t="159225" x="2786063" y="5438775"/>
          <p14:tracePt t="159240" x="2803525" y="5402263"/>
          <p14:tracePt t="159258" x="2803525" y="5394325"/>
          <p14:tracePt t="159274" x="2803525" y="5375275"/>
          <p14:tracePt t="159290" x="2803525" y="5357813"/>
          <p14:tracePt t="159334" x="2803525" y="5340350"/>
          <p14:tracePt t="159350" x="2803525" y="5330825"/>
          <p14:tracePt t="159366" x="2803525" y="5322888"/>
          <p14:tracePt t="159370" x="2795588" y="5313363"/>
          <p14:tracePt t="159374" x="2786063" y="5295900"/>
          <p14:tracePt t="159413" x="2786063" y="5286375"/>
          <p14:tracePt t="159424" x="2786063" y="5276850"/>
          <p14:tracePt t="159425" x="2776538" y="5259388"/>
          <p14:tracePt t="159494" x="2768600" y="5251450"/>
          <p14:tracePt t="159637" x="2768600" y="5241925"/>
          <p14:tracePt t="159701" x="2776538" y="5241925"/>
          <p14:tracePt t="159705" x="2786063" y="5241925"/>
          <p14:tracePt t="159813" x="2795588" y="5241925"/>
          <p14:tracePt t="159926" x="2795588" y="5232400"/>
          <p14:tracePt t="160054" x="2786063" y="5232400"/>
          <p14:tracePt t="160057" x="2776538" y="5232400"/>
          <p14:tracePt t="160064" x="2714625" y="5232400"/>
          <p14:tracePt t="160074" x="2670175" y="5241925"/>
          <p14:tracePt t="160090" x="2608263" y="5268913"/>
          <p14:tracePt t="160108" x="2589213" y="5276850"/>
          <p14:tracePt t="160124" x="2571750" y="5286375"/>
          <p14:tracePt t="160141" x="2554288" y="5286375"/>
          <p14:tracePt t="160157" x="2536825" y="5303838"/>
          <p14:tracePt t="160174" x="2490788" y="5340350"/>
          <p14:tracePt t="160213" x="2482850" y="5348288"/>
          <p14:tracePt t="160218" x="2473325" y="5348288"/>
          <p14:tracePt t="160224" x="2465388" y="5375275"/>
          <p14:tracePt t="160241" x="2438400" y="5402263"/>
          <p14:tracePt t="160257" x="2411413" y="5429250"/>
          <p14:tracePt t="160274" x="2393950" y="5456238"/>
          <p14:tracePt t="160291" x="2374900" y="5473700"/>
          <p14:tracePt t="160307" x="2374900" y="5500688"/>
          <p14:tracePt t="160324" x="2366963" y="5510213"/>
          <p14:tracePt t="160567" x="2366963" y="5518150"/>
          <p14:tracePt t="160572" x="2366963" y="5527675"/>
          <p14:tracePt t="160591" x="2374900" y="5527675"/>
          <p14:tracePt t="160592" x="2393950" y="5527675"/>
          <p14:tracePt t="160607" x="2401888" y="5527675"/>
          <p14:tracePt t="160624" x="2438400" y="5537200"/>
          <p14:tracePt t="160642" x="2455863" y="5537200"/>
          <p14:tracePt t="160657" x="2490788" y="5537200"/>
          <p14:tracePt t="160675" x="2536825" y="5537200"/>
          <p14:tracePt t="160691" x="2554288" y="5537200"/>
          <p14:tracePt t="160708" x="2581275" y="5537200"/>
          <p14:tracePt t="160725" x="2598738" y="5537200"/>
          <p14:tracePt t="160741" x="2616200" y="5518150"/>
          <p14:tracePt t="160759" x="2625725" y="5500688"/>
          <p14:tracePt t="160775" x="2643188" y="5483225"/>
          <p14:tracePt t="160792" x="2643188" y="5465763"/>
          <p14:tracePt t="160808" x="2660650" y="5446713"/>
          <p14:tracePt t="160824" x="2670175" y="5438775"/>
          <p14:tracePt t="160841" x="2697163" y="5419725"/>
          <p14:tracePt t="160857" x="2705100" y="5402263"/>
          <p14:tracePt t="160857" x="2714625" y="5375275"/>
          <p14:tracePt t="160875" x="2732088" y="5375275"/>
          <p14:tracePt t="160891" x="2732088" y="5357813"/>
          <p14:tracePt t="160908" x="2741613" y="5348288"/>
          <p14:tracePt t="160924" x="2741613" y="5340350"/>
          <p14:tracePt t="160941" x="2741613" y="5322888"/>
          <p14:tracePt t="160958" x="2741613" y="5303838"/>
          <p14:tracePt t="160974" x="2741613" y="5276850"/>
          <p14:tracePt t="160991" x="2741613" y="5251450"/>
          <p14:tracePt t="161008" x="2741613" y="5232400"/>
          <p14:tracePt t="161047" x="2741613" y="5224463"/>
          <p14:tracePt t="161049" x="2741613" y="5214938"/>
          <p14:tracePt t="161064" x="2741613" y="5205413"/>
          <p14:tracePt t="161158" x="2741613" y="5197475"/>
          <p14:tracePt t="161352" x="2741613" y="5187950"/>
          <p14:tracePt t="161447" x="2741613" y="5180013"/>
          <p14:tracePt t="161452" x="2741613" y="5170488"/>
          <p14:tracePt t="161479" x="2741613" y="5160963"/>
          <p14:tracePt t="161484" x="2741613" y="5153025"/>
          <p14:tracePt t="161496" x="2741613" y="5143500"/>
          <p14:tracePt t="161511" x="2732088" y="5143500"/>
          <p14:tracePt t="161516" x="2724150" y="5133975"/>
          <p14:tracePt t="161525" x="2697163" y="5126038"/>
          <p14:tracePt t="161541" x="2670175" y="5116513"/>
          <p14:tracePt t="161558" x="2608263" y="5108575"/>
          <p14:tracePt t="161576" x="2589213" y="5099050"/>
          <p14:tracePt t="161592" x="2554288" y="5099050"/>
          <p14:tracePt t="161608" x="2509838" y="5099050"/>
          <p14:tracePt t="161626" x="2465388" y="5099050"/>
          <p14:tracePt t="161641" x="2401888" y="5099050"/>
          <p14:tracePt t="161658" x="2322513" y="5099050"/>
          <p14:tracePt t="161675" x="2286000" y="5126038"/>
          <p14:tracePt t="161692" x="2268538" y="5126038"/>
          <p14:tracePt t="161708" x="2251075" y="5143500"/>
          <p14:tracePt t="161726" x="2232025" y="5160963"/>
          <p14:tracePt t="161741" x="2232025" y="5170488"/>
          <p14:tracePt t="161758" x="2232025" y="5180013"/>
          <p14:tracePt t="161775" x="2224088" y="5197475"/>
          <p14:tracePt t="161791" x="2224088" y="5205413"/>
          <p14:tracePt t="161809" x="2224088" y="5224463"/>
          <p14:tracePt t="161825" x="2224088" y="5241925"/>
          <p14:tracePt t="161841" x="2224088" y="5251450"/>
          <p14:tracePt t="161858" x="2232025" y="5286375"/>
          <p14:tracePt t="161875" x="2241550" y="5313363"/>
          <p14:tracePt t="161892" x="2259013" y="5330825"/>
          <p14:tracePt t="161909" x="2268538" y="5357813"/>
          <p14:tracePt t="161925" x="2268538" y="5367338"/>
          <p14:tracePt t="161941" x="2276475" y="5402263"/>
          <p14:tracePt t="162025" x="2276475" y="5411788"/>
          <p14:tracePt t="162169" x="2276475" y="5419725"/>
          <p14:tracePt t="162174" x="2276475" y="5429250"/>
          <p14:tracePt t="162186" x="2276475" y="5438775"/>
          <p14:tracePt t="162190" x="2276475" y="5446713"/>
          <p14:tracePt t="162202" x="2276475" y="5465763"/>
          <p14:tracePt t="162209" x="2295525" y="5483225"/>
          <p14:tracePt t="162226" x="2312988" y="5491163"/>
          <p14:tracePt t="162241" x="2330450" y="5491163"/>
          <p14:tracePt t="162258" x="2347913" y="5491163"/>
          <p14:tracePt t="162275" x="2366963" y="5491163"/>
          <p14:tracePt t="162293" x="2411413" y="5491163"/>
          <p14:tracePt t="162308" x="2455863" y="5491163"/>
          <p14:tracePt t="162325" x="2500313" y="5473700"/>
          <p14:tracePt t="162342" x="2536825" y="5473700"/>
          <p14:tracePt t="162359" x="2554288" y="5456238"/>
          <p14:tracePt t="162376" x="2571750" y="5446713"/>
          <p14:tracePt t="162391" x="2589213" y="5438775"/>
          <p14:tracePt t="162408" x="2616200" y="5419725"/>
          <p14:tracePt t="162426" x="2633663" y="5411788"/>
          <p14:tracePt t="162442" x="2652713" y="5394325"/>
          <p14:tracePt t="162459" x="2670175" y="5384800"/>
          <p14:tracePt t="162476" x="2679700" y="5367338"/>
          <p14:tracePt t="162492" x="2705100" y="5348288"/>
          <p14:tracePt t="162508" x="2714625" y="5340350"/>
          <p14:tracePt t="162526" x="2724150" y="5322888"/>
          <p14:tracePt t="162570" x="2724150" y="5313363"/>
          <p14:tracePt t="162575" x="2724150" y="5303838"/>
          <p14:tracePt t="162576" x="2724150" y="5286375"/>
          <p14:tracePt t="162592" x="2724150" y="5268913"/>
          <p14:tracePt t="162608" x="2724150" y="5232400"/>
          <p14:tracePt t="162626" x="2724150" y="5197475"/>
          <p14:tracePt t="162642" x="2724150" y="5180013"/>
          <p14:tracePt t="162659" x="2724150" y="5153025"/>
          <p14:tracePt t="162698" x="2724150" y="5143500"/>
          <p14:tracePt t="162699" x="2724150" y="5133975"/>
          <p14:tracePt t="162777" x="2705100" y="5133975"/>
          <p14:tracePt t="162782" x="2679700" y="5133975"/>
          <p14:tracePt t="162794" x="2643188" y="5133975"/>
          <p14:tracePt t="162798" x="2625725" y="5133975"/>
          <p14:tracePt t="162809" x="2544763" y="5133975"/>
          <p14:tracePt t="162826" x="2473325" y="5133975"/>
          <p14:tracePt t="162842" x="2411413" y="5133975"/>
          <p14:tracePt t="162859" x="2366963" y="5143500"/>
          <p14:tracePt t="162875" x="2347913" y="5153025"/>
          <p14:tracePt t="162892" x="2295525" y="5197475"/>
          <p14:tracePt t="162909" x="2259013" y="5205413"/>
          <p14:tracePt t="162926" x="2232025" y="5241925"/>
          <p14:tracePt t="162942" x="2205038" y="5276850"/>
          <p14:tracePt t="162958" x="2170113" y="5313363"/>
          <p14:tracePt t="162976" x="2143125" y="5357813"/>
          <p14:tracePt t="162992" x="2125663" y="5384800"/>
          <p14:tracePt t="163009" x="2125663" y="5394325"/>
          <p14:tracePt t="163025" x="2125663" y="5411788"/>
          <p14:tracePt t="163042" x="2125663" y="5429250"/>
          <p14:tracePt t="163060" x="2125663" y="5438775"/>
          <p14:tracePt t="163129" x="2125663" y="5446713"/>
          <p14:tracePt t="163134" x="2125663" y="5465763"/>
          <p14:tracePt t="163145" x="2125663" y="5473700"/>
          <p14:tracePt t="163162" x="2125663" y="5491163"/>
          <p14:tracePt t="163166" x="2133600" y="5500688"/>
          <p14:tracePt t="163179" x="2133600" y="5510213"/>
          <p14:tracePt t="163192" x="2160588" y="5518150"/>
          <p14:tracePt t="163210" x="2179638" y="5527675"/>
          <p14:tracePt t="163226" x="2187575" y="5537200"/>
          <p14:tracePt t="163242" x="2251075" y="5545138"/>
          <p14:tracePt t="163261" x="2286000" y="5562600"/>
          <p14:tracePt t="163275" x="2322513" y="5562600"/>
          <p14:tracePt t="163292" x="2347913" y="5562600"/>
          <p14:tracePt t="163309" x="2384425" y="5562600"/>
          <p14:tracePt t="163325" x="2428875" y="5562600"/>
          <p14:tracePt t="163342" x="2465388" y="5562600"/>
          <p14:tracePt t="163358" x="2536825" y="5562600"/>
          <p14:tracePt t="163375" x="2589213" y="5545138"/>
          <p14:tracePt t="163392" x="2643188" y="5537200"/>
          <p14:tracePt t="163409" x="2697163" y="5518150"/>
          <p14:tracePt t="163426" x="2732088" y="5510213"/>
          <p14:tracePt t="163442" x="2759075" y="5483225"/>
          <p14:tracePt t="163459" x="2768600" y="5473700"/>
          <p14:tracePt t="163476" x="2786063" y="5446713"/>
          <p14:tracePt t="163492" x="2803525" y="5411788"/>
          <p14:tracePt t="163510" x="2822575" y="5375275"/>
          <p14:tracePt t="163525" x="2822575" y="5330825"/>
          <p14:tracePt t="163543" x="2822575" y="5303838"/>
          <p14:tracePt t="163559" x="2822575" y="5286375"/>
          <p14:tracePt t="163575" x="2822575" y="5268913"/>
          <p14:tracePt t="163592" x="2822575" y="5251450"/>
          <p14:tracePt t="163609" x="2803525" y="5214938"/>
          <p14:tracePt t="163659" x="2795588" y="5214938"/>
          <p14:tracePt t="163676" x="2786063" y="5214938"/>
          <p14:tracePt t="163680" x="2776538" y="5214938"/>
          <p14:tracePt t="163691" x="2751138" y="5214938"/>
          <p14:tracePt t="163699" x="2741613" y="5214938"/>
          <p14:tracePt t="163709" x="2705100" y="5205413"/>
          <p14:tracePt t="163726" x="2679700" y="5205413"/>
          <p14:tracePt t="163742" x="2643188" y="5187950"/>
          <p14:tracePt t="163760" x="2633663" y="5187950"/>
          <p14:tracePt t="163884" x="2633663" y="5180013"/>
          <p14:tracePt t="163932" x="2633663" y="5170488"/>
          <p14:tracePt t="163963" x="2643188" y="5170488"/>
          <p14:tracePt t="164043" x="2643188" y="5180013"/>
          <p14:tracePt t="164060" x="2643188" y="5197475"/>
          <p14:tracePt t="164064" x="2643188" y="5214938"/>
          <p14:tracePt t="164076" x="2643188" y="5241925"/>
          <p14:tracePt t="164092" x="2652713" y="5303838"/>
          <p14:tracePt t="164110" x="2660650" y="5357813"/>
          <p14:tracePt t="164127" x="2714625" y="5456238"/>
          <p14:tracePt t="164143" x="2759075" y="5518150"/>
          <p14:tracePt t="164160" x="2786063" y="5589588"/>
          <p14:tracePt t="164176" x="2803525" y="5608638"/>
          <p14:tracePt t="164220" x="2803525" y="5616575"/>
          <p14:tracePt t="164223" x="2822575" y="5626100"/>
          <p14:tracePt t="164252" x="2822575" y="5634038"/>
          <p14:tracePt t="164252" x="2822575" y="5643563"/>
          <p14:tracePt t="164284" x="2822575" y="5653088"/>
          <p14:tracePt t="164288" x="2822575" y="5661025"/>
          <p14:tracePt t="164348" x="2822575" y="5680075"/>
          <p14:tracePt t="164363" x="2822575" y="5697538"/>
          <p14:tracePt t="164368" x="2822575" y="5732463"/>
          <p14:tracePt t="164379" x="2822575" y="5751513"/>
          <p14:tracePt t="164383" x="2822575" y="5768975"/>
          <p14:tracePt t="164392" x="2822575" y="5813425"/>
          <p14:tracePt t="164408" x="2822575" y="5840413"/>
          <p14:tracePt t="164425" x="2803525" y="5875338"/>
          <p14:tracePt t="164443" x="2795588" y="5911850"/>
          <p14:tracePt t="164459" x="2786063" y="5938838"/>
          <p14:tracePt t="164477" x="2786063" y="5946775"/>
          <p14:tracePt t="164492" x="2786063" y="5956300"/>
          <p14:tracePt t="164509" x="2786063" y="5965825"/>
          <p14:tracePt t="164556" x="2786063" y="5973763"/>
          <p14:tracePt t="164668" x="2786063" y="5983288"/>
          <p14:tracePt t="164683" x="2786063" y="5991225"/>
          <p14:tracePt t="164684" x="2786063" y="6000750"/>
          <p14:tracePt t="164693" x="2776538" y="6010275"/>
          <p14:tracePt t="164709" x="2768600" y="6027738"/>
          <p14:tracePt t="164765" x="2759075" y="6027738"/>
          <p14:tracePt t="164814" x="2751138" y="6027738"/>
          <p14:tracePt t="164818" x="2741613" y="6027738"/>
          <p14:tracePt t="164829" x="2732088" y="6037263"/>
          <p14:tracePt t="164850" x="2732088" y="6045200"/>
          <p14:tracePt t="164862" x="2732088" y="6054725"/>
          <p14:tracePt t="164862" x="2724150" y="6072188"/>
          <p14:tracePt t="164882" x="2714625" y="6081713"/>
          <p14:tracePt t="164893" x="2714625" y="6099175"/>
          <p14:tracePt t="164894" x="2697163" y="6116638"/>
          <p14:tracePt t="164941" x="2687638" y="6116638"/>
          <p14:tracePt t="165169" x="2697163" y="6108700"/>
          <p14:tracePt t="165183" x="2697163" y="6089650"/>
          <p14:tracePt t="165197" x="2697163" y="6072188"/>
          <p14:tracePt t="165202" x="2697163" y="6054725"/>
          <p14:tracePt t="165210" x="2697163" y="6037263"/>
          <p14:tracePt t="165227" x="2697163" y="6000750"/>
          <p14:tracePt t="165243" x="2697163" y="5973763"/>
          <p14:tracePt t="165260" x="2697163" y="5919788"/>
          <p14:tracePt t="165276" x="2697163" y="5902325"/>
          <p14:tracePt t="165294" x="2697163" y="5875338"/>
          <p14:tracePt t="165310" x="2697163" y="5857875"/>
          <p14:tracePt t="165327" x="2697163" y="5840413"/>
          <p14:tracePt t="165343" x="2697163" y="5830888"/>
          <p14:tracePt t="165405" x="2697163" y="5822950"/>
          <p14:tracePt t="165646" x="2697163" y="5813425"/>
          <p14:tracePt t="165649" x="2705100" y="5813425"/>
          <p14:tracePt t="165870" x="2714625" y="5813425"/>
          <p14:tracePt t="165874" x="2724150" y="5813425"/>
          <p14:tracePt t="165893" x="2732088" y="5813425"/>
          <p14:tracePt t="165894" x="2768600" y="5803900"/>
          <p14:tracePt t="165910" x="2803525" y="5776913"/>
          <p14:tracePt t="165927" x="2830513" y="5741988"/>
          <p14:tracePt t="165943" x="2857500" y="5715000"/>
          <p14:tracePt t="165960" x="2857500" y="5705475"/>
          <p14:tracePt t="165977" x="2867025" y="5705475"/>
          <p14:tracePt t="165993" x="2867025" y="5697538"/>
          <p14:tracePt t="166030" x="2867025" y="5680075"/>
          <p14:tracePt t="166045" x="2867025" y="5670550"/>
          <p14:tracePt t="166046" x="2867025" y="5661025"/>
          <p14:tracePt t="166061" x="2867025" y="5643563"/>
          <p14:tracePt t="166077" x="2867025" y="5616575"/>
          <p14:tracePt t="166094" x="2867025" y="5608638"/>
          <p14:tracePt t="166110" x="2867025" y="5589588"/>
          <p14:tracePt t="166126" x="2901950" y="5554663"/>
          <p14:tracePt t="166144" x="2911475" y="5545138"/>
          <p14:tracePt t="166160" x="2919413" y="5537200"/>
          <p14:tracePt t="166177" x="2919413" y="5527675"/>
          <p14:tracePt t="166193" x="2938463" y="5518150"/>
          <p14:tracePt t="166210" x="2946400" y="5510213"/>
          <p14:tracePt t="166228" x="2955925" y="5510213"/>
          <p14:tracePt t="166243" x="2955925" y="5500688"/>
          <p14:tracePt t="166260" x="2965450" y="5500688"/>
          <p14:tracePt t="166277" x="2982913" y="5491163"/>
          <p14:tracePt t="166320" x="2982913" y="5483225"/>
          <p14:tracePt t="166448" x="2990850" y="5483225"/>
          <p14:tracePt t="166480" x="3009900" y="5483225"/>
          <p14:tracePt t="166484" x="3017838" y="5483225"/>
          <p14:tracePt t="166496" x="3036888" y="5483225"/>
          <p14:tracePt t="166511" x="3062288" y="5483225"/>
          <p14:tracePt t="166512" x="3098800" y="5483225"/>
          <p14:tracePt t="166527" x="3133725" y="5483225"/>
          <p14:tracePt t="166543" x="3205163" y="5483225"/>
          <p14:tracePt t="166560" x="3340100" y="5500688"/>
          <p14:tracePt t="166577" x="3473450" y="5518150"/>
          <p14:tracePt t="166593" x="3581400" y="5527675"/>
          <p14:tracePt t="166610" x="3616325" y="5527675"/>
          <p14:tracePt t="166629" x="3643313" y="5527675"/>
          <p14:tracePt t="166644" x="3679825" y="5527675"/>
          <p14:tracePt t="166661" x="3714750" y="5527675"/>
          <p14:tracePt t="166678" x="3759200" y="5527675"/>
          <p14:tracePt t="166694" x="3786188" y="5518150"/>
          <p14:tracePt t="166710" x="3803650" y="5518150"/>
          <p14:tracePt t="166727" x="3830638" y="5491163"/>
          <p14:tracePt t="166745" x="3867150" y="5473700"/>
          <p14:tracePt t="166760" x="3884613" y="5446713"/>
          <p14:tracePt t="166777" x="3919538" y="5419725"/>
          <p14:tracePt t="166794" x="3956050" y="5384800"/>
          <p14:tracePt t="166810" x="3990975" y="5330825"/>
          <p14:tracePt t="166828" x="4010025" y="5303838"/>
          <p14:tracePt t="166844" x="4027488" y="5259388"/>
          <p14:tracePt t="166861" x="4037013" y="5241925"/>
          <p14:tracePt t="166877" x="4044950" y="5224463"/>
          <p14:tracePt t="166894" x="4054475" y="5197475"/>
          <p14:tracePt t="166911" x="4054475" y="5180013"/>
          <p14:tracePt t="166928" x="4054475" y="5160963"/>
          <p14:tracePt t="166944" x="4054475" y="5143500"/>
          <p14:tracePt t="166960" x="4054475" y="5099050"/>
          <p14:tracePt t="166977" x="4054475" y="5062538"/>
          <p14:tracePt t="166994" x="4054475" y="5027613"/>
          <p14:tracePt t="167011" x="4054475" y="4991100"/>
          <p14:tracePt t="167028" x="4054475" y="4956175"/>
          <p14:tracePt t="167044" x="4054475" y="4919663"/>
          <p14:tracePt t="167060" x="4044950" y="4902200"/>
          <p14:tracePt t="167077" x="4044950" y="4875213"/>
          <p14:tracePt t="167094" x="4044950" y="4848225"/>
          <p14:tracePt t="167111" x="4037013" y="4822825"/>
          <p14:tracePt t="167128" x="4037013" y="4813300"/>
          <p14:tracePt t="167144" x="4027488" y="4795838"/>
          <p14:tracePt t="167160" x="4027488" y="4786313"/>
          <p14:tracePt t="167178" x="4027488" y="4768850"/>
          <p14:tracePt t="167195" x="4027488" y="4759325"/>
          <p14:tracePt t="167210" x="4027488" y="4751388"/>
          <p14:tracePt t="168241" x="4027488" y="4759325"/>
          <p14:tracePt t="168246" x="4027488" y="4768850"/>
          <p14:tracePt t="168261" x="4037013" y="4786313"/>
          <p14:tracePt t="168274" x="4037013" y="4822825"/>
          <p14:tracePt t="168278" x="4044950" y="4848225"/>
          <p14:tracePt t="168294" x="4054475" y="4894263"/>
          <p14:tracePt t="168311" x="4071938" y="4929188"/>
          <p14:tracePt t="168328" x="4071938" y="4946650"/>
          <p14:tracePt t="168345" x="4071938" y="4973638"/>
          <p14:tracePt t="168362" x="4071938" y="4983163"/>
          <p14:tracePt t="168378" x="4081463" y="5010150"/>
          <p14:tracePt t="168394" x="4081463" y="5018088"/>
          <p14:tracePt t="168438" x="4081463" y="5027613"/>
          <p14:tracePt t="168449" x="4081463" y="5037138"/>
          <p14:tracePt t="168465" x="4081463" y="5054600"/>
          <p14:tracePt t="168469" x="4081463" y="5072063"/>
          <p14:tracePt t="168479" x="4081463" y="5108575"/>
          <p14:tracePt t="168495" x="4081463" y="5126038"/>
          <p14:tracePt t="168511" x="4081463" y="5133975"/>
          <p14:tracePt t="168529" x="4081463" y="5160963"/>
          <p14:tracePt t="168545" x="4081463" y="5187950"/>
          <p14:tracePt t="168562" x="4081463" y="5214938"/>
          <p14:tracePt t="168578" x="4081463" y="5241925"/>
          <p14:tracePt t="168594" x="4081463" y="5276850"/>
          <p14:tracePt t="168612" x="4081463" y="5286375"/>
          <p14:tracePt t="168629" x="4081463" y="5303838"/>
          <p14:tracePt t="168673" x="4081463" y="5322888"/>
          <p14:tracePt t="168677" x="4081463" y="5330825"/>
          <p14:tracePt t="168685" x="4089400" y="5330825"/>
          <p14:tracePt t="168694" x="4089400" y="5348288"/>
          <p14:tracePt t="168712" x="4089400" y="5375275"/>
          <p14:tracePt t="168729" x="4089400" y="5384800"/>
          <p14:tracePt t="168745" x="4089400" y="5402263"/>
          <p14:tracePt t="168762" x="4089400" y="5411788"/>
          <p14:tracePt t="168778" x="4089400" y="5419725"/>
          <p14:tracePt t="168833" x="4071938" y="5429250"/>
          <p14:tracePt t="168838" x="4071938" y="5438775"/>
          <p14:tracePt t="168898" x="4062413" y="5438775"/>
          <p14:tracePt t="168901" x="4054475" y="5438775"/>
          <p14:tracePt t="168914" x="4044950" y="5438775"/>
          <p14:tracePt t="168918" x="4037013" y="5438775"/>
          <p14:tracePt t="168928" x="4017963" y="5438775"/>
          <p14:tracePt t="168928" x="4000500" y="5438775"/>
          <p14:tracePt t="168945" x="3965575" y="5446713"/>
          <p14:tracePt t="168962" x="3919538" y="5465763"/>
          <p14:tracePt t="168978" x="3840163" y="5473700"/>
          <p14:tracePt t="168995" x="3795713" y="5473700"/>
          <p14:tracePt t="169012" x="3776663" y="5473700"/>
          <p14:tracePt t="169028" x="3759200" y="5491163"/>
          <p14:tracePt t="169046" x="3732213" y="5491163"/>
          <p14:tracePt t="169061" x="3687763" y="5500688"/>
          <p14:tracePt t="169078" x="3670300" y="5500688"/>
          <p14:tracePt t="169095" x="3643313" y="5510213"/>
          <p14:tracePt t="169111" x="3616325" y="5510213"/>
          <p14:tracePt t="169129" x="3589338" y="5510213"/>
          <p14:tracePt t="169145" x="3554413" y="5510213"/>
          <p14:tracePt t="169161" x="3517900" y="5510213"/>
          <p14:tracePt t="169178" x="3490913" y="5510213"/>
          <p14:tracePt t="169195" x="3473450" y="5510213"/>
          <p14:tracePt t="169234" x="3465513" y="5510213"/>
          <p14:tracePt t="169234" x="3455988" y="5510213"/>
          <p14:tracePt t="169248" x="3438525" y="5510213"/>
          <p14:tracePt t="169261" x="3419475" y="5510213"/>
          <p14:tracePt t="169278" x="3394075" y="5510213"/>
          <p14:tracePt t="169296" x="3384550" y="5510213"/>
          <p14:tracePt t="169311" x="3367088" y="5510213"/>
          <p14:tracePt t="169329" x="3348038" y="5510213"/>
          <p14:tracePt t="169345" x="3313113" y="5510213"/>
          <p14:tracePt t="169444" x="3295650" y="5510213"/>
          <p14:tracePt t="169460" x="3286125" y="5510213"/>
          <p14:tracePt t="169475" x="3276600" y="5510213"/>
          <p14:tracePt t="169488" x="3268663" y="5510213"/>
          <p14:tracePt t="169495" x="3251200" y="5510213"/>
          <p14:tracePt t="169511" x="3224213" y="5500688"/>
          <p14:tracePt t="169528" x="3214688" y="5500688"/>
          <p14:tracePt t="169636" x="3205163" y="5491163"/>
          <p14:tracePt t="169668" x="3197225" y="5491163"/>
          <p14:tracePt t="169700" x="3187700" y="5491163"/>
          <p14:tracePt t="169704" x="3179763" y="5491163"/>
          <p14:tracePt t="169720" x="3160713" y="5491163"/>
          <p14:tracePt t="169988" x="3170238" y="5491163"/>
          <p14:tracePt t="170004" x="3179763" y="5491163"/>
          <p14:tracePt t="170008" x="3197225" y="5491163"/>
          <p14:tracePt t="170015" x="3232150" y="5491163"/>
          <p14:tracePt t="170028" x="3268663" y="5491163"/>
          <p14:tracePt t="170046" x="3295650" y="5491163"/>
          <p14:tracePt t="170063" x="3313113" y="5491163"/>
          <p14:tracePt t="170078" x="3330575" y="5483225"/>
          <p14:tracePt t="170095" x="3348038" y="5483225"/>
          <p14:tracePt t="170112" x="3394075" y="5473700"/>
          <p14:tracePt t="170128" x="3446463" y="5473700"/>
          <p14:tracePt t="170145" x="3465513" y="5473700"/>
          <p14:tracePt t="170162" x="3490913" y="5473700"/>
          <p14:tracePt t="170180" x="3490913" y="5465763"/>
          <p14:tracePt t="170196" x="3509963" y="5465763"/>
          <p14:tracePt t="170212" x="3527425" y="5446713"/>
          <p14:tracePt t="170229" x="3554413" y="5446713"/>
          <p14:tracePt t="170245" x="3571875" y="5429250"/>
          <p14:tracePt t="170263" x="3598863" y="5411788"/>
          <p14:tracePt t="170278" x="3625850" y="5394325"/>
          <p14:tracePt t="170296" x="3652838" y="5375275"/>
          <p14:tracePt t="170312" x="3660775" y="5357813"/>
          <p14:tracePt t="170328" x="3687763" y="5357813"/>
          <p14:tracePt t="170345" x="3705225" y="5340350"/>
          <p14:tracePt t="170362" x="3724275" y="5313363"/>
          <p14:tracePt t="170379" x="3741738" y="5295900"/>
          <p14:tracePt t="170395" x="3759200" y="5259388"/>
          <p14:tracePt t="170412" x="3768725" y="5232400"/>
          <p14:tracePt t="170430" x="3776663" y="5197475"/>
          <p14:tracePt t="170445" x="3795713" y="5153025"/>
          <p14:tracePt t="170463" x="3803650" y="5116513"/>
          <p14:tracePt t="170479" x="3822700" y="5081588"/>
          <p14:tracePt t="170496" x="3840163" y="5054600"/>
          <p14:tracePt t="170513" x="3848100" y="5027613"/>
          <p14:tracePt t="170529" x="3857625" y="5010150"/>
          <p14:tracePt t="170546" x="3857625" y="5000625"/>
          <p14:tracePt t="170562" x="3857625" y="4973638"/>
          <p14:tracePt t="170579" x="3867150" y="4946650"/>
          <p14:tracePt t="170596" x="3875088" y="4911725"/>
          <p14:tracePt t="170613" x="3875088" y="4884738"/>
          <p14:tracePt t="170630" x="3875088" y="4857750"/>
          <p14:tracePt t="170645" x="3875088" y="4830763"/>
          <p14:tracePt t="170662" x="3875088" y="4813300"/>
          <p14:tracePt t="170680" x="3875088" y="4776788"/>
          <p14:tracePt t="170723" x="3875088" y="4768850"/>
          <p14:tracePt t="170728" x="3875088" y="4759325"/>
          <p14:tracePt t="170740" x="3875088" y="4741863"/>
          <p14:tracePt t="170745" x="3875088" y="4732338"/>
          <p14:tracePt t="170762" x="3875088" y="4714875"/>
          <p14:tracePt t="170779" x="3875088" y="4697413"/>
          <p14:tracePt t="170837" x="3894138" y="4687888"/>
          <p14:tracePt t="170842" x="3894138" y="4679950"/>
          <p14:tracePt t="170854" x="3894138" y="4670425"/>
          <p14:tracePt t="170870" x="3894138" y="4660900"/>
          <p14:tracePt t="170886" x="3894138" y="4652963"/>
          <p14:tracePt t="170901" x="3894138" y="4643438"/>
          <p14:tracePt t="170905" x="3894138" y="4633913"/>
          <p14:tracePt t="170912" x="3894138" y="4625975"/>
          <p14:tracePt t="170929" x="3902075" y="4616450"/>
          <p14:tracePt t="170945" x="3902075" y="4598988"/>
          <p14:tracePt t="170981" x="3902075" y="4589463"/>
          <p14:tracePt t="171013" x="3902075" y="4581525"/>
          <p14:tracePt t="171317" x="3902075" y="4589463"/>
          <p14:tracePt t="171333" x="3902075" y="4608513"/>
          <p14:tracePt t="171338" x="3902075" y="4625975"/>
          <p14:tracePt t="171350" x="3902075" y="4643438"/>
          <p14:tracePt t="171363" x="3902075" y="4660900"/>
          <p14:tracePt t="171364" x="3902075" y="4697413"/>
          <p14:tracePt t="171379" x="3902075" y="4741863"/>
          <p14:tracePt t="171397" x="3911600" y="4776788"/>
          <p14:tracePt t="171412" x="3919538" y="4848225"/>
          <p14:tracePt t="171429" x="3938588" y="4902200"/>
          <p14:tracePt t="171446" x="3938588" y="4956175"/>
          <p14:tracePt t="171462" x="3938588" y="4983163"/>
          <p14:tracePt t="171480" x="3938588" y="5010150"/>
          <p14:tracePt t="171496" x="3938588" y="5027613"/>
          <p14:tracePt t="171513" x="3938588" y="5045075"/>
          <p14:tracePt t="171529" x="3938588" y="5062538"/>
          <p14:tracePt t="171546" x="3938588" y="5081588"/>
          <p14:tracePt t="171562" x="3938588" y="5099050"/>
          <p14:tracePt t="171579" x="3938588" y="5126038"/>
          <p14:tracePt t="171596" x="3938588" y="5153025"/>
          <p14:tracePt t="171612" x="3938588" y="5170488"/>
          <p14:tracePt t="171629" x="3938588" y="5205413"/>
          <p14:tracePt t="171647" x="3938588" y="5214938"/>
          <p14:tracePt t="171662" x="3938588" y="5232400"/>
          <p14:tracePt t="171680" x="3929063" y="5251450"/>
          <p14:tracePt t="171696" x="3929063" y="5268913"/>
          <p14:tracePt t="171713" x="3919538" y="5286375"/>
          <p14:tracePt t="171729" x="3911600" y="5303838"/>
          <p14:tracePt t="171746" x="3902075" y="5340350"/>
          <p14:tracePt t="171762" x="3894138" y="5357813"/>
          <p14:tracePt t="171779" x="3875088" y="5367338"/>
          <p14:tracePt t="171779" x="3867150" y="5375275"/>
          <p14:tracePt t="171798" x="3848100" y="5402263"/>
          <p14:tracePt t="171830" x="3830638" y="5411788"/>
          <p14:tracePt t="171846" x="3822700" y="5419725"/>
          <p14:tracePt t="171865" x="3803650" y="5419725"/>
          <p14:tracePt t="171881" x="3786188" y="5419725"/>
          <p14:tracePt t="171882" x="3768725" y="5419725"/>
          <p14:tracePt t="171896" x="3705225" y="5419725"/>
          <p14:tracePt t="171914" x="3679825" y="5419725"/>
          <p14:tracePt t="171930" x="3643313" y="5419725"/>
          <p14:tracePt t="171946" x="3589338" y="5438775"/>
          <p14:tracePt t="171963" x="3544888" y="5438775"/>
          <p14:tracePt t="171979" x="3500438" y="5438775"/>
          <p14:tracePt t="171996" x="3473450" y="5438775"/>
          <p14:tracePt t="172013" x="3455988" y="5438775"/>
          <p14:tracePt t="172029" x="3429000" y="5438775"/>
          <p14:tracePt t="172046" x="3375025" y="5438775"/>
          <p14:tracePt t="172063" x="3322638" y="5438775"/>
          <p14:tracePt t="172080" x="3268663" y="5438775"/>
          <p14:tracePt t="172096" x="3251200" y="5438775"/>
          <p14:tracePt t="172113" x="3214688" y="5438775"/>
          <p14:tracePt t="172130" x="3197225" y="5429250"/>
          <p14:tracePt t="172146" x="3160713" y="5429250"/>
          <p14:tracePt t="172164" x="3143250" y="5429250"/>
          <p14:tracePt t="172230" x="3125788" y="5429250"/>
          <p14:tracePt t="172424" x="3116263" y="5429250"/>
          <p14:tracePt t="172492" x="3125788" y="5429250"/>
          <p14:tracePt t="172505" x="3133725" y="5429250"/>
          <p14:tracePt t="172508" x="3143250" y="5429250"/>
          <p14:tracePt t="172523" x="3160713" y="5429250"/>
          <p14:tracePt t="172530" x="3179763" y="5429250"/>
          <p14:tracePt t="172547" x="3241675" y="5429250"/>
          <p14:tracePt t="172563" x="3303588" y="5429250"/>
          <p14:tracePt t="172579" x="3340100" y="5429250"/>
          <p14:tracePt t="172596" x="3394075" y="5429250"/>
          <p14:tracePt t="172614" x="3438525" y="5429250"/>
          <p14:tracePt t="172630" x="3465513" y="5429250"/>
          <p14:tracePt t="172630" x="3490913" y="5429250"/>
          <p14:tracePt t="172647" x="3544888" y="5419725"/>
          <p14:tracePt t="172664" x="3598863" y="5419725"/>
          <p14:tracePt t="172680" x="3625850" y="5419725"/>
          <p14:tracePt t="172697" x="3643313" y="5419725"/>
          <p14:tracePt t="172713" x="3670300" y="5419725"/>
          <p14:tracePt t="172730" x="3687763" y="5411788"/>
          <p14:tracePt t="172746" x="3714750" y="5402263"/>
          <p14:tracePt t="172763" x="3732213" y="5375275"/>
          <p14:tracePt t="172780" x="3732213" y="5357813"/>
          <p14:tracePt t="172797" x="3751263" y="5322888"/>
          <p14:tracePt t="172813" x="3751263" y="5276850"/>
          <p14:tracePt t="172830" x="3768725" y="5241925"/>
          <p14:tracePt t="172846" x="3786188" y="5197475"/>
          <p14:tracePt t="172863" x="3786188" y="5133975"/>
          <p14:tracePt t="172880" x="3786188" y="5089525"/>
          <p14:tracePt t="172897" x="3786188" y="5045075"/>
          <p14:tracePt t="172913" x="3786188" y="5000625"/>
          <p14:tracePt t="172930" x="3786188" y="4973638"/>
          <p14:tracePt t="172946" x="3786188" y="4929188"/>
          <p14:tracePt t="172963" x="3786188" y="4911725"/>
          <p14:tracePt t="172981" x="3786188" y="4875213"/>
          <p14:tracePt t="172996" x="3786188" y="4857750"/>
          <p14:tracePt t="173014" x="3786188" y="4830763"/>
          <p14:tracePt t="173030" x="3786188" y="4803775"/>
          <p14:tracePt t="173208" x="3786188" y="4813300"/>
          <p14:tracePt t="173212" x="3786188" y="4840288"/>
          <p14:tracePt t="173219" x="3786188" y="4894263"/>
          <p14:tracePt t="173230" x="3786188" y="4938713"/>
          <p14:tracePt t="173247" x="3786188" y="5010150"/>
          <p14:tracePt t="173263" x="3776663" y="5089525"/>
          <p14:tracePt t="173280" x="3768725" y="5170488"/>
          <p14:tracePt t="173297" x="3768725" y="5224463"/>
          <p14:tracePt t="173314" x="3751263" y="5259388"/>
          <p14:tracePt t="173330" x="3751263" y="5268913"/>
          <p14:tracePt t="173347" x="3751263" y="5276850"/>
          <p14:tracePt t="173363" x="3751263" y="5286375"/>
          <p14:tracePt t="173380" x="3751263" y="5303838"/>
          <p14:tracePt t="173419" x="3751263" y="5322888"/>
          <p14:tracePt t="173436" x="3751263" y="5330825"/>
          <p14:tracePt t="173448" x="3751263" y="5348288"/>
          <p14:tracePt t="173463" x="3751263" y="5357813"/>
          <p14:tracePt t="173463" x="3741738" y="5375275"/>
          <p14:tracePt t="173480" x="3724275" y="5411788"/>
          <p14:tracePt t="173496" x="3697288" y="5429250"/>
          <p14:tracePt t="173513" x="3687763" y="5429250"/>
          <p14:tracePt t="173530" x="3670300" y="5446713"/>
          <p14:tracePt t="173547" x="3633788" y="5465763"/>
          <p14:tracePt t="173563" x="3625850" y="5473700"/>
          <p14:tracePt t="173597" x="3598863" y="5483225"/>
          <p14:tracePt t="173598" x="3581400" y="5483225"/>
          <p14:tracePt t="173614" x="3562350" y="5483225"/>
          <p14:tracePt t="174458" x="3554413" y="5483225"/>
          <p14:tracePt t="174618" x="3527425" y="5483225"/>
          <p14:tracePt t="174622" x="3500438" y="5483225"/>
          <p14:tracePt t="174633" x="3473450" y="5483225"/>
          <p14:tracePt t="174634" x="3438525" y="5483225"/>
          <p14:tracePt t="174647" x="3375025" y="5483225"/>
          <p14:tracePt t="174664" x="3259138" y="5483225"/>
          <p14:tracePt t="174681" x="3179763" y="5483225"/>
          <p14:tracePt t="174697" x="3143250" y="5483225"/>
          <p14:tracePt t="174715" x="3108325" y="5483225"/>
          <p14:tracePt t="174730" x="3044825" y="5491163"/>
          <p14:tracePt t="174747" x="2965450" y="5510213"/>
          <p14:tracePt t="174765" x="2884488" y="5527675"/>
          <p14:tracePt t="174765" x="2847975" y="5527675"/>
          <p14:tracePt t="174781" x="2759075" y="5527675"/>
          <p14:tracePt t="174798" x="2687638" y="5527675"/>
          <p14:tracePt t="174814" x="2660650" y="5527675"/>
          <p14:tracePt t="174830" x="2625725" y="5510213"/>
          <p14:tracePt t="174847" x="2608263" y="5500688"/>
          <p14:tracePt t="174864" x="2571750" y="5491163"/>
          <p14:tracePt t="174881" x="2527300" y="5483225"/>
          <p14:tracePt t="174897" x="2455863" y="5465763"/>
          <p14:tracePt t="174915" x="2393950" y="5465763"/>
          <p14:tracePt t="174930" x="2303463" y="5446713"/>
          <p14:tracePt t="174947" x="2108200" y="5394325"/>
          <p14:tracePt t="174964" x="1946275" y="5340350"/>
          <p14:tracePt t="174981" x="1812925" y="5330825"/>
          <p14:tracePt t="174997" x="1704975" y="5313363"/>
          <p14:tracePt t="175014" x="1697038" y="5330825"/>
          <p14:tracePt t="175031" x="1670050" y="5330825"/>
          <p14:tracePt t="175047" x="1643063" y="5330825"/>
          <p14:tracePt t="175064" x="1581150" y="5322888"/>
          <p14:tracePt t="175082" x="1544638" y="5313363"/>
          <p14:tracePt t="175097" x="1509713" y="5313363"/>
          <p14:tracePt t="175115" x="1500188" y="5313363"/>
          <p14:tracePt t="175131" x="1455738" y="5303838"/>
          <p14:tracePt t="175147" x="1428750" y="5295900"/>
          <p14:tracePt t="175147" x="1411288" y="5286375"/>
          <p14:tracePt t="175166" x="1366838" y="5286375"/>
          <p14:tracePt t="175182" x="1347788" y="5276850"/>
          <p14:tracePt t="175198" x="1330325" y="5276850"/>
          <p14:tracePt t="175214" x="1322388" y="5259388"/>
          <p14:tracePt t="175231" x="1322388" y="5251450"/>
          <p14:tracePt t="175247" x="1285875" y="5241925"/>
          <p14:tracePt t="175264" x="1258888" y="5232400"/>
          <p14:tracePt t="175282" x="1231900" y="5224463"/>
          <p14:tracePt t="175297" x="1204913" y="5205413"/>
          <p14:tracePt t="175314" x="1179513" y="5205413"/>
          <p14:tracePt t="175331" x="1133475" y="5187950"/>
          <p14:tracePt t="175347" x="1071563" y="5170488"/>
          <p14:tracePt t="175364" x="1054100" y="5170488"/>
          <p14:tracePt t="175381" x="1044575" y="5160963"/>
          <p14:tracePt t="175467" x="1036638" y="5160963"/>
          <p14:tracePt t="175596" x="1036638" y="5153025"/>
          <p14:tracePt t="175596" x="1036638" y="5143500"/>
          <p14:tracePt t="175628" x="1036638" y="5126038"/>
          <p14:tracePt t="175632" x="1009650" y="5099050"/>
          <p14:tracePt t="175641" x="1009650" y="5081588"/>
          <p14:tracePt t="175648" x="990600" y="5054600"/>
          <p14:tracePt t="175664" x="982663" y="5018088"/>
          <p14:tracePt t="175681" x="938213" y="4983163"/>
          <p14:tracePt t="175698" x="938213" y="4946650"/>
          <p14:tracePt t="175714" x="938213" y="4919663"/>
          <p14:tracePt t="175731" x="938213" y="4894263"/>
          <p14:tracePt t="175748" x="938213" y="4867275"/>
          <p14:tracePt t="175765" x="938213" y="4840288"/>
          <p14:tracePt t="175782" x="938213" y="4822825"/>
          <p14:tracePt t="175798" x="938213" y="4803775"/>
          <p14:tracePt t="175814" x="938213" y="4786313"/>
          <p14:tracePt t="175831" x="938213" y="4768850"/>
          <p14:tracePt t="175882" x="938213" y="4751388"/>
          <p14:tracePt t="175900" x="938213" y="4741863"/>
          <p14:tracePt t="175903" x="938213" y="4714875"/>
          <p14:tracePt t="175920" x="938213" y="4705350"/>
          <p14:tracePt t="175923" x="938213" y="4697413"/>
          <p14:tracePt t="175932" x="938213" y="4679950"/>
          <p14:tracePt t="175948" x="938213" y="4660900"/>
          <p14:tracePt t="175965" x="946150" y="4643438"/>
          <p14:tracePt t="175981" x="955675" y="4633913"/>
          <p14:tracePt t="175998" x="965200" y="4616450"/>
          <p14:tracePt t="176015" x="982663" y="4598988"/>
          <p14:tracePt t="176032" x="1009650" y="4572000"/>
          <p14:tracePt t="176048" x="1054100" y="4545013"/>
          <p14:tracePt t="176064" x="1071563" y="4537075"/>
          <p14:tracePt t="176081" x="1108075" y="4537075"/>
          <p14:tracePt t="176098" x="1133475" y="4537075"/>
          <p14:tracePt t="176114" x="1187450" y="4537075"/>
          <p14:tracePt t="176132" x="1223963" y="4537075"/>
          <p14:tracePt t="176148" x="1258888" y="4537075"/>
          <p14:tracePt t="176164" x="1268413" y="4537075"/>
          <p14:tracePt t="176181" x="1285875" y="4537075"/>
          <p14:tracePt t="176198" x="1322388" y="4537075"/>
          <p14:tracePt t="176215" x="1339850" y="4537075"/>
          <p14:tracePt t="176232" x="1347788" y="4537075"/>
          <p14:tracePt t="176248" x="1366838" y="4537075"/>
          <p14:tracePt t="176265" x="1374775" y="4554538"/>
          <p14:tracePt t="176282" x="1401763" y="4589463"/>
          <p14:tracePt t="176298" x="1428750" y="4625975"/>
          <p14:tracePt t="176315" x="1446213" y="4660900"/>
          <p14:tracePt t="176332" x="1446213" y="4687888"/>
          <p14:tracePt t="176348" x="1446213" y="4714875"/>
          <p14:tracePt t="176365" x="1465263" y="4732338"/>
          <p14:tracePt t="176382" x="1465263" y="4751388"/>
          <p14:tracePt t="176398" x="1465263" y="4776788"/>
          <p14:tracePt t="176416" x="1465263" y="4786313"/>
          <p14:tracePt t="176432" x="1465263" y="4803775"/>
          <p14:tracePt t="176448" x="1465263" y="4813300"/>
          <p14:tracePt t="176619" x="1455738" y="4813300"/>
          <p14:tracePt t="176623" x="1446213" y="4813300"/>
          <p14:tracePt t="176635" x="1428750" y="4813300"/>
          <p14:tracePt t="176655" x="1401763" y="4813300"/>
          <p14:tracePt t="176672" x="1393825" y="4813300"/>
          <p14:tracePt t="176689" x="1366838" y="4813300"/>
          <p14:tracePt t="176700" x="1357313" y="4813300"/>
          <p14:tracePt t="176716" x="1339850" y="4813300"/>
          <p14:tracePt t="176717" x="1330325" y="4813300"/>
          <p14:tracePt t="176731" x="1312863" y="4813300"/>
          <p14:tracePt t="176748" x="1295400" y="4813300"/>
          <p14:tracePt t="176765" x="1268413" y="4803775"/>
          <p14:tracePt t="176782" x="1204913" y="4776788"/>
          <p14:tracePt t="176798" x="1160463" y="4759325"/>
          <p14:tracePt t="176845" x="1152525" y="4759325"/>
          <p14:tracePt t="176854" x="1143000" y="4759325"/>
          <p14:tracePt t="176855" x="1133475" y="4759325"/>
          <p14:tracePt t="176866" x="1108075" y="4751388"/>
          <p14:tracePt t="176882" x="1098550" y="4741863"/>
          <p14:tracePt t="176899" x="1081088" y="4741863"/>
          <p14:tracePt t="176915" x="1062038" y="4741863"/>
          <p14:tracePt t="176931" x="1027113" y="4714875"/>
          <p14:tracePt t="176948" x="973138" y="4687888"/>
          <p14:tracePt t="176965" x="901700" y="4643438"/>
          <p14:tracePt t="176983" x="847725" y="4625975"/>
          <p14:tracePt t="176998" x="822325" y="4608513"/>
          <p14:tracePt t="177016" x="812800" y="4608513"/>
          <p14:tracePt t="177032" x="795338" y="4589463"/>
          <p14:tracePt t="177049" x="785813" y="4589463"/>
          <p14:tracePt t="177065" x="758825" y="4589463"/>
          <p14:tracePt t="177081" x="723900" y="4589463"/>
          <p14:tracePt t="177099" x="687388" y="4589463"/>
          <p14:tracePt t="177116" x="652463" y="4589463"/>
          <p14:tracePt t="177132" x="588963" y="4608513"/>
          <p14:tracePt t="177149" x="554038" y="4633913"/>
          <p14:tracePt t="177166" x="536575" y="4643438"/>
          <p14:tracePt t="177183" x="536575" y="4652963"/>
          <p14:tracePt t="177198" x="536575" y="4670425"/>
          <p14:tracePt t="177215" x="536575" y="4679950"/>
          <p14:tracePt t="177233" x="536575" y="4697413"/>
          <p14:tracePt t="177249" x="536575" y="4714875"/>
          <p14:tracePt t="177266" x="536575" y="4751388"/>
          <p14:tracePt t="177282" x="536575" y="4776788"/>
          <p14:tracePt t="177299" x="536575" y="4803775"/>
          <p14:tracePt t="177315" x="554038" y="4813300"/>
          <p14:tracePt t="177332" x="581025" y="4840288"/>
          <p14:tracePt t="177348" x="615950" y="4857750"/>
          <p14:tracePt t="177365" x="652463" y="4884738"/>
          <p14:tracePt t="177383" x="696913" y="4894263"/>
          <p14:tracePt t="177398" x="741363" y="4911725"/>
          <p14:tracePt t="177415" x="776288" y="4911725"/>
          <p14:tracePt t="177433" x="812800" y="4911725"/>
          <p14:tracePt t="177448" x="847725" y="4911725"/>
          <p14:tracePt t="177466" x="893763" y="4911725"/>
          <p14:tracePt t="177482" x="919163" y="4902200"/>
          <p14:tracePt t="177498" x="946150" y="4884738"/>
          <p14:tracePt t="177516" x="955675" y="4875213"/>
          <p14:tracePt t="177532" x="982663" y="4867275"/>
          <p14:tracePt t="177549" x="1027113" y="4848225"/>
          <p14:tracePt t="177565" x="1044575" y="4840288"/>
          <p14:tracePt t="177582" x="1071563" y="4822825"/>
          <p14:tracePt t="177599" x="1108075" y="4786313"/>
          <p14:tracePt t="177615" x="1116013" y="4776788"/>
          <p14:tracePt t="177615" x="1125538" y="4776788"/>
          <p14:tracePt t="177633" x="1152525" y="4751388"/>
          <p14:tracePt t="177649" x="1179513" y="4724400"/>
          <p14:tracePt t="177666" x="1187450" y="4705350"/>
          <p14:tracePt t="177682" x="1214438" y="4670425"/>
          <p14:tracePt t="177698" x="1223963" y="4633913"/>
          <p14:tracePt t="177715" x="1231900" y="4608513"/>
          <p14:tracePt t="177732" x="1231900" y="4589463"/>
          <p14:tracePt t="177749" x="1231900" y="4562475"/>
          <p14:tracePt t="177765" x="1231900" y="4554538"/>
          <p14:tracePt t="177837" x="1231900" y="4545013"/>
          <p14:tracePt t="177841" x="1231900" y="4537075"/>
          <p14:tracePt t="177853" x="1231900" y="4527550"/>
          <p14:tracePt t="177858" x="1223963" y="4510088"/>
          <p14:tracePt t="177867" x="1187450" y="4510088"/>
          <p14:tracePt t="177882" x="1160463" y="4500563"/>
          <p14:tracePt t="177899" x="1133475" y="4500563"/>
          <p14:tracePt t="177916" x="1098550" y="4500563"/>
          <p14:tracePt t="177933" x="1017588" y="4527550"/>
          <p14:tracePt t="177949" x="973138" y="4527550"/>
          <p14:tracePt t="177965" x="928688" y="4572000"/>
          <p14:tracePt t="177982" x="884238" y="4643438"/>
          <p14:tracePt t="177999" x="874713" y="4697413"/>
          <p14:tracePt t="178015" x="866775" y="4751388"/>
          <p14:tracePt t="178033" x="866775" y="4813300"/>
          <p14:tracePt t="178066" x="874713" y="4830763"/>
          <p14:tracePt t="178067" x="893763" y="4848225"/>
          <p14:tracePt t="178082" x="965200" y="4894263"/>
          <p14:tracePt t="178099" x="1017588" y="4919663"/>
          <p14:tracePt t="178115" x="1133475" y="4973638"/>
          <p14:tracePt t="178133" x="1250950" y="5018088"/>
          <p14:tracePt t="178149" x="1366838" y="5062538"/>
          <p14:tracePt t="178165" x="1482725" y="5099050"/>
          <p14:tracePt t="178182" x="1652588" y="5143500"/>
          <p14:tracePt t="178200" x="1758950" y="5180013"/>
          <p14:tracePt t="178215" x="1795463" y="5187950"/>
          <p14:tracePt t="178233" x="1830388" y="5205413"/>
          <p14:tracePt t="178269" x="1839913" y="5214938"/>
          <p14:tracePt t="178270" x="1874838" y="5232400"/>
          <p14:tracePt t="178282" x="1938338" y="5251450"/>
          <p14:tracePt t="178299" x="1990725" y="5268913"/>
          <p14:tracePt t="178316" x="2000250" y="5286375"/>
          <p14:tracePt t="178332" x="2036763" y="5303838"/>
          <p14:tracePt t="178349" x="2054225" y="5303838"/>
          <p14:tracePt t="178452" x="2044700" y="5303838"/>
          <p14:tracePt t="178463" x="2027238" y="5303838"/>
          <p14:tracePt t="178467" x="2017713" y="5303838"/>
          <p14:tracePt t="178482" x="2009775" y="5303838"/>
          <p14:tracePt t="178483" x="1946275" y="5276850"/>
          <p14:tracePt t="178500" x="1866900" y="5251450"/>
          <p14:tracePt t="178517" x="1751013" y="5205413"/>
          <p14:tracePt t="178533" x="1687513" y="5153025"/>
          <p14:tracePt t="178549" x="1643063" y="5081588"/>
          <p14:tracePt t="178566" x="1589088" y="5000625"/>
          <p14:tracePt t="178582" x="1544638" y="4929188"/>
          <p14:tracePt t="178600" x="1517650" y="4884738"/>
          <p14:tracePt t="178616" x="1517650" y="4867275"/>
          <p14:tracePt t="178632" x="1517650" y="4857750"/>
          <p14:tracePt t="178650" x="1517650" y="4822825"/>
          <p14:tracePt t="178666" x="1509713" y="4795838"/>
          <p14:tracePt t="178683" x="1500188" y="4759325"/>
          <p14:tracePt t="178699" x="1473200" y="4724400"/>
          <p14:tracePt t="178716" x="1446213" y="4705350"/>
          <p14:tracePt t="178732" x="1401763" y="4679950"/>
          <p14:tracePt t="178749" x="1357313" y="4643438"/>
          <p14:tracePt t="178765" x="1303338" y="4625975"/>
          <p14:tracePt t="178782" x="1196975" y="4608513"/>
          <p14:tracePt t="178799" x="1143000" y="4608513"/>
          <p14:tracePt t="178816" x="1133475" y="4608513"/>
          <p14:tracePt t="178833" x="1098550" y="4608513"/>
          <p14:tracePt t="178850" x="1062038" y="4608513"/>
          <p14:tracePt t="178866" x="990600" y="4608513"/>
          <p14:tracePt t="178883" x="973138" y="4625975"/>
          <p14:tracePt t="178900" x="946150" y="4633913"/>
          <p14:tracePt t="178916" x="946150" y="4643438"/>
          <p14:tracePt t="178932" x="919163" y="4652963"/>
          <p14:tracePt t="178949" x="893763" y="4670425"/>
          <p14:tracePt t="178966" x="884238" y="4679950"/>
          <p14:tracePt t="178982" x="884238" y="4697413"/>
          <p14:tracePt t="178999" x="884238" y="4732338"/>
          <p14:tracePt t="179016" x="884238" y="4759325"/>
          <p14:tracePt t="179033" x="884238" y="4813300"/>
          <p14:tracePt t="179050" x="884238" y="4840288"/>
          <p14:tracePt t="179066" x="884238" y="4884738"/>
          <p14:tracePt t="179083" x="884238" y="4911725"/>
          <p14:tracePt t="179099" x="893763" y="4929188"/>
          <p14:tracePt t="179116" x="911225" y="4946650"/>
          <p14:tracePt t="179134" x="938213" y="4956175"/>
          <p14:tracePt t="179149" x="965200" y="4956175"/>
          <p14:tracePt t="179167" x="1108075" y="4956175"/>
          <p14:tracePt t="179184" x="1223963" y="4965700"/>
          <p14:tracePt t="179199" x="1393825" y="4965700"/>
          <p14:tracePt t="179216" x="1482725" y="4965700"/>
          <p14:tracePt t="179233" x="1500188" y="4946650"/>
          <p14:tracePt t="179250" x="1517650" y="4911725"/>
          <p14:tracePt t="179266" x="1527175" y="4867275"/>
          <p14:tracePt t="179284" x="1527175" y="4840288"/>
          <p14:tracePt t="179299" x="1527175" y="4803775"/>
          <p14:tracePt t="179316" x="1527175" y="4786313"/>
          <p14:tracePt t="179332" x="1527175" y="4768850"/>
          <p14:tracePt t="179349" x="1527175" y="4741863"/>
          <p14:tracePt t="179367" x="1500188" y="4714875"/>
          <p14:tracePt t="179383" x="1455738" y="4679950"/>
          <p14:tracePt t="179399" x="1419225" y="4652963"/>
          <p14:tracePt t="179416" x="1357313" y="4633913"/>
          <p14:tracePt t="179433" x="1330325" y="4616450"/>
          <p14:tracePt t="179450" x="1322388" y="4616450"/>
          <p14:tracePt t="179466" x="1303338" y="4616450"/>
          <p14:tracePt t="179483" x="1295400" y="4616450"/>
          <p14:tracePt t="179500" x="1268413" y="4616450"/>
          <p14:tracePt t="179516" x="1258888" y="4616450"/>
          <p14:tracePt t="179534" x="1241425" y="4616450"/>
          <p14:tracePt t="179842" x="1241425" y="4608513"/>
          <p14:tracePt t="179846" x="1241425" y="4598988"/>
          <p14:tracePt t="179858" x="1241425" y="4589463"/>
          <p14:tracePt t="179858" x="1241425" y="4581525"/>
          <p14:tracePt t="179866" x="1204913" y="4518025"/>
          <p14:tracePt t="179883" x="1169988" y="4473575"/>
          <p14:tracePt t="179901" x="1143000" y="4429125"/>
          <p14:tracePt t="179916" x="1125538" y="4384675"/>
          <p14:tracePt t="179934" x="1125538" y="4348163"/>
          <p14:tracePt t="179970" x="1108075" y="4340225"/>
          <p14:tracePt t="179971" x="1108075" y="4330700"/>
          <p14:tracePt t="179983" x="1089025" y="4303713"/>
          <p14:tracePt t="180000" x="1071563" y="4276725"/>
          <p14:tracePt t="180000" x="1071563" y="4268788"/>
          <p14:tracePt t="180017" x="1071563" y="4259263"/>
          <p14:tracePt t="180034" x="1071563" y="4232275"/>
          <p14:tracePt t="180050" x="1054100" y="4214813"/>
          <p14:tracePt t="180066" x="1054100" y="4197350"/>
          <p14:tracePt t="180083" x="1054100" y="4187825"/>
          <p14:tracePt t="180100" x="1054100" y="4179888"/>
          <p14:tracePt t="180117" x="1036638" y="4143375"/>
          <p14:tracePt t="180161" x="1036638" y="4133850"/>
          <p14:tracePt t="180166" x="1036638" y="4125913"/>
          <p14:tracePt t="180174" x="1036638" y="4116388"/>
          <p14:tracePt t="180183" x="1036638" y="4089400"/>
          <p14:tracePt t="180200" x="1036638" y="4071938"/>
          <p14:tracePt t="180216" x="1027113" y="4054475"/>
          <p14:tracePt t="180233" x="1027113" y="4037013"/>
          <p14:tracePt t="180250" x="1027113" y="4017963"/>
          <p14:tracePt t="180266" x="1027113" y="4000500"/>
          <p14:tracePt t="180283" x="1027113" y="3990975"/>
          <p14:tracePt t="180300" x="1027113" y="3973513"/>
          <p14:tracePt t="180316" x="1027113" y="3965575"/>
          <p14:tracePt t="180333" x="1027113" y="3938588"/>
          <p14:tracePt t="180350" x="1027113" y="3919538"/>
          <p14:tracePt t="180366" x="1044575" y="3894138"/>
          <p14:tracePt t="180384" x="1044575" y="3867150"/>
          <p14:tracePt t="180400" x="1062038" y="3848100"/>
          <p14:tracePt t="180417" x="1062038" y="3830638"/>
          <p14:tracePt t="180434" x="1081088" y="3822700"/>
          <p14:tracePt t="180450" x="1089025" y="3813175"/>
          <p14:tracePt t="180467" x="1098550" y="3813175"/>
          <p14:tracePt t="180483" x="1116013" y="3813175"/>
          <p14:tracePt t="180501" x="1125538" y="3813175"/>
          <p14:tracePt t="180517" x="1143000" y="3795713"/>
          <p14:tracePt t="180561" x="1152525" y="3795713"/>
          <p14:tracePt t="180565" x="1160463" y="3795713"/>
          <p14:tracePt t="180610" x="1169988" y="3795713"/>
          <p14:tracePt t="180615" x="1179513" y="3795713"/>
          <p14:tracePt t="180626" x="1187450" y="3795713"/>
          <p14:tracePt t="180627" x="1196975" y="3795713"/>
          <p14:tracePt t="180633" x="1223963" y="3803650"/>
          <p14:tracePt t="180651" x="1258888" y="3822700"/>
          <p14:tracePt t="180668" x="1268413" y="3840163"/>
          <p14:tracePt t="180683" x="1285875" y="3848100"/>
          <p14:tracePt t="180701" x="1295400" y="3867150"/>
          <p14:tracePt t="180754" x="1303338" y="3867150"/>
          <p14:tracePt t="180770" x="1303338" y="3875088"/>
          <p14:tracePt t="180801" x="1303338" y="3894138"/>
          <p14:tracePt t="180818" x="1303338" y="3911600"/>
          <p14:tracePt t="180823" x="1322388" y="3919538"/>
          <p14:tracePt t="180834" x="1322388" y="3946525"/>
          <p14:tracePt t="180850" x="1322388" y="3965575"/>
          <p14:tracePt t="180885" x="1322388" y="3983038"/>
          <p14:tracePt t="180978" x="1322388" y="3990975"/>
          <p14:tracePt t="180993" x="1322388" y="4010025"/>
          <p14:tracePt t="181009" x="1322388" y="4017963"/>
          <p14:tracePt t="181013" x="1322388" y="4027488"/>
          <p14:tracePt t="181041" x="1322388" y="4037013"/>
          <p14:tracePt t="181058" x="1322388" y="4044950"/>
          <p14:tracePt t="181186" x="1322388" y="4062413"/>
          <p14:tracePt t="181189" x="1322388" y="4071938"/>
          <p14:tracePt t="181217" x="1322388" y="4089400"/>
          <p14:tracePt t="181234" x="1322388" y="4098925"/>
          <p14:tracePt t="181235" x="1322388" y="4108450"/>
          <p14:tracePt t="181250" x="1322388" y="4116388"/>
          <p14:tracePt t="181282" x="1322388" y="4125913"/>
          <p14:tracePt t="181332" x="1322388" y="4143375"/>
          <p14:tracePt t="181332" x="1322388" y="4152900"/>
          <p14:tracePt t="181351" x="1322388" y="4160838"/>
          <p14:tracePt t="181352" x="1322388" y="4170363"/>
          <p14:tracePt t="181367" x="1303338" y="4187825"/>
          <p14:tracePt t="181411" x="1295400" y="4205288"/>
          <p14:tracePt t="181428" x="1276350" y="4224338"/>
          <p14:tracePt t="181443" x="1268413" y="4232275"/>
          <p14:tracePt t="181460" x="1258888" y="4241800"/>
          <p14:tracePt t="181464" x="1250950" y="4251325"/>
          <p14:tracePt t="181468" x="1223963" y="4251325"/>
          <p14:tracePt t="181484" x="1196975" y="4259263"/>
          <p14:tracePt t="181500" x="1152525" y="4259263"/>
          <p14:tracePt t="181517" x="1133475" y="4268788"/>
          <p14:tracePt t="181534" x="1125538" y="4268788"/>
          <p14:tracePt t="181550" x="1098550" y="4268788"/>
          <p14:tracePt t="181567" x="1081088" y="4268788"/>
          <p14:tracePt t="181584" x="1036638" y="4268788"/>
          <p14:tracePt t="181600" x="990600" y="4268788"/>
          <p14:tracePt t="181617" x="982663" y="4268788"/>
          <p14:tracePt t="181651" x="973138" y="4268788"/>
          <p14:tracePt t="181667" x="965200" y="4268788"/>
          <p14:tracePt t="181668" x="938213" y="4241800"/>
          <p14:tracePt t="181683" x="911225" y="4214813"/>
          <p14:tracePt t="181700" x="901700" y="4179888"/>
          <p14:tracePt t="181718" x="893763" y="4160838"/>
          <p14:tracePt t="181733" x="893763" y="4152900"/>
          <p14:tracePt t="181751" x="874713" y="4125913"/>
          <p14:tracePt t="181768" x="874713" y="4108450"/>
          <p14:tracePt t="181784" x="857250" y="4089400"/>
          <p14:tracePt t="181800" x="857250" y="4081463"/>
          <p14:tracePt t="181817" x="857250" y="4044950"/>
          <p14:tracePt t="181835" x="857250" y="4010025"/>
          <p14:tracePt t="181851" x="857250" y="3990975"/>
          <p14:tracePt t="181868" x="857250" y="3956050"/>
          <p14:tracePt t="181884" x="857250" y="3938588"/>
          <p14:tracePt t="181901" x="857250" y="3919538"/>
          <p14:tracePt t="181918" x="857250" y="3902075"/>
          <p14:tracePt t="181934" x="866775" y="3884613"/>
          <p14:tracePt t="181971" x="874713" y="3867150"/>
          <p14:tracePt t="181984" x="884238" y="3867150"/>
          <p14:tracePt t="181985" x="884238" y="3857625"/>
          <p14:tracePt t="182000" x="893763" y="3848100"/>
          <p14:tracePt t="182034" x="911225" y="3840163"/>
          <p14:tracePt t="182035" x="911225" y="3830638"/>
          <p14:tracePt t="182051" x="928688" y="3830638"/>
          <p14:tracePt t="182067" x="965200" y="3813175"/>
          <p14:tracePt t="182084" x="1027113" y="3813175"/>
          <p14:tracePt t="182100" x="1081088" y="3813175"/>
          <p14:tracePt t="182117" x="1108075" y="3813175"/>
          <p14:tracePt t="182134" x="1133475" y="3813175"/>
          <p14:tracePt t="182150" x="1169988" y="3822700"/>
          <p14:tracePt t="182167" x="1187450" y="3830638"/>
          <p14:tracePt t="182184" x="1204913" y="3830638"/>
          <p14:tracePt t="182200" x="1214438" y="3830638"/>
          <p14:tracePt t="182276" x="1223963" y="3840163"/>
          <p14:tracePt t="182276" x="1241425" y="3848100"/>
          <p14:tracePt t="182291" x="1250950" y="3875088"/>
          <p14:tracePt t="182296" x="1258888" y="3884613"/>
          <p14:tracePt t="182308" x="1268413" y="3902075"/>
          <p14:tracePt t="182312" x="1276350" y="3911600"/>
          <p14:tracePt t="182319" x="1295400" y="3911600"/>
          <p14:tracePt t="182334" x="1295400" y="3938588"/>
          <p14:tracePt t="182351" x="1312863" y="3973513"/>
          <p14:tracePt t="182368" x="1312863" y="3990975"/>
          <p14:tracePt t="182408" x="1312863" y="4000500"/>
          <p14:tracePt t="182420" x="1312863" y="4010025"/>
          <p14:tracePt t="182423" x="1312863" y="4027488"/>
          <p14:tracePt t="182440" x="1312863" y="4062413"/>
          <p14:tracePt t="182452" x="1312863" y="4089400"/>
          <p14:tracePt t="182468" x="1312863" y="4116388"/>
          <p14:tracePt t="182485" x="1312863" y="4170363"/>
          <p14:tracePt t="182501" x="1276350" y="4205288"/>
          <p14:tracePt t="182517" x="1250950" y="4259263"/>
          <p14:tracePt t="182517" x="1241425" y="4268788"/>
          <p14:tracePt t="182536" x="1214438" y="4286250"/>
          <p14:tracePt t="182552" x="1196975" y="4313238"/>
          <p14:tracePt t="182567" x="1169988" y="4322763"/>
          <p14:tracePt t="182584" x="1125538" y="4322763"/>
          <p14:tracePt t="182628" x="1116013" y="4330700"/>
          <p14:tracePt t="182632" x="1108075" y="4330700"/>
          <p14:tracePt t="182660" x="1098550" y="4330700"/>
          <p14:tracePt t="182691" x="1098550" y="4340225"/>
          <p14:tracePt t="182708" x="1089025" y="4330700"/>
          <p14:tracePt t="182712" x="1071563" y="4330700"/>
          <p14:tracePt t="182724" x="1044575" y="4313238"/>
          <p14:tracePt t="182735" x="1027113" y="4295775"/>
          <p14:tracePt t="182751" x="1009650" y="4259263"/>
          <p14:tracePt t="182768" x="1000125" y="4232275"/>
          <p14:tracePt t="182784" x="990600" y="4187825"/>
          <p14:tracePt t="182800" x="982663" y="4160838"/>
          <p14:tracePt t="182817" x="973138" y="4133850"/>
          <p14:tracePt t="182834" x="973138" y="4116388"/>
          <p14:tracePt t="182851" x="973138" y="4089400"/>
          <p14:tracePt t="182867" x="973138" y="4071938"/>
          <p14:tracePt t="182884" x="973138" y="4037013"/>
          <p14:tracePt t="182902" x="973138" y="4017963"/>
          <p14:tracePt t="182918" x="973138" y="3990975"/>
          <p14:tracePt t="182935" x="973138" y="3973513"/>
          <p14:tracePt t="182951" x="973138" y="3956050"/>
          <p14:tracePt t="182968" x="990600" y="3929063"/>
          <p14:tracePt t="182984" x="1000125" y="3911600"/>
          <p14:tracePt t="183002" x="1009650" y="3902075"/>
          <p14:tracePt t="183018" x="1017588" y="3894138"/>
          <p14:tracePt t="183034" x="1036638" y="3875088"/>
          <p14:tracePt t="183051" x="1044575" y="3867150"/>
          <p14:tracePt t="183068" x="1081088" y="3867150"/>
          <p14:tracePt t="183084" x="1116013" y="3857625"/>
          <p14:tracePt t="183101" x="1160463" y="3857625"/>
          <p14:tracePt t="183118" x="1196975" y="3857625"/>
          <p14:tracePt t="183135" x="1241425" y="3857625"/>
          <p14:tracePt t="183151" x="1258888" y="3857625"/>
          <p14:tracePt t="183169" x="1268413" y="3857625"/>
          <p14:tracePt t="183205" x="1276350" y="3857625"/>
          <p14:tracePt t="183206" x="1285875" y="3857625"/>
          <p14:tracePt t="183218" x="1295400" y="3857625"/>
          <p14:tracePt t="183234" x="1303338" y="3857625"/>
          <p14:tracePt t="183270" x="1312863" y="3857625"/>
          <p14:tracePt t="183271" x="1322388" y="3857625"/>
          <p14:tracePt t="183284" x="1322388" y="3929063"/>
          <p14:tracePt t="183301" x="1322388" y="3938588"/>
          <p14:tracePt t="183318" x="1322388" y="3956050"/>
          <p14:tracePt t="183335" x="1322388" y="3973513"/>
          <p14:tracePt t="183351" x="1312863" y="3983038"/>
          <p14:tracePt t="183368" x="1312863" y="3990975"/>
          <p14:tracePt t="183385" x="1303338" y="4017963"/>
          <p14:tracePt t="183449" x="1295400" y="4027488"/>
          <p14:tracePt t="183461" x="1285875" y="4037013"/>
          <p14:tracePt t="183478" x="1276350" y="4044950"/>
          <p14:tracePt t="183482" x="1268413" y="4054475"/>
          <p14:tracePt t="183492" x="1250950" y="4062413"/>
          <p14:tracePt t="183526" x="1231900" y="4071938"/>
          <p14:tracePt t="183529" x="1231900" y="4081463"/>
          <p14:tracePt t="183535" x="1223963" y="4081463"/>
          <p14:tracePt t="183573" x="1204913" y="4081463"/>
          <p14:tracePt t="183622" x="1187450" y="4081463"/>
          <p14:tracePt t="183626" x="1179513" y="4081463"/>
          <p14:tracePt t="183642" x="1160463" y="4062413"/>
          <p14:tracePt t="183654" x="1133475" y="4044950"/>
          <p14:tracePt t="183655" x="1116013" y="4044950"/>
          <p14:tracePt t="183668" x="1108075" y="4010025"/>
          <p14:tracePt t="183685" x="1098550" y="4000500"/>
          <p14:tracePt t="183702" x="1098550" y="3983038"/>
          <p14:tracePt t="183718" x="1098550" y="3956050"/>
          <p14:tracePt t="183735" x="1098550" y="3938588"/>
          <p14:tracePt t="183751" x="1098550" y="3911600"/>
          <p14:tracePt t="183768" x="1098550" y="3875088"/>
          <p14:tracePt t="183786" x="1108075" y="3857625"/>
          <p14:tracePt t="183802" x="1125538" y="3840163"/>
          <p14:tracePt t="183819" x="1143000" y="3830638"/>
          <p14:tracePt t="183835" x="1187450" y="3813175"/>
          <p14:tracePt t="183851" x="1231900" y="3813175"/>
          <p14:tracePt t="183868" x="1295400" y="3813175"/>
          <p14:tracePt t="183885" x="1330325" y="3813175"/>
          <p14:tracePt t="183902" x="1384300" y="3813175"/>
          <p14:tracePt t="183918" x="1465263" y="3813175"/>
          <p14:tracePt t="183935" x="1536700" y="3822700"/>
          <p14:tracePt t="183951" x="1616075" y="3840163"/>
          <p14:tracePt t="183968" x="1704975" y="3875088"/>
          <p14:tracePt t="183986" x="1724025" y="3875088"/>
          <p14:tracePt t="184021" x="1741488" y="3894138"/>
          <p14:tracePt t="184022" x="1768475" y="3894138"/>
          <p14:tracePt t="184035" x="1839913" y="3919538"/>
          <p14:tracePt t="184052" x="1893888" y="3929063"/>
          <p14:tracePt t="184052" x="1901825" y="3929063"/>
          <p14:tracePt t="184069" x="1938338" y="3946525"/>
          <p14:tracePt t="184086" x="1973263" y="3956050"/>
          <p14:tracePt t="184102" x="2009775" y="3973513"/>
          <p14:tracePt t="184118" x="2054225" y="3973513"/>
          <p14:tracePt t="184135" x="2098675" y="3990975"/>
          <p14:tracePt t="184152" x="2133600" y="4000500"/>
          <p14:tracePt t="184169" x="2170113" y="4000500"/>
          <p14:tracePt t="184187" x="2187575" y="4000500"/>
          <p14:tracePt t="184201" x="2197100" y="4010025"/>
          <p14:tracePt t="184218" x="2205038" y="4010025"/>
          <p14:tracePt t="184235" x="2214563" y="4010025"/>
          <p14:tracePt t="184251" x="2241550" y="4010025"/>
          <p14:tracePt t="184269" x="2276475" y="4010025"/>
          <p14:tracePt t="184286" x="2312988" y="4017963"/>
          <p14:tracePt t="184302" x="2357438" y="4017963"/>
          <p14:tracePt t="184318" x="2393950" y="4027488"/>
          <p14:tracePt t="184336" x="2419350" y="4027488"/>
          <p14:tracePt t="184352" x="2455863" y="4027488"/>
          <p14:tracePt t="184368" x="2490788" y="4027488"/>
          <p14:tracePt t="184386" x="2517775" y="4027488"/>
          <p14:tracePt t="184402" x="2544763" y="4027488"/>
          <p14:tracePt t="184418" x="2562225" y="4027488"/>
          <p14:tracePt t="184471" x="2581275" y="4027488"/>
          <p14:tracePt t="184475" x="2589213" y="4027488"/>
          <p14:tracePt t="184664" x="2598738" y="4027488"/>
          <p14:tracePt t="185336" x="2608263" y="4037013"/>
          <p14:tracePt t="185464" x="2608263" y="4044950"/>
          <p14:tracePt t="185559" x="2616200" y="4044950"/>
          <p14:tracePt t="185563" x="2625725" y="4044950"/>
          <p14:tracePt t="185815" x="2625725" y="4071938"/>
          <p14:tracePt t="185820" x="2633663" y="4071938"/>
          <p14:tracePt t="185833" x="2660650" y="4071938"/>
          <p14:tracePt t="185837" x="2751138" y="4089400"/>
          <p14:tracePt t="185853" x="2803525" y="4098925"/>
          <p14:tracePt t="185869" x="2938463" y="4116388"/>
          <p14:tracePt t="185886" x="2990850" y="4116388"/>
          <p14:tracePt t="185902" x="3000375" y="4116388"/>
          <p14:tracePt t="185994" x="3009900" y="4116388"/>
          <p14:tracePt t="186346" x="3017838" y="4116388"/>
          <p14:tracePt t="187484" x="3017838" y="4108450"/>
          <p14:tracePt t="187499" x="3017838" y="4098925"/>
          <p14:tracePt t="191220" x="3009900" y="4098925"/>
          <p14:tracePt t="191231" x="2982913" y="4098925"/>
          <p14:tracePt t="191232" x="2965450" y="4098925"/>
          <p14:tracePt t="191238" x="2884488" y="4098925"/>
          <p14:tracePt t="191255" x="2786063" y="4098925"/>
          <p14:tracePt t="191272" x="2660650" y="4098925"/>
          <p14:tracePt t="191288" x="2581275" y="4098925"/>
          <p14:tracePt t="191305" x="2500313" y="4098925"/>
          <p14:tracePt t="191321" x="2419350" y="4098925"/>
          <p14:tracePt t="191338" x="2339975" y="4108450"/>
          <p14:tracePt t="191356" x="2241550" y="4133850"/>
          <p14:tracePt t="191371" x="2179638" y="4160838"/>
          <p14:tracePt t="191388" x="2108200" y="4197350"/>
          <p14:tracePt t="191405" x="2027238" y="4224338"/>
          <p14:tracePt t="191421" x="1946275" y="4276725"/>
          <p14:tracePt t="191421" x="1901825" y="4295775"/>
          <p14:tracePt t="191456" x="1893888" y="4313238"/>
          <p14:tracePt t="191457" x="1866900" y="4330700"/>
          <p14:tracePt t="191503" x="1839913" y="4330700"/>
          <p14:tracePt t="191507" x="1830388" y="4348163"/>
          <p14:tracePt t="191511" x="1812925" y="4375150"/>
          <p14:tracePt t="191521" x="1795463" y="4438650"/>
          <p14:tracePt t="191538" x="1768475" y="4527550"/>
          <p14:tracePt t="191556" x="1758950" y="4625975"/>
          <p14:tracePt t="191571" x="1741488" y="4714875"/>
          <p14:tracePt t="191588" x="1714500" y="4822825"/>
          <p14:tracePt t="191605" x="1687513" y="4911725"/>
          <p14:tracePt t="191621" x="1670050" y="4991100"/>
          <p14:tracePt t="191639" x="1660525" y="5062538"/>
          <p14:tracePt t="191655" x="1652588" y="5126038"/>
          <p14:tracePt t="191672" x="1633538" y="5180013"/>
          <p14:tracePt t="191688" x="1616075" y="5241925"/>
          <p14:tracePt t="191705" x="1589088" y="5322888"/>
          <p14:tracePt t="191722" x="1581150" y="5357813"/>
          <p14:tracePt t="191738" x="1581150" y="5367338"/>
          <p14:tracePt t="191756" x="1581150" y="5375275"/>
          <p14:tracePt t="191840" x="1571625" y="5375275"/>
          <p14:tracePt t="191844" x="1571625" y="5357813"/>
          <p14:tracePt t="191858" x="1571625" y="5340350"/>
          <p14:tracePt t="191862" x="1581150" y="5286375"/>
          <p14:tracePt t="191873" x="1589088" y="5259388"/>
          <p14:tracePt t="191888" x="1608138" y="5197475"/>
          <p14:tracePt t="191906" x="1625600" y="5160963"/>
          <p14:tracePt t="191923" x="1643063" y="5126038"/>
          <p14:tracePt t="191938" x="1652588" y="5116513"/>
          <p14:tracePt t="192006" x="1643063" y="5126038"/>
          <p14:tracePt t="192018" x="1633538" y="5170488"/>
          <p14:tracePt t="192022" x="1633538" y="5180013"/>
          <p14:tracePt t="192033" x="1598613" y="5232400"/>
          <p14:tracePt t="192038" x="1554163" y="5322888"/>
          <p14:tracePt t="192055" x="1500188" y="5402263"/>
          <p14:tracePt t="192072" x="1473200" y="5518150"/>
          <p14:tracePt t="192089" x="1465263" y="5616575"/>
          <p14:tracePt t="192105" x="1473200" y="5680075"/>
          <p14:tracePt t="192123" x="1482725" y="5697538"/>
          <p14:tracePt t="192138" x="1482725" y="5715000"/>
          <p14:tracePt t="192156" x="1500188" y="5741988"/>
          <p14:tracePt t="192172" x="1554163" y="5786438"/>
          <p14:tracePt t="192188" x="1625600" y="5848350"/>
          <p14:tracePt t="192206" x="1679575" y="5884863"/>
          <p14:tracePt t="192223" x="1768475" y="5946775"/>
          <p14:tracePt t="192239" x="1847850" y="6000750"/>
          <p14:tracePt t="192255" x="1973263" y="6072188"/>
          <p14:tracePt t="192272" x="2224088" y="6205538"/>
          <p14:tracePt t="192289" x="2384425" y="6269038"/>
          <p14:tracePt t="192305" x="2446338" y="6286500"/>
          <p14:tracePt t="192354" x="2465388" y="6286500"/>
          <p14:tracePt t="192358" x="2473325" y="6286500"/>
          <p14:tracePt t="192362" x="2482850" y="6286500"/>
          <p14:tracePt t="192372" x="2544763" y="6286500"/>
          <p14:tracePt t="192389" x="2581275" y="6286500"/>
          <p14:tracePt t="192406" x="2598738" y="6286500"/>
          <p14:tracePt t="192466" x="2608263" y="6286500"/>
          <p14:tracePt t="192470" x="2616200" y="6286500"/>
          <p14:tracePt t="192470" x="2625725" y="6286500"/>
          <p14:tracePt t="192502" x="2633663" y="6286500"/>
          <p14:tracePt t="192562" x="2643188" y="6286500"/>
          <p14:tracePt t="192565" x="2652713" y="6286500"/>
          <p14:tracePt t="192593" x="2660650" y="6286500"/>
          <p14:tracePt t="192598" x="2670175" y="6286500"/>
          <p14:tracePt t="192626" x="2679700" y="6286500"/>
          <p14:tracePt t="192630" x="2687638" y="6286500"/>
          <p14:tracePt t="192737" x="2697163" y="6276975"/>
          <p14:tracePt t="192742" x="2697163" y="6269038"/>
          <p14:tracePt t="193330" x="2697163" y="6259513"/>
          <p14:tracePt t="193346" x="2697163" y="6251575"/>
          <p14:tracePt t="193350" x="2697163" y="6224588"/>
          <p14:tracePt t="193364" x="2697163" y="6205538"/>
          <p14:tracePt t="193368" x="2714625" y="6180138"/>
          <p14:tracePt t="193372" x="2759075" y="6143625"/>
          <p14:tracePt t="193389" x="2776538" y="6116638"/>
          <p14:tracePt t="193406" x="2847975" y="6027738"/>
          <p14:tracePt t="193423" x="2946400" y="5894388"/>
          <p14:tracePt t="193439" x="3044825" y="5776913"/>
          <p14:tracePt t="193456" x="3062288" y="5741988"/>
          <p14:tracePt t="193473" x="3108325" y="5653088"/>
          <p14:tracePt t="193489" x="3160713" y="5527675"/>
          <p14:tracePt t="193507" x="3197225" y="5411788"/>
          <p14:tracePt t="193523" x="3259138" y="5187950"/>
          <p14:tracePt t="193540" x="3303588" y="5037138"/>
          <p14:tracePt t="193556" x="3357563" y="4902200"/>
          <p14:tracePt t="193573" x="3394075" y="4751388"/>
          <p14:tracePt t="193589" x="3429000" y="4589463"/>
          <p14:tracePt t="193606" x="3500438" y="4402138"/>
          <p14:tracePt t="193623" x="3536950" y="4322763"/>
          <p14:tracePt t="193640" x="3562350" y="4259263"/>
          <p14:tracePt t="193657" x="3598863" y="4205288"/>
          <p14:tracePt t="193673" x="3608388" y="4179888"/>
          <p14:tracePt t="193689" x="3616325" y="4160838"/>
          <p14:tracePt t="193706" x="3625850" y="4152900"/>
          <p14:tracePt t="193723" x="3633788" y="4152900"/>
          <p14:tracePt t="193740" x="3643313" y="4143375"/>
          <p14:tracePt t="193779" x="3652838" y="4133850"/>
          <p14:tracePt t="193796" x="3660775" y="4133850"/>
          <p14:tracePt t="193799" x="3670300" y="4125913"/>
          <p14:tracePt t="193811" x="3687763" y="4116388"/>
          <p14:tracePt t="193822" x="3724275" y="4081463"/>
          <p14:tracePt t="193839" x="3751263" y="4062413"/>
          <p14:tracePt t="193856" x="3786188" y="4037013"/>
          <p14:tracePt t="193872" x="3803650" y="4017963"/>
          <p14:tracePt t="193889" x="3830638" y="4000500"/>
          <p14:tracePt t="193907" x="3848100" y="3990975"/>
          <p14:tracePt t="194084" x="3857625" y="3990975"/>
          <p14:tracePt t="194116" x="3867150" y="3983038"/>
          <p14:tracePt t="194327" x="3867150" y="3990975"/>
          <p14:tracePt t="194340" x="3857625" y="4027488"/>
          <p14:tracePt t="194345" x="3848100" y="4062413"/>
          <p14:tracePt t="194356" x="3830638" y="4089400"/>
          <p14:tracePt t="194373" x="3795713" y="4143375"/>
          <p14:tracePt t="194390" x="3741738" y="4197350"/>
          <p14:tracePt t="194406" x="3652838" y="4313238"/>
          <p14:tracePt t="194424" x="3571875" y="4384675"/>
          <p14:tracePt t="194439" x="3473450" y="4500563"/>
          <p14:tracePt t="194456" x="3375025" y="4572000"/>
          <p14:tracePt t="194473" x="3286125" y="4652963"/>
          <p14:tracePt t="194489" x="3187700" y="4732338"/>
          <p14:tracePt t="194507" x="3081338" y="4803775"/>
          <p14:tracePt t="194523" x="2990850" y="4875213"/>
          <p14:tracePt t="194539" x="2911475" y="4938713"/>
          <p14:tracePt t="194557" x="2840038" y="4973638"/>
          <p14:tracePt t="194573" x="2776538" y="5018088"/>
          <p14:tracePt t="194590" x="2705100" y="5072063"/>
          <p14:tracePt t="194606" x="2660650" y="5108575"/>
          <p14:tracePt t="194623" x="2616200" y="5133975"/>
          <p14:tracePt t="194640" x="2581275" y="5160963"/>
          <p14:tracePt t="194656" x="2527300" y="5197475"/>
          <p14:tracePt t="194674" x="2490788" y="5241925"/>
          <p14:tracePt t="194690" x="2465388" y="5268913"/>
          <p14:tracePt t="194690" x="2446338" y="5276850"/>
          <p14:tracePt t="194707" x="2428875" y="5303838"/>
          <p14:tracePt t="194724" x="2393950" y="5322888"/>
          <p14:tracePt t="194740" x="2347913" y="5340350"/>
          <p14:tracePt t="194757" x="2312988" y="5375275"/>
          <p14:tracePt t="194773" x="2276475" y="5384800"/>
          <p14:tracePt t="194791" x="2241550" y="5402263"/>
          <p14:tracePt t="194806" x="2224088" y="5411788"/>
          <p14:tracePt t="194824" x="2205038" y="5419725"/>
          <p14:tracePt t="194862" x="2187575" y="5438775"/>
          <p14:tracePt t="194884" x="2179638" y="5446713"/>
          <p14:tracePt t="194905" x="2170113" y="5456238"/>
          <p14:tracePt t="194917" x="2152650" y="5465763"/>
          <p14:tracePt t="194934" x="2133600" y="5465763"/>
          <p14:tracePt t="194949" x="2125663" y="5473700"/>
          <p14:tracePt t="194966" x="2125663" y="5483225"/>
          <p14:tracePt t="195045" x="2133600" y="5483225"/>
          <p14:tracePt t="195049" x="2133600" y="5473700"/>
          <p14:tracePt t="195062" x="2143125" y="5465763"/>
          <p14:tracePt t="195066" x="2152650" y="5456238"/>
          <p14:tracePt t="195073" x="2152650" y="5438775"/>
          <p14:tracePt t="195090" x="2170113" y="5419725"/>
          <p14:tracePt t="195106" x="2170113" y="5402263"/>
          <p14:tracePt t="195124" x="2170113" y="5367338"/>
          <p14:tracePt t="195140" x="2170113" y="5286375"/>
          <p14:tracePt t="195157" x="2125663" y="5232400"/>
          <p14:tracePt t="195174" x="2044700" y="5133975"/>
          <p14:tracePt t="195190" x="1955800" y="5054600"/>
          <p14:tracePt t="195206" x="1857375" y="4983163"/>
          <p14:tracePt t="195224" x="1785938" y="4938713"/>
          <p14:tracePt t="195241" x="1724025" y="4902200"/>
          <p14:tracePt t="195257" x="1652588" y="4830763"/>
          <p14:tracePt t="195274" x="1598613" y="4795838"/>
          <p14:tracePt t="195290" x="1562100" y="4768850"/>
          <p14:tracePt t="195307" x="1554163" y="4751388"/>
          <p14:tracePt t="195323" x="1544638" y="4732338"/>
          <p14:tracePt t="195340" x="1527175" y="4714875"/>
          <p14:tracePt t="195357" x="1509713" y="4697413"/>
          <p14:tracePt t="195373" x="1490663" y="4679950"/>
          <p14:tracePt t="195390" x="1482725" y="4679950"/>
          <p14:tracePt t="195407" x="1455738" y="4660900"/>
          <p14:tracePt t="195423" x="1428750" y="4660900"/>
          <p14:tracePt t="195441" x="1419225" y="4660900"/>
          <p14:tracePt t="195457" x="1393825" y="4652963"/>
          <p14:tracePt t="195473" x="1374775" y="4652963"/>
          <p14:tracePt t="195490" x="1347788" y="4652963"/>
          <p14:tracePt t="195507" x="1312863" y="4643438"/>
          <p14:tracePt t="195524" x="1258888" y="4643438"/>
          <p14:tracePt t="195540" x="1223963" y="4643438"/>
          <p14:tracePt t="195557" x="1214438" y="4643438"/>
          <p14:tracePt t="195797" x="1204913" y="4652963"/>
          <p14:tracePt t="195802" x="1187450" y="4660900"/>
          <p14:tracePt t="195818" x="1187450" y="4670425"/>
          <p14:tracePt t="195830" x="1187450" y="4687888"/>
          <p14:tracePt t="195834" x="1187450" y="4705350"/>
          <p14:tracePt t="195840" x="1179513" y="4732338"/>
          <p14:tracePt t="195857" x="1152525" y="4768850"/>
          <p14:tracePt t="195873" x="1152525" y="4786313"/>
          <p14:tracePt t="195891" x="1152525" y="4813300"/>
          <p14:tracePt t="195907" x="1152525" y="4848225"/>
          <p14:tracePt t="195924" x="1160463" y="4857750"/>
          <p14:tracePt t="195940" x="1223963" y="4884738"/>
          <p14:tracePt t="195958" x="1258888" y="4894263"/>
          <p14:tracePt t="196006" x="1285875" y="4902200"/>
          <p14:tracePt t="196022" x="1312863" y="4902200"/>
          <p14:tracePt t="196025" x="1322388" y="4902200"/>
          <p14:tracePt t="196054" x="1330325" y="4902200"/>
          <p14:tracePt t="196069" x="1339850" y="4902200"/>
          <p14:tracePt t="196118" x="1339850" y="4894263"/>
          <p14:tracePt t="196133" x="1339850" y="4884738"/>
          <p14:tracePt t="196138" x="1339850" y="4875213"/>
          <p14:tracePt t="196169" x="1330325" y="4867275"/>
          <p14:tracePt t="196183" x="1330325" y="4857750"/>
          <p14:tracePt t="196197" x="1322388" y="4857750"/>
          <p14:tracePt t="196214" x="1322388" y="4848225"/>
          <p14:tracePt t="196217" x="1312863" y="4848225"/>
          <p14:tracePt t="196230" x="1285875" y="4830763"/>
          <p14:tracePt t="196243" x="1241425" y="4813300"/>
          <p14:tracePt t="196257" x="1196975" y="4803775"/>
          <p14:tracePt t="196273" x="1133475" y="4803775"/>
          <p14:tracePt t="196291" x="1081088" y="4803775"/>
          <p14:tracePt t="196307" x="1054100" y="4803775"/>
          <p14:tracePt t="196324" x="1027113" y="4803775"/>
          <p14:tracePt t="196340" x="990600" y="4803775"/>
          <p14:tracePt t="196357" x="982663" y="4813300"/>
          <p14:tracePt t="196374" x="965200" y="4822825"/>
          <p14:tracePt t="196390" x="955675" y="4830763"/>
          <p14:tracePt t="196408" x="946150" y="4840288"/>
          <p14:tracePt t="196487" x="946150" y="4848225"/>
          <p14:tracePt t="196503" x="946150" y="4857750"/>
          <p14:tracePt t="196808" x="955675" y="4848225"/>
          <p14:tracePt t="196808" x="955675" y="4840288"/>
          <p14:tracePt t="196823" x="965200" y="4840288"/>
          <p14:tracePt t="196872" x="973138" y="4840288"/>
          <p14:tracePt t="196887" x="973138" y="4830763"/>
          <p14:tracePt t="196984" x="982663" y="4822825"/>
          <p14:tracePt t="197288" x="982663" y="4803775"/>
          <p14:tracePt t="197292" x="982663" y="4795838"/>
          <p14:tracePt t="197297" x="982663" y="4768850"/>
          <p14:tracePt t="197308" x="982663" y="4759325"/>
          <p14:tracePt t="197325" x="982663" y="4741863"/>
          <p14:tracePt t="197342" x="982663" y="4732338"/>
          <p14:tracePt t="197358" x="982663" y="4724400"/>
          <p14:tracePt t="197374" x="982663" y="4714875"/>
          <p14:tracePt t="197391" x="982663" y="4705350"/>
          <p14:tracePt t="197407" x="982663" y="4687888"/>
          <p14:tracePt t="197425" x="982663" y="4670425"/>
          <p14:tracePt t="197441" x="982663" y="4625975"/>
          <p14:tracePt t="197458" x="982663" y="4589463"/>
          <p14:tracePt t="197474" x="982663" y="4554538"/>
          <p14:tracePt t="197491" x="982663" y="4483100"/>
          <p14:tracePt t="197508" x="982663" y="4402138"/>
          <p14:tracePt t="197524" x="982663" y="4340225"/>
          <p14:tracePt t="197542" x="973138" y="4313238"/>
          <p14:tracePt t="197557" x="965200" y="4286250"/>
          <p14:tracePt t="197575" x="938213" y="4232275"/>
          <p14:tracePt t="197592" x="938213" y="4205288"/>
          <p14:tracePt t="197640" x="938213" y="4179888"/>
          <p14:tracePt t="197644" x="938213" y="4170363"/>
          <p14:tracePt t="197655" x="938213" y="4160838"/>
          <p14:tracePt t="197675" x="938213" y="4143375"/>
          <p14:tracePt t="197676" x="938213" y="4133850"/>
          <p14:tracePt t="197691" x="938213" y="4125913"/>
          <p14:tracePt t="197783" x="938213" y="4116388"/>
          <p14:tracePt t="197788" x="928688" y="4108450"/>
          <p14:tracePt t="197800" x="919163" y="4108450"/>
          <p14:tracePt t="197804" x="901700" y="4098925"/>
          <p14:tracePt t="197820" x="884238" y="4089400"/>
          <p14:tracePt t="197824" x="847725" y="4071938"/>
          <p14:tracePt t="197841" x="795338" y="4054475"/>
          <p14:tracePt t="197858" x="758825" y="4054475"/>
          <p14:tracePt t="197875" x="723900" y="4027488"/>
          <p14:tracePt t="197891" x="714375" y="4017963"/>
          <p14:tracePt t="197946" x="704850" y="4017963"/>
          <p14:tracePt t="197950" x="696913" y="4017963"/>
          <p14:tracePt t="198073" x="679450" y="4017963"/>
          <p14:tracePt t="198078" x="669925" y="4017963"/>
          <p14:tracePt t="198091" x="652463" y="4017963"/>
          <p14:tracePt t="198103" x="642938" y="4017963"/>
          <p14:tracePt t="198108" x="615950" y="4017963"/>
          <p14:tracePt t="198108" x="608013" y="4017963"/>
          <p14:tracePt t="198125" x="581025" y="4017963"/>
          <p14:tracePt t="198141" x="561975" y="4017963"/>
          <p14:tracePt t="198158" x="554038" y="4017963"/>
          <p14:tracePt t="198175" x="544513" y="4017963"/>
          <p14:tracePt t="198191" x="517525" y="4017963"/>
          <p14:tracePt t="198208" x="509588" y="4017963"/>
          <p14:tracePt t="198225" x="455613" y="4017963"/>
          <p14:tracePt t="198241" x="401638" y="4017963"/>
          <p14:tracePt t="198258" x="357188" y="4017963"/>
          <p14:tracePt t="198275" x="330200" y="4027488"/>
          <p14:tracePt t="198291" x="312738" y="4027488"/>
          <p14:tracePt t="198362" x="303213" y="4027488"/>
          <p14:tracePt t="198366" x="295275" y="4027488"/>
          <p14:tracePt t="198858" x="303213" y="4027488"/>
          <p14:tracePt t="198861" x="312738" y="4027488"/>
          <p14:tracePt t="198889" x="330200" y="4027488"/>
          <p14:tracePt t="198905" x="339725" y="4027488"/>
          <p14:tracePt t="198915" x="347663" y="4027488"/>
          <p14:tracePt t="198916" x="366713" y="4027488"/>
          <p14:tracePt t="198926" x="393700" y="4027488"/>
          <p14:tracePt t="198942" x="411163" y="4027488"/>
          <p14:tracePt t="198958" x="428625" y="4027488"/>
          <p14:tracePt t="198975" x="438150" y="4027488"/>
          <p14:tracePt t="198991" x="465138" y="4027488"/>
          <p14:tracePt t="199008" x="490538" y="4027488"/>
          <p14:tracePt t="199025" x="527050" y="4027488"/>
          <p14:tracePt t="199042" x="554038" y="4027488"/>
          <p14:tracePt t="199081" x="561975" y="4027488"/>
          <p14:tracePt t="199097" x="571500" y="4027488"/>
          <p14:tracePt t="199102" x="588963" y="4027488"/>
          <p14:tracePt t="199113" x="615950" y="4027488"/>
          <p14:tracePt t="199125" x="652463" y="4027488"/>
          <p14:tracePt t="199142" x="669925" y="4027488"/>
          <p14:tracePt t="199158" x="696913" y="4027488"/>
          <p14:tracePt t="199175" x="723900" y="4027488"/>
          <p14:tracePt t="199192" x="768350" y="4027488"/>
          <p14:tracePt t="199210" x="803275" y="4027488"/>
          <p14:tracePt t="199226" x="812800" y="4027488"/>
          <p14:tracePt t="199273" x="830263" y="4027488"/>
          <p14:tracePt t="199282" x="847725" y="4027488"/>
          <p14:tracePt t="199283" x="874713" y="4027488"/>
          <p14:tracePt t="199292" x="893763" y="4027488"/>
          <p14:tracePt t="199309" x="946150" y="4027488"/>
          <p14:tracePt t="199326" x="982663" y="4027488"/>
          <p14:tracePt t="199342" x="1027113" y="4027488"/>
          <p14:tracePt t="199358" x="1071563" y="4027488"/>
          <p14:tracePt t="199375" x="1143000" y="4027488"/>
          <p14:tracePt t="199392" x="1179513" y="4027488"/>
          <p14:tracePt t="199409" x="1196975" y="4027488"/>
          <p14:tracePt t="199425" x="1204913" y="4027488"/>
          <p14:tracePt t="199468" x="1214438" y="4017963"/>
          <p14:tracePt t="199472" x="1231900" y="4017963"/>
          <p14:tracePt t="199483" x="1258888" y="4017963"/>
          <p14:tracePt t="199492" x="1285875" y="4017963"/>
          <p14:tracePt t="199508" x="1312863" y="4017963"/>
          <p14:tracePt t="199526" x="1330325" y="4017963"/>
          <p14:tracePt t="199542" x="1366838" y="4027488"/>
          <p14:tracePt t="199558" x="1401763" y="4027488"/>
          <p14:tracePt t="199575" x="1465263" y="4027488"/>
          <p14:tracePt t="199592" x="1527175" y="4027488"/>
          <p14:tracePt t="199609" x="1571625" y="4027488"/>
          <p14:tracePt t="199626" x="1598613" y="4027488"/>
          <p14:tracePt t="199642" x="1616075" y="4027488"/>
          <p14:tracePt t="199660" x="1643063" y="4027488"/>
          <p14:tracePt t="199676" x="1652588" y="4027488"/>
          <p14:tracePt t="199723" x="1670050" y="4027488"/>
          <p14:tracePt t="199732" x="1687513" y="4027488"/>
          <p14:tracePt t="199733" x="1697038" y="4027488"/>
          <p14:tracePt t="199742" x="1768475" y="4027488"/>
          <p14:tracePt t="199759" x="1785938" y="4027488"/>
          <p14:tracePt t="199776" x="1803400" y="4027488"/>
          <p14:tracePt t="199792" x="1822450" y="4027488"/>
          <p14:tracePt t="199809" x="1839913" y="4027488"/>
          <p14:tracePt t="199826" x="1866900" y="4027488"/>
          <p14:tracePt t="199884" x="1893888" y="4027488"/>
          <p14:tracePt t="199889" x="1901825" y="4027488"/>
          <p14:tracePt t="199900" x="1911350" y="4027488"/>
          <p14:tracePt t="199909" x="1919288" y="4027488"/>
          <p14:tracePt t="199910" x="1938338" y="4027488"/>
          <p14:tracePt t="199925" x="1973263" y="4027488"/>
          <p14:tracePt t="199942" x="1990725" y="4027488"/>
          <p14:tracePt t="199959" x="2000250" y="4027488"/>
          <p14:tracePt t="199995" x="2017713" y="4027488"/>
          <p14:tracePt t="200012" x="2027238" y="4027488"/>
          <p14:tracePt t="200028" x="2036763" y="4027488"/>
          <p14:tracePt t="200029" x="2044700" y="4027488"/>
          <p14:tracePt t="200042" x="2054225" y="4027488"/>
          <p14:tracePt t="200123" x="2062163" y="4027488"/>
          <p14:tracePt t="200139" x="2071688" y="4027488"/>
          <p14:tracePt t="200143" x="2081213" y="4027488"/>
          <p14:tracePt t="200187" x="2089150" y="4027488"/>
          <p14:tracePt t="200191" x="2098675" y="4027488"/>
          <p14:tracePt t="200204" x="2108200" y="4027488"/>
          <p14:tracePt t="200211" x="2116138" y="4027488"/>
          <p14:tracePt t="200225" x="2125663" y="4027488"/>
          <p14:tracePt t="200267" x="2133600" y="4027488"/>
          <p14:tracePt t="200271" x="2143125" y="4027488"/>
          <p14:tracePt t="200299" x="2160588" y="4027488"/>
          <p14:tracePt t="200304" x="2170113" y="4027488"/>
          <p14:tracePt t="200316" x="2224088" y="4027488"/>
          <p14:tracePt t="200325" x="2251075" y="4027488"/>
          <p14:tracePt t="200342" x="2268538" y="4017963"/>
          <p14:tracePt t="200359" x="2276475" y="4017963"/>
          <p14:tracePt t="200376" x="2286000" y="4017963"/>
          <p14:tracePt t="200587" x="2295525" y="4010025"/>
          <p14:tracePt t="200636" x="2295525" y="4000500"/>
          <p14:tracePt t="200640" x="2295525" y="3990975"/>
          <p14:tracePt t="200659" x="2312988" y="3973513"/>
          <p14:tracePt t="200660" x="2339975" y="3956050"/>
          <p14:tracePt t="201069" x="2339975" y="3965575"/>
          <p14:tracePt t="201073" x="2339975" y="3973513"/>
          <p14:tracePt t="201085" x="2339975" y="4000500"/>
          <p14:tracePt t="201092" x="2330450" y="4044950"/>
          <p14:tracePt t="201109" x="2286000" y="4071938"/>
          <p14:tracePt t="201127" x="2259013" y="4081463"/>
          <p14:tracePt t="201143" x="2214563" y="4089400"/>
          <p14:tracePt t="201159" x="2179638" y="4089400"/>
          <p14:tracePt t="201176" x="2160588" y="4098925"/>
          <p14:tracePt t="201193" x="2152650" y="4098925"/>
          <p14:tracePt t="201209" x="2143125" y="4098925"/>
          <p14:tracePt t="201261" x="2133600" y="4098925"/>
          <p14:tracePt t="201266" x="2125663" y="4098925"/>
          <p14:tracePt t="201342" x="2116138" y="4098925"/>
          <p14:tracePt t="201437" x="2116138" y="4081463"/>
          <p14:tracePt t="201502" x="2116138" y="4071938"/>
          <p14:tracePt t="201582" x="2125663" y="4071938"/>
          <p14:tracePt t="201613" x="2133600" y="4071938"/>
          <p14:tracePt t="201618" x="2143125" y="4071938"/>
          <p14:tracePt t="201632" x="2170113" y="4071938"/>
          <p14:tracePt t="201646" x="2179638" y="4071938"/>
          <p14:tracePt t="201647" x="2205038" y="4071938"/>
          <p14:tracePt t="201660" x="2259013" y="4071938"/>
          <p14:tracePt t="201676" x="2339975" y="4071938"/>
          <p14:tracePt t="201694" x="2366963" y="4071938"/>
          <p14:tracePt t="201710" x="2384425" y="4071938"/>
          <p14:tracePt t="201727" x="2419350" y="4071938"/>
          <p14:tracePt t="201743" x="2490788" y="4089400"/>
          <p14:tracePt t="201760" x="2544763" y="4089400"/>
          <p14:tracePt t="201776" x="2616200" y="4098925"/>
          <p14:tracePt t="201794" x="2652713" y="4098925"/>
          <p14:tracePt t="201837" x="2660650" y="4098925"/>
          <p14:tracePt t="201841" x="2670175" y="4098925"/>
          <p14:tracePt t="201858" x="2679700" y="4098925"/>
          <p14:tracePt t="201870" x="2697163" y="4081463"/>
          <p14:tracePt t="201902" x="2714625" y="4062413"/>
          <p14:tracePt t="201918" x="2732088" y="4054475"/>
          <p14:tracePt t="201919" x="2732088" y="4044950"/>
          <p14:tracePt t="201927" x="2741613" y="4027488"/>
          <p14:tracePt t="201965" x="2741613" y="4010025"/>
          <p14:tracePt t="201982" x="2751138" y="4000500"/>
          <p14:tracePt t="202000" x="2751138" y="3983038"/>
          <p14:tracePt t="202014" x="2751138" y="3965575"/>
          <p14:tracePt t="202015" x="2751138" y="3956050"/>
          <p14:tracePt t="202029" x="2751138" y="3938588"/>
          <p14:tracePt t="202044" x="2751138" y="3902075"/>
          <p14:tracePt t="202060" x="2724150" y="3875088"/>
          <p14:tracePt t="202060" x="2705100" y="3857625"/>
          <p14:tracePt t="202093" x="2687638" y="3857625"/>
          <p14:tracePt t="202094" x="2670175" y="3848100"/>
          <p14:tracePt t="202141" x="2660650" y="3848100"/>
          <p14:tracePt t="202149" x="2643188" y="3848100"/>
          <p14:tracePt t="202154" x="2616200" y="3848100"/>
          <p14:tracePt t="202160" x="2554288" y="3894138"/>
          <p14:tracePt t="202177" x="2490788" y="3938588"/>
          <p14:tracePt t="202194" x="2428875" y="3983038"/>
          <p14:tracePt t="202210" x="2393950" y="4017963"/>
          <p14:tracePt t="202227" x="2357438" y="4044950"/>
          <p14:tracePt t="202244" x="2322513" y="4071938"/>
          <p14:tracePt t="202260" x="2322513" y="4081463"/>
          <p14:tracePt t="202276" x="2312988" y="4089400"/>
          <p14:tracePt t="202293" x="2312988" y="4108450"/>
          <p14:tracePt t="202310" x="2312988" y="4125913"/>
          <p14:tracePt t="202327" x="2312988" y="4133850"/>
          <p14:tracePt t="202343" x="2312988" y="4143375"/>
          <p14:tracePt t="202381" x="2312988" y="4170363"/>
          <p14:tracePt t="202393" x="2312988" y="4179888"/>
          <p14:tracePt t="202393" x="2312988" y="4197350"/>
          <p14:tracePt t="202413" x="2312988" y="4205288"/>
          <p14:tracePt t="202464" x="2312988" y="4214813"/>
          <p14:tracePt t="202468" x="2312988" y="4224338"/>
          <p14:tracePt t="202475" x="2339975" y="4232275"/>
          <p14:tracePt t="202496" x="2366963" y="4232275"/>
          <p14:tracePt t="202497" x="2401888" y="4232275"/>
          <p14:tracePt t="202510" x="2473325" y="4232275"/>
          <p14:tracePt t="202527" x="2509838" y="4232275"/>
          <p14:tracePt t="202543" x="2554288" y="4224338"/>
          <p14:tracePt t="202561" x="2581275" y="4214813"/>
          <p14:tracePt t="202576" x="2616200" y="4197350"/>
          <p14:tracePt t="202593" x="2652713" y="4179888"/>
          <p14:tracePt t="202611" x="2670175" y="4160838"/>
          <p14:tracePt t="202611" x="2687638" y="4152900"/>
          <p14:tracePt t="202629" x="2705100" y="4125913"/>
          <p14:tracePt t="202644" x="2741613" y="4089400"/>
          <p14:tracePt t="202661" x="2759075" y="4062413"/>
          <p14:tracePt t="202677" x="2759075" y="4037013"/>
          <p14:tracePt t="202694" x="2759075" y="4027488"/>
          <p14:tracePt t="202710" x="2776538" y="4017963"/>
          <p14:tracePt t="202768" x="2776538" y="4010025"/>
          <p14:tracePt t="202799" x="2776538" y="4000500"/>
          <p14:tracePt t="202803" x="2776538" y="3990975"/>
          <p14:tracePt t="202831" x="2759075" y="3990975"/>
          <p14:tracePt t="202836" x="2751138" y="3983038"/>
          <p14:tracePt t="202847" x="2741613" y="3973513"/>
          <p14:tracePt t="202864" x="2732088" y="3973513"/>
          <p14:tracePt t="202867" x="2724150" y="3973513"/>
          <p14:tracePt t="202880" x="2705100" y="3973513"/>
          <p14:tracePt t="202893" x="2679700" y="3973513"/>
          <p14:tracePt t="202910" x="2643188" y="3973513"/>
          <p14:tracePt t="202910" x="2616200" y="3990975"/>
          <p14:tracePt t="202927" x="2598738" y="4010025"/>
          <p14:tracePt t="202943" x="2571750" y="4044950"/>
          <p14:tracePt t="202960" x="2562225" y="4062413"/>
          <p14:tracePt t="202977" x="2544763" y="4089400"/>
          <p14:tracePt t="202993" x="2544763" y="4108450"/>
          <p14:tracePt t="202993" x="2544763" y="4116388"/>
          <p14:tracePt t="203012" x="2544763" y="4133850"/>
          <p14:tracePt t="203027" x="2544763" y="4152900"/>
          <p14:tracePt t="203044" x="2544763" y="4170363"/>
          <p14:tracePt t="203060" x="2544763" y="4179888"/>
          <p14:tracePt t="203077" x="2544763" y="4197350"/>
          <p14:tracePt t="203093" x="2554288" y="4205288"/>
          <p14:tracePt t="203110" x="2608263" y="4214813"/>
          <p14:tracePt t="203128" x="2697163" y="4241800"/>
          <p14:tracePt t="203143" x="2795588" y="4251325"/>
          <p14:tracePt t="203160" x="2901950" y="4251325"/>
          <p14:tracePt t="203177" x="2990850" y="4232275"/>
          <p14:tracePt t="203193" x="3071813" y="4205288"/>
          <p14:tracePt t="203211" x="3133725" y="4197350"/>
          <p14:tracePt t="203227" x="3170238" y="4179888"/>
          <p14:tracePt t="203327" x="3179763" y="4160838"/>
          <p14:tracePt t="203328" x="3187700" y="4160838"/>
          <p14:tracePt t="203344" x="3187700" y="4143375"/>
          <p14:tracePt t="203345" x="3197225" y="4125913"/>
          <p14:tracePt t="203360" x="3224213" y="4089400"/>
          <p14:tracePt t="203378" x="3268663" y="4062413"/>
          <p14:tracePt t="203393" x="3313113" y="4044950"/>
          <p14:tracePt t="203393" x="3367088" y="4027488"/>
          <p14:tracePt t="203411" x="3465513" y="4010025"/>
          <p14:tracePt t="203428" x="3517900" y="4000500"/>
          <p14:tracePt t="203444" x="3527425" y="4000500"/>
          <p14:tracePt t="203460" x="3544888" y="4000500"/>
          <p14:tracePt t="203477" x="3554413" y="4000500"/>
          <p14:tracePt t="203494" x="3581400" y="4000500"/>
          <p14:tracePt t="203511" x="3608388" y="4000500"/>
          <p14:tracePt t="203527" x="3643313" y="4000500"/>
          <p14:tracePt t="203544" x="3670300" y="4000500"/>
          <p14:tracePt t="203560" x="3714750" y="4000500"/>
          <p14:tracePt t="203578" x="3768725" y="4000500"/>
          <p14:tracePt t="203594" x="3830638" y="4000500"/>
          <p14:tracePt t="203611" x="3875088" y="4000500"/>
          <p14:tracePt t="203648" x="3884613" y="4000500"/>
          <p14:tracePt t="203649" x="3894138" y="4000500"/>
          <p14:tracePt t="203680" x="3902075" y="4000500"/>
          <p14:tracePt t="203711" x="3911600" y="4010025"/>
          <p14:tracePt t="203728" x="3911600" y="4017963"/>
          <p14:tracePt t="203732" x="3919538" y="4017963"/>
          <p14:tracePt t="203734" x="3919538" y="4027488"/>
          <p14:tracePt t="203744" x="3938588" y="4037013"/>
          <p14:tracePt t="203760" x="3956050" y="4044950"/>
          <p14:tracePt t="203778" x="3990975" y="4071938"/>
          <p14:tracePt t="203794" x="4010025" y="4098925"/>
          <p14:tracePt t="203811" x="4017963" y="4098925"/>
          <p14:tracePt t="203828" x="4017963" y="4108450"/>
          <p14:tracePt t="203844" x="4017963" y="4125913"/>
          <p14:tracePt t="203860" x="4017963" y="4152900"/>
          <p14:tracePt t="203877" x="4017963" y="4197350"/>
          <p14:tracePt t="203895" x="4017963" y="4232275"/>
          <p14:tracePt t="203910" x="4017963" y="4268788"/>
          <p14:tracePt t="203927" x="4010025" y="4286250"/>
          <p14:tracePt t="203944" x="4010025" y="4295775"/>
          <p14:tracePt t="203960" x="4000500" y="4313238"/>
          <p14:tracePt t="203978" x="3983038" y="4330700"/>
          <p14:tracePt t="203994" x="3965575" y="4348163"/>
          <p14:tracePt t="204010" x="3956050" y="4367213"/>
          <p14:tracePt t="204027" x="3946525" y="4375150"/>
          <p14:tracePt t="204044" x="3929063" y="4394200"/>
          <p14:tracePt t="204061" x="3911600" y="4402138"/>
          <p14:tracePt t="204077" x="3884613" y="4402138"/>
          <p14:tracePt t="204094" x="3857625" y="4402138"/>
          <p14:tracePt t="204110" x="3840163" y="4402138"/>
          <p14:tracePt t="204128" x="3830638" y="4402138"/>
          <p14:tracePt t="204178" x="3813175" y="4402138"/>
          <p14:tracePt t="204193" x="3803650" y="4394200"/>
          <p14:tracePt t="204198" x="3786188" y="4375150"/>
          <p14:tracePt t="204209" x="3768725" y="4322763"/>
          <p14:tracePt t="204217" x="3751263" y="4303713"/>
          <p14:tracePt t="204228" x="3741738" y="4251325"/>
          <p14:tracePt t="204244" x="3732213" y="4197350"/>
          <p14:tracePt t="204260" x="3732213" y="4108450"/>
          <p14:tracePt t="204277" x="3732213" y="4054475"/>
          <p14:tracePt t="204294" x="3732213" y="4010025"/>
          <p14:tracePt t="204310" x="3741738" y="3956050"/>
          <p14:tracePt t="204327" x="3751263" y="3938588"/>
          <p14:tracePt t="204344" x="3759200" y="3929063"/>
          <p14:tracePt t="204361" x="3768725" y="3919538"/>
          <p14:tracePt t="204377" x="3776663" y="3911600"/>
          <p14:tracePt t="204394" x="3776663" y="3902075"/>
          <p14:tracePt t="204411" x="3786188" y="3902075"/>
          <p14:tracePt t="204465" x="3803650" y="3902075"/>
          <p14:tracePt t="204482" x="3822700" y="3902075"/>
          <p14:tracePt t="204486" x="3840163" y="3902075"/>
          <p14:tracePt t="204498" x="3857625" y="3902075"/>
          <p14:tracePt t="204502" x="3884613" y="3902075"/>
          <p14:tracePt t="204511" x="3902075" y="3902075"/>
          <p14:tracePt t="204527" x="3919538" y="3902075"/>
          <p14:tracePt t="204544" x="3938588" y="3919538"/>
          <p14:tracePt t="204562" x="3946525" y="3938588"/>
          <p14:tracePt t="204577" x="3973513" y="3965575"/>
          <p14:tracePt t="204595" x="3983038" y="3983038"/>
          <p14:tracePt t="204611" x="4000500" y="4010025"/>
          <p14:tracePt t="204611" x="4000500" y="4027488"/>
          <p14:tracePt t="204630" x="4000500" y="4037013"/>
          <p14:tracePt t="204645" x="4000500" y="4081463"/>
          <p14:tracePt t="204662" x="4017963" y="4125913"/>
          <p14:tracePt t="204678" x="4017963" y="4152900"/>
          <p14:tracePt t="204694" x="4027488" y="4179888"/>
          <p14:tracePt t="204711" x="4027488" y="4205288"/>
          <p14:tracePt t="204728" x="4027488" y="4232275"/>
          <p14:tracePt t="204745" x="4027488" y="4241800"/>
          <p14:tracePt t="204761" x="4027488" y="4268788"/>
          <p14:tracePt t="204777" x="4027488" y="4286250"/>
          <p14:tracePt t="204794" x="4027488" y="4303713"/>
          <p14:tracePt t="204811" x="4027488" y="4313238"/>
          <p14:tracePt t="204828" x="4027488" y="4330700"/>
          <p14:tracePt t="204844" x="4017963" y="4340225"/>
          <p14:tracePt t="204861" x="4010025" y="4357688"/>
          <p14:tracePt t="204897" x="3990975" y="4367213"/>
          <p14:tracePt t="204962" x="3983038" y="4367213"/>
          <p14:tracePt t="204993" x="3965575" y="4367213"/>
          <p14:tracePt t="205001" x="3956050" y="4348163"/>
          <p14:tracePt t="205011" x="3946525" y="4348163"/>
          <p14:tracePt t="205013" x="3929063" y="4322763"/>
          <p14:tracePt t="205028" x="3919538" y="4295775"/>
          <p14:tracePt t="205044" x="3911600" y="4276725"/>
          <p14:tracePt t="205062" x="3911600" y="4259263"/>
          <p14:tracePt t="205078" x="3902075" y="4232275"/>
          <p14:tracePt t="205095" x="3902075" y="4224338"/>
          <p14:tracePt t="205112" x="3902075" y="4205288"/>
          <p14:tracePt t="205128" x="3902075" y="4187825"/>
          <p14:tracePt t="205144" x="3902075" y="4179888"/>
          <p14:tracePt t="205161" x="3902075" y="4160838"/>
          <p14:tracePt t="205201" x="3902075" y="4152900"/>
          <p14:tracePt t="205205" x="3902075" y="4143375"/>
          <p14:tracePt t="205217" x="3902075" y="4125913"/>
          <p14:tracePt t="205604" x="3902075" y="4108450"/>
          <p14:tracePt t="205607" x="3902075" y="4098925"/>
          <p14:tracePt t="205624" x="3911600" y="4089400"/>
          <p14:tracePt t="205652" x="3911600" y="4081463"/>
          <p14:tracePt t="205908" x="3911600" y="4089400"/>
          <p14:tracePt t="205923" x="3902075" y="4108450"/>
          <p14:tracePt t="205924" x="3894138" y="4116388"/>
          <p14:tracePt t="205928" x="3894138" y="4133850"/>
          <p14:tracePt t="205945" x="3894138" y="4160838"/>
          <p14:tracePt t="205961" x="3894138" y="4179888"/>
          <p14:tracePt t="205978" x="3894138" y="4197350"/>
          <p14:tracePt t="205995" x="3894138" y="4232275"/>
          <p14:tracePt t="206011" x="3894138" y="4276725"/>
          <p14:tracePt t="206028" x="3875088" y="4322763"/>
          <p14:tracePt t="206045" x="3875088" y="4375150"/>
          <p14:tracePt t="206061" x="3875088" y="4419600"/>
          <p14:tracePt t="206079" x="3875088" y="4465638"/>
          <p14:tracePt t="206095" x="3875088" y="4491038"/>
          <p14:tracePt t="206111" x="3875088" y="4500563"/>
          <p14:tracePt t="206129" x="3875088" y="4527550"/>
          <p14:tracePt t="206145" x="3875088" y="4537075"/>
          <p14:tracePt t="206211" x="3875088" y="4545013"/>
          <p14:tracePt t="206215" x="3875088" y="4554538"/>
          <p14:tracePt t="206227" x="3875088" y="4572000"/>
          <p14:tracePt t="206235" x="3875088" y="4589463"/>
          <p14:tracePt t="206246" x="3875088" y="4625975"/>
          <p14:tracePt t="206261" x="3875088" y="4679950"/>
          <p14:tracePt t="206279" x="3867150" y="4759325"/>
          <p14:tracePt t="206296" x="3857625" y="4795838"/>
          <p14:tracePt t="206311" x="3857625" y="4830763"/>
          <p14:tracePt t="206329" x="3857625" y="4848225"/>
          <p14:tracePt t="206345" x="3857625" y="4884738"/>
          <p14:tracePt t="206361" x="3857625" y="4902200"/>
          <p14:tracePt t="206378" x="3857625" y="4919663"/>
          <p14:tracePt t="206395" x="3857625" y="4938713"/>
          <p14:tracePt t="206412" x="3857625" y="4956175"/>
          <p14:tracePt t="206428" x="3857625" y="4973638"/>
          <p14:tracePt t="206446" x="3857625" y="4983163"/>
          <p14:tracePt t="206461" x="3857625" y="4991100"/>
          <p14:tracePt t="206478" x="3857625" y="5027613"/>
          <p14:tracePt t="206496" x="3857625" y="5054600"/>
          <p14:tracePt t="206512" x="3857625" y="5099050"/>
          <p14:tracePt t="206529" x="3857625" y="5133975"/>
          <p14:tracePt t="206545" x="3830638" y="5197475"/>
          <p14:tracePt t="206562" x="3830638" y="5224463"/>
          <p14:tracePt t="206562" x="3830638" y="5241925"/>
          <p14:tracePt t="206580" x="3822700" y="5268913"/>
          <p14:tracePt t="206596" x="3822700" y="5295900"/>
          <p14:tracePt t="206613" x="3813175" y="5322888"/>
          <p14:tracePt t="206629" x="3803650" y="5357813"/>
          <p14:tracePt t="206646" x="3776663" y="5394325"/>
          <p14:tracePt t="206662" x="3776663" y="5429250"/>
          <p14:tracePt t="206679" x="3751263" y="5510213"/>
          <p14:tracePt t="206696" x="3732213" y="5554663"/>
          <p14:tracePt t="206712" x="3687763" y="5634038"/>
          <p14:tracePt t="206729" x="3670300" y="5670550"/>
          <p14:tracePt t="206745" x="3643313" y="5705475"/>
          <p14:tracePt t="206762" x="3633788" y="5732463"/>
          <p14:tracePt t="206778" x="3625850" y="5751513"/>
          <p14:tracePt t="206795" x="3608388" y="5768975"/>
          <p14:tracePt t="206812" x="3598863" y="5776913"/>
          <p14:tracePt t="206828" x="3581400" y="5786438"/>
          <p14:tracePt t="206845" x="3562350" y="5795963"/>
          <p14:tracePt t="206862" x="3527425" y="5813425"/>
          <p14:tracePt t="206878" x="3500438" y="5813425"/>
          <p14:tracePt t="206896" x="3446463" y="5830888"/>
          <p14:tracePt t="206912" x="3394075" y="5840413"/>
          <p14:tracePt t="206929" x="3340100" y="5848350"/>
          <p14:tracePt t="206945" x="3276600" y="5857875"/>
          <p14:tracePt t="206962" x="3224213" y="5867400"/>
          <p14:tracePt t="206979" x="3170238" y="5884863"/>
          <p14:tracePt t="206995" x="3098800" y="5894388"/>
          <p14:tracePt t="207012" x="3027363" y="5902325"/>
          <p14:tracePt t="207029" x="2938463" y="5919788"/>
          <p14:tracePt t="207045" x="2901950" y="5919788"/>
          <p14:tracePt t="207063" x="2884488" y="5919788"/>
          <p14:tracePt t="207078" x="2840038" y="5919788"/>
          <p14:tracePt t="207096" x="2795588" y="5919788"/>
          <p14:tracePt t="207112" x="2732088" y="5919788"/>
          <p14:tracePt t="207129" x="2705100" y="5919788"/>
          <p14:tracePt t="207146" x="2670175" y="5919788"/>
          <p14:tracePt t="207162" x="2633663" y="5919788"/>
          <p14:tracePt t="207179" x="2581275" y="5919788"/>
          <p14:tracePt t="207195" x="2490788" y="5919788"/>
          <p14:tracePt t="207213" x="2428875" y="5919788"/>
          <p14:tracePt t="207229" x="2401888" y="5919788"/>
          <p14:tracePt t="207245" x="2393950" y="5919788"/>
          <p14:tracePt t="207286" x="2384425" y="5938838"/>
          <p14:tracePt t="207290" x="2374900" y="5938838"/>
          <p14:tracePt t="207296" x="2357438" y="5938838"/>
          <p14:tracePt t="207312" x="2339975" y="5938838"/>
          <p14:tracePt t="207329" x="2322513" y="5938838"/>
          <p14:tracePt t="207345" x="2295525" y="5956300"/>
          <p14:tracePt t="207362" x="2251075" y="5973763"/>
          <p14:tracePt t="207379" x="2197100" y="5991225"/>
          <p14:tracePt t="207395" x="2187575" y="6000750"/>
          <p14:tracePt t="207590" x="2187575" y="6018213"/>
          <p14:tracePt t="207594" x="2187575" y="6027738"/>
          <p14:tracePt t="207612" x="2214563" y="6054725"/>
          <p14:tracePt t="207614" x="2214563" y="6081713"/>
          <p14:tracePt t="207628" x="2214563" y="6116638"/>
          <p14:tracePt t="207646" x="2214563" y="6153150"/>
          <p14:tracePt t="207663" x="2241550" y="6188075"/>
          <p14:tracePt t="207679" x="2259013" y="6215063"/>
          <p14:tracePt t="207696" x="2276475" y="6232525"/>
          <p14:tracePt t="207712" x="2286000" y="6242050"/>
          <p14:tracePt t="207781" x="2322513" y="6251575"/>
          <p14:tracePt t="207782" x="2330450" y="6259513"/>
          <p14:tracePt t="207797" x="2357438" y="6269038"/>
          <p14:tracePt t="207798" x="2393950" y="6296025"/>
          <p14:tracePt t="207813" x="2455863" y="6313488"/>
          <p14:tracePt t="207830" x="2490788" y="6330950"/>
          <p14:tracePt t="207845" x="2527300" y="6357938"/>
          <p14:tracePt t="207863" x="2608263" y="6375400"/>
          <p14:tracePt t="207880" x="2670175" y="6384925"/>
          <p14:tracePt t="207895" x="2759075" y="6394450"/>
          <p14:tracePt t="207913" x="2776538" y="6384925"/>
          <p14:tracePt t="207930" x="2786063" y="6375400"/>
          <p14:tracePt t="207947" x="2822575" y="6367463"/>
          <p14:tracePt t="207963" x="2867025" y="6348413"/>
          <p14:tracePt t="207979" x="2894013" y="6330950"/>
          <p14:tracePt t="207996" x="2919413" y="6313488"/>
          <p14:tracePt t="208012" x="2928938" y="6303963"/>
          <p14:tracePt t="208030" x="2928938" y="6286500"/>
          <p14:tracePt t="208046" x="2928938" y="6276975"/>
          <p14:tracePt t="208063" x="2928938" y="6269038"/>
          <p14:tracePt t="208079" x="2928938" y="6251575"/>
          <p14:tracePt t="208096" x="2928938" y="6232525"/>
          <p14:tracePt t="208113" x="2928938" y="6188075"/>
          <p14:tracePt t="208129" x="2901950" y="6153150"/>
          <p14:tracePt t="208147" x="2857500" y="6099175"/>
          <p14:tracePt t="208162" x="2813050" y="6062663"/>
          <p14:tracePt t="208179" x="2768600" y="6037263"/>
          <p14:tracePt t="208196" x="2724150" y="6018213"/>
          <p14:tracePt t="208213" x="2616200" y="5991225"/>
          <p14:tracePt t="208230" x="2581275" y="5991225"/>
          <p14:tracePt t="208246" x="2562225" y="5983288"/>
          <p14:tracePt t="208262" x="2527300" y="5983288"/>
          <p14:tracePt t="208279" x="2482850" y="5983288"/>
          <p14:tracePt t="208296" x="2446338" y="5983288"/>
          <p14:tracePt t="208312" x="2419350" y="5991225"/>
          <p14:tracePt t="208328" x="2419350" y="6010275"/>
          <p14:tracePt t="208389" x="2401888" y="6018213"/>
          <p14:tracePt t="208519" x="2393950" y="6018213"/>
          <p14:tracePt t="208540" x="2374900" y="6018213"/>
          <p14:tracePt t="208548" x="2347913" y="6018213"/>
          <p14:tracePt t="208562" x="2286000" y="6010275"/>
          <p14:tracePt t="208563" x="2241550" y="5973763"/>
          <p14:tracePt t="208579" x="2170113" y="5938838"/>
          <p14:tracePt t="208597" x="1982788" y="5848350"/>
          <p14:tracePt t="208612" x="1776413" y="5759450"/>
          <p14:tracePt t="208630" x="1581150" y="5670550"/>
          <p14:tracePt t="208646" x="1295400" y="5554663"/>
          <p14:tracePt t="208664" x="1241425" y="5527675"/>
          <p14:tracePt t="208680" x="1223963" y="5527675"/>
          <p14:tracePt t="208775" x="1223963" y="5518150"/>
          <p14:tracePt t="208780" x="1223963" y="5510213"/>
          <p14:tracePt t="208796" x="1231900" y="5510213"/>
          <p14:tracePt t="208807" x="1250950" y="5491163"/>
          <p14:tracePt t="208811" x="1268413" y="5491163"/>
          <p14:tracePt t="208824" x="1330325" y="5473700"/>
          <p14:tracePt t="208829" x="1366838" y="5473700"/>
          <p14:tracePt t="208846" x="1428750" y="5473700"/>
          <p14:tracePt t="208863" x="1544638" y="5473700"/>
          <p14:tracePt t="208879" x="1724025" y="5491163"/>
          <p14:tracePt t="208896" x="1893888" y="5537200"/>
          <p14:tracePt t="208914" x="2009775" y="5562600"/>
          <p14:tracePt t="208929" x="2108200" y="5589588"/>
          <p14:tracePt t="208946" x="2205038" y="5616575"/>
          <p14:tracePt t="208964" x="2276475" y="5634038"/>
          <p14:tracePt t="208979" x="2330450" y="5634038"/>
          <p14:tracePt t="208997" x="2366963" y="5634038"/>
          <p14:tracePt t="209013" x="2384425" y="5634038"/>
          <p14:tracePt t="209047" x="2393950" y="5616575"/>
          <p14:tracePt t="209048" x="2438400" y="5589588"/>
          <p14:tracePt t="209064" x="2500313" y="5589588"/>
          <p14:tracePt t="209080" x="2581275" y="5562600"/>
          <p14:tracePt t="209097" x="2608263" y="5554663"/>
          <p14:tracePt t="209113" x="2625725" y="5545138"/>
          <p14:tracePt t="209130" x="2625725" y="5537200"/>
          <p14:tracePt t="209176" x="2633663" y="5537200"/>
          <p14:tracePt t="209179" x="2643188" y="5527675"/>
          <p14:tracePt t="209223" x="2643188" y="5518150"/>
          <p14:tracePt t="209239" x="2643188" y="5510213"/>
          <p14:tracePt t="209246" x="2643188" y="5483225"/>
          <p14:tracePt t="209255" x="2589213" y="5456238"/>
          <p14:tracePt t="209263" x="2536825" y="5429250"/>
          <p14:tracePt t="209279" x="2446338" y="5394325"/>
          <p14:tracePt t="209296" x="2259013" y="5348288"/>
          <p14:tracePt t="209314" x="2044700" y="5303838"/>
          <p14:tracePt t="209329" x="1866900" y="5276850"/>
          <p14:tracePt t="209346" x="1741488" y="5259388"/>
          <p14:tracePt t="209363" x="1633538" y="5251450"/>
          <p14:tracePt t="209379" x="1517650" y="5241925"/>
          <p14:tracePt t="209397" x="1438275" y="5241925"/>
          <p14:tracePt t="209413" x="1374775" y="5241925"/>
          <p14:tracePt t="209430" x="1322388" y="5241925"/>
          <p14:tracePt t="209430" x="1295400" y="5232400"/>
          <p14:tracePt t="209447" x="1250950" y="5214938"/>
          <p14:tracePt t="209464" x="1214438" y="5205413"/>
          <p14:tracePt t="209481" x="1196975" y="5197475"/>
          <p14:tracePt t="209497" x="1187450" y="5187950"/>
          <p14:tracePt t="209513" x="1179513" y="5187950"/>
          <p14:tracePt t="209530" x="1169988" y="5170488"/>
          <p14:tracePt t="209546" x="1143000" y="5116513"/>
          <p14:tracePt t="209563" x="1071563" y="5045075"/>
          <p14:tracePt t="209580" x="1027113" y="4983163"/>
          <p14:tracePt t="209597" x="982663" y="4911725"/>
          <p14:tracePt t="209614" x="946150" y="4857750"/>
          <p14:tracePt t="209631" x="946150" y="4822825"/>
          <p14:tracePt t="209647" x="946150" y="4803775"/>
          <p14:tracePt t="209664" x="946150" y="4776788"/>
          <p14:tracePt t="209680" x="938213" y="4776788"/>
          <p14:tracePt t="209697" x="928688" y="4759325"/>
          <p14:tracePt t="209713" x="928688" y="4741863"/>
          <p14:tracePt t="209731" x="928688" y="4714875"/>
          <p14:tracePt t="209747" x="928688" y="4687888"/>
          <p14:tracePt t="209764" x="928688" y="4652963"/>
          <p14:tracePt t="209779" x="928688" y="4625975"/>
          <p14:tracePt t="209795" x="928688" y="4616450"/>
          <p14:tracePt t="209813" x="955675" y="4581525"/>
          <p14:tracePt t="209830" x="990600" y="4554538"/>
          <p14:tracePt t="209848" x="1017588" y="4545013"/>
          <p14:tracePt t="209864" x="1044575" y="4527550"/>
          <p14:tracePt t="209880" x="1089025" y="4518025"/>
          <p14:tracePt t="209896" x="1160463" y="4500563"/>
          <p14:tracePt t="209913" x="1196975" y="4500563"/>
          <p14:tracePt t="209931" x="1250950" y="4500563"/>
          <p14:tracePt t="209947" x="1258888" y="4500563"/>
          <p14:tracePt t="209964" x="1276350" y="4500563"/>
          <p14:tracePt t="209980" x="1295400" y="4500563"/>
          <p14:tracePt t="209996" x="1366838" y="4545013"/>
          <p14:tracePt t="210013" x="1393825" y="4562475"/>
          <p14:tracePt t="210029" x="1401763" y="4572000"/>
          <p14:tracePt t="210046" x="1419225" y="4598988"/>
          <p14:tracePt t="210063" x="1428750" y="4625975"/>
          <p14:tracePt t="210079" x="1446213" y="4643438"/>
          <p14:tracePt t="210096" x="1446213" y="4660900"/>
          <p14:tracePt t="210112" x="1446213" y="4679950"/>
          <p14:tracePt t="210130" x="1446213" y="4697413"/>
          <p14:tracePt t="210146" x="1446213" y="4714875"/>
          <p14:tracePt t="210163" x="1446213" y="4751388"/>
          <p14:tracePt t="210180" x="1446213" y="4759325"/>
          <p14:tracePt t="210197" x="1446213" y="4795838"/>
          <p14:tracePt t="210213" x="1438275" y="4822825"/>
          <p14:tracePt t="210230" x="1419225" y="4840288"/>
          <p14:tracePt t="210247" x="1384300" y="4867275"/>
          <p14:tracePt t="210263" x="1339850" y="4884738"/>
          <p14:tracePt t="210280" x="1268413" y="4902200"/>
          <p14:tracePt t="210298" x="1179513" y="4919663"/>
          <p14:tracePt t="210313" x="1062038" y="4919663"/>
          <p14:tracePt t="210331" x="919163" y="4919663"/>
          <p14:tracePt t="210347" x="847725" y="4919663"/>
          <p14:tracePt t="210364" x="839788" y="4919663"/>
          <p14:tracePt t="210380" x="822325" y="4919663"/>
          <p14:tracePt t="210397" x="803275" y="4919663"/>
          <p14:tracePt t="210413" x="785813" y="4911725"/>
          <p14:tracePt t="210430" x="776288" y="4894263"/>
          <p14:tracePt t="210447" x="758825" y="4875213"/>
          <p14:tracePt t="210464" x="750888" y="4840288"/>
          <p14:tracePt t="210480" x="704850" y="4786313"/>
          <p14:tracePt t="210522" x="696913" y="4768850"/>
          <p14:tracePt t="210538" x="696913" y="4759325"/>
          <p14:tracePt t="210553" x="696913" y="4751388"/>
          <p14:tracePt t="210558" x="696913" y="4741863"/>
          <p14:tracePt t="210570" x="696913" y="4724400"/>
          <p14:tracePt t="210580" x="696913" y="4714875"/>
          <p14:tracePt t="210597" x="696913" y="4697413"/>
          <p14:tracePt t="210613" x="704850" y="4697413"/>
          <p14:tracePt t="210630" x="723900" y="4670425"/>
          <p14:tracePt t="210647" x="750888" y="4633913"/>
          <p14:tracePt t="210664" x="758825" y="4633913"/>
          <p14:tracePt t="210680" x="812800" y="4608513"/>
          <p14:tracePt t="210698" x="847725" y="4608513"/>
          <p14:tracePt t="210714" x="901700" y="4608513"/>
          <p14:tracePt t="210730" x="946150" y="4608513"/>
          <p14:tracePt t="210748" x="973138" y="4608513"/>
          <p14:tracePt t="210763" x="1000125" y="4608513"/>
          <p14:tracePt t="210763" x="1017588" y="4625975"/>
          <p14:tracePt t="210781" x="1036638" y="4633913"/>
          <p14:tracePt t="210798" x="1081088" y="4660900"/>
          <p14:tracePt t="210813" x="1098550" y="4679950"/>
          <p14:tracePt t="210831" x="1125538" y="4687888"/>
          <p14:tracePt t="210847" x="1133475" y="4687888"/>
          <p14:tracePt t="210863" x="1143000" y="4687888"/>
          <p14:tracePt t="210926" x="1143000" y="4697413"/>
          <p14:tracePt t="210938" x="1143000" y="4705350"/>
          <p14:tracePt t="210939" x="1143000" y="4714875"/>
          <p14:tracePt t="210947" x="1143000" y="4732338"/>
          <p14:tracePt t="210964" x="1143000" y="4759325"/>
          <p14:tracePt t="210981" x="1143000" y="4768850"/>
          <p14:tracePt t="210997" x="1125538" y="4786313"/>
          <p14:tracePt t="211014" x="1108075" y="4803775"/>
          <p14:tracePt t="211031" x="1062038" y="4830763"/>
          <p14:tracePt t="211047" x="1036638" y="4830763"/>
          <p14:tracePt t="211065" x="1009650" y="4840288"/>
          <p14:tracePt t="211080" x="990600" y="4840288"/>
          <p14:tracePt t="211098" x="973138" y="4840288"/>
          <p14:tracePt t="211114" x="946150" y="4840288"/>
          <p14:tracePt t="211131" x="911225" y="4840288"/>
          <p14:tracePt t="211148" x="884238" y="4840288"/>
          <p14:tracePt t="211163" x="847725" y="4840288"/>
          <p14:tracePt t="211163" x="822325" y="4822825"/>
          <p14:tracePt t="211181" x="822325" y="4813300"/>
          <p14:tracePt t="211198" x="803275" y="4776788"/>
          <p14:tracePt t="211214" x="776288" y="4724400"/>
          <p14:tracePt t="211231" x="768350" y="4697413"/>
          <p14:tracePt t="211247" x="768350" y="4660900"/>
          <p14:tracePt t="211265" x="768350" y="4616450"/>
          <p14:tracePt t="211281" x="768350" y="4572000"/>
          <p14:tracePt t="211297" x="768350" y="4518025"/>
          <p14:tracePt t="211314" x="768350" y="4510088"/>
          <p14:tracePt t="211385" x="768350" y="4491038"/>
          <p14:tracePt t="211402" x="768350" y="4473575"/>
          <p14:tracePt t="211405" x="768350" y="4456113"/>
          <p14:tracePt t="211418" x="768350" y="4446588"/>
          <p14:tracePt t="211422" x="768350" y="4438650"/>
          <p14:tracePt t="211430" x="776288" y="4419600"/>
          <p14:tracePt t="211468" x="795338" y="4394200"/>
          <p14:tracePt t="211469" x="803275" y="4375150"/>
          <p14:tracePt t="211481" x="803275" y="4367213"/>
          <p14:tracePt t="211515" x="812800" y="4367213"/>
          <p14:tracePt t="211531" x="822325" y="4357688"/>
          <p14:tracePt t="211532" x="839788" y="4357688"/>
          <p14:tracePt t="211548" x="857250" y="4357688"/>
          <p14:tracePt t="211564" x="884238" y="4348163"/>
          <p14:tracePt t="211580" x="901700" y="4330700"/>
          <p14:tracePt t="211616" x="911225" y="4330700"/>
          <p14:tracePt t="211617" x="928688" y="4330700"/>
          <p14:tracePt t="211632" x="946150" y="4330700"/>
          <p14:tracePt t="211648" x="965200" y="4322763"/>
          <p14:tracePt t="211695" x="973138" y="4313238"/>
          <p14:tracePt t="211708" x="990600" y="4303713"/>
          <p14:tracePt t="211714" x="990600" y="4295775"/>
          <p14:tracePt t="211715" x="1000125" y="4268788"/>
          <p14:tracePt t="211731" x="1017588" y="4251325"/>
          <p14:tracePt t="211747" x="1036638" y="4214813"/>
          <p14:tracePt t="211764" x="1036638" y="4187825"/>
          <p14:tracePt t="211781" x="1062038" y="4152900"/>
          <p14:tracePt t="211797" x="1071563" y="4125913"/>
          <p14:tracePt t="211814" x="1098550" y="4089400"/>
          <p14:tracePt t="211831" x="1116013" y="4054475"/>
          <p14:tracePt t="211848" x="1133475" y="4044950"/>
          <p14:tracePt t="211916" x="1133475" y="4037013"/>
          <p14:tracePt t="211920" x="1133475" y="4027488"/>
          <p14:tracePt t="211932" x="1133475" y="4017963"/>
          <p14:tracePt t="211953" x="1133475" y="4010025"/>
          <p14:tracePt t="211954" x="1143000" y="3990975"/>
          <p14:tracePt t="211965" x="1152525" y="3983038"/>
          <p14:tracePt t="211981" x="1160463" y="3973513"/>
          <p14:tracePt t="211998" x="1169988" y="3965575"/>
          <p14:tracePt t="212014" x="1179513" y="3946525"/>
          <p14:tracePt t="212032" x="1196975" y="3919538"/>
          <p14:tracePt t="212048" x="1196975" y="3902075"/>
          <p14:tracePt t="212064" x="1196975" y="3884613"/>
          <p14:tracePt t="212081" x="1196975" y="3867150"/>
          <p14:tracePt t="212098" x="1196975" y="3857625"/>
          <p14:tracePt t="212115" x="1196975" y="3830638"/>
          <p14:tracePt t="212131" x="1179513" y="3813175"/>
          <p14:tracePt t="212147" x="1160463" y="3813175"/>
          <p14:tracePt t="212164" x="1125538" y="3786188"/>
          <p14:tracePt t="212181" x="1116013" y="3786188"/>
          <p14:tracePt t="212198" x="1089025" y="3786188"/>
          <p14:tracePt t="212214" x="1062038" y="3786188"/>
          <p14:tracePt t="212232" x="1036638" y="3803650"/>
          <p14:tracePt t="212247" x="1017588" y="3822700"/>
          <p14:tracePt t="212265" x="990600" y="3848100"/>
          <p14:tracePt t="212282" x="965200" y="3875088"/>
          <p14:tracePt t="212297" x="946150" y="3911600"/>
          <p14:tracePt t="212297" x="938213" y="3919538"/>
          <p14:tracePt t="212315" x="928688" y="3956050"/>
          <p14:tracePt t="212331" x="928688" y="4000500"/>
          <p14:tracePt t="212348" x="928688" y="4054475"/>
          <p14:tracePt t="212365" x="928688" y="4098925"/>
          <p14:tracePt t="212381" x="946150" y="4133850"/>
          <p14:tracePt t="212399" x="955675" y="4160838"/>
          <p14:tracePt t="212415" x="1017588" y="4224338"/>
          <p14:tracePt t="212432" x="1108075" y="4241800"/>
          <p14:tracePt t="212449" x="1250950" y="4241800"/>
          <p14:tracePt t="212464" x="1374775" y="4224338"/>
          <p14:tracePt t="212481" x="1446213" y="4179888"/>
          <p14:tracePt t="212498" x="1465263" y="4152900"/>
          <p14:tracePt t="212515" x="1482725" y="4108450"/>
          <p14:tracePt t="212531" x="1482725" y="4081463"/>
          <p14:tracePt t="212548" x="1482725" y="4071938"/>
          <p14:tracePt t="212565" x="1482725" y="4062413"/>
          <p14:tracePt t="212603" x="1482725" y="4054475"/>
          <p14:tracePt t="212604" x="1482725" y="4044950"/>
          <p14:tracePt t="212716" x="1465263" y="4044950"/>
          <p14:tracePt t="212718" x="1455738" y="4054475"/>
          <p14:tracePt t="212748" x="1455738" y="4062413"/>
          <p14:tracePt t="212779" x="1455738" y="4071938"/>
          <p14:tracePt t="212784" x="1455738" y="4081463"/>
          <p14:tracePt t="212798" x="1465263" y="4089400"/>
          <p14:tracePt t="212815" x="1490663" y="4089400"/>
          <p14:tracePt t="212816" x="1509713" y="4089400"/>
          <p14:tracePt t="212831" x="1544638" y="4089400"/>
          <p14:tracePt t="212847" x="1571625" y="4089400"/>
          <p14:tracePt t="212865" x="1608138" y="4089400"/>
          <p14:tracePt t="212882" x="1670050" y="4089400"/>
          <p14:tracePt t="212898" x="1724025" y="4098925"/>
          <p14:tracePt t="212914" x="1795463" y="4098925"/>
          <p14:tracePt t="212931" x="1901825" y="4098925"/>
          <p14:tracePt t="212948" x="2009775" y="4098925"/>
          <p14:tracePt t="212965" x="2108200" y="4098925"/>
          <p14:tracePt t="212981" x="2197100" y="4098925"/>
          <p14:tracePt t="212998" x="2276475" y="4098925"/>
          <p14:tracePt t="213014" x="2347913" y="4098925"/>
          <p14:tracePt t="213031" x="2393950" y="4098925"/>
          <p14:tracePt t="213049" x="2411413" y="4098925"/>
          <p14:tracePt t="213064" x="2428875" y="4098925"/>
          <p14:tracePt t="213082" x="2455863" y="4098925"/>
          <p14:tracePt t="213099" x="2482850" y="4108450"/>
          <p14:tracePt t="213114" x="2509838" y="4125913"/>
          <p14:tracePt t="214784" x="2517775" y="4125913"/>
          <p14:tracePt t="214815" x="2517775" y="4133850"/>
          <p14:tracePt t="214831" x="2517775" y="4143375"/>
          <p14:tracePt t="214847" x="2490788" y="4143375"/>
          <p14:tracePt t="214855" x="2482850" y="4152900"/>
          <p14:tracePt t="214865" x="2455863" y="4160838"/>
          <p14:tracePt t="214911" x="2446338" y="4160838"/>
          <p14:tracePt t="214927" x="2446338" y="4170363"/>
          <p14:tracePt t="214944" x="2438400" y="4170363"/>
          <p14:tracePt t="215056" x="2428875" y="4170363"/>
          <p14:tracePt t="215060" x="2419350" y="4170363"/>
          <p14:tracePt t="215076" x="2411413" y="4170363"/>
          <p14:tracePt t="215088" x="2401888" y="4170363"/>
          <p14:tracePt t="215092" x="2374900" y="4170363"/>
          <p14:tracePt t="215104" x="2347913" y="4170363"/>
          <p14:tracePt t="215115" x="2295525" y="4170363"/>
          <p14:tracePt t="215133" x="2251075" y="4170363"/>
          <p14:tracePt t="215150" x="2214563" y="4170363"/>
          <p14:tracePt t="215165" x="2170113" y="4170363"/>
          <p14:tracePt t="215182" x="2116138" y="4170363"/>
          <p14:tracePt t="215200" x="2089150" y="4170363"/>
          <p14:tracePt t="215215" x="2062163" y="4170363"/>
          <p14:tracePt t="215233" x="2027238" y="4170363"/>
          <p14:tracePt t="215249" x="2017713" y="4170363"/>
          <p14:tracePt t="215266" x="2009775" y="4170363"/>
          <p14:tracePt t="215328" x="2000250" y="4170363"/>
          <p14:tracePt t="215360" x="2000250" y="4160838"/>
          <p14:tracePt t="215364" x="2000250" y="4152900"/>
          <p14:tracePt t="215376" x="2036763" y="4143375"/>
          <p14:tracePt t="215387" x="2081213" y="4133850"/>
          <p14:tracePt t="215399" x="2160588" y="4133850"/>
          <p14:tracePt t="215416" x="2339975" y="4125913"/>
          <p14:tracePt t="215433" x="2482850" y="4125913"/>
          <p14:tracePt t="215449" x="2616200" y="4125913"/>
          <p14:tracePt t="215466" x="2751138" y="4125913"/>
          <p14:tracePt t="215482" x="2867025" y="4143375"/>
          <p14:tracePt t="215499" x="2982913" y="4152900"/>
          <p14:tracePt t="215516" x="3108325" y="4170363"/>
          <p14:tracePt t="215532" x="3232150" y="4179888"/>
          <p14:tracePt t="215549" x="3303588" y="4179888"/>
          <p14:tracePt t="215566" x="3322638" y="4179888"/>
          <p14:tracePt t="215582" x="3357563" y="4179888"/>
          <p14:tracePt t="215600" x="3375025" y="4179888"/>
          <p14:tracePt t="215616" x="3394075" y="4179888"/>
          <p14:tracePt t="215634" x="3411538" y="4179888"/>
          <p14:tracePt t="215649" x="3419475" y="4179888"/>
          <p14:tracePt t="215666" x="3429000" y="4179888"/>
          <p14:tracePt t="215683" x="3446463" y="4179888"/>
          <p14:tracePt t="215700" x="3465513" y="4179888"/>
          <p14:tracePt t="215717" x="3490913" y="4179888"/>
          <p14:tracePt t="215732" x="3536950" y="4179888"/>
          <p14:tracePt t="215749" x="3598863" y="4170363"/>
          <p14:tracePt t="215766" x="3643313" y="4170363"/>
          <p14:tracePt t="215782" x="3670300" y="4160838"/>
          <p14:tracePt t="215888" x="3679825" y="4152900"/>
          <p14:tracePt t="215951" x="3687763" y="4143375"/>
          <p14:tracePt t="215957" x="3697288" y="4133850"/>
          <p14:tracePt t="215968" x="3697288" y="4125913"/>
          <p14:tracePt t="215983" x="3705225" y="4116388"/>
          <p14:tracePt t="215984" x="3705225" y="4098925"/>
          <p14:tracePt t="216000" x="3705225" y="4089400"/>
          <p14:tracePt t="216016" x="3714750" y="4081463"/>
          <p14:tracePt t="216032" x="3714750" y="4062413"/>
          <p14:tracePt t="216050" x="3714750" y="4054475"/>
          <p14:tracePt t="216066" x="3714750" y="4044950"/>
          <p14:tracePt t="216083" x="3714750" y="4027488"/>
          <p14:tracePt t="216100" x="3732213" y="3990975"/>
          <p14:tracePt t="216116" x="3776663" y="3938588"/>
          <p14:tracePt t="216134" x="3795713" y="3911600"/>
          <p14:tracePt t="216149" x="3840163" y="3884613"/>
          <p14:tracePt t="216167" x="3857625" y="3875088"/>
          <p14:tracePt t="216183" x="3894138" y="3875088"/>
          <p14:tracePt t="216200" x="3902075" y="3875088"/>
          <p14:tracePt t="216262" x="3902075" y="3884613"/>
          <p14:tracePt t="216273" x="3919538" y="3902075"/>
          <p14:tracePt t="216290" x="3919538" y="3919538"/>
          <p14:tracePt t="216299" x="3929063" y="3938588"/>
          <p14:tracePt t="216306" x="3938588" y="3965575"/>
          <p14:tracePt t="216319" x="3965575" y="4010025"/>
          <p14:tracePt t="216333" x="3965575" y="4037013"/>
          <p14:tracePt t="216370" x="3965575" y="4044950"/>
          <p14:tracePt t="216370" x="3965575" y="4054475"/>
          <p14:tracePt t="216383" x="3965575" y="4062413"/>
          <p14:tracePt t="216400" x="3965575" y="4071938"/>
          <p14:tracePt t="216416" x="3965575" y="4098925"/>
          <p14:tracePt t="216434" x="3965575" y="4116388"/>
          <p14:tracePt t="216450" x="3965575" y="4143375"/>
          <p14:tracePt t="216466" x="3938588" y="4152900"/>
          <p14:tracePt t="216483" x="3875088" y="4179888"/>
          <p14:tracePt t="216499" x="3813175" y="4197350"/>
          <p14:tracePt t="216516" x="3786188" y="4197350"/>
          <p14:tracePt t="216516" x="3768725" y="4197350"/>
          <p14:tracePt t="216593" x="3751263" y="4197350"/>
          <p14:tracePt t="216610" x="3751263" y="4187825"/>
          <p14:tracePt t="216614" x="3751263" y="4170363"/>
          <p14:tracePt t="216616" x="3751263" y="4143375"/>
          <p14:tracePt t="216642" x="3751263" y="4116388"/>
          <p14:tracePt t="216649" x="3751263" y="4089400"/>
          <p14:tracePt t="216667" x="3751263" y="4081463"/>
          <p14:tracePt t="216683" x="3751263" y="4071938"/>
          <p14:tracePt t="216700" x="3751263" y="4062413"/>
          <p14:tracePt t="216716" x="3751263" y="4044950"/>
          <p14:tracePt t="216734" x="3759200" y="4027488"/>
          <p14:tracePt t="216749" x="3776663" y="4010025"/>
          <p14:tracePt t="216785" x="3776663" y="3990975"/>
          <p14:tracePt t="216799" x="3813175" y="3973513"/>
          <p14:tracePt t="216818" x="3822700" y="3973513"/>
          <p14:tracePt t="216818" x="3857625" y="3965575"/>
          <p14:tracePt t="216834" x="3867150" y="3965575"/>
          <p14:tracePt t="216850" x="3884613" y="3965575"/>
          <p14:tracePt t="216866" x="3894138" y="3965575"/>
          <p14:tracePt t="216883" x="3902075" y="3965575"/>
          <p14:tracePt t="216900" x="3919538" y="3965575"/>
          <p14:tracePt t="216916" x="3956050" y="3973513"/>
          <p14:tracePt t="216934" x="3983038" y="4000500"/>
          <p14:tracePt t="216950" x="3983038" y="4027488"/>
          <p14:tracePt t="216967" x="4000500" y="4071938"/>
          <p14:tracePt t="216983" x="4010025" y="4108450"/>
          <p14:tracePt t="217000" x="4017963" y="4133850"/>
          <p14:tracePt t="217042" x="4017963" y="4143375"/>
          <p14:tracePt t="217046" x="4017963" y="4152900"/>
          <p14:tracePt t="217050" x="4017963" y="4160838"/>
          <p14:tracePt t="217066" x="4017963" y="4179888"/>
          <p14:tracePt t="217083" x="4017963" y="4197350"/>
          <p14:tracePt t="217100" x="4017963" y="4224338"/>
          <p14:tracePt t="217137" x="4000500" y="4224338"/>
          <p14:tracePt t="217138" x="3990975" y="4224338"/>
          <p14:tracePt t="217150" x="3973513" y="4224338"/>
          <p14:tracePt t="217167" x="3956050" y="4224338"/>
          <p14:tracePt t="217217" x="3946525" y="4224338"/>
          <p14:tracePt t="217222" x="3946525" y="4214813"/>
          <p14:tracePt t="217233" x="3946525" y="4170363"/>
          <p14:tracePt t="217250" x="3946525" y="4133850"/>
          <p14:tracePt t="217266" x="3946525" y="4125913"/>
          <p14:tracePt t="217267" x="3946525" y="4108450"/>
          <p14:tracePt t="218035" x="3946525" y="4116388"/>
          <p14:tracePt t="218039" x="3946525" y="4133850"/>
          <p14:tracePt t="218052" x="3946525" y="4179888"/>
          <p14:tracePt t="218056" x="3965575" y="4214813"/>
          <p14:tracePt t="218068" x="3965575" y="4268788"/>
          <p14:tracePt t="218083" x="3965575" y="4322763"/>
          <p14:tracePt t="218101" x="3973513" y="4375150"/>
          <p14:tracePt t="218118" x="3983038" y="4411663"/>
          <p14:tracePt t="218133" x="3983038" y="4438650"/>
          <p14:tracePt t="218133" x="3983038" y="4456113"/>
          <p14:tracePt t="218151" x="3983038" y="4473575"/>
          <p14:tracePt t="218168" x="3983038" y="4510088"/>
          <p14:tracePt t="218184" x="3983038" y="4545013"/>
          <p14:tracePt t="218200" x="3983038" y="4598988"/>
          <p14:tracePt t="218217" x="3983038" y="4652963"/>
          <p14:tracePt t="218233" x="3983038" y="4697413"/>
          <p14:tracePt t="218250" x="3983038" y="4741863"/>
          <p14:tracePt t="218268" x="3983038" y="4759325"/>
          <p14:tracePt t="218284" x="3983038" y="4803775"/>
          <p14:tracePt t="218301" x="3983038" y="4822825"/>
          <p14:tracePt t="218317" x="3973513" y="4848225"/>
          <p14:tracePt t="218334" x="3973513" y="4867275"/>
          <p14:tracePt t="218350" x="3973513" y="4875213"/>
          <p14:tracePt t="218367" x="3956050" y="4902200"/>
          <p14:tracePt t="218385" x="3956050" y="4919663"/>
          <p14:tracePt t="218401" x="3956050" y="4938713"/>
          <p14:tracePt t="218417" x="3956050" y="4956175"/>
          <p14:tracePt t="218435" x="3956050" y="4983163"/>
          <p14:tracePt t="218451" x="3919538" y="5045075"/>
          <p14:tracePt t="218468" x="3894138" y="5099050"/>
          <p14:tracePt t="218484" x="3875088" y="5126038"/>
          <p14:tracePt t="218500" x="3848100" y="5160963"/>
          <p14:tracePt t="218518" x="3813175" y="5224463"/>
          <p14:tracePt t="218534" x="3751263" y="5268913"/>
          <p14:tracePt t="218534" x="3724275" y="5303838"/>
          <p14:tracePt t="218551" x="3679825" y="5340350"/>
          <p14:tracePt t="218567" x="3633788" y="5375275"/>
          <p14:tracePt t="218585" x="3598863" y="5402263"/>
          <p14:tracePt t="218600" x="3527425" y="5419725"/>
          <p14:tracePt t="218617" x="3473450" y="5446713"/>
          <p14:tracePt t="218634" x="3394075" y="5456238"/>
          <p14:tracePt t="218651" x="3286125" y="5456238"/>
          <p14:tracePt t="218668" x="3133725" y="5465763"/>
          <p14:tracePt t="218684" x="2982913" y="5473700"/>
          <p14:tracePt t="218700" x="2840038" y="5456238"/>
          <p14:tracePt t="218717" x="2705100" y="5429250"/>
          <p14:tracePt t="218734" x="2608263" y="5402263"/>
          <p14:tracePt t="218751" x="2562225" y="5394325"/>
          <p14:tracePt t="218767" x="2536825" y="5384800"/>
          <p14:tracePt t="218784" x="2500313" y="5384800"/>
          <p14:tracePt t="218800" x="2428875" y="5375275"/>
          <p14:tracePt t="218818" x="2357438" y="5375275"/>
          <p14:tracePt t="218835" x="2295525" y="5375275"/>
          <p14:tracePt t="218851" x="2214563" y="5375275"/>
          <p14:tracePt t="218868" x="2143125" y="5375275"/>
          <p14:tracePt t="218884" x="2044700" y="5375275"/>
          <p14:tracePt t="218900" x="1965325" y="5375275"/>
          <p14:tracePt t="218918" x="1946275" y="5375275"/>
          <p14:tracePt t="219061" x="1928813" y="5375275"/>
          <p14:tracePt t="219066" x="1919288" y="5375275"/>
          <p14:tracePt t="219071" x="1866900" y="5375275"/>
          <p14:tracePt t="219084" x="1795463" y="5375275"/>
          <p14:tracePt t="219101" x="1687513" y="5375275"/>
          <p14:tracePt t="219118" x="1562100" y="5313363"/>
          <p14:tracePt t="219135" x="1554163" y="5313363"/>
          <p14:tracePt t="219152" x="1517650" y="5276850"/>
          <p14:tracePt t="219167" x="1490663" y="5232400"/>
          <p14:tracePt t="219184" x="1465263" y="5197475"/>
          <p14:tracePt t="219202" x="1455738" y="5180013"/>
          <p14:tracePt t="219217" x="1438275" y="5160963"/>
          <p14:tracePt t="219235" x="1419225" y="5133975"/>
          <p14:tracePt t="219251" x="1393825" y="5099050"/>
          <p14:tracePt t="219267" x="1357313" y="5045075"/>
          <p14:tracePt t="219267" x="1357313" y="5037138"/>
          <p14:tracePt t="219286" x="1357313" y="5000625"/>
          <p14:tracePt t="219302" x="1339850" y="4983163"/>
          <p14:tracePt t="219318" x="1339850" y="4973638"/>
          <p14:tracePt t="219335" x="1339850" y="4965700"/>
          <p14:tracePt t="219351" x="1339850" y="4956175"/>
          <p14:tracePt t="219670" x="1347788" y="4956175"/>
          <p14:tracePt t="219674" x="1357313" y="4956175"/>
          <p14:tracePt t="219718" x="1374775" y="4956175"/>
          <p14:tracePt t="219719" x="1419225" y="4973638"/>
          <p14:tracePt t="219734" x="1517650" y="4991100"/>
          <p14:tracePt t="219735" x="1847850" y="5072063"/>
          <p14:tracePt t="219751" x="2170113" y="5180013"/>
          <p14:tracePt t="219769" x="2428875" y="5241925"/>
          <p14:tracePt t="219784" x="2714625" y="5268913"/>
          <p14:tracePt t="219802" x="2857500" y="5268913"/>
          <p14:tracePt t="219818" x="3009900" y="5224463"/>
          <p14:tracePt t="219834" x="3179763" y="5153025"/>
          <p14:tracePt t="219851" x="3340100" y="5081588"/>
          <p14:tracePt t="219868" x="3490913" y="5010150"/>
          <p14:tracePt t="219885" x="3625850" y="4956175"/>
          <p14:tracePt t="219901" x="3697288" y="4911725"/>
          <p14:tracePt t="219918" x="3751263" y="4894263"/>
          <p14:tracePt t="219934" x="3813175" y="4848225"/>
          <p14:tracePt t="219951" x="3867150" y="4813300"/>
          <p14:tracePt t="219969" x="3911600" y="4776788"/>
          <p14:tracePt t="219984" x="3956050" y="4732338"/>
          <p14:tracePt t="220002" x="3965575" y="4705350"/>
          <p14:tracePt t="220018" x="4000500" y="4679950"/>
          <p14:tracePt t="220034" x="4027488" y="4660900"/>
          <p14:tracePt t="220052" x="4054475" y="4643438"/>
          <p14:tracePt t="220068" x="4062413" y="4616450"/>
          <p14:tracePt t="220068" x="4062413" y="4608513"/>
          <p14:tracePt t="220105" x="4062413" y="4598988"/>
          <p14:tracePt t="220106" x="4071938" y="4589463"/>
          <p14:tracePt t="220118" x="4071938" y="4581525"/>
          <p14:tracePt t="220135" x="4071938" y="4562475"/>
          <p14:tracePt t="220151" x="4071938" y="4537075"/>
          <p14:tracePt t="220169" x="4071938" y="4510088"/>
          <p14:tracePt t="220184" x="4071938" y="4483100"/>
          <p14:tracePt t="220201" x="4071938" y="4465638"/>
          <p14:tracePt t="220218" x="4071938" y="4446588"/>
          <p14:tracePt t="220262" x="4071938" y="4438650"/>
          <p14:tracePt t="220265" x="4071938" y="4419600"/>
          <p14:tracePt t="220269" x="4071938" y="4402138"/>
          <p14:tracePt t="220285" x="4071938" y="4375150"/>
          <p14:tracePt t="220301" x="4071938" y="4348163"/>
          <p14:tracePt t="220318" x="4071938" y="4322763"/>
          <p14:tracePt t="220334" x="4071938" y="4303713"/>
          <p14:tracePt t="220351" x="4071938" y="4295775"/>
          <p14:tracePt t="220872" x="4071938" y="4286250"/>
          <p14:tracePt t="220888" x="4071938" y="4268788"/>
          <p14:tracePt t="220888" x="4071938" y="4259263"/>
          <p14:tracePt t="220904" x="4071938" y="4251325"/>
          <p14:tracePt t="220908" x="4071938" y="4232275"/>
          <p14:tracePt t="220919" x="4071938" y="4205288"/>
          <p14:tracePt t="220936" x="4071938" y="4197350"/>
          <p14:tracePt t="220937" x="4071938" y="4170363"/>
          <p14:tracePt t="220952" x="4089400" y="4143375"/>
          <p14:tracePt t="220968" x="4089400" y="4125913"/>
          <p14:tracePt t="220986" x="4089400" y="4098925"/>
          <p14:tracePt t="221001" x="4098925" y="4081463"/>
          <p14:tracePt t="221019" x="4108450" y="4062413"/>
          <p14:tracePt t="221192" x="4108450" y="4054475"/>
          <p14:tracePt t="221367" x="4108450" y="4062413"/>
          <p14:tracePt t="221383" x="4108450" y="4071938"/>
          <p14:tracePt t="221392" x="4108450" y="4089400"/>
          <p14:tracePt t="221400" x="4098925" y="4125913"/>
          <p14:tracePt t="221408" x="4081463" y="4143375"/>
          <p14:tracePt t="221408" x="4071938" y="4170363"/>
          <p14:tracePt t="221419" x="4010025" y="4259263"/>
          <p14:tracePt t="221436" x="3938588" y="4384675"/>
          <p14:tracePt t="221452" x="3795713" y="4803775"/>
          <p14:tracePt t="221468" x="3679825" y="5072063"/>
          <p14:tracePt t="221485" x="3589338" y="5340350"/>
          <p14:tracePt t="221503" x="3500438" y="5554663"/>
          <p14:tracePt t="221518" x="3419475" y="5697538"/>
          <p14:tracePt t="221535" x="3357563" y="5813425"/>
          <p14:tracePt t="221552" x="3330575" y="5848350"/>
          <p14:tracePt t="221568" x="3330575" y="5884863"/>
          <p14:tracePt t="221586" x="3322638" y="5902325"/>
          <p14:tracePt t="221602" x="3303588" y="5902325"/>
          <p14:tracePt t="221618" x="3286125" y="5911850"/>
          <p14:tracePt t="221655" x="3276600" y="5919788"/>
          <p14:tracePt t="221671" x="3276600" y="5929313"/>
          <p14:tracePt t="221688" x="3268663" y="5938838"/>
          <p14:tracePt t="221688" x="3259138" y="5938838"/>
          <p14:tracePt t="221703" x="3241675" y="5956300"/>
          <p14:tracePt t="221719" x="3224213" y="5965825"/>
          <p14:tracePt t="221736" x="3224213" y="5973763"/>
          <p14:tracePt t="221753" x="3214688" y="6000750"/>
          <p14:tracePt t="221768" x="3179763" y="6018213"/>
          <p14:tracePt t="221786" x="3108325" y="6072188"/>
          <p14:tracePt t="221802" x="3027363" y="6099175"/>
          <p14:tracePt t="221819" x="3009900" y="6126163"/>
          <p14:tracePt t="221836" x="2990850" y="6126163"/>
          <p14:tracePt t="221852" x="2973388" y="6143625"/>
          <p14:tracePt t="221869" x="2946400" y="6143625"/>
          <p14:tracePt t="221885" x="2911475" y="6143625"/>
          <p14:tracePt t="221902" x="2874963" y="6143625"/>
          <p14:tracePt t="221918" x="2822575" y="6126163"/>
          <p14:tracePt t="221935" x="2759075" y="6099175"/>
          <p14:tracePt t="221953" x="2697163" y="6062663"/>
          <p14:tracePt t="221968" x="2581275" y="5991225"/>
          <p14:tracePt t="221985" x="2455863" y="5938838"/>
          <p14:tracePt t="222002" x="2347913" y="5894388"/>
          <p14:tracePt t="222019" x="2286000" y="5867400"/>
          <p14:tracePt t="222036" x="2268538" y="5867400"/>
          <p14:tracePt t="222052" x="2232025" y="5867400"/>
          <p14:tracePt t="222070" x="2197100" y="5867400"/>
          <p14:tracePt t="222085" x="2170113" y="5867400"/>
          <p14:tracePt t="222102" x="2143125" y="5867400"/>
          <p14:tracePt t="222119" x="2125663" y="5875338"/>
          <p14:tracePt t="222135" x="2108200" y="5894388"/>
          <p14:tracePt t="222152" x="2081213" y="5911850"/>
          <p14:tracePt t="222170" x="2071688" y="5919788"/>
          <p14:tracePt t="222186" x="2071688" y="5929313"/>
          <p14:tracePt t="222202" x="2062163" y="5965825"/>
          <p14:tracePt t="222219" x="2062163" y="5991225"/>
          <p14:tracePt t="222236" x="2062163" y="6018213"/>
          <p14:tracePt t="222252" x="2062163" y="6072188"/>
          <p14:tracePt t="222269" x="2062163" y="6108700"/>
          <p14:tracePt t="222313" x="2062163" y="6116638"/>
          <p14:tracePt t="222314" x="2062163" y="6126163"/>
          <p14:tracePt t="222319" x="2062163" y="6134100"/>
          <p14:tracePt t="222346" x="2071688" y="6134100"/>
          <p14:tracePt t="222352" x="2098675" y="6143625"/>
          <p14:tracePt t="222369" x="2170113" y="6170613"/>
          <p14:tracePt t="222385" x="2224088" y="6188075"/>
          <p14:tracePt t="222402" x="2286000" y="6188075"/>
          <p14:tracePt t="222419" x="2374900" y="6188075"/>
          <p14:tracePt t="222436" x="2455863" y="6188075"/>
          <p14:tracePt t="222452" x="2581275" y="6188075"/>
          <p14:tracePt t="222469" x="2679700" y="6188075"/>
          <p14:tracePt t="222485" x="2759075" y="6188075"/>
          <p14:tracePt t="222502" x="2803525" y="6188075"/>
          <p14:tracePt t="222520" x="2822575" y="6161088"/>
          <p14:tracePt t="222535" x="2822575" y="6134100"/>
          <p14:tracePt t="222535" x="2830513" y="6134100"/>
          <p14:tracePt t="222553" x="2840038" y="6099175"/>
          <p14:tracePt t="222570" x="2857500" y="6072188"/>
          <p14:tracePt t="222585" x="2867025" y="6037263"/>
          <p14:tracePt t="222603" x="2867025" y="5991225"/>
          <p14:tracePt t="222619" x="2867025" y="5973763"/>
          <p14:tracePt t="222636" x="2867025" y="5956300"/>
          <p14:tracePt t="222652" x="2867025" y="5919788"/>
          <p14:tracePt t="222669" x="2867025" y="5902325"/>
          <p14:tracePt t="222685" x="2847975" y="5875338"/>
          <p14:tracePt t="222702" x="2776538" y="5848350"/>
          <p14:tracePt t="222719" x="2741613" y="5840413"/>
          <p14:tracePt t="222736" x="2724150" y="5840413"/>
          <p14:tracePt t="222752" x="2687638" y="5840413"/>
          <p14:tracePt t="222769" x="2633663" y="5848350"/>
          <p14:tracePt t="222785" x="2554288" y="5875338"/>
          <p14:tracePt t="222803" x="2500313" y="5894388"/>
          <p14:tracePt t="222819" x="2438400" y="5919788"/>
          <p14:tracePt t="222836" x="2401888" y="5946775"/>
          <p14:tracePt t="222852" x="2384425" y="5965825"/>
          <p14:tracePt t="222869" x="2366963" y="5965825"/>
          <p14:tracePt t="222887" x="2366963" y="6000750"/>
          <p14:tracePt t="222902" x="2357438" y="6018213"/>
          <p14:tracePt t="222920" x="2357438" y="6072188"/>
          <p14:tracePt t="222936" x="2357438" y="6089650"/>
          <p14:tracePt t="222952" x="2357438" y="6126163"/>
          <p14:tracePt t="222970" x="2357438" y="6143625"/>
          <p14:tracePt t="222986" x="2357438" y="6188075"/>
          <p14:tracePt t="223003" x="2401888" y="6242050"/>
          <p14:tracePt t="223019" x="2465388" y="6296025"/>
          <p14:tracePt t="223036" x="2571750" y="6330950"/>
          <p14:tracePt t="223054" x="2625725" y="6330950"/>
          <p14:tracePt t="223070" x="2679700" y="6330950"/>
          <p14:tracePt t="223087" x="2759075" y="6330950"/>
          <p14:tracePt t="223102" x="2840038" y="6330950"/>
          <p14:tracePt t="223119" x="2894013" y="6330950"/>
          <p14:tracePt t="223137" x="2901950" y="6323013"/>
          <p14:tracePt t="223153" x="2901950" y="6313488"/>
          <p14:tracePt t="223194" x="2911475" y="6303963"/>
          <p14:tracePt t="223198" x="2911475" y="6296025"/>
          <p14:tracePt t="223202" x="2911475" y="6259513"/>
          <p14:tracePt t="223242" x="2911475" y="6251575"/>
          <p14:tracePt t="223252" x="2911475" y="6242050"/>
          <p14:tracePt t="223386" x="2911475" y="6224588"/>
          <p14:tracePt t="223401" x="2901950" y="6215063"/>
          <p14:tracePt t="223407" x="2867025" y="6188075"/>
          <p14:tracePt t="223408" x="2840038" y="6170613"/>
          <p14:tracePt t="223419" x="2643188" y="6081713"/>
          <p14:tracePt t="223436" x="2393950" y="5965825"/>
          <p14:tracePt t="223452" x="2143125" y="5848350"/>
          <p14:tracePt t="223469" x="2089150" y="5822950"/>
          <p14:tracePt t="223487" x="2089150" y="5813425"/>
          <p14:tracePt t="223502" x="2062163" y="5786438"/>
          <p14:tracePt t="223519" x="2027238" y="5751513"/>
          <p14:tracePt t="223536" x="1973263" y="5697538"/>
          <p14:tracePt t="223552" x="1946275" y="5653088"/>
          <p14:tracePt t="223570" x="1874838" y="5599113"/>
          <p14:tracePt t="223586" x="1839913" y="5554663"/>
          <p14:tracePt t="223603" x="1768475" y="5446713"/>
          <p14:tracePt t="223620" x="1704975" y="5348288"/>
          <p14:tracePt t="223637" x="1652588" y="5268913"/>
          <p14:tracePt t="223654" x="1616075" y="5205413"/>
          <p14:tracePt t="223669" x="1581150" y="5143500"/>
          <p14:tracePt t="223687" x="1544638" y="5099050"/>
          <p14:tracePt t="223702" x="1509713" y="5062538"/>
          <p14:tracePt t="223719" x="1482725" y="5037138"/>
          <p14:tracePt t="223736" x="1465263" y="5018088"/>
          <p14:tracePt t="223753" x="1446213" y="5000625"/>
          <p14:tracePt t="223770" x="1428750" y="4973638"/>
          <p14:tracePt t="223786" x="1357313" y="4911725"/>
          <p14:tracePt t="223804" x="1312863" y="4875213"/>
          <p14:tracePt t="223820" x="1276350" y="4848225"/>
          <p14:tracePt t="223836" x="1276350" y="4840288"/>
          <p14:tracePt t="223852" x="1268413" y="4822825"/>
          <p14:tracePt t="223887" x="1250950" y="4822825"/>
          <p14:tracePt t="223888" x="1241425" y="4813300"/>
          <p14:tracePt t="223904" x="1231900" y="4813300"/>
          <p14:tracePt t="223964" x="1223963" y="4803775"/>
          <p14:tracePt t="223968" x="1223963" y="4795838"/>
          <p14:tracePt t="224523" x="1214438" y="4795838"/>
          <p14:tracePt t="224572" x="1204913" y="4786313"/>
          <p14:tracePt t="224587" x="1204913" y="4776788"/>
          <p14:tracePt t="224604" x="1204913" y="4768850"/>
          <p14:tracePt t="224608" x="1204913" y="4759325"/>
          <p14:tracePt t="224620" x="1204913" y="4751388"/>
          <p14:tracePt t="224622" x="1204913" y="4741863"/>
          <p14:tracePt t="224636" x="1204913" y="4697413"/>
          <p14:tracePt t="224653" x="1204913" y="4670425"/>
          <p14:tracePt t="224670" x="1187450" y="4616450"/>
          <p14:tracePt t="224687" x="1160463" y="4518025"/>
          <p14:tracePt t="224704" x="1143000" y="4483100"/>
          <p14:tracePt t="224720" x="1143000" y="4446588"/>
          <p14:tracePt t="224737" x="1133475" y="4419600"/>
          <p14:tracePt t="224780" x="1125538" y="4402138"/>
          <p14:tracePt t="224782" x="1125538" y="4384675"/>
          <p14:tracePt t="224786" x="1125538" y="4348163"/>
          <p14:tracePt t="224803" x="1125538" y="4330700"/>
          <p14:tracePt t="224820" x="1125538" y="4313238"/>
          <p14:tracePt t="224836" x="1125538" y="4295775"/>
          <p14:tracePt t="224853" x="1125538" y="4276725"/>
          <p14:tracePt t="224896" x="1125538" y="4268788"/>
          <p14:tracePt t="224909" x="1125538" y="4259263"/>
          <p14:tracePt t="224920" x="1125538" y="4251325"/>
          <p14:tracePt t="224921" x="1143000" y="4241800"/>
          <p14:tracePt t="224936" x="1160463" y="4224338"/>
          <p14:tracePt t="224954" x="1179513" y="4205288"/>
          <p14:tracePt t="224970" x="1204913" y="4170363"/>
          <p14:tracePt t="224988" x="1241425" y="4143375"/>
          <p14:tracePt t="225003" x="1303338" y="4089400"/>
          <p14:tracePt t="225021" x="1357313" y="4071938"/>
          <p14:tracePt t="225037" x="1455738" y="4037013"/>
          <p14:tracePt t="225054" x="1544638" y="4010025"/>
          <p14:tracePt t="225054" x="1589088" y="4000500"/>
          <p14:tracePt t="225072" x="1633538" y="3990975"/>
          <p14:tracePt t="225087" x="1714500" y="3983038"/>
          <p14:tracePt t="225103" x="1795463" y="3983038"/>
          <p14:tracePt t="225120" x="1928813" y="3983038"/>
          <p14:tracePt t="225139" x="1990725" y="3983038"/>
          <p14:tracePt t="225154" x="2036763" y="3983038"/>
          <p14:tracePt t="225170" x="2071688" y="3990975"/>
          <p14:tracePt t="225187" x="2133600" y="4000500"/>
          <p14:tracePt t="225203" x="2187575" y="4010025"/>
          <p14:tracePt t="225220" x="2197100" y="4017963"/>
          <p14:tracePt t="225502" x="2214563" y="4037013"/>
          <p14:tracePt t="225506" x="2224088" y="4037013"/>
          <p14:tracePt t="225509" x="2251075" y="4054475"/>
          <p14:tracePt t="225520" x="2500313" y="4170363"/>
          <p14:tracePt t="225538" x="2776538" y="4276725"/>
          <p14:tracePt t="225555" x="2847975" y="4313238"/>
          <p14:tracePt t="225570" x="2919413" y="4340225"/>
          <p14:tracePt t="225587" x="2965450" y="4348163"/>
          <p14:tracePt t="225603" x="2982913" y="4348163"/>
          <p14:tracePt t="225621" x="3017838" y="4348163"/>
          <p14:tracePt t="225638" x="3081338" y="4348163"/>
          <p14:tracePt t="225654" x="3125788" y="4340225"/>
          <p14:tracePt t="225670" x="3152775" y="4330700"/>
          <p14:tracePt t="225687" x="3160713" y="4330700"/>
          <p14:tracePt t="225725" x="3170238" y="4330700"/>
          <p14:tracePt t="225741" x="3179763" y="4322763"/>
          <p14:tracePt t="225746" x="3187700" y="4322763"/>
          <p14:tracePt t="225754" x="3205163" y="4303713"/>
          <p14:tracePt t="225770" x="3241675" y="4276725"/>
          <p14:tracePt t="225787" x="3295650" y="4232275"/>
          <p14:tracePt t="225805" x="3375025" y="4187825"/>
          <p14:tracePt t="225821" x="3482975" y="4125913"/>
          <p14:tracePt t="225838" x="3589338" y="4071938"/>
          <p14:tracePt t="225854" x="3660775" y="4044950"/>
          <p14:tracePt t="225870" x="3679825" y="4027488"/>
          <p14:tracePt t="225888" x="3697288" y="4017963"/>
          <p14:tracePt t="225904" x="3714750" y="4010025"/>
          <p14:tracePt t="225920" x="3732213" y="4000500"/>
          <p14:tracePt t="225937" x="3741738" y="4000500"/>
          <p14:tracePt t="225954" x="3741738" y="3990975"/>
          <p14:tracePt t="226014" x="3751263" y="3990975"/>
          <p14:tracePt t="226030" x="3759200" y="3983038"/>
          <p14:tracePt t="226094" x="3759200" y="3973513"/>
          <p14:tracePt t="226098" x="3768725" y="3973513"/>
          <p14:tracePt t="226110" x="3776663" y="3973513"/>
          <p14:tracePt t="226125" x="3795713" y="3965575"/>
          <p14:tracePt t="226126" x="3803650" y="3956050"/>
          <p14:tracePt t="226137" x="3813175" y="3946525"/>
          <p14:tracePt t="226154" x="3830638" y="3938588"/>
          <p14:tracePt t="226171" x="3840163" y="3929063"/>
          <p14:tracePt t="226205" x="3848100" y="3929063"/>
          <p14:tracePt t="226221" x="3857625" y="3929063"/>
          <p14:tracePt t="226237" x="3867150" y="3919538"/>
          <p14:tracePt t="226238" x="3884613" y="3919538"/>
          <p14:tracePt t="226254" x="3894138" y="3919538"/>
          <p14:tracePt t="226627" x="3894138" y="3929063"/>
          <p14:tracePt t="226640" x="3894138" y="3938588"/>
          <p14:tracePt t="226655" x="3894138" y="3956050"/>
          <p14:tracePt t="226656" x="3894138" y="3965575"/>
          <p14:tracePt t="226671" x="3894138" y="3983038"/>
          <p14:tracePt t="226688" x="3894138" y="3990975"/>
          <p14:tracePt t="226704" x="3894138" y="4010025"/>
          <p14:tracePt t="226721" x="3894138" y="4044950"/>
          <p14:tracePt t="226737" x="3894138" y="4081463"/>
          <p14:tracePt t="226753" x="3894138" y="4125913"/>
          <p14:tracePt t="226772" x="3902075" y="4170363"/>
          <p14:tracePt t="226807" x="3911600" y="4187825"/>
          <p14:tracePt t="226808" x="3911600" y="4214813"/>
          <p14:tracePt t="226821" x="3911600" y="4268788"/>
          <p14:tracePt t="226837" x="3919538" y="4303713"/>
          <p14:tracePt t="226837" x="3919538" y="4322763"/>
          <p14:tracePt t="226872" x="3929063" y="4330700"/>
          <p14:tracePt t="226873" x="3929063" y="4348163"/>
          <p14:tracePt t="226888" x="3929063" y="4357688"/>
          <p14:tracePt t="226904" x="3929063" y="4367213"/>
          <p14:tracePt t="226921" x="3929063" y="4384675"/>
          <p14:tracePt t="226938" x="3938588" y="4411663"/>
          <p14:tracePt t="226954" x="3938588" y="4446588"/>
          <p14:tracePt t="226972" x="3946525" y="4465638"/>
          <p14:tracePt t="226987" x="3946525" y="4483100"/>
          <p14:tracePt t="227005" x="3956050" y="4500563"/>
          <p14:tracePt t="227022" x="3956050" y="4518025"/>
          <p14:tracePt t="227038" x="3956050" y="4527550"/>
          <p14:tracePt t="227055" x="3956050" y="4562475"/>
          <p14:tracePt t="227071" x="3965575" y="4581525"/>
          <p14:tracePt t="227087" x="3965575" y="4608513"/>
          <p14:tracePt t="227104" x="3973513" y="4643438"/>
          <p14:tracePt t="227121" x="3973513" y="4670425"/>
          <p14:tracePt t="227139" x="3973513" y="4714875"/>
          <p14:tracePt t="227154" x="3973513" y="4751388"/>
          <p14:tracePt t="227172" x="3973513" y="4786313"/>
          <p14:tracePt t="227188" x="3983038" y="4813300"/>
          <p14:tracePt t="227272" x="3983038" y="4822825"/>
          <p14:tracePt t="227276" x="3983038" y="4830763"/>
          <p14:tracePt t="227288" x="3983038" y="4857750"/>
          <p14:tracePt t="227294" x="3983038" y="4867275"/>
          <p14:tracePt t="227304" x="3983038" y="4875213"/>
          <p14:tracePt t="227321" x="3983038" y="4902200"/>
          <p14:tracePt t="227338" x="3983038" y="4911725"/>
          <p14:tracePt t="227354" x="3983038" y="4929188"/>
          <p14:tracePt t="227624" x="3990975" y="4938713"/>
          <p14:tracePt t="227640" x="4000500" y="4938713"/>
          <p14:tracePt t="227655" x="4000500" y="4946650"/>
          <p14:tracePt t="227708" x="4000500" y="4956175"/>
          <p14:tracePt t="227719" x="4000500" y="4965700"/>
          <p14:tracePt t="227767" x="4000500" y="4973638"/>
          <p14:tracePt t="227772" x="4000500" y="4983163"/>
          <p14:tracePt t="227848" x="4000500" y="5000625"/>
          <p14:tracePt t="227880" x="4000500" y="5010150"/>
          <p14:tracePt t="227884" x="4000500" y="5018088"/>
          <p14:tracePt t="227896" x="4000500" y="5027613"/>
          <p14:tracePt t="227927" x="4000500" y="5037138"/>
          <p14:tracePt t="228008" x="4000500" y="5045075"/>
          <p14:tracePt t="228073" x="4000500" y="5054600"/>
          <p14:tracePt t="228077" x="4000500" y="5062538"/>
          <p14:tracePt t="228094" x="3990975" y="5081588"/>
          <p14:tracePt t="228110" x="3990975" y="5089525"/>
          <p14:tracePt t="228111" x="3983038" y="5108575"/>
          <p14:tracePt t="228122" x="3946525" y="5133975"/>
          <p14:tracePt t="228139" x="3919538" y="5160963"/>
          <p14:tracePt t="228155" x="3857625" y="5197475"/>
          <p14:tracePt t="228171" x="3795713" y="5241925"/>
          <p14:tracePt t="228171" x="3768725" y="5251450"/>
          <p14:tracePt t="228190" x="3724275" y="5268913"/>
          <p14:tracePt t="228206" x="3643313" y="5303838"/>
          <p14:tracePt t="228221" x="3517900" y="5357813"/>
          <p14:tracePt t="228238" x="3330575" y="5419725"/>
          <p14:tracePt t="228255" x="3170238" y="5465763"/>
          <p14:tracePt t="228272" x="3044825" y="5500688"/>
          <p14:tracePt t="228288" x="2955925" y="5518150"/>
          <p14:tracePt t="228305" x="2894013" y="5518150"/>
          <p14:tracePt t="228322" x="2884488" y="5527675"/>
          <p14:tracePt t="228378" x="2874963" y="5527675"/>
          <p14:tracePt t="228382" x="2857500" y="5510213"/>
          <p14:tracePt t="228393" x="2840038" y="5500688"/>
          <p14:tracePt t="228405" x="2813050" y="5483225"/>
          <p14:tracePt t="228409" x="2714625" y="5429250"/>
          <p14:tracePt t="228421" x="2509838" y="5340350"/>
          <p14:tracePt t="228438" x="2214563" y="5214938"/>
          <p14:tracePt t="228455" x="2027238" y="5089525"/>
          <p14:tracePt t="228472" x="1847850" y="4973638"/>
          <p14:tracePt t="228488" x="1625600" y="4830763"/>
          <p14:tracePt t="228506" x="1482725" y="4759325"/>
          <p14:tracePt t="228521" x="1366838" y="4697413"/>
          <p14:tracePt t="228538" x="1322388" y="4660900"/>
          <p14:tracePt t="228556" x="1285875" y="4652963"/>
          <p14:tracePt t="228571" x="1268413" y="4643438"/>
          <p14:tracePt t="228571" x="1258888" y="4608513"/>
          <p14:tracePt t="228589" x="1223963" y="4581525"/>
          <p14:tracePt t="228605" x="1179513" y="4537075"/>
          <p14:tracePt t="228622" x="1152525" y="4510088"/>
          <p14:tracePt t="228640" x="1125538" y="4483100"/>
          <p14:tracePt t="228655" x="1081088" y="4429125"/>
          <p14:tracePt t="228673" x="1036638" y="4367213"/>
          <p14:tracePt t="228688" x="982663" y="4322763"/>
          <p14:tracePt t="228705" x="965200" y="4303713"/>
          <p14:tracePt t="228722" x="955675" y="4286250"/>
          <p14:tracePt t="228761" x="955675" y="4276725"/>
          <p14:tracePt t="228793" x="955675" y="4259263"/>
          <p14:tracePt t="228809" x="946150" y="4251325"/>
          <p14:tracePt t="228825" x="946150" y="4232275"/>
          <p14:tracePt t="228830" x="946150" y="4224338"/>
          <p14:tracePt t="228841" x="946150" y="4214813"/>
          <p14:tracePt t="228842" x="946150" y="4205288"/>
          <p14:tracePt t="228855" x="946150" y="4179888"/>
          <p14:tracePt t="228872" x="990600" y="4152900"/>
          <p14:tracePt t="228889" x="1089025" y="4054475"/>
          <p14:tracePt t="228906" x="1196975" y="3973513"/>
          <p14:tracePt t="228923" x="1312863" y="3929063"/>
          <p14:tracePt t="228938" x="1438275" y="3894138"/>
          <p14:tracePt t="228956" x="1536700" y="3867150"/>
          <p14:tracePt t="228972" x="1625600" y="3857625"/>
          <p14:tracePt t="228989" x="1660525" y="3857625"/>
          <p14:tracePt t="229066" x="1679575" y="3857625"/>
          <p14:tracePt t="229069" x="1687513" y="3857625"/>
          <p14:tracePt t="229072" x="1741488" y="3857625"/>
          <p14:tracePt t="229088" x="1857375" y="3857625"/>
          <p14:tracePt t="229105" x="1965325" y="3867150"/>
          <p14:tracePt t="229123" x="2027238" y="3875088"/>
          <p14:tracePt t="229139" x="2036763" y="3875088"/>
          <p14:tracePt t="229156" x="2044700" y="3875088"/>
          <p14:tracePt t="229290" x="2054225" y="3875088"/>
          <p14:tracePt t="229294" x="2071688" y="3894138"/>
          <p14:tracePt t="229305" x="2081213" y="3902075"/>
          <p14:tracePt t="229310" x="2089150" y="3902075"/>
          <p14:tracePt t="229434" x="2108200" y="3902075"/>
          <p14:tracePt t="229449" x="2125663" y="3902075"/>
          <p14:tracePt t="229455" x="2133600" y="3911600"/>
          <p14:tracePt t="229466" x="2143125" y="3938588"/>
          <p14:tracePt t="229477" x="2170113" y="3965575"/>
          <p14:tracePt t="229489" x="2205038" y="3990975"/>
          <p14:tracePt t="229505" x="2205038" y="4010025"/>
          <p14:tracePt t="229523" x="2205038" y="4027488"/>
          <p14:tracePt t="229539" x="2205038" y="4054475"/>
          <p14:tracePt t="229579" x="2205038" y="4071938"/>
          <p14:tracePt t="229595" x="2205038" y="4089400"/>
          <p14:tracePt t="229599" x="2197100" y="4098925"/>
          <p14:tracePt t="229605" x="2143125" y="4143375"/>
          <p14:tracePt t="229623" x="2081213" y="4187825"/>
          <p14:tracePt t="229640" x="2009775" y="4214813"/>
          <p14:tracePt t="229655" x="1955800" y="4214813"/>
          <p14:tracePt t="229672" x="1893888" y="4224338"/>
          <p14:tracePt t="229690" x="1724025" y="4224338"/>
          <p14:tracePt t="229705" x="1500188" y="4224338"/>
          <p14:tracePt t="229723" x="1125538" y="4152900"/>
          <p14:tracePt t="229740" x="928688" y="4116388"/>
          <p14:tracePt t="229755" x="857250" y="4098925"/>
          <p14:tracePt t="229773" x="847725" y="4098925"/>
          <p14:tracePt t="229788" x="839788" y="4089400"/>
          <p14:tracePt t="229835" x="839788" y="4071938"/>
          <p14:tracePt t="229840" x="839788" y="4062413"/>
          <p14:tracePt t="229845" x="847725" y="4044950"/>
          <p14:tracePt t="229855" x="874713" y="4027488"/>
          <p14:tracePt t="229873" x="919163" y="4010025"/>
          <p14:tracePt t="229889" x="1027113" y="3990975"/>
          <p14:tracePt t="229905" x="1187450" y="3973513"/>
          <p14:tracePt t="229923" x="1419225" y="3956050"/>
          <p14:tracePt t="229939" x="1687513" y="3946525"/>
          <p14:tracePt t="229955" x="2036763" y="3919538"/>
          <p14:tracePt t="229972" x="2295525" y="3875088"/>
          <p14:tracePt t="229989" x="2490788" y="3867150"/>
          <p14:tracePt t="230006" x="2625725" y="3848100"/>
          <p14:tracePt t="230022" x="2687638" y="3840163"/>
          <p14:tracePt t="230039" x="2741613" y="3840163"/>
          <p14:tracePt t="230055" x="2803525" y="3840163"/>
          <p14:tracePt t="230072" x="2884488" y="3840163"/>
          <p14:tracePt t="230089" x="3009900" y="3840163"/>
          <p14:tracePt t="230106" x="3125788" y="3840163"/>
          <p14:tracePt t="230123" x="3295650" y="3894138"/>
          <p14:tracePt t="230141" x="3367088" y="3938588"/>
          <p14:tracePt t="230156" x="3402013" y="3965575"/>
          <p14:tracePt t="230173" x="3429000" y="3990975"/>
          <p14:tracePt t="230189" x="3482975" y="4027488"/>
          <p14:tracePt t="230207" x="3581400" y="4089400"/>
          <p14:tracePt t="230223" x="3751263" y="4197350"/>
          <p14:tracePt t="230240" x="3822700" y="4259263"/>
          <p14:tracePt t="230256" x="3875088" y="4303713"/>
          <p14:tracePt t="230272" x="3894138" y="4322763"/>
          <p14:tracePt t="230290" x="3894138" y="4340225"/>
          <p14:tracePt t="230306" x="3894138" y="4384675"/>
          <p14:tracePt t="230322" x="3894138" y="4419600"/>
          <p14:tracePt t="230339" x="3902075" y="4483100"/>
          <p14:tracePt t="230356" x="3911600" y="4527550"/>
          <p14:tracePt t="230373" x="3911600" y="4562475"/>
          <p14:tracePt t="230389" x="3919538" y="4598988"/>
          <p14:tracePt t="230406" x="3919538" y="4633913"/>
          <p14:tracePt t="230422" x="3919538" y="4687888"/>
          <p14:tracePt t="230439" x="3919538" y="4741863"/>
          <p14:tracePt t="230457" x="3919538" y="4795838"/>
          <p14:tracePt t="230472" x="3902075" y="4857750"/>
          <p14:tracePt t="230490" x="3867150" y="4929188"/>
          <p14:tracePt t="230506" x="3822700" y="5010150"/>
          <p14:tracePt t="230523" x="3795713" y="5081588"/>
          <p14:tracePt t="230540" x="3768725" y="5133975"/>
          <p14:tracePt t="230556" x="3741738" y="5187950"/>
          <p14:tracePt t="230573" x="3714750" y="5232400"/>
          <p14:tracePt t="230590" x="3679825" y="5276850"/>
          <p14:tracePt t="230606" x="3608388" y="5348288"/>
          <p14:tracePt t="230624" x="3571875" y="5402263"/>
          <p14:tracePt t="230639" x="3517900" y="5456238"/>
          <p14:tracePt t="230657" x="3446463" y="5510213"/>
          <p14:tracePt t="230672" x="3375025" y="5572125"/>
          <p14:tracePt t="230689" x="3303588" y="5616575"/>
          <p14:tracePt t="230706" x="3232150" y="5680075"/>
          <p14:tracePt t="230723" x="3179763" y="5705475"/>
          <p14:tracePt t="230740" x="3116263" y="5741988"/>
          <p14:tracePt t="230756" x="3044825" y="5776913"/>
          <p14:tracePt t="230773" x="2965450" y="5813425"/>
          <p14:tracePt t="230789" x="2874963" y="5840413"/>
          <p14:tracePt t="230806" x="2751138" y="5875338"/>
          <p14:tracePt t="230823" x="2616200" y="5911850"/>
          <p14:tracePt t="230839" x="2455863" y="5929313"/>
          <p14:tracePt t="230856" x="2295525" y="5938838"/>
          <p14:tracePt t="230873" x="2179638" y="5946775"/>
          <p14:tracePt t="230889" x="2081213" y="5929313"/>
          <p14:tracePt t="230889" x="2036763" y="5919788"/>
          <p14:tracePt t="230908" x="1946275" y="5894388"/>
          <p14:tracePt t="230924" x="1830388" y="5857875"/>
          <p14:tracePt t="230940" x="1704975" y="5803900"/>
          <p14:tracePt t="230956" x="1562100" y="5724525"/>
          <p14:tracePt t="230973" x="1455738" y="5661025"/>
          <p14:tracePt t="230989" x="1374775" y="5616575"/>
          <p14:tracePt t="231006" x="1312863" y="5545138"/>
          <p14:tracePt t="231025" x="1276350" y="5483225"/>
          <p14:tracePt t="231039" x="1223963" y="5411788"/>
          <p14:tracePt t="231057" x="1187450" y="5348288"/>
          <p14:tracePt t="231073" x="1152525" y="5295900"/>
          <p14:tracePt t="231090" x="1108075" y="5259388"/>
          <p14:tracePt t="231106" x="1108075" y="5224463"/>
          <p14:tracePt t="231123" x="1089025" y="5187950"/>
          <p14:tracePt t="231140" x="1081088" y="5153025"/>
          <p14:tracePt t="231156" x="1071563" y="5089525"/>
          <p14:tracePt t="231173" x="1071563" y="5054600"/>
          <p14:tracePt t="231189" x="1071563" y="4991100"/>
          <p14:tracePt t="231206" x="1081088" y="4911725"/>
          <p14:tracePt t="231224" x="1098550" y="4867275"/>
          <p14:tracePt t="231239" x="1125538" y="4830763"/>
          <p14:tracePt t="231256" x="1187450" y="4768850"/>
          <p14:tracePt t="231273" x="1276350" y="4670425"/>
          <p14:tracePt t="231289" x="1393825" y="4537075"/>
          <p14:tracePt t="231307" x="1517650" y="4411663"/>
          <p14:tracePt t="231323" x="1625600" y="4303713"/>
          <p14:tracePt t="231340" x="1803400" y="4160838"/>
          <p14:tracePt t="231356" x="2017713" y="4000500"/>
          <p14:tracePt t="231374" x="2125663" y="3919538"/>
          <p14:tracePt t="231390" x="2152650" y="3894138"/>
          <p14:tracePt t="231406" x="2251075" y="3840163"/>
          <p14:tracePt t="231424" x="2330450" y="3822700"/>
          <p14:tracePt t="231440" x="2411413" y="3795713"/>
          <p14:tracePt t="231456" x="2536825" y="3759200"/>
          <p14:tracePt t="231474" x="2643188" y="3759200"/>
          <p14:tracePt t="231489" x="2803525" y="3768725"/>
          <p14:tracePt t="231506" x="2990850" y="3803650"/>
          <p14:tracePt t="231523" x="3187700" y="3848100"/>
          <p14:tracePt t="231539" x="3340100" y="3911600"/>
          <p14:tracePt t="231556" x="3429000" y="3956050"/>
          <p14:tracePt t="231574" x="3482975" y="3990975"/>
          <p14:tracePt t="231590" x="3544888" y="4054475"/>
          <p14:tracePt t="231606" x="3581400" y="4081463"/>
          <p14:tracePt t="231624" x="3625850" y="4125913"/>
          <p14:tracePt t="231640" x="3643313" y="4160838"/>
          <p14:tracePt t="231656" x="3670300" y="4224338"/>
          <p14:tracePt t="231674" x="3697288" y="4286250"/>
          <p14:tracePt t="231690" x="3724275" y="4348163"/>
          <p14:tracePt t="231707" x="3741738" y="4419600"/>
          <p14:tracePt t="231723" x="3751263" y="4483100"/>
          <p14:tracePt t="231740" x="3776663" y="4598988"/>
          <p14:tracePt t="231740" x="3786188" y="4652963"/>
          <p14:tracePt t="231758" x="3813175" y="4741863"/>
          <p14:tracePt t="231773" x="3840163" y="4803775"/>
          <p14:tracePt t="231791" x="3840163" y="4848225"/>
          <p14:tracePt t="231806" x="3848100" y="4894263"/>
          <p14:tracePt t="231824" x="3848100" y="4919663"/>
          <p14:tracePt t="231841" x="3848100" y="4973638"/>
          <p14:tracePt t="231857" x="3813175" y="5045075"/>
          <p14:tracePt t="231874" x="3776663" y="5126038"/>
          <p14:tracePt t="231890" x="3705225" y="5232400"/>
          <p14:tracePt t="231907" x="3616325" y="5322888"/>
          <p14:tracePt t="231923" x="3527425" y="5402263"/>
          <p14:tracePt t="231940" x="3446463" y="5483225"/>
          <p14:tracePt t="231956" x="3367088" y="5537200"/>
          <p14:tracePt t="231973" x="3286125" y="5599113"/>
          <p14:tracePt t="231991" x="3179763" y="5661025"/>
          <p14:tracePt t="232006" x="3062288" y="5697538"/>
          <p14:tracePt t="232024" x="2911475" y="5751513"/>
          <p14:tracePt t="232040" x="2768600" y="5786438"/>
          <p14:tracePt t="232057" x="2652713" y="5803900"/>
          <p14:tracePt t="232074" x="2589213" y="5803900"/>
          <p14:tracePt t="232090" x="2527300" y="5813425"/>
          <p14:tracePt t="232106" x="2500313" y="5813425"/>
          <p14:tracePt t="232124" x="2455863" y="5813425"/>
          <p14:tracePt t="232140" x="2384425" y="5803900"/>
          <p14:tracePt t="232157" x="2339975" y="5795963"/>
          <p14:tracePt t="232173" x="2303463" y="5776913"/>
          <p14:tracePt t="232191" x="2259013" y="5759450"/>
          <p14:tracePt t="232206" x="2214563" y="5724525"/>
          <p14:tracePt t="232224" x="2160588" y="5697538"/>
          <p14:tracePt t="232241" x="2098675" y="5661025"/>
          <p14:tracePt t="232256" x="1973263" y="5599113"/>
          <p14:tracePt t="232274" x="1911350" y="5572125"/>
          <p14:tracePt t="232290" x="1803400" y="5527675"/>
          <p14:tracePt t="232306" x="1697038" y="5465763"/>
          <p14:tracePt t="232324" x="1633538" y="5429250"/>
          <p14:tracePt t="232340" x="1625600" y="5429250"/>
          <p14:tracePt t="232357" x="1608138" y="5429250"/>
          <p14:tracePt t="232433" x="1608138" y="5419725"/>
          <p14:tracePt t="232462" x="1598613" y="5411788"/>
          <p14:tracePt t="232465" x="1598613" y="5402263"/>
          <p14:tracePt t="232479" x="1589088" y="5394325"/>
          <p14:tracePt t="232480" x="1589088" y="5384800"/>
          <p14:tracePt t="232490" x="1581150" y="5384800"/>
          <p14:tracePt t="232507" x="1581150" y="5375275"/>
          <p14:tracePt t="232524" x="1581150" y="5357813"/>
          <p14:tracePt t="232540" x="1562100" y="5330825"/>
          <p14:tracePt t="232558" x="1562100" y="5322888"/>
          <p14:tracePt t="232591" x="1562100" y="5303838"/>
          <p14:tracePt t="232592" x="1562100" y="5295900"/>
          <p14:tracePt t="232608" x="1562100" y="5286375"/>
          <p14:tracePt t="232624" x="1562100" y="5268913"/>
          <p14:tracePt t="232671" x="1562100" y="5259388"/>
          <p14:tracePt t="232671" x="1562100" y="5251450"/>
          <p14:tracePt t="232688" x="1562100" y="5241925"/>
          <p14:tracePt t="232704" x="1562100" y="5224463"/>
          <p14:tracePt t="232720" x="1562100" y="5214938"/>
          <p14:tracePt t="232736" x="1562100" y="5205413"/>
          <p14:tracePt t="232755" x="1562100" y="5187950"/>
          <p14:tracePt t="232767" x="1571625" y="5187950"/>
          <p14:tracePt t="232773" x="1571625" y="5180013"/>
          <p14:tracePt t="232782" x="1571625" y="5160963"/>
          <p14:tracePt t="232796" x="1581150" y="5153025"/>
          <p14:tracePt t="232807" x="1581150" y="5143500"/>
          <p14:tracePt t="232864" x="1581150" y="5133975"/>
          <p14:tracePt t="232877" x="1581150" y="5126038"/>
          <p14:tracePt t="232896" x="1581150" y="5116513"/>
          <p14:tracePt t="232900" x="1589088" y="5108575"/>
          <p14:tracePt t="232912" x="1589088" y="5099050"/>
          <p14:tracePt t="232923" x="1598613" y="5081588"/>
          <p14:tracePt t="232940" x="1598613" y="5062538"/>
          <p14:tracePt t="232958" x="1598613" y="5054600"/>
          <p14:tracePt t="233648" x="1608138" y="5054600"/>
          <p14:tracePt t="233764" x="1616075" y="5054600"/>
          <p14:tracePt t="233840" x="1625600" y="5062538"/>
          <p14:tracePt t="234610" x="1625600" y="5072063"/>
          <p14:tracePt t="234614" x="1633538" y="5062538"/>
          <p14:tracePt t="234642" x="1633538" y="5045075"/>
          <p14:tracePt t="234647" x="1633538" y="5037138"/>
          <p14:tracePt t="234658" x="1652588" y="5000625"/>
          <p14:tracePt t="234674" x="1660525" y="4983163"/>
          <p14:tracePt t="234675" x="1670050" y="4929188"/>
          <p14:tracePt t="234691" x="1679575" y="4848225"/>
          <p14:tracePt t="234709" x="1687513" y="4803775"/>
          <p14:tracePt t="234725" x="1687513" y="4705350"/>
          <p14:tracePt t="234742" x="1687513" y="4652963"/>
          <p14:tracePt t="234758" x="1687513" y="4616450"/>
          <p14:tracePt t="234775" x="1687513" y="4598988"/>
          <p14:tracePt t="234791" x="1679575" y="4572000"/>
          <p14:tracePt t="234808" x="1679575" y="4554538"/>
          <p14:tracePt t="234825" x="1679575" y="4527550"/>
          <p14:tracePt t="234841" x="1679575" y="4491038"/>
          <p14:tracePt t="234858" x="1679575" y="4456113"/>
          <p14:tracePt t="234874" x="1679575" y="4402138"/>
          <p14:tracePt t="234892" x="1687513" y="4367213"/>
          <p14:tracePt t="234908" x="1751013" y="4295775"/>
          <p14:tracePt t="234924" x="1795463" y="4241800"/>
          <p14:tracePt t="234942" x="1839913" y="4170363"/>
          <p14:tracePt t="234958" x="1901825" y="4116388"/>
          <p14:tracePt t="234975" x="1965325" y="4054475"/>
          <p14:tracePt t="234992" x="1990725" y="4027488"/>
          <p14:tracePt t="235008" x="1990725" y="4017963"/>
          <p14:tracePt t="235025" x="2036763" y="3990975"/>
          <p14:tracePt t="235041" x="2081213" y="3965575"/>
          <p14:tracePt t="235058" x="2116138" y="3929063"/>
          <p14:tracePt t="235075" x="2143125" y="3911600"/>
          <p14:tracePt t="235121" x="2170113" y="3894138"/>
          <p14:tracePt t="235125" x="2197100" y="3884613"/>
          <p14:tracePt t="235137" x="2232025" y="3867150"/>
          <p14:tracePt t="235142" x="2251075" y="3840163"/>
          <p14:tracePt t="235158" x="2303463" y="3822700"/>
          <p14:tracePt t="235174" x="2374900" y="3803650"/>
          <p14:tracePt t="235191" x="2446338" y="3795713"/>
          <p14:tracePt t="235208" x="2482850" y="3776663"/>
          <p14:tracePt t="235226" x="2509838" y="3776663"/>
          <p14:tracePt t="235241" x="2536825" y="3776663"/>
          <p14:tracePt t="235258" x="2571750" y="3776663"/>
          <p14:tracePt t="235276" x="2616200" y="3776663"/>
          <p14:tracePt t="235292" x="2660650" y="3776663"/>
          <p14:tracePt t="235309" x="2732088" y="3813175"/>
          <p14:tracePt t="235325" x="2830513" y="3830638"/>
          <p14:tracePt t="235341" x="3036888" y="3875088"/>
          <p14:tracePt t="235359" x="3152775" y="3911600"/>
          <p14:tracePt t="235375" x="3214688" y="3946525"/>
          <p14:tracePt t="235392" x="3276600" y="3990975"/>
          <p14:tracePt t="235408" x="3394075" y="4071938"/>
          <p14:tracePt t="235426" x="3465513" y="4133850"/>
          <p14:tracePt t="235441" x="3527425" y="4187825"/>
          <p14:tracePt t="235458" x="3581400" y="4251325"/>
          <p14:tracePt t="235476" x="3625850" y="4313238"/>
          <p14:tracePt t="235491" x="3670300" y="4384675"/>
          <p14:tracePt t="235491" x="3687763" y="4429125"/>
          <p14:tracePt t="235510" x="3741738" y="4554538"/>
          <p14:tracePt t="235526" x="3786188" y="4687888"/>
          <p14:tracePt t="235541" x="3822700" y="4803775"/>
          <p14:tracePt t="235558" x="3848100" y="4938713"/>
          <p14:tracePt t="235575" x="3875088" y="5062538"/>
          <p14:tracePt t="235592" x="3884613" y="5187950"/>
          <p14:tracePt t="235608" x="3902075" y="5251450"/>
          <p14:tracePt t="235626" x="3902075" y="5313363"/>
          <p14:tracePt t="235642" x="3902075" y="5375275"/>
          <p14:tracePt t="235658" x="3902075" y="5429250"/>
          <p14:tracePt t="235676" x="3902075" y="5483225"/>
          <p14:tracePt t="235691" x="3902075" y="5562600"/>
          <p14:tracePt t="235708" x="3884613" y="5599113"/>
          <p14:tracePt t="235725" x="3840163" y="5661025"/>
          <p14:tracePt t="235742" x="3803650" y="5705475"/>
          <p14:tracePt t="235759" x="3776663" y="5751513"/>
          <p14:tracePt t="235775" x="3751263" y="5786438"/>
          <p14:tracePt t="235792" x="3714750" y="5822950"/>
          <p14:tracePt t="235808" x="3679825" y="5848350"/>
          <p14:tracePt t="235825" x="3643313" y="5884863"/>
          <p14:tracePt t="235842" x="3589338" y="5911850"/>
          <p14:tracePt t="235859" x="3490913" y="5938838"/>
          <p14:tracePt t="235876" x="3411538" y="5938838"/>
          <p14:tracePt t="235892" x="3295650" y="5938838"/>
          <p14:tracePt t="235908" x="3143250" y="5938838"/>
          <p14:tracePt t="235926" x="3089275" y="5911850"/>
          <p14:tracePt t="235941" x="3036888" y="5857875"/>
          <p14:tracePt t="235958" x="2990850" y="5822950"/>
          <p14:tracePt t="235975" x="2901950" y="5741988"/>
          <p14:tracePt t="235992" x="2857500" y="5705475"/>
          <p14:tracePt t="236008" x="2786063" y="5653088"/>
          <p14:tracePt t="236025" x="2724150" y="5608638"/>
          <p14:tracePt t="236042" x="2670175" y="5554663"/>
          <p14:tracePt t="236059" x="2616200" y="5500688"/>
          <p14:tracePt t="236076" x="2562225" y="5446713"/>
          <p14:tracePt t="236091" x="2509838" y="5394325"/>
          <p14:tracePt t="236108" x="2473325" y="5340350"/>
          <p14:tracePt t="236126" x="2419350" y="5286375"/>
          <p14:tracePt t="236142" x="2357438" y="5214938"/>
          <p14:tracePt t="236159" x="2295525" y="5153025"/>
          <p14:tracePt t="236175" x="2286000" y="5133975"/>
          <p14:tracePt t="236192" x="2259013" y="5116513"/>
          <p14:tracePt t="236209" x="2259013" y="5089525"/>
          <p14:tracePt t="236226" x="2241550" y="5062538"/>
          <p14:tracePt t="236243" x="2224088" y="5037138"/>
          <p14:tracePt t="236259" x="2197100" y="4973638"/>
          <p14:tracePt t="236276" x="2179638" y="4919663"/>
          <p14:tracePt t="236292" x="2179638" y="4884738"/>
          <p14:tracePt t="236309" x="2170113" y="4830763"/>
          <p14:tracePt t="236326" x="2170113" y="4813300"/>
          <p14:tracePt t="236372" x="2170113" y="4803775"/>
          <p14:tracePt t="236375" x="2170113" y="4776788"/>
          <p14:tracePt t="236391" x="2170113" y="4759325"/>
          <p14:tracePt t="236409" x="2170113" y="4732338"/>
          <p14:tracePt t="236410" x="2170113" y="4687888"/>
          <p14:tracePt t="236425" x="2170113" y="4670425"/>
          <p14:tracePt t="236443" x="2170113" y="4643438"/>
          <p14:tracePt t="236458" x="2170113" y="4625975"/>
          <p14:tracePt t="236476" x="2170113" y="4608513"/>
          <p14:tracePt t="236492" x="2170113" y="4589463"/>
          <p14:tracePt t="236508" x="2187575" y="4562475"/>
          <p14:tracePt t="236526" x="2197100" y="4545013"/>
          <p14:tracePt t="236563" x="2197100" y="4537075"/>
          <p14:tracePt t="236564" x="2205038" y="4518025"/>
          <p14:tracePt t="236575" x="2214563" y="4510088"/>
          <p14:tracePt t="236611" x="2224088" y="4491038"/>
          <p14:tracePt t="236626" x="2232025" y="4491038"/>
          <p14:tracePt t="236627" x="2232025" y="4473575"/>
          <p14:tracePt t="236627" x="2232025" y="4465638"/>
          <p14:tracePt t="236658" x="2241550" y="4465638"/>
          <p14:tracePt t="236707" x="2259013" y="4446588"/>
          <p14:tracePt t="236724" x="2276475" y="4446588"/>
          <p14:tracePt t="236732" x="2276475" y="4429125"/>
          <p14:tracePt t="236733" x="2295525" y="4429125"/>
          <p14:tracePt t="236742" x="2312988" y="4429125"/>
          <p14:tracePt t="236759" x="2339975" y="4394200"/>
          <p14:tracePt t="236899" x="2347913" y="4384675"/>
          <p14:tracePt t="236903" x="2357438" y="4375150"/>
          <p14:tracePt t="236964" x="2357438" y="4367213"/>
          <p14:tracePt t="236979" x="2357438" y="4357688"/>
          <p14:tracePt t="237206" x="2366963" y="4357688"/>
          <p14:tracePt t="237221" x="2384425" y="4375150"/>
          <p14:tracePt t="237224" x="2401888" y="4394200"/>
          <p14:tracePt t="237237" x="2455863" y="4456113"/>
          <p14:tracePt t="237248" x="2500313" y="4518025"/>
          <p14:tracePt t="237259" x="2608263" y="4608513"/>
          <p14:tracePt t="237275" x="2741613" y="4714875"/>
          <p14:tracePt t="237293" x="2830513" y="4776788"/>
          <p14:tracePt t="237309" x="2894013" y="4848225"/>
          <p14:tracePt t="237325" x="2946400" y="4894263"/>
          <p14:tracePt t="237342" x="2982913" y="4894263"/>
          <p14:tracePt t="237359" x="3000375" y="4911725"/>
          <p14:tracePt t="237376" x="3036888" y="4911725"/>
          <p14:tracePt t="237392" x="3081338" y="4911725"/>
          <p14:tracePt t="237410" x="3133725" y="4911725"/>
          <p14:tracePt t="237425" x="3224213" y="4929188"/>
          <p14:tracePt t="237443" x="3367088" y="4965700"/>
          <p14:tracePt t="237460" x="3527425" y="4965700"/>
          <p14:tracePt t="237476" x="3643313" y="4965700"/>
          <p14:tracePt t="237493" x="3679825" y="4965700"/>
          <p14:tracePt t="237510" x="3724275" y="4965700"/>
          <p14:tracePt t="237527" x="3768725" y="4965700"/>
          <p14:tracePt t="237543" x="3813175" y="4965700"/>
          <p14:tracePt t="237559" x="3867150" y="4956175"/>
          <p14:tracePt t="237577" x="3911600" y="4938713"/>
          <p14:tracePt t="237593" x="3956050" y="4938713"/>
          <p14:tracePt t="237610" x="4000500" y="4938713"/>
          <p14:tracePt t="237627" x="4071938" y="4911725"/>
          <p14:tracePt t="237642" x="4108450" y="4894263"/>
          <p14:tracePt t="237660" x="4160838" y="4875213"/>
          <p14:tracePt t="237676" x="4214813" y="4840288"/>
          <p14:tracePt t="237693" x="4268788" y="4830763"/>
          <p14:tracePt t="237709" x="4322763" y="4803775"/>
          <p14:tracePt t="237726" x="4348163" y="4795838"/>
          <p14:tracePt t="237743" x="4357688" y="4786313"/>
          <p14:tracePt t="237759" x="4367213" y="4776788"/>
          <p14:tracePt t="237797" x="4375150" y="4768850"/>
          <p14:tracePt t="237798" x="4375150" y="4759325"/>
          <p14:tracePt t="237809" x="4384675" y="4751388"/>
          <p14:tracePt t="237827" x="4394200" y="4732338"/>
          <p14:tracePt t="237842" x="4402138" y="4724400"/>
          <p14:tracePt t="237860" x="4411663" y="4705350"/>
          <p14:tracePt t="237876" x="4411663" y="4670425"/>
          <p14:tracePt t="237893" x="4419600" y="4652963"/>
          <p14:tracePt t="237910" x="4419600" y="4643438"/>
          <p14:tracePt t="237926" x="4429125" y="4625975"/>
          <p14:tracePt t="237942" x="4429125" y="4608513"/>
          <p14:tracePt t="237959" x="4429125" y="4598988"/>
          <p14:tracePt t="237975" x="4429125" y="4589463"/>
          <p14:tracePt t="237991" x="4438650" y="4572000"/>
          <p14:tracePt t="238008" x="4438650" y="4554538"/>
          <p14:tracePt t="238025" x="4438650" y="4537075"/>
          <p14:tracePt t="238086" x="4438650" y="4518025"/>
          <p14:tracePt t="238102" x="4438650" y="4510088"/>
          <p14:tracePt t="238109" x="4438650" y="4500563"/>
          <p14:tracePt t="238110" x="4438650" y="4483100"/>
          <p14:tracePt t="238126" x="4438650" y="4446588"/>
          <p14:tracePt t="238165" x="4438650" y="4429125"/>
          <p14:tracePt t="238176" x="4438650" y="4419600"/>
          <p14:tracePt t="238214" x="4438650" y="4411663"/>
          <p14:tracePt t="238218" x="4438650" y="4402138"/>
          <p14:tracePt t="238230" x="4429125" y="4402138"/>
          <p14:tracePt t="238245" x="4419600" y="4394200"/>
          <p14:tracePt t="238249" x="4411663" y="4394200"/>
          <p14:tracePt t="238260" x="4402138" y="4384675"/>
          <p14:tracePt t="238276" x="4330700" y="4367213"/>
          <p14:tracePt t="238294" x="4286250" y="4348163"/>
          <p14:tracePt t="238310" x="4205288" y="4330700"/>
          <p14:tracePt t="238326" x="4160838" y="4313238"/>
          <p14:tracePt t="238344" x="4143375" y="4303713"/>
          <p14:tracePt t="238359" x="4125913" y="4295775"/>
          <p14:tracePt t="238376" x="4108450" y="4286250"/>
          <p14:tracePt t="238394" x="4071938" y="4286250"/>
          <p14:tracePt t="238409" x="4037013" y="4286250"/>
          <p14:tracePt t="238427" x="4010025" y="4286250"/>
          <p14:tracePt t="238443" x="3973513" y="4286250"/>
          <p14:tracePt t="238459" x="3929063" y="4286250"/>
          <p14:tracePt t="238477" x="3884613" y="4286250"/>
          <p14:tracePt t="238493" x="3830638" y="4286250"/>
          <p14:tracePt t="238510" x="3795713" y="4286250"/>
          <p14:tracePt t="238526" x="3751263" y="4286250"/>
          <p14:tracePt t="238544" x="3732213" y="4286250"/>
          <p14:tracePt t="238560" x="3697288" y="4286250"/>
          <p14:tracePt t="238576" x="3643313" y="4286250"/>
          <p14:tracePt t="238594" x="3589338" y="4286250"/>
          <p14:tracePt t="238609" x="3562350" y="4286250"/>
          <p14:tracePt t="238627" x="3544888" y="4286250"/>
          <p14:tracePt t="238663" x="3527425" y="4286250"/>
          <p14:tracePt t="238664" x="3509963" y="4286250"/>
          <p14:tracePt t="238676" x="3490913" y="4286250"/>
          <p14:tracePt t="238693" x="3429000" y="4303713"/>
          <p14:tracePt t="238709" x="3411538" y="4313238"/>
          <p14:tracePt t="238726" x="3394075" y="4330700"/>
          <p14:tracePt t="238743" x="3357563" y="4348163"/>
          <p14:tracePt t="238760" x="3330575" y="4348163"/>
          <p14:tracePt t="238776" x="3295650" y="4375150"/>
          <p14:tracePt t="238794" x="3276600" y="4394200"/>
          <p14:tracePt t="238809" x="3259138" y="4411663"/>
          <p14:tracePt t="238809" x="3259138" y="4419600"/>
          <p14:tracePt t="238827" x="3241675" y="4438650"/>
          <p14:tracePt t="238844" x="3232150" y="4473575"/>
          <p14:tracePt t="238859" x="3205163" y="4500563"/>
          <p14:tracePt t="238876" x="3197225" y="4518025"/>
          <p14:tracePt t="238893" x="3187700" y="4537075"/>
          <p14:tracePt t="238910" x="3187700" y="4581525"/>
          <p14:tracePt t="238926" x="3179763" y="4616450"/>
          <p14:tracePt t="238943" x="3160713" y="4652963"/>
          <p14:tracePt t="238960" x="3143250" y="4687888"/>
          <p14:tracePt t="238977" x="3133725" y="4714875"/>
          <p14:tracePt t="238993" x="3133725" y="4732338"/>
          <p14:tracePt t="239010" x="3133725" y="4751388"/>
          <p14:tracePt t="239026" x="3133725" y="4768850"/>
          <p14:tracePt t="239096" x="3133725" y="4776788"/>
          <p14:tracePt t="239109" x="3143250" y="4795838"/>
          <p14:tracePt t="239127" x="3143250" y="4813300"/>
          <p14:tracePt t="239143" x="3160713" y="4840288"/>
          <p14:tracePt t="239144" x="3170238" y="4875213"/>
          <p14:tracePt t="239160" x="3197225" y="4902200"/>
          <p14:tracePt t="239176" x="3214688" y="4929188"/>
          <p14:tracePt t="239194" x="3232150" y="4946650"/>
          <p14:tracePt t="239210" x="3241675" y="4965700"/>
          <p14:tracePt t="239227" x="3259138" y="4965700"/>
          <p14:tracePt t="239243" x="3276600" y="4973638"/>
          <p14:tracePt t="239260" x="3340100" y="5000625"/>
          <p14:tracePt t="239276" x="3384550" y="5018088"/>
          <p14:tracePt t="239293" x="3419475" y="5027613"/>
          <p14:tracePt t="239310" x="3455988" y="5037138"/>
          <p14:tracePt t="239326" x="3465513" y="5037138"/>
          <p14:tracePt t="239343" x="3482975" y="5045075"/>
          <p14:tracePt t="239361" x="3517900" y="5045075"/>
          <p14:tracePt t="239376" x="3544888" y="5054600"/>
          <p14:tracePt t="239394" x="3554413" y="5054600"/>
          <p14:tracePt t="239410" x="3589338" y="5054600"/>
          <p14:tracePt t="239427" x="3633788" y="5054600"/>
          <p14:tracePt t="239444" x="3697288" y="5072063"/>
          <p14:tracePt t="239460" x="3768725" y="5081588"/>
          <p14:tracePt t="239477" x="3840163" y="5081588"/>
          <p14:tracePt t="239494" x="3875088" y="5081588"/>
          <p14:tracePt t="239510" x="3911600" y="5081588"/>
          <p14:tracePt t="239527" x="3973513" y="5081588"/>
          <p14:tracePt t="239543" x="4027488" y="5081588"/>
          <p14:tracePt t="239561" x="4071938" y="5081588"/>
          <p14:tracePt t="239577" x="4108450" y="5081588"/>
          <p14:tracePt t="239593" x="4143375" y="5062538"/>
          <p14:tracePt t="239610" x="4224338" y="5054600"/>
          <p14:tracePt t="239628" x="4276725" y="5037138"/>
          <p14:tracePt t="239644" x="4340225" y="5018088"/>
          <p14:tracePt t="239661" x="4375150" y="5000625"/>
          <p14:tracePt t="239677" x="4402138" y="4991100"/>
          <p14:tracePt t="239694" x="4429125" y="4983163"/>
          <p14:tracePt t="239711" x="4500563" y="4946650"/>
          <p14:tracePt t="239727" x="4545013" y="4911725"/>
          <p14:tracePt t="239744" x="4581525" y="4894263"/>
          <p14:tracePt t="239761" x="4616450" y="4848225"/>
          <p14:tracePt t="239777" x="4643438" y="4795838"/>
          <p14:tracePt t="239794" x="4660900" y="4759325"/>
          <p14:tracePt t="239811" x="4679950" y="4724400"/>
          <p14:tracePt t="239827" x="4697413" y="4697413"/>
          <p14:tracePt t="239844" x="4697413" y="4660900"/>
          <p14:tracePt t="239860" x="4697413" y="4643438"/>
          <p14:tracePt t="239876" x="4714875" y="4625975"/>
          <p14:tracePt t="239893" x="4714875" y="4608513"/>
          <p14:tracePt t="239910" x="4714875" y="4554538"/>
          <p14:tracePt t="239927" x="4714875" y="4510088"/>
          <p14:tracePt t="239943" x="4714875" y="4465638"/>
          <p14:tracePt t="239961" x="4705350" y="4429125"/>
          <p14:tracePt t="239976" x="4687888" y="4394200"/>
          <p14:tracePt t="239994" x="4670425" y="4367213"/>
          <p14:tracePt t="239994" x="4660900" y="4367213"/>
          <p14:tracePt t="240012" x="4652963" y="4348163"/>
          <p14:tracePt t="240027" x="4598988" y="4330700"/>
          <p14:tracePt t="240044" x="4554538" y="4322763"/>
          <p14:tracePt t="240060" x="4491038" y="4303713"/>
          <p14:tracePt t="240077" x="4402138" y="4303713"/>
          <p14:tracePt t="240093" x="4303713" y="4303713"/>
          <p14:tracePt t="240111" x="4197350" y="4295775"/>
          <p14:tracePt t="240128" x="4071938" y="4295775"/>
          <p14:tracePt t="240143" x="3983038" y="4295775"/>
          <p14:tracePt t="240160" x="3902075" y="4295775"/>
          <p14:tracePt t="240178" x="3875088" y="4295775"/>
          <p14:tracePt t="240193" x="3848100" y="4295775"/>
          <p14:tracePt t="240211" x="3813175" y="4303713"/>
          <p14:tracePt t="240227" x="3768725" y="4340225"/>
          <p14:tracePt t="240244" x="3732213" y="4340225"/>
          <p14:tracePt t="240261" x="3705225" y="4367213"/>
          <p14:tracePt t="240277" x="3679825" y="4375150"/>
          <p14:tracePt t="240294" x="3633788" y="4402138"/>
          <p14:tracePt t="240310" x="3598863" y="4419600"/>
          <p14:tracePt t="240328" x="3536950" y="4456113"/>
          <p14:tracePt t="240343" x="3517900" y="4465638"/>
          <p14:tracePt t="240360" x="3482975" y="4491038"/>
          <p14:tracePt t="240378" x="3465513" y="4500563"/>
          <p14:tracePt t="240394" x="3438525" y="4510088"/>
          <p14:tracePt t="240411" x="3411538" y="4527550"/>
          <p14:tracePt t="240427" x="3384550" y="4554538"/>
          <p14:tracePt t="240445" x="3375025" y="4562475"/>
          <p14:tracePt t="240460" x="3348038" y="4581525"/>
          <p14:tracePt t="240478" x="3340100" y="4589463"/>
          <p14:tracePt t="240495" x="3330575" y="4598988"/>
          <p14:tracePt t="240511" x="3313113" y="4616450"/>
          <p14:tracePt t="240527" x="3303588" y="4625975"/>
          <p14:tracePt t="240544" x="3303588" y="4643438"/>
          <p14:tracePt t="240560" x="3303588" y="4652963"/>
          <p14:tracePt t="240577" x="3303588" y="4670425"/>
          <p14:tracePt t="240594" x="3303588" y="4697413"/>
          <p14:tracePt t="240611" x="3295650" y="4714875"/>
          <p14:tracePt t="240628" x="3295650" y="4741863"/>
          <p14:tracePt t="240644" x="3295650" y="4759325"/>
          <p14:tracePt t="240660" x="3295650" y="4776788"/>
          <p14:tracePt t="240677" x="3295650" y="4795838"/>
          <p14:tracePt t="240694" x="3295650" y="4813300"/>
          <p14:tracePt t="240710" x="3303588" y="4830763"/>
          <p14:tracePt t="240728" x="3313113" y="4857750"/>
          <p14:tracePt t="240744" x="3330575" y="4875213"/>
          <p14:tracePt t="240760" x="3367088" y="4911725"/>
          <p14:tracePt t="240778" x="3375025" y="4919663"/>
          <p14:tracePt t="240794" x="3402013" y="4956175"/>
          <p14:tracePt t="240811" x="3429000" y="4973638"/>
          <p14:tracePt t="240827" x="3438525" y="4983163"/>
          <p14:tracePt t="240844" x="3465513" y="5000625"/>
          <p14:tracePt t="240861" x="3500438" y="5000625"/>
          <p14:tracePt t="240877" x="3544888" y="5000625"/>
          <p14:tracePt t="240895" x="3598863" y="5010150"/>
          <p14:tracePt t="240910" x="3687763" y="5027613"/>
          <p14:tracePt t="240928" x="3776663" y="5045075"/>
          <p14:tracePt t="240944" x="3822700" y="5045075"/>
          <p14:tracePt t="240960" x="3848100" y="5054600"/>
          <p14:tracePt t="240978" x="3894138" y="5054600"/>
          <p14:tracePt t="240994" x="3938588" y="5054600"/>
          <p14:tracePt t="241011" x="3990975" y="5054600"/>
          <p14:tracePt t="241027" x="4027488" y="5054600"/>
          <p14:tracePt t="241044" x="4044950" y="5045075"/>
          <p14:tracePt t="241060" x="4071938" y="5018088"/>
          <p14:tracePt t="241077" x="4108450" y="5010150"/>
          <p14:tracePt t="241094" x="4160838" y="4983163"/>
          <p14:tracePt t="241111" x="4187825" y="4973638"/>
          <p14:tracePt t="241128" x="4214813" y="4956175"/>
          <p14:tracePt t="241146" x="4232275" y="4946650"/>
          <p14:tracePt t="241162" x="4241800" y="4929188"/>
          <p14:tracePt t="241178" x="4259263" y="4911725"/>
          <p14:tracePt t="241194" x="4276725" y="4884738"/>
          <p14:tracePt t="241211" x="4295775" y="4848225"/>
          <p14:tracePt t="241228" x="4295775" y="4830763"/>
          <p14:tracePt t="241244" x="4295775" y="4795838"/>
          <p14:tracePt t="241262" x="4303713" y="4776788"/>
          <p14:tracePt t="241278" x="4313238" y="4759325"/>
          <p14:tracePt t="241295" x="4313238" y="4751388"/>
          <p14:tracePt t="241311" x="4313238" y="4741863"/>
          <p14:tracePt t="241328" x="4313238" y="4732338"/>
          <p14:tracePt t="241344" x="4313238" y="4714875"/>
          <p14:tracePt t="241361" x="4313238" y="4697413"/>
          <p14:tracePt t="241378" x="4313238" y="4679950"/>
          <p14:tracePt t="241394" x="4313238" y="4660900"/>
          <p14:tracePt t="241411" x="4313238" y="4652963"/>
          <p14:tracePt t="241428" x="4313238" y="4633913"/>
          <p14:tracePt t="241465" x="4313238" y="4625975"/>
          <p14:tracePt t="241466" x="4313238" y="4616450"/>
          <p14:tracePt t="241478" x="4313238" y="4608513"/>
          <p14:tracePt t="241494" x="4313238" y="4598988"/>
          <p14:tracePt t="241511" x="4303713" y="4589463"/>
          <p14:tracePt t="241528" x="4276725" y="4581525"/>
          <p14:tracePt t="241545" x="4214813" y="4562475"/>
          <p14:tracePt t="241562" x="4143375" y="4545013"/>
          <p14:tracePt t="241578" x="4081463" y="4537075"/>
          <p14:tracePt t="241594" x="4027488" y="4537075"/>
          <p14:tracePt t="241611" x="3973513" y="4537075"/>
          <p14:tracePt t="241611" x="3965575" y="4537075"/>
          <p14:tracePt t="241630" x="3956050" y="4537075"/>
          <p14:tracePt t="241644" x="3946525" y="4537075"/>
          <p14:tracePt t="241661" x="3911600" y="4537075"/>
          <p14:tracePt t="241677" x="3894138" y="4545013"/>
          <p14:tracePt t="241694" x="3840163" y="4562475"/>
          <p14:tracePt t="241712" x="3822700" y="4572000"/>
          <p14:tracePt t="241727" x="3786188" y="4589463"/>
          <p14:tracePt t="241745" x="3741738" y="4589463"/>
          <p14:tracePt t="241761" x="3705225" y="4608513"/>
          <p14:tracePt t="241777" x="3660775" y="4625975"/>
          <p14:tracePt t="241794" x="3633788" y="4633913"/>
          <p14:tracePt t="241812" x="3608388" y="4660900"/>
          <p14:tracePt t="241828" x="3581400" y="4687888"/>
          <p14:tracePt t="241844" x="3562350" y="4705350"/>
          <p14:tracePt t="241862" x="3544888" y="4732338"/>
          <p14:tracePt t="241878" x="3517900" y="4768850"/>
          <p14:tracePt t="241894" x="3500438" y="4786313"/>
          <p14:tracePt t="241912" x="3490913" y="4822825"/>
          <p14:tracePt t="241928" x="3490913" y="4848225"/>
          <p14:tracePt t="241945" x="3482975" y="4884738"/>
          <p14:tracePt t="241961" x="3465513" y="4902200"/>
          <p14:tracePt t="241978" x="3455988" y="4946650"/>
          <p14:tracePt t="241995" x="3446463" y="4991100"/>
          <p14:tracePt t="242012" x="3446463" y="5010150"/>
          <p14:tracePt t="242029" x="3446463" y="5027613"/>
          <p14:tracePt t="242045" x="3446463" y="5054600"/>
          <p14:tracePt t="242061" x="3438525" y="5081588"/>
          <p14:tracePt t="242078" x="3438525" y="5108575"/>
          <p14:tracePt t="242094" x="3438525" y="5133975"/>
          <p14:tracePt t="242112" x="3438525" y="5153025"/>
          <p14:tracePt t="242188" x="3446463" y="5160963"/>
          <p14:tracePt t="242190" x="3455988" y="5180013"/>
          <p14:tracePt t="242203" x="3473450" y="5187950"/>
          <p14:tracePt t="242219" x="3490913" y="5197475"/>
          <p14:tracePt t="242236" x="3509963" y="5205413"/>
          <p14:tracePt t="242251" x="3517900" y="5205413"/>
          <p14:tracePt t="242261" x="3527425" y="5214938"/>
          <p14:tracePt t="242266" x="3554413" y="5214938"/>
          <p14:tracePt t="242279" x="3589338" y="5214938"/>
          <p14:tracePt t="242295" x="3616325" y="5214938"/>
          <p14:tracePt t="242312" x="3652838" y="5214938"/>
          <p14:tracePt t="242328" x="3679825" y="5214938"/>
          <p14:tracePt t="242344" x="3741738" y="5205413"/>
          <p14:tracePt t="242362" x="3813175" y="5205413"/>
          <p14:tracePt t="242378" x="3884613" y="5187950"/>
          <p14:tracePt t="242395" x="3919538" y="5170488"/>
          <p14:tracePt t="242412" x="3929063" y="5160963"/>
          <p14:tracePt t="242429" x="3973513" y="5143500"/>
          <p14:tracePt t="242445" x="4017963" y="5108575"/>
          <p14:tracePt t="242461" x="4071938" y="5062538"/>
          <p14:tracePt t="242461" x="4081463" y="5062538"/>
          <p14:tracePt t="242479" x="4108450" y="5027613"/>
          <p14:tracePt t="242495" x="4133850" y="5010150"/>
          <p14:tracePt t="242512" x="4152900" y="4991100"/>
          <p14:tracePt t="242528" x="4179888" y="4973638"/>
          <p14:tracePt t="242545" x="4214813" y="4929188"/>
          <p14:tracePt t="242561" x="4241800" y="4894263"/>
          <p14:tracePt t="242578" x="4276725" y="4857750"/>
          <p14:tracePt t="242595" x="4303713" y="4822825"/>
          <p14:tracePt t="242611" x="4322763" y="4786313"/>
          <p14:tracePt t="242628" x="4322763" y="4768850"/>
          <p14:tracePt t="242646" x="4330700" y="4741863"/>
          <p14:tracePt t="242661" x="4340225" y="4741863"/>
          <p14:tracePt t="242679" x="4340225" y="4724400"/>
          <p14:tracePt t="242695" x="4340225" y="4714875"/>
          <p14:tracePt t="242711" x="4340225" y="4705350"/>
          <p14:tracePt t="242728" x="4340225" y="4687888"/>
          <p14:tracePt t="242763" x="4330700" y="4679950"/>
          <p14:tracePt t="242764" x="4330700" y="4670425"/>
          <p14:tracePt t="242778" x="4295775" y="4643438"/>
          <p14:tracePt t="242796" x="4276725" y="4633913"/>
          <p14:tracePt t="242811" x="4224338" y="4625975"/>
          <p14:tracePt t="242829" x="4170363" y="4616450"/>
          <p14:tracePt t="242846" x="4071938" y="4608513"/>
          <p14:tracePt t="242861" x="3902075" y="4581525"/>
          <p14:tracePt t="242861" x="3822700" y="4572000"/>
          <p14:tracePt t="242880" x="3714750" y="4554538"/>
          <p14:tracePt t="242895" x="3670300" y="4554538"/>
          <p14:tracePt t="242911" x="3652838" y="4554538"/>
          <p14:tracePt t="242929" x="3633788" y="4572000"/>
          <p14:tracePt t="242945" x="3608388" y="4589463"/>
          <p14:tracePt t="242961" x="3562350" y="4608513"/>
          <p14:tracePt t="242978" x="3544888" y="4625975"/>
          <p14:tracePt t="242996" x="3527425" y="4652963"/>
          <p14:tracePt t="243011" x="3500438" y="4670425"/>
          <p14:tracePt t="243028" x="3473450" y="4697413"/>
          <p14:tracePt t="243045" x="3446463" y="4732338"/>
          <p14:tracePt t="243062" x="3419475" y="4759325"/>
          <p14:tracePt t="243078" x="3402013" y="4795838"/>
          <p14:tracePt t="243095" x="3394075" y="4830763"/>
          <p14:tracePt t="243111" x="3394075" y="4848225"/>
          <p14:tracePt t="243128" x="3384550" y="4884738"/>
          <p14:tracePt t="243145" x="3384550" y="4902200"/>
          <p14:tracePt t="243162" x="3375025" y="4929188"/>
          <p14:tracePt t="243178" x="3375025" y="4946650"/>
          <p14:tracePt t="243195" x="3375025" y="4973638"/>
          <p14:tracePt t="243212" x="3375025" y="4991100"/>
          <p14:tracePt t="243228" x="3375025" y="5018088"/>
          <p14:tracePt t="243246" x="3375025" y="5027613"/>
          <p14:tracePt t="243261" x="3384550" y="5045075"/>
          <p14:tracePt t="243279" x="3402013" y="5072063"/>
          <p14:tracePt t="243295" x="3402013" y="5081588"/>
          <p14:tracePt t="243312" x="3419475" y="5108575"/>
          <p14:tracePt t="243329" x="3438525" y="5126038"/>
          <p14:tracePt t="243346" x="3465513" y="5153025"/>
          <p14:tracePt t="243363" x="3473450" y="5170488"/>
          <p14:tracePt t="243379" x="3509963" y="5197475"/>
          <p14:tracePt t="243395" x="3527425" y="5214938"/>
          <p14:tracePt t="243412" x="3581400" y="5259388"/>
          <p14:tracePt t="243428" x="3625850" y="5295900"/>
          <p14:tracePt t="243446" x="3697288" y="5340350"/>
          <p14:tracePt t="243462" x="3751263" y="5367338"/>
          <p14:tracePt t="243479" x="3830638" y="5384800"/>
          <p14:tracePt t="243495" x="3884613" y="5402263"/>
          <p14:tracePt t="243512" x="3894138" y="5402263"/>
          <p14:tracePt t="243529" x="3911600" y="5402263"/>
          <p14:tracePt t="243545" x="3929063" y="5402263"/>
          <p14:tracePt t="243562" x="3938588" y="5402263"/>
          <p14:tracePt t="243578" x="3965575" y="5402263"/>
          <p14:tracePt t="243595" x="4000500" y="5402263"/>
          <p14:tracePt t="243595" x="4027488" y="5402263"/>
          <p14:tracePt t="243614" x="4054475" y="5402263"/>
          <p14:tracePt t="243628" x="4152900" y="5394325"/>
          <p14:tracePt t="243646" x="4214813" y="5375275"/>
          <p14:tracePt t="243662" x="4251325" y="5367338"/>
          <p14:tracePt t="243679" x="4286250" y="5340350"/>
          <p14:tracePt t="243695" x="4295775" y="5330825"/>
          <p14:tracePt t="243712" x="4330700" y="5286375"/>
          <p14:tracePt t="243729" x="4357688" y="5251450"/>
          <p14:tracePt t="243746" x="4375150" y="5241925"/>
          <p14:tracePt t="243762" x="4394200" y="5214938"/>
          <p14:tracePt t="243778" x="4394200" y="5205413"/>
          <p14:tracePt t="243795" x="4394200" y="5180013"/>
          <p14:tracePt t="243812" x="4402138" y="5170488"/>
          <p14:tracePt t="243828" x="4402138" y="5153025"/>
          <p14:tracePt t="243870" x="4402138" y="5143500"/>
          <p14:tracePt t="243873" x="4402138" y="5133975"/>
          <p14:tracePt t="243887" x="4402138" y="5116513"/>
          <p14:tracePt t="243896" x="4402138" y="5099050"/>
          <p14:tracePt t="243912" x="4402138" y="5081588"/>
          <p14:tracePt t="243929" x="4402138" y="5045075"/>
          <p14:tracePt t="243945" x="4402138" y="5018088"/>
          <p14:tracePt t="243962" x="4402138" y="4991100"/>
          <p14:tracePt t="243979" x="4402138" y="4973638"/>
          <p14:tracePt t="243995" x="4402138" y="4956175"/>
          <p14:tracePt t="244013" x="4402138" y="4929188"/>
          <p14:tracePt t="244029" x="4394200" y="4902200"/>
          <p14:tracePt t="244045" x="4384675" y="4894263"/>
          <p14:tracePt t="244062" x="4375150" y="4875213"/>
          <p14:tracePt t="244078" x="4367213" y="4867275"/>
          <p14:tracePt t="244095" x="4357688" y="4848225"/>
          <p14:tracePt t="244112" x="4348163" y="4822825"/>
          <p14:tracePt t="244112" x="4340225" y="4803775"/>
          <p14:tracePt t="244129" x="4330700" y="4786313"/>
          <p14:tracePt t="244145" x="4313238" y="4759325"/>
          <p14:tracePt t="244163" x="4295775" y="4741863"/>
          <p14:tracePt t="244178" x="4295775" y="4714875"/>
          <p14:tracePt t="244195" x="4286250" y="4714875"/>
          <p14:tracePt t="244213" x="4286250" y="4705350"/>
          <p14:tracePt t="244229" x="4276725" y="4697413"/>
          <p14:tracePt t="244246" x="4259263" y="4687888"/>
          <p14:tracePt t="244262" x="4241800" y="4679950"/>
          <p14:tracePt t="244279" x="4214813" y="4660900"/>
          <p14:tracePt t="244296" x="4179888" y="4643438"/>
          <p14:tracePt t="244312" x="4133850" y="4633913"/>
          <p14:tracePt t="244329" x="4054475" y="4616450"/>
          <p14:tracePt t="244345" x="3983038" y="4598988"/>
          <p14:tracePt t="244362" x="3965575" y="4589463"/>
          <p14:tracePt t="244380" x="3956050" y="4589463"/>
          <p14:tracePt t="244395" x="3938588" y="4589463"/>
          <p14:tracePt t="244395" x="3919538" y="4589463"/>
          <p14:tracePt t="244413" x="3875088" y="4589463"/>
          <p14:tracePt t="244430" x="3822700" y="4589463"/>
          <p14:tracePt t="244445" x="3786188" y="4589463"/>
          <p14:tracePt t="244463" x="3751263" y="4589463"/>
          <p14:tracePt t="244479" x="3724275" y="4589463"/>
          <p14:tracePt t="244496" x="3679825" y="4589463"/>
          <p14:tracePt t="244512" x="3616325" y="4608513"/>
          <p14:tracePt t="244530" x="3589338" y="4608513"/>
          <p14:tracePt t="244545" x="3571875" y="4625975"/>
          <p14:tracePt t="244562" x="3562350" y="4625975"/>
          <p14:tracePt t="244579" x="3536950" y="4643438"/>
          <p14:tracePt t="244596" x="3517900" y="4660900"/>
          <p14:tracePt t="244612" x="3509963" y="4679950"/>
          <p14:tracePt t="244630" x="3490913" y="4687888"/>
          <p14:tracePt t="244645" x="3490913" y="4697413"/>
          <p14:tracePt t="244663" x="3482975" y="4705350"/>
          <p14:tracePt t="244679" x="3473450" y="4732338"/>
          <p14:tracePt t="244696" x="3473450" y="4741863"/>
          <p14:tracePt t="244713" x="3465513" y="4759325"/>
          <p14:tracePt t="244729" x="3465513" y="4786313"/>
          <p14:tracePt t="244745" x="3465513" y="4803775"/>
          <p14:tracePt t="244763" x="3465513" y="4813300"/>
          <p14:tracePt t="244779" x="3465513" y="4848225"/>
          <p14:tracePt t="244795" x="3465513" y="4867275"/>
          <p14:tracePt t="244812" x="3465513" y="4902200"/>
          <p14:tracePt t="244830" x="3465513" y="4919663"/>
          <p14:tracePt t="244846" x="3465513" y="4938713"/>
          <p14:tracePt t="244846" x="3465513" y="4946650"/>
          <p14:tracePt t="244896" x="3465513" y="4956175"/>
          <p14:tracePt t="244911" x="3482975" y="4956175"/>
          <p14:tracePt t="244916" x="3500438" y="4973638"/>
          <p14:tracePt t="244928" x="3544888" y="4991100"/>
          <p14:tracePt t="244935" x="3581400" y="5018088"/>
          <p14:tracePt t="244946" x="3652838" y="5045075"/>
          <p14:tracePt t="244962" x="3724275" y="5072063"/>
          <p14:tracePt t="244980" x="3776663" y="5108575"/>
          <p14:tracePt t="244996" x="3848100" y="5126038"/>
          <p14:tracePt t="245013" x="3919538" y="5153025"/>
          <p14:tracePt t="245029" x="3956050" y="5153025"/>
          <p14:tracePt t="245046" x="3983038" y="5160963"/>
          <p14:tracePt t="245063" x="3990975" y="5170488"/>
          <p14:tracePt t="245080" x="4010025" y="5170488"/>
          <p14:tracePt t="245096" x="4044950" y="5170488"/>
          <p14:tracePt t="245113" x="4081463" y="5160963"/>
          <p14:tracePt t="245130" x="4108450" y="5143500"/>
          <p14:tracePt t="245147" x="4125913" y="5116513"/>
          <p14:tracePt t="245162" x="4133850" y="5116513"/>
          <p14:tracePt t="245180" x="4160838" y="5099050"/>
          <p14:tracePt t="245196" x="4179888" y="5072063"/>
          <p14:tracePt t="245212" x="4197350" y="5054600"/>
          <p14:tracePt t="245230" x="4205288" y="5045075"/>
          <p14:tracePt t="245246" x="4205288" y="5010150"/>
          <p14:tracePt t="245263" x="4205288" y="4983163"/>
          <p14:tracePt t="245279" x="4224338" y="4956175"/>
          <p14:tracePt t="245297" x="4241800" y="4911725"/>
          <p14:tracePt t="245313" x="4251325" y="4884738"/>
          <p14:tracePt t="245329" x="4268788" y="4857750"/>
          <p14:tracePt t="245329" x="4268788" y="4830763"/>
          <p14:tracePt t="245348" x="4268788" y="4803775"/>
          <p14:tracePt t="245363" x="4286250" y="4776788"/>
          <p14:tracePt t="245380" x="4286250" y="4751388"/>
          <p14:tracePt t="245396" x="4286250" y="4741863"/>
          <p14:tracePt t="245412" x="4286250" y="4732338"/>
          <p14:tracePt t="245430" x="4286250" y="4714875"/>
          <p14:tracePt t="245491" x="4286250" y="4697413"/>
          <p14:tracePt t="245551" x="4286250" y="4687888"/>
          <p14:tracePt t="245568" x="4286250" y="4679950"/>
          <p14:tracePt t="245584" x="4286250" y="4670425"/>
          <p14:tracePt t="245599" x="4286250" y="4660900"/>
          <p14:tracePt t="245600" x="4286250" y="4652963"/>
          <p14:tracePt t="245612" x="4286250" y="4633913"/>
          <p14:tracePt t="245630" x="4286250" y="4625975"/>
          <p14:tracePt t="245646" x="4259263" y="4616450"/>
          <p14:tracePt t="245663" x="4232275" y="4608513"/>
          <p14:tracePt t="245680" x="4187825" y="4589463"/>
          <p14:tracePt t="245696" x="4116388" y="4562475"/>
          <p14:tracePt t="245713" x="4054475" y="4527550"/>
          <p14:tracePt t="245730" x="4010025" y="4510088"/>
          <p14:tracePt t="245730" x="3983038" y="4500563"/>
          <p14:tracePt t="245748" x="3946525" y="4483100"/>
          <p14:tracePt t="245763" x="3911600" y="4473575"/>
          <p14:tracePt t="245780" x="3867150" y="4456113"/>
          <p14:tracePt t="245796" x="3830638" y="4456113"/>
          <p14:tracePt t="245813" x="3776663" y="4456113"/>
          <p14:tracePt t="245830" x="3759200" y="4456113"/>
          <p14:tracePt t="245846" x="3741738" y="4456113"/>
          <p14:tracePt t="245863" x="3714750" y="4456113"/>
          <p14:tracePt t="245879" x="3687763" y="4456113"/>
          <p14:tracePt t="245897" x="3652838" y="4473575"/>
          <p14:tracePt t="245914" x="3598863" y="4518025"/>
          <p14:tracePt t="245929" x="3536950" y="4562475"/>
          <p14:tracePt t="245946" x="3482975" y="4608513"/>
          <p14:tracePt t="245963" x="3429000" y="4670425"/>
          <p14:tracePt t="245979" x="3375025" y="4714875"/>
          <p14:tracePt t="245997" x="3340100" y="4751388"/>
          <p14:tracePt t="246013" x="3303588" y="4795838"/>
          <p14:tracePt t="246030" x="3303588" y="4813300"/>
          <p14:tracePt t="246046" x="3303588" y="4830763"/>
          <p14:tracePt t="246097" x="3303588" y="4840288"/>
          <p14:tracePt t="246112" x="3303588" y="4848225"/>
          <p14:tracePt t="246119" x="3303588" y="4867275"/>
          <p14:tracePt t="246130" x="3303588" y="4875213"/>
          <p14:tracePt t="246146" x="3303588" y="4902200"/>
          <p14:tracePt t="246164" x="3303588" y="4919663"/>
          <p14:tracePt t="246179" x="3303588" y="4938713"/>
          <p14:tracePt t="246179" x="3303588" y="4946650"/>
          <p14:tracePt t="246198" x="3303588" y="4956175"/>
          <p14:tracePt t="246214" x="3303588" y="4973638"/>
          <p14:tracePt t="246230" x="3322638" y="4983163"/>
          <p14:tracePt t="246289" x="3340100" y="4983163"/>
          <p14:tracePt t="246293" x="3348038" y="4983163"/>
          <p14:tracePt t="246306" x="3357563" y="4983163"/>
          <p14:tracePt t="246309" x="3375025" y="4983163"/>
          <p14:tracePt t="246313" x="3411538" y="4983163"/>
          <p14:tracePt t="246330" x="3438525" y="4983163"/>
          <p14:tracePt t="246346" x="3473450" y="4991100"/>
          <p14:tracePt t="246364" x="3517900" y="4991100"/>
          <p14:tracePt t="246380" x="3562350" y="4991100"/>
          <p14:tracePt t="246397" x="3598863" y="4991100"/>
          <p14:tracePt t="246413" x="3652838" y="4991100"/>
          <p14:tracePt t="246430" x="3697288" y="4991100"/>
          <p14:tracePt t="246447" x="3732213" y="4991100"/>
          <p14:tracePt t="246463" x="3759200" y="4991100"/>
          <p14:tracePt t="246481" x="3786188" y="4991100"/>
          <p14:tracePt t="246496" x="3840163" y="4983163"/>
          <p14:tracePt t="246514" x="3894138" y="4965700"/>
          <p14:tracePt t="246530" x="3929063" y="4956175"/>
          <p14:tracePt t="246546" x="3956050" y="4929188"/>
          <p14:tracePt t="246564" x="3983038" y="4911725"/>
          <p14:tracePt t="246580" x="4027488" y="4902200"/>
          <p14:tracePt t="246597" x="4044950" y="4894263"/>
          <p14:tracePt t="246614" x="4062413" y="4875213"/>
          <p14:tracePt t="246631" x="4081463" y="4848225"/>
          <p14:tracePt t="246647" x="4125913" y="4813300"/>
          <p14:tracePt t="246663" x="4152900" y="4768850"/>
          <p14:tracePt t="246681" x="4170363" y="4741863"/>
          <p14:tracePt t="246697" x="4187825" y="4697413"/>
          <p14:tracePt t="246714" x="4187825" y="4670425"/>
          <p14:tracePt t="246730" x="4187825" y="4652963"/>
          <p14:tracePt t="246746" x="4187825" y="4633913"/>
          <p14:tracePt t="246786" x="4197350" y="4616450"/>
          <p14:tracePt t="246796" x="4205288" y="4598988"/>
          <p14:tracePt t="246797" x="4205288" y="4589463"/>
          <p14:tracePt t="246813" x="4205288" y="4572000"/>
          <p14:tracePt t="246830" x="4205288" y="4562475"/>
          <p14:tracePt t="246847" x="4205288" y="4554538"/>
          <p14:tracePt t="246914" x="4205288" y="4545013"/>
          <p14:tracePt t="246918" x="4205288" y="4537075"/>
          <p14:tracePt t="246921" x="4205288" y="4527550"/>
          <p14:tracePt t="246930" x="4205288" y="4518025"/>
          <p14:tracePt t="246946" x="4205288" y="4500563"/>
          <p14:tracePt t="246964" x="4187825" y="4483100"/>
          <p14:tracePt t="246980" x="4125913" y="4473575"/>
          <p14:tracePt t="246997" x="4054475" y="4465638"/>
          <p14:tracePt t="247013" x="4017963" y="4465638"/>
          <p14:tracePt t="247030" x="3973513" y="4465638"/>
          <p14:tracePt t="247047" x="3919538" y="4465638"/>
          <p14:tracePt t="247063" x="3875088" y="4465638"/>
          <p14:tracePt t="247080" x="3848100" y="4465638"/>
          <p14:tracePt t="247097" x="3822700" y="4465638"/>
          <p14:tracePt t="247114" x="3803650" y="4473575"/>
          <p14:tracePt t="247131" x="3768725" y="4491038"/>
          <p14:tracePt t="247146" x="3724275" y="4518025"/>
          <p14:tracePt t="247163" x="3660775" y="4554538"/>
          <p14:tracePt t="247180" x="3616325" y="4581525"/>
          <p14:tracePt t="247196" x="3581400" y="4598988"/>
          <p14:tracePt t="247214" x="3544888" y="4633913"/>
          <p14:tracePt t="247230" x="3517900" y="4660900"/>
          <p14:tracePt t="247247" x="3482975" y="4679950"/>
          <p14:tracePt t="247263" x="3446463" y="4697413"/>
          <p14:tracePt t="247281" x="3411538" y="4732338"/>
          <p14:tracePt t="247299" x="3394075" y="4759325"/>
          <p14:tracePt t="247313" x="3367088" y="4786313"/>
          <p14:tracePt t="247331" x="3357563" y="4803775"/>
          <p14:tracePt t="247347" x="3340100" y="4830763"/>
          <p14:tracePt t="247364" x="3313113" y="4857750"/>
          <p14:tracePt t="247364" x="3303588" y="4875213"/>
          <p14:tracePt t="247381" x="3295650" y="4902200"/>
          <p14:tracePt t="247397" x="3295650" y="4929188"/>
          <p14:tracePt t="247413" x="3286125" y="4946650"/>
          <p14:tracePt t="247430" x="3286125" y="4956175"/>
          <p14:tracePt t="247474" x="3286125" y="4965700"/>
          <p14:tracePt t="247478" x="3286125" y="4973638"/>
          <p14:tracePt t="247487" x="3295650" y="4991100"/>
          <p14:tracePt t="247497" x="3313113" y="5000625"/>
          <p14:tracePt t="247513" x="3348038" y="5018088"/>
          <p14:tracePt t="247531" x="3375025" y="5045075"/>
          <p14:tracePt t="247547" x="3429000" y="5062538"/>
          <p14:tracePt t="247563" x="3490913" y="5089525"/>
          <p14:tracePt t="247580" x="3527425" y="5099050"/>
          <p14:tracePt t="247597" x="3571875" y="5108575"/>
          <p14:tracePt t="247615" x="3598863" y="5108575"/>
          <p14:tracePt t="247631" x="3625850" y="5108575"/>
          <p14:tracePt t="247647" x="3670300" y="5108575"/>
          <p14:tracePt t="247664" x="3732213" y="5108575"/>
          <p14:tracePt t="247680" x="3813175" y="5081588"/>
          <p14:tracePt t="247699" x="3840163" y="5062538"/>
          <p14:tracePt t="247714" x="3894138" y="5054600"/>
          <p14:tracePt t="247714" x="3911600" y="5037138"/>
          <p14:tracePt t="247731" x="3938588" y="5037138"/>
          <p14:tracePt t="247747" x="3990975" y="5018088"/>
          <p14:tracePt t="247763" x="4037013" y="5000625"/>
          <p14:tracePt t="247781" x="4089400" y="4973638"/>
          <p14:tracePt t="247797" x="4125913" y="4956175"/>
          <p14:tracePt t="247815" x="4152900" y="4938713"/>
          <p14:tracePt t="247831" x="4179888" y="4919663"/>
          <p14:tracePt t="247847" x="4205288" y="4911725"/>
          <p14:tracePt t="247864" x="4224338" y="4902200"/>
          <p14:tracePt t="247880" x="4232275" y="4894263"/>
          <p14:tracePt t="247939" x="4232275" y="4884738"/>
          <p14:tracePt t="247956" x="4241800" y="4884738"/>
          <p14:tracePt t="247959" x="4241800" y="4875213"/>
          <p14:tracePt t="247972" x="4241800" y="4848225"/>
          <p14:tracePt t="247981" x="4241800" y="4830763"/>
          <p14:tracePt t="247997" x="4259263" y="4786313"/>
          <p14:tracePt t="248014" x="4268788" y="4768850"/>
          <p14:tracePt t="248031" x="4276725" y="4741863"/>
          <p14:tracePt t="248047" x="4286250" y="4714875"/>
          <p14:tracePt t="248323" x="4286250" y="4705350"/>
          <p14:tracePt t="248371" x="4295775" y="4705350"/>
          <p14:tracePt t="248388" x="4303713" y="4705350"/>
          <p14:tracePt t="248392" x="4313238" y="4705350"/>
          <p14:tracePt t="248404" x="4330700" y="4705350"/>
          <p14:tracePt t="248415" x="4348163" y="4697413"/>
          <p14:tracePt t="248421" x="4367213" y="4687888"/>
          <p14:tracePt t="248431" x="4411663" y="4679950"/>
          <p14:tracePt t="248447" x="4456113" y="4660900"/>
          <p14:tracePt t="248465"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 Applications of Measuring Instruments</a:t>
            </a:r>
          </a:p>
        </p:txBody>
      </p:sp>
      <p:sp>
        <p:nvSpPr>
          <p:cNvPr id="3" name="Content Placeholder 2"/>
          <p:cNvSpPr>
            <a:spLocks noGrp="1"/>
          </p:cNvSpPr>
          <p:nvPr>
            <p:ph idx="1"/>
          </p:nvPr>
        </p:nvSpPr>
        <p:spPr>
          <a:xfrm>
            <a:off x="457200" y="1600201"/>
            <a:ext cx="8229600" cy="3657599"/>
          </a:xfrm>
        </p:spPr>
        <p:txBody>
          <a:bodyPr>
            <a:normAutofit/>
          </a:bodyPr>
          <a:lstStyle/>
          <a:p>
            <a:pPr marL="514350" indent="-514350" algn="just">
              <a:buFont typeface="+mj-lt"/>
              <a:buAutoNum type="arabicPeriod" startAt="3"/>
            </a:pPr>
            <a:r>
              <a:rPr lang="en-US" b="1" dirty="0">
                <a:solidFill>
                  <a:schemeClr val="accent2">
                    <a:lumMod val="75000"/>
                  </a:schemeClr>
                </a:solidFill>
              </a:rPr>
              <a:t>Experimental engineering analysis</a:t>
            </a:r>
          </a:p>
          <a:p>
            <a:pPr lvl="1" algn="just"/>
            <a:r>
              <a:rPr lang="en-US" dirty="0">
                <a:solidFill>
                  <a:srgbClr val="00B050"/>
                </a:solidFill>
              </a:rPr>
              <a:t>Performs a crucial role for accurate measurements in experimental systems with the objectives of:</a:t>
            </a:r>
          </a:p>
          <a:p>
            <a:pPr lvl="3" algn="just">
              <a:buFont typeface="Wingdings" pitchFamily="2" charset="2"/>
              <a:buChar char="q"/>
            </a:pPr>
            <a:r>
              <a:rPr lang="en-US" sz="2400" dirty="0">
                <a:solidFill>
                  <a:schemeClr val="tx2"/>
                </a:solidFill>
              </a:rPr>
              <a:t>Model generation</a:t>
            </a:r>
          </a:p>
          <a:p>
            <a:pPr lvl="3" algn="just">
              <a:buFont typeface="Wingdings" pitchFamily="2" charset="2"/>
              <a:buChar char="q"/>
            </a:pPr>
            <a:r>
              <a:rPr lang="en-US" sz="2400" dirty="0">
                <a:solidFill>
                  <a:srgbClr val="FF0000"/>
                </a:solidFill>
              </a:rPr>
              <a:t>Model validation</a:t>
            </a:r>
          </a:p>
          <a:p>
            <a:pPr lvl="3" algn="just">
              <a:buFont typeface="Wingdings" pitchFamily="2" charset="2"/>
              <a:buChar char="q"/>
            </a:pPr>
            <a:r>
              <a:rPr lang="en-US" sz="2400" dirty="0">
                <a:solidFill>
                  <a:schemeClr val="tx2"/>
                </a:solidFill>
              </a:rPr>
              <a:t>System identification</a:t>
            </a:r>
          </a:p>
          <a:p>
            <a:pPr lvl="3" algn="just">
              <a:buFont typeface="Wingdings" pitchFamily="2" charset="2"/>
              <a:buChar char="q"/>
            </a:pPr>
            <a:r>
              <a:rPr lang="en-US" sz="2400" dirty="0">
                <a:solidFill>
                  <a:srgbClr val="FF0000"/>
                </a:solidFill>
              </a:rPr>
              <a:t>Dimensional Analysis etc.</a:t>
            </a:r>
          </a:p>
        </p:txBody>
      </p:sp>
      <p:sp>
        <p:nvSpPr>
          <p:cNvPr id="4" name="Rectangle 3"/>
          <p:cNvSpPr/>
          <p:nvPr/>
        </p:nvSpPr>
        <p:spPr>
          <a:xfrm>
            <a:off x="533400" y="5147975"/>
            <a:ext cx="8610600" cy="584775"/>
          </a:xfrm>
          <a:prstGeom prst="rect">
            <a:avLst/>
          </a:prstGeom>
        </p:spPr>
        <p:txBody>
          <a:bodyPr wrap="square">
            <a:spAutoFit/>
          </a:bodyPr>
          <a:lstStyle/>
          <a:p>
            <a:pPr marL="514350" indent="-514350" algn="just">
              <a:buFont typeface="+mj-lt"/>
              <a:buAutoNum type="arabicPeriod" startAt="4"/>
            </a:pPr>
            <a:r>
              <a:rPr lang="en-US" sz="3200" b="1" dirty="0">
                <a:solidFill>
                  <a:schemeClr val="accent2">
                    <a:lumMod val="75000"/>
                  </a:schemeClr>
                </a:solidFill>
              </a:rPr>
              <a:t>Computer aided machines and processes</a:t>
            </a:r>
          </a:p>
        </p:txBody>
      </p:sp>
    </p:spTree>
    <p:custDataLst>
      <p:tags r:id="rId1"/>
    </p:custDataLst>
    <p:extLst>
      <p:ext uri="{BB962C8B-B14F-4D97-AF65-F5344CB8AC3E}">
        <p14:creationId xmlns:p14="http://schemas.microsoft.com/office/powerpoint/2010/main" val="2962873030"/>
      </p:ext>
    </p:extLst>
  </p:cSld>
  <p:clrMapOvr>
    <a:masterClrMapping/>
  </p:clrMapOvr>
  <mc:AlternateContent xmlns:mc="http://schemas.openxmlformats.org/markup-compatibility/2006" xmlns:p14="http://schemas.microsoft.com/office/powerpoint/2010/main">
    <mc:Choice Requires="p14">
      <p:transition spd="slow" p14:dur="2000" advTm="133520"/>
    </mc:Choice>
    <mc:Fallback xmlns="">
      <p:transition spd="slow" advTm="133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Elements of an Instrument or Measurement System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7168"/>
            <a:ext cx="8991600" cy="197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72846" y="4549676"/>
            <a:ext cx="8610600" cy="2308324"/>
          </a:xfrm>
          <a:prstGeom prst="rect">
            <a:avLst/>
          </a:prstGeom>
        </p:spPr>
        <p:txBody>
          <a:bodyPr wrap="square">
            <a:spAutoFit/>
          </a:bodyPr>
          <a:lstStyle/>
          <a:p>
            <a:pPr algn="just"/>
            <a:r>
              <a:rPr lang="en-US" sz="2400" dirty="0">
                <a:solidFill>
                  <a:schemeClr val="accent2">
                    <a:lumMod val="75000"/>
                  </a:schemeClr>
                </a:solidFill>
              </a:rPr>
              <a:t>The elements shown above are </a:t>
            </a:r>
            <a:r>
              <a:rPr lang="en-US" sz="2400" i="1" dirty="0">
                <a:solidFill>
                  <a:schemeClr val="accent2">
                    <a:lumMod val="75000"/>
                  </a:schemeClr>
                </a:solidFill>
              </a:rPr>
              <a:t>functional</a:t>
            </a:r>
            <a:r>
              <a:rPr lang="en-US" sz="2400" dirty="0">
                <a:solidFill>
                  <a:schemeClr val="accent2">
                    <a:lumMod val="75000"/>
                  </a:schemeClr>
                </a:solidFill>
              </a:rPr>
              <a:t> elements and NOT physical elements. So:</a:t>
            </a:r>
          </a:p>
          <a:p>
            <a:pPr marL="457200" indent="-457200" algn="just">
              <a:buAutoNum type="arabicParenBoth"/>
            </a:pPr>
            <a:r>
              <a:rPr lang="en-US" sz="2400" dirty="0">
                <a:solidFill>
                  <a:schemeClr val="tx2"/>
                </a:solidFill>
              </a:rPr>
              <a:t>A typical hardware may perform the role of several elements;</a:t>
            </a:r>
          </a:p>
          <a:p>
            <a:pPr marL="457200" indent="-457200" algn="just">
              <a:buAutoNum type="arabicParenBoth"/>
            </a:pPr>
            <a:r>
              <a:rPr lang="en-US" sz="2400" dirty="0">
                <a:solidFill>
                  <a:schemeClr val="accent2">
                    <a:lumMod val="75000"/>
                  </a:schemeClr>
                </a:solidFill>
              </a:rPr>
              <a:t>There may be repetitions of a particular element;</a:t>
            </a:r>
          </a:p>
          <a:p>
            <a:pPr marL="457200" indent="-457200" algn="just">
              <a:buAutoNum type="arabicParenBoth"/>
            </a:pPr>
            <a:r>
              <a:rPr lang="en-US" sz="2400" dirty="0">
                <a:solidFill>
                  <a:schemeClr val="tx2"/>
                </a:solidFill>
              </a:rPr>
              <a:t>There is no specific order of occurrence of the elements mentioned above.</a:t>
            </a:r>
          </a:p>
        </p:txBody>
      </p:sp>
      <p:sp>
        <p:nvSpPr>
          <p:cNvPr id="4" name="Rectangle 3"/>
          <p:cNvSpPr/>
          <p:nvPr/>
        </p:nvSpPr>
        <p:spPr>
          <a:xfrm>
            <a:off x="1591098" y="1872642"/>
            <a:ext cx="6577781" cy="197628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17254149"/>
      </p:ext>
    </p:extLst>
  </p:cSld>
  <p:clrMapOvr>
    <a:masterClrMapping/>
  </p:clrMapOvr>
  <mc:AlternateContent xmlns:mc="http://schemas.openxmlformats.org/markup-compatibility/2006" xmlns:p14="http://schemas.microsoft.com/office/powerpoint/2010/main">
    <mc:Choice Requires="p14">
      <p:transition spd="slow" p14:dur="2000" advTm="117899"/>
    </mc:Choice>
    <mc:Fallback xmlns="">
      <p:transition spd="slow" advTm="1178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extLst>
    <p:ext uri="{3A86A75C-4F4B-4683-9AE1-C65F6400EC91}">
      <p14:laserTraceLst xmlns:p14="http://schemas.microsoft.com/office/powerpoint/2010/main">
        <p14:tracePtLst>
          <p14:tracePt t="33374" x="2036763" y="2517775"/>
          <p14:tracePt t="33687" x="2044700" y="2517775"/>
          <p14:tracePt t="33704" x="2062163" y="2517775"/>
          <p14:tracePt t="33707" x="2089150" y="2517775"/>
          <p14:tracePt t="33720" x="2143125" y="2517775"/>
          <p14:tracePt t="33724" x="2251075" y="2517775"/>
          <p14:tracePt t="33752" x="2322513" y="2509838"/>
          <p14:tracePt t="33757" x="2401888" y="2509838"/>
          <p14:tracePt t="33774" x="2554288" y="2509838"/>
          <p14:tracePt t="33790" x="2705100" y="2509838"/>
          <p14:tracePt t="33807" x="2874963" y="2509838"/>
          <p14:tracePt t="33824" x="2982913" y="2509838"/>
          <p14:tracePt t="33841" x="3071813" y="2509838"/>
          <p14:tracePt t="33896" x="3108325" y="2509838"/>
          <p14:tracePt t="33900" x="3187700" y="2509838"/>
          <p14:tracePt t="33912" x="3295650" y="2509838"/>
          <p14:tracePt t="33923" x="3357563" y="2509838"/>
          <p14:tracePt t="33924" x="3536950" y="2509838"/>
          <p14:tracePt t="33940" x="3759200" y="2509838"/>
          <p14:tracePt t="33957" x="4000500" y="2509838"/>
          <p14:tracePt t="33974" x="4143375" y="2509838"/>
          <p14:tracePt t="33991" x="4224338" y="2509838"/>
          <p14:tracePt t="34008" x="4473575" y="2509838"/>
          <p14:tracePt t="34024" x="4705350" y="2509838"/>
          <p14:tracePt t="34042" x="4956175" y="2500313"/>
          <p14:tracePt t="34057" x="5180013" y="2500313"/>
          <p14:tracePt t="34074" x="5367338" y="2500313"/>
          <p14:tracePt t="34091" x="5537200" y="2490788"/>
          <p14:tracePt t="34107" x="5894388" y="2490788"/>
          <p14:tracePt t="34123" x="6161088" y="2490788"/>
          <p14:tracePt t="34140" x="6483350" y="2490788"/>
          <p14:tracePt t="34156" x="6804025" y="2490788"/>
          <p14:tracePt t="34173" x="7099300" y="2490788"/>
          <p14:tracePt t="34190" x="7367588" y="2490788"/>
          <p14:tracePt t="34206" x="7643813" y="2490788"/>
          <p14:tracePt t="34223" x="7867650" y="2490788"/>
          <p14:tracePt t="34240" x="8072438" y="2490788"/>
          <p14:tracePt t="34256" x="8224838" y="2490788"/>
          <p14:tracePt t="34273" x="8358188" y="2490788"/>
          <p14:tracePt t="34290" x="8447088" y="2500313"/>
          <p14:tracePt t="34307" x="8555038" y="2527300"/>
          <p14:tracePt t="34323" x="8661400" y="2554288"/>
          <p14:tracePt t="34340" x="8742363" y="2589213"/>
          <p14:tracePt t="34357" x="8769350" y="2608263"/>
          <p14:tracePt t="34357" x="8777288" y="2608263"/>
          <p14:tracePt t="34376" x="8777288" y="2625725"/>
          <p14:tracePt t="34390" x="8777288" y="2643188"/>
          <p14:tracePt t="34408" x="8777288" y="2705100"/>
          <p14:tracePt t="34423" x="8777288" y="2759075"/>
          <p14:tracePt t="34440" x="8786813" y="2911475"/>
          <p14:tracePt t="34458" x="8786813" y="3000375"/>
          <p14:tracePt t="34474" x="8786813" y="3116263"/>
          <p14:tracePt t="34490" x="8786813" y="3241675"/>
          <p14:tracePt t="34508" x="8777288" y="3330575"/>
          <p14:tracePt t="34524" x="8724900" y="3473450"/>
          <p14:tracePt t="34541" x="8688388" y="3571875"/>
          <p14:tracePt t="34557" x="8643938" y="3633788"/>
          <p14:tracePt t="34574" x="8616950" y="3670300"/>
          <p14:tracePt t="34591" x="8609013" y="3697288"/>
          <p14:tracePt t="34608" x="8589963" y="3714750"/>
          <p14:tracePt t="34624" x="8582025" y="3741738"/>
          <p14:tracePt t="34641" x="8582025" y="3751263"/>
          <p14:tracePt t="34658" x="8582025" y="3759200"/>
          <p14:tracePt t="34674" x="8562975" y="3795713"/>
          <p14:tracePt t="34691" x="8545513" y="3830638"/>
          <p14:tracePt t="34707" x="8537575" y="3848100"/>
          <p14:tracePt t="34724" x="8501063" y="3884613"/>
          <p14:tracePt t="34741" x="8483600" y="3894138"/>
          <p14:tracePt t="34825" x="8466138" y="3911600"/>
          <p14:tracePt t="34830" x="8456613" y="3919538"/>
          <p14:tracePt t="34842" x="8447088" y="3919538"/>
          <p14:tracePt t="34845" x="8394700" y="3938588"/>
          <p14:tracePt t="34858" x="8323263" y="3956050"/>
          <p14:tracePt t="34875" x="8170863" y="3983038"/>
          <p14:tracePt t="34891" x="8161338" y="3983038"/>
          <p14:tracePt t="34908" x="8134350" y="3983038"/>
          <p14:tracePt t="34924" x="8018463" y="4000500"/>
          <p14:tracePt t="34970" x="7947025" y="4010025"/>
          <p14:tracePt t="34970" x="7939088" y="4010025"/>
          <p14:tracePt t="34986" x="7894638" y="4017963"/>
          <p14:tracePt t="34989" x="7840663" y="4027488"/>
          <p14:tracePt t="35002" x="7724775" y="4044950"/>
          <p14:tracePt t="35013" x="7581900" y="4081463"/>
          <p14:tracePt t="35024" x="7394575" y="4133850"/>
          <p14:tracePt t="35041" x="7161213" y="4179888"/>
          <p14:tracePt t="35057" x="6884988" y="4241800"/>
          <p14:tracePt t="35074" x="6858000" y="4259263"/>
          <p14:tracePt t="35091" x="6697663" y="4276725"/>
          <p14:tracePt t="35108" x="6483350" y="4295775"/>
          <p14:tracePt t="35125" x="6296025" y="4322763"/>
          <p14:tracePt t="35141" x="6143625" y="4348163"/>
          <p14:tracePt t="35158" x="5973763" y="4357688"/>
          <p14:tracePt t="35174" x="5813425" y="4375150"/>
          <p14:tracePt t="35192" x="5608638" y="4402138"/>
          <p14:tracePt t="35208" x="5357813" y="4446588"/>
          <p14:tracePt t="35208" x="5197475" y="4465638"/>
          <p14:tracePt t="35226" x="4857750" y="4510088"/>
          <p14:tracePt t="35242" x="4518025" y="4545013"/>
          <p14:tracePt t="35258" x="4241800" y="4572000"/>
          <p14:tracePt t="35275" x="3973513" y="4581525"/>
          <p14:tracePt t="35291" x="3867150" y="4589463"/>
          <p14:tracePt t="35308" x="3795713" y="4598988"/>
          <p14:tracePt t="35325" x="3679825" y="4581525"/>
          <p14:tracePt t="35343" x="3670300" y="4581525"/>
          <p14:tracePt t="35358" x="3598863" y="4562475"/>
          <p14:tracePt t="35375" x="3375025" y="4500563"/>
          <p14:tracePt t="35392" x="3098800" y="4429125"/>
          <p14:tracePt t="35407" x="3017838" y="4394200"/>
          <p14:tracePt t="35426" x="2867025" y="4330700"/>
          <p14:tracePt t="35441" x="2589213" y="4224338"/>
          <p14:tracePt t="35457" x="2473325" y="4179888"/>
          <p14:tracePt t="35546" x="2473325" y="4152900"/>
          <p14:tracePt t="35549" x="2473325" y="4133850"/>
          <p14:tracePt t="35562" x="2473325" y="4108450"/>
          <p14:tracePt t="35566" x="2473325" y="4071938"/>
          <p14:tracePt t="35578" x="2473325" y="3990975"/>
          <p14:tracePt t="35591" x="2482850" y="3929063"/>
          <p14:tracePt t="35608" x="2490788" y="3867150"/>
          <p14:tracePt t="35627" x="2490788" y="3848100"/>
          <p14:tracePt t="35641" x="2490788" y="3830638"/>
          <p14:tracePt t="35658" x="2490788" y="3768725"/>
          <p14:tracePt t="35675" x="2490788" y="3741738"/>
          <p14:tracePt t="35691" x="2490788" y="3732213"/>
          <p14:tracePt t="35708" x="2490788" y="3705225"/>
          <p14:tracePt t="35726" x="2482850" y="3643313"/>
          <p14:tracePt t="35742" x="2473325" y="3598863"/>
          <p14:tracePt t="35758" x="2482850" y="3517900"/>
          <p14:tracePt t="35775" x="2500313" y="3490913"/>
          <p14:tracePt t="35882" x="2527300" y="3490913"/>
          <p14:tracePt t="35886" x="2571750" y="3465513"/>
          <p14:tracePt t="35899" x="2616200" y="3438525"/>
          <p14:tracePt t="35903" x="2670175" y="3411538"/>
          <p14:tracePt t="35910" x="2776538" y="3357563"/>
          <p14:tracePt t="35924" x="2894013" y="3313113"/>
          <p14:tracePt t="35941" x="3027363" y="3276600"/>
          <p14:tracePt t="35957" x="3152775" y="3241675"/>
          <p14:tracePt t="35974" x="3232150" y="3232150"/>
          <p14:tracePt t="35991" x="3268663" y="3224213"/>
          <p14:tracePt t="36007" x="3348038" y="3214688"/>
          <p14:tracePt t="36024" x="3509963" y="3197225"/>
          <p14:tracePt t="36041" x="3598863" y="3187700"/>
          <p14:tracePt t="36057" x="3813175" y="3143250"/>
          <p14:tracePt t="36075" x="3965575" y="3116263"/>
          <p14:tracePt t="36092" x="4044950" y="3071813"/>
          <p14:tracePt t="36108" x="4197350" y="3017838"/>
          <p14:tracePt t="36126" x="4384675" y="2965450"/>
          <p14:tracePt t="36142" x="4446588" y="2946400"/>
          <p14:tracePt t="36204" x="4527550" y="2919413"/>
          <p14:tracePt t="36220" x="4608513" y="2901950"/>
          <p14:tracePt t="36223" x="4759325" y="2884488"/>
          <p14:tracePt t="36223" x="4884738" y="2867025"/>
          <p14:tracePt t="36236" x="5000625" y="2840038"/>
          <p14:tracePt t="36241" x="5241925" y="2813050"/>
          <p14:tracePt t="36258" x="5330825" y="2803525"/>
          <p14:tracePt t="36274" x="5348288" y="2803525"/>
          <p14:tracePt t="36291" x="5429250" y="2803525"/>
          <p14:tracePt t="36308" x="5510213" y="2803525"/>
          <p14:tracePt t="36326" x="5581650" y="2813050"/>
          <p14:tracePt t="36342" x="5776913" y="2813050"/>
          <p14:tracePt t="36359" x="5983288" y="2813050"/>
          <p14:tracePt t="36375" x="6126163" y="2822575"/>
          <p14:tracePt t="36392" x="6180138" y="2847975"/>
          <p14:tracePt t="36409" x="6224588" y="2857500"/>
          <p14:tracePt t="36460" x="6242050" y="2874963"/>
          <p14:tracePt t="36464" x="6269038" y="2901950"/>
          <p14:tracePt t="36475" x="6402388" y="2973388"/>
          <p14:tracePt t="36481" x="6473825" y="3009900"/>
          <p14:tracePt t="36492" x="6608763" y="3089275"/>
          <p14:tracePt t="36509" x="6697663" y="3160713"/>
          <p14:tracePt t="36526" x="6786563" y="3214688"/>
          <p14:tracePt t="36542" x="6902450" y="3259138"/>
          <p14:tracePt t="36558" x="6991350" y="3313113"/>
          <p14:tracePt t="36558" x="7037388" y="3340100"/>
          <p14:tracePt t="36575" x="7108825" y="3375025"/>
          <p14:tracePt t="36592" x="7161213" y="3402013"/>
          <p14:tracePt t="36609" x="7197725" y="3438525"/>
          <p14:tracePt t="36625" x="7224713" y="3465513"/>
          <p14:tracePt t="36642" x="7251700" y="3509963"/>
          <p14:tracePt t="36659" x="7269163" y="3544888"/>
          <p14:tracePt t="36675" x="7269163" y="3571875"/>
          <p14:tracePt t="36692" x="7286625" y="3633788"/>
          <p14:tracePt t="36708" x="7286625" y="3679825"/>
          <p14:tracePt t="36725" x="7286625" y="3732213"/>
          <p14:tracePt t="36742" x="7286625" y="3768725"/>
          <p14:tracePt t="36759" x="7286625" y="3813175"/>
          <p14:tracePt t="36776" x="7251700" y="3884613"/>
          <p14:tracePt t="36792" x="7205663" y="3929063"/>
          <p14:tracePt t="36809" x="7161213" y="3990975"/>
          <p14:tracePt t="36825" x="7116763" y="4044950"/>
          <p14:tracePt t="36842" x="7037388" y="4108450"/>
          <p14:tracePt t="36860" x="6956425" y="4160838"/>
          <p14:tracePt t="36876" x="6919913" y="4170363"/>
          <p14:tracePt t="36893" x="6867525" y="4187825"/>
          <p14:tracePt t="36909" x="6688138" y="4232275"/>
          <p14:tracePt t="36925" x="6545263" y="4268788"/>
          <p14:tracePt t="36942" x="6357938" y="4303713"/>
          <p14:tracePt t="36958" x="6054725" y="4348163"/>
          <p14:tracePt t="36976" x="5946775" y="4367213"/>
          <p14:tracePt t="36992" x="5759450" y="4394200"/>
          <p14:tracePt t="37009" x="5616575" y="4394200"/>
          <p14:tracePt t="37025" x="5456238" y="4394200"/>
          <p14:tracePt t="37042" x="5322888" y="4394200"/>
          <p14:tracePt t="37059" x="5197475" y="4394200"/>
          <p14:tracePt t="37075" x="5133975" y="4394200"/>
          <p14:tracePt t="37092" x="5062538" y="4394200"/>
          <p14:tracePt t="37109" x="4973638" y="4384675"/>
          <p14:tracePt t="37126" x="4938713" y="4384675"/>
          <p14:tracePt t="37164" x="4911725" y="4375150"/>
          <p14:tracePt t="37175" x="4840288" y="4367213"/>
          <p14:tracePt t="37176" x="4768850" y="4357688"/>
          <p14:tracePt t="37212" x="4732338" y="4357688"/>
          <p14:tracePt t="37213" x="4687888" y="4357688"/>
          <p14:tracePt t="37225" x="4554538" y="4303713"/>
          <p14:tracePt t="37242" x="4456113" y="4259263"/>
          <p14:tracePt t="37308" x="4402138" y="4232275"/>
          <p14:tracePt t="37312" x="4394200" y="4224338"/>
          <p14:tracePt t="37325" x="4348163" y="4197350"/>
          <p14:tracePt t="37327" x="4276725" y="4152900"/>
          <p14:tracePt t="37341" x="4232275" y="4116388"/>
          <p14:tracePt t="37390" x="4224338" y="4098925"/>
          <p14:tracePt t="37394" x="4205288" y="4071938"/>
          <p14:tracePt t="37406" x="4205288" y="4062413"/>
          <p14:tracePt t="37454" x="4205288" y="4044950"/>
          <p14:tracePt t="37458" x="4205288" y="4017963"/>
          <p14:tracePt t="37458" x="4241800" y="3973513"/>
          <p14:tracePt t="37476" x="4241800" y="3946525"/>
          <p14:tracePt t="37492" x="4268788" y="3867150"/>
          <p14:tracePt t="37549" x="4303713" y="3830638"/>
          <p14:tracePt t="37553" x="4330700" y="3803650"/>
          <p14:tracePt t="37565" x="4367213" y="3786188"/>
          <p14:tracePt t="37569" x="4402138" y="3759200"/>
          <p14:tracePt t="37578" x="4473575" y="3714750"/>
          <p14:tracePt t="37591" x="4537075" y="3697288"/>
          <p14:tracePt t="37608" x="4633913" y="3660775"/>
          <p14:tracePt t="37625" x="4822825" y="3652838"/>
          <p14:tracePt t="37641" x="5027613" y="3652838"/>
          <p14:tracePt t="37659" x="5170488" y="3652838"/>
          <p14:tracePt t="37675" x="5205413" y="3652838"/>
          <p14:tracePt t="37692" x="5224463" y="3652838"/>
          <p14:tracePt t="37757" x="5232400" y="3652838"/>
          <p14:tracePt t="38510" x="5232400" y="3633788"/>
          <p14:tracePt t="38525" x="5232400" y="3625850"/>
          <p14:tracePt t="38530" x="5232400" y="3608388"/>
          <p14:tracePt t="38541" x="5214938" y="3554413"/>
          <p14:tracePt t="38549" x="5205413" y="3536950"/>
          <p14:tracePt t="38559" x="5153025" y="3490913"/>
          <p14:tracePt t="38576" x="5143500" y="3482975"/>
          <p14:tracePt t="38592" x="5099050" y="3473450"/>
          <p14:tracePt t="38609" x="5072063" y="3455988"/>
          <p14:tracePt t="38626" x="5054600" y="3455988"/>
          <p14:tracePt t="38643" x="4991100" y="3419475"/>
          <p14:tracePt t="38659" x="4813300" y="3348038"/>
          <p14:tracePt t="38676" x="4625975" y="3259138"/>
          <p14:tracePt t="38692" x="4402138" y="3143250"/>
          <p14:tracePt t="38709" x="4160838" y="3009900"/>
          <p14:tracePt t="38727" x="3929063" y="2884488"/>
          <p14:tracePt t="38742" x="3697288" y="2786063"/>
          <p14:tracePt t="38760" x="3455988" y="2714625"/>
          <p14:tracePt t="38776" x="3224213" y="2643188"/>
          <p14:tracePt t="38793" x="3017838" y="2598738"/>
          <p14:tracePt t="38810" x="2830513" y="2562225"/>
          <p14:tracePt t="38825" x="2697163" y="2544763"/>
          <p14:tracePt t="38843" x="2589213" y="2536825"/>
          <p14:tracePt t="38860" x="2455863" y="2536825"/>
          <p14:tracePt t="38876" x="2232025" y="2562225"/>
          <p14:tracePt t="38894" x="2170113" y="2589213"/>
          <p14:tracePt t="38910" x="2081213" y="2643188"/>
          <p14:tracePt t="38926" x="1955800" y="2705100"/>
          <p14:tracePt t="38944" x="1893888" y="2759075"/>
          <p14:tracePt t="38959" x="1812925" y="2847975"/>
          <p14:tracePt t="38976" x="1731963" y="2946400"/>
          <p14:tracePt t="38992" x="1660525" y="3071813"/>
          <p14:tracePt t="39010" x="1598613" y="3232150"/>
          <p14:tracePt t="39026" x="1544638" y="3482975"/>
          <p14:tracePt t="39043" x="1517650" y="3625850"/>
          <p14:tracePt t="39151" x="1517650" y="3643313"/>
          <p14:tracePt t="39156" x="1527175" y="3643313"/>
          <p14:tracePt t="39168" x="1554163" y="3679825"/>
          <p14:tracePt t="39175" x="1554163" y="3697288"/>
          <p14:tracePt t="39176" x="1589088" y="3732213"/>
          <p14:tracePt t="39193" x="1670050" y="3813175"/>
          <p14:tracePt t="39209" x="1679575" y="3840163"/>
          <p14:tracePt t="39226" x="1714500" y="3848100"/>
          <p14:tracePt t="39243" x="1839913" y="3867150"/>
          <p14:tracePt t="39260" x="1866900" y="3875088"/>
          <p14:tracePt t="39276" x="1982788" y="3911600"/>
          <p14:tracePt t="39293" x="2143125" y="3929063"/>
          <p14:tracePt t="39310" x="2286000" y="3929063"/>
          <p14:tracePt t="39326" x="2446338" y="3919538"/>
          <p14:tracePt t="39344" x="2562225" y="3919538"/>
          <p14:tracePt t="39360" x="2652713" y="3919538"/>
          <p14:tracePt t="39378" x="2759075" y="3919538"/>
          <p14:tracePt t="39393" x="2874963" y="3919538"/>
          <p14:tracePt t="39410" x="2973388" y="3919538"/>
          <p14:tracePt t="39426" x="2982913" y="3919538"/>
          <p14:tracePt t="39728" x="2955925" y="3919538"/>
          <p14:tracePt t="39731" x="2901950" y="3911600"/>
          <p14:tracePt t="39743" x="2847975" y="3902075"/>
          <p14:tracePt t="39744" x="2670175" y="3867150"/>
          <p14:tracePt t="39760" x="2438400" y="3830638"/>
          <p14:tracePt t="39777" x="2232025" y="3830638"/>
          <p14:tracePt t="39793" x="2089150" y="3822700"/>
          <p14:tracePt t="39810" x="2044700" y="3822700"/>
          <p14:tracePt t="39828" x="2027238" y="3822700"/>
          <p14:tracePt t="39844" x="1990725" y="3822700"/>
          <p14:tracePt t="39861" x="1955800" y="3822700"/>
          <p14:tracePt t="39877" x="1919288" y="3822700"/>
          <p14:tracePt t="39893" x="1893888" y="3822700"/>
          <p14:tracePt t="39910" x="1874838" y="3795713"/>
          <p14:tracePt t="39927" x="1839913" y="3786188"/>
          <p14:tracePt t="39943" x="1795463" y="3786188"/>
          <p14:tracePt t="39960" x="1741488" y="3795713"/>
          <p14:tracePt t="39977" x="1714500" y="3795713"/>
          <p14:tracePt t="40288" x="1704975" y="3795713"/>
          <p14:tracePt t="40291" x="1704975" y="3786188"/>
          <p14:tracePt t="40320" x="1697038" y="3776663"/>
          <p14:tracePt t="40336" x="1670050" y="3768725"/>
          <p14:tracePt t="40465" x="1652588" y="3768725"/>
          <p14:tracePt t="40465" x="1633538" y="3768725"/>
          <p14:tracePt t="40486" x="1625600" y="3768725"/>
          <p14:tracePt t="40498" x="1616075" y="3751263"/>
          <p14:tracePt t="40502" x="1608138" y="3751263"/>
          <p14:tracePt t="40509" x="1598613" y="3741738"/>
          <p14:tracePt t="40527" x="1562100" y="3714750"/>
          <p14:tracePt t="40544" x="1509713" y="3660775"/>
          <p14:tracePt t="40560" x="1419225" y="3581400"/>
          <p14:tracePt t="40578" x="1419225" y="3571875"/>
          <p14:tracePt t="40594" x="1401763" y="3562350"/>
          <p14:tracePt t="40610" x="1366838" y="3554413"/>
          <p14:tracePt t="40627" x="1322388" y="3527425"/>
          <p14:tracePt t="40644" x="1295400" y="3500438"/>
          <p14:tracePt t="40660" x="1223963" y="3455988"/>
          <p14:tracePt t="40693" x="1179513" y="3429000"/>
          <p14:tracePt t="40694" x="1152525" y="3419475"/>
          <p14:tracePt t="40710" x="1098550" y="3394075"/>
          <p14:tracePt t="40727" x="1054100" y="3384550"/>
          <p14:tracePt t="40744" x="1009650" y="3367088"/>
          <p14:tracePt t="40760" x="955675" y="3348038"/>
          <p14:tracePt t="40777" x="893763" y="3330575"/>
          <p14:tracePt t="40794" x="839788" y="3313113"/>
          <p14:tracePt t="40809" x="785813" y="3303588"/>
          <p14:tracePt t="40827" x="723900" y="3286125"/>
          <p14:tracePt t="40845" x="679450" y="3286125"/>
          <p14:tracePt t="40860" x="642938" y="3268663"/>
          <p14:tracePt t="40877" x="615950" y="3259138"/>
          <p14:tracePt t="40894" x="608013" y="3259138"/>
          <p14:tracePt t="40910" x="588963" y="3251200"/>
          <p14:tracePt t="40944" x="581025" y="3251200"/>
          <p14:tracePt t="40945" x="561975" y="3251200"/>
          <p14:tracePt t="40962" x="544513" y="3251200"/>
          <p14:tracePt t="40978" x="527050" y="3251200"/>
          <p14:tracePt t="40994" x="517525" y="3251200"/>
          <p14:tracePt t="41010" x="509588" y="3251200"/>
          <p14:tracePt t="41027" x="482600" y="3268663"/>
          <p14:tracePt t="41044" x="465138" y="3286125"/>
          <p14:tracePt t="41061" x="419100" y="3330575"/>
          <p14:tracePt t="41078" x="401638" y="3348038"/>
          <p14:tracePt t="41094" x="384175" y="3394075"/>
          <p14:tracePt t="41111" x="347663" y="3438525"/>
          <p14:tracePt t="41127" x="303213" y="3482975"/>
          <p14:tracePt t="41144" x="268288" y="3536950"/>
          <p14:tracePt t="41161" x="214313" y="3608388"/>
          <p14:tracePt t="41177" x="214313" y="3616325"/>
          <p14:tracePt t="41346" x="214313" y="3625850"/>
          <p14:tracePt t="41350" x="214313" y="3643313"/>
          <p14:tracePt t="41361" x="223838" y="3660775"/>
          <p14:tracePt t="41378" x="231775" y="3687763"/>
          <p14:tracePt t="41379" x="241300" y="3705225"/>
          <p14:tracePt t="41394" x="268288" y="3732213"/>
          <p14:tracePt t="41412" x="295275" y="3768725"/>
          <p14:tracePt t="41426" x="312738" y="3803650"/>
          <p14:tracePt t="41444" x="339725" y="3857625"/>
          <p14:tracePt t="41462" x="357188" y="3875088"/>
          <p14:tracePt t="41478" x="384175" y="3919538"/>
          <p14:tracePt t="41494" x="393700" y="3938588"/>
          <p14:tracePt t="41511" x="411163" y="3956050"/>
          <p14:tracePt t="41527" x="419100" y="3965575"/>
          <p14:tracePt t="41618" x="438150" y="3965575"/>
          <p14:tracePt t="41621" x="455613" y="3973513"/>
          <p14:tracePt t="41633" x="473075" y="3973513"/>
          <p14:tracePt t="41650" x="490538" y="3973513"/>
          <p14:tracePt t="41660" x="509588" y="3973513"/>
          <p14:tracePt t="41660" x="554038" y="3956050"/>
          <p14:tracePt t="41677" x="588963" y="3919538"/>
          <p14:tracePt t="41693" x="615950" y="3902075"/>
          <p14:tracePt t="41710" x="660400" y="3848100"/>
          <p14:tracePt t="41727" x="679450" y="3822700"/>
          <p14:tracePt t="41744" x="696913" y="3795713"/>
          <p14:tracePt t="41760" x="741363" y="3724275"/>
          <p14:tracePt t="41779" x="768350" y="3705225"/>
          <p14:tracePt t="41793" x="785813" y="3697288"/>
          <p14:tracePt t="41810" x="812800" y="3660775"/>
          <p14:tracePt t="41827" x="822325" y="3652838"/>
          <p14:tracePt t="41843" x="830263" y="3581400"/>
          <p14:tracePt t="41861" x="839788" y="3527425"/>
          <p14:tracePt t="41877" x="839788" y="3500438"/>
          <p14:tracePt t="41911" x="839788" y="3465513"/>
          <p14:tracePt t="41928" x="839788" y="3429000"/>
          <p14:tracePt t="41929" x="839788" y="3402013"/>
          <p14:tracePt t="41944" x="830263" y="3394075"/>
          <p14:tracePt t="42036" x="812800" y="3394075"/>
          <p14:tracePt t="42052" x="803275" y="3394075"/>
          <p14:tracePt t="42068" x="768350" y="3394075"/>
          <p14:tracePt t="42071" x="741363" y="3367088"/>
          <p14:tracePt t="42083" x="704850" y="3367088"/>
          <p14:tracePt t="42093" x="679450" y="3367088"/>
          <p14:tracePt t="42111" x="633413" y="3367088"/>
          <p14:tracePt t="42128" x="588963" y="3367088"/>
          <p14:tracePt t="42144" x="527050" y="3375025"/>
          <p14:tracePt t="42161" x="482600" y="3419475"/>
          <p14:tracePt t="42178" x="428625" y="3438525"/>
          <p14:tracePt t="42194" x="366713" y="3465513"/>
          <p14:tracePt t="42212" x="339725" y="3482975"/>
          <p14:tracePt t="42228" x="285750" y="3544888"/>
          <p14:tracePt t="42244" x="250825" y="3562350"/>
          <p14:tracePt t="42261" x="250825" y="3571875"/>
          <p14:tracePt t="42278" x="231775" y="3598863"/>
          <p14:tracePt t="42295" x="231775" y="3616325"/>
          <p14:tracePt t="42311" x="231775" y="3633788"/>
          <p14:tracePt t="42328" x="231775" y="3660775"/>
          <p14:tracePt t="42345" x="231775" y="3679825"/>
          <p14:tracePt t="42361" x="231775" y="3714750"/>
          <p14:tracePt t="42378" x="231775" y="3732213"/>
          <p14:tracePt t="42395" x="250825" y="3776663"/>
          <p14:tracePt t="42410" x="258763" y="3803650"/>
          <p14:tracePt t="42428" x="268288" y="3848100"/>
          <p14:tracePt t="42444" x="285750" y="3875088"/>
          <p14:tracePt t="42461" x="295275" y="3911600"/>
          <p14:tracePt t="42478" x="330200" y="3919538"/>
          <p14:tracePt t="42495" x="347663" y="3938588"/>
          <p14:tracePt t="42511" x="347663" y="3965575"/>
          <p14:tracePt t="42528" x="366713" y="3983038"/>
          <p14:tracePt t="42545" x="384175" y="3990975"/>
          <p14:tracePt t="42560" x="384175" y="4000500"/>
          <p14:tracePt t="42611" x="393700" y="4027488"/>
          <p14:tracePt t="42627" x="411163" y="4027488"/>
          <p14:tracePt t="42629" x="419100" y="4027488"/>
          <p14:tracePt t="42647" x="428625" y="4037013"/>
          <p14:tracePt t="42659" x="473075" y="4037013"/>
          <p14:tracePt t="42677" x="500063" y="4037013"/>
          <p14:tracePt t="42677" x="554038" y="4037013"/>
          <p14:tracePt t="42693" x="588963" y="4027488"/>
          <p14:tracePt t="42710" x="625475" y="4010025"/>
          <p14:tracePt t="42727" x="669925" y="3983038"/>
          <p14:tracePt t="42744" x="696913" y="3956050"/>
          <p14:tracePt t="42760" x="714375" y="3946525"/>
          <p14:tracePt t="42916" x="714375" y="3919538"/>
          <p14:tracePt t="42920" x="714375" y="3911600"/>
          <p14:tracePt t="42932" x="714375" y="3884613"/>
          <p14:tracePt t="42936" x="696913" y="3875088"/>
          <p14:tracePt t="42948" x="696913" y="3857625"/>
          <p14:tracePt t="43075" x="696913" y="3848100"/>
          <p14:tracePt t="43083" x="696913" y="3840163"/>
          <p14:tracePt t="43093" x="669925" y="3822700"/>
          <p14:tracePt t="43095" x="652463" y="3795713"/>
          <p14:tracePt t="43111" x="633413" y="3768725"/>
          <p14:tracePt t="43127" x="608013" y="3732213"/>
          <p14:tracePt t="43170" x="608013" y="3714750"/>
          <p14:tracePt t="43175" x="588963" y="3697288"/>
          <p14:tracePt t="43186" x="571500" y="3670300"/>
          <p14:tracePt t="43194" x="571500" y="3660775"/>
          <p14:tracePt t="43210" x="561975" y="3643313"/>
          <p14:tracePt t="43226" x="554038" y="3633788"/>
          <p14:tracePt t="43243" x="544513" y="3633788"/>
          <p14:tracePt t="43259" x="536575" y="3625850"/>
          <p14:tracePt t="43276" x="500063" y="3608388"/>
          <p14:tracePt t="43293" x="473075" y="3608388"/>
          <p14:tracePt t="43310" x="446088" y="3598863"/>
          <p14:tracePt t="43327" x="411163" y="3598863"/>
          <p14:tracePt t="43343" x="374650" y="3598863"/>
          <p14:tracePt t="43361" x="330200" y="3598863"/>
          <p14:tracePt t="43377" x="276225" y="3608388"/>
          <p14:tracePt t="43394" x="196850" y="3643313"/>
          <p14:tracePt t="43429" x="179388" y="3660775"/>
          <p14:tracePt t="43493" x="169863" y="3697288"/>
          <p14:tracePt t="43588" x="169863" y="3714750"/>
          <p14:tracePt t="43593" x="169863" y="3724275"/>
          <p14:tracePt t="43610" x="169863" y="3741738"/>
          <p14:tracePt t="43611" x="196850" y="3741738"/>
          <p14:tracePt t="43627" x="241300" y="3768725"/>
          <p14:tracePt t="43644" x="258763" y="3786188"/>
          <p14:tracePt t="43661" x="258763" y="3803650"/>
          <p14:tracePt t="43677" x="276225" y="3822700"/>
          <p14:tracePt t="43693" x="285750" y="3830638"/>
          <p14:tracePt t="43710" x="322263" y="3867150"/>
          <p14:tracePt t="43727" x="347663" y="3875088"/>
          <p14:tracePt t="43743" x="384175" y="3884613"/>
          <p14:tracePt t="43760" x="401638" y="3902075"/>
          <p14:tracePt t="43778" x="419100" y="3902075"/>
          <p14:tracePt t="43794" x="446088" y="3919538"/>
          <p14:tracePt t="43811" x="509588" y="3946525"/>
          <p14:tracePt t="43827" x="554038" y="3965575"/>
          <p14:tracePt t="43909" x="561975" y="3965575"/>
          <p14:tracePt t="43913" x="571500" y="3965575"/>
          <p14:tracePt t="43925" x="581025" y="3965575"/>
          <p14:tracePt t="43925" x="598488" y="3946525"/>
          <p14:tracePt t="43929" x="652463" y="3929063"/>
          <p14:tracePt t="43945" x="696913" y="3894138"/>
          <p14:tracePt t="43961" x="714375" y="3875088"/>
          <p14:tracePt t="43978" x="731838" y="3840163"/>
          <p14:tracePt t="43994" x="768350" y="3795713"/>
          <p14:tracePt t="44011" x="776288" y="3768725"/>
          <p14:tracePt t="44027" x="785813" y="3741738"/>
          <p14:tracePt t="44044" x="795338" y="3697288"/>
          <p14:tracePt t="44061" x="795338" y="3652838"/>
          <p14:tracePt t="44078" x="795338" y="3589338"/>
          <p14:tracePt t="44094" x="795338" y="3544888"/>
          <p14:tracePt t="44111" x="795338" y="3527425"/>
          <p14:tracePt t="44127" x="795338" y="3482975"/>
          <p14:tracePt t="44144" x="795338" y="3455988"/>
          <p14:tracePt t="44161" x="795338" y="3419475"/>
          <p14:tracePt t="44178" x="795338" y="3394075"/>
          <p14:tracePt t="44228" x="776288" y="3384550"/>
          <p14:tracePt t="44232" x="758825" y="3367088"/>
          <p14:tracePt t="44244" x="758825" y="3357563"/>
          <p14:tracePt t="44249" x="704850" y="3313113"/>
          <p14:tracePt t="44261" x="660400" y="3303588"/>
          <p14:tracePt t="44278" x="615950" y="3286125"/>
          <p14:tracePt t="44294" x="581025" y="3276600"/>
          <p14:tracePt t="44311" x="561975" y="3268663"/>
          <p14:tracePt t="44328" x="544513" y="3259138"/>
          <p14:tracePt t="44345" x="527050" y="3259138"/>
          <p14:tracePt t="44361" x="490538" y="3259138"/>
          <p14:tracePt t="44378" x="482600" y="3259138"/>
          <p14:tracePt t="44394" x="465138" y="3259138"/>
          <p14:tracePt t="44411" x="455613" y="3259138"/>
          <p14:tracePt t="44428" x="438150" y="3259138"/>
          <p14:tracePt t="44444" x="393700" y="3276600"/>
          <p14:tracePt t="44461" x="339725" y="3330575"/>
          <p14:tracePt t="44478" x="312738" y="3375025"/>
          <p14:tracePt t="44494" x="295275" y="3394075"/>
          <p14:tracePt t="44511" x="295275" y="3402013"/>
          <p14:tracePt t="44549" x="295275" y="3419475"/>
          <p14:tracePt t="44565" x="285750" y="3438525"/>
          <p14:tracePt t="44568" x="285750" y="3455988"/>
          <p14:tracePt t="44581" x="285750" y="3465513"/>
          <p14:tracePt t="44594" x="285750" y="3482975"/>
          <p14:tracePt t="44629" x="285750" y="3490913"/>
          <p14:tracePt t="44644" x="285750" y="3527425"/>
          <p14:tracePt t="44645" x="295275" y="3571875"/>
          <p14:tracePt t="44661" x="303213" y="3625850"/>
          <p14:tracePt t="44678" x="339725" y="3670300"/>
          <p14:tracePt t="44694" x="374650" y="3714750"/>
          <p14:tracePt t="44711" x="374650" y="3741738"/>
          <p14:tracePt t="44820" x="374650" y="3768725"/>
          <p14:tracePt t="44837" x="374650" y="3776663"/>
          <p14:tracePt t="44868" x="384175" y="3776663"/>
          <p14:tracePt t="44900" x="384175" y="3786188"/>
          <p14:tracePt t="44917" x="401638" y="3795713"/>
          <p14:tracePt t="44921" x="411163" y="3803650"/>
          <p14:tracePt t="45323" x="411163" y="3795713"/>
          <p14:tracePt t="45335" x="411163" y="3786188"/>
          <p14:tracePt t="45339" x="438150" y="3759200"/>
          <p14:tracePt t="45351" x="438150" y="3724275"/>
          <p14:tracePt t="45362" x="438150" y="3697288"/>
          <p14:tracePt t="45378" x="438150" y="3679825"/>
          <p14:tracePt t="45411" x="438150" y="3670300"/>
          <p14:tracePt t="45412" x="455613" y="3652838"/>
          <p14:tracePt t="45446" x="455613" y="3643313"/>
          <p14:tracePt t="45447" x="455613" y="3633788"/>
          <p14:tracePt t="45461" x="455613" y="3598863"/>
          <p14:tracePt t="45510" x="465138" y="3598863"/>
          <p14:tracePt t="45526" x="465138" y="3589338"/>
          <p14:tracePt t="45531" x="465138" y="3562350"/>
          <p14:tracePt t="45559" x="465138" y="3554413"/>
          <p14:tracePt t="45567" x="465138" y="3544888"/>
          <p14:tracePt t="45578" x="473075" y="3536950"/>
          <p14:tracePt t="45579" x="482600" y="3536950"/>
          <p14:tracePt t="45595" x="500063" y="3527425"/>
          <p14:tracePt t="45612" x="509588" y="3509963"/>
          <p14:tracePt t="45628" x="527050" y="3490913"/>
          <p14:tracePt t="45645" x="554038" y="3490913"/>
          <p14:tracePt t="45661" x="554038" y="3482975"/>
          <p14:tracePt t="45678" x="561975" y="3482975"/>
          <p14:tracePt t="45695" x="571500" y="3482975"/>
          <p14:tracePt t="45712" x="588963" y="3465513"/>
          <p14:tracePt t="45728" x="598488" y="3465513"/>
          <p14:tracePt t="45744" x="615950" y="3465513"/>
          <p14:tracePt t="45787" x="625475" y="3465513"/>
          <p14:tracePt t="45799" x="633413" y="3465513"/>
          <p14:tracePt t="45815" x="642938" y="3465513"/>
          <p14:tracePt t="45815" x="652463" y="3465513"/>
          <p14:tracePt t="45828" x="669925" y="3465513"/>
          <p14:tracePt t="45878" x="679450" y="3465513"/>
          <p14:tracePt t="45883" x="687388" y="3465513"/>
          <p14:tracePt t="45895" x="696913" y="3482975"/>
          <p14:tracePt t="45912" x="741363" y="3527425"/>
          <p14:tracePt t="45913" x="776288" y="3598863"/>
          <p14:tracePt t="45929" x="803275" y="3633788"/>
          <p14:tracePt t="45945" x="822325" y="3679825"/>
          <p14:tracePt t="45963" x="822325" y="3714750"/>
          <p14:tracePt t="45978" x="839788" y="3751263"/>
          <p14:tracePt t="45995" x="847725" y="3786188"/>
          <p14:tracePt t="46012" x="847725" y="3803650"/>
          <p14:tracePt t="46059" x="847725" y="3813175"/>
          <p14:tracePt t="46072" x="847725" y="3830638"/>
          <p14:tracePt t="46075" x="847725" y="3840163"/>
          <p14:tracePt t="46094" x="847725" y="3857625"/>
          <p14:tracePt t="46298" x="839788" y="3857625"/>
          <p14:tracePt t="46310" x="839788" y="3840163"/>
          <p14:tracePt t="46314" x="839788" y="3803650"/>
          <p14:tracePt t="46326" x="839788" y="3768725"/>
          <p14:tracePt t="46344" x="857250" y="3697288"/>
          <p14:tracePt t="46347" x="874713" y="3670300"/>
          <p14:tracePt t="46347" x="874713" y="3660775"/>
          <p14:tracePt t="46362" x="893763" y="3608388"/>
          <p14:tracePt t="46379" x="901700" y="3571875"/>
          <p14:tracePt t="46395" x="911225" y="3562350"/>
          <p14:tracePt t="46412" x="919163" y="3554413"/>
          <p14:tracePt t="46429" x="928688" y="3527425"/>
          <p14:tracePt t="46445" x="955675" y="3509963"/>
          <p14:tracePt t="46462" x="973138" y="3465513"/>
          <p14:tracePt t="46478" x="1009650" y="3446463"/>
          <p14:tracePt t="46495" x="1036638" y="3411538"/>
          <p14:tracePt t="46512" x="1036638" y="3402013"/>
          <p14:tracePt t="46585" x="1044575" y="3402013"/>
          <p14:tracePt t="46701" x="1062038" y="3411538"/>
          <p14:tracePt t="46717" x="1071563" y="3411538"/>
          <p14:tracePt t="46728" x="1081088" y="3411538"/>
          <p14:tracePt t="46733" x="1089025" y="3411538"/>
          <p14:tracePt t="46736" x="1108075" y="3411538"/>
          <p14:tracePt t="46745" x="1125538" y="3411538"/>
          <p14:tracePt t="46761" x="1143000" y="3411538"/>
          <p14:tracePt t="46777" x="1179513" y="3411538"/>
          <p14:tracePt t="46794" x="1250950" y="3429000"/>
          <p14:tracePt t="46811" x="1285875" y="3438525"/>
          <p14:tracePt t="46811" x="1295400" y="3438525"/>
          <p14:tracePt t="46827" x="1312863" y="3438525"/>
          <p14:tracePt t="46844" x="1357313" y="3455988"/>
          <p14:tracePt t="46861" x="1393825" y="3473450"/>
          <p14:tracePt t="46877" x="1419225" y="3482975"/>
          <p14:tracePt t="46985" x="1419225" y="3500438"/>
          <p14:tracePt t="47000" x="1428750" y="3517900"/>
          <p14:tracePt t="47004" x="1438275" y="3554413"/>
          <p14:tracePt t="47020" x="1438275" y="3571875"/>
          <p14:tracePt t="47028" x="1438275" y="3589338"/>
          <p14:tracePt t="47045" x="1438275" y="3616325"/>
          <p14:tracePt t="47061" x="1428750" y="3625850"/>
          <p14:tracePt t="47078" x="1428750" y="3633788"/>
          <p14:tracePt t="47095" x="1401763" y="3670300"/>
          <p14:tracePt t="47113" x="1393825" y="3679825"/>
          <p14:tracePt t="47128" x="1366838" y="3687763"/>
          <p14:tracePt t="47146" x="1312863" y="3697288"/>
          <p14:tracePt t="47162" x="1295400" y="3705225"/>
          <p14:tracePt t="47179" x="1285875" y="3705225"/>
          <p14:tracePt t="47337" x="1268413" y="3705225"/>
          <p14:tracePt t="47341" x="1250950" y="3705225"/>
          <p14:tracePt t="47353" x="1231900" y="3705225"/>
          <p14:tracePt t="47363" x="1214438" y="3705225"/>
          <p14:tracePt t="47363" x="1196975" y="3705225"/>
          <p14:tracePt t="47513" x="1187450" y="3705225"/>
          <p14:tracePt t="47519" x="1179513" y="3705225"/>
          <p14:tracePt t="47520" x="1179513" y="3714750"/>
          <p14:tracePt t="47529" x="1160463" y="3732213"/>
          <p14:tracePt t="47546" x="1143000" y="3759200"/>
          <p14:tracePt t="47563" x="1116013" y="3768725"/>
          <p14:tracePt t="47579" x="1108075" y="3803650"/>
          <p14:tracePt t="47597" x="1098550" y="3822700"/>
          <p14:tracePt t="47752" x="1098550" y="3840163"/>
          <p14:tracePt t="47757" x="1098550" y="3848100"/>
          <p14:tracePt t="47772" x="1098550" y="3857625"/>
          <p14:tracePt t="47785" x="1098550" y="3867150"/>
          <p14:tracePt t="47833" x="1098550" y="3875088"/>
          <p14:tracePt t="47833" x="1098550" y="3884613"/>
          <p14:tracePt t="47849" x="1098550" y="3902075"/>
          <p14:tracePt t="47853" x="1098550" y="3911600"/>
          <p14:tracePt t="47868" x="1098550" y="3929063"/>
          <p14:tracePt t="47876" x="1098550" y="3956050"/>
          <p14:tracePt t="47895" x="1081088" y="3983038"/>
          <p14:tracePt t="47897" x="1081088" y="4000500"/>
          <p14:tracePt t="47913" x="1081088" y="4044950"/>
          <p14:tracePt t="47929" x="1062038" y="4081463"/>
          <p14:tracePt t="47946" x="1036638" y="4108450"/>
          <p14:tracePt t="47964" x="1027113" y="4116388"/>
          <p14:tracePt t="47979" x="1027113" y="4125913"/>
          <p14:tracePt t="47996" x="1009650" y="4143375"/>
          <p14:tracePt t="48013" x="1000125" y="4152900"/>
          <p14:tracePt t="48029" x="965200" y="4179888"/>
          <p14:tracePt t="48046" x="965200" y="4187825"/>
          <p14:tracePt t="48063" x="955675" y="4205288"/>
          <p14:tracePt t="48080" x="946150" y="4205288"/>
          <p14:tracePt t="48096" x="946150" y="4224338"/>
          <p14:tracePt t="48112" x="946150" y="4251325"/>
          <p14:tracePt t="48155" x="946150" y="4259263"/>
          <p14:tracePt t="48171" x="946150" y="4268788"/>
          <p14:tracePt t="48171" x="946150" y="4276725"/>
          <p14:tracePt t="48279" x="946150" y="4286250"/>
          <p14:tracePt t="48286" x="965200" y="4286250"/>
          <p14:tracePt t="48299" x="990600" y="4286250"/>
          <p14:tracePt t="48299" x="1017588" y="4286250"/>
          <p14:tracePt t="48314" x="1089025" y="4286250"/>
          <p14:tracePt t="48329" x="1152525" y="4286250"/>
          <p14:tracePt t="48345" x="1204913" y="4286250"/>
          <p14:tracePt t="48362" x="1241425" y="4286250"/>
          <p14:tracePt t="48379" x="1268413" y="4286250"/>
          <p14:tracePt t="48442" x="1276350" y="4286250"/>
          <p14:tracePt t="48506" x="1285875" y="4286250"/>
          <p14:tracePt t="48511" x="1295400" y="4286250"/>
          <p14:tracePt t="48891" x="1303338" y="4286250"/>
          <p14:tracePt t="48895" x="1312863" y="4286250"/>
          <p14:tracePt t="48896" x="1339850" y="4259263"/>
          <p14:tracePt t="48913" x="1393825" y="4232275"/>
          <p14:tracePt t="48930" x="1455738" y="4187825"/>
          <p14:tracePt t="48947" x="1490663" y="4133850"/>
          <p14:tracePt t="48987" x="1554163" y="4125913"/>
          <p14:tracePt t="48991" x="1562100" y="4125913"/>
          <p14:tracePt t="49019" x="1679575" y="4108450"/>
          <p14:tracePt t="49035" x="1866900" y="4108450"/>
          <p14:tracePt t="49039" x="2116138" y="4133850"/>
          <p14:tracePt t="49050" x="3027363" y="4205288"/>
          <p14:tracePt t="49063" x="4071938" y="4241800"/>
          <p14:tracePt t="49080" x="5116513" y="4251325"/>
          <p14:tracePt t="49097" x="5875338" y="4259263"/>
          <p14:tracePt t="49113" x="6419850" y="4268788"/>
          <p14:tracePt t="49131" x="6491288" y="4268788"/>
          <p14:tracePt t="49148" x="6500813" y="4268788"/>
          <p14:tracePt t="49195" x="6500813" y="4259263"/>
          <p14:tracePt t="49226" x="6510338" y="4241800"/>
          <p14:tracePt t="49230" x="6518275" y="4232275"/>
          <p14:tracePt t="49243" x="6537325" y="4197350"/>
          <p14:tracePt t="49247" x="6554788" y="4170363"/>
          <p14:tracePt t="49264" x="6616700" y="4108450"/>
          <p14:tracePt t="49280" x="6670675" y="4089400"/>
          <p14:tracePt t="49296" x="6777038" y="4037013"/>
          <p14:tracePt t="49313" x="6965950" y="3973513"/>
          <p14:tracePt t="49330" x="7143750" y="3929063"/>
          <p14:tracePt t="49347" x="7286625" y="3894138"/>
          <p14:tracePt t="49363" x="7385050" y="3857625"/>
          <p14:tracePt t="49379" x="7510463" y="3822700"/>
          <p14:tracePt t="49397" x="7643813" y="3786188"/>
          <p14:tracePt t="49412" x="7796213" y="3751263"/>
          <p14:tracePt t="49430" x="7966075" y="3705225"/>
          <p14:tracePt t="49447" x="8161338" y="3652838"/>
          <p14:tracePt t="49464" x="8340725" y="3625850"/>
          <p14:tracePt t="49480" x="8501063" y="3608388"/>
          <p14:tracePt t="49497" x="8616950" y="3581400"/>
          <p14:tracePt t="49514" x="8724900" y="3554413"/>
          <p14:tracePt t="49530" x="8804275" y="3544888"/>
          <p14:tracePt t="49547" x="8858250" y="3536950"/>
          <p14:tracePt t="49563" x="8894763" y="3536950"/>
          <p14:tracePt t="49580" x="8912225" y="3527425"/>
          <p14:tracePt t="49598" x="8920163" y="3527425"/>
          <p14:tracePt t="49644" x="8939213" y="3527425"/>
          <p14:tracePt t="49661" x="8947150" y="3527425"/>
          <p14:tracePt t="49666" x="8966200" y="3509963"/>
          <p14:tracePt t="49948" x="8966200" y="3500438"/>
          <p14:tracePt t="49953" x="8966200" y="3490913"/>
          <p14:tracePt t="49965" x="8966200" y="3482975"/>
          <p14:tracePt t="49965" x="8939213" y="3473450"/>
          <p14:tracePt t="49981" x="8885238" y="3446463"/>
          <p14:tracePt t="49998" x="8858250" y="3446463"/>
          <p14:tracePt t="50014" x="8848725" y="3438525"/>
          <p14:tracePt t="50029" x="8831263" y="3419475"/>
          <p14:tracePt t="50047" x="8823325" y="3419475"/>
          <p14:tracePt t="50064" x="8804275" y="3419475"/>
          <p14:tracePt t="50156" x="8796338" y="3419475"/>
          <p14:tracePt t="50160" x="8786813" y="3419475"/>
          <p14:tracePt t="50173" x="8769350" y="3419475"/>
          <p14:tracePt t="50177" x="8759825" y="3419475"/>
          <p14:tracePt t="50188" x="8751888" y="3411538"/>
          <p14:tracePt t="50198" x="8732838" y="3402013"/>
          <p14:tracePt t="50214" x="8705850" y="3402013"/>
          <p14:tracePt t="50230" x="8680450" y="3394075"/>
          <p14:tracePt t="50247" x="8643938" y="3394075"/>
          <p14:tracePt t="50301" x="8634413" y="3394075"/>
          <p14:tracePt t="50305" x="8626475" y="3394075"/>
          <p14:tracePt t="50333" x="8609013" y="3394075"/>
          <p14:tracePt t="50349" x="8589963" y="3394075"/>
          <p14:tracePt t="50365" x="8582025" y="3394075"/>
          <p14:tracePt t="50365" x="8562975" y="3394075"/>
          <p14:tracePt t="50380" x="8537575" y="3394075"/>
          <p14:tracePt t="50397" x="8510588" y="3402013"/>
          <p14:tracePt t="50414" x="8491538" y="3411538"/>
          <p14:tracePt t="50430" x="8474075" y="3419475"/>
          <p14:tracePt t="50430" x="8474075" y="3429000"/>
          <p14:tracePt t="50449" x="8456613" y="3429000"/>
          <p14:tracePt t="50464" x="8412163" y="3465513"/>
          <p14:tracePt t="50480" x="8394700" y="3490913"/>
          <p14:tracePt t="50497" x="8367713" y="3509963"/>
          <p14:tracePt t="50514" x="8348663" y="3536950"/>
          <p14:tracePt t="50531" x="8331200" y="3554413"/>
          <p14:tracePt t="50547" x="8313738" y="3571875"/>
          <p14:tracePt t="50564" x="8296275" y="3598863"/>
          <p14:tracePt t="50581" x="8296275" y="3608388"/>
          <p14:tracePt t="50597" x="8296275" y="3625850"/>
          <p14:tracePt t="50613" x="8296275" y="3643313"/>
          <p14:tracePt t="50630" x="8286750" y="3652838"/>
          <p14:tracePt t="50647" x="8286750" y="3660775"/>
          <p14:tracePt t="50663" x="8286750" y="3679825"/>
          <p14:tracePt t="50681" x="8286750" y="3697288"/>
          <p14:tracePt t="50697" x="8286750" y="3705225"/>
          <p14:tracePt t="50714" x="8286750" y="3732213"/>
          <p14:tracePt t="50731" x="8286750" y="3751263"/>
          <p14:tracePt t="50747" x="8286750" y="3776663"/>
          <p14:tracePt t="50764" x="8286750" y="3795713"/>
          <p14:tracePt t="50780" x="8286750" y="3830638"/>
          <p14:tracePt t="50797" x="8296275" y="3840163"/>
          <p14:tracePt t="50815" x="8296275" y="3848100"/>
          <p14:tracePt t="50830" x="8296275" y="3867150"/>
          <p14:tracePt t="50847" x="8296275" y="3884613"/>
          <p14:tracePt t="50865" x="8296275" y="3929063"/>
          <p14:tracePt t="50881" x="8313738" y="3946525"/>
          <p14:tracePt t="50897" x="8323263" y="3965575"/>
          <p14:tracePt t="50914" x="8331200" y="3983038"/>
          <p14:tracePt t="50958" x="8340725" y="4000500"/>
          <p14:tracePt t="50962" x="8348663" y="4000500"/>
          <p14:tracePt t="50969" x="8348663" y="4010025"/>
          <p14:tracePt t="50979" x="8358188" y="4017963"/>
          <p14:tracePt t="50996" x="8375650" y="4017963"/>
          <p14:tracePt t="51037" x="8385175" y="4017963"/>
          <p14:tracePt t="51041" x="8394700" y="4017963"/>
          <p14:tracePt t="51070" x="8402638" y="4027488"/>
          <p14:tracePt t="51074" x="8412163" y="4027488"/>
          <p14:tracePt t="51086" x="8429625" y="4027488"/>
          <p14:tracePt t="51096" x="8466138" y="4027488"/>
          <p14:tracePt t="51113" x="8501063" y="4027488"/>
          <p14:tracePt t="51130" x="8518525" y="4027488"/>
          <p14:tracePt t="51167" x="8528050" y="4027488"/>
          <p14:tracePt t="51167" x="8537575" y="4027488"/>
          <p14:tracePt t="51180" x="8555038" y="4027488"/>
          <p14:tracePt t="51197" x="8572500" y="4027488"/>
          <p14:tracePt t="51215" x="8599488" y="4027488"/>
          <p14:tracePt t="51231" x="8616950" y="4010025"/>
          <p14:tracePt t="51248" x="8634413" y="3983038"/>
          <p14:tracePt t="51265" x="8670925" y="3938588"/>
          <p14:tracePt t="51281" x="8688388" y="3919538"/>
          <p14:tracePt t="51281" x="8688388" y="3902075"/>
          <p14:tracePt t="51298" x="8705850" y="3875088"/>
          <p14:tracePt t="51314" x="8732838" y="3867150"/>
          <p14:tracePt t="51331" x="8742363" y="3848100"/>
          <p14:tracePt t="51348" x="8759825" y="3830638"/>
          <p14:tracePt t="51364" x="8759825" y="3803650"/>
          <p14:tracePt t="51381" x="8769350" y="3776663"/>
          <p14:tracePt t="51398" x="8777288" y="3751263"/>
          <p14:tracePt t="51413" x="8777288" y="3714750"/>
          <p14:tracePt t="51430" x="8786813" y="3687763"/>
          <p14:tracePt t="51447" x="8786813" y="3670300"/>
          <p14:tracePt t="51463" x="8786813" y="3643313"/>
          <p14:tracePt t="51480" x="8786813" y="3616325"/>
          <p14:tracePt t="51498" x="8777288" y="3581400"/>
          <p14:tracePt t="51514" x="8777288" y="3554413"/>
          <p14:tracePt t="51531" x="8759825" y="3536950"/>
          <p14:tracePt t="51547" x="8759825" y="3527425"/>
          <p14:tracePt t="51564" x="8742363" y="3509963"/>
          <p14:tracePt t="51598" x="8732838" y="3500438"/>
          <p14:tracePt t="51614" x="8724900" y="3490913"/>
          <p14:tracePt t="51615" x="8715375" y="3490913"/>
          <p14:tracePt t="51651" x="8705850" y="3490913"/>
          <p14:tracePt t="51651" x="8697913" y="3490913"/>
          <p14:tracePt t="51664" x="8688388" y="3473450"/>
          <p14:tracePt t="51680" x="8680450" y="3473450"/>
          <p14:tracePt t="51698" x="8661400" y="3473450"/>
          <p14:tracePt t="51714" x="8643938" y="3455988"/>
          <p14:tracePt t="51731" x="8626475" y="3455988"/>
          <p14:tracePt t="51748" x="8589963" y="3455988"/>
          <p14:tracePt t="51764" x="8545513" y="3455988"/>
          <p14:tracePt t="51781" x="8510588" y="3455988"/>
          <p14:tracePt t="51798" x="8483600" y="3455988"/>
          <p14:tracePt t="51814" x="8456613" y="3455988"/>
          <p14:tracePt t="51831" x="8439150" y="3473450"/>
          <p14:tracePt t="51848" x="8412163" y="3490913"/>
          <p14:tracePt t="51865" x="8394700" y="3500438"/>
          <p14:tracePt t="51881" x="8358188" y="3527425"/>
          <p14:tracePt t="51898" x="8340725" y="3554413"/>
          <p14:tracePt t="51915" x="8331200" y="3581400"/>
          <p14:tracePt t="51930" x="8331200" y="3598863"/>
          <p14:tracePt t="51948" x="8323263" y="3633788"/>
          <p14:tracePt t="51964" x="8323263" y="3660775"/>
          <p14:tracePt t="51981" x="8313738" y="3705225"/>
          <p14:tracePt t="51999" x="8313738" y="3741738"/>
          <p14:tracePt t="52014" x="8313738" y="3768725"/>
          <p14:tracePt t="52031" x="8313738" y="3813175"/>
          <p14:tracePt t="52048" x="8313738" y="3848100"/>
          <p14:tracePt t="52064" x="8313738" y="3884613"/>
          <p14:tracePt t="52064" x="8313738" y="3902075"/>
          <p14:tracePt t="52097" x="8323263" y="3919538"/>
          <p14:tracePt t="52099" x="8340725" y="3965575"/>
          <p14:tracePt t="52115" x="8348663" y="3983038"/>
          <p14:tracePt t="52131" x="8358188" y="3990975"/>
          <p14:tracePt t="52149" x="8367713" y="4000500"/>
          <p14:tracePt t="52164" x="8375650" y="4017963"/>
          <p14:tracePt t="52181" x="8394700" y="4017963"/>
          <p14:tracePt t="52198" x="8456613" y="4037013"/>
          <p14:tracePt t="52214" x="8501063" y="4037013"/>
          <p14:tracePt t="52231" x="8537575" y="4037013"/>
          <p14:tracePt t="52248" x="8562975" y="4037013"/>
          <p14:tracePt t="52265" x="8572500" y="4037013"/>
          <p14:tracePt t="52281" x="8589963" y="4037013"/>
          <p14:tracePt t="52298" x="8599488" y="4037013"/>
          <p14:tracePt t="52314" x="8599488" y="4027488"/>
          <p14:tracePt t="52331" x="8599488" y="4010025"/>
          <p14:tracePt t="52348" x="8599488" y="3983038"/>
          <p14:tracePt t="52366" x="8599488" y="3938588"/>
          <p14:tracePt t="52381" x="8572500" y="3830638"/>
          <p14:tracePt t="52400" x="8510588" y="3768725"/>
          <p14:tracePt t="52415" x="8394700" y="3697288"/>
          <p14:tracePt t="52432" x="8277225" y="3616325"/>
          <p14:tracePt t="52449" x="8197850" y="3571875"/>
          <p14:tracePt t="52464" x="8134350" y="3527425"/>
          <p14:tracePt t="52464" x="8099425" y="3500438"/>
          <p14:tracePt t="52484" x="8089900" y="3490913"/>
          <p14:tracePt t="52498" x="8062913" y="3465513"/>
          <p14:tracePt t="52515" x="8045450" y="3446463"/>
          <p14:tracePt t="52532" x="8037513" y="3419475"/>
          <p14:tracePt t="52548" x="8018463" y="3402013"/>
          <p14:tracePt t="52564" x="8010525" y="3402013"/>
          <p14:tracePt t="52582" x="7983538" y="3384550"/>
          <p14:tracePt t="52598" x="7974013" y="3375025"/>
          <p14:tracePt t="52615" x="7956550" y="3367088"/>
          <p14:tracePt t="52632" x="7920038" y="3357563"/>
          <p14:tracePt t="52648" x="7912100" y="3357563"/>
          <p14:tracePt t="52665" x="7902575" y="3348038"/>
          <p14:tracePt t="52752" x="7894638" y="3348038"/>
          <p14:tracePt t="52756" x="7875588" y="3348038"/>
          <p14:tracePt t="52769" x="7867650" y="3348038"/>
          <p14:tracePt t="52770" x="7858125" y="3348038"/>
          <p14:tracePt t="52782" x="7848600" y="3348038"/>
          <p14:tracePt t="52782" x="7840663" y="3348038"/>
          <p14:tracePt t="52816" x="7831138" y="3348038"/>
          <p14:tracePt t="52817" x="7823200" y="3348038"/>
          <p14:tracePt t="52831" x="7759700" y="3348038"/>
          <p14:tracePt t="52849" x="7732713" y="3348038"/>
          <p14:tracePt t="52865" x="7705725" y="3348038"/>
          <p14:tracePt t="52882" x="7680325" y="3357563"/>
          <p14:tracePt t="52898" x="7670800" y="3367088"/>
          <p14:tracePt t="52915" x="7653338" y="3384550"/>
          <p14:tracePt t="52915" x="7643813" y="3402013"/>
          <p14:tracePt t="52933" x="7634288" y="3411538"/>
          <p14:tracePt t="52949" x="7626350" y="3438525"/>
          <p14:tracePt t="52966" x="7616825" y="3438525"/>
          <p14:tracePt t="52981" x="7616825" y="3455988"/>
          <p14:tracePt t="52998" x="7608888" y="3473450"/>
          <p14:tracePt t="53015" x="7608888" y="3500438"/>
          <p14:tracePt t="53032" x="7608888" y="3517900"/>
          <p14:tracePt t="53048" x="7608888" y="3536950"/>
          <p14:tracePt t="53065" x="7608888" y="3554413"/>
          <p14:tracePt t="53082" x="7608888" y="3581400"/>
          <p14:tracePt t="53098" x="7608888" y="3598863"/>
          <p14:tracePt t="53115" x="7608888" y="3616325"/>
          <p14:tracePt t="53132" x="7608888" y="3625850"/>
          <p14:tracePt t="53148" x="7608888" y="3633788"/>
          <p14:tracePt t="53165" x="7608888" y="3652838"/>
          <p14:tracePt t="53182" x="7616825" y="3652838"/>
          <p14:tracePt t="53199" x="7616825" y="3660775"/>
          <p14:tracePt t="53232" x="7634288" y="3679825"/>
          <p14:tracePt t="53233" x="7643813" y="3687763"/>
          <p14:tracePt t="53280" x="7653338" y="3697288"/>
          <p14:tracePt t="53285" x="7661275" y="3705225"/>
          <p14:tracePt t="53298" x="7670800" y="3705225"/>
          <p14:tracePt t="53299" x="7705725" y="3714750"/>
          <p14:tracePt t="53315" x="7769225" y="3724275"/>
          <p14:tracePt t="53333" x="7786688" y="3724275"/>
          <p14:tracePt t="53349" x="7804150" y="3724275"/>
          <p14:tracePt t="53365" x="7840663" y="3724275"/>
          <p14:tracePt t="53382" x="7894638" y="3724275"/>
          <p14:tracePt t="53398" x="7920038" y="3724275"/>
          <p14:tracePt t="53415" x="7956550" y="3724275"/>
          <p14:tracePt t="53432" x="7966075" y="3724275"/>
          <p14:tracePt t="53448" x="7991475" y="3714750"/>
          <p14:tracePt t="53464" x="8010525" y="3705225"/>
          <p14:tracePt t="53481" x="8027988" y="3697288"/>
          <p14:tracePt t="53498" x="8037513" y="3687763"/>
          <p14:tracePt t="53515" x="8054975" y="3670300"/>
          <p14:tracePt t="53532" x="8062913" y="3625850"/>
          <p14:tracePt t="53549" x="8072438" y="3608388"/>
          <p14:tracePt t="53565" x="8089900" y="3544888"/>
          <p14:tracePt t="53582" x="8108950" y="3482975"/>
          <p14:tracePt t="53599" x="8116888" y="3446463"/>
          <p14:tracePt t="53615" x="8126413" y="3411538"/>
          <p14:tracePt t="53632" x="8126413" y="3357563"/>
          <p14:tracePt t="53649" x="8126413" y="3330575"/>
          <p14:tracePt t="53666" x="8126413" y="3313113"/>
          <p14:tracePt t="53682" x="8126413" y="3303588"/>
          <p14:tracePt t="53698" x="8126413" y="3295650"/>
          <p14:tracePt t="53745" x="8126413" y="3286125"/>
          <p14:tracePt t="53749" x="8126413" y="3276600"/>
          <p14:tracePt t="53777" x="8126413" y="3268663"/>
          <p14:tracePt t="53797" x="8108950" y="3259138"/>
          <p14:tracePt t="53808" x="8089900" y="3251200"/>
          <p14:tracePt t="53813" x="8072438" y="3251200"/>
          <p14:tracePt t="53831" x="8027988" y="3232150"/>
          <p14:tracePt t="53832" x="7966075" y="3214688"/>
          <p14:tracePt t="53849" x="7920038" y="3214688"/>
          <p14:tracePt t="53865" x="7902575" y="3205163"/>
          <p14:tracePt t="53882" x="7885113" y="3205163"/>
          <p14:tracePt t="53899" x="7848600" y="3205163"/>
          <p14:tracePt t="53915" x="7831138" y="3205163"/>
          <p14:tracePt t="53931" x="7777163" y="3205163"/>
          <p14:tracePt t="53948" x="7732713" y="3205163"/>
          <p14:tracePt t="53965" x="7697788" y="3205163"/>
          <p14:tracePt t="53981" x="7661275" y="3205163"/>
          <p14:tracePt t="53998" x="7643813" y="3205163"/>
          <p14:tracePt t="54015" x="7626350" y="3214688"/>
          <p14:tracePt t="54032" x="7599363" y="3232150"/>
          <p14:tracePt t="54048" x="7581900" y="3232150"/>
          <p14:tracePt t="54065" x="7581900" y="3241675"/>
          <p14:tracePt t="54081" x="7554913" y="3276600"/>
          <p14:tracePt t="54099" x="7545388" y="3295650"/>
          <p14:tracePt t="54117" x="7537450" y="3322638"/>
          <p14:tracePt t="54132" x="7527925" y="3367088"/>
          <p14:tracePt t="54150" x="7518400" y="3402013"/>
          <p14:tracePt t="54166" x="7518400" y="3465513"/>
          <p14:tracePt t="54184" x="7518400" y="3500438"/>
          <p14:tracePt t="54199" x="7518400" y="3527425"/>
          <p14:tracePt t="54216" x="7518400" y="3544888"/>
          <p14:tracePt t="54232" x="7518400" y="3571875"/>
          <p14:tracePt t="54249" x="7537450" y="3589338"/>
          <p14:tracePt t="54265" x="7554913" y="3633788"/>
          <p14:tracePt t="54282" x="7572375" y="3660775"/>
          <p14:tracePt t="54299" x="7581900" y="3687763"/>
          <p14:tracePt t="54316" x="7589838" y="3697288"/>
          <p14:tracePt t="54332" x="7599363" y="3697288"/>
          <p14:tracePt t="54387" x="7608888" y="3714750"/>
          <p14:tracePt t="54403" x="7626350" y="3724275"/>
          <p14:tracePt t="54407" x="7634288" y="3724275"/>
          <p14:tracePt t="54421" x="7653338" y="3732213"/>
          <p14:tracePt t="54423" x="7661275" y="3732213"/>
          <p14:tracePt t="54432" x="7715250" y="3732213"/>
          <p14:tracePt t="54448" x="7777163" y="3732213"/>
          <p14:tracePt t="54465" x="7867650" y="3732213"/>
          <p14:tracePt t="54483" x="7920038" y="3732213"/>
          <p14:tracePt t="54499" x="7966075" y="3732213"/>
          <p14:tracePt t="54517" x="8001000" y="3732213"/>
          <p14:tracePt t="54532" x="8054975" y="3705225"/>
          <p14:tracePt t="54549" x="8099425" y="3660775"/>
          <p14:tracePt t="54583" x="8134350" y="3625850"/>
          <p14:tracePt t="54584" x="8170863" y="3581400"/>
          <p14:tracePt t="54599" x="8188325" y="3562350"/>
          <p14:tracePt t="54616" x="8197850" y="3544888"/>
          <p14:tracePt t="54632" x="8205788" y="3517900"/>
          <p14:tracePt t="54648" x="8205788" y="3509963"/>
          <p14:tracePt t="54665" x="8205788" y="3473450"/>
          <p14:tracePt t="54682" x="8205788" y="3465513"/>
          <p14:tracePt t="54699" x="8205788" y="3446463"/>
          <p14:tracePt t="54716" x="8205788" y="3419475"/>
          <p14:tracePt t="54733" x="8205788" y="3394075"/>
          <p14:tracePt t="54749" x="8170863" y="3340100"/>
          <p14:tracePt t="54766" x="8108950" y="3295650"/>
          <p14:tracePt t="54782" x="8054975" y="3276600"/>
          <p14:tracePt t="54799" x="8018463" y="3259138"/>
          <p14:tracePt t="54816" x="7966075" y="3251200"/>
          <p14:tracePt t="54832" x="7912100" y="3251200"/>
          <p14:tracePt t="54832" x="7875588" y="3251200"/>
          <p14:tracePt t="54850" x="7858125" y="3251200"/>
          <p14:tracePt t="54865" x="7786688" y="3251200"/>
          <p14:tracePt t="54884" x="7759700" y="3251200"/>
          <p14:tracePt t="54899" x="7732713" y="3251200"/>
          <p14:tracePt t="54916" x="7715250" y="3251200"/>
          <p14:tracePt t="54932" x="7697788" y="3251200"/>
          <p14:tracePt t="54948" x="7680325" y="3251200"/>
          <p14:tracePt t="54965" x="7661275" y="3251200"/>
          <p14:tracePt t="54981" x="7634288" y="3251200"/>
          <p14:tracePt t="54999" x="7616825" y="3276600"/>
          <p14:tracePt t="55016" x="7599363" y="3295650"/>
          <p14:tracePt t="55033" x="7581900" y="3313113"/>
          <p14:tracePt t="55048" x="7562850" y="3340100"/>
          <p14:tracePt t="55066" x="7554913" y="3367088"/>
          <p14:tracePt t="55098" x="7545388" y="3411538"/>
          <p14:tracePt t="55099" x="7537450" y="3446463"/>
          <p14:tracePt t="55116" x="7537450" y="3473450"/>
          <p14:tracePt t="55134" x="7527925" y="3517900"/>
          <p14:tracePt t="55148" x="7527925" y="3544888"/>
          <p14:tracePt t="55165" x="7527925" y="3571875"/>
          <p14:tracePt t="55182" x="7527925" y="3581400"/>
          <p14:tracePt t="55198" x="7527925" y="3608388"/>
          <p14:tracePt t="55215" x="7527925" y="3616325"/>
          <p14:tracePt t="55231" x="7537450" y="3633788"/>
          <p14:tracePt t="55248" x="7545388" y="3633788"/>
          <p14:tracePt t="55265" x="7554913" y="3643313"/>
          <p14:tracePt t="55281" x="7572375" y="3652838"/>
          <p14:tracePt t="55298" x="7608888" y="3679825"/>
          <p14:tracePt t="55315" x="7616825" y="3679825"/>
          <p14:tracePt t="55332" x="7643813" y="3679825"/>
          <p14:tracePt t="55348" x="7697788" y="3687763"/>
          <p14:tracePt t="55365" x="7759700" y="3697288"/>
          <p14:tracePt t="55382" x="7804150" y="3697288"/>
          <p14:tracePt t="55400" x="7840663" y="3697288"/>
          <p14:tracePt t="55416" x="7867650" y="3697288"/>
          <p14:tracePt t="55433" x="7902575" y="3679825"/>
          <p14:tracePt t="55450" x="7929563" y="3679825"/>
          <p14:tracePt t="55466" x="7966075" y="3652838"/>
          <p14:tracePt t="55483" x="7983538" y="3633788"/>
          <p14:tracePt t="55500" x="8010525" y="3616325"/>
          <p14:tracePt t="55516" x="8010525" y="3598863"/>
          <p14:tracePt t="55533" x="8018463" y="3554413"/>
          <p14:tracePt t="55549" x="8018463" y="3536950"/>
          <p14:tracePt t="55566" x="8018463" y="3517900"/>
          <p14:tracePt t="55582" x="8018463" y="3490913"/>
          <p14:tracePt t="55700" x="8018463" y="3482975"/>
          <p14:tracePt t="55750" x="8018463" y="3473450"/>
          <p14:tracePt t="55764" x="8010525" y="3473450"/>
          <p14:tracePt t="55769" x="8001000" y="3473450"/>
          <p14:tracePt t="55782" x="7974013" y="3473450"/>
          <p14:tracePt t="55786" x="7947025" y="3473450"/>
          <p14:tracePt t="55800" x="7848600" y="3473450"/>
          <p14:tracePt t="55833" x="7751763" y="3473450"/>
          <p14:tracePt t="55834" x="7643813" y="3473450"/>
          <p14:tracePt t="55850" x="7527925" y="3473450"/>
          <p14:tracePt t="55866" x="7412038" y="3482975"/>
          <p14:tracePt t="55883" x="7259638" y="3527425"/>
          <p14:tracePt t="55900" x="7081838" y="3554413"/>
          <p14:tracePt t="55915" x="6884988" y="3581400"/>
          <p14:tracePt t="55933" x="6697663" y="3608388"/>
          <p14:tracePt t="55949" x="6446838" y="3616325"/>
          <p14:tracePt t="55966" x="6438900" y="3616325"/>
          <p14:tracePt t="56052" x="6402388" y="3616325"/>
          <p14:tracePt t="56068" x="6375400" y="3616325"/>
          <p14:tracePt t="56085" x="6323013" y="3643313"/>
          <p14:tracePt t="56101" x="6276975" y="3643313"/>
          <p14:tracePt t="56101" x="6188075" y="3652838"/>
          <p14:tracePt t="56115" x="6027738" y="3652838"/>
          <p14:tracePt t="56132" x="5911850" y="3652838"/>
          <p14:tracePt t="56149" x="5867400" y="3652838"/>
          <p14:tracePt t="56166" x="5830888" y="3652838"/>
          <p14:tracePt t="56182" x="5813425" y="3652838"/>
          <p14:tracePt t="56199" x="5803900" y="3652838"/>
          <p14:tracePt t="56256" x="5795963" y="3652838"/>
          <p14:tracePt t="56264" x="5768975" y="3652838"/>
          <p14:tracePt t="56277" x="5732463" y="3652838"/>
          <p14:tracePt t="56281" x="5688013" y="3652838"/>
          <p14:tracePt t="56293" x="5680075" y="3652838"/>
          <p14:tracePt t="56341" x="5643563" y="3652838"/>
          <p14:tracePt t="56345" x="5554663" y="3670300"/>
          <p14:tracePt t="56357" x="5446713" y="3679825"/>
          <p14:tracePt t="56360" x="5313363" y="3697288"/>
          <p14:tracePt t="56372" x="5072063" y="3705225"/>
          <p14:tracePt t="56383" x="4822825" y="3732213"/>
          <p14:tracePt t="56399" x="4616450" y="3751263"/>
          <p14:tracePt t="56416" x="4394200" y="3768725"/>
          <p14:tracePt t="56433" x="4224338" y="3795713"/>
          <p14:tracePt t="56449" x="4197350" y="3795713"/>
          <p14:tracePt t="56485" x="4108450" y="3813175"/>
          <p14:tracePt t="56486" x="4027488" y="3830638"/>
          <p14:tracePt t="56500" x="3759200" y="3867150"/>
          <p14:tracePt t="56517" x="3375025" y="3902075"/>
          <p14:tracePt t="56533" x="3009900" y="3946525"/>
          <p14:tracePt t="56550" x="2670175" y="4000500"/>
          <p14:tracePt t="56567" x="2438400" y="4027488"/>
          <p14:tracePt t="56583" x="2143125" y="4037013"/>
          <p14:tracePt t="56601" x="1965325" y="4037013"/>
          <p14:tracePt t="56616" x="1857375" y="4037013"/>
          <p14:tracePt t="56633" x="1785938" y="4037013"/>
          <p14:tracePt t="56650" x="1731963" y="4037013"/>
          <p14:tracePt t="56667" x="1679575" y="4037013"/>
          <p14:tracePt t="56683" x="1670050" y="4037013"/>
          <p14:tracePt t="56700" x="1616075" y="4037013"/>
          <p14:tracePt t="56717" x="1554163" y="4017963"/>
          <p14:tracePt t="56733" x="1482725" y="3990975"/>
          <p14:tracePt t="56750" x="1438275" y="3965575"/>
          <p14:tracePt t="56767" x="1411288" y="3938588"/>
          <p14:tracePt t="56783" x="1411288" y="3929063"/>
          <p14:tracePt t="56800" x="1411288" y="3902075"/>
          <p14:tracePt t="56816" x="1411288" y="3884613"/>
          <p14:tracePt t="56833" x="1411288" y="3848100"/>
          <p14:tracePt t="56850" x="1411288" y="3813175"/>
          <p14:tracePt t="56866" x="1411288" y="3768725"/>
          <p14:tracePt t="56866" x="1411288" y="3751263"/>
          <p14:tracePt t="56885" x="1411288" y="3724275"/>
          <p14:tracePt t="56901" x="1446213" y="3670300"/>
          <p14:tracePt t="56918" x="1455738" y="3652838"/>
          <p14:tracePt t="56934" x="1473200" y="3643313"/>
          <p14:tracePt t="56950" x="1473200" y="3625850"/>
          <p14:tracePt t="56968" x="1490663" y="3598863"/>
          <p14:tracePt t="56983" x="1500188" y="3598863"/>
          <p14:tracePt t="57000" x="1509713" y="3598863"/>
          <p14:tracePt t="57016" x="1536700" y="3589338"/>
          <p14:tracePt t="57033" x="1554163" y="3571875"/>
          <p14:tracePt t="57049" x="1598613" y="3544888"/>
          <p14:tracePt t="57066" x="1643063" y="3544888"/>
          <p14:tracePt t="57082" x="1687513" y="3517900"/>
          <p14:tracePt t="57100" x="1751013" y="3509963"/>
          <p14:tracePt t="57117" x="1776413" y="3509963"/>
          <p14:tracePt t="57133" x="1795463" y="3509963"/>
          <p14:tracePt t="57150" x="1822450" y="3509963"/>
          <p14:tracePt t="57167" x="1857375" y="3509963"/>
          <p14:tracePt t="57184" x="1893888" y="3509963"/>
          <p14:tracePt t="57200" x="1928813" y="3509963"/>
          <p14:tracePt t="57217" x="1946275" y="3509963"/>
          <p14:tracePt t="57286" x="1955800" y="3509963"/>
          <p14:tracePt t="57303" x="1982788" y="3509963"/>
          <p14:tracePt t="57307" x="1990725" y="3509963"/>
          <p14:tracePt t="57333" x="2000250" y="3509963"/>
          <p14:tracePt t="57355" x="2009775" y="3517900"/>
          <p14:tracePt t="57382" x="2036763" y="3517900"/>
          <p14:tracePt t="57391" x="2044700" y="3536950"/>
          <p14:tracePt t="57406" x="2071688" y="3554413"/>
          <p14:tracePt t="57407" x="2081213" y="3562350"/>
          <p14:tracePt t="57417" x="2081213" y="3589338"/>
          <p14:tracePt t="57434" x="2089150" y="3616325"/>
          <p14:tracePt t="57451" x="2089150" y="3643313"/>
          <p14:tracePt t="57467" x="2089150" y="3670300"/>
          <p14:tracePt t="57485" x="2089150" y="3697288"/>
          <p14:tracePt t="57500" x="2089150" y="3714750"/>
          <p14:tracePt t="57517" x="2089150" y="3732213"/>
          <p14:tracePt t="57559" x="2089150" y="3741738"/>
          <p14:tracePt t="57564" x="2089150" y="3751263"/>
          <p14:tracePt t="57591" x="2089150" y="3768725"/>
          <p14:tracePt t="57595" x="2089150" y="3776663"/>
          <p14:tracePt t="57623" x="2089150" y="3786188"/>
          <p14:tracePt t="57627" x="2089150" y="3803650"/>
          <p14:tracePt t="57639" x="2089150" y="3822700"/>
          <p14:tracePt t="57650" x="2089150" y="3830638"/>
          <p14:tracePt t="57666" x="2081213" y="3848100"/>
          <p14:tracePt t="57707" x="2071688" y="3857625"/>
          <p14:tracePt t="57719" x="2071688" y="3875088"/>
          <p14:tracePt t="57733" x="2071688" y="3884613"/>
          <p14:tracePt t="57751" x="2062163" y="3884613"/>
          <p14:tracePt t="57751" x="2054225" y="3884613"/>
          <p14:tracePt t="57766" x="2036763" y="3884613"/>
          <p14:tracePt t="57783" x="2017713" y="3884613"/>
          <p14:tracePt t="57800" x="2000250" y="3884613"/>
          <p14:tracePt t="57816" x="1982788" y="3884613"/>
          <p14:tracePt t="57833" x="1973263" y="3884613"/>
          <p14:tracePt t="58071" x="1965325" y="3884613"/>
          <p14:tracePt t="58291" x="1955800" y="3884613"/>
          <p14:tracePt t="58298" x="1955800" y="3875088"/>
          <p14:tracePt t="58310" x="1955800" y="3848100"/>
          <p14:tracePt t="58327" x="1955800" y="3840163"/>
          <p14:tracePt t="58330" x="1955800" y="3830638"/>
          <p14:tracePt t="58335" x="1946275" y="3795713"/>
          <p14:tracePt t="58351" x="1919288" y="3768725"/>
          <p14:tracePt t="58367" x="1919288" y="3759200"/>
          <p14:tracePt t="58503" x="1919288" y="3741738"/>
          <p14:tracePt t="58504" x="1919288" y="3714750"/>
          <p14:tracePt t="58525" x="1928813" y="3714750"/>
          <p14:tracePt t="58537" x="1955800" y="3705225"/>
          <p14:tracePt t="58551" x="1973263" y="3697288"/>
          <p14:tracePt t="58553" x="1973263" y="3687763"/>
          <p14:tracePt t="58567" x="2000250" y="3670300"/>
          <p14:tracePt t="58585" x="2017713" y="3670300"/>
          <p14:tracePt t="58601" x="2027238" y="3670300"/>
          <p14:tracePt t="58618" x="2044700" y="3652838"/>
          <p14:tracePt t="58634" x="2081213" y="3652838"/>
          <p14:tracePt t="58651" x="2098675" y="3652838"/>
          <p14:tracePt t="58697" x="2108200" y="3652838"/>
          <p14:tracePt t="58701" x="2116138" y="3652838"/>
          <p14:tracePt t="58764" x="2125663" y="3660775"/>
          <p14:tracePt t="58777" x="2133600" y="3670300"/>
          <p14:tracePt t="58797" x="2143125" y="3679825"/>
          <p14:tracePt t="58841" x="2143125" y="3687763"/>
          <p14:tracePt t="58844" x="2143125" y="3697288"/>
          <p14:tracePt t="58858" x="2143125" y="3705225"/>
          <p14:tracePt t="58872" x="2143125" y="3714750"/>
          <p14:tracePt t="58888" x="2143125" y="3724275"/>
          <p14:tracePt t="58892" x="2143125" y="3732213"/>
          <p14:tracePt t="58905" x="2143125" y="3741738"/>
          <p14:tracePt t="58968" x="2143125" y="3751263"/>
          <p14:tracePt t="58972" x="2143125" y="3759200"/>
          <p14:tracePt t="58984" x="2143125" y="3768725"/>
          <p14:tracePt t="58987" x="2143125" y="3786188"/>
          <p14:tracePt t="59000" x="2143125" y="3795713"/>
          <p14:tracePt t="59017" x="2143125" y="3803650"/>
          <p14:tracePt t="59033" x="2143125" y="3813175"/>
          <p14:tracePt t="59050" x="2143125" y="3822700"/>
          <p14:tracePt t="59067" x="2143125" y="3830638"/>
          <p14:tracePt t="59512" x="2143125" y="3840163"/>
          <p14:tracePt t="59528" x="2152650" y="3840163"/>
          <p14:tracePt t="59532" x="2160588" y="3848100"/>
          <p14:tracePt t="59544" x="2187575" y="3848100"/>
          <p14:tracePt t="59549" x="2251075" y="3848100"/>
          <p14:tracePt t="59568" x="2312988" y="3848100"/>
          <p14:tracePt t="59584" x="2366963" y="3848100"/>
          <p14:tracePt t="59601" x="2411413" y="3830638"/>
          <p14:tracePt t="59641" x="2446338" y="3830638"/>
          <p14:tracePt t="59641" x="2455863" y="3830638"/>
          <p14:tracePt t="59651" x="2482850" y="3830638"/>
          <p14:tracePt t="59668" x="2490788" y="3830638"/>
          <p14:tracePt t="60107" x="2490788" y="3840163"/>
          <p14:tracePt t="60111" x="2482850" y="3848100"/>
          <p14:tracePt t="60139" x="2482850" y="3857625"/>
          <p14:tracePt t="60157" x="2473325" y="3857625"/>
          <p14:tracePt t="60187" x="2473325" y="3867150"/>
          <p14:tracePt t="60217" x="2490788" y="3867150"/>
          <p14:tracePt t="60223" x="2490788" y="3875088"/>
          <p14:tracePt t="60234" x="2527300" y="3875088"/>
          <p14:tracePt t="60251" x="2554288" y="3884613"/>
          <p14:tracePt t="60252" x="2581275" y="3884613"/>
          <p14:tracePt t="60268" x="2633663" y="3894138"/>
          <p14:tracePt t="60285" x="2670175" y="3902075"/>
          <p14:tracePt t="60363" x="2697163" y="3902075"/>
          <p14:tracePt t="60367" x="2705100" y="3902075"/>
          <p14:tracePt t="60374" x="2857500" y="3919538"/>
          <p14:tracePt t="60385" x="3000375" y="3919538"/>
          <p14:tracePt t="60402" x="3027363" y="3919538"/>
          <p14:tracePt t="60418" x="3036888" y="3919538"/>
          <p14:tracePt t="61501" x="3071813" y="3919538"/>
          <p14:tracePt t="61505" x="3089275" y="3919538"/>
          <p14:tracePt t="61518" x="3170238" y="3919538"/>
          <p14:tracePt t="61518" x="3205163" y="3919538"/>
          <p14:tracePt t="61535" x="3241675" y="3929063"/>
          <p14:tracePt t="61535" x="3251200" y="3946525"/>
          <p14:tracePt t="61677" x="3276600" y="3946525"/>
          <p14:tracePt t="61681" x="3322638" y="3946525"/>
          <p14:tracePt t="61693" x="3394075" y="3938588"/>
          <p14:tracePt t="61697" x="3465513" y="3929063"/>
          <p14:tracePt t="61709" x="3536950" y="3911600"/>
          <p14:tracePt t="61719" x="3589338" y="3902075"/>
          <p14:tracePt t="61736" x="3724275" y="3875088"/>
          <p14:tracePt t="61752" x="3894138" y="3822700"/>
          <p14:tracePt t="61769" x="4027488" y="3776663"/>
          <p14:tracePt t="61785" x="4143375" y="3751263"/>
          <p14:tracePt t="61802" x="4205288" y="3751263"/>
          <p14:tracePt t="61819" x="4375150" y="3732213"/>
          <p14:tracePt t="61837" x="4384675" y="3732213"/>
          <p14:tracePt t="62748" x="4394200" y="3732213"/>
          <p14:tracePt t="62781" x="4402138" y="3732213"/>
          <p14:tracePt t="62784" x="4411663" y="3732213"/>
          <p14:tracePt t="62797" x="4411663" y="3751263"/>
          <p14:tracePt t="62941" x="4411663" y="3759200"/>
          <p14:tracePt t="62958" x="4419600" y="3768725"/>
          <p14:tracePt t="62960" x="4429125" y="3776663"/>
          <p14:tracePt t="62973" x="4438650" y="3795713"/>
          <p14:tracePt t="62986" x="4456113" y="3795713"/>
          <p14:tracePt t="63023" x="4465638" y="3795713"/>
          <p14:tracePt t="63087" x="4473575" y="3795713"/>
          <p14:tracePt t="63091" x="4500563" y="3803650"/>
          <p14:tracePt t="63097" x="4545013" y="3803650"/>
          <p14:tracePt t="63102" x="4589463" y="3803650"/>
          <p14:tracePt t="63120" x="4660900" y="3813175"/>
          <p14:tracePt t="63136" x="4714875" y="3813175"/>
          <p14:tracePt t="63153" x="4822825" y="3813175"/>
          <p14:tracePt t="63170" x="4956175" y="3822700"/>
          <p14:tracePt t="63187" x="5010150" y="3830638"/>
          <p14:tracePt t="63203" x="5062538" y="3830638"/>
          <p14:tracePt t="63220" x="5133975" y="3830638"/>
          <p14:tracePt t="63236" x="5205413" y="3830638"/>
          <p14:tracePt t="63253" x="5313363" y="3830638"/>
          <p14:tracePt t="63269" x="5402263" y="3830638"/>
          <p14:tracePt t="63285" x="5456238" y="3830638"/>
          <p14:tracePt t="63303" x="5473700" y="3830638"/>
          <p14:tracePt t="63319" x="5491163" y="3830638"/>
          <p14:tracePt t="63336" x="5518150" y="3830638"/>
          <p14:tracePt t="63353" x="5545138" y="3830638"/>
          <p14:tracePt t="63370" x="5572125" y="3830638"/>
          <p14:tracePt t="63418" x="5581650" y="3830638"/>
          <p14:tracePt t="63427" x="5589588" y="3830638"/>
          <p14:tracePt t="63439" x="5599113" y="3830638"/>
          <p14:tracePt t="63439" x="5616575" y="3813175"/>
          <p14:tracePt t="63453" x="5670550" y="3813175"/>
          <p14:tracePt t="63470" x="5680075" y="3813175"/>
          <p14:tracePt t="63678" x="5688013" y="3813175"/>
          <p14:tracePt t="64143" x="5697538" y="3803650"/>
          <p14:tracePt t="65521" x="5697538" y="3795713"/>
          <p14:tracePt t="66563" x="5697538" y="3786188"/>
          <p14:tracePt t="66567" x="5697538" y="3776663"/>
          <p14:tracePt t="66579" x="5680075" y="3759200"/>
          <p14:tracePt t="66583" x="5680075" y="3751263"/>
          <p14:tracePt t="66595" x="5680075" y="3697288"/>
          <p14:tracePt t="66604" x="5680075" y="3633788"/>
          <p14:tracePt t="66621" x="5680075" y="3598863"/>
          <p14:tracePt t="66638" x="5680075" y="3536950"/>
          <p14:tracePt t="66654" x="5680075" y="3465513"/>
          <p14:tracePt t="66671" x="5680075" y="3411538"/>
          <p14:tracePt t="66689" x="5680075" y="3322638"/>
          <p14:tracePt t="66704" x="5688013" y="3259138"/>
          <p14:tracePt t="66721" x="5724525" y="3152775"/>
          <p14:tracePt t="66738" x="5768975" y="3027363"/>
          <p14:tracePt t="66754" x="5776913" y="2973388"/>
          <p14:tracePt t="66772" x="5786438" y="2938463"/>
          <p14:tracePt t="66788" x="5813425" y="2894013"/>
          <p14:tracePt t="66805" x="5822950" y="2847975"/>
          <p14:tracePt t="66821" x="5840413" y="2795588"/>
          <p14:tracePt t="66838" x="5848350" y="2768600"/>
          <p14:tracePt t="66855" x="5848350" y="2751138"/>
          <p14:tracePt t="66871" x="5848350" y="2732088"/>
          <p14:tracePt t="66888" x="5857875" y="2705100"/>
          <p14:tracePt t="66905" x="5867400" y="2687638"/>
          <p14:tracePt t="66921" x="5867400" y="2660650"/>
          <p14:tracePt t="66937" x="5867400" y="2643188"/>
          <p14:tracePt t="66978" x="5875338" y="2633663"/>
          <p14:tracePt t="67219" x="5884863" y="2625725"/>
          <p14:tracePt t="67299" x="5894388" y="2625725"/>
          <p14:tracePt t="67303" x="5902325" y="2633663"/>
          <p14:tracePt t="67314" x="5919788" y="2660650"/>
          <p14:tracePt t="67328" x="5929313" y="2687638"/>
          <p14:tracePt t="67338" x="5946775" y="2705100"/>
          <p14:tracePt t="67355" x="5973763" y="2732088"/>
          <p14:tracePt t="67371" x="6027738" y="2759075"/>
          <p14:tracePt t="67388" x="6072188" y="2786063"/>
          <p14:tracePt t="67405" x="6089650" y="2795588"/>
          <p14:tracePt t="67422" x="6099175" y="2803525"/>
          <p14:tracePt t="67437" x="6116638" y="2813050"/>
          <p14:tracePt t="67455" x="6134100" y="2822575"/>
          <p14:tracePt t="67472" x="6180138" y="2840038"/>
          <p14:tracePt t="67488" x="6232525" y="2874963"/>
          <p14:tracePt t="67504" x="6296025" y="2894013"/>
          <p14:tracePt t="67521" x="6340475" y="2911475"/>
          <p14:tracePt t="67717" x="6357938" y="2911475"/>
          <p14:tracePt t="68854" x="6367463" y="2928938"/>
          <p14:tracePt t="68858" x="6375400" y="2955925"/>
          <p14:tracePt t="68870" x="6402388" y="3009900"/>
          <p14:tracePt t="68873" x="6527800" y="3259138"/>
          <p14:tracePt t="68890" x="6608763" y="3446463"/>
          <p14:tracePt t="68906" x="6688138" y="3589338"/>
          <p14:tracePt t="68923" x="6742113" y="3687763"/>
          <p14:tracePt t="68940" x="6759575" y="3724275"/>
          <p14:tracePt t="68957" x="6769100" y="3732213"/>
          <p14:tracePt t="69014" x="6777038" y="3741738"/>
          <p14:tracePt t="69095" x="6777038" y="3751263"/>
          <p14:tracePt t="69112" x="6777038" y="3759200"/>
          <p14:tracePt t="69128" x="6777038" y="3768725"/>
          <p14:tracePt t="69960" x="6777038" y="3776663"/>
          <p14:tracePt t="70347" x="6769100" y="3776663"/>
          <p14:tracePt t="70858" x="6759575" y="3786188"/>
          <p14:tracePt t="71334" x="0" y="0"/>
        </p14:tracePtLst>
        <p14:tracePtLst>
          <p14:tracePt t="81649" x="1098550" y="4295775"/>
          <p14:tracePt t="81719" x="1108075" y="4295775"/>
          <p14:tracePt t="81784" x="1116013" y="4295775"/>
          <p14:tracePt t="81788" x="1125538" y="4295775"/>
          <p14:tracePt t="81800" x="1133475" y="4286250"/>
          <p14:tracePt t="81804" x="1152525" y="4268788"/>
          <p14:tracePt t="81816" x="1179513" y="4232275"/>
          <p14:tracePt t="81829" x="1214438" y="4197350"/>
          <p14:tracePt t="81846" x="1231900" y="4179888"/>
          <p14:tracePt t="81862" x="1322388" y="4116388"/>
          <p14:tracePt t="81880" x="1393825" y="4062413"/>
          <p14:tracePt t="81896" x="1500188" y="3973513"/>
          <p14:tracePt t="81913" x="1598613" y="3884613"/>
          <p14:tracePt t="81929" x="1687513" y="3803650"/>
          <p14:tracePt t="81946" x="1751013" y="3732213"/>
          <p14:tracePt t="81962" x="1812925" y="3660775"/>
          <p14:tracePt t="81979" x="1830388" y="3643313"/>
          <p14:tracePt t="81996" x="1847850" y="3625850"/>
          <p14:tracePt t="82012" x="1857375" y="3616325"/>
          <p14:tracePt t="82029" x="1866900" y="3608388"/>
          <p14:tracePt t="82046" x="1884363" y="3598863"/>
          <p14:tracePt t="82063" x="1901825" y="3571875"/>
          <p14:tracePt t="82078" x="1919288" y="3554413"/>
          <p14:tracePt t="82095" x="1938338" y="3536950"/>
          <p14:tracePt t="82113" x="1965325" y="3517900"/>
          <p14:tracePt t="82129" x="2000250" y="3500438"/>
          <p14:tracePt t="82146" x="2017713" y="3482975"/>
          <p14:tracePt t="82162" x="2036763" y="3482975"/>
          <p14:tracePt t="82295" x="2054225" y="3473450"/>
          <p14:tracePt t="82311" x="2062163" y="3473450"/>
          <p14:tracePt t="82318" x="2071688" y="3473450"/>
          <p14:tracePt t="82329" x="2081213" y="3473450"/>
          <p14:tracePt t="82332" x="2098675" y="3473450"/>
          <p14:tracePt t="82348" x="2125663" y="3473450"/>
          <p14:tracePt t="82363" x="2160588" y="3473450"/>
          <p14:tracePt t="82380" x="2197100" y="3473450"/>
          <p14:tracePt t="82396" x="2214563" y="3473450"/>
          <p14:tracePt t="82413" x="2232025" y="3473450"/>
          <p14:tracePt t="82429" x="2251075" y="3473450"/>
          <p14:tracePt t="82471" x="2268538" y="3482975"/>
          <p14:tracePt t="82471" x="2276475" y="3500438"/>
          <p14:tracePt t="82479" x="2295525" y="3536950"/>
          <p14:tracePt t="82495" x="2322513" y="3581400"/>
          <p14:tracePt t="82512" x="2322513" y="3598863"/>
          <p14:tracePt t="82528" x="2339975" y="3616325"/>
          <p14:tracePt t="82583" x="2357438" y="3616325"/>
          <p14:tracePt t="82588" x="2393950" y="3616325"/>
          <p14:tracePt t="82598" x="2411413" y="3616325"/>
          <p14:tracePt t="82612" x="2446338" y="3616325"/>
          <p14:tracePt t="82613" x="2554288" y="3616325"/>
          <p14:tracePt t="82628" x="2670175" y="3616325"/>
          <p14:tracePt t="82645" x="2786063" y="3616325"/>
          <p14:tracePt t="82662" x="2884488" y="3616325"/>
          <p14:tracePt t="82680" x="2928938" y="3616325"/>
          <p14:tracePt t="82695" x="2946400" y="3616325"/>
          <p14:tracePt t="82712" x="2955925" y="3616325"/>
          <p14:tracePt t="82728" x="2965450" y="3616325"/>
          <p14:tracePt t="82776" x="2973388" y="3616325"/>
          <p14:tracePt t="82780" x="3009900" y="3616325"/>
          <p14:tracePt t="82792" x="3062288" y="3616325"/>
          <p14:tracePt t="82797" x="3224213" y="3625850"/>
          <p14:tracePt t="82813" x="3402013" y="3652838"/>
          <p14:tracePt t="82830" x="3581400" y="3679825"/>
          <p14:tracePt t="82846" x="3714750" y="3679825"/>
          <p14:tracePt t="82862" x="3857625" y="3679825"/>
          <p14:tracePt t="82879" x="4000500" y="3679825"/>
          <p14:tracePt t="82896" x="4170363" y="3679825"/>
          <p14:tracePt t="82913" x="4322763" y="3679825"/>
          <p14:tracePt t="82930" x="4419600" y="3679825"/>
          <p14:tracePt t="82946" x="4483100" y="3670300"/>
          <p14:tracePt t="82963" x="4518025" y="3670300"/>
          <p14:tracePt t="82979" x="4589463" y="3652838"/>
          <p14:tracePt t="82996" x="4652963" y="3652838"/>
          <p14:tracePt t="83013" x="4759325" y="3652838"/>
          <p14:tracePt t="83030" x="4911725" y="3643313"/>
          <p14:tracePt t="83046" x="5054600" y="3643313"/>
          <p14:tracePt t="83062" x="5180013" y="3625850"/>
          <p14:tracePt t="83079" x="5197475" y="3625850"/>
          <p14:tracePt t="83114" x="5224463" y="3625850"/>
          <p14:tracePt t="83114" x="5251450" y="3625850"/>
          <p14:tracePt t="83145" x="5340350" y="3616325"/>
          <p14:tracePt t="83146" x="5419725" y="3608388"/>
          <p14:tracePt t="83163" x="5545138" y="3598863"/>
          <p14:tracePt t="83179" x="5697538" y="3598863"/>
          <p14:tracePt t="83196" x="6027738" y="3598863"/>
          <p14:tracePt t="83214" x="6232525" y="3589338"/>
          <p14:tracePt t="83230" x="6375400" y="3608388"/>
          <p14:tracePt t="83247" x="6446838" y="3608388"/>
          <p14:tracePt t="83263" x="6456363" y="3608388"/>
          <p14:tracePt t="83605" x="6456363" y="3616325"/>
          <p14:tracePt t="83613" x="6446838" y="3616325"/>
          <p14:tracePt t="83614" x="6384925" y="3633788"/>
          <p14:tracePt t="83630" x="6323013" y="3660775"/>
          <p14:tracePt t="83646" x="6269038" y="3670300"/>
          <p14:tracePt t="83663" x="6054725" y="3697288"/>
          <p14:tracePt t="83679" x="5661025" y="3732213"/>
          <p14:tracePt t="83697" x="5303838" y="3768725"/>
          <p14:tracePt t="83713" x="5037138" y="3795713"/>
          <p14:tracePt t="83730" x="4848225" y="3803650"/>
          <p14:tracePt t="83747" x="4687888" y="3803650"/>
          <p14:tracePt t="83763" x="4581525" y="3813175"/>
          <p14:tracePt t="83780" x="4554538" y="3822700"/>
          <p14:tracePt t="83796" x="4527550" y="3830638"/>
          <p14:tracePt t="83813" x="4483100" y="3830638"/>
          <p14:tracePt t="83830" x="4429125" y="3830638"/>
          <p14:tracePt t="83847" x="4367213" y="3830638"/>
          <p14:tracePt t="83863" x="4268788" y="3830638"/>
          <p14:tracePt t="83880" x="4098925" y="3830638"/>
          <p14:tracePt t="83897" x="3990975" y="3830638"/>
          <p14:tracePt t="83914" x="3911600" y="3830638"/>
          <p14:tracePt t="83930" x="3848100" y="3830638"/>
          <p14:tracePt t="83947" x="3803650" y="3830638"/>
          <p14:tracePt t="83963" x="3776663" y="3822700"/>
          <p14:tracePt t="83963" x="3751263" y="3813175"/>
          <p14:tracePt t="84025" x="3741738" y="3813175"/>
          <p14:tracePt t="84030" x="3732213" y="3813175"/>
          <p14:tracePt t="84042" x="3697288" y="3813175"/>
          <p14:tracePt t="84047" x="3652838" y="3803650"/>
          <p14:tracePt t="84064" x="3589338" y="3795713"/>
          <p14:tracePt t="84079" x="3517900" y="3795713"/>
          <p14:tracePt t="84096" x="3411538" y="3795713"/>
          <p14:tracePt t="84112" x="3251200" y="3795713"/>
          <p14:tracePt t="84130" x="3044825" y="3795713"/>
          <p14:tracePt t="84147" x="2857500" y="3795713"/>
          <p14:tracePt t="84164" x="2732088" y="3786188"/>
          <p14:tracePt t="84266" x="2724150" y="3786188"/>
          <p14:tracePt t="84362" x="2714625" y="3786188"/>
          <p14:tracePt t="84378" x="2714625" y="3776663"/>
          <p14:tracePt t="84700" x="2697163" y="3768725"/>
          <p14:tracePt t="84703" x="2670175" y="3768725"/>
          <p14:tracePt t="84716" x="2643188" y="3768725"/>
          <p14:tracePt t="84716" x="2598738" y="3768725"/>
          <p14:tracePt t="84730" x="2490788" y="3768725"/>
          <p14:tracePt t="84746" x="2133600" y="3768725"/>
          <p14:tracePt t="84763" x="1982788" y="3751263"/>
          <p14:tracePt t="84780" x="1973263" y="3741738"/>
          <p14:tracePt t="85340" x="1982788" y="3741738"/>
          <p14:tracePt t="85371" x="1990725" y="3741738"/>
          <p14:tracePt t="85612" x="1982788" y="3751263"/>
          <p14:tracePt t="85616" x="1965325" y="3768725"/>
          <p14:tracePt t="85627" x="1919288" y="3776663"/>
          <p14:tracePt t="85632" x="1857375" y="3813175"/>
          <p14:tracePt t="85649" x="1803400" y="3830638"/>
          <p14:tracePt t="85664" x="1758950" y="3867150"/>
          <p14:tracePt t="85680" x="1724025" y="3894138"/>
          <p14:tracePt t="85697" x="1704975" y="3911600"/>
          <p14:tracePt t="85714" x="1697038" y="3919538"/>
          <p14:tracePt t="85884" x="1697038" y="3929063"/>
          <p14:tracePt t="85915" x="1704975" y="3929063"/>
          <p14:tracePt t="85947" x="1704975" y="3919538"/>
          <p14:tracePt t="85963" x="1724025" y="3884613"/>
          <p14:tracePt t="85984" x="1731963" y="3867150"/>
          <p14:tracePt t="85998" x="1741488" y="3848100"/>
          <p14:tracePt t="85998" x="1751013" y="3830638"/>
          <p14:tracePt t="86014" x="1751013" y="3813175"/>
          <p14:tracePt t="86031" x="1758950" y="3803650"/>
          <p14:tracePt t="86047" x="1758950" y="3795713"/>
          <p14:tracePt t="86125" x="1758950" y="3786188"/>
          <p14:tracePt t="86129" x="1758950" y="3776663"/>
          <p14:tracePt t="86135" x="1758950" y="3768725"/>
          <p14:tracePt t="86147" x="1758950" y="3741738"/>
          <p14:tracePt t="86163" x="1758950" y="3724275"/>
          <p14:tracePt t="86180" x="1758950" y="3705225"/>
          <p14:tracePt t="86222" x="1758950" y="3697288"/>
          <p14:tracePt t="86226" x="1768475" y="3687763"/>
          <p14:tracePt t="86246" x="1785938" y="3670300"/>
          <p14:tracePt t="86254" x="1803400" y="3652838"/>
          <p14:tracePt t="86286" x="1803400" y="3643313"/>
          <p14:tracePt t="86286" x="1812925" y="3633788"/>
          <p14:tracePt t="86298" x="1812925" y="3625850"/>
          <p14:tracePt t="86334" x="1812925" y="3616325"/>
          <p14:tracePt t="86334" x="1822450" y="3616325"/>
          <p14:tracePt t="86348" x="1839913" y="3598863"/>
          <p14:tracePt t="86364" x="1857375" y="3571875"/>
          <p14:tracePt t="86381" x="1866900" y="3571875"/>
          <p14:tracePt t="86399" x="1901825" y="3554413"/>
          <p14:tracePt t="86415" x="1911350" y="3554413"/>
          <p14:tracePt t="86431" x="1911350" y="3544888"/>
          <p14:tracePt t="86509" x="1919288" y="3544888"/>
          <p14:tracePt t="86525" x="1928813" y="3544888"/>
          <p14:tracePt t="86529" x="1938338" y="3544888"/>
          <p14:tracePt t="86537" x="1982788" y="3581400"/>
          <p14:tracePt t="86547" x="2027238" y="3608388"/>
          <p14:tracePt t="86565" x="2054225" y="3625850"/>
          <p14:tracePt t="86581" x="2071688" y="3643313"/>
          <p14:tracePt t="86598" x="2098675" y="3670300"/>
          <p14:tracePt t="86615" x="2116138" y="3697288"/>
          <p14:tracePt t="86631" x="2125663" y="3697288"/>
          <p14:tracePt t="86648" x="2143125" y="3714750"/>
          <p14:tracePt t="86665" x="2152650" y="3724275"/>
          <p14:tracePt t="86681" x="2160588" y="3732213"/>
          <p14:tracePt t="86698" x="2170113" y="3751263"/>
          <p14:tracePt t="86714" x="2179638" y="3768725"/>
          <p14:tracePt t="86731" x="2179638" y="3786188"/>
          <p14:tracePt t="86748" x="2187575" y="3813175"/>
          <p14:tracePt t="86764" x="2187575" y="3822700"/>
          <p14:tracePt t="86782" x="2187575" y="3840163"/>
          <p14:tracePt t="86798" x="2187575" y="3867150"/>
          <p14:tracePt t="86815" x="2187575" y="3884613"/>
          <p14:tracePt t="86832" x="2187575" y="3911600"/>
          <p14:tracePt t="86847" x="2179638" y="3911600"/>
          <p14:tracePt t="86894" x="2170113" y="3929063"/>
          <p14:tracePt t="86978" x="2160588" y="3929063"/>
          <p14:tracePt t="87362" x="2170113" y="3929063"/>
          <p14:tracePt t="87422" x="2170113" y="3919538"/>
          <p14:tracePt t="87426" x="2179638" y="3919538"/>
          <p14:tracePt t="87434" x="2187575" y="3911600"/>
          <p14:tracePt t="87438" x="2197100" y="3911600"/>
          <p14:tracePt t="87447" x="2197100" y="3894138"/>
          <p14:tracePt t="87465" x="2197100" y="3857625"/>
          <p14:tracePt t="87481" x="2197100" y="3822700"/>
          <p14:tracePt t="87498" x="2197100" y="3795713"/>
          <p14:tracePt t="87515" x="2197100" y="3751263"/>
          <p14:tracePt t="87532" x="2232025" y="3705225"/>
          <p14:tracePt t="87548" x="2259013" y="3643313"/>
          <p14:tracePt t="87565" x="2276475" y="3616325"/>
          <p14:tracePt t="87581" x="2303463" y="3571875"/>
          <p14:tracePt t="87598" x="2357438" y="3500438"/>
          <p14:tracePt t="87616" x="2393950" y="3473450"/>
          <p14:tracePt t="87632" x="2411413" y="3455988"/>
          <p14:tracePt t="87649" x="2428875" y="3438525"/>
          <p14:tracePt t="87665" x="2438400" y="3429000"/>
          <p14:tracePt t="87682" x="2455863" y="3402013"/>
          <p14:tracePt t="87698" x="2500313" y="3384550"/>
          <p14:tracePt t="87716" x="2536825" y="3367088"/>
          <p14:tracePt t="87731" x="2562225" y="3357563"/>
          <p14:tracePt t="87747" x="2581275" y="3348038"/>
          <p14:tracePt t="87765" x="2608263" y="3330575"/>
          <p14:tracePt t="87782" x="2643188" y="3330575"/>
          <p14:tracePt t="87798" x="2679700" y="3330575"/>
          <p14:tracePt t="87815" x="2714625" y="3330575"/>
          <p14:tracePt t="87831" x="2732088" y="3330575"/>
          <p14:tracePt t="87848" x="2751138" y="3330575"/>
          <p14:tracePt t="87888" x="2768600" y="3330575"/>
          <p14:tracePt t="87903" x="2776538" y="3330575"/>
          <p14:tracePt t="87920" x="2803525" y="3340100"/>
          <p14:tracePt t="87924" x="2813050" y="3348038"/>
          <p14:tracePt t="87931" x="2857500" y="3375025"/>
          <p14:tracePt t="87948" x="2884488" y="3402013"/>
          <p14:tracePt t="87965" x="2919413" y="3419475"/>
          <p14:tracePt t="87982" x="2938463" y="3438525"/>
          <p14:tracePt t="87998" x="2955925" y="3490913"/>
          <p14:tracePt t="88017" x="2973388" y="3536950"/>
          <p14:tracePt t="88031" x="3000375" y="3581400"/>
          <p14:tracePt t="88049" x="3009900" y="3608388"/>
          <p14:tracePt t="88065" x="3027363" y="3660775"/>
          <p14:tracePt t="88082" x="3027363" y="3714750"/>
          <p14:tracePt t="88082" x="3027363" y="3732213"/>
          <p14:tracePt t="88115" x="3027363" y="3795713"/>
          <p14:tracePt t="88116" x="3036888" y="3830638"/>
          <p14:tracePt t="88131" x="3036888" y="3867150"/>
          <p14:tracePt t="88148" x="3036888" y="3894138"/>
          <p14:tracePt t="88165" x="3036888" y="3902075"/>
          <p14:tracePt t="88182" x="3036888" y="3911600"/>
          <p14:tracePt t="88198" x="3036888" y="3929063"/>
          <p14:tracePt t="88215" x="3036888" y="3956050"/>
          <p14:tracePt t="88232" x="3036888" y="3973513"/>
          <p14:tracePt t="88248" x="3036888" y="4000500"/>
          <p14:tracePt t="88265" x="3036888" y="4017963"/>
          <p14:tracePt t="88282" x="3036888" y="4027488"/>
          <p14:tracePt t="88383" x="3044825" y="4027488"/>
          <p14:tracePt t="88479" x="3054350" y="4027488"/>
          <p14:tracePt t="88488" x="3062288" y="4027488"/>
          <p14:tracePt t="88490" x="3071813" y="4027488"/>
          <p14:tracePt t="89008" x="3071813" y="4037013"/>
          <p14:tracePt t="89202" x="3071813" y="4044950"/>
          <p14:tracePt t="89314" x="3071813" y="4054475"/>
          <p14:tracePt t="89730" x="3071813" y="4062413"/>
          <p14:tracePt t="89858" x="3071813" y="4071938"/>
          <p14:tracePt t="89862" x="3071813" y="4081463"/>
          <p14:tracePt t="89945" x="0" y="0"/>
        </p14:tracePtLst>
        <p14:tracePtLst>
          <p14:tracePt t="91796" x="2268538" y="3660775"/>
          <p14:tracePt t="92012" x="2268538" y="3652838"/>
          <p14:tracePt t="92029" x="2268538" y="3633788"/>
          <p14:tracePt t="92033" x="2268538" y="3608388"/>
          <p14:tracePt t="92044" x="2259013" y="3554413"/>
          <p14:tracePt t="92049" x="2251075" y="3500438"/>
          <p14:tracePt t="92066" x="2251075" y="3465513"/>
          <p14:tracePt t="92084" x="2251075" y="3446463"/>
          <p14:tracePt t="92101" x="2251075" y="3429000"/>
          <p14:tracePt t="92117" x="2251075" y="3411538"/>
          <p14:tracePt t="92133" x="2251075" y="3375025"/>
          <p14:tracePt t="92150" x="2259013" y="3357563"/>
          <p14:tracePt t="92167" x="2286000" y="3330575"/>
          <p14:tracePt t="92184" x="2312988" y="3303588"/>
          <p14:tracePt t="92200" x="2339975" y="3286125"/>
          <p14:tracePt t="92217" x="2393950" y="3268663"/>
          <p14:tracePt t="92234" x="2438400" y="3259138"/>
          <p14:tracePt t="92250" x="2465388" y="3251200"/>
          <p14:tracePt t="92267" x="2536825" y="3224213"/>
          <p14:tracePt t="92284" x="2571750" y="3214688"/>
          <p14:tracePt t="92300" x="2679700" y="3179763"/>
          <p14:tracePt t="92318" x="2759075" y="3160713"/>
          <p14:tracePt t="92334" x="2840038" y="3143250"/>
          <p14:tracePt t="92351" x="2901950" y="3108325"/>
          <p14:tracePt t="92367" x="2955925" y="3089275"/>
          <p14:tracePt t="92384" x="3036888" y="3062288"/>
          <p14:tracePt t="92384" x="3071813" y="3054350"/>
          <p14:tracePt t="92402" x="3179763" y="3017838"/>
          <p14:tracePt t="92418" x="3268663" y="2990850"/>
          <p14:tracePt t="92433" x="3375025" y="2955925"/>
          <p14:tracePt t="92450" x="3465513" y="2894013"/>
          <p14:tracePt t="92467" x="3571875" y="2840038"/>
          <p14:tracePt t="92484" x="3679825" y="2786063"/>
          <p14:tracePt t="92501" x="3786188" y="2732088"/>
          <p14:tracePt t="92517" x="3867150" y="2705100"/>
          <p14:tracePt t="92534" x="3946525" y="2670175"/>
          <p14:tracePt t="92551" x="4000500" y="2643188"/>
          <p14:tracePt t="92567" x="4081463" y="2608263"/>
          <p14:tracePt t="92584" x="4197350" y="2581275"/>
          <p14:tracePt t="92600" x="4402138" y="2571750"/>
          <p14:tracePt t="92617" x="4589463" y="2571750"/>
          <p14:tracePt t="92635" x="4776788" y="2562225"/>
          <p14:tracePt t="92651" x="4956175" y="2562225"/>
          <p14:tracePt t="92667" x="5116513" y="2544763"/>
          <p14:tracePt t="92684" x="5394325" y="2554288"/>
          <p14:tracePt t="92701" x="5465763" y="2554288"/>
          <p14:tracePt t="92701" x="5527675" y="2562225"/>
          <p14:tracePt t="92717" x="5572125" y="2571750"/>
          <p14:tracePt t="92734" x="5599113" y="2571750"/>
          <p14:tracePt t="92752" x="5653088" y="2571750"/>
          <p14:tracePt t="92767" x="5724525" y="2589213"/>
          <p14:tracePt t="92784" x="5938838" y="2625725"/>
          <p14:tracePt t="92784" x="6054725" y="2643188"/>
          <p14:tracePt t="92802" x="6375400" y="2714625"/>
          <p14:tracePt t="92817" x="6608763" y="2776538"/>
          <p14:tracePt t="92834" x="6840538" y="2813050"/>
          <p14:tracePt t="92850" x="7010400" y="2840038"/>
          <p14:tracePt t="92867" x="7153275" y="2857500"/>
          <p14:tracePt t="92884" x="7251700" y="2874963"/>
          <p14:tracePt t="92901" x="7313613" y="2874963"/>
          <p14:tracePt t="92917" x="7358063" y="2894013"/>
          <p14:tracePt t="92934" x="7402513" y="2901950"/>
          <p14:tracePt t="92951" x="7429500" y="2928938"/>
          <p14:tracePt t="92967" x="7466013" y="2973388"/>
          <p14:tracePt t="92984" x="7537450" y="3054350"/>
          <p14:tracePt t="93002" x="7626350" y="3160713"/>
          <p14:tracePt t="93017" x="7697788" y="3259138"/>
          <p14:tracePt t="93034" x="7724775" y="3313113"/>
          <p14:tracePt t="93051" x="7751763" y="3384550"/>
          <p14:tracePt t="93067" x="7751763" y="3402013"/>
          <p14:tracePt t="93067" x="7751763" y="3429000"/>
          <p14:tracePt t="93102" x="7751763" y="3446463"/>
          <p14:tracePt t="93102" x="7742238" y="3473450"/>
          <p14:tracePt t="93118" x="7697788" y="3500438"/>
          <p14:tracePt t="93135" x="7661275" y="3554413"/>
          <p14:tracePt t="93151" x="7643813" y="3571875"/>
          <p14:tracePt t="93229" x="7608888" y="3608388"/>
          <p14:tracePt t="93245" x="7572375" y="3616325"/>
          <p14:tracePt t="93249" x="7545388" y="3633788"/>
          <p14:tracePt t="93261" x="7483475" y="3660775"/>
          <p14:tracePt t="93266" x="7429500" y="3679825"/>
          <p14:tracePt t="93308" x="7419975" y="3679825"/>
          <p14:tracePt t="93312" x="7402513" y="3679825"/>
          <p14:tracePt t="93316" x="7313613" y="3697288"/>
          <p14:tracePt t="93333" x="7099300" y="3697288"/>
          <p14:tracePt t="93350" x="6911975" y="3697288"/>
          <p14:tracePt t="93367" x="6751638" y="3697288"/>
          <p14:tracePt t="93384" x="6608763" y="3697288"/>
          <p14:tracePt t="93401" x="6491288" y="3705225"/>
          <p14:tracePt t="93417" x="6438900" y="3705225"/>
          <p14:tracePt t="93469" x="6394450" y="3705225"/>
          <p14:tracePt t="93474" x="6357938" y="3705225"/>
          <p14:tracePt t="93486" x="6323013" y="3705225"/>
          <p14:tracePt t="93486" x="6269038" y="3705225"/>
          <p14:tracePt t="93501" x="6054725" y="3705225"/>
          <p14:tracePt t="93518" x="5965825" y="3705225"/>
          <p14:tracePt t="93535" x="5751513" y="3705225"/>
          <p14:tracePt t="93535" x="5643563" y="3705225"/>
          <p14:tracePt t="93551" x="5429250" y="3741738"/>
          <p14:tracePt t="93568" x="5276850" y="3759200"/>
          <p14:tracePt t="93584" x="5099050" y="3776663"/>
          <p14:tracePt t="93601" x="4929188" y="3803650"/>
          <p14:tracePt t="93618" x="4795838" y="3822700"/>
          <p14:tracePt t="93634" x="4625975" y="3840163"/>
          <p14:tracePt t="93652" x="4500563" y="3857625"/>
          <p14:tracePt t="93668" x="4394200" y="3857625"/>
          <p14:tracePt t="93685" x="4286250" y="3857625"/>
          <p14:tracePt t="93701" x="4133850" y="3857625"/>
          <p14:tracePt t="93718" x="3929063" y="3857625"/>
          <p14:tracePt t="93734" x="3741738" y="3848100"/>
          <p14:tracePt t="93751" x="3544888" y="3848100"/>
          <p14:tracePt t="93768" x="3402013" y="3848100"/>
          <p14:tracePt t="93784" x="3276600" y="3848100"/>
          <p14:tracePt t="93801" x="3187700" y="3848100"/>
          <p14:tracePt t="93817" x="3116263" y="3848100"/>
          <p14:tracePt t="93834" x="3044825" y="3840163"/>
          <p14:tracePt t="93851" x="3017838" y="3840163"/>
          <p14:tracePt t="93868" x="3000375" y="3830638"/>
          <p14:tracePt t="93885" x="2982913" y="3822700"/>
          <p14:tracePt t="93901" x="2938463" y="3813175"/>
          <p14:tracePt t="93917" x="2884488" y="3786188"/>
          <p14:tracePt t="93933" x="2857500" y="3776663"/>
          <p14:tracePt t="93951" x="2847975" y="3776663"/>
          <p14:tracePt t="93968" x="2830513" y="3768725"/>
          <p14:tracePt t="93984" x="2803525" y="3768725"/>
          <p14:tracePt t="94001" x="2768600" y="3759200"/>
          <p14:tracePt t="94001" x="2751138" y="3751263"/>
          <p14:tracePt t="94020" x="2724150" y="3751263"/>
          <p14:tracePt t="94034" x="2714625" y="3732213"/>
          <p14:tracePt t="94080" x="2705100" y="3724275"/>
          <p14:tracePt t="94096" x="2697163" y="3714750"/>
          <p14:tracePt t="94096" x="2697163" y="3697288"/>
          <p14:tracePt t="94101" x="2660650" y="3660775"/>
          <p14:tracePt t="94127" x="2643188" y="3625850"/>
          <p14:tracePt t="94135" x="2643188" y="3608388"/>
          <p14:tracePt t="94151" x="2633663" y="3581400"/>
          <p14:tracePt t="94167" x="2625725" y="3554413"/>
          <p14:tracePt t="94184" x="2616200" y="3517900"/>
          <p14:tracePt t="94201" x="2608263" y="3490913"/>
          <p14:tracePt t="94218" x="2608263" y="3455988"/>
          <p14:tracePt t="94234" x="2608263" y="3402013"/>
          <p14:tracePt t="94251" x="2608263" y="3375025"/>
          <p14:tracePt t="94268" x="2608263" y="3330575"/>
          <p14:tracePt t="94285" x="2625725" y="3259138"/>
          <p14:tracePt t="94301" x="2633663" y="3214688"/>
          <p14:tracePt t="94318" x="2643188" y="3197225"/>
          <p14:tracePt t="94318" x="2670175" y="3170238"/>
          <p14:tracePt t="94336" x="2714625" y="3133725"/>
          <p14:tracePt t="94351" x="2759075" y="3089275"/>
          <p14:tracePt t="94368" x="2776538" y="3071813"/>
          <p14:tracePt t="94386" x="2795588" y="3054350"/>
          <p14:tracePt t="94400" x="2822575" y="3036888"/>
          <p14:tracePt t="94400" x="2840038" y="3027363"/>
          <p14:tracePt t="94420" x="2857500" y="3000375"/>
          <p14:tracePt t="94434" x="2911475" y="2973388"/>
          <p14:tracePt t="94452" x="2928938" y="2965450"/>
          <p14:tracePt t="94468" x="2955925" y="2955925"/>
          <p14:tracePt t="94485" x="2973388" y="2938463"/>
          <p14:tracePt t="94502" x="2990850" y="2919413"/>
          <p14:tracePt t="94518" x="3017838" y="2911475"/>
          <p14:tracePt t="94535" x="3054350" y="2901950"/>
          <p14:tracePt t="94551" x="3098800" y="2894013"/>
          <p14:tracePt t="94568" x="3133725" y="2894013"/>
          <p14:tracePt t="94586" x="3179763" y="2884488"/>
          <p14:tracePt t="94601" x="3241675" y="2867025"/>
          <p14:tracePt t="94618" x="3330575" y="2847975"/>
          <p14:tracePt t="94635" x="3429000" y="2840038"/>
          <p14:tracePt t="94651" x="3509963" y="2830513"/>
          <p14:tracePt t="94669" x="3562350" y="2822575"/>
          <p14:tracePt t="94685" x="3598863" y="2803525"/>
          <p14:tracePt t="94702" x="3616325" y="2803525"/>
          <p14:tracePt t="94718" x="3705225" y="2795588"/>
          <p14:tracePt t="94736" x="3813175" y="2795588"/>
          <p14:tracePt t="94751" x="4044950" y="2795588"/>
          <p14:tracePt t="94768" x="4268788" y="2795588"/>
          <p14:tracePt t="94786" x="4465638" y="2795588"/>
          <p14:tracePt t="94801" x="4643438" y="2795588"/>
          <p14:tracePt t="94818" x="4848225" y="2795588"/>
          <p14:tracePt t="94836" x="4973638" y="2786063"/>
          <p14:tracePt t="94852" x="5072063" y="2776538"/>
          <p14:tracePt t="94868" x="5133975" y="2768600"/>
          <p14:tracePt t="94885" x="5170488" y="2768600"/>
          <p14:tracePt t="94902" x="5214938" y="2768600"/>
          <p14:tracePt t="94918" x="5259388" y="2768600"/>
          <p14:tracePt t="94934" x="5340350" y="2776538"/>
          <p14:tracePt t="94951" x="5402263" y="2813050"/>
          <p14:tracePt t="94967" x="5438775" y="2840038"/>
          <p14:tracePt t="94984" x="5500688" y="2874963"/>
          <p14:tracePt t="95001" x="5572125" y="2919413"/>
          <p14:tracePt t="95018" x="5626100" y="2965450"/>
          <p14:tracePt t="95035" x="5697538" y="3017838"/>
          <p14:tracePt t="95051" x="5705475" y="3027363"/>
          <p14:tracePt t="95068" x="5724525" y="3062288"/>
          <p14:tracePt t="95085" x="5776913" y="3116263"/>
          <p14:tracePt t="95102" x="5848350" y="3179763"/>
          <p14:tracePt t="95138" x="5848350" y="3187700"/>
          <p14:tracePt t="95138" x="5848350" y="3205163"/>
          <p14:tracePt t="95152" x="5884863" y="3241675"/>
          <p14:tracePt t="95168" x="5938838" y="3295650"/>
          <p14:tracePt t="95185" x="5991225" y="3330575"/>
          <p14:tracePt t="95202" x="6072188" y="3367088"/>
          <p14:tracePt t="95218" x="6116638" y="3384550"/>
          <p14:tracePt t="95236" x="6126163" y="3394075"/>
          <p14:tracePt t="95313" x="6126163" y="3411538"/>
          <p14:tracePt t="95330" x="6126163" y="3429000"/>
          <p14:tracePt t="95333" x="6126163" y="3465513"/>
          <p14:tracePt t="95346" x="6108700" y="3490913"/>
          <p14:tracePt t="95352" x="6062663" y="3509963"/>
          <p14:tracePt t="95369" x="6045200" y="3527425"/>
          <p14:tracePt t="95426" x="6027738" y="3544888"/>
          <p14:tracePt t="95430" x="6027738" y="3554413"/>
          <p14:tracePt t="95442" x="6010275" y="3562350"/>
          <p14:tracePt t="95446" x="5965825" y="3581400"/>
          <p14:tracePt t="95458" x="5857875" y="3643313"/>
          <p14:tracePt t="95458" x="5795963" y="3670300"/>
          <p14:tracePt t="95485" x="5715000" y="3705225"/>
          <p14:tracePt t="95486" x="5562600" y="3786188"/>
          <p14:tracePt t="95502" x="5419725" y="3867150"/>
          <p14:tracePt t="95519" x="5295900" y="3938588"/>
          <p14:tracePt t="95535" x="5160963" y="4010025"/>
          <p14:tracePt t="95552" x="5072063" y="4044950"/>
          <p14:tracePt t="95552" x="5018088" y="4062413"/>
          <p14:tracePt t="95570" x="4911725" y="4081463"/>
          <p14:tracePt t="95586" x="4795838" y="4108450"/>
          <p14:tracePt t="95602" x="4697413" y="4133850"/>
          <p14:tracePt t="95619" x="4581525" y="4160838"/>
          <p14:tracePt t="95635" x="4411663" y="4187825"/>
          <p14:tracePt t="95652" x="4224338" y="4187825"/>
          <p14:tracePt t="95668" x="3911600" y="4187825"/>
          <p14:tracePt t="95686" x="3732213" y="4187825"/>
          <p14:tracePt t="95702" x="3581400" y="4187825"/>
          <p14:tracePt t="95719" x="3465513" y="4187825"/>
          <p14:tracePt t="95735" x="3402013" y="4187825"/>
          <p14:tracePt t="95752" x="3357563" y="4187825"/>
          <p14:tracePt t="95769" x="3303588" y="4187825"/>
          <p14:tracePt t="95785" x="3259138" y="4179888"/>
          <p14:tracePt t="95802" x="3214688" y="4152900"/>
          <p14:tracePt t="95818" x="3133725" y="4125913"/>
          <p14:tracePt t="95835" x="3017838" y="4071938"/>
          <p14:tracePt t="95852" x="2857500" y="4000500"/>
          <p14:tracePt t="95868" x="2724150" y="3946525"/>
          <p14:tracePt t="95885" x="2714625" y="3938588"/>
          <p14:tracePt t="95902" x="2697163" y="3919538"/>
          <p14:tracePt t="95937" x="2687638" y="3911600"/>
          <p14:tracePt t="95954" x="2670175" y="3894138"/>
          <p14:tracePt t="95955" x="2660650" y="3867150"/>
          <p14:tracePt t="95955" x="2652713" y="3848100"/>
          <p14:tracePt t="95969" x="2633663" y="3786188"/>
          <p14:tracePt t="95986" x="2633663" y="3741738"/>
          <p14:tracePt t="96002" x="2633663" y="3697288"/>
          <p14:tracePt t="96019" x="2633663" y="3652838"/>
          <p14:tracePt t="96035" x="2625725" y="3616325"/>
          <p14:tracePt t="96052" x="2625725" y="3598863"/>
          <p14:tracePt t="96069" x="2625725" y="3562350"/>
          <p14:tracePt t="96086" x="2625725" y="3544888"/>
          <p14:tracePt t="96102" x="2625725" y="3527425"/>
          <p14:tracePt t="96119" x="2625725" y="3500438"/>
          <p14:tracePt t="96135" x="2643188" y="3465513"/>
          <p14:tracePt t="96151" x="2705100" y="3419475"/>
          <p14:tracePt t="96169" x="2768600" y="3384550"/>
          <p14:tracePt t="96185" x="2822575" y="3357563"/>
          <p14:tracePt t="96202" x="2901950" y="3322638"/>
          <p14:tracePt t="96219" x="2965450" y="3295650"/>
          <p14:tracePt t="96235" x="3036888" y="3251200"/>
          <p14:tracePt t="96252" x="3098800" y="3224213"/>
          <p14:tracePt t="96269" x="3170238" y="3187700"/>
          <p14:tracePt t="96286" x="3241675" y="3160713"/>
          <p14:tracePt t="96302" x="3313113" y="3133725"/>
          <p14:tracePt t="96319" x="3411538" y="3116263"/>
          <p14:tracePt t="96336" x="3482975" y="3098800"/>
          <p14:tracePt t="96352" x="3633788" y="3062288"/>
          <p14:tracePt t="96369" x="3830638" y="3054350"/>
          <p14:tracePt t="96386" x="3973513" y="3054350"/>
          <p14:tracePt t="96402" x="4081463" y="3054350"/>
          <p14:tracePt t="96420" x="4160838" y="3054350"/>
          <p14:tracePt t="96435" x="4205288" y="3054350"/>
          <p14:tracePt t="96435" x="4241800" y="3054350"/>
          <p14:tracePt t="96454" x="4295775" y="3054350"/>
          <p14:tracePt t="96470" x="4340225" y="3054350"/>
          <p14:tracePt t="96486" x="4429125" y="3071813"/>
          <p14:tracePt t="96502" x="4518025" y="3098800"/>
          <p14:tracePt t="96519" x="4608513" y="3143250"/>
          <p14:tracePt t="96536" x="4679950" y="3187700"/>
          <p14:tracePt t="96552" x="4741863" y="3224213"/>
          <p14:tracePt t="96569" x="4786313" y="3251200"/>
          <p14:tracePt t="96586" x="4813300" y="3268663"/>
          <p14:tracePt t="96601" x="4822825" y="3295650"/>
          <p14:tracePt t="96620" x="4822825" y="3313113"/>
          <p14:tracePt t="96635" x="4822825" y="3322638"/>
          <p14:tracePt t="96652" x="4822825" y="3330575"/>
          <p14:tracePt t="96669" x="4822825" y="3367088"/>
          <p14:tracePt t="96685" x="4822825" y="3384550"/>
          <p14:tracePt t="96740" x="4840288" y="3402013"/>
          <p14:tracePt t="96755" x="4840288" y="3419475"/>
          <p14:tracePt t="96760" x="4840288" y="3429000"/>
          <p14:tracePt t="96772" x="4840288" y="3455988"/>
          <p14:tracePt t="96791" x="4840288" y="3473450"/>
          <p14:tracePt t="96804" x="4822825" y="3500438"/>
          <p14:tracePt t="96808" x="4795838" y="3527425"/>
          <p14:tracePt t="96820" x="4724400" y="3571875"/>
          <p14:tracePt t="96836" x="4679950" y="3616325"/>
          <p14:tracePt t="96853" x="4616450" y="3660775"/>
          <p14:tracePt t="96870" x="4572000" y="3687763"/>
          <p14:tracePt t="96885" x="4537075" y="3724275"/>
          <p14:tracePt t="96885" x="4518025" y="3724275"/>
          <p14:tracePt t="96904" x="4491038" y="3741738"/>
          <p14:tracePt t="96921" x="4473575" y="3759200"/>
          <p14:tracePt t="96936" x="4446588" y="3776663"/>
          <p14:tracePt t="96952" x="4411663" y="3795713"/>
          <p14:tracePt t="96969" x="4384675" y="3813175"/>
          <p14:tracePt t="96986" x="4340225" y="3830638"/>
          <p14:tracePt t="97002" x="4286250" y="3848100"/>
          <p14:tracePt t="97019" x="4187825" y="3857625"/>
          <p14:tracePt t="97036" x="4089400" y="3857625"/>
          <p14:tracePt t="97053" x="4027488" y="3867150"/>
          <p14:tracePt t="97069" x="3983038" y="3867150"/>
          <p14:tracePt t="97086" x="3919538" y="3867150"/>
          <p14:tracePt t="97102" x="3875088" y="3867150"/>
          <p14:tracePt t="97119" x="3840163" y="3857625"/>
          <p14:tracePt t="97136" x="3803650" y="3848100"/>
          <p14:tracePt t="97153" x="3751263" y="3830638"/>
          <p14:tracePt t="97169" x="3697288" y="3830638"/>
          <p14:tracePt t="97186" x="3643313" y="3822700"/>
          <p14:tracePt t="97202" x="3473450" y="3813175"/>
          <p14:tracePt t="97219" x="3375025" y="3795713"/>
          <p14:tracePt t="97236" x="3322638" y="3786188"/>
          <p14:tracePt t="97252" x="3303588" y="3786188"/>
          <p14:tracePt t="97270" x="3295650" y="3786188"/>
          <p14:tracePt t="97286" x="3241675" y="3768725"/>
          <p14:tracePt t="97304" x="3232150" y="3759200"/>
          <p14:tracePt t="97304" x="3197225" y="3741738"/>
          <p14:tracePt t="97319" x="3143250" y="3714750"/>
          <p14:tracePt t="97336" x="3125788" y="3697288"/>
          <p14:tracePt t="97353" x="3108325" y="3679825"/>
          <p14:tracePt t="97368" x="3062288" y="3633788"/>
          <p14:tracePt t="97385" x="3044825" y="3598863"/>
          <p14:tracePt t="97402" x="3036888" y="3571875"/>
          <p14:tracePt t="97418" x="3036888" y="3554413"/>
          <p14:tracePt t="97435" x="3027363" y="3544888"/>
          <p14:tracePt t="97451" x="3027363" y="3527425"/>
          <p14:tracePt t="97468" x="3027363" y="3517900"/>
          <p14:tracePt t="97485" x="3027363" y="3490913"/>
          <p14:tracePt t="97501" x="3027363" y="3465513"/>
          <p14:tracePt t="97518" x="3027363" y="3429000"/>
          <p14:tracePt t="97535" x="3044825" y="3384550"/>
          <p14:tracePt t="97552" x="3071813" y="3348038"/>
          <p14:tracePt t="97568" x="3125788" y="3303588"/>
          <p14:tracePt t="97585" x="3160713" y="3268663"/>
          <p14:tracePt t="97602" x="3205163" y="3232150"/>
          <p14:tracePt t="97619" x="3276600" y="3197225"/>
          <p14:tracePt t="97636" x="3313113" y="3187700"/>
          <p14:tracePt t="97653" x="3375025" y="3160713"/>
          <p14:tracePt t="97670" x="3473450" y="3133725"/>
          <p14:tracePt t="97686" x="3625850" y="3089275"/>
          <p14:tracePt t="97703" x="3724275" y="3054350"/>
          <p14:tracePt t="97719" x="3822700" y="3044825"/>
          <p14:tracePt t="97736" x="3902075" y="3036888"/>
          <p14:tracePt t="97754" x="3956050" y="3027363"/>
          <p14:tracePt t="97769" x="4000500" y="3027363"/>
          <p14:tracePt t="97786" x="4054475" y="3027363"/>
          <p14:tracePt t="97803" x="4143375" y="3027363"/>
          <p14:tracePt t="97819" x="4295775" y="3027363"/>
          <p14:tracePt t="97836" x="4518025" y="3036888"/>
          <p14:tracePt t="97852" x="4795838" y="3054350"/>
          <p14:tracePt t="97869" x="5062538" y="3089275"/>
          <p14:tracePt t="97886" x="5276850" y="3098800"/>
          <p14:tracePt t="97903" x="5446713" y="3125788"/>
          <p14:tracePt t="97919" x="5545138" y="3143250"/>
          <p14:tracePt t="97936" x="5616575" y="3152775"/>
          <p14:tracePt t="97973" x="5626100" y="3160713"/>
          <p14:tracePt t="97973" x="5634038" y="3170238"/>
          <p14:tracePt t="97986" x="5653088" y="3170238"/>
          <p14:tracePt t="98004" x="5670550" y="3179763"/>
          <p14:tracePt t="98019" x="5680075" y="3187700"/>
          <p14:tracePt t="98036" x="5697538" y="3197225"/>
          <p14:tracePt t="98053" x="5715000" y="3214688"/>
          <p14:tracePt t="98069" x="5724525" y="3232150"/>
          <p14:tracePt t="98086" x="5732463" y="3251200"/>
          <p14:tracePt t="98103" x="5732463" y="3259138"/>
          <p14:tracePt t="98166" x="5732463" y="3286125"/>
          <p14:tracePt t="98169" x="5732463" y="3295650"/>
          <p14:tracePt t="98186" x="5724525" y="3330575"/>
          <p14:tracePt t="98198" x="5705475" y="3394075"/>
          <p14:tracePt t="98203" x="5680075" y="3455988"/>
          <p14:tracePt t="98220" x="5661025" y="3500438"/>
          <p14:tracePt t="98236" x="5634038" y="3536950"/>
          <p14:tracePt t="98253" x="5599113" y="3598863"/>
          <p14:tracePt t="98270" x="5562600" y="3660775"/>
          <p14:tracePt t="98287" x="5518150" y="3705225"/>
          <p14:tracePt t="98303" x="5491163" y="3741738"/>
          <p14:tracePt t="98320" x="5438775" y="3776663"/>
          <p14:tracePt t="98336" x="5384800" y="3795713"/>
          <p14:tracePt t="98353" x="5303838" y="3822700"/>
          <p14:tracePt t="98370" x="5187950" y="3857625"/>
          <p14:tracePt t="98387" x="5010150" y="3875088"/>
          <p14:tracePt t="98403" x="4875213" y="3884613"/>
          <p14:tracePt t="98420" x="4786313" y="3884613"/>
          <p14:tracePt t="98436" x="4633913" y="3884613"/>
          <p14:tracePt t="98454" x="4500563" y="3894138"/>
          <p14:tracePt t="98470" x="4367213" y="3894138"/>
          <p14:tracePt t="98487" x="4232275" y="3884613"/>
          <p14:tracePt t="98503" x="4125913" y="3867150"/>
          <p14:tracePt t="98520" x="4044950" y="3857625"/>
          <p14:tracePt t="98520" x="4010025" y="3848100"/>
          <p14:tracePt t="98553" x="3929063" y="3840163"/>
          <p14:tracePt t="98554" x="3830638" y="3840163"/>
          <p14:tracePt t="98570" x="3724275" y="3840163"/>
          <p14:tracePt t="98587" x="3608388" y="3830638"/>
          <p14:tracePt t="98603" x="3509963" y="3822700"/>
          <p14:tracePt t="98620" x="3384550" y="3813175"/>
          <p14:tracePt t="98637" x="3241675" y="3795713"/>
          <p14:tracePt t="98654" x="3232150" y="3795713"/>
          <p14:tracePt t="98694" x="3232150" y="3786188"/>
          <p14:tracePt t="98709" x="3232150" y="3768725"/>
          <p14:tracePt t="98726" x="3214688" y="3759200"/>
          <p14:tracePt t="98726" x="3197225" y="3741738"/>
          <p14:tracePt t="98740" x="3179763" y="3741738"/>
          <p14:tracePt t="98752" x="3152775" y="3741738"/>
          <p14:tracePt t="98758" x="3108325" y="3732213"/>
          <p14:tracePt t="98770" x="3108325" y="3724275"/>
          <p14:tracePt t="98805" x="3089275" y="3705225"/>
          <p14:tracePt t="98885" x="3071813" y="3705225"/>
          <p14:tracePt t="98893" x="3054350" y="3697288"/>
          <p14:tracePt t="98895" x="3036888" y="3697288"/>
          <p14:tracePt t="98902" x="2973388" y="3679825"/>
          <p14:tracePt t="98920" x="2884488" y="3679825"/>
          <p14:tracePt t="98939" x="2759075" y="3670300"/>
          <p14:tracePt t="98954" x="2660650" y="3660775"/>
          <p14:tracePt t="98970" x="2581275" y="3660775"/>
          <p14:tracePt t="98987" x="2544763" y="3652838"/>
          <p14:tracePt t="99003" x="2544763" y="3643313"/>
          <p14:tracePt t="99020" x="2536825" y="3643313"/>
          <p14:tracePt t="99036" x="2527300" y="3643313"/>
          <p14:tracePt t="99053" x="2527300" y="3625850"/>
          <p14:tracePt t="99070" x="2490788" y="3608388"/>
          <p14:tracePt t="99087" x="2473325" y="3571875"/>
          <p14:tracePt t="99104" x="2446338" y="3544888"/>
          <p14:tracePt t="99120" x="2428875" y="3527425"/>
          <p14:tracePt t="99137" x="2393950" y="3490913"/>
          <p14:tracePt t="99153" x="2374900" y="3473450"/>
          <p14:tracePt t="99170" x="2347913" y="3473450"/>
          <p14:tracePt t="99206" x="2330450" y="3465513"/>
          <p14:tracePt t="99206" x="2322513" y="3465513"/>
          <p14:tracePt t="99237" x="2322513" y="3455988"/>
          <p14:tracePt t="99238" x="2286000" y="3455988"/>
          <p14:tracePt t="99254" x="2251075" y="3455988"/>
          <p14:tracePt t="99270" x="2197100" y="3455988"/>
          <p14:tracePt t="99287" x="2160588" y="3455988"/>
          <p14:tracePt t="99304" x="2125663" y="3455988"/>
          <p14:tracePt t="99320" x="2081213" y="3455988"/>
          <p14:tracePt t="99337" x="2036763" y="3482975"/>
          <p14:tracePt t="99353" x="2009775" y="3509963"/>
          <p14:tracePt t="99370" x="1990725" y="3544888"/>
          <p14:tracePt t="99387" x="1990725" y="3589338"/>
          <p14:tracePt t="99403" x="1990725" y="3633788"/>
          <p14:tracePt t="99420" x="1990725" y="3660775"/>
          <p14:tracePt t="99437" x="1990725" y="3679825"/>
          <p14:tracePt t="99454" x="1990725" y="3697288"/>
          <p14:tracePt t="99470" x="1990725" y="3714750"/>
          <p14:tracePt t="99487" x="2000250" y="3741738"/>
          <p14:tracePt t="99504" x="2009775" y="3759200"/>
          <p14:tracePt t="99520" x="2027238" y="3776663"/>
          <p14:tracePt t="99559" x="2036763" y="3786188"/>
          <p14:tracePt t="99560" x="2054225" y="3803650"/>
          <p14:tracePt t="99574" x="2081213" y="3848100"/>
          <p14:tracePt t="99586" x="2116138" y="3875088"/>
          <p14:tracePt t="99603" x="2133600" y="3919538"/>
          <p14:tracePt t="99619" x="2170113" y="3946525"/>
          <p14:tracePt t="99636" x="2214563" y="3973513"/>
          <p14:tracePt t="99653" x="2259013" y="4000500"/>
          <p14:tracePt t="99670" x="2322513" y="4010025"/>
          <p14:tracePt t="99686" x="2401888" y="4037013"/>
          <p14:tracePt t="99704" x="2438400" y="4044950"/>
          <p14:tracePt t="99721" x="2465388" y="4054475"/>
          <p14:tracePt t="99737" x="2490788" y="4062413"/>
          <p14:tracePt t="99755" x="2527300" y="4071938"/>
          <p14:tracePt t="99770" x="2589213" y="4071938"/>
          <p14:tracePt t="99816" x="2598738" y="4081463"/>
          <p14:tracePt t="99827" x="2608263" y="4081463"/>
          <p14:tracePt t="99828" x="2625725" y="4081463"/>
          <p14:tracePt t="99837" x="2633663" y="4081463"/>
          <p14:tracePt t="99854" x="2652713" y="4081463"/>
          <p14:tracePt t="99870" x="2697163" y="4081463"/>
          <p14:tracePt t="99887" x="2732088" y="4062413"/>
          <p14:tracePt t="99904" x="2776538" y="4044950"/>
          <p14:tracePt t="99921" x="2803525" y="4017963"/>
          <p14:tracePt t="99937" x="2840038" y="4000500"/>
          <p14:tracePt t="99954" x="2867025" y="3973513"/>
          <p14:tracePt t="99971" x="2911475" y="3919538"/>
          <p14:tracePt t="99987" x="2946400" y="3894138"/>
          <p14:tracePt t="100004" x="2955925" y="3867150"/>
          <p14:tracePt t="100021" x="2982913" y="3830638"/>
          <p14:tracePt t="100037" x="3000375" y="3803650"/>
          <p14:tracePt t="100054" x="3027363" y="3759200"/>
          <p14:tracePt t="100070" x="3044825" y="3741738"/>
          <p14:tracePt t="100070" x="3044825" y="3724275"/>
          <p14:tracePt t="100087" x="3062288" y="3705225"/>
          <p14:tracePt t="100104" x="3081338" y="3697288"/>
          <p14:tracePt t="100121" x="3089275" y="3687763"/>
          <p14:tracePt t="100136" x="3098800" y="3679825"/>
          <p14:tracePt t="100154" x="3133725" y="3679825"/>
          <p14:tracePt t="100171" x="3251200" y="3660775"/>
          <p14:tracePt t="100188" x="3295650" y="3660775"/>
          <p14:tracePt t="100204" x="3367088" y="3660775"/>
          <p14:tracePt t="100220" x="3429000" y="3643313"/>
          <p14:tracePt t="100237" x="3500438" y="3633788"/>
          <p14:tracePt t="100254" x="3527425" y="3633788"/>
          <p14:tracePt t="100271" x="3562350" y="3616325"/>
          <p14:tracePt t="100287" x="3581400" y="3608388"/>
          <p14:tracePt t="100304" x="3616325" y="3589338"/>
          <p14:tracePt t="100321" x="3652838" y="3581400"/>
          <p14:tracePt t="100337" x="3705225" y="3544888"/>
          <p14:tracePt t="100354" x="3759200" y="3536950"/>
          <p14:tracePt t="100371" x="3803650" y="3509963"/>
          <p14:tracePt t="100387" x="3875088" y="3490913"/>
          <p14:tracePt t="100405" x="3965575" y="3465513"/>
          <p14:tracePt t="100421" x="4081463" y="3429000"/>
          <p14:tracePt t="100437" x="4224338" y="3402013"/>
          <p14:tracePt t="100454" x="4313238" y="3384550"/>
          <p14:tracePt t="100472" x="4419600" y="3375025"/>
          <p14:tracePt t="100488" x="4473575" y="3375025"/>
          <p14:tracePt t="100504" x="4518025" y="3375025"/>
          <p14:tracePt t="100521" x="4554538" y="3375025"/>
          <p14:tracePt t="100538" x="4608513" y="3375025"/>
          <p14:tracePt t="100554" x="4724400" y="3375025"/>
          <p14:tracePt t="100572" x="4786313" y="3384550"/>
          <p14:tracePt t="100588" x="4857750" y="3394075"/>
          <p14:tracePt t="100605" x="4929188" y="3411538"/>
          <p14:tracePt t="100621" x="5010150" y="3419475"/>
          <p14:tracePt t="100638" x="5081588" y="3438525"/>
          <p14:tracePt t="100654" x="5180013" y="3446463"/>
          <p14:tracePt t="100671" x="5303838" y="3429000"/>
          <p14:tracePt t="100687" x="5402263" y="3411538"/>
          <p14:tracePt t="100703" x="5483225" y="3402013"/>
          <p14:tracePt t="100721" x="5518150" y="3394075"/>
          <p14:tracePt t="100738" x="5572125" y="3367088"/>
          <p14:tracePt t="100754" x="5616575" y="3348038"/>
          <p14:tracePt t="100771" x="5680075" y="3348038"/>
          <p14:tracePt t="100788" x="5776913" y="3348038"/>
          <p14:tracePt t="100804" x="5822950" y="3348038"/>
          <p14:tracePt t="100840" x="5840413" y="3348038"/>
          <p14:tracePt t="100841" x="5848350" y="3348038"/>
          <p14:tracePt t="100854" x="5938838" y="3348038"/>
          <p14:tracePt t="100872" x="6099175" y="3348038"/>
          <p14:tracePt t="100889" x="6134100" y="3348038"/>
          <p14:tracePt t="100904" x="6143625" y="3348038"/>
          <p14:tracePt t="100921" x="6153150" y="3348038"/>
          <p14:tracePt t="100938" x="6170613" y="3348038"/>
          <p14:tracePt t="100954" x="6197600" y="3348038"/>
          <p14:tracePt t="100972" x="6205538" y="3348038"/>
          <p14:tracePt t="100988" x="6251575" y="3357563"/>
          <p14:tracePt t="101004" x="6296025" y="3375025"/>
          <p14:tracePt t="101021" x="6330950" y="3384550"/>
          <p14:tracePt t="101038" x="6402388" y="3394075"/>
          <p14:tracePt t="101054" x="6473825" y="3419475"/>
          <p14:tracePt t="101071" x="6510338" y="3429000"/>
          <p14:tracePt t="101087" x="6562725" y="3446463"/>
          <p14:tracePt t="101104" x="6589713" y="3455988"/>
          <p14:tracePt t="101145" x="6608763" y="3455988"/>
          <p14:tracePt t="101149" x="6643688" y="3455988"/>
          <p14:tracePt t="101162" x="6769100" y="3455988"/>
          <p14:tracePt t="101170" x="6911975" y="3455988"/>
          <p14:tracePt t="101187" x="6991350" y="3455988"/>
          <p14:tracePt t="101226" x="7000875" y="3438525"/>
          <p14:tracePt t="101230" x="7037388" y="3438525"/>
          <p14:tracePt t="101242" x="7054850" y="3438525"/>
          <p14:tracePt t="101254" x="7062788" y="3438525"/>
          <p14:tracePt t="101370" x="7081838" y="3438525"/>
          <p14:tracePt t="101434" x="7089775" y="3438525"/>
          <p14:tracePt t="101466" x="7089775" y="3446463"/>
          <p14:tracePt t="101482" x="7099300" y="3446463"/>
          <p14:tracePt t="101498" x="7108825" y="3465513"/>
          <p14:tracePt t="101505" x="7116763" y="3473450"/>
          <p14:tracePt t="101505" x="7116763" y="3482975"/>
          <p14:tracePt t="101577" x="7134225" y="3500438"/>
          <p14:tracePt t="101582" x="7143750" y="3509963"/>
          <p14:tracePt t="101593" x="7170738" y="3527425"/>
          <p14:tracePt t="101597" x="7180263" y="3536950"/>
          <p14:tracePt t="101609" x="7197725" y="3544888"/>
          <p14:tracePt t="101620" x="7224713" y="3581400"/>
          <p14:tracePt t="101657" x="7224713" y="3589338"/>
          <p14:tracePt t="101660" x="7224713" y="3598863"/>
          <p14:tracePt t="101670" x="7232650" y="3598863"/>
          <p14:tracePt t="101687" x="7232650" y="3608388"/>
          <p14:tracePt t="101738" x="7232650" y="3616325"/>
          <p14:tracePt t="102362" x="7224713" y="3616325"/>
          <p14:tracePt t="102365" x="7215188" y="3616325"/>
          <p14:tracePt t="102378" x="7188200" y="3625850"/>
          <p14:tracePt t="102381" x="7170738" y="3625850"/>
          <p14:tracePt t="102381" x="7153275" y="3625850"/>
          <p14:tracePt t="102395" x="7116763" y="3633788"/>
          <p14:tracePt t="102405" x="7027863" y="3652838"/>
          <p14:tracePt t="102442" x="6965950" y="3670300"/>
          <p14:tracePt t="102442" x="6956425" y="3679825"/>
          <p14:tracePt t="102455" x="6875463" y="3697288"/>
          <p14:tracePt t="102490" x="6804025" y="3705225"/>
          <p14:tracePt t="102505" x="6581775" y="3741738"/>
          <p14:tracePt t="102521" x="6438900" y="3751263"/>
          <p14:tracePt t="102524" x="6330950" y="3768725"/>
          <p14:tracePt t="102538" x="6232525" y="3786188"/>
          <p14:tracePt t="102604" x="6232525" y="3795713"/>
          <p14:tracePt t="102608" x="6232525" y="3803650"/>
          <p14:tracePt t="102619" x="6215063" y="3803650"/>
          <p14:tracePt t="102624" x="6170613" y="3803650"/>
          <p14:tracePt t="102638" x="6062663" y="3786188"/>
          <p14:tracePt t="102654" x="5867400" y="3732213"/>
          <p14:tracePt t="102671" x="5705475" y="3687763"/>
          <p14:tracePt t="102688" x="5554663" y="3660775"/>
          <p14:tracePt t="102705" x="5456238" y="3660775"/>
          <p14:tracePt t="102723" x="5402263" y="3652838"/>
          <p14:tracePt t="102738" x="5384800" y="3652838"/>
          <p14:tracePt t="102755" x="5367338" y="3652838"/>
          <p14:tracePt t="102772" x="5348288" y="3652838"/>
          <p14:tracePt t="102788" x="5322888" y="3652838"/>
          <p14:tracePt t="102805" x="5286375" y="3652838"/>
          <p14:tracePt t="102822" x="5232400" y="3652838"/>
          <p14:tracePt t="102838" x="5180013" y="3652838"/>
          <p14:tracePt t="102855" x="5116513" y="3652838"/>
          <p14:tracePt t="102871" x="5062538" y="3652838"/>
          <p14:tracePt t="102888" x="5045075" y="3652838"/>
          <p14:tracePt t="102905" x="5037138" y="3652838"/>
          <p14:tracePt t="102939" x="5027613" y="3652838"/>
          <p14:tracePt t="103019" x="5018088" y="3652838"/>
          <p14:tracePt t="103052" x="5010150" y="3652838"/>
          <p14:tracePt t="103068" x="5000625" y="3643313"/>
          <p14:tracePt t="103115" x="4983163" y="3643313"/>
          <p14:tracePt t="103644" x="4973638" y="3643313"/>
          <p14:tracePt t="104078" x="4973638" y="3633788"/>
          <p14:tracePt t="105326" x="4965700" y="3633788"/>
          <p14:tracePt t="105330" x="4956175" y="3633788"/>
          <p14:tracePt t="105342" x="4946650" y="3633788"/>
          <p14:tracePt t="105362" x="4911725" y="3633788"/>
          <p14:tracePt t="105373" x="4902200" y="3633788"/>
          <p14:tracePt t="105374" x="4857750" y="3633788"/>
          <p14:tracePt t="105390" x="4795838" y="3633788"/>
          <p14:tracePt t="105407" x="4741863" y="3633788"/>
          <p14:tracePt t="105423" x="4679950" y="3633788"/>
          <p14:tracePt t="105440" x="4616450" y="3652838"/>
          <p14:tracePt t="105440" x="4581525" y="3670300"/>
          <p14:tracePt t="105458" x="4545013" y="3679825"/>
          <p14:tracePt t="105458" x="4518025" y="3679825"/>
          <p14:tracePt t="105473" x="4500563" y="3687763"/>
          <p14:tracePt t="105505" x="4473575" y="3687763"/>
          <p14:tracePt t="105506" x="4438650" y="3687763"/>
          <p14:tracePt t="105523" x="4411663" y="3687763"/>
          <p14:tracePt t="105540" x="4384675" y="3687763"/>
          <p14:tracePt t="105556" x="4367213" y="3687763"/>
          <p14:tracePt t="105573" x="4348163" y="3687763"/>
          <p14:tracePt t="105590" x="4295775" y="3687763"/>
          <p14:tracePt t="105606" x="4251325" y="3670300"/>
          <p14:tracePt t="105622" x="4197350" y="3643313"/>
          <p14:tracePt t="105640" x="4187825" y="3633788"/>
          <p14:tracePt t="105657" x="4187825" y="3625850"/>
          <p14:tracePt t="105673" x="4179888" y="3608388"/>
          <p14:tracePt t="105690" x="4160838" y="3598863"/>
          <p14:tracePt t="105728" x="4160838" y="3581400"/>
          <p14:tracePt t="105728" x="4152900" y="3571875"/>
          <p14:tracePt t="105759" x="4152900" y="3562350"/>
          <p14:tracePt t="105764" x="4152900" y="3554413"/>
          <p14:tracePt t="105780" x="4152900" y="3536950"/>
          <p14:tracePt t="105807" x="4152900" y="3527425"/>
          <p14:tracePt t="105812" x="4152900" y="3517900"/>
          <p14:tracePt t="105823" x="4152900" y="3509963"/>
          <p14:tracePt t="105824" x="4133850" y="3490913"/>
          <p14:tracePt t="105870" x="4125913" y="3482975"/>
          <p14:tracePt t="105886" x="4116388" y="3482975"/>
          <p14:tracePt t="105903" x="4108450" y="3482975"/>
          <p14:tracePt t="105906" x="4089400" y="3482975"/>
          <p14:tracePt t="105918" x="4054475" y="3482975"/>
          <p14:tracePt t="105922" x="4000500" y="3509963"/>
          <p14:tracePt t="105922" x="3973513" y="3517900"/>
          <p14:tracePt t="105938" x="3919538" y="3544888"/>
          <p14:tracePt t="105955" x="3867150" y="3571875"/>
          <p14:tracePt t="105971" x="3848100" y="3598863"/>
          <p14:tracePt t="105989" x="3795713" y="3633788"/>
          <p14:tracePt t="106005" x="3776663" y="3643313"/>
          <p14:tracePt t="106022" x="3759200" y="3660775"/>
          <p14:tracePt t="106040" x="3732213" y="3687763"/>
          <p14:tracePt t="106057" x="3732213" y="3697288"/>
          <p14:tracePt t="106073" x="3714750" y="3732213"/>
          <p14:tracePt t="106112" x="3705225" y="3741738"/>
          <p14:tracePt t="106207" x="3705225" y="3751263"/>
          <p14:tracePt t="106211" x="3705225" y="3759200"/>
          <p14:tracePt t="106222" x="3705225" y="3776663"/>
          <p14:tracePt t="106223" x="3732213" y="3803650"/>
          <p14:tracePt t="106239" x="3741738" y="3803650"/>
          <p14:tracePt t="106256" x="3795713" y="3822700"/>
          <p14:tracePt t="106272" x="3840163" y="3848100"/>
          <p14:tracePt t="106289" x="3938588" y="3875088"/>
          <p14:tracePt t="106308" x="3965575" y="3884613"/>
          <p14:tracePt t="106323" x="4000500" y="3884613"/>
          <p14:tracePt t="106340" x="4027488" y="3884613"/>
          <p14:tracePt t="106357" x="4054475" y="3884613"/>
          <p14:tracePt t="106373" x="4081463" y="3867150"/>
          <p14:tracePt t="106390" x="4125913" y="3840163"/>
          <p14:tracePt t="106407" x="4170363" y="3803650"/>
          <p14:tracePt t="106424" x="4214813" y="3776663"/>
          <p14:tracePt t="106439" x="4276725" y="3741738"/>
          <p14:tracePt t="106457" x="4313238" y="3724275"/>
          <p14:tracePt t="106473" x="4348163" y="3705225"/>
          <p14:tracePt t="106490" x="4357688" y="3687763"/>
          <p14:tracePt t="106507" x="4375150" y="3670300"/>
          <p14:tracePt t="106523" x="4394200" y="3652838"/>
          <p14:tracePt t="106540" x="4411663" y="3625850"/>
          <p14:tracePt t="106557" x="4429125" y="3608388"/>
          <p14:tracePt t="106574" x="4429125" y="3589338"/>
          <p14:tracePt t="106590" x="4446588" y="3571875"/>
          <p14:tracePt t="106607" x="4446588" y="3509963"/>
          <p14:tracePt t="106624" x="4446588" y="3490913"/>
          <p14:tracePt t="106640" x="4446588" y="3473450"/>
          <p14:tracePt t="106657" x="4446588" y="3455988"/>
          <p14:tracePt t="106673" x="4446588" y="3446463"/>
          <p14:tracePt t="106690" x="4446588" y="3429000"/>
          <p14:tracePt t="106739" x="4438650" y="3429000"/>
          <p14:tracePt t="106752" x="4429125" y="3429000"/>
          <p14:tracePt t="106752" x="4419600" y="3429000"/>
          <p14:tracePt t="106757" x="4357688" y="3429000"/>
          <p14:tracePt t="106774" x="4295775" y="3429000"/>
          <p14:tracePt t="106790" x="4232275" y="3429000"/>
          <p14:tracePt t="106806" x="4179888" y="3429000"/>
          <p14:tracePt t="106824" x="4125913" y="3429000"/>
          <p14:tracePt t="106839" x="4108450" y="3446463"/>
          <p14:tracePt t="106857" x="4098925" y="3455988"/>
          <p14:tracePt t="106874" x="4081463" y="3455988"/>
          <p14:tracePt t="106889" x="4062413" y="3473450"/>
          <p14:tracePt t="106906" x="4027488" y="3482975"/>
          <p14:tracePt t="106924" x="4000500" y="3500438"/>
          <p14:tracePt t="106939" x="3973513" y="3527425"/>
          <p14:tracePt t="106956" x="3956050" y="3527425"/>
          <p14:tracePt t="106973" x="3919538" y="3554413"/>
          <p14:tracePt t="106989" x="3911600" y="3554413"/>
          <p14:tracePt t="107007" x="3902075" y="3571875"/>
          <p14:tracePt t="107057" x="3902075" y="3581400"/>
          <p14:tracePt t="107062" x="3902075" y="3589338"/>
          <p14:tracePt t="107071" x="3894138" y="3589338"/>
          <p14:tracePt t="107072" x="3884613" y="3589338"/>
          <p14:tracePt t="107137" x="3884613" y="3608388"/>
          <p14:tracePt t="107141" x="3884613" y="3616325"/>
          <p14:tracePt t="107156" x="3894138" y="3643313"/>
          <p14:tracePt t="107158" x="3902075" y="3679825"/>
          <p14:tracePt t="107173" x="3911600" y="3697288"/>
          <p14:tracePt t="107190" x="3919538" y="3705225"/>
          <p14:tracePt t="107206" x="3929063" y="3732213"/>
          <p14:tracePt t="107223" x="3956050" y="3768725"/>
          <p14:tracePt t="107239" x="3990975" y="3776663"/>
          <p14:tracePt t="107256" x="4017963" y="3803650"/>
          <p14:tracePt t="107274" x="4054475" y="3813175"/>
          <p14:tracePt t="107291" x="4081463" y="3830638"/>
          <p14:tracePt t="107307" x="4133850" y="3848100"/>
          <p14:tracePt t="107324" x="4179888" y="3848100"/>
          <p14:tracePt t="107340" x="4179888" y="3867150"/>
          <p14:tracePt t="107394" x="4187825" y="3867150"/>
          <p14:tracePt t="107398" x="4197350" y="3867150"/>
          <p14:tracePt t="107410" x="4214813" y="3867150"/>
          <p14:tracePt t="107410" x="4232275" y="3867150"/>
          <p14:tracePt t="107457" x="4259263" y="3867150"/>
          <p14:tracePt t="107461" x="4276725" y="3867150"/>
          <p14:tracePt t="107473" x="4295775" y="3867150"/>
          <p14:tracePt t="107479" x="4313238" y="3867150"/>
          <p14:tracePt t="107490" x="4322763" y="3867150"/>
          <p14:tracePt t="107507" x="4330700" y="3857625"/>
          <p14:tracePt t="107523" x="4340225" y="3848100"/>
          <p14:tracePt t="107540" x="4348163" y="3840163"/>
          <p14:tracePt t="107557" x="4348163" y="3822700"/>
          <p14:tracePt t="107574" x="4357688" y="3803650"/>
          <p14:tracePt t="107591" x="4367213" y="3795713"/>
          <p14:tracePt t="107607" x="4367213" y="3768725"/>
          <p14:tracePt t="107624" x="4367213" y="3759200"/>
          <p14:tracePt t="107640" x="4367213" y="3751263"/>
          <p14:tracePt t="107657" x="4367213" y="3741738"/>
          <p14:tracePt t="107746" x="4367213" y="3732213"/>
          <p14:tracePt t="107750" x="4367213" y="3724275"/>
          <p14:tracePt t="107761" x="4375150" y="3714750"/>
          <p14:tracePt t="107778" x="4375150" y="3697288"/>
          <p14:tracePt t="107779" x="4375150" y="3679825"/>
          <p14:tracePt t="107791" x="4375150" y="3660775"/>
          <p14:tracePt t="107807" x="4375150" y="3652838"/>
          <p14:tracePt t="107823" x="4375150" y="3643313"/>
          <p14:tracePt t="107842" x="4375150" y="3608388"/>
          <p14:tracePt t="107905" x="4375150" y="3598863"/>
          <p14:tracePt t="107922" x="4357688" y="3598863"/>
          <p14:tracePt t="107926" x="4330700" y="3598863"/>
          <p14:tracePt t="107941" x="4276725" y="3598863"/>
          <p14:tracePt t="107942" x="4205288" y="3598863"/>
          <p14:tracePt t="107958" x="4143375" y="3598863"/>
          <p14:tracePt t="107974" x="4081463" y="3616325"/>
          <p14:tracePt t="107991" x="4017963" y="3652838"/>
          <p14:tracePt t="108008" x="3990975" y="3660775"/>
          <p14:tracePt t="108024" x="3973513" y="3670300"/>
          <p14:tracePt t="108065" x="3965575" y="3679825"/>
          <p14:tracePt t="108069" x="3956050" y="3679825"/>
          <p14:tracePt t="108182" x="3965575" y="3679825"/>
          <p14:tracePt t="108193" x="4017963" y="3643313"/>
          <p14:tracePt t="108210" x="4062413" y="3625850"/>
          <p14:tracePt t="108223" x="4108450" y="3608388"/>
          <p14:tracePt t="108225" x="4197350" y="3571875"/>
          <p14:tracePt t="108241" x="4251325" y="3544888"/>
          <p14:tracePt t="108241" x="4303713" y="3517900"/>
          <p14:tracePt t="108258" x="4411663" y="3490913"/>
          <p14:tracePt t="108273" x="4500563" y="3455988"/>
          <p14:tracePt t="108291" x="4581525" y="3438525"/>
          <p14:tracePt t="108308" x="4714875" y="3438525"/>
          <p14:tracePt t="108324" x="4956175" y="3527425"/>
          <p14:tracePt t="108342" x="5126038" y="3643313"/>
          <p14:tracePt t="108386" x="5153025" y="3679825"/>
          <p14:tracePt t="108389" x="5187950" y="3714750"/>
          <p14:tracePt t="108402" x="5303838" y="3813175"/>
          <p14:tracePt t="108408" x="5340350" y="3840163"/>
          <p14:tracePt t="108424" x="5348288" y="3848100"/>
          <p14:tracePt t="108440" x="5357813" y="3848100"/>
          <p14:tracePt t="108458" x="5367338" y="3848100"/>
          <p14:tracePt t="108495" x="5384800" y="3848100"/>
          <p14:tracePt t="108497" x="5394325" y="3848100"/>
          <p14:tracePt t="108507" x="5456238" y="3786188"/>
          <p14:tracePt t="108524" x="5473700" y="3741738"/>
          <p14:tracePt t="108540" x="5518150" y="3697288"/>
          <p14:tracePt t="108558" x="5581650" y="3633788"/>
          <p14:tracePt t="108574" x="5661025" y="3598863"/>
          <p14:tracePt t="108592" x="5776913" y="3581400"/>
          <p14:tracePt t="108608" x="5956300" y="3598863"/>
          <p14:tracePt t="108624" x="6126163" y="3679825"/>
          <p14:tracePt t="108641" x="6313488" y="3768725"/>
          <p14:tracePt t="108658" x="6323013" y="3768725"/>
          <p14:tracePt t="108820" x="6340475" y="3751263"/>
          <p14:tracePt t="108948" x="6357938" y="3751263"/>
          <p14:tracePt t="108951" x="6384925" y="3751263"/>
          <p14:tracePt t="108963" x="6411913" y="3741738"/>
          <p14:tracePt t="108967" x="6456363" y="3732213"/>
          <p14:tracePt t="108975" x="6465888" y="3732213"/>
          <p14:tracePt t="110321"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Elements of an Instrument or Measurement System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991600" cy="197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4800" y="2438400"/>
            <a:ext cx="2209800" cy="3502223"/>
            <a:chOff x="304800" y="2438400"/>
            <a:chExt cx="2209800" cy="3502223"/>
          </a:xfrm>
        </p:grpSpPr>
        <p:sp>
          <p:nvSpPr>
            <p:cNvPr id="3" name="Rectangular Callout 2"/>
            <p:cNvSpPr/>
            <p:nvPr/>
          </p:nvSpPr>
          <p:spPr>
            <a:xfrm>
              <a:off x="1752600" y="2438400"/>
              <a:ext cx="762000" cy="762000"/>
            </a:xfrm>
            <a:prstGeom prst="wedgeRectCallout">
              <a:avLst>
                <a:gd name="adj1" fmla="val -95795"/>
                <a:gd name="adj2" fmla="val 15783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4001631"/>
              <a:ext cx="2209800" cy="1938992"/>
            </a:xfrm>
            <a:prstGeom prst="rect">
              <a:avLst/>
            </a:prstGeom>
            <a:solidFill>
              <a:srgbClr val="FFFF99"/>
            </a:solidFill>
          </p:spPr>
          <p:txBody>
            <a:bodyPr wrap="square" rtlCol="0">
              <a:spAutoFit/>
            </a:bodyPr>
            <a:lstStyle/>
            <a:p>
              <a:r>
                <a:rPr lang="en-US" sz="2000" dirty="0"/>
                <a:t>The first element that receives some energy from the “</a:t>
              </a:r>
              <a:r>
                <a:rPr lang="en-US" sz="2000" dirty="0" err="1"/>
                <a:t>measurand</a:t>
              </a:r>
              <a:r>
                <a:rPr lang="en-US" sz="2000" dirty="0"/>
                <a:t>” and produces an output</a:t>
              </a:r>
            </a:p>
          </p:txBody>
        </p:sp>
      </p:grpSp>
      <p:grpSp>
        <p:nvGrpSpPr>
          <p:cNvPr id="6" name="Group 5"/>
          <p:cNvGrpSpPr/>
          <p:nvPr/>
        </p:nvGrpSpPr>
        <p:grpSpPr>
          <a:xfrm>
            <a:off x="2667000" y="2438400"/>
            <a:ext cx="2286000" cy="3810000"/>
            <a:chOff x="2667000" y="2438400"/>
            <a:chExt cx="2286000" cy="3810000"/>
          </a:xfrm>
        </p:grpSpPr>
        <p:sp>
          <p:nvSpPr>
            <p:cNvPr id="8" name="Rectangular Callout 7"/>
            <p:cNvSpPr/>
            <p:nvPr/>
          </p:nvSpPr>
          <p:spPr>
            <a:xfrm>
              <a:off x="2667000" y="2438400"/>
              <a:ext cx="914400" cy="762000"/>
            </a:xfrm>
            <a:prstGeom prst="wedgeRectCallout">
              <a:avLst>
                <a:gd name="adj1" fmla="val 72593"/>
                <a:gd name="adj2" fmla="val 15783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001631"/>
              <a:ext cx="2209800" cy="2246769"/>
            </a:xfrm>
            <a:prstGeom prst="rect">
              <a:avLst/>
            </a:prstGeom>
            <a:solidFill>
              <a:srgbClr val="FF99FF"/>
            </a:solidFill>
          </p:spPr>
          <p:txBody>
            <a:bodyPr wrap="square" rtlCol="0">
              <a:spAutoFit/>
            </a:bodyPr>
            <a:lstStyle/>
            <a:p>
              <a:r>
                <a:rPr lang="en-US" sz="2000" dirty="0"/>
                <a:t>Converts a variable into a more suitable variable while preserving the information content of the original signal</a:t>
              </a:r>
            </a:p>
          </p:txBody>
        </p:sp>
      </p:grpSp>
      <p:grpSp>
        <p:nvGrpSpPr>
          <p:cNvPr id="7" name="Group 6"/>
          <p:cNvGrpSpPr/>
          <p:nvPr/>
        </p:nvGrpSpPr>
        <p:grpSpPr>
          <a:xfrm>
            <a:off x="3733800" y="2438400"/>
            <a:ext cx="4343400" cy="3810000"/>
            <a:chOff x="3733800" y="2438400"/>
            <a:chExt cx="4343400" cy="3810000"/>
          </a:xfrm>
        </p:grpSpPr>
        <p:sp>
          <p:nvSpPr>
            <p:cNvPr id="11" name="Rectangular Callout 10"/>
            <p:cNvSpPr/>
            <p:nvPr/>
          </p:nvSpPr>
          <p:spPr>
            <a:xfrm>
              <a:off x="3733800" y="2438400"/>
              <a:ext cx="1143000" cy="762000"/>
            </a:xfrm>
            <a:prstGeom prst="wedgeRectCallout">
              <a:avLst>
                <a:gd name="adj1" fmla="val 216787"/>
                <a:gd name="adj2" fmla="val 1539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15000" y="4001631"/>
              <a:ext cx="2362200" cy="2246769"/>
            </a:xfrm>
            <a:prstGeom prst="rect">
              <a:avLst/>
            </a:prstGeom>
            <a:solidFill>
              <a:srgbClr val="CCFF99"/>
            </a:solidFill>
          </p:spPr>
          <p:txBody>
            <a:bodyPr wrap="square" rtlCol="0">
              <a:spAutoFit/>
            </a:bodyPr>
            <a:lstStyle/>
            <a:p>
              <a:r>
                <a:rPr lang="en-US" sz="2000" dirty="0"/>
                <a:t>Changes the numerical value of a variable according to some definite rule but preserving the physical nature of the variable.</a:t>
              </a:r>
            </a:p>
          </p:txBody>
        </p:sp>
      </p:grpSp>
    </p:spTree>
    <p:custDataLst>
      <p:tags r:id="rId1"/>
    </p:custDataLst>
    <p:extLst>
      <p:ext uri="{BB962C8B-B14F-4D97-AF65-F5344CB8AC3E}">
        <p14:creationId xmlns:p14="http://schemas.microsoft.com/office/powerpoint/2010/main" val="2303121963"/>
      </p:ext>
    </p:extLst>
  </p:cSld>
  <p:clrMapOvr>
    <a:masterClrMapping/>
  </p:clrMapOvr>
  <mc:AlternateContent xmlns:mc="http://schemas.openxmlformats.org/markup-compatibility/2006" xmlns:p14="http://schemas.microsoft.com/office/powerpoint/2010/main">
    <mc:Choice Requires="p14">
      <p:transition spd="slow" p14:dur="2000" advTm="110222"/>
    </mc:Choice>
    <mc:Fallback xmlns="">
      <p:transition spd="slow" advTm="110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Elements of an Instrument or Measurement System</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991600" cy="197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4800" y="2438400"/>
            <a:ext cx="5715000" cy="3502223"/>
            <a:chOff x="304800" y="2438400"/>
            <a:chExt cx="5715000" cy="3502223"/>
          </a:xfrm>
        </p:grpSpPr>
        <p:sp>
          <p:nvSpPr>
            <p:cNvPr id="3" name="Rectangular Callout 2"/>
            <p:cNvSpPr/>
            <p:nvPr/>
          </p:nvSpPr>
          <p:spPr>
            <a:xfrm>
              <a:off x="5029200" y="2438400"/>
              <a:ext cx="990600" cy="762000"/>
            </a:xfrm>
            <a:prstGeom prst="wedgeRectCallout">
              <a:avLst>
                <a:gd name="adj1" fmla="val -423338"/>
                <a:gd name="adj2" fmla="val 15589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4001631"/>
              <a:ext cx="2209800" cy="1938992"/>
            </a:xfrm>
            <a:prstGeom prst="rect">
              <a:avLst/>
            </a:prstGeom>
            <a:solidFill>
              <a:srgbClr val="FFFF99"/>
            </a:solidFill>
          </p:spPr>
          <p:txBody>
            <a:bodyPr wrap="square" rtlCol="0">
              <a:spAutoFit/>
            </a:bodyPr>
            <a:lstStyle/>
            <a:p>
              <a:r>
                <a:rPr lang="en-US" sz="2000" dirty="0"/>
                <a:t>Transmits data from one functional element to another physically separated element.</a:t>
              </a:r>
            </a:p>
          </p:txBody>
        </p:sp>
      </p:grpSp>
      <p:grpSp>
        <p:nvGrpSpPr>
          <p:cNvPr id="6" name="Group 5"/>
          <p:cNvGrpSpPr/>
          <p:nvPr/>
        </p:nvGrpSpPr>
        <p:grpSpPr>
          <a:xfrm>
            <a:off x="3276600" y="1447800"/>
            <a:ext cx="3810000" cy="4453592"/>
            <a:chOff x="3276600" y="1447800"/>
            <a:chExt cx="3810000" cy="4453592"/>
          </a:xfrm>
        </p:grpSpPr>
        <p:sp>
          <p:nvSpPr>
            <p:cNvPr id="8" name="Rectangular Callout 7"/>
            <p:cNvSpPr/>
            <p:nvPr/>
          </p:nvSpPr>
          <p:spPr>
            <a:xfrm>
              <a:off x="5486400" y="1447800"/>
              <a:ext cx="1600200" cy="762000"/>
            </a:xfrm>
            <a:prstGeom prst="wedgeRectCallout">
              <a:avLst>
                <a:gd name="adj1" fmla="val -100679"/>
                <a:gd name="adj2" fmla="val 2836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3962400"/>
              <a:ext cx="2209800" cy="1938992"/>
            </a:xfrm>
            <a:prstGeom prst="rect">
              <a:avLst/>
            </a:prstGeom>
            <a:solidFill>
              <a:srgbClr val="FF99FF"/>
            </a:solidFill>
          </p:spPr>
          <p:txBody>
            <a:bodyPr wrap="square" rtlCol="0">
              <a:spAutoFit/>
            </a:bodyPr>
            <a:lstStyle/>
            <a:p>
              <a:r>
                <a:rPr lang="en-US" sz="2000" dirty="0"/>
                <a:t>Stores data in a form that can be recreated on command. </a:t>
              </a:r>
              <a:r>
                <a:rPr lang="en-US" sz="2000" dirty="0" err="1"/>
                <a:t>Eg</a:t>
              </a:r>
              <a:r>
                <a:rPr lang="en-US" sz="2000" dirty="0"/>
                <a:t>. Magnetic tape recorder, CD etc.</a:t>
              </a:r>
            </a:p>
          </p:txBody>
        </p:sp>
      </p:grpSp>
      <p:grpSp>
        <p:nvGrpSpPr>
          <p:cNvPr id="7" name="Group 6"/>
          <p:cNvGrpSpPr/>
          <p:nvPr/>
        </p:nvGrpSpPr>
        <p:grpSpPr>
          <a:xfrm>
            <a:off x="5715000" y="2438400"/>
            <a:ext cx="3276600" cy="3810000"/>
            <a:chOff x="5715000" y="2438400"/>
            <a:chExt cx="3276600" cy="3810000"/>
          </a:xfrm>
        </p:grpSpPr>
        <p:sp>
          <p:nvSpPr>
            <p:cNvPr id="11" name="Rectangular Callout 10"/>
            <p:cNvSpPr/>
            <p:nvPr/>
          </p:nvSpPr>
          <p:spPr>
            <a:xfrm>
              <a:off x="6553200" y="2438400"/>
              <a:ext cx="1143000" cy="762000"/>
            </a:xfrm>
            <a:prstGeom prst="wedgeRectCallout">
              <a:avLst>
                <a:gd name="adj1" fmla="val -25794"/>
                <a:gd name="adj2" fmla="val 15396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15000" y="4001631"/>
              <a:ext cx="3276600" cy="2246769"/>
            </a:xfrm>
            <a:prstGeom prst="rect">
              <a:avLst/>
            </a:prstGeom>
            <a:solidFill>
              <a:srgbClr val="CCFF99"/>
            </a:solidFill>
          </p:spPr>
          <p:txBody>
            <a:bodyPr wrap="square" rtlCol="0">
              <a:spAutoFit/>
            </a:bodyPr>
            <a:lstStyle/>
            <a:p>
              <a:r>
                <a:rPr lang="en-US" sz="2000" dirty="0"/>
                <a:t>Translates the information of the measured quantity in some form recognizable by human senses, so that it can be used for monitoring, control or analysis. </a:t>
              </a:r>
              <a:r>
                <a:rPr lang="en-US" sz="2000" dirty="0" err="1"/>
                <a:t>Eg</a:t>
              </a:r>
              <a:r>
                <a:rPr lang="en-US" sz="2000" dirty="0"/>
                <a:t>. A pointer generating a graph.</a:t>
              </a:r>
            </a:p>
          </p:txBody>
        </p:sp>
      </p:grpSp>
    </p:spTree>
    <p:custDataLst>
      <p:tags r:id="rId1"/>
    </p:custDataLst>
    <p:extLst>
      <p:ext uri="{BB962C8B-B14F-4D97-AF65-F5344CB8AC3E}">
        <p14:creationId xmlns:p14="http://schemas.microsoft.com/office/powerpoint/2010/main" val="853080134"/>
      </p:ext>
    </p:extLst>
  </p:cSld>
  <p:clrMapOvr>
    <a:masterClrMapping/>
  </p:clrMapOvr>
  <mc:AlternateContent xmlns:mc="http://schemas.openxmlformats.org/markup-compatibility/2006" xmlns:p14="http://schemas.microsoft.com/office/powerpoint/2010/main">
    <mc:Choice Requires="p14">
      <p:transition spd="slow" p14:dur="2000" advTm="72857"/>
    </mc:Choice>
    <mc:Fallback xmlns="">
      <p:transition spd="slow" advTm="728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Functional Elements of an Instrument:</a:t>
            </a:r>
            <a:br>
              <a:rPr lang="en-US" dirty="0"/>
            </a:br>
            <a:r>
              <a:rPr lang="en-US" dirty="0">
                <a:solidFill>
                  <a:srgbClr val="C00000"/>
                </a:solidFill>
              </a:rPr>
              <a:t>A Spring-loaded Pressure Gauge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800"/>
            <a:ext cx="2819400" cy="332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6" y="5029199"/>
            <a:ext cx="9144000" cy="142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752600" y="1566446"/>
            <a:ext cx="4797996" cy="338554"/>
            <a:chOff x="1752600" y="1566446"/>
            <a:chExt cx="4797996" cy="338554"/>
          </a:xfrm>
        </p:grpSpPr>
        <p:cxnSp>
          <p:nvCxnSpPr>
            <p:cNvPr id="16" name="Straight Arrow Connector 15"/>
            <p:cNvCxnSpPr/>
            <p:nvPr/>
          </p:nvCxnSpPr>
          <p:spPr>
            <a:xfrm flipH="1">
              <a:off x="1752600" y="1752600"/>
              <a:ext cx="4114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25718" y="1566446"/>
              <a:ext cx="724878" cy="338554"/>
            </a:xfrm>
            <a:prstGeom prst="rect">
              <a:avLst/>
            </a:prstGeom>
            <a:noFill/>
          </p:spPr>
          <p:txBody>
            <a:bodyPr wrap="none" rtlCol="0">
              <a:spAutoFit/>
            </a:bodyPr>
            <a:lstStyle/>
            <a:p>
              <a:r>
                <a:rPr lang="en-US" sz="1600" b="1" dirty="0"/>
                <a:t>Spring</a:t>
              </a:r>
            </a:p>
          </p:txBody>
        </p:sp>
      </p:grpSp>
      <p:grpSp>
        <p:nvGrpSpPr>
          <p:cNvPr id="9" name="Group 8"/>
          <p:cNvGrpSpPr/>
          <p:nvPr/>
        </p:nvGrpSpPr>
        <p:grpSpPr>
          <a:xfrm>
            <a:off x="3505200" y="1947446"/>
            <a:ext cx="2941585" cy="338554"/>
            <a:chOff x="3505200" y="1947446"/>
            <a:chExt cx="2941585" cy="338554"/>
          </a:xfrm>
        </p:grpSpPr>
        <p:cxnSp>
          <p:nvCxnSpPr>
            <p:cNvPr id="29" name="Straight Arrow Connector 28"/>
            <p:cNvCxnSpPr/>
            <p:nvPr/>
          </p:nvCxnSpPr>
          <p:spPr>
            <a:xfrm flipH="1">
              <a:off x="3505200" y="2133600"/>
              <a:ext cx="237744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25718" y="1947446"/>
              <a:ext cx="621067" cy="338554"/>
            </a:xfrm>
            <a:prstGeom prst="rect">
              <a:avLst/>
            </a:prstGeom>
            <a:noFill/>
          </p:spPr>
          <p:txBody>
            <a:bodyPr wrap="none" rtlCol="0">
              <a:spAutoFit/>
            </a:bodyPr>
            <a:lstStyle/>
            <a:p>
              <a:r>
                <a:rPr lang="en-US" sz="1600" b="1" dirty="0"/>
                <a:t>Scale</a:t>
              </a:r>
            </a:p>
          </p:txBody>
        </p:sp>
      </p:grpSp>
      <p:grpSp>
        <p:nvGrpSpPr>
          <p:cNvPr id="8" name="Group 7"/>
          <p:cNvGrpSpPr/>
          <p:nvPr/>
        </p:nvGrpSpPr>
        <p:grpSpPr>
          <a:xfrm>
            <a:off x="2209800" y="2362200"/>
            <a:ext cx="4419600" cy="381000"/>
            <a:chOff x="2209800" y="2362200"/>
            <a:chExt cx="4419600" cy="381000"/>
          </a:xfrm>
        </p:grpSpPr>
        <p:grpSp>
          <p:nvGrpSpPr>
            <p:cNvPr id="25" name="Group 24"/>
            <p:cNvGrpSpPr/>
            <p:nvPr/>
          </p:nvGrpSpPr>
          <p:grpSpPr>
            <a:xfrm>
              <a:off x="2209800" y="2362200"/>
              <a:ext cx="3657600" cy="228600"/>
              <a:chOff x="2286000" y="2362200"/>
              <a:chExt cx="3657600" cy="228600"/>
            </a:xfrm>
          </p:grpSpPr>
          <p:cxnSp>
            <p:nvCxnSpPr>
              <p:cNvPr id="23" name="Straight Arrow Connector 22"/>
              <p:cNvCxnSpPr/>
              <p:nvPr/>
            </p:nvCxnSpPr>
            <p:spPr>
              <a:xfrm flipH="1" flipV="1">
                <a:off x="2286000" y="2362200"/>
                <a:ext cx="457200"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43200" y="25908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5825718" y="2404646"/>
              <a:ext cx="803682" cy="338554"/>
            </a:xfrm>
            <a:prstGeom prst="rect">
              <a:avLst/>
            </a:prstGeom>
            <a:noFill/>
          </p:spPr>
          <p:txBody>
            <a:bodyPr wrap="none" rtlCol="0">
              <a:spAutoFit/>
            </a:bodyPr>
            <a:lstStyle/>
            <a:p>
              <a:r>
                <a:rPr lang="en-US" sz="1600" b="1" dirty="0"/>
                <a:t>Pointer</a:t>
              </a:r>
            </a:p>
          </p:txBody>
        </p:sp>
      </p:grpSp>
      <p:grpSp>
        <p:nvGrpSpPr>
          <p:cNvPr id="7" name="Group 6"/>
          <p:cNvGrpSpPr/>
          <p:nvPr/>
        </p:nvGrpSpPr>
        <p:grpSpPr>
          <a:xfrm>
            <a:off x="1600200" y="2362200"/>
            <a:ext cx="5051513" cy="609600"/>
            <a:chOff x="1600200" y="2362200"/>
            <a:chExt cx="5051513" cy="609600"/>
          </a:xfrm>
        </p:grpSpPr>
        <p:grpSp>
          <p:nvGrpSpPr>
            <p:cNvPr id="18" name="Group 17"/>
            <p:cNvGrpSpPr/>
            <p:nvPr/>
          </p:nvGrpSpPr>
          <p:grpSpPr>
            <a:xfrm>
              <a:off x="1600200" y="2362200"/>
              <a:ext cx="4251960" cy="457200"/>
              <a:chOff x="1600200" y="2362200"/>
              <a:chExt cx="4251960" cy="457200"/>
            </a:xfrm>
          </p:grpSpPr>
          <p:cxnSp>
            <p:nvCxnSpPr>
              <p:cNvPr id="17" name="Straight Arrow Connector 16"/>
              <p:cNvCxnSpPr/>
              <p:nvPr/>
            </p:nvCxnSpPr>
            <p:spPr>
              <a:xfrm flipH="1" flipV="1">
                <a:off x="1600200" y="2362200"/>
                <a:ext cx="914400" cy="457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2819400"/>
                <a:ext cx="33375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825718" y="2633246"/>
              <a:ext cx="825995" cy="338554"/>
            </a:xfrm>
            <a:prstGeom prst="rect">
              <a:avLst/>
            </a:prstGeom>
            <a:noFill/>
          </p:spPr>
          <p:txBody>
            <a:bodyPr wrap="none" rtlCol="0">
              <a:spAutoFit/>
            </a:bodyPr>
            <a:lstStyle/>
            <a:p>
              <a:r>
                <a:rPr lang="en-US" sz="1600" b="1" dirty="0"/>
                <a:t>Linkage</a:t>
              </a:r>
            </a:p>
          </p:txBody>
        </p:sp>
      </p:grpSp>
      <p:grpSp>
        <p:nvGrpSpPr>
          <p:cNvPr id="10" name="Group 9"/>
          <p:cNvGrpSpPr/>
          <p:nvPr/>
        </p:nvGrpSpPr>
        <p:grpSpPr>
          <a:xfrm>
            <a:off x="1600200" y="2819400"/>
            <a:ext cx="5317612" cy="338554"/>
            <a:chOff x="1600200" y="2819400"/>
            <a:chExt cx="5317612" cy="338554"/>
          </a:xfrm>
        </p:grpSpPr>
        <p:cxnSp>
          <p:nvCxnSpPr>
            <p:cNvPr id="15" name="Straight Arrow Connector 14"/>
            <p:cNvCxnSpPr/>
            <p:nvPr/>
          </p:nvCxnSpPr>
          <p:spPr>
            <a:xfrm flipH="1">
              <a:off x="1600200" y="2971800"/>
              <a:ext cx="4261104"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25718" y="2819400"/>
              <a:ext cx="1092094" cy="338554"/>
            </a:xfrm>
            <a:prstGeom prst="rect">
              <a:avLst/>
            </a:prstGeom>
            <a:noFill/>
          </p:spPr>
          <p:txBody>
            <a:bodyPr wrap="none" rtlCol="0">
              <a:spAutoFit/>
            </a:bodyPr>
            <a:lstStyle/>
            <a:p>
              <a:r>
                <a:rPr lang="en-US" sz="1600" b="1" dirty="0"/>
                <a:t>Piston Rod</a:t>
              </a:r>
            </a:p>
          </p:txBody>
        </p:sp>
      </p:grpSp>
      <p:grpSp>
        <p:nvGrpSpPr>
          <p:cNvPr id="4" name="Group 3"/>
          <p:cNvGrpSpPr/>
          <p:nvPr/>
        </p:nvGrpSpPr>
        <p:grpSpPr>
          <a:xfrm>
            <a:off x="1828800" y="3090446"/>
            <a:ext cx="4709485" cy="338554"/>
            <a:chOff x="1828800" y="3090446"/>
            <a:chExt cx="4709485" cy="338554"/>
          </a:xfrm>
        </p:grpSpPr>
        <p:cxnSp>
          <p:nvCxnSpPr>
            <p:cNvPr id="14" name="Straight Arrow Connector 13"/>
            <p:cNvCxnSpPr/>
            <p:nvPr/>
          </p:nvCxnSpPr>
          <p:spPr>
            <a:xfrm flipH="1">
              <a:off x="1828800" y="3276600"/>
              <a:ext cx="4038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25718" y="3090446"/>
              <a:ext cx="712567" cy="338554"/>
            </a:xfrm>
            <a:prstGeom prst="rect">
              <a:avLst/>
            </a:prstGeom>
            <a:noFill/>
          </p:spPr>
          <p:txBody>
            <a:bodyPr wrap="none" rtlCol="0">
              <a:spAutoFit/>
            </a:bodyPr>
            <a:lstStyle/>
            <a:p>
              <a:r>
                <a:rPr lang="en-US" sz="1600" b="1" dirty="0"/>
                <a:t>Piston</a:t>
              </a:r>
            </a:p>
          </p:txBody>
        </p:sp>
      </p:grpSp>
      <p:grpSp>
        <p:nvGrpSpPr>
          <p:cNvPr id="3" name="Group 2"/>
          <p:cNvGrpSpPr/>
          <p:nvPr/>
        </p:nvGrpSpPr>
        <p:grpSpPr>
          <a:xfrm>
            <a:off x="1828800" y="4233446"/>
            <a:ext cx="6372184" cy="338554"/>
            <a:chOff x="1828800" y="4233446"/>
            <a:chExt cx="6372184" cy="338554"/>
          </a:xfrm>
        </p:grpSpPr>
        <p:cxnSp>
          <p:nvCxnSpPr>
            <p:cNvPr id="6" name="Straight Arrow Connector 5"/>
            <p:cNvCxnSpPr/>
            <p:nvPr/>
          </p:nvCxnSpPr>
          <p:spPr>
            <a:xfrm flipH="1">
              <a:off x="1828800" y="4419600"/>
              <a:ext cx="4038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25718" y="4233446"/>
              <a:ext cx="2375266" cy="338554"/>
            </a:xfrm>
            <a:prstGeom prst="rect">
              <a:avLst/>
            </a:prstGeom>
            <a:noFill/>
          </p:spPr>
          <p:txBody>
            <a:bodyPr wrap="none" rtlCol="0">
              <a:spAutoFit/>
            </a:bodyPr>
            <a:lstStyle/>
            <a:p>
              <a:r>
                <a:rPr lang="en-US" sz="1600" b="1" dirty="0"/>
                <a:t>Fluid (measured medium)</a:t>
              </a:r>
            </a:p>
          </p:txBody>
        </p:sp>
      </p:grpSp>
    </p:spTree>
    <p:custDataLst>
      <p:tags r:id="rId1"/>
    </p:custDataLst>
    <p:extLst>
      <p:ext uri="{BB962C8B-B14F-4D97-AF65-F5344CB8AC3E}">
        <p14:creationId xmlns:p14="http://schemas.microsoft.com/office/powerpoint/2010/main" val="3477973216"/>
      </p:ext>
    </p:extLst>
  </p:cSld>
  <p:clrMapOvr>
    <a:masterClrMapping/>
  </p:clrMapOvr>
  <mc:AlternateContent xmlns:mc="http://schemas.openxmlformats.org/markup-compatibility/2006" xmlns:p14="http://schemas.microsoft.com/office/powerpoint/2010/main">
    <mc:Choice Requires="p14">
      <p:transition spd="slow" p14:dur="2000" advTm="160103"/>
    </mc:Choice>
    <mc:Fallback xmlns="">
      <p:transition spd="slow" advTm="160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09907" x="1231900" y="5884863"/>
          <p14:tracePt t="109998" x="1223963" y="5884863"/>
          <p14:tracePt t="110046" x="1223963" y="5875338"/>
          <p14:tracePt t="110077" x="1223963" y="5857875"/>
          <p14:tracePt t="110098" x="1214438" y="5848350"/>
          <p14:tracePt t="110125" x="1196975" y="5848350"/>
          <p14:tracePt t="110189" x="1187450" y="5848350"/>
          <p14:tracePt t="110208" x="1179513" y="5848350"/>
          <p14:tracePt t="110224" x="1169988" y="5848350"/>
          <p14:tracePt t="110239" x="1160463" y="5857875"/>
          <p14:tracePt t="110240" x="1143000" y="5867400"/>
          <p14:tracePt t="110243" x="1125538" y="5875338"/>
          <p14:tracePt t="110262" x="1116013" y="5902325"/>
          <p14:tracePt t="110277" x="1098550" y="5911850"/>
          <p14:tracePt t="110294" x="1089025" y="5919788"/>
          <p14:tracePt t="110311" x="1081088" y="5929313"/>
          <p14:tracePt t="110352" x="1081088" y="5938838"/>
          <p14:tracePt t="110382" x="1081088" y="5946775"/>
          <p14:tracePt t="110387" x="1071563" y="5965825"/>
          <p14:tracePt t="110404" x="1062038" y="5973763"/>
          <p14:tracePt t="110415" x="1062038" y="5983288"/>
          <p14:tracePt t="110425" x="1054100" y="6000750"/>
          <p14:tracePt t="110444" x="1044575" y="6010275"/>
          <p14:tracePt t="110463" x="1044575" y="6027738"/>
          <p14:tracePt t="110477" x="1036638" y="6045200"/>
          <p14:tracePt t="110511" x="1036638" y="6054725"/>
          <p14:tracePt t="110515" x="1036638" y="6062663"/>
          <p14:tracePt t="110527" x="1036638" y="6072188"/>
          <p14:tracePt t="110528" x="1036638" y="6081713"/>
          <p14:tracePt t="110544" x="1036638" y="6099175"/>
          <p14:tracePt t="110561" x="1036638" y="6108700"/>
          <p14:tracePt t="110577" x="1036638" y="6134100"/>
          <p14:tracePt t="110577" x="1036638" y="6143625"/>
          <p14:tracePt t="110596" x="1036638" y="6153150"/>
          <p14:tracePt t="110611" x="1036638" y="6161088"/>
          <p14:tracePt t="110672" x="1044575" y="6161088"/>
          <p14:tracePt t="110676" x="1054100" y="6161088"/>
          <p14:tracePt t="110688" x="1062038" y="6161088"/>
          <p14:tracePt t="110694" x="1081088" y="6161088"/>
          <p14:tracePt t="110695" x="1125538" y="6161088"/>
          <p14:tracePt t="110711" x="1152525" y="6161088"/>
          <p14:tracePt t="110727" x="1187450" y="6161088"/>
          <p14:tracePt t="110743" x="1214438" y="6161088"/>
          <p14:tracePt t="110760" x="1241425" y="6161088"/>
          <p14:tracePt t="110777" x="1250950" y="6143625"/>
          <p14:tracePt t="110793" x="1250950" y="6134100"/>
          <p14:tracePt t="110810" x="1258888" y="6108700"/>
          <p14:tracePt t="110827" x="1258888" y="6089650"/>
          <p14:tracePt t="110845" x="1268413" y="6062663"/>
          <p14:tracePt t="110861" x="1268413" y="6045200"/>
          <p14:tracePt t="110877" x="1268413" y="6027738"/>
          <p14:tracePt t="110894" x="1268413" y="6010275"/>
          <p14:tracePt t="110911" x="1268413" y="6000750"/>
          <p14:tracePt t="110928" x="1268413" y="5991225"/>
          <p14:tracePt t="110943" x="1268413" y="5983288"/>
          <p14:tracePt t="111007" x="1268413" y="5973763"/>
          <p14:tracePt t="111012" x="1268413" y="5965825"/>
          <p14:tracePt t="111023" x="1214438" y="5956300"/>
          <p14:tracePt t="111027" x="1160463" y="5956300"/>
          <p14:tracePt t="111044" x="1116013" y="5938838"/>
          <p14:tracePt t="111061" x="1089025" y="5938838"/>
          <p14:tracePt t="111078" x="1071563" y="5938838"/>
          <p14:tracePt t="111093" x="1062038" y="5938838"/>
          <p14:tracePt t="111111" x="1044575" y="5938838"/>
          <p14:tracePt t="111128" x="1036638" y="5938838"/>
          <p14:tracePt t="111145" x="1009650" y="5938838"/>
          <p14:tracePt t="111161" x="982663" y="5956300"/>
          <p14:tracePt t="111177" x="965200" y="5983288"/>
          <p14:tracePt t="111195" x="946150" y="6000750"/>
          <p14:tracePt t="111211" x="938213" y="6018213"/>
          <p14:tracePt t="111227" x="919163" y="6045200"/>
          <p14:tracePt t="111244" x="893763" y="6081713"/>
          <p14:tracePt t="111260" x="884238" y="6099175"/>
          <p14:tracePt t="111278" x="857250" y="6143625"/>
          <p14:tracePt t="111294" x="857250" y="6180138"/>
          <p14:tracePt t="111312" x="847725" y="6205538"/>
          <p14:tracePt t="111328" x="839788" y="6215063"/>
          <p14:tracePt t="111472" x="847725" y="6224588"/>
          <p14:tracePt t="111476" x="866775" y="6232525"/>
          <p14:tracePt t="111482" x="884238" y="6251575"/>
          <p14:tracePt t="111494" x="955675" y="6259513"/>
          <p14:tracePt t="111511" x="1009650" y="6276975"/>
          <p14:tracePt t="111527" x="1054100" y="6276975"/>
          <p14:tracePt t="111543" x="1098550" y="6276975"/>
          <p14:tracePt t="111560" x="1125538" y="6276975"/>
          <p14:tracePt t="111576" x="1143000" y="6269038"/>
          <p14:tracePt t="111593" x="1152525" y="6269038"/>
          <p14:tracePt t="111610" x="1169988" y="6259513"/>
          <p14:tracePt t="111626" x="1169988" y="6251575"/>
          <p14:tracePt t="111642" x="1187450" y="6242050"/>
          <p14:tracePt t="111660" x="1187450" y="6224588"/>
          <p14:tracePt t="111695" x="1196975" y="6215063"/>
          <p14:tracePt t="111717" x="1204913" y="6205538"/>
          <p14:tracePt t="111727" x="1204913" y="6188075"/>
          <p14:tracePt t="111746" x="1204913" y="6170613"/>
          <p14:tracePt t="111761" x="1223963" y="6143625"/>
          <p14:tracePt t="111762" x="1231900" y="6126163"/>
          <p14:tracePt t="111778" x="1231900" y="6089650"/>
          <p14:tracePt t="111795" x="1231900" y="6054725"/>
          <p14:tracePt t="111812" x="1231900" y="6037263"/>
          <p14:tracePt t="111828" x="1231900" y="6027738"/>
          <p14:tracePt t="111921" x="1223963" y="6018213"/>
          <p14:tracePt t="111925" x="1223963" y="6010275"/>
          <p14:tracePt t="111953" x="1223963" y="6000750"/>
          <p14:tracePt t="111970" x="1214438" y="5991225"/>
          <p14:tracePt t="111986" x="1214438" y="5983288"/>
          <p14:tracePt t="112002" x="1204913" y="5983288"/>
          <p14:tracePt t="112018" x="1196975" y="5973763"/>
          <p14:tracePt t="112114" x="1196975" y="5965825"/>
          <p14:tracePt t="112118" x="1187450" y="5946775"/>
          <p14:tracePt t="112134" x="1187450" y="5938838"/>
          <p14:tracePt t="112146" x="1187450" y="5929313"/>
          <p14:tracePt t="112146" x="1179513" y="5902325"/>
          <p14:tracePt t="112160" x="1179513" y="5875338"/>
          <p14:tracePt t="112178" x="1179513" y="5848350"/>
          <p14:tracePt t="112194" x="1179513" y="5830888"/>
          <p14:tracePt t="112562" x="1169988" y="5830888"/>
          <p14:tracePt t="112582" x="1169988" y="5840413"/>
          <p14:tracePt t="112594" x="1160463" y="5848350"/>
          <p14:tracePt t="112615" x="1160463" y="5857875"/>
          <p14:tracePt t="112622" x="1160463" y="5875338"/>
          <p14:tracePt t="112642" x="1160463" y="5884863"/>
          <p14:tracePt t="112643" x="1152525" y="5884863"/>
          <p14:tracePt t="112662" x="1152525" y="5894388"/>
          <p14:tracePt t="112663" x="1143000" y="5911850"/>
          <p14:tracePt t="112677" x="1143000" y="5929313"/>
          <p14:tracePt t="112694" x="1125538" y="5965825"/>
          <p14:tracePt t="112850" x="1125538" y="5973763"/>
          <p14:tracePt t="112866" x="1125538" y="5983288"/>
          <p14:tracePt t="112882" x="1125538" y="5991225"/>
          <p14:tracePt t="113491" x="1133475" y="5991225"/>
          <p14:tracePt t="113495" x="1143000" y="5983288"/>
          <p14:tracePt t="113507" x="1160463" y="5983288"/>
          <p14:tracePt t="113511" x="1196975" y="5965825"/>
          <p14:tracePt t="113528" x="1214438" y="5956300"/>
          <p14:tracePt t="113544" x="1231900" y="5938838"/>
          <p14:tracePt t="113561" x="1258888" y="5919788"/>
          <p14:tracePt t="113578" x="1276350" y="5902325"/>
          <p14:tracePt t="113594" x="1295400" y="5884863"/>
          <p14:tracePt t="113612" x="1312863" y="5884863"/>
          <p14:tracePt t="113628" x="1339850" y="5867400"/>
          <p14:tracePt t="113645" x="1357313" y="5857875"/>
          <p14:tracePt t="113662" x="1384300" y="5848350"/>
          <p14:tracePt t="113679" x="1393825" y="5840413"/>
          <p14:tracePt t="113696" x="1411288" y="5822950"/>
          <p14:tracePt t="113711" x="1438275" y="5803900"/>
          <p14:tracePt t="113729" x="1455738" y="5786438"/>
          <p14:tracePt t="113745" x="1473200" y="5759450"/>
          <p14:tracePt t="113762" x="1490663" y="5732463"/>
          <p14:tracePt t="113779" x="1500188" y="5724525"/>
          <p14:tracePt t="113795" x="1509713" y="5705475"/>
          <p14:tracePt t="113812" x="1527175" y="5680075"/>
          <p14:tracePt t="113829" x="1554163" y="5653088"/>
          <p14:tracePt t="113845" x="1562100" y="5634038"/>
          <p14:tracePt t="113861" x="1589088" y="5616575"/>
          <p14:tracePt t="113879" x="1598613" y="5608638"/>
          <p14:tracePt t="113896" x="1608138" y="5608638"/>
          <p14:tracePt t="114228" x="1616075" y="5616575"/>
          <p14:tracePt t="114231" x="1625600" y="5626100"/>
          <p14:tracePt t="114243" x="1687513" y="5626100"/>
          <p14:tracePt t="114252" x="1704975" y="5626100"/>
          <p14:tracePt t="114262" x="1741488" y="5626100"/>
          <p14:tracePt t="114279" x="1768475" y="5626100"/>
          <p14:tracePt t="114296" x="1776413" y="5626100"/>
          <p14:tracePt t="114312" x="1795463" y="5626100"/>
          <p14:tracePt t="114329" x="1795463" y="5616575"/>
          <p14:tracePt t="114346" x="1795463" y="5599113"/>
          <p14:tracePt t="114361" x="1803400" y="5589588"/>
          <p14:tracePt t="114380" x="1822450" y="5572125"/>
          <p14:tracePt t="114396" x="1830388" y="5562600"/>
          <p14:tracePt t="114412" x="1847850" y="5554663"/>
          <p14:tracePt t="114429" x="1857375" y="5554663"/>
          <p14:tracePt t="114445" x="1874838" y="5554663"/>
          <p14:tracePt t="114462" x="1884363" y="5554663"/>
          <p14:tracePt t="114500" x="1893888" y="5554663"/>
          <p14:tracePt t="114774" x="1884363" y="5554663"/>
          <p14:tracePt t="114777" x="1874838" y="5562600"/>
          <p14:tracePt t="114784" x="1857375" y="5581650"/>
          <p14:tracePt t="114795" x="1830388" y="5608638"/>
          <p14:tracePt t="114813" x="1812925" y="5634038"/>
          <p14:tracePt t="114829" x="1803400" y="5661025"/>
          <p14:tracePt t="114846" x="1795463" y="5688013"/>
          <p14:tracePt t="114862" x="1795463" y="5724525"/>
          <p14:tracePt t="114879" x="1776413" y="5751513"/>
          <p14:tracePt t="114896" x="1776413" y="5776913"/>
          <p14:tracePt t="114912" x="1776413" y="5795963"/>
          <p14:tracePt t="114929" x="1776413" y="5803900"/>
          <p14:tracePt t="114946" x="1776413" y="5840413"/>
          <p14:tracePt t="114982" x="1776413" y="5857875"/>
          <p14:tracePt t="114983" x="1776413" y="5875338"/>
          <p14:tracePt t="114995" x="1768475" y="5894388"/>
          <p14:tracePt t="115014" x="1768475" y="5911850"/>
          <p14:tracePt t="115141" x="1758950" y="5919788"/>
          <p14:tracePt t="115158" x="1751013" y="5929313"/>
          <p14:tracePt t="115189" x="1741488" y="5938838"/>
          <p14:tracePt t="115193" x="1741488" y="5946775"/>
          <p14:tracePt t="115222" x="1741488" y="5965825"/>
          <p14:tracePt t="115226" x="1731963" y="5973763"/>
          <p14:tracePt t="115237" x="1731963" y="5983288"/>
          <p14:tracePt t="115257" x="1731963" y="5991225"/>
          <p14:tracePt t="115273" x="1731963" y="6000750"/>
          <p14:tracePt t="115285" x="1731963" y="6010275"/>
          <p14:tracePt t="115289" x="1731963" y="6018213"/>
          <p14:tracePt t="115317" x="1731963" y="6037263"/>
          <p14:tracePt t="115317" x="1731963" y="6045200"/>
          <p14:tracePt t="115329" x="1724025" y="6045200"/>
          <p14:tracePt t="115349" x="1724025" y="6072188"/>
          <p14:tracePt t="115363" x="1724025" y="6081713"/>
          <p14:tracePt t="115379" x="1724025" y="6099175"/>
          <p14:tracePt t="115395" x="1724025" y="6126163"/>
          <p14:tracePt t="115412" x="1724025" y="6153150"/>
          <p14:tracePt t="115429" x="1724025" y="6180138"/>
          <p14:tracePt t="115445" x="1724025" y="6188075"/>
          <p14:tracePt t="115654" x="1724025" y="6197600"/>
          <p14:tracePt t="115685" x="1731963" y="6197600"/>
          <p14:tracePt t="115701" x="1741488" y="6197600"/>
          <p14:tracePt t="115704" x="1751013" y="6197600"/>
          <p14:tracePt t="115717" x="1758950" y="6188075"/>
          <p14:tracePt t="115719" x="1768475" y="6188075"/>
          <p14:tracePt t="115728" x="1785938" y="6170613"/>
          <p14:tracePt t="115745" x="1795463" y="6153150"/>
          <p14:tracePt t="115761" x="1812925" y="6126163"/>
          <p14:tracePt t="115801" x="1812925" y="6116638"/>
          <p14:tracePt t="115829" x="1812925" y="6099175"/>
          <p14:tracePt t="115845" x="1822450" y="6089650"/>
          <p14:tracePt t="115848" x="1822450" y="6081713"/>
          <p14:tracePt t="115862" x="1822450" y="6072188"/>
          <p14:tracePt t="115893" x="1822450" y="6062663"/>
          <p14:tracePt t="115898" x="1822450" y="6054725"/>
          <p14:tracePt t="115925" x="1822450" y="6037263"/>
          <p14:tracePt t="115941" x="1822450" y="6027738"/>
          <p14:tracePt t="115945" x="1822450" y="6018213"/>
          <p14:tracePt t="115957" x="1822450" y="6010275"/>
          <p14:tracePt t="115963" x="1822450" y="6000750"/>
          <p14:tracePt t="115979" x="1822450" y="5991225"/>
          <p14:tracePt t="115996" x="1822450" y="5973763"/>
          <p14:tracePt t="116037" x="1822450" y="5956300"/>
          <p14:tracePt t="116039" x="1812925" y="5946775"/>
          <p14:tracePt t="116046" x="1812925" y="5938838"/>
          <p14:tracePt t="116063" x="1812925" y="5919788"/>
          <p14:tracePt t="116080" x="1803400" y="5911850"/>
          <p14:tracePt t="116122" x="1795463" y="5894388"/>
          <p14:tracePt t="116131" x="1785938" y="5894388"/>
          <p14:tracePt t="116146" x="1776413" y="5894388"/>
          <p14:tracePt t="116147" x="1751013" y="5894388"/>
          <p14:tracePt t="116163" x="1731963" y="5894388"/>
          <p14:tracePt t="116179" x="1714500" y="5894388"/>
          <p14:tracePt t="116196" x="1687513" y="5894388"/>
          <p14:tracePt t="116248" x="1679575" y="5894388"/>
          <p14:tracePt t="116263" x="1670050" y="5894388"/>
          <p14:tracePt t="116279" x="1660525" y="5894388"/>
          <p14:tracePt t="116283" x="1652588" y="5894388"/>
          <p14:tracePt t="116287" x="1652588" y="5902325"/>
          <p14:tracePt t="116296" x="1633538" y="5911850"/>
          <p14:tracePt t="116312" x="1625600" y="5929313"/>
          <p14:tracePt t="116329" x="1598613" y="5965825"/>
          <p14:tracePt t="116346" x="1598613" y="5991225"/>
          <p14:tracePt t="116362" x="1581150" y="6000750"/>
          <p14:tracePt t="116407" x="1581150" y="6010275"/>
          <p14:tracePt t="116422" x="1581150" y="6018213"/>
          <p14:tracePt t="116440" x="1581150" y="6027738"/>
          <p14:tracePt t="116443" x="1581150" y="6037263"/>
          <p14:tracePt t="116453" x="1581150" y="6045200"/>
          <p14:tracePt t="116463" x="1589088" y="6054725"/>
          <p14:tracePt t="116480" x="1598613" y="6072188"/>
          <p14:tracePt t="116519" x="1598613" y="6089650"/>
          <p14:tracePt t="116520" x="1608138" y="6089650"/>
          <p14:tracePt t="116530" x="1608138" y="6116638"/>
          <p14:tracePt t="116546" x="1625600" y="6116638"/>
          <p14:tracePt t="116562" x="1633538" y="6134100"/>
          <p14:tracePt t="116579" x="1652588" y="6153150"/>
          <p14:tracePt t="116596" x="1679575" y="6188075"/>
          <p14:tracePt t="116612" x="1697038" y="6205538"/>
          <p14:tracePt t="116630" x="1731963" y="6224588"/>
          <p14:tracePt t="116648" x="1751013" y="6242050"/>
          <p14:tracePt t="116664" x="1758950" y="6242050"/>
          <p14:tracePt t="116711" x="1776413" y="6242050"/>
          <p14:tracePt t="116761" x="1803400" y="6242050"/>
          <p14:tracePt t="116763" x="1822450" y="6242050"/>
          <p14:tracePt t="116780" x="1839913" y="6242050"/>
          <p14:tracePt t="116782" x="1857375" y="6215063"/>
          <p14:tracePt t="116797" x="1874838" y="6180138"/>
          <p14:tracePt t="116813" x="1884363" y="6153150"/>
          <p14:tracePt t="116830" x="1893888" y="6126163"/>
          <p14:tracePt t="116847" x="1901825" y="6108700"/>
          <p14:tracePt t="116865" x="1911350" y="6089650"/>
          <p14:tracePt t="116904" x="1911350" y="6081713"/>
          <p14:tracePt t="116913" x="1911350" y="6072188"/>
          <p14:tracePt t="116936" x="1919288" y="6062663"/>
          <p14:tracePt t="116952" x="1928813" y="6054725"/>
          <p14:tracePt t="116953" x="1938338" y="6045200"/>
          <p14:tracePt t="117048" x="1938338" y="6037263"/>
          <p14:tracePt t="117067" x="1938338" y="6018213"/>
          <p14:tracePt t="117078" x="1928813" y="6018213"/>
          <p14:tracePt t="117083" x="1928813" y="6010275"/>
          <p14:tracePt t="117096" x="1911350" y="6010275"/>
          <p14:tracePt t="117099" x="1874838" y="5991225"/>
          <p14:tracePt t="117113" x="1866900" y="5983288"/>
          <p14:tracePt t="117129" x="1839913" y="5965825"/>
          <p14:tracePt t="117147" x="1803400" y="5965825"/>
          <p14:tracePt t="117191" x="1795463" y="5965825"/>
          <p14:tracePt t="117222" x="1785938" y="5965825"/>
          <p14:tracePt t="117240" x="1776413" y="5965825"/>
          <p14:tracePt t="117244" x="1768475" y="5965825"/>
          <p14:tracePt t="117256" x="1751013" y="5983288"/>
          <p14:tracePt t="117264" x="1751013" y="6000750"/>
          <p14:tracePt t="117280" x="1731963" y="6027738"/>
          <p14:tracePt t="117297" x="1714500" y="6045200"/>
          <p14:tracePt t="117315" x="1704975" y="6072188"/>
          <p14:tracePt t="117352" x="1704975" y="6081713"/>
          <p14:tracePt t="117364" x="1704975" y="6099175"/>
          <p14:tracePt t="117382" x="1704975" y="6108700"/>
          <p14:tracePt t="117396" x="1697038" y="6134100"/>
          <p14:tracePt t="117413" x="1697038" y="6153150"/>
          <p14:tracePt t="117430" x="1697038" y="6161088"/>
          <p14:tracePt t="117449" x="1697038" y="6180138"/>
          <p14:tracePt t="117450" x="1697038" y="6188075"/>
          <p14:tracePt t="117559" x="1697038" y="6197600"/>
          <p14:tracePt t="117575" x="1697038" y="6205538"/>
          <p14:tracePt t="117719" x="1697038" y="6215063"/>
          <p14:tracePt t="117723" x="1704975" y="6205538"/>
          <p14:tracePt t="117742" x="1724025" y="6188075"/>
          <p14:tracePt t="117786" x="1751013" y="6170613"/>
          <p14:tracePt t="117789" x="1751013" y="6161088"/>
          <p14:tracePt t="117801" x="1751013" y="6143625"/>
          <p14:tracePt t="117801" x="1751013" y="6134100"/>
          <p14:tracePt t="117818" x="1768475" y="6108700"/>
          <p14:tracePt t="117833" x="1768475" y="6062663"/>
          <p14:tracePt t="117847" x="1768475" y="6027738"/>
          <p14:tracePt t="117864" x="1768475" y="5991225"/>
          <p14:tracePt t="117897" x="1768475" y="5983288"/>
          <p14:tracePt t="117898" x="1768475" y="5965825"/>
          <p14:tracePt t="117914" x="1758950" y="5956300"/>
          <p14:tracePt t="117931" x="1741488" y="5956300"/>
          <p14:tracePt t="117946" x="1724025" y="5956300"/>
          <p14:tracePt t="117963" x="1697038" y="5956300"/>
          <p14:tracePt t="117982" x="1660525" y="5956300"/>
          <p14:tracePt t="117999" x="1643063" y="5956300"/>
          <p14:tracePt t="118014" x="1608138" y="5973763"/>
          <p14:tracePt t="118030" x="1571625" y="6000750"/>
          <p14:tracePt t="118047" x="1562100" y="6010275"/>
          <p14:tracePt t="118063" x="1554163" y="6010275"/>
          <p14:tracePt t="118081" x="1544638" y="6027738"/>
          <p14:tracePt t="118097" x="1527175" y="6045200"/>
          <p14:tracePt t="118114" x="1527175" y="6072188"/>
          <p14:tracePt t="118131" x="1527175" y="6081713"/>
          <p14:tracePt t="118147" x="1509713" y="6108700"/>
          <p14:tracePt t="118164" x="1509713" y="6134100"/>
          <p14:tracePt t="118181" x="1509713" y="6153150"/>
          <p14:tracePt t="118197" x="1509713" y="6170613"/>
          <p14:tracePt t="118215" x="1509713" y="6188075"/>
          <p14:tracePt t="118761" x="1517650" y="6188075"/>
          <p14:tracePt t="118793" x="1517650" y="6197600"/>
          <p14:tracePt t="118810" x="1527175" y="6197600"/>
          <p14:tracePt t="118821" x="1536700" y="6205538"/>
          <p14:tracePt t="118938" x="1536700" y="6215063"/>
          <p14:tracePt t="118953" x="1544638" y="6224588"/>
          <p14:tracePt t="118958" x="1562100" y="6232525"/>
          <p14:tracePt t="118970" x="1581150" y="6242050"/>
          <p14:tracePt t="118973" x="1598613" y="6242050"/>
          <p14:tracePt t="118980" x="1652588" y="6251575"/>
          <p14:tracePt t="118997" x="1731963" y="6269038"/>
          <p14:tracePt t="119014" x="1758950" y="6269038"/>
          <p14:tracePt t="119030" x="1795463" y="6269038"/>
          <p14:tracePt t="119047" x="1830388" y="6269038"/>
          <p14:tracePt t="119064" x="1866900" y="6269038"/>
          <p14:tracePt t="119081" x="1884363" y="6269038"/>
          <p14:tracePt t="119097" x="1901825" y="6269038"/>
          <p14:tracePt t="119114" x="1955800" y="6251575"/>
          <p14:tracePt t="119130" x="2017713" y="6251575"/>
          <p14:tracePt t="119130" x="2062163" y="6224588"/>
          <p14:tracePt t="119164" x="2108200" y="6197600"/>
          <p14:tracePt t="119166" x="2160588" y="6188075"/>
          <p14:tracePt t="119181" x="2197100" y="6161088"/>
          <p14:tracePt t="119197" x="2214563" y="6153150"/>
          <p14:tracePt t="119214" x="2224088" y="6143625"/>
          <p14:tracePt t="119230" x="2224088" y="6134100"/>
          <p14:tracePt t="119248" x="2232025" y="6108700"/>
          <p14:tracePt t="119266" x="2232025" y="6081713"/>
          <p14:tracePt t="119281" x="2241550" y="6062663"/>
          <p14:tracePt t="119298" x="2241550" y="6027738"/>
          <p14:tracePt t="119315" x="2241550" y="6010275"/>
          <p14:tracePt t="119331" x="2241550" y="5983288"/>
          <p14:tracePt t="119349" x="2241550" y="5965825"/>
          <p14:tracePt t="119364" x="2241550" y="5946775"/>
          <p14:tracePt t="119381" x="2251075" y="5919788"/>
          <p14:tracePt t="119397" x="2251075" y="5911850"/>
          <p14:tracePt t="119415" x="2259013" y="5894388"/>
          <p14:tracePt t="119452" x="2259013" y="5884863"/>
          <p14:tracePt t="119453" x="2268538" y="5867400"/>
          <p14:tracePt t="119465" x="2276475" y="5867400"/>
          <p14:tracePt t="119480" x="2276475" y="5857875"/>
          <p14:tracePt t="119498" x="2312988" y="5848350"/>
          <p14:tracePt t="119516" x="2384425" y="5848350"/>
          <p14:tracePt t="119531" x="2446338" y="5848350"/>
          <p14:tracePt t="119549" x="2509838" y="5848350"/>
          <p14:tracePt t="119565" x="2571750" y="5848350"/>
          <p14:tracePt t="119581" x="2616200" y="5848350"/>
          <p14:tracePt t="119598" x="2633663" y="5848350"/>
          <p14:tracePt t="119615" x="2643188" y="5857875"/>
          <p14:tracePt t="119631" x="2652713" y="5857875"/>
          <p14:tracePt t="119648" x="2652713" y="5875338"/>
          <p14:tracePt t="119664" x="2652713" y="5884863"/>
          <p14:tracePt t="119681" x="2652713" y="5919788"/>
          <p14:tracePt t="119698" x="2652713" y="5965825"/>
          <p14:tracePt t="119715" x="2652713" y="6018213"/>
          <p14:tracePt t="119731" x="2652713" y="6081713"/>
          <p14:tracePt t="119748" x="2652713" y="6143625"/>
          <p14:tracePt t="119765" x="2652713" y="6188075"/>
          <p14:tracePt t="119782" x="2660650" y="6215063"/>
          <p14:tracePt t="119799" x="2660650" y="6232525"/>
          <p14:tracePt t="119815" x="2660650" y="6242050"/>
          <p14:tracePt t="119832" x="2660650" y="6251575"/>
          <p14:tracePt t="119848" x="2660650" y="6269038"/>
          <p14:tracePt t="119865" x="2633663" y="6269038"/>
          <p14:tracePt t="119882" x="2589213" y="6251575"/>
          <p14:tracePt t="119898" x="2527300" y="6232525"/>
          <p14:tracePt t="119915" x="2509838" y="6232525"/>
          <p14:tracePt t="119931" x="2500313" y="6232525"/>
          <p14:tracePt t="119978" x="2500313" y="6224588"/>
          <p14:tracePt t="119983" x="2482850" y="6215063"/>
          <p14:tracePt t="119991" x="2482850" y="6205538"/>
          <p14:tracePt t="119997" x="2482850" y="6180138"/>
          <p14:tracePt t="120014" x="2482850" y="6126163"/>
          <p14:tracePt t="120032" x="2482850" y="6081713"/>
          <p14:tracePt t="120047" x="2482850" y="6054725"/>
          <p14:tracePt t="120063" x="2482850" y="6037263"/>
          <p14:tracePt t="120080" x="2482850" y="6010275"/>
          <p14:tracePt t="120097" x="2482850" y="5983288"/>
          <p14:tracePt t="120114" x="2517775" y="5956300"/>
          <p14:tracePt t="120131" x="2544763" y="5938838"/>
          <p14:tracePt t="120147" x="2562225" y="5929313"/>
          <p14:tracePt t="120164" x="2589213" y="5929313"/>
          <p14:tracePt t="120181" x="2608263" y="5929313"/>
          <p14:tracePt t="120198" x="2633663" y="5929313"/>
          <p14:tracePt t="120332" x="2643188" y="5938838"/>
          <p14:tracePt t="120335" x="2643188" y="5946775"/>
          <p14:tracePt t="120352" x="2643188" y="5956300"/>
          <p14:tracePt t="120364" x="2643188" y="5965825"/>
          <p14:tracePt t="120366" x="2643188" y="5983288"/>
          <p14:tracePt t="120382" x="2652713" y="6018213"/>
          <p14:tracePt t="120415" x="2652713" y="6037263"/>
          <p14:tracePt t="120417" x="2652713" y="6062663"/>
          <p14:tracePt t="120432" x="2652713" y="6072188"/>
          <p14:tracePt t="120449" x="2652713" y="6099175"/>
          <p14:tracePt t="120464" x="2633663" y="6108700"/>
          <p14:tracePt t="120482" x="2616200" y="6126163"/>
          <p14:tracePt t="120498" x="2581275" y="6134100"/>
          <p14:tracePt t="120515" x="2571750" y="6143625"/>
          <p14:tracePt t="120532" x="2562225" y="6143625"/>
          <p14:tracePt t="120548" x="2544763" y="6143625"/>
          <p14:tracePt t="120565" x="2527300" y="6143625"/>
          <p14:tracePt t="120582" x="2517775" y="6143625"/>
          <p14:tracePt t="120598" x="2500313" y="6143625"/>
          <p14:tracePt t="120615" x="2490788" y="6134100"/>
          <p14:tracePt t="120633" x="2473325" y="6126163"/>
          <p14:tracePt t="120648" x="2446338" y="6099175"/>
          <p14:tracePt t="120664" x="2438400" y="6089650"/>
          <p14:tracePt t="120893" x="2428875" y="6081713"/>
          <p14:tracePt t="120926" x="2419350" y="6072188"/>
          <p14:tracePt t="120926" x="2419350" y="6062663"/>
          <p14:tracePt t="120941" x="2411413" y="6062663"/>
          <p14:tracePt t="120942" x="2401888" y="6045200"/>
          <p14:tracePt t="120948" x="2374900" y="6037263"/>
          <p14:tracePt t="120970" x="2339975" y="6018213"/>
          <p14:tracePt t="120981" x="2312988" y="5991225"/>
          <p14:tracePt t="120998" x="2286000" y="5973763"/>
          <p14:tracePt t="121014" x="2259013" y="5965825"/>
          <p14:tracePt t="121031" x="2251075" y="5946775"/>
          <p14:tracePt t="121048" x="2241550" y="5946775"/>
          <p14:tracePt t="121180" x="2241550" y="5938838"/>
          <p14:tracePt t="121262" x="2224088" y="5919788"/>
          <p14:tracePt t="121693" x="2224088" y="5911850"/>
          <p14:tracePt t="121697" x="2232025" y="5911850"/>
          <p14:tracePt t="121704" x="2295525" y="5911850"/>
          <p14:tracePt t="121715" x="2357438" y="5911850"/>
          <p14:tracePt t="121732" x="2465388" y="5911850"/>
          <p14:tracePt t="121749" x="2581275" y="5911850"/>
          <p14:tracePt t="121765" x="2670175" y="5911850"/>
          <p14:tracePt t="121782" x="2786063" y="5911850"/>
          <p14:tracePt t="121798" x="2901950" y="5894388"/>
          <p14:tracePt t="121815" x="2946400" y="5884863"/>
          <p14:tracePt t="121832" x="2965450" y="5884863"/>
          <p14:tracePt t="121848" x="2982913" y="5884863"/>
          <p14:tracePt t="121918" x="3000375" y="5884863"/>
          <p14:tracePt t="121922" x="3017838" y="5884863"/>
          <p14:tracePt t="121939" x="3036888" y="5884863"/>
          <p14:tracePt t="121954" x="3071813" y="5884863"/>
          <p14:tracePt t="121955" x="3089275" y="5884863"/>
          <p14:tracePt t="121966" x="3098800" y="5884863"/>
          <p14:tracePt t="121982" x="3116263" y="5884863"/>
          <p14:tracePt t="122000" x="3133725" y="5884863"/>
          <p14:tracePt t="122016" x="3143250" y="5884863"/>
          <p14:tracePt t="122481" x="3133725" y="5884863"/>
          <p14:tracePt t="122496" x="3116263" y="5884863"/>
          <p14:tracePt t="123279" x="3116263" y="5902325"/>
          <p14:tracePt t="123297" x="3116263" y="5919788"/>
          <p14:tracePt t="123306" x="3116263" y="5929313"/>
          <p14:tracePt t="123317" x="3116263" y="5956300"/>
          <p14:tracePt t="123318" x="3125788" y="5973763"/>
          <p14:tracePt t="123333" x="3160713" y="6018213"/>
          <p14:tracePt t="123350" x="3224213" y="6072188"/>
          <p14:tracePt t="123366" x="3259138" y="6081713"/>
          <p14:tracePt t="123383" x="3303588" y="6108700"/>
          <p14:tracePt t="123399" x="3375025" y="6126163"/>
          <p14:tracePt t="123416" x="3446463" y="6153150"/>
          <p14:tracePt t="123432" x="3490913" y="6153150"/>
          <p14:tracePt t="123450" x="3517900" y="6153150"/>
          <p14:tracePt t="123466" x="3554413" y="6153150"/>
          <p14:tracePt t="123482" x="3598863" y="6153150"/>
          <p14:tracePt t="123500" x="3643313" y="6153150"/>
          <p14:tracePt t="123516" x="3697288" y="6153150"/>
          <p14:tracePt t="123533" x="3751263" y="6153150"/>
          <p14:tracePt t="123550" x="3803650" y="6153150"/>
          <p14:tracePt t="123566" x="3848100" y="6134100"/>
          <p14:tracePt t="123583" x="3867150" y="6116638"/>
          <p14:tracePt t="123600" x="3884613" y="6089650"/>
          <p14:tracePt t="123617" x="3884613" y="6081713"/>
          <p14:tracePt t="123633" x="3894138" y="6062663"/>
          <p14:tracePt t="123650" x="3902075" y="6037263"/>
          <p14:tracePt t="123683" x="3911600" y="6018213"/>
          <p14:tracePt t="123684" x="3919538" y="6000750"/>
          <p14:tracePt t="123699" x="3919538" y="5973763"/>
          <p14:tracePt t="123716" x="3938588" y="5929313"/>
          <p14:tracePt t="123733" x="3938588" y="5911850"/>
          <p14:tracePt t="123750" x="3938588" y="5857875"/>
          <p14:tracePt t="123767" x="3938588" y="5830888"/>
          <p14:tracePt t="123783" x="3938588" y="5786438"/>
          <p14:tracePt t="123800" x="3938588" y="5732463"/>
          <p14:tracePt t="123816" x="3938588" y="5705475"/>
          <p14:tracePt t="123833" x="3938588" y="5680075"/>
          <p14:tracePt t="123850" x="3938588" y="5653088"/>
          <p14:tracePt t="123867" x="3938588" y="5643563"/>
          <p14:tracePt t="123883" x="3938588" y="5626100"/>
          <p14:tracePt t="123926" x="3938588" y="5608638"/>
          <p14:tracePt t="123985" x="3956050" y="5589588"/>
          <p14:tracePt t="123989" x="3965575" y="5581650"/>
          <p14:tracePt t="124001" x="3965575" y="5562600"/>
          <p14:tracePt t="124018" x="3973513" y="5554663"/>
          <p14:tracePt t="124022" x="3973513" y="5537200"/>
          <p14:tracePt t="124032" x="3990975" y="5500688"/>
          <p14:tracePt t="124049" x="3990975" y="5483225"/>
          <p14:tracePt t="124098" x="3990975" y="5473700"/>
          <p14:tracePt t="124114" x="3990975" y="5465763"/>
          <p14:tracePt t="124130" x="3990975" y="5446713"/>
          <p14:tracePt t="124145" x="3990975" y="5429250"/>
          <p14:tracePt t="124148" x="3990975" y="5419725"/>
          <p14:tracePt t="124157" x="3990975" y="5411788"/>
          <p14:tracePt t="124166" x="3990975" y="5402263"/>
          <p14:tracePt t="124184" x="3983038" y="5375275"/>
          <p14:tracePt t="124199" x="3965575" y="5375275"/>
          <p14:tracePt t="124216" x="3938588" y="5375275"/>
          <p14:tracePt t="124233" x="3884613" y="5375275"/>
          <p14:tracePt t="124249" x="3830638" y="5419725"/>
          <p14:tracePt t="124265" x="3803650" y="5456238"/>
          <p14:tracePt t="124282" x="3776663" y="5483225"/>
          <p14:tracePt t="124299" x="3751263" y="5518150"/>
          <p14:tracePt t="124316" x="3732213" y="5572125"/>
          <p14:tracePt t="124332" x="3714750" y="5616575"/>
          <p14:tracePt t="124349" x="3705225" y="5661025"/>
          <p14:tracePt t="124365" x="3697288" y="5697538"/>
          <p14:tracePt t="124382" x="3697288" y="5732463"/>
          <p14:tracePt t="124382" x="3697288" y="5751513"/>
          <p14:tracePt t="124401" x="3697288" y="5786438"/>
          <p14:tracePt t="124417" x="3679825" y="5813425"/>
          <p14:tracePt t="124435" x="3679825" y="5840413"/>
          <p14:tracePt t="124450" x="3652838" y="5902325"/>
          <p14:tracePt t="124467" x="3633788" y="5946775"/>
          <p14:tracePt t="124484" x="3633788" y="5991225"/>
          <p14:tracePt t="124500" x="3616325" y="6027738"/>
          <p14:tracePt t="124518" x="3616325" y="6045200"/>
          <p14:tracePt t="124534" x="3616325" y="6062663"/>
          <p14:tracePt t="124550" x="3616325" y="6081713"/>
          <p14:tracePt t="124567" x="3616325" y="6089650"/>
          <p14:tracePt t="124583" x="3616325" y="6099175"/>
          <p14:tracePt t="124626" x="3598863" y="6116638"/>
          <p14:tracePt t="124641" x="3598863" y="6134100"/>
          <p14:tracePt t="124646" x="3598863" y="6143625"/>
          <p14:tracePt t="124673" x="3598863" y="6153150"/>
          <p14:tracePt t="124673" x="3598863" y="6161088"/>
          <p14:tracePt t="124683" x="3598863" y="6180138"/>
          <p14:tracePt t="124699" x="3598863" y="6197600"/>
          <p14:tracePt t="124716" x="3598863" y="6205538"/>
          <p14:tracePt t="124733" x="3598863" y="6224588"/>
          <p14:tracePt t="124749" x="3598863" y="6251575"/>
          <p14:tracePt t="124766" x="3625850" y="6276975"/>
          <p14:tracePt t="124783" x="3643313" y="6296025"/>
          <p14:tracePt t="124799" x="3687763" y="6313488"/>
          <p14:tracePt t="124816" x="3724275" y="6313488"/>
          <p14:tracePt t="124833" x="3751263" y="6313488"/>
          <p14:tracePt t="124851" x="3776663" y="6313488"/>
          <p14:tracePt t="124867" x="3803650" y="6313488"/>
          <p14:tracePt t="124867" x="3822700" y="6313488"/>
          <p14:tracePt t="124885" x="3830638" y="6313488"/>
          <p14:tracePt t="124900" x="3894138" y="6313488"/>
          <p14:tracePt t="124917" x="3946525" y="6313488"/>
          <p14:tracePt t="124934" x="3990975" y="6296025"/>
          <p14:tracePt t="124950" x="4027488" y="6269038"/>
          <p14:tracePt t="125042" x="4027488" y="6259513"/>
          <p14:tracePt t="125058" x="4037013" y="6251575"/>
          <p14:tracePt t="125062" x="4044950" y="6242050"/>
          <p14:tracePt t="125077" x="4044950" y="6224588"/>
          <p14:tracePt t="125091" x="4044950" y="6215063"/>
          <p14:tracePt t="125100" x="4044950" y="6205538"/>
          <p14:tracePt t="125102" x="4054475" y="6197600"/>
          <p14:tracePt t="125117" x="4062413" y="6170613"/>
          <p14:tracePt t="125135" x="4062413" y="6143625"/>
          <p14:tracePt t="125151" x="4081463" y="6126163"/>
          <p14:tracePt t="125167" x="4081463" y="6116638"/>
          <p14:tracePt t="125184" x="4081463" y="6089650"/>
          <p14:tracePt t="125201" x="4071938" y="6062663"/>
          <p14:tracePt t="125218" x="4054475" y="6037263"/>
          <p14:tracePt t="125234" x="4044950" y="5991225"/>
          <p14:tracePt t="125251" x="4037013" y="5983288"/>
          <p14:tracePt t="125267" x="4027488" y="5983288"/>
          <p14:tracePt t="125283" x="4017963" y="5983288"/>
          <p14:tracePt t="125301" x="4010025" y="5983288"/>
          <p14:tracePt t="125364" x="4000500" y="5983288"/>
          <p14:tracePt t="125368" x="3983038" y="5983288"/>
          <p14:tracePt t="125384" x="3956050" y="5983288"/>
          <p14:tracePt t="125385" x="3929063" y="5983288"/>
          <p14:tracePt t="125400" x="3894138" y="5983288"/>
          <p14:tracePt t="125417" x="3840163" y="5983288"/>
          <p14:tracePt t="125434" x="3786188" y="5983288"/>
          <p14:tracePt t="125451" x="3759200" y="5983288"/>
          <p14:tracePt t="125467" x="3732213" y="5983288"/>
          <p14:tracePt t="125484" x="3714750" y="5983288"/>
          <p14:tracePt t="125501" x="3687763" y="6000750"/>
          <p14:tracePt t="125517" x="3679825" y="6010275"/>
          <p14:tracePt t="125534" x="3679825" y="6027738"/>
          <p14:tracePt t="125550" x="3679825" y="6054725"/>
          <p14:tracePt t="125567" x="3679825" y="6072188"/>
          <p14:tracePt t="125584" x="3679825" y="6099175"/>
          <p14:tracePt t="125600" x="3679825" y="6126163"/>
          <p14:tracePt t="125617" x="3679825" y="6153150"/>
          <p14:tracePt t="125633" x="3705225" y="6180138"/>
          <p14:tracePt t="125651" x="3724275" y="6197600"/>
          <p14:tracePt t="125668" x="3732213" y="6215063"/>
          <p14:tracePt t="125684" x="3759200" y="6215063"/>
          <p14:tracePt t="125701" x="3795713" y="6215063"/>
          <p14:tracePt t="125718" x="3830638" y="6215063"/>
          <p14:tracePt t="125734" x="3857625" y="6205538"/>
          <p14:tracePt t="125752" x="3884613" y="6153150"/>
          <p14:tracePt t="125767" x="3919538" y="6089650"/>
          <p14:tracePt t="125784" x="3929063" y="6027738"/>
          <p14:tracePt t="125800" x="3946525" y="5973763"/>
          <p14:tracePt t="125818" x="3946525" y="5938838"/>
          <p14:tracePt t="125833" x="3946525" y="5884863"/>
          <p14:tracePt t="125851" x="3946525" y="5830888"/>
          <p14:tracePt t="125868" x="3938588" y="5822950"/>
          <p14:tracePt t="125884" x="3929063" y="5768975"/>
          <p14:tracePt t="125901" x="3911600" y="5705475"/>
          <p14:tracePt t="125917" x="3911600" y="5634038"/>
          <p14:tracePt t="125934" x="3884613" y="5554663"/>
          <p14:tracePt t="125951" x="3875088" y="5491163"/>
          <p14:tracePt t="125968" x="3840163" y="5438775"/>
          <p14:tracePt t="125984" x="3795713" y="5357813"/>
          <p14:tracePt t="126001" x="3697288" y="5224463"/>
          <p14:tracePt t="126018" x="3581400" y="5089525"/>
          <p14:tracePt t="126034" x="3348038" y="4857750"/>
          <p14:tracePt t="126052" x="3205163" y="4732338"/>
          <p14:tracePt t="126069" x="3089275" y="4633913"/>
          <p14:tracePt t="126084" x="2965450" y="4527550"/>
          <p14:tracePt t="126102" x="2867025" y="4473575"/>
          <p14:tracePt t="126118" x="2840038" y="4446588"/>
          <p14:tracePt t="126134" x="2724150" y="4367213"/>
          <p14:tracePt t="126152" x="2652713" y="4303713"/>
          <p14:tracePt t="126168" x="2517775" y="4214813"/>
          <p14:tracePt t="126184" x="2357438" y="4170363"/>
          <p14:tracePt t="126201" x="2251075" y="4098925"/>
          <p14:tracePt t="126218" x="2143125" y="4010025"/>
          <p14:tracePt t="126235" x="2044700" y="3946525"/>
          <p14:tracePt t="126251" x="1965325" y="3884613"/>
          <p14:tracePt t="126269" x="1901825" y="3840163"/>
          <p14:tracePt t="126284" x="1857375" y="3813175"/>
          <p14:tracePt t="126301" x="1847850" y="3795713"/>
          <p14:tracePt t="126318" x="1830388" y="3786188"/>
          <p14:tracePt t="126334" x="1822450" y="3768725"/>
          <p14:tracePt t="126351" x="1812925" y="3759200"/>
          <p14:tracePt t="126368" x="1795463" y="3751263"/>
          <p14:tracePt t="126384" x="1776413" y="3732213"/>
          <p14:tracePt t="126401" x="1768475" y="3732213"/>
          <p14:tracePt t="126418" x="1741488" y="3714750"/>
          <p14:tracePt t="126435" x="1741488" y="3705225"/>
          <p14:tracePt t="126451" x="1724025" y="3679825"/>
          <p14:tracePt t="126468" x="1714500" y="3643313"/>
          <p14:tracePt t="126484" x="1704975" y="3625850"/>
          <p14:tracePt t="126501" x="1697038" y="3598863"/>
          <p14:tracePt t="126501" x="1697038" y="3589338"/>
          <p14:tracePt t="126520" x="1697038" y="3581400"/>
          <p14:tracePt t="126535" x="1687513" y="3554413"/>
          <p14:tracePt t="126551" x="1679575" y="3554413"/>
          <p14:tracePt t="126567" x="1679575" y="3544888"/>
          <p14:tracePt t="126611" x="1670050" y="3536950"/>
          <p14:tracePt t="126617" x="1660525" y="3536950"/>
          <p14:tracePt t="126643" x="1660525" y="3527425"/>
          <p14:tracePt t="126645" x="1652588" y="3517900"/>
          <p14:tracePt t="126707" x="1643063" y="3517900"/>
          <p14:tracePt t="129255" x="1643063" y="3500438"/>
          <p14:tracePt t="129260" x="1633538" y="3482975"/>
          <p14:tracePt t="129271" x="1625600" y="3473450"/>
          <p14:tracePt t="129285" x="1625600" y="3446463"/>
          <p14:tracePt t="129286" x="1625600" y="3411538"/>
          <p14:tracePt t="129302" x="1608138" y="3357563"/>
          <p14:tracePt t="129302" x="1608138" y="3313113"/>
          <p14:tracePt t="129318" x="1608138" y="3214688"/>
          <p14:tracePt t="129335" x="1608138" y="3108325"/>
          <p14:tracePt t="129352" x="1608138" y="3000375"/>
          <p14:tracePt t="129368" x="1598613" y="2901950"/>
          <p14:tracePt t="129385" x="1581150" y="2776538"/>
          <p14:tracePt t="129402" x="1554163" y="2571750"/>
          <p14:tracePt t="129420" x="1536700" y="2438400"/>
          <p14:tracePt t="129436" x="1517650" y="2347913"/>
          <p14:tracePt t="129453" x="1517650" y="2276475"/>
          <p14:tracePt t="129468" x="1509713" y="2197100"/>
          <p14:tracePt t="129486" x="1509713" y="2116138"/>
          <p14:tracePt t="129502" x="1509713" y="2071688"/>
          <p14:tracePt t="129519" x="1509713" y="2017713"/>
          <p14:tracePt t="129536" x="1509713" y="1965325"/>
          <p14:tracePt t="129552" x="1509713" y="1893888"/>
          <p14:tracePt t="129569" x="1517650" y="1830388"/>
          <p14:tracePt t="129586" x="1517650" y="1768475"/>
          <p14:tracePt t="129602" x="1536700" y="1687513"/>
          <p14:tracePt t="129618" x="1544638" y="1633538"/>
          <p14:tracePt t="129636" x="1544638" y="1598613"/>
          <p14:tracePt t="129653" x="1544638" y="1571625"/>
          <p14:tracePt t="129669" x="1544638" y="1562100"/>
          <p14:tracePt t="129686" x="1544638" y="1554163"/>
          <p14:tracePt t="129877" x="1544638" y="1571625"/>
          <p14:tracePt t="129897" x="1544638" y="1589088"/>
          <p14:tracePt t="129898" x="1544638" y="1598613"/>
          <p14:tracePt t="129903" x="1544638" y="1633538"/>
          <p14:tracePt t="129919" x="1554163" y="1670050"/>
          <p14:tracePt t="129935" x="1562100" y="1687513"/>
          <p14:tracePt t="129952" x="1562100" y="1704975"/>
          <p14:tracePt t="129969" x="1562100" y="1714500"/>
          <p14:tracePt t="130858" x="1562100" y="1731963"/>
          <p14:tracePt t="130862" x="1562100" y="1768475"/>
          <p14:tracePt t="130873" x="1598613" y="1857375"/>
          <p14:tracePt t="130873" x="1660525" y="1946275"/>
          <p14:tracePt t="130886" x="1857375" y="2295525"/>
          <p14:tracePt t="130902" x="2152650" y="2840038"/>
          <p14:tracePt t="130919" x="2446338" y="3446463"/>
          <p14:tracePt t="130936" x="2813050" y="4251325"/>
          <p14:tracePt t="130954" x="3000375" y="4562475"/>
          <p14:tracePt t="130970" x="3133725" y="4786313"/>
          <p14:tracePt t="130987" x="3232150" y="4946650"/>
          <p14:tracePt t="131003" x="3303588" y="5081588"/>
          <p14:tracePt t="131020" x="3348038" y="5180013"/>
          <p14:tracePt t="131038" x="3384550" y="5251450"/>
          <p14:tracePt t="131053" x="3402013" y="5286375"/>
          <p14:tracePt t="131070" x="3402013" y="5295900"/>
          <p14:tracePt t="131145" x="3411538" y="5303838"/>
          <p14:tracePt t="131149" x="3419475" y="5303838"/>
          <p14:tracePt t="131161" x="3438525" y="5322888"/>
          <p14:tracePt t="131165" x="3482975" y="5367338"/>
          <p14:tracePt t="131176" x="3500438" y="5384800"/>
          <p14:tracePt t="131242" x="3509963" y="5384800"/>
          <p14:tracePt t="131245" x="3527425" y="5394325"/>
          <p14:tracePt t="131258" x="3554413" y="5402263"/>
          <p14:tracePt t="131262" x="3589338" y="5419725"/>
          <p14:tracePt t="131269" x="3633788" y="5419725"/>
          <p14:tracePt t="131324" x="3660775" y="5429250"/>
          <p14:tracePt t="131328" x="3670300" y="5429250"/>
          <p14:tracePt t="131339" x="3776663" y="5438775"/>
          <p14:tracePt t="131356" x="3848100" y="5446713"/>
          <p14:tracePt t="131356" x="3938588" y="5446713"/>
          <p14:tracePt t="131369" x="4089400" y="5465763"/>
          <p14:tracePt t="131386" x="4241800" y="5491163"/>
          <p14:tracePt t="131403" x="4251325" y="5491163"/>
          <p14:tracePt t="131420" x="4259263" y="5491163"/>
          <p14:tracePt t="131437" x="4286250" y="5491163"/>
          <p14:tracePt t="131453" x="4340225" y="5518150"/>
          <p14:tracePt t="131470" x="4384675" y="5554663"/>
          <p14:tracePt t="131487" x="4465638" y="5634038"/>
          <p14:tracePt t="131504" x="4679950" y="5795963"/>
          <p14:tracePt t="131520" x="4867275" y="5938838"/>
          <p14:tracePt t="131537" x="5072063" y="6108700"/>
          <p14:tracePt t="131554" x="5295900" y="6242050"/>
          <p14:tracePt t="131570" x="5483225" y="6348413"/>
          <p14:tracePt t="131586" x="5589588" y="6402388"/>
          <p14:tracePt t="131604" x="5634038" y="6419850"/>
          <p14:tracePt t="131675" x="5643563" y="6438900"/>
          <p14:tracePt t="131679" x="5653088" y="6438900"/>
          <p14:tracePt t="131691" x="5653088" y="6446838"/>
          <p14:tracePt t="131709" x="5661025" y="6456363"/>
          <p14:tracePt t="131724" x="5680075" y="6465888"/>
          <p14:tracePt t="131724" x="5680075" y="6473825"/>
          <p14:tracePt t="131736" x="5705475" y="6491288"/>
          <p14:tracePt t="131753" x="5724525" y="6510338"/>
          <p14:tracePt t="131803" x="5732463" y="6510338"/>
          <p14:tracePt t="131818" x="5741988" y="6510338"/>
          <p14:tracePt t="131825" x="5751513" y="6510338"/>
          <p14:tracePt t="131835" x="5768975" y="6510338"/>
          <p14:tracePt t="131844" x="5776913" y="6510338"/>
          <p14:tracePt t="131853" x="5795963" y="6510338"/>
          <p14:tracePt t="131869" x="5822950" y="6491288"/>
          <p14:tracePt t="131869" x="5822950" y="6483350"/>
          <p14:tracePt t="131888" x="5822950" y="6438900"/>
          <p14:tracePt t="131903" x="5822950" y="6384925"/>
          <p14:tracePt t="131920" x="5822950" y="6323013"/>
          <p14:tracePt t="131936" x="5813425" y="6205538"/>
          <p14:tracePt t="131953" x="5751513" y="6116638"/>
          <p14:tracePt t="131969" x="5705475" y="6062663"/>
          <p14:tracePt t="131986" x="5661025" y="6037263"/>
          <p14:tracePt t="132004" x="5643563" y="6037263"/>
          <p14:tracePt t="132044" x="5626100" y="6037263"/>
          <p14:tracePt t="132053" x="5616575" y="6037263"/>
          <p14:tracePt t="132055" x="5599113" y="6037263"/>
          <p14:tracePt t="132070" x="5581650" y="6037263"/>
          <p14:tracePt t="132087" x="5562600" y="6037263"/>
          <p14:tracePt t="132104" x="5554663" y="6037263"/>
          <p14:tracePt t="132120" x="5518150" y="6054725"/>
          <p14:tracePt t="132137" x="5473700" y="6072188"/>
          <p14:tracePt t="132154" x="5438775" y="6072188"/>
          <p14:tracePt t="132154" x="5402263" y="6072188"/>
          <p14:tracePt t="132172" x="5367338" y="6089650"/>
          <p14:tracePt t="132187" x="5340350" y="6089650"/>
          <p14:tracePt t="132204" x="5313363" y="6108700"/>
          <p14:tracePt t="132220" x="5295900" y="6108700"/>
          <p14:tracePt t="132332" x="5295900" y="6116638"/>
          <p14:tracePt t="132336" x="5295900" y="6126163"/>
          <p14:tracePt t="132351" x="5286375" y="6134100"/>
          <p14:tracePt t="132364" x="5286375" y="6153150"/>
          <p14:tracePt t="132370" x="5268913" y="6161088"/>
          <p14:tracePt t="132387" x="5259388" y="6161088"/>
          <p14:tracePt t="132403" x="5259388" y="6170613"/>
          <p14:tracePt t="132421" x="5259388" y="6188075"/>
          <p14:tracePt t="132437" x="5259388" y="6205538"/>
          <p14:tracePt t="132454" x="5259388" y="6215063"/>
          <p14:tracePt t="132471" x="5259388" y="6242050"/>
          <p14:tracePt t="132487" x="5259388" y="6259513"/>
          <p14:tracePt t="132504" x="5259388" y="6276975"/>
          <p14:tracePt t="132521" x="5259388" y="6286500"/>
          <p14:tracePt t="132537" x="5259388" y="6303963"/>
          <p14:tracePt t="132602" x="5259388" y="6313488"/>
          <p14:tracePt t="132619" x="5268913" y="6313488"/>
          <p14:tracePt t="132635" x="5276850" y="6313488"/>
          <p14:tracePt t="132636" x="5286375" y="6313488"/>
          <p14:tracePt t="132653" x="5313363" y="6303963"/>
          <p14:tracePt t="132670" x="5322888" y="6286500"/>
          <p14:tracePt t="132685" x="5322888" y="6232525"/>
          <p14:tracePt t="132702" x="5322888" y="6205538"/>
          <p14:tracePt t="132719" x="5313363" y="6143625"/>
          <p14:tracePt t="132736" x="5268913" y="6108700"/>
          <p14:tracePt t="132753" x="5214938" y="6072188"/>
          <p14:tracePt t="132769" x="5180013" y="6045200"/>
          <p14:tracePt t="132786" x="5133975" y="6018213"/>
          <p14:tracePt t="132803" x="5116513" y="6018213"/>
          <p14:tracePt t="132820" x="5099050" y="6018213"/>
          <p14:tracePt t="132837" x="5089525" y="6018213"/>
          <p14:tracePt t="132854" x="5081588" y="6018213"/>
          <p14:tracePt t="132870" x="5062538" y="6018213"/>
          <p14:tracePt t="132886" x="5045075" y="6018213"/>
          <p14:tracePt t="132903" x="5027613" y="6018213"/>
          <p14:tracePt t="132920" x="4991100" y="6018213"/>
          <p14:tracePt t="132937" x="4946650" y="6037263"/>
          <p14:tracePt t="132953" x="4929188" y="6037263"/>
          <p14:tracePt t="132989" x="4919663" y="6054725"/>
          <p14:tracePt t="132989" x="4911725" y="6054725"/>
          <p14:tracePt t="133003" x="4894263" y="6081713"/>
          <p14:tracePt t="133020" x="4875213" y="6116638"/>
          <p14:tracePt t="133037" x="4875213" y="6126163"/>
          <p14:tracePt t="133053" x="4875213" y="6143625"/>
          <p14:tracePt t="133070" x="4875213" y="6153150"/>
          <p14:tracePt t="133087" x="4875213" y="6161088"/>
          <p14:tracePt t="133182" x="4867275" y="6161088"/>
          <p14:tracePt t="133198" x="4867275" y="6180138"/>
          <p14:tracePt t="133213" x="4867275" y="6188075"/>
          <p14:tracePt t="133309" x="4857750" y="6188075"/>
          <p14:tracePt t="135392" x="4848225" y="6188075"/>
          <p14:tracePt t="135411" x="4840288" y="6180138"/>
          <p14:tracePt t="135552" x="4822825" y="6180138"/>
          <p14:tracePt t="135600" x="4813300" y="6170613"/>
          <p14:tracePt t="135603" x="4803775" y="6170613"/>
          <p14:tracePt t="135663" x="4795838" y="6170613"/>
          <p14:tracePt t="135666" x="4795838" y="6161088"/>
          <p14:tracePt t="135695" x="4803775" y="6161088"/>
          <p14:tracePt t="135699" x="4803775" y="6153150"/>
          <p14:tracePt t="135728" x="4813300" y="6143625"/>
          <p14:tracePt t="135744" x="4830763" y="6134100"/>
          <p14:tracePt t="135760" x="4840288" y="6134100"/>
          <p14:tracePt t="135772" x="4857750" y="6134100"/>
          <p14:tracePt t="135937" x="4857750" y="6126163"/>
          <p14:tracePt t="135953" x="4867275" y="6126163"/>
          <p14:tracePt t="135961" x="4875213" y="6126163"/>
          <p14:tracePt t="135972" x="4902200" y="6116638"/>
          <p14:tracePt t="135974" x="4919663" y="6116638"/>
          <p14:tracePt t="135974" x="4946650" y="6116638"/>
          <p14:tracePt t="135990" x="4973638" y="6116638"/>
          <p14:tracePt t="136006" x="5018088" y="6116638"/>
          <p14:tracePt t="136022" x="5062538" y="6108700"/>
          <p14:tracePt t="136039" x="5072063" y="6108700"/>
          <p14:tracePt t="136055" x="5081588" y="6099175"/>
          <p14:tracePt t="136097" x="5081588" y="6089650"/>
          <p14:tracePt t="136097" x="5099050" y="6089650"/>
          <p14:tracePt t="136112" x="5116513" y="6072188"/>
          <p14:tracePt t="136121" x="5126038" y="6072188"/>
          <p14:tracePt t="136139" x="5160963" y="6072188"/>
          <p14:tracePt t="136156" x="5180013" y="6072188"/>
          <p14:tracePt t="136172" x="5197475" y="6072188"/>
          <p14:tracePt t="136189" x="5214938" y="6054725"/>
          <p14:tracePt t="136205" x="5232400" y="6054725"/>
          <p14:tracePt t="136222" x="5251450" y="6054725"/>
          <p14:tracePt t="136239" x="5286375" y="6054725"/>
          <p14:tracePt t="136255" x="5303838" y="6037263"/>
          <p14:tracePt t="136272" x="5340350" y="6018213"/>
          <p14:tracePt t="136306" x="5357813" y="6018213"/>
          <p14:tracePt t="136307" x="5367338" y="6018213"/>
          <p14:tracePt t="136323" x="5402263" y="6018213"/>
          <p14:tracePt t="136339" x="5419725" y="6018213"/>
          <p14:tracePt t="136356" x="5456238" y="6010275"/>
          <p14:tracePt t="136372" x="5518150" y="6000750"/>
          <p14:tracePt t="136389" x="5545138" y="6000750"/>
          <p14:tracePt t="136406" x="5581650" y="6000750"/>
          <p14:tracePt t="136422" x="5616575" y="5991225"/>
          <p14:tracePt t="136440" x="5634038" y="5991225"/>
          <p14:tracePt t="136455" x="5643563" y="5983288"/>
          <p14:tracePt t="136545" x="5653088" y="5983288"/>
          <p14:tracePt t="136562" x="5661025" y="5983288"/>
          <p14:tracePt t="136577" x="5670550" y="5983288"/>
          <p14:tracePt t="136595" x="5680075" y="5983288"/>
          <p14:tracePt t="136597" x="5688013" y="5983288"/>
          <p14:tracePt t="137767" x="5688013" y="5991225"/>
          <p14:tracePt t="137911" x="5688013" y="6000750"/>
          <p14:tracePt t="137924" x="5688013" y="6010275"/>
          <p14:tracePt t="137945" x="5688013" y="6037263"/>
          <p14:tracePt t="137945" x="5697538" y="6054725"/>
          <p14:tracePt t="137955" x="5732463" y="6081713"/>
          <p14:tracePt t="137972" x="5759450" y="6116638"/>
          <p14:tracePt t="137990" x="5803900" y="6143625"/>
          <p14:tracePt t="138006" x="5884863" y="6188075"/>
          <p14:tracePt t="138024" x="5911850" y="6197600"/>
          <p14:tracePt t="138040" x="5929313" y="6197600"/>
          <p14:tracePt t="138056" x="5946775" y="6197600"/>
          <p14:tracePt t="138073" x="5983288" y="6197600"/>
          <p14:tracePt t="138089" x="6027738" y="6197600"/>
          <p14:tracePt t="138107" x="6081713" y="6197600"/>
          <p14:tracePt t="138123" x="6134100" y="6197600"/>
          <p14:tracePt t="138140" x="6224588" y="6197600"/>
          <p14:tracePt t="138157" x="6330950" y="6197600"/>
          <p14:tracePt t="138172" x="6429375" y="6197600"/>
          <p14:tracePt t="138190" x="6491288" y="6197600"/>
          <p14:tracePt t="138206" x="6518275" y="6188075"/>
          <p14:tracePt t="138223" x="6545263" y="6170613"/>
          <p14:tracePt t="138240" x="6562725" y="6170613"/>
          <p14:tracePt t="138256" x="6572250" y="6153150"/>
          <p14:tracePt t="138273" x="6581775" y="6143625"/>
          <p14:tracePt t="138339" x="6581775" y="6134100"/>
          <p14:tracePt t="138344" x="6581775" y="6126163"/>
          <p14:tracePt t="138359" x="6581775" y="6108700"/>
          <p14:tracePt t="138360" x="6581775" y="6099175"/>
          <p14:tracePt t="138373" x="6581775" y="6072188"/>
          <p14:tracePt t="138390" x="6589713" y="6054725"/>
          <p14:tracePt t="138407" x="6589713" y="6027738"/>
          <p14:tracePt t="138423" x="6589713" y="6018213"/>
          <p14:tracePt t="138440" x="6589713" y="6000750"/>
          <p14:tracePt t="138484" x="6589713" y="5991225"/>
          <p14:tracePt t="138516" x="6581775" y="5991225"/>
          <p14:tracePt t="138535" x="6562725" y="5991225"/>
          <p14:tracePt t="138547" x="6554788" y="5991225"/>
          <p14:tracePt t="138552" x="6545263" y="5991225"/>
          <p14:tracePt t="138555" x="6518275" y="5991225"/>
          <p14:tracePt t="138572" x="6500813" y="5991225"/>
          <p14:tracePt t="138589" x="6465888" y="5991225"/>
          <p14:tracePt t="138605" x="6429375" y="5991225"/>
          <p14:tracePt t="138623" x="6384925" y="6010275"/>
          <p14:tracePt t="138640" x="6330950" y="6037263"/>
          <p14:tracePt t="138657" x="6303963" y="6045200"/>
          <p14:tracePt t="138673" x="6286500" y="6054725"/>
          <p14:tracePt t="138690" x="6269038" y="6072188"/>
          <p14:tracePt t="138707" x="6269038" y="6081713"/>
          <p14:tracePt t="138723" x="6251575" y="6089650"/>
          <p14:tracePt t="138740" x="6251575" y="6108700"/>
          <p14:tracePt t="138757" x="6242050" y="6126163"/>
          <p14:tracePt t="138773" x="6242050" y="6153150"/>
          <p14:tracePt t="138790" x="6242050" y="6180138"/>
          <p14:tracePt t="138808" x="6242050" y="6215063"/>
          <p14:tracePt t="138823" x="6242050" y="6232525"/>
          <p14:tracePt t="138841" x="6242050" y="6251575"/>
          <p14:tracePt t="138857" x="6242050" y="6269038"/>
          <p14:tracePt t="138874" x="6242050" y="6286500"/>
          <p14:tracePt t="138890" x="6251575" y="6296025"/>
          <p14:tracePt t="138906" x="6269038" y="6323013"/>
          <p14:tracePt t="138923" x="6296025" y="6348413"/>
          <p14:tracePt t="138940" x="6323013" y="6367463"/>
          <p14:tracePt t="138957" x="6367463" y="6367463"/>
          <p14:tracePt t="138973" x="6411913" y="6384925"/>
          <p14:tracePt t="138989" x="6429375" y="6384925"/>
          <p14:tracePt t="139007" x="6446838" y="6384925"/>
          <p14:tracePt t="139023" x="6473825" y="6384925"/>
          <p14:tracePt t="139039" x="6473825" y="6375400"/>
          <p14:tracePt t="139056" x="6491288" y="6357938"/>
          <p14:tracePt t="139073" x="6510338" y="6340475"/>
          <p14:tracePt t="139089" x="6518275" y="6313488"/>
          <p14:tracePt t="139106" x="6545263" y="6286500"/>
          <p14:tracePt t="139123" x="6562725" y="6269038"/>
          <p14:tracePt t="139123" x="6572250" y="6259513"/>
          <p14:tracePt t="139141" x="6608763" y="6224588"/>
          <p14:tracePt t="139157" x="6608763" y="6205538"/>
          <p14:tracePt t="139175" x="6626225" y="6180138"/>
          <p14:tracePt t="139190" x="6626225" y="6153150"/>
          <p14:tracePt t="139207" x="6626225" y="6143625"/>
          <p14:tracePt t="139223" x="6626225" y="6108700"/>
          <p14:tracePt t="139240" x="6626225" y="6081713"/>
          <p14:tracePt t="139257" x="6626225" y="6062663"/>
          <p14:tracePt t="139274" x="6626225" y="6037263"/>
          <p14:tracePt t="139290" x="6626225" y="6027738"/>
          <p14:tracePt t="139307" x="6616700" y="6018213"/>
          <p14:tracePt t="139323" x="6616700" y="6010275"/>
          <p14:tracePt t="139340" x="6608763" y="6010275"/>
          <p14:tracePt t="139356" x="6608763" y="6000750"/>
          <p14:tracePt t="139414" x="6599238" y="6000750"/>
          <p14:tracePt t="139418" x="6589713" y="6000750"/>
          <p14:tracePt t="139430" x="6572250" y="5991225"/>
          <p14:tracePt t="139434" x="6562725" y="5991225"/>
          <p14:tracePt t="139445" x="6518275" y="5991225"/>
          <p14:tracePt t="139457" x="6473825" y="5991225"/>
          <p14:tracePt t="139473" x="6411913" y="5991225"/>
          <p14:tracePt t="139491" x="6340475" y="5991225"/>
          <p14:tracePt t="139507" x="6303963" y="5991225"/>
          <p14:tracePt t="139524" x="6286500" y="5991225"/>
          <p14:tracePt t="139524" x="6276975" y="5991225"/>
          <p14:tracePt t="139541" x="6269038" y="5991225"/>
          <p14:tracePt t="139557" x="6259513" y="6000750"/>
          <p14:tracePt t="139574" x="6251575" y="6000750"/>
          <p14:tracePt t="139590" x="6242050" y="6000750"/>
          <p14:tracePt t="139607" x="6232525" y="6010275"/>
          <p14:tracePt t="139624" x="6205538" y="6018213"/>
          <p14:tracePt t="139624" x="6197600" y="6027738"/>
          <p14:tracePt t="139642" x="6180138" y="6037263"/>
          <p14:tracePt t="139657" x="6170613" y="6045200"/>
          <p14:tracePt t="139674" x="6153150" y="6072188"/>
          <p14:tracePt t="139691" x="6143625" y="6099175"/>
          <p14:tracePt t="139707" x="6134100" y="6126163"/>
          <p14:tracePt t="139724" x="6134100" y="6153150"/>
          <p14:tracePt t="139741" x="6134100" y="6180138"/>
          <p14:tracePt t="139757" x="6134100" y="6197600"/>
          <p14:tracePt t="139774" x="6134100" y="6224588"/>
          <p14:tracePt t="139791" x="6134100" y="6242050"/>
          <p14:tracePt t="139829" x="6134100" y="6259513"/>
          <p14:tracePt t="139846" x="6134100" y="6269038"/>
          <p14:tracePt t="139855" x="6134100" y="6276975"/>
          <p14:tracePt t="139864" x="6134100" y="6286500"/>
          <p14:tracePt t="139874" x="6153150" y="6303963"/>
          <p14:tracePt t="139890" x="6170613" y="6323013"/>
          <p14:tracePt t="139908" x="6197600" y="6330950"/>
          <p14:tracePt t="139924" x="6259513" y="6340475"/>
          <p14:tracePt t="139942" x="6303963" y="6348413"/>
          <p14:tracePt t="139957" x="6330950" y="6348413"/>
          <p14:tracePt t="139974" x="6348413" y="6348413"/>
          <p14:tracePt t="139992" x="6367463" y="6348413"/>
          <p14:tracePt t="140007" x="6375400" y="6348413"/>
          <p14:tracePt t="140023" x="6384925" y="6348413"/>
          <p14:tracePt t="140040" x="6394450" y="6348413"/>
          <p14:tracePt t="140057" x="6411913" y="6340475"/>
          <p14:tracePt t="140102" x="6419850" y="6340475"/>
          <p14:tracePt t="140117" x="6419850" y="6330950"/>
          <p14:tracePt t="140133" x="6429375" y="6330950"/>
          <p14:tracePt t="140149" x="6438900" y="6323013"/>
          <p14:tracePt t="140153" x="6446838" y="6313488"/>
          <p14:tracePt t="140181" x="6456363" y="6303963"/>
          <p14:tracePt t="140245" x="6456363" y="6296025"/>
          <p14:tracePt t="140358" x="6456363" y="6286500"/>
          <p14:tracePt t="140373" x="6465888" y="6286500"/>
          <p14:tracePt t="140407" x="6473825" y="6276975"/>
          <p14:tracePt t="140456" x="6483350" y="6276975"/>
          <p14:tracePt t="140504" x="6483350" y="6269038"/>
          <p14:tracePt t="140520" x="6491288" y="6259513"/>
          <p14:tracePt t="140521" x="6500813" y="6259513"/>
          <p14:tracePt t="140529" x="6510338" y="6251575"/>
          <p14:tracePt t="140540" x="6518275" y="6251575"/>
          <p14:tracePt t="140557" x="6537325" y="6242050"/>
          <p14:tracePt t="140623" x="6545263" y="6232525"/>
          <p14:tracePt t="140888" x="6545263" y="6215063"/>
          <p14:tracePt t="140919" x="6545263" y="6205538"/>
          <p14:tracePt t="140985" x="6545263" y="6197600"/>
          <p14:tracePt t="140986" x="6545263" y="6188075"/>
          <p14:tracePt t="141003" x="6545263" y="6180138"/>
          <p14:tracePt t="141014" x="6545263" y="6170613"/>
          <p14:tracePt t="141018" x="6510338" y="6153150"/>
          <p14:tracePt t="141040" x="6438900" y="6108700"/>
          <p14:tracePt t="141040" x="6242050" y="6027738"/>
          <p14:tracePt t="141057" x="5840413" y="5894388"/>
          <p14:tracePt t="141073" x="5295900" y="5697538"/>
          <p14:tracePt t="141090" x="4751388" y="5465763"/>
          <p14:tracePt t="141106" x="4608513" y="5394325"/>
          <p14:tracePt t="141123" x="4402138" y="5268913"/>
          <p14:tracePt t="141139" x="3894138" y="4965700"/>
          <p14:tracePt t="141157" x="3232150" y="4589463"/>
          <p14:tracePt t="141174" x="2803525" y="4348163"/>
          <p14:tracePt t="141190" x="2384425" y="4062413"/>
          <p14:tracePt t="141207" x="2251075" y="3956050"/>
          <p14:tracePt t="141224" x="2170113" y="3857625"/>
          <p14:tracePt t="141240" x="2143125" y="3786188"/>
          <p14:tracePt t="141257" x="2116138" y="3741738"/>
          <p14:tracePt t="141274" x="2098675" y="3705225"/>
          <p14:tracePt t="141292" x="2089150" y="3705225"/>
          <p14:tracePt t="141308" x="2081213" y="3670300"/>
          <p14:tracePt t="141326" x="2071688" y="3652838"/>
          <p14:tracePt t="141341" x="2071688" y="3625850"/>
          <p14:tracePt t="141358" x="2062163" y="3589338"/>
          <p14:tracePt t="141375" x="2054225" y="3554413"/>
          <p14:tracePt t="141391" x="2036763" y="3490913"/>
          <p14:tracePt t="141408" x="2000250" y="3438525"/>
          <p14:tracePt t="141425" x="1990725" y="3402013"/>
          <p14:tracePt t="141441" x="1946275" y="3340100"/>
          <p14:tracePt t="141458" x="1893888" y="3224213"/>
          <p14:tracePt t="141475" x="1830388" y="3071813"/>
          <p14:tracePt t="141491" x="1768475" y="2938463"/>
          <p14:tracePt t="141508" x="1731963" y="2822575"/>
          <p14:tracePt t="141525" x="1714500" y="2741613"/>
          <p14:tracePt t="141541" x="1687513" y="2687638"/>
          <p14:tracePt t="141558" x="1679575" y="2625725"/>
          <p14:tracePt t="141575" x="1670050" y="2608263"/>
          <p14:tracePt t="141591" x="1670050" y="2589213"/>
          <p14:tracePt t="141608" x="1660525" y="2562225"/>
          <p14:tracePt t="141625" x="1652588" y="2554288"/>
          <p14:tracePt t="141641" x="1652588" y="2544763"/>
          <p14:tracePt t="141658" x="1652588" y="2517775"/>
          <p14:tracePt t="141675" x="1643063" y="2473325"/>
          <p14:tracePt t="141691" x="1643063" y="2438400"/>
          <p14:tracePt t="141708" x="1643063" y="2428875"/>
          <p14:tracePt t="141724" x="1643063" y="2419350"/>
          <p14:tracePt t="141742" x="1643063" y="2401888"/>
          <p14:tracePt t="141758" x="1643063" y="2384425"/>
          <p14:tracePt t="141775" x="1643063" y="2366963"/>
          <p14:tracePt t="141816" x="1643063" y="2357438"/>
          <p14:tracePt t="142010" x="1643063" y="2347913"/>
          <p14:tracePt t="142025" x="1643063" y="2339975"/>
          <p14:tracePt t="142031" x="1652588" y="2339975"/>
          <p14:tracePt t="142032" x="1652588" y="2330450"/>
          <p14:tracePt t="142045" x="1652588" y="2295525"/>
          <p14:tracePt t="142058" x="1670050" y="2259013"/>
          <p14:tracePt t="142074" x="1670050" y="2224088"/>
          <p14:tracePt t="142091" x="1670050" y="2205038"/>
          <p14:tracePt t="142250" x="1670050" y="2214563"/>
          <p14:tracePt t="142266" x="1670050" y="2241550"/>
          <p14:tracePt t="142267" x="1670050" y="2251075"/>
          <p14:tracePt t="142274" x="1670050" y="2303463"/>
          <p14:tracePt t="142291" x="1670050" y="2339975"/>
          <p14:tracePt t="142309" x="1670050" y="2384425"/>
          <p14:tracePt t="142325" x="1670050" y="2411413"/>
          <p14:tracePt t="142342" x="1670050" y="2419350"/>
          <p14:tracePt t="142521" x="1660525" y="2419350"/>
          <p14:tracePt t="142554" x="1652588" y="2419350"/>
          <p14:tracePt t="142570" x="1643063" y="2419350"/>
          <p14:tracePt t="142573" x="1643063" y="2411413"/>
          <p14:tracePt t="142573" x="1643063" y="2393950"/>
          <p14:tracePt t="142586" x="1643063" y="2366963"/>
          <p14:tracePt t="142592" x="1625600" y="2322513"/>
          <p14:tracePt t="142609" x="1608138" y="2276475"/>
          <p14:tracePt t="142625" x="1608138" y="2259013"/>
          <p14:tracePt t="142642" x="1598613" y="2232025"/>
          <p14:tracePt t="142658" x="1598613" y="2224088"/>
          <p14:tracePt t="142841" x="1598613" y="2232025"/>
          <p14:tracePt t="142846" x="1598613" y="2251075"/>
          <p14:tracePt t="142857" x="1589088" y="2276475"/>
          <p14:tracePt t="142864" x="1589088" y="2295525"/>
          <p14:tracePt t="142875" x="1589088" y="2347913"/>
          <p14:tracePt t="142891" x="1589088" y="2393950"/>
          <p14:tracePt t="142910" x="1589088" y="2419350"/>
          <p14:tracePt t="142925" x="1589088" y="2438400"/>
          <p14:tracePt t="142942" x="1589088" y="2455863"/>
          <p14:tracePt t="142958" x="1589088" y="2473325"/>
          <p14:tracePt t="142975" x="1589088" y="2490788"/>
          <p14:tracePt t="143130" x="1589088" y="2482850"/>
          <p14:tracePt t="143145" x="1589088" y="2465388"/>
          <p14:tracePt t="143149" x="1589088" y="2428875"/>
          <p14:tracePt t="143162" x="1589088" y="2411413"/>
          <p14:tracePt t="143162" x="1589088" y="2374900"/>
          <p14:tracePt t="143175" x="1598613" y="2330450"/>
          <p14:tracePt t="143191" x="1598613" y="2295525"/>
          <p14:tracePt t="143209" x="1608138" y="2268538"/>
          <p14:tracePt t="143225" x="1608138" y="2251075"/>
          <p14:tracePt t="143242" x="1616075" y="2251075"/>
          <p14:tracePt t="143259" x="1616075" y="2232025"/>
          <p14:tracePt t="143275" x="1616075" y="2224088"/>
          <p14:tracePt t="143424" x="1616075" y="2251075"/>
          <p14:tracePt t="143431" x="1616075" y="2286000"/>
          <p14:tracePt t="143452" x="1616075" y="2312988"/>
          <p14:tracePt t="143458" x="1616075" y="2330450"/>
          <p14:tracePt t="143460" x="1616075" y="2366963"/>
          <p14:tracePt t="143476" x="1616075" y="2374900"/>
          <p14:tracePt t="143675" x="1633538" y="2366963"/>
          <p14:tracePt t="143679" x="1633538" y="2339975"/>
          <p14:tracePt t="143681" x="1633538" y="2330450"/>
          <p14:tracePt t="143692" x="1643063" y="2322513"/>
          <p14:tracePt t="143820" x="1643063" y="2330450"/>
          <p14:tracePt t="143824" x="1643063" y="2357438"/>
          <p14:tracePt t="143835" x="1643063" y="2401888"/>
          <p14:tracePt t="143883" x="1643063" y="2411413"/>
          <p14:tracePt t="143888" x="1643063" y="2438400"/>
          <p14:tracePt t="143915" x="1633538" y="2438400"/>
          <p14:tracePt t="144523" x="1643063" y="2438400"/>
          <p14:tracePt t="144538" x="1660525" y="2438400"/>
          <p14:tracePt t="144554" x="1670050" y="2438400"/>
          <p14:tracePt t="144566" x="1679575" y="2438400"/>
          <p14:tracePt t="144567" x="1697038" y="2428875"/>
          <p14:tracePt t="144578" x="1714500" y="2419350"/>
          <p14:tracePt t="144592" x="1731963" y="2419350"/>
          <p14:tracePt t="144609" x="1751013" y="2419350"/>
          <p14:tracePt t="144626" x="1795463" y="2411413"/>
          <p14:tracePt t="144642" x="1847850" y="2401888"/>
          <p14:tracePt t="144660" x="1893888" y="2401888"/>
          <p14:tracePt t="144676" x="1965325" y="2401888"/>
          <p14:tracePt t="144693" x="1982788" y="2401888"/>
          <p14:tracePt t="144709" x="1982788" y="2384425"/>
          <p14:tracePt t="144725" x="2036763" y="2374900"/>
          <p14:tracePt t="144742" x="2081213" y="2374900"/>
          <p14:tracePt t="144759" x="2152650" y="2374900"/>
          <p14:tracePt t="144775" x="2197100" y="2374900"/>
          <p14:tracePt t="144794" x="2224088" y="2374900"/>
          <p14:tracePt t="144810" x="2259013" y="2374900"/>
          <p14:tracePt t="144826" x="2330450" y="2374900"/>
          <p14:tracePt t="144844" x="2401888" y="2374900"/>
          <p14:tracePt t="144859" x="2428875" y="2374900"/>
          <p14:tracePt t="144875" x="2482850" y="2374900"/>
          <p14:tracePt t="144894" x="2517775" y="2374900"/>
          <p14:tracePt t="144911" x="2554288" y="2374900"/>
          <p14:tracePt t="144926" x="2581275" y="2374900"/>
          <p14:tracePt t="144943" x="2625725" y="2374900"/>
          <p14:tracePt t="144960" x="2714625" y="2374900"/>
          <p14:tracePt t="144976" x="2901950" y="2374900"/>
          <p14:tracePt t="144993" x="3009900" y="2374900"/>
          <p14:tracePt t="145010" x="3098800" y="2374900"/>
          <p14:tracePt t="145026" x="3187700" y="2374900"/>
          <p14:tracePt t="145043" x="3259138" y="2374900"/>
          <p14:tracePt t="145059" x="3322638" y="2374900"/>
          <p14:tracePt t="145076" x="3340100" y="2374900"/>
          <p14:tracePt t="145093" x="3357563" y="2374900"/>
          <p14:tracePt t="145110" x="3367088" y="2374900"/>
          <p14:tracePt t="145126" x="3384550" y="2374900"/>
          <p14:tracePt t="145454" x="3384550" y="2357438"/>
          <p14:tracePt t="145470" x="3384550" y="2347913"/>
          <p14:tracePt t="145474" x="3384550" y="2330450"/>
          <p14:tracePt t="145493" x="3384550" y="2322513"/>
          <p14:tracePt t="145494" x="3384550" y="2303463"/>
          <p14:tracePt t="145510" x="3375025" y="2286000"/>
          <p14:tracePt t="145709" x="3367088" y="2286000"/>
          <p14:tracePt t="145741" x="3367088" y="2295525"/>
          <p14:tracePt t="145745" x="3348038" y="2330450"/>
          <p14:tracePt t="145758" x="3330575" y="2339975"/>
          <p14:tracePt t="145789" x="3313113" y="2366963"/>
          <p14:tracePt t="145822" x="3303588" y="2374900"/>
          <p14:tracePt t="145883" x="3295650" y="2384425"/>
          <p14:tracePt t="145966" x="3286125" y="2384425"/>
          <p14:tracePt t="145970" x="3276600" y="2384425"/>
          <p14:tracePt t="146222" x="3268663" y="2384425"/>
          <p14:tracePt t="146237" x="3259138" y="2374900"/>
          <p14:tracePt t="146241" x="3259138" y="2366963"/>
          <p14:tracePt t="146247" x="3259138" y="2357438"/>
          <p14:tracePt t="146259" x="3251200" y="2339975"/>
          <p14:tracePt t="146276" x="3232150" y="2312988"/>
          <p14:tracePt t="146293" x="3224213" y="2286000"/>
          <p14:tracePt t="146309" x="3214688" y="2286000"/>
          <p14:tracePt t="146383" x="3214688" y="2276475"/>
          <p14:tracePt t="146397" x="3214688" y="2259013"/>
          <p14:tracePt t="146414" x="3205163" y="2251075"/>
          <p14:tracePt t="146432" x="3197225" y="2232025"/>
          <p14:tracePt t="146448" x="3187700" y="2224088"/>
          <p14:tracePt t="146448" x="3187700" y="2205038"/>
          <p14:tracePt t="146464" x="3179763" y="2187575"/>
          <p14:tracePt t="146476" x="3170238" y="2179638"/>
          <p14:tracePt t="146478" x="3160713" y="2160588"/>
          <p14:tracePt t="146493" x="3152775" y="2143125"/>
          <p14:tracePt t="146509" x="3152775" y="2133600"/>
          <p14:tracePt t="146624" x="3152775" y="2125663"/>
          <p14:tracePt t="146633" x="3152775" y="2116138"/>
          <p14:tracePt t="146644" x="3152775" y="2108200"/>
          <p14:tracePt t="146644" x="3152775" y="2098675"/>
          <p14:tracePt t="146671" x="3152775" y="2089150"/>
          <p14:tracePt t="146724" x="3160713" y="2089150"/>
          <p14:tracePt t="146735" x="3170238" y="2089150"/>
          <p14:tracePt t="146743" x="3179763" y="2089150"/>
          <p14:tracePt t="146744" x="3197225" y="2089150"/>
          <p14:tracePt t="146784" x="3205163" y="2089150"/>
          <p14:tracePt t="146799" x="3224213" y="2089150"/>
          <p14:tracePt t="146815" x="3232150" y="2089150"/>
          <p14:tracePt t="146831" x="3232150" y="2098675"/>
          <p14:tracePt t="146848" x="3241675" y="2116138"/>
          <p14:tracePt t="146896" x="3241675" y="2133600"/>
          <p14:tracePt t="146896" x="3241675" y="2143125"/>
          <p14:tracePt t="146911" x="3251200" y="2152650"/>
          <p14:tracePt t="146912" x="3259138" y="2170113"/>
          <p14:tracePt t="146927" x="3259138" y="2187575"/>
          <p14:tracePt t="146931" x="3268663" y="2214563"/>
          <p14:tracePt t="146943" x="3268663" y="2232025"/>
          <p14:tracePt t="146959" x="3276600" y="2259013"/>
          <p14:tracePt t="146976" x="3276600" y="2286000"/>
          <p14:tracePt t="146976" x="3276600" y="2295525"/>
          <p14:tracePt t="146997" x="3276600" y="2312988"/>
          <p14:tracePt t="147010" x="3276600" y="2357438"/>
          <p14:tracePt t="147028" x="3276600" y="2384425"/>
          <p14:tracePt t="147044" x="3276600" y="2401888"/>
          <p14:tracePt t="147060" x="3276600" y="2419350"/>
          <p14:tracePt t="147077" x="3276600" y="2428875"/>
          <p14:tracePt t="147094" x="3276600" y="2446338"/>
          <p14:tracePt t="147110" x="3276600" y="2473325"/>
          <p14:tracePt t="147127" x="3276600" y="2490788"/>
          <p14:tracePt t="147144" x="3276600" y="2517775"/>
          <p14:tracePt t="147160" x="3276600" y="2536825"/>
          <p14:tracePt t="147177" x="3276600" y="2554288"/>
          <p14:tracePt t="147194" x="3268663" y="2571750"/>
          <p14:tracePt t="147210" x="3268663" y="2581275"/>
          <p14:tracePt t="147248" x="3251200" y="2598738"/>
          <p14:tracePt t="147263" x="3241675" y="2608263"/>
          <p14:tracePt t="147295" x="3241675" y="2625725"/>
          <p14:tracePt t="147312" x="3232150" y="2633663"/>
          <p14:tracePt t="147327" x="3232150" y="2643188"/>
          <p14:tracePt t="147520" x="3232150" y="2633663"/>
          <p14:tracePt t="147539" x="3241675" y="2616200"/>
          <p14:tracePt t="147552" x="3259138" y="2598738"/>
          <p14:tracePt t="147552" x="3259138" y="2581275"/>
          <p14:tracePt t="147560" x="3268663" y="2562225"/>
          <p14:tracePt t="147576" x="3286125" y="2536825"/>
          <p14:tracePt t="147594" x="3286125" y="2509838"/>
          <p14:tracePt t="147632" x="3286125" y="2500313"/>
          <p14:tracePt t="147633" x="3295650" y="2490788"/>
          <p14:tracePt t="147644" x="3295650" y="2465388"/>
          <p14:tracePt t="147660" x="3295650" y="2446338"/>
          <p14:tracePt t="147677" x="3295650" y="2438400"/>
          <p14:tracePt t="147693" x="3295650" y="2419350"/>
          <p14:tracePt t="147710" x="3295650" y="2401888"/>
          <p14:tracePt t="147728" x="3295650" y="2384425"/>
          <p14:tracePt t="147744" x="3295650" y="2366963"/>
          <p14:tracePt t="147761" x="3286125" y="2357438"/>
          <p14:tracePt t="147796" x="3286125" y="2339975"/>
          <p14:tracePt t="147797" x="3276600" y="2322513"/>
          <p14:tracePt t="147811" x="3259138" y="2295525"/>
          <p14:tracePt t="147828" x="3241675" y="2259013"/>
          <p14:tracePt t="147844" x="3232150" y="2241550"/>
          <p14:tracePt t="147861" x="3232150" y="2232025"/>
          <p14:tracePt t="147878" x="3224213" y="2224088"/>
          <p14:tracePt t="147894" x="3224213" y="2205038"/>
          <p14:tracePt t="147911" x="3214688" y="2197100"/>
          <p14:tracePt t="147928" x="3214688" y="2187575"/>
          <p14:tracePt t="147943" x="3205163" y="2170113"/>
          <p14:tracePt t="147961" x="3205163" y="2152650"/>
          <p14:tracePt t="147977" x="3205163" y="2143125"/>
          <p14:tracePt t="147994" x="3205163" y="2133600"/>
          <p14:tracePt t="148010" x="3197225" y="2125663"/>
          <p14:tracePt t="148028" x="3197225" y="2116138"/>
          <p14:tracePt t="148178" x="3197225" y="2125663"/>
          <p14:tracePt t="148181" x="3197225" y="2133600"/>
          <p14:tracePt t="148194" x="3197225" y="2152650"/>
          <p14:tracePt t="148197" x="3214688" y="2170113"/>
          <p14:tracePt t="148210" x="3232150" y="2187575"/>
          <p14:tracePt t="148227" x="3241675" y="2214563"/>
          <p14:tracePt t="148243" x="3276600" y="2268538"/>
          <p14:tracePt t="148261" x="3286125" y="2322513"/>
          <p14:tracePt t="148278" x="3313113" y="2374900"/>
          <p14:tracePt t="148294" x="3330575" y="2419350"/>
          <p14:tracePt t="148311" x="3340100" y="2446338"/>
          <p14:tracePt t="148329" x="3348038" y="2482850"/>
          <p14:tracePt t="148344" x="3357563" y="2500313"/>
          <p14:tracePt t="148361" x="3357563" y="2527300"/>
          <p14:tracePt t="148562" x="3367088" y="2544763"/>
          <p14:tracePt t="148565" x="3367088" y="2562225"/>
          <p14:tracePt t="148567" x="3384550" y="2608263"/>
          <p14:tracePt t="148578" x="3438525" y="2705100"/>
          <p14:tracePt t="148594" x="3554413" y="2874963"/>
          <p14:tracePt t="148612" x="3751263" y="3089275"/>
          <p14:tracePt t="148628" x="4268788" y="3527425"/>
          <p14:tracePt t="148645" x="4759325" y="3875088"/>
          <p14:tracePt t="148662" x="5367338" y="4322763"/>
          <p14:tracePt t="148678" x="6170613" y="4875213"/>
          <p14:tracePt t="148695" x="6777038" y="5322888"/>
          <p14:tracePt t="148711" x="7412038" y="5768975"/>
          <p14:tracePt t="148728" x="7929563" y="6161088"/>
          <p14:tracePt t="148745" x="8205788" y="6367463"/>
          <p14:tracePt t="148760" x="8286750" y="6429375"/>
          <p14:tracePt t="148778" x="8304213" y="6438900"/>
          <p14:tracePt t="148881" x="8313738" y="6438900"/>
          <p14:tracePt t="148886" x="8331200" y="6456363"/>
          <p14:tracePt t="148892" x="8367713" y="6465888"/>
          <p14:tracePt t="148913" x="8375650" y="6465888"/>
          <p14:tracePt t="148927" x="8412163" y="6473825"/>
          <p14:tracePt t="148930" x="8447088" y="6500813"/>
          <p14:tracePt t="148944" x="8555038" y="6554788"/>
          <p14:tracePt t="148960" x="8680450" y="6634163"/>
          <p14:tracePt t="148977" x="8796338" y="6680200"/>
          <p14:tracePt t="148994" x="8804275" y="6688138"/>
          <p14:tracePt t="149030" x="8823325" y="6688138"/>
          <p14:tracePt t="149046" x="8823325" y="6680200"/>
          <p14:tracePt t="149047" x="8840788" y="6643688"/>
          <p14:tracePt t="149060" x="8840788" y="6616700"/>
          <p14:tracePt t="149077" x="8840788" y="6554788"/>
          <p14:tracePt t="149094" x="8813800" y="6500813"/>
          <p14:tracePt t="149111" x="8796338" y="6438900"/>
          <p14:tracePt t="149128" x="8777288" y="6402388"/>
          <p14:tracePt t="149145" x="8751888" y="6367463"/>
          <p14:tracePt t="149161" x="8724900" y="6330950"/>
          <p14:tracePt t="149178" x="8680450" y="6303963"/>
          <p14:tracePt t="149195" x="8609013" y="6251575"/>
          <p14:tracePt t="149211" x="8572500" y="6224588"/>
          <p14:tracePt t="149229" x="8510588" y="6161088"/>
          <p14:tracePt t="149243" x="8420100" y="6099175"/>
          <p14:tracePt t="149261" x="8385175" y="6062663"/>
          <p14:tracePt t="149277" x="8340725" y="6018213"/>
          <p14:tracePt t="149294" x="8304213" y="5983288"/>
          <p14:tracePt t="149311" x="8286750" y="5965825"/>
          <p14:tracePt t="149328" x="8251825" y="5902325"/>
          <p14:tracePt t="149346" x="8215313" y="5848350"/>
          <p14:tracePt t="149361" x="8188325" y="5813425"/>
          <p14:tracePt t="149378" x="8170863" y="5786438"/>
          <p14:tracePt t="149378" x="8143875" y="5759450"/>
          <p14:tracePt t="149394" x="8116888" y="5715000"/>
          <p14:tracePt t="149410" x="8089900" y="5680075"/>
          <p14:tracePt t="149427" x="8062913" y="5653088"/>
          <p14:tracePt t="149443" x="8045450" y="5626100"/>
          <p14:tracePt t="149460" x="8027988" y="5599113"/>
          <p14:tracePt t="149477" x="8027988" y="5589588"/>
          <p14:tracePt t="149618" x="8010525" y="5589588"/>
          <p14:tracePt t="149633" x="8001000" y="5589588"/>
          <p14:tracePt t="149644" x="7991475" y="5589588"/>
          <p14:tracePt t="149646" x="7974013" y="5589588"/>
          <p14:tracePt t="149662" x="7947025" y="5589588"/>
          <p14:tracePt t="149678" x="7929563" y="5589588"/>
          <p14:tracePt t="149695" x="7902575" y="5626100"/>
          <p14:tracePt t="149711" x="7875588" y="5680075"/>
          <p14:tracePt t="149728" x="7840663" y="5732463"/>
          <p14:tracePt t="149745" x="7840663" y="5768975"/>
          <p14:tracePt t="149762" x="7813675" y="5813425"/>
          <p14:tracePt t="149777" x="7777163" y="5884863"/>
          <p14:tracePt t="149796" x="7777163" y="5911850"/>
          <p14:tracePt t="149812" x="7777163" y="5946775"/>
          <p14:tracePt t="149828" x="7769225" y="5991225"/>
          <p14:tracePt t="149844" x="7759700" y="6000750"/>
          <p14:tracePt t="149939" x="7759700" y="6010275"/>
          <p14:tracePt t="149943" x="7759700" y="6018213"/>
          <p14:tracePt t="149961" x="7759700" y="6027738"/>
          <p14:tracePt t="149963" x="7759700" y="6037263"/>
          <p14:tracePt t="149978" x="7769225" y="6045200"/>
          <p14:tracePt t="149995" x="7777163" y="6054725"/>
          <p14:tracePt t="150012" x="7786688" y="6054725"/>
          <p14:tracePt t="150029" x="7796213" y="6054725"/>
          <p14:tracePt t="150045" x="7813675" y="6054725"/>
          <p14:tracePt t="150062" x="7831138" y="6054725"/>
          <p14:tracePt t="150078" x="7867650" y="6045200"/>
          <p14:tracePt t="150095" x="7875588" y="6018213"/>
          <p14:tracePt t="150112" x="7902575" y="5991225"/>
          <p14:tracePt t="150129" x="7912100" y="5946775"/>
          <p14:tracePt t="150145" x="7912100" y="5884863"/>
          <p14:tracePt t="150145" x="7912100" y="5875338"/>
          <p14:tracePt t="150163" x="7912100" y="5867400"/>
          <p14:tracePt t="150179" x="7912100" y="5857875"/>
          <p14:tracePt t="150242" x="7912100" y="5840413"/>
          <p14:tracePt t="150251" x="7912100" y="5830888"/>
          <p14:tracePt t="150260" x="7912100" y="5813425"/>
          <p14:tracePt t="150268" x="7894638" y="5795963"/>
          <p14:tracePt t="150278" x="7786688" y="5724525"/>
          <p14:tracePt t="150343" x="7769225" y="5688013"/>
          <p14:tracePt t="150355" x="7742238" y="5653088"/>
          <p14:tracePt t="150361" x="7697788" y="5589588"/>
          <p14:tracePt t="150362" x="7527925" y="5367338"/>
          <p14:tracePt t="150378" x="7205663" y="5000625"/>
          <p14:tracePt t="150395" x="6742113" y="4572000"/>
          <p14:tracePt t="150412" x="6269038" y="4187825"/>
          <p14:tracePt t="150428" x="6134100" y="4081463"/>
          <p14:tracePt t="150467" x="6072188" y="4037013"/>
          <p14:tracePt t="150471" x="6010275" y="3973513"/>
          <p14:tracePt t="150480" x="5884863" y="3884613"/>
          <p14:tracePt t="150495" x="5786438" y="3822700"/>
          <p14:tracePt t="150512" x="5661025" y="3759200"/>
          <p14:tracePt t="150529" x="5572125" y="3705225"/>
          <p14:tracePt t="150545" x="5491163" y="3660775"/>
          <p14:tracePt t="150562" x="5375275" y="3589338"/>
          <p14:tracePt t="150580" x="5259388" y="3517900"/>
          <p14:tracePt t="150596" x="5054600" y="3429000"/>
          <p14:tracePt t="150613" x="4830763" y="3322638"/>
          <p14:tracePt t="150629" x="4608513" y="3205163"/>
          <p14:tracePt t="150646" x="4456113" y="3108325"/>
          <p14:tracePt t="150662" x="4402138" y="3062288"/>
          <p14:tracePt t="150679" x="4375150" y="3017838"/>
          <p14:tracePt t="150696" x="4357688" y="2990850"/>
          <p14:tracePt t="150712" x="4322763" y="2928938"/>
          <p14:tracePt t="150729" x="4276725" y="2874963"/>
          <p14:tracePt t="150745" x="4179888" y="2751138"/>
          <p14:tracePt t="150762" x="4062413" y="2616200"/>
          <p14:tracePt t="150779" x="3938588" y="2455863"/>
          <p14:tracePt t="150795" x="3813175" y="2303463"/>
          <p14:tracePt t="150812" x="3687763" y="2160588"/>
          <p14:tracePt t="150829" x="3562350" y="1990725"/>
          <p14:tracePt t="150845" x="3455988" y="1857375"/>
          <p14:tracePt t="150862" x="3384550" y="1768475"/>
          <p14:tracePt t="150879" x="3375025" y="1751013"/>
          <p14:tracePt t="150896" x="3367088" y="1741488"/>
          <p14:tracePt t="150933" x="3367088" y="1731963"/>
          <p14:tracePt t="150950" x="3357563" y="1724025"/>
          <p14:tracePt t="151081" x="3357563" y="1731963"/>
          <p14:tracePt t="151094" x="3357563" y="1768475"/>
          <p14:tracePt t="151102" x="3367088" y="1803400"/>
          <p14:tracePt t="151102" x="3384550" y="1830388"/>
          <p14:tracePt t="151111" x="3429000" y="1884363"/>
          <p14:tracePt t="151128" x="3482975" y="1965325"/>
          <p14:tracePt t="151145" x="3509963" y="1990725"/>
          <p14:tracePt t="151162" x="3517900" y="2000250"/>
          <p14:tracePt t="151179" x="3527425" y="2009775"/>
          <p14:tracePt t="151195" x="3527425" y="2027238"/>
          <p14:tracePt t="151212" x="3527425" y="2036763"/>
          <p14:tracePt t="151228" x="3544888" y="2071688"/>
          <p14:tracePt t="151245" x="3544888" y="2098675"/>
          <p14:tracePt t="151262" x="3544888" y="2143125"/>
          <p14:tracePt t="151278" x="3562350" y="2170113"/>
          <p14:tracePt t="151295" x="3562350" y="2197100"/>
          <p14:tracePt t="151312" x="3581400" y="2241550"/>
          <p14:tracePt t="151329" x="3581400" y="2268538"/>
          <p14:tracePt t="151346" x="3581400" y="2312988"/>
          <p14:tracePt t="151362" x="3581400" y="2347913"/>
          <p14:tracePt t="151379" x="3581400" y="2401888"/>
          <p14:tracePt t="151396" x="3581400" y="2438400"/>
          <p14:tracePt t="151412" x="3581400" y="2490788"/>
          <p14:tracePt t="151446" x="3581400" y="2536825"/>
          <p14:tracePt t="151447" x="3562350" y="2571750"/>
          <p14:tracePt t="151463" x="3554413" y="2625725"/>
          <p14:tracePt t="151478" x="3527425" y="2679700"/>
          <p14:tracePt t="151495" x="3527425" y="2705100"/>
          <p14:tracePt t="151495" x="3509963" y="2732088"/>
          <p14:tracePt t="151514" x="3500438" y="2776538"/>
          <p14:tracePt t="151529" x="3490913" y="2795588"/>
          <p14:tracePt t="151545" x="3482975" y="2813050"/>
          <p14:tracePt t="151562" x="3473450" y="2840038"/>
          <p14:tracePt t="151578" x="3455988" y="2857500"/>
          <p14:tracePt t="151595" x="3446463" y="2884488"/>
          <p14:tracePt t="151612" x="3429000" y="2901950"/>
          <p14:tracePt t="151628" x="3411538" y="2928938"/>
          <p14:tracePt t="151645" x="3394075" y="2955925"/>
          <p14:tracePt t="151663" x="3384550" y="2973388"/>
          <p14:tracePt t="151678" x="3367088" y="3000375"/>
          <p14:tracePt t="151695" x="3348038" y="3017838"/>
          <p14:tracePt t="151713" x="3348038" y="3027363"/>
          <p14:tracePt t="151862" x="3348038" y="3017838"/>
          <p14:tracePt t="151864" x="3348038" y="3009900"/>
          <p14:tracePt t="151879" x="3367088" y="2982913"/>
          <p14:tracePt t="151881" x="3367088" y="2973388"/>
          <p14:tracePt t="151896" x="3402013" y="2928938"/>
          <p14:tracePt t="151914" x="3429000" y="2901950"/>
          <p14:tracePt t="151929" x="3465513" y="2867025"/>
          <p14:tracePt t="151947" x="3490913" y="2822575"/>
          <p14:tracePt t="151962" x="3509963" y="2768600"/>
          <p14:tracePt t="151979" x="3527425" y="2724150"/>
          <p14:tracePt t="151996" x="3544888" y="2679700"/>
          <p14:tracePt t="152013" x="3562350" y="2633663"/>
          <p14:tracePt t="152029" x="3571875" y="2616200"/>
          <p14:tracePt t="152045" x="3581400" y="2571750"/>
          <p14:tracePt t="152063" x="3581400" y="2554288"/>
          <p14:tracePt t="152080" x="3581400" y="2536825"/>
          <p14:tracePt t="152096" x="3581400" y="2500313"/>
          <p14:tracePt t="152113" x="3589338" y="2465388"/>
          <p14:tracePt t="152129" x="3598863" y="2428875"/>
          <p14:tracePt t="152146" x="3598863" y="2401888"/>
          <p14:tracePt t="152164" x="3598863" y="2366963"/>
          <p14:tracePt t="152180" x="3598863" y="2322513"/>
          <p14:tracePt t="152196" x="3598863" y="2295525"/>
          <p14:tracePt t="152214" x="3598863" y="2251075"/>
          <p14:tracePt t="152229" x="3598863" y="2232025"/>
          <p14:tracePt t="152246" x="3598863" y="2214563"/>
          <p14:tracePt t="152262" x="3598863" y="2187575"/>
          <p14:tracePt t="152279" x="3598863" y="2160588"/>
          <p14:tracePt t="152296" x="3598863" y="2125663"/>
          <p14:tracePt t="152314" x="3598863" y="2108200"/>
          <p14:tracePt t="152330" x="3598863" y="2098675"/>
          <p14:tracePt t="152346" x="3598863" y="2089150"/>
          <p14:tracePt t="152363" x="3598863" y="2081213"/>
          <p14:tracePt t="152380" x="3598863" y="2071688"/>
          <p14:tracePt t="152569" x="3598863" y="2081213"/>
          <p14:tracePt t="152571" x="3598863" y="2098675"/>
          <p14:tracePt t="152583" x="3598863" y="2125663"/>
          <p14:tracePt t="152587" x="3598863" y="2160588"/>
          <p14:tracePt t="152598" x="3598863" y="2214563"/>
          <p14:tracePt t="152613" x="3598863" y="2295525"/>
          <p14:tracePt t="152630" x="3598863" y="2366963"/>
          <p14:tracePt t="152630" x="3598863" y="2401888"/>
          <p14:tracePt t="152647" x="3598863" y="2446338"/>
          <p14:tracePt t="152663" x="3598863" y="2500313"/>
          <p14:tracePt t="152696" x="3598863" y="2554288"/>
          <p14:tracePt t="152697" x="3598863" y="2589213"/>
          <p14:tracePt t="152713" x="3598863" y="2616200"/>
          <p14:tracePt t="152713" x="3598863" y="2633663"/>
          <p14:tracePt t="152732" x="3598863" y="2643188"/>
          <p14:tracePt t="152746" x="3598863" y="2679700"/>
          <p14:tracePt t="152764" x="3598863" y="2697163"/>
          <p14:tracePt t="152780" x="3598863" y="2732088"/>
          <p14:tracePt t="152796" x="3598863" y="2759075"/>
          <p14:tracePt t="152813" x="3589338" y="2795588"/>
          <p14:tracePt t="152830" x="3589338" y="2822575"/>
          <p14:tracePt t="152847" x="3571875" y="2857500"/>
          <p14:tracePt t="152863" x="3554413" y="2867025"/>
          <p14:tracePt t="152879" x="3554413" y="2894013"/>
          <p14:tracePt t="152896" x="3554413" y="2919413"/>
          <p14:tracePt t="152913" x="3554413" y="2928938"/>
          <p14:tracePt t="152930" x="3544888" y="2946400"/>
          <p14:tracePt t="152947" x="3544888" y="2955925"/>
          <p14:tracePt t="152963" x="3536950" y="2955925"/>
          <p14:tracePt t="152980" x="3536950" y="2973388"/>
          <p14:tracePt t="152996" x="3527425" y="2990850"/>
          <p14:tracePt t="153013" x="3517900" y="3009900"/>
          <p14:tracePt t="153048" x="3500438" y="3017838"/>
          <p14:tracePt t="153049" x="3500438" y="3027363"/>
          <p14:tracePt t="153224" x="3500438" y="3009900"/>
          <p14:tracePt t="153227" x="3500438" y="2982913"/>
          <p14:tracePt t="153240" x="3509963" y="2928938"/>
          <p14:tracePt t="153248" x="3527425" y="2884488"/>
          <p14:tracePt t="153263" x="3536950" y="2847975"/>
          <p14:tracePt t="153280" x="3544888" y="2822575"/>
          <p14:tracePt t="153296" x="3554413" y="2786063"/>
          <p14:tracePt t="153311" x="3554413" y="2759075"/>
          <p14:tracePt t="153329" x="3562350" y="2732088"/>
          <p14:tracePt t="153346" x="3562350" y="2687638"/>
          <p14:tracePt t="153362" x="3571875" y="2652713"/>
          <p14:tracePt t="153380" x="3571875" y="2625725"/>
          <p14:tracePt t="153397" x="3571875" y="2608263"/>
          <p14:tracePt t="153413" x="3571875" y="2581275"/>
          <p14:tracePt t="153430" x="3571875" y="2562225"/>
          <p14:tracePt t="153447" x="3571875" y="2544763"/>
          <p14:tracePt t="153464" x="3571875" y="2527300"/>
          <p14:tracePt t="153480" x="3571875" y="2517775"/>
          <p14:tracePt t="153497" x="3571875" y="2490788"/>
          <p14:tracePt t="153513" x="3571875" y="2465388"/>
          <p14:tracePt t="153530" x="3571875" y="2411413"/>
          <p14:tracePt t="153548" x="3571875" y="2366963"/>
          <p14:tracePt t="153564" x="3571875" y="2330450"/>
          <p14:tracePt t="153580" x="3571875" y="2295525"/>
          <p14:tracePt t="153595" x="3571875" y="2268538"/>
          <p14:tracePt t="153612" x="3571875" y="2241550"/>
          <p14:tracePt t="153628" x="3571875" y="2224088"/>
          <p14:tracePt t="153645" x="3571875" y="2214563"/>
          <p14:tracePt t="153663" x="3571875" y="2197100"/>
          <p14:tracePt t="153679" x="3571875" y="2187575"/>
          <p14:tracePt t="153696" x="3571875" y="2170113"/>
          <p14:tracePt t="153740" x="3571875" y="2143125"/>
          <p14:tracePt t="153751" x="3581400" y="2143125"/>
          <p14:tracePt t="153755" x="3589338" y="2116138"/>
          <p14:tracePt t="153771" x="3589338" y="2125663"/>
          <p14:tracePt t="153799" x="3581400" y="2125663"/>
          <p14:tracePt t="153879" x="3589338" y="2125663"/>
          <p14:tracePt t="153884" x="3598863" y="2125663"/>
          <p14:tracePt t="153913" x="3598863" y="2133600"/>
          <p14:tracePt t="153928" x="3598863" y="2143125"/>
          <p14:tracePt t="153931" x="3598863" y="2160588"/>
          <p14:tracePt t="153939" x="3598863" y="2170113"/>
          <p14:tracePt t="153946" x="3608388" y="2205038"/>
          <p14:tracePt t="153964" x="3608388" y="2251075"/>
          <p14:tracePt t="153981" x="3616325" y="2286000"/>
          <p14:tracePt t="153997" x="3633788" y="2339975"/>
          <p14:tracePt t="154014" x="3633788" y="2384425"/>
          <p14:tracePt t="154030" x="3633788" y="2438400"/>
          <p14:tracePt t="154047" x="3633788" y="2490788"/>
          <p14:tracePt t="154065" x="3633788" y="2527300"/>
          <p14:tracePt t="154080" x="3633788" y="2562225"/>
          <p14:tracePt t="154097" x="3633788" y="2589213"/>
          <p14:tracePt t="154114" x="3633788" y="2608263"/>
          <p14:tracePt t="154130" x="3633788" y="2616200"/>
          <p14:tracePt t="154147" x="3633788" y="2633663"/>
          <p14:tracePt t="154164" x="3633788" y="2660650"/>
          <p14:tracePt t="154180" x="3633788" y="2697163"/>
          <p14:tracePt t="154198" x="3616325" y="2724150"/>
          <p14:tracePt t="154213" x="3616325" y="2768600"/>
          <p14:tracePt t="154230" x="3608388" y="2786063"/>
          <p14:tracePt t="154247" x="3598863" y="2813050"/>
          <p14:tracePt t="154264" x="3589338" y="2830513"/>
          <p14:tracePt t="154315" x="3589338" y="2840038"/>
          <p14:tracePt t="154320" x="3589338" y="2847975"/>
          <p14:tracePt t="154321" x="3581400" y="2857500"/>
          <p14:tracePt t="154331" x="3581400" y="2867025"/>
          <p14:tracePt t="154347" x="3581400" y="2874963"/>
          <p14:tracePt t="154363" x="3571875" y="2894013"/>
          <p14:tracePt t="154380" x="3554413" y="2919413"/>
          <p14:tracePt t="154398" x="3536950" y="2955925"/>
          <p14:tracePt t="154414" x="3517900" y="2973388"/>
          <p14:tracePt t="154431" x="3509963" y="2982913"/>
          <p14:tracePt t="156795" x="3500438" y="2990850"/>
          <p14:tracePt t="156804" x="3455988" y="3036888"/>
          <p14:tracePt t="156805" x="3322638" y="3108325"/>
          <p14:tracePt t="156815" x="3044825" y="3259138"/>
          <p14:tracePt t="156833" x="2741613" y="3411538"/>
          <p14:tracePt t="156848" x="2527300" y="3544888"/>
          <p14:tracePt t="156865" x="2465388" y="3608388"/>
          <p14:tracePt t="156882" x="2446338" y="3616325"/>
          <p14:tracePt t="156898" x="2419350" y="3633788"/>
          <p14:tracePt t="156915" x="2411413" y="3679825"/>
          <p14:tracePt t="156931" x="2401888" y="3741738"/>
          <p14:tracePt t="156948" x="2374900" y="3768725"/>
          <p14:tracePt t="156965" x="2366963" y="3795713"/>
          <p14:tracePt t="156981" x="2347913" y="3813175"/>
          <p14:tracePt t="157021" x="2339975" y="3830638"/>
          <p14:tracePt t="157022" x="2330450" y="3830638"/>
          <p14:tracePt t="157031" x="2330450" y="3840163"/>
          <p14:tracePt t="157047" x="2303463" y="3857625"/>
          <p14:tracePt t="157064" x="2286000" y="3902075"/>
          <p14:tracePt t="157081" x="2259013" y="3946525"/>
          <p14:tracePt t="157098" x="2214563" y="4017963"/>
          <p14:tracePt t="157115" x="2116138" y="4143375"/>
          <p14:tracePt t="157132" x="2017713" y="4259263"/>
          <p14:tracePt t="157148" x="1884363" y="4394200"/>
          <p14:tracePt t="157166" x="1839913" y="4446588"/>
          <p14:tracePt t="157182" x="1803400" y="4491038"/>
          <p14:tracePt t="157199" x="1795463" y="4510088"/>
          <p14:tracePt t="157215" x="1785938" y="4518025"/>
          <p14:tracePt t="157232" x="1785938" y="4537075"/>
          <p14:tracePt t="157248" x="1768475" y="4554538"/>
          <p14:tracePt t="157266" x="1768475" y="4581525"/>
          <p14:tracePt t="157283" x="1758950" y="4589463"/>
          <p14:tracePt t="157299" x="1751013" y="4598988"/>
          <p14:tracePt t="157470" x="1751013" y="4608513"/>
          <p14:tracePt t="157518" x="1758950" y="4608513"/>
          <p14:tracePt t="157710" x="1768475" y="4608513"/>
          <p14:tracePt t="157714" x="1776413" y="4608513"/>
          <p14:tracePt t="158728" x="0" y="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0" y="1929725"/>
            <a:ext cx="473761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41076"/>
            <a:ext cx="8229600" cy="1143000"/>
          </a:xfrm>
        </p:spPr>
        <p:txBody>
          <a:bodyPr>
            <a:normAutofit fontScale="90000"/>
          </a:bodyPr>
          <a:lstStyle/>
          <a:p>
            <a:r>
              <a:rPr lang="en-US" dirty="0"/>
              <a:t>Functional Elements of an Instrument:</a:t>
            </a:r>
            <a:br>
              <a:rPr lang="en-US" dirty="0"/>
            </a:br>
            <a:r>
              <a:rPr lang="en-US" dirty="0">
                <a:solidFill>
                  <a:srgbClr val="C00000"/>
                </a:solidFill>
              </a:rPr>
              <a:t>A Pressure-type Thermometer</a:t>
            </a:r>
            <a:endParaRPr lang="en-US" dirty="0"/>
          </a:p>
        </p:txBody>
      </p:sp>
      <p:grpSp>
        <p:nvGrpSpPr>
          <p:cNvPr id="10" name="Group 9"/>
          <p:cNvGrpSpPr/>
          <p:nvPr/>
        </p:nvGrpSpPr>
        <p:grpSpPr>
          <a:xfrm>
            <a:off x="4428397" y="2258992"/>
            <a:ext cx="3098066" cy="338554"/>
            <a:chOff x="4428397" y="2258992"/>
            <a:chExt cx="3098066" cy="338554"/>
          </a:xfrm>
        </p:grpSpPr>
        <p:cxnSp>
          <p:nvCxnSpPr>
            <p:cNvPr id="29" name="Straight Arrow Connector 28"/>
            <p:cNvCxnSpPr/>
            <p:nvPr/>
          </p:nvCxnSpPr>
          <p:spPr>
            <a:xfrm flipH="1" flipV="1">
              <a:off x="4428397" y="2445146"/>
              <a:ext cx="158050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14382" y="2258992"/>
              <a:ext cx="1512081" cy="338554"/>
            </a:xfrm>
            <a:prstGeom prst="rect">
              <a:avLst/>
            </a:prstGeom>
            <a:noFill/>
          </p:spPr>
          <p:txBody>
            <a:bodyPr wrap="none" rtlCol="0">
              <a:spAutoFit/>
            </a:bodyPr>
            <a:lstStyle/>
            <a:p>
              <a:r>
                <a:rPr lang="en-US" sz="1600" b="1" dirty="0"/>
                <a:t>Bourdon Gauge</a:t>
              </a:r>
            </a:p>
          </p:txBody>
        </p:sp>
      </p:grpSp>
      <p:grpSp>
        <p:nvGrpSpPr>
          <p:cNvPr id="12" name="Group 11"/>
          <p:cNvGrpSpPr/>
          <p:nvPr/>
        </p:nvGrpSpPr>
        <p:grpSpPr>
          <a:xfrm>
            <a:off x="3517489" y="3755215"/>
            <a:ext cx="4152154" cy="338554"/>
            <a:chOff x="3517489" y="3755215"/>
            <a:chExt cx="4152154" cy="338554"/>
          </a:xfrm>
        </p:grpSpPr>
        <p:cxnSp>
          <p:nvCxnSpPr>
            <p:cNvPr id="14" name="Straight Arrow Connector 13"/>
            <p:cNvCxnSpPr/>
            <p:nvPr/>
          </p:nvCxnSpPr>
          <p:spPr>
            <a:xfrm flipH="1" flipV="1">
              <a:off x="3517489" y="3937467"/>
              <a:ext cx="249141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14382" y="3755215"/>
              <a:ext cx="1655261" cy="338554"/>
            </a:xfrm>
            <a:prstGeom prst="rect">
              <a:avLst/>
            </a:prstGeom>
            <a:noFill/>
          </p:spPr>
          <p:txBody>
            <a:bodyPr wrap="none" rtlCol="0">
              <a:spAutoFit/>
            </a:bodyPr>
            <a:lstStyle/>
            <a:p>
              <a:r>
                <a:rPr lang="en-US" sz="1600" b="1" dirty="0"/>
                <a:t>Scale and Pointer</a:t>
              </a:r>
            </a:p>
          </p:txBody>
        </p:sp>
      </p:grpSp>
      <p:grpSp>
        <p:nvGrpSpPr>
          <p:cNvPr id="11" name="Group 10"/>
          <p:cNvGrpSpPr/>
          <p:nvPr/>
        </p:nvGrpSpPr>
        <p:grpSpPr>
          <a:xfrm>
            <a:off x="4169832" y="3047533"/>
            <a:ext cx="3494489" cy="338554"/>
            <a:chOff x="4169832" y="3047533"/>
            <a:chExt cx="3494489" cy="338554"/>
          </a:xfrm>
        </p:grpSpPr>
        <p:cxnSp>
          <p:nvCxnSpPr>
            <p:cNvPr id="6" name="Straight Arrow Connector 5"/>
            <p:cNvCxnSpPr/>
            <p:nvPr/>
          </p:nvCxnSpPr>
          <p:spPr>
            <a:xfrm flipH="1" flipV="1">
              <a:off x="4169832" y="3220844"/>
              <a:ext cx="1839073"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14382" y="3047533"/>
              <a:ext cx="1649939" cy="338554"/>
            </a:xfrm>
            <a:prstGeom prst="rect">
              <a:avLst/>
            </a:prstGeom>
            <a:noFill/>
          </p:spPr>
          <p:txBody>
            <a:bodyPr wrap="none" rtlCol="0">
              <a:spAutoFit/>
            </a:bodyPr>
            <a:lstStyle/>
            <a:p>
              <a:r>
                <a:rPr lang="en-US" sz="1600" b="1" dirty="0"/>
                <a:t>Linkage and Gear</a:t>
              </a:r>
            </a:p>
          </p:txBody>
        </p:sp>
      </p:grpSp>
      <p:grpSp>
        <p:nvGrpSpPr>
          <p:cNvPr id="5" name="Group 4"/>
          <p:cNvGrpSpPr/>
          <p:nvPr/>
        </p:nvGrpSpPr>
        <p:grpSpPr>
          <a:xfrm>
            <a:off x="1520032" y="3645709"/>
            <a:ext cx="6869616" cy="1076804"/>
            <a:chOff x="1520032" y="3645709"/>
            <a:chExt cx="6869616" cy="1076804"/>
          </a:xfrm>
        </p:grpSpPr>
        <p:grpSp>
          <p:nvGrpSpPr>
            <p:cNvPr id="18" name="Group 17"/>
            <p:cNvGrpSpPr/>
            <p:nvPr/>
          </p:nvGrpSpPr>
          <p:grpSpPr>
            <a:xfrm>
              <a:off x="1520032" y="3645709"/>
              <a:ext cx="4488873" cy="926276"/>
              <a:chOff x="1632857" y="1893134"/>
              <a:chExt cx="4488873" cy="926276"/>
            </a:xfrm>
          </p:grpSpPr>
          <p:cxnSp>
            <p:nvCxnSpPr>
              <p:cNvPr id="17" name="Straight Arrow Connector 16"/>
              <p:cNvCxnSpPr/>
              <p:nvPr/>
            </p:nvCxnSpPr>
            <p:spPr>
              <a:xfrm flipH="1" flipV="1">
                <a:off x="1632857" y="1893134"/>
                <a:ext cx="881743" cy="92626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14600" y="2819400"/>
                <a:ext cx="3607130" cy="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014382" y="4383959"/>
              <a:ext cx="2375266" cy="338554"/>
            </a:xfrm>
            <a:prstGeom prst="rect">
              <a:avLst/>
            </a:prstGeom>
            <a:noFill/>
          </p:spPr>
          <p:txBody>
            <a:bodyPr wrap="none" rtlCol="0">
              <a:spAutoFit/>
            </a:bodyPr>
            <a:lstStyle/>
            <a:p>
              <a:r>
                <a:rPr lang="en-US" sz="1600" b="1" dirty="0"/>
                <a:t>Fluid (measured medium)</a:t>
              </a:r>
            </a:p>
          </p:txBody>
        </p:sp>
      </p:gr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19283"/>
            <a:ext cx="9144000" cy="133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757116" y="1819278"/>
            <a:ext cx="4828256" cy="875872"/>
            <a:chOff x="1757116" y="1819278"/>
            <a:chExt cx="4828256" cy="875872"/>
          </a:xfrm>
        </p:grpSpPr>
        <p:sp>
          <p:nvSpPr>
            <p:cNvPr id="38" name="TextBox 37"/>
            <p:cNvSpPr txBox="1"/>
            <p:nvPr/>
          </p:nvSpPr>
          <p:spPr>
            <a:xfrm>
              <a:off x="6014382" y="1819278"/>
              <a:ext cx="570990" cy="338554"/>
            </a:xfrm>
            <a:prstGeom prst="rect">
              <a:avLst/>
            </a:prstGeom>
            <a:noFill/>
          </p:spPr>
          <p:txBody>
            <a:bodyPr wrap="none" rtlCol="0">
              <a:spAutoFit/>
            </a:bodyPr>
            <a:lstStyle/>
            <a:p>
              <a:r>
                <a:rPr lang="en-US" sz="1600" b="1" dirty="0"/>
                <a:t>Bulb</a:t>
              </a:r>
            </a:p>
          </p:txBody>
        </p:sp>
        <p:grpSp>
          <p:nvGrpSpPr>
            <p:cNvPr id="26" name="Group 25"/>
            <p:cNvGrpSpPr/>
            <p:nvPr/>
          </p:nvGrpSpPr>
          <p:grpSpPr>
            <a:xfrm flipV="1">
              <a:off x="1757116" y="2005925"/>
              <a:ext cx="4251789" cy="689225"/>
              <a:chOff x="1691811" y="1901575"/>
              <a:chExt cx="4251789" cy="689225"/>
            </a:xfrm>
          </p:grpSpPr>
          <p:cxnSp>
            <p:nvCxnSpPr>
              <p:cNvPr id="27" name="Straight Arrow Connector 26"/>
              <p:cNvCxnSpPr/>
              <p:nvPr/>
            </p:nvCxnSpPr>
            <p:spPr>
              <a:xfrm flipH="1" flipV="1">
                <a:off x="1691811" y="1901575"/>
                <a:ext cx="1051389" cy="6892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43200" y="25908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4218700" y="2088974"/>
            <a:ext cx="990600" cy="190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426646" y="2021831"/>
            <a:ext cx="4342173" cy="817157"/>
            <a:chOff x="2426646" y="2021831"/>
            <a:chExt cx="4342173" cy="817157"/>
          </a:xfrm>
        </p:grpSpPr>
        <p:sp>
          <p:nvSpPr>
            <p:cNvPr id="30" name="TextBox 29"/>
            <p:cNvSpPr txBox="1"/>
            <p:nvPr/>
          </p:nvSpPr>
          <p:spPr>
            <a:xfrm>
              <a:off x="6014382" y="2021831"/>
              <a:ext cx="754437" cy="338554"/>
            </a:xfrm>
            <a:prstGeom prst="rect">
              <a:avLst/>
            </a:prstGeom>
            <a:noFill/>
          </p:spPr>
          <p:txBody>
            <a:bodyPr wrap="none" rtlCol="0">
              <a:spAutoFit/>
            </a:bodyPr>
            <a:lstStyle/>
            <a:p>
              <a:r>
                <a:rPr lang="en-US" sz="1600" b="1" dirty="0"/>
                <a:t>Tubing</a:t>
              </a:r>
            </a:p>
          </p:txBody>
        </p:sp>
        <p:grpSp>
          <p:nvGrpSpPr>
            <p:cNvPr id="31" name="Group 30"/>
            <p:cNvGrpSpPr/>
            <p:nvPr/>
          </p:nvGrpSpPr>
          <p:grpSpPr>
            <a:xfrm flipV="1">
              <a:off x="2426646" y="2158325"/>
              <a:ext cx="3582259" cy="680663"/>
              <a:chOff x="2361341" y="1910137"/>
              <a:chExt cx="3582259" cy="680663"/>
            </a:xfrm>
          </p:grpSpPr>
          <p:cxnSp>
            <p:nvCxnSpPr>
              <p:cNvPr id="32" name="Straight Arrow Connector 31"/>
              <p:cNvCxnSpPr/>
              <p:nvPr/>
            </p:nvCxnSpPr>
            <p:spPr>
              <a:xfrm flipH="1" flipV="1">
                <a:off x="2361341" y="1910137"/>
                <a:ext cx="381860" cy="68066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43200" y="25908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3959970417"/>
      </p:ext>
    </p:extLst>
  </p:cSld>
  <p:clrMapOvr>
    <a:masterClrMapping/>
  </p:clrMapOvr>
  <mc:AlternateContent xmlns:mc="http://schemas.openxmlformats.org/markup-compatibility/2006" xmlns:p14="http://schemas.microsoft.com/office/powerpoint/2010/main">
    <mc:Choice Requires="p14">
      <p:transition spd="slow" p14:dur="2000" advTm="146103"/>
    </mc:Choice>
    <mc:Fallback xmlns="">
      <p:transition spd="slow" advTm="1461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7460" x="4340225" y="4214813"/>
          <p14:tracePt t="7468" x="4313238" y="4224338"/>
          <p14:tracePt t="7470" x="4286250" y="4232275"/>
          <p14:tracePt t="7487" x="4224338" y="4241800"/>
          <p14:tracePt t="7488" x="4133850" y="4241800"/>
          <p14:tracePt t="7503" x="4125913" y="4241800"/>
          <p14:tracePt t="7520" x="4108450" y="4241800"/>
          <p14:tracePt t="7536" x="4098925" y="4241800"/>
          <p14:tracePt t="7553" x="4089400" y="4241800"/>
          <p14:tracePt t="7570" x="4062413" y="4268788"/>
          <p14:tracePt t="7587" x="4037013" y="4286250"/>
          <p14:tracePt t="7624" x="4017963" y="4295775"/>
          <p14:tracePt t="7625" x="3973513" y="4313238"/>
          <p14:tracePt t="7637" x="3803650" y="4367213"/>
          <p14:tracePt t="7654" x="3625850" y="4411663"/>
          <p14:tracePt t="7670" x="3286125" y="4456113"/>
          <p14:tracePt t="7688" x="3081338" y="4473575"/>
          <p14:tracePt t="7704" x="2874963" y="4473575"/>
          <p14:tracePt t="7720" x="2660650" y="4465638"/>
          <p14:tracePt t="7737" x="2401888" y="4402138"/>
          <p14:tracePt t="7754" x="1973263" y="4241800"/>
          <p14:tracePt t="7771" x="1731963" y="4089400"/>
          <p14:tracePt t="7787" x="1544638" y="3929063"/>
          <p14:tracePt t="7803" x="1411288" y="3803650"/>
          <p14:tracePt t="7820" x="1322388" y="3697288"/>
          <p14:tracePt t="7836" x="1268413" y="3625850"/>
          <p14:tracePt t="7854" x="1241425" y="3581400"/>
          <p14:tracePt t="7870" x="1231900" y="3571875"/>
          <p14:tracePt t="7959" x="1231900" y="3562350"/>
          <p14:tracePt t="7975" x="1231900" y="3544888"/>
          <p14:tracePt t="7986" x="1231900" y="3527425"/>
          <p14:tracePt t="7986" x="1231900" y="3482975"/>
          <p14:tracePt t="8004" x="1231900" y="3429000"/>
          <p14:tracePt t="8020" x="1231900" y="3357563"/>
          <p14:tracePt t="8037" x="1231900" y="3268663"/>
          <p14:tracePt t="8054" x="1231900" y="3214688"/>
          <p14:tracePt t="8070" x="1241425" y="3197225"/>
          <p14:tracePt t="8184" x="1250950" y="3179763"/>
          <p14:tracePt t="8200" x="1268413" y="3170238"/>
          <p14:tracePt t="8203" x="1276350" y="3170238"/>
          <p14:tracePt t="8215" x="1295400" y="3170238"/>
          <p14:tracePt t="8220" x="1312863" y="3170238"/>
          <p14:tracePt t="8236" x="1330325" y="3160713"/>
          <p14:tracePt t="8253" x="1347788" y="3160713"/>
          <p14:tracePt t="8270" x="1384300" y="3160713"/>
          <p14:tracePt t="8286" x="1428750" y="3170238"/>
          <p14:tracePt t="8303" x="1482725" y="3224213"/>
          <p14:tracePt t="8320" x="1554163" y="3286125"/>
          <p14:tracePt t="8337" x="1581150" y="3330575"/>
          <p14:tracePt t="8354" x="1625600" y="3375025"/>
          <p14:tracePt t="8371" x="1652588" y="3411538"/>
          <p14:tracePt t="8387" x="1660525" y="3446463"/>
          <p14:tracePt t="8404" x="1670050" y="3446463"/>
          <p14:tracePt t="8421" x="1670050" y="3465513"/>
          <p14:tracePt t="8437" x="1670050" y="3482975"/>
          <p14:tracePt t="8454" x="1679575" y="3544888"/>
          <p14:tracePt t="8472" x="1679575" y="3616325"/>
          <p14:tracePt t="8487" x="1625600" y="3670300"/>
          <p14:tracePt t="8504" x="1554163" y="3724275"/>
          <p14:tracePt t="8520" x="1527175" y="3741738"/>
          <p14:tracePt t="8537" x="1490663" y="3768725"/>
          <p14:tracePt t="8537" x="1482725" y="3768725"/>
          <p14:tracePt t="8555" x="1465263" y="3768725"/>
          <p14:tracePt t="8569" x="1455738" y="3768725"/>
          <p14:tracePt t="8633" x="1446213" y="3768725"/>
          <p14:tracePt t="8634" x="1438275" y="3768725"/>
          <p14:tracePt t="8654" x="1419225" y="3768725"/>
          <p14:tracePt t="8663" x="1401763" y="3768725"/>
          <p14:tracePt t="8670" x="1374775" y="3768725"/>
          <p14:tracePt t="8687" x="1357313" y="3741738"/>
          <p14:tracePt t="8703" x="1339850" y="3714750"/>
          <p14:tracePt t="8720" x="1330325" y="3679825"/>
          <p14:tracePt t="8737" x="1330325" y="3643313"/>
          <p14:tracePt t="8753" x="1330325" y="3608388"/>
          <p14:tracePt t="8770" x="1330325" y="3589338"/>
          <p14:tracePt t="8786" x="1330325" y="3571875"/>
          <p14:tracePt t="8803" x="1330325" y="3562350"/>
          <p14:tracePt t="8819" x="1330325" y="3554413"/>
          <p14:tracePt t="8837" x="1330325" y="3536950"/>
          <p14:tracePt t="8853" x="1339850" y="3527425"/>
          <p14:tracePt t="8871" x="1357313" y="3509963"/>
          <p14:tracePt t="8888" x="1419225" y="3465513"/>
          <p14:tracePt t="8904" x="1509713" y="3465513"/>
          <p14:tracePt t="8921" x="1589088" y="3438525"/>
          <p14:tracePt t="8938" x="1633538" y="3419475"/>
          <p14:tracePt t="8955" x="1679575" y="3419475"/>
          <p14:tracePt t="8971" x="1731963" y="3419475"/>
          <p14:tracePt t="8987" x="1795463" y="3419475"/>
          <p14:tracePt t="8987" x="1822450" y="3419475"/>
          <p14:tracePt t="9006" x="1839913" y="3419475"/>
          <p14:tracePt t="9022" x="1884363" y="3438525"/>
          <p14:tracePt t="9038" x="1901825" y="3446463"/>
          <p14:tracePt t="9054" x="1928813" y="3473450"/>
          <p14:tracePt t="9071" x="1965325" y="3500438"/>
          <p14:tracePt t="9088" x="1965325" y="3517900"/>
          <p14:tracePt t="9103" x="1973263" y="3536950"/>
          <p14:tracePt t="9121" x="1973263" y="3554413"/>
          <p14:tracePt t="9138" x="1973263" y="3571875"/>
          <p14:tracePt t="9210" x="1982788" y="3581400"/>
          <p14:tracePt t="9213" x="1982788" y="3589338"/>
          <p14:tracePt t="9226" x="1965325" y="3598863"/>
          <p14:tracePt t="9230" x="1946275" y="3608388"/>
          <p14:tracePt t="9237" x="1884363" y="3616325"/>
          <p14:tracePt t="9253" x="1830388" y="3625850"/>
          <p14:tracePt t="9270" x="1724025" y="3643313"/>
          <p14:tracePt t="9289" x="1687513" y="3652838"/>
          <p14:tracePt t="9305" x="1633538" y="3643313"/>
          <p14:tracePt t="9322" x="1608138" y="3616325"/>
          <p14:tracePt t="9338" x="1581150" y="3589338"/>
          <p14:tracePt t="9354" x="1536700" y="3571875"/>
          <p14:tracePt t="9372" x="1509713" y="3554413"/>
          <p14:tracePt t="9387" x="1490663" y="3536950"/>
          <p14:tracePt t="9404" x="1482725" y="3517900"/>
          <p14:tracePt t="9420" x="1455738" y="3500438"/>
          <p14:tracePt t="9436" x="1446213" y="3490913"/>
          <p14:tracePt t="9453" x="1428750" y="3490913"/>
          <p14:tracePt t="9470" x="1428750" y="3482975"/>
          <p14:tracePt t="9487" x="1419225" y="3482975"/>
          <p14:tracePt t="9503" x="1411288" y="3473450"/>
          <p14:tracePt t="9520" x="1401763" y="3465513"/>
          <p14:tracePt t="9537" x="1384300" y="3446463"/>
          <p14:tracePt t="9553" x="1374775" y="3446463"/>
          <p14:tracePt t="9570" x="1366838" y="3429000"/>
          <p14:tracePt t="9588" x="1357313" y="3429000"/>
          <p14:tracePt t="9605" x="1330325" y="3419475"/>
          <p14:tracePt t="9621" x="1330325" y="3411538"/>
          <p14:tracePt t="9638" x="1312863" y="3394075"/>
          <p14:tracePt t="9654" x="1303338" y="3367088"/>
          <p14:tracePt t="9671" x="1285875" y="3313113"/>
          <p14:tracePt t="9688" x="1268413" y="3276600"/>
          <p14:tracePt t="9704" x="1241425" y="3232150"/>
          <p14:tracePt t="9721" x="1231900" y="3214688"/>
          <p14:tracePt t="9737" x="1223963" y="3214688"/>
          <p14:tracePt t="9785" x="1204913" y="3214688"/>
          <p14:tracePt t="9789" x="1196975" y="3214688"/>
          <p14:tracePt t="9801" x="1179513" y="3214688"/>
          <p14:tracePt t="9806" x="1081088" y="3251200"/>
          <p14:tracePt t="9821" x="1036638" y="3303588"/>
          <p14:tracePt t="9838" x="990600" y="3357563"/>
          <p14:tracePt t="9855" x="965200" y="3384550"/>
          <p14:tracePt t="9871" x="955675" y="3411538"/>
          <p14:tracePt t="9888" x="955675" y="3438525"/>
          <p14:tracePt t="9904" x="955675" y="3473450"/>
          <p14:tracePt t="9921" x="955675" y="3500438"/>
          <p14:tracePt t="9938" x="955675" y="3517900"/>
          <p14:tracePt t="9954" x="955675" y="3562350"/>
          <p14:tracePt t="9971" x="955675" y="3598863"/>
          <p14:tracePt t="9988" x="990600" y="3652838"/>
          <p14:tracePt t="10005" x="1027113" y="3679825"/>
          <p14:tracePt t="10020" x="1071563" y="3687763"/>
          <p14:tracePt t="10038" x="1098550" y="3714750"/>
          <p14:tracePt t="10090" x="1116013" y="3714750"/>
          <p14:tracePt t="10108" x="1133475" y="3714750"/>
          <p14:tracePt t="10111" x="1152525" y="3714750"/>
          <p14:tracePt t="10124" x="1241425" y="3714750"/>
          <p14:tracePt t="10139" x="1295400" y="3697288"/>
          <p14:tracePt t="10139" x="1339850" y="3679825"/>
          <p14:tracePt t="10154" x="1473200" y="3633788"/>
          <p14:tracePt t="10171" x="1554163" y="3608388"/>
          <p14:tracePt t="10188" x="1616075" y="3571875"/>
          <p14:tracePt t="10205" x="1652588" y="3536950"/>
          <p14:tracePt t="10222" x="1670050" y="3517900"/>
          <p14:tracePt t="10238" x="1704975" y="3419475"/>
          <p14:tracePt t="10257" x="1724025" y="3367088"/>
          <p14:tracePt t="10272" x="1741488" y="3313113"/>
          <p14:tracePt t="10288" x="1768475" y="3232150"/>
          <p14:tracePt t="10305" x="1776413" y="3197225"/>
          <p14:tracePt t="10322" x="1785938" y="3152775"/>
          <p14:tracePt t="10339" x="1803400" y="3108325"/>
          <p14:tracePt t="10355" x="1839913" y="3054350"/>
          <p14:tracePt t="10371" x="1874838" y="3000375"/>
          <p14:tracePt t="10387" x="1919288" y="2928938"/>
          <p14:tracePt t="10404" x="1982788" y="2847975"/>
          <p14:tracePt t="10421" x="2017713" y="2803525"/>
          <p14:tracePt t="10438" x="2054225" y="2741613"/>
          <p14:tracePt t="10455" x="2062163" y="2705100"/>
          <p14:tracePt t="10472" x="2071688" y="2687638"/>
          <p14:tracePt t="10488" x="2071688" y="2679700"/>
          <p14:tracePt t="10505" x="2071688" y="2660650"/>
          <p14:tracePt t="10522" x="2081213" y="2660650"/>
          <p14:tracePt t="10588" x="2089150" y="2660650"/>
          <p14:tracePt t="10603" x="2098675" y="2660650"/>
          <p14:tracePt t="10607" x="2108200" y="2670175"/>
          <p14:tracePt t="10623" x="2108200" y="2679700"/>
          <p14:tracePt t="10623" x="2116138" y="2697163"/>
          <p14:tracePt t="10637" x="2116138" y="2732088"/>
          <p14:tracePt t="10654" x="2143125" y="2803525"/>
          <p14:tracePt t="10672" x="2160588" y="2884488"/>
          <p14:tracePt t="10687" x="2179638" y="2938463"/>
          <p14:tracePt t="10704" x="2205038" y="3000375"/>
          <p14:tracePt t="10721" x="2214563" y="3081338"/>
          <p14:tracePt t="10738" x="2224088" y="3170238"/>
          <p14:tracePt t="10755" x="2224088" y="3197225"/>
          <p14:tracePt t="10772" x="2224088" y="3224213"/>
          <p14:tracePt t="10788" x="2224088" y="3241675"/>
          <p14:tracePt t="10805" x="2224088" y="3251200"/>
          <p14:tracePt t="10821" x="2224088" y="3295650"/>
          <p14:tracePt t="10838" x="2224088" y="3322638"/>
          <p14:tracePt t="10855" x="2224088" y="3357563"/>
          <p14:tracePt t="10872" x="2205038" y="3394075"/>
          <p14:tracePt t="10888" x="2187575" y="3429000"/>
          <p14:tracePt t="10905" x="2160588" y="3482975"/>
          <p14:tracePt t="10922" x="2116138" y="3562350"/>
          <p14:tracePt t="10940" x="2098675" y="3598863"/>
          <p14:tracePt t="10955" x="2081213" y="3608388"/>
          <p14:tracePt t="10972" x="2054225" y="3608388"/>
          <p14:tracePt t="10989" x="2009775" y="3633788"/>
          <p14:tracePt t="11005" x="1965325" y="3633788"/>
          <p14:tracePt t="11022" x="1812925" y="3660775"/>
          <p14:tracePt t="11039" x="1687513" y="3670300"/>
          <p14:tracePt t="11055" x="1598613" y="3670300"/>
          <p14:tracePt t="11072" x="1536700" y="3670300"/>
          <p14:tracePt t="11089" x="1490663" y="3670300"/>
          <p14:tracePt t="11105" x="1465263" y="3670300"/>
          <p14:tracePt t="11122" x="1446213" y="3670300"/>
          <p14:tracePt t="11138" x="1428750" y="3670300"/>
          <p14:tracePt t="11155" x="1401763" y="3652838"/>
          <p14:tracePt t="11172" x="1347788" y="3598863"/>
          <p14:tracePt t="11188" x="1295400" y="3527425"/>
          <p14:tracePt t="11205" x="1241425" y="3473450"/>
          <p14:tracePt t="11222" x="1187450" y="3411538"/>
          <p14:tracePt t="11238" x="1133475" y="3357563"/>
          <p14:tracePt t="11255" x="1108075" y="3340100"/>
          <p14:tracePt t="11272" x="1098550" y="3330575"/>
          <p14:tracePt t="11288" x="1089025" y="3313113"/>
          <p14:tracePt t="11305" x="1081088" y="3295650"/>
          <p14:tracePt t="11322" x="1071563" y="3259138"/>
          <p14:tracePt t="11339" x="1054100" y="3197225"/>
          <p14:tracePt t="11356" x="1054100" y="3179763"/>
          <p14:tracePt t="11372" x="1054100" y="3160713"/>
          <p14:tracePt t="11532" x="1054100" y="3170238"/>
          <p14:tracePt t="11536" x="1062038" y="3179763"/>
          <p14:tracePt t="11548" x="1071563" y="3187700"/>
          <p14:tracePt t="11555" x="1108075" y="3214688"/>
          <p14:tracePt t="11572" x="1152525" y="3241675"/>
          <p14:tracePt t="11588" x="1214438" y="3259138"/>
          <p14:tracePt t="11606" x="1268413" y="3276600"/>
          <p14:tracePt t="11621" x="1347788" y="3276600"/>
          <p14:tracePt t="11639" x="1401763" y="3286125"/>
          <p14:tracePt t="11655" x="1428750" y="3295650"/>
          <p14:tracePt t="11672" x="1473200" y="3295650"/>
          <p14:tracePt t="11689" x="1517650" y="3295650"/>
          <p14:tracePt t="11705" x="1562100" y="3295650"/>
          <p14:tracePt t="11722" x="1616075" y="3295650"/>
          <p14:tracePt t="11739" x="1643063" y="3295650"/>
          <p14:tracePt t="11755" x="1697038" y="3295650"/>
          <p14:tracePt t="11755" x="1704975" y="3295650"/>
          <p14:tracePt t="11775" x="1731963" y="3286125"/>
          <p14:tracePt t="11789" x="1768475" y="3268663"/>
          <p14:tracePt t="11806" x="1803400" y="3251200"/>
          <p14:tracePt t="11822" x="1830388" y="3241675"/>
          <p14:tracePt t="11838" x="1857375" y="3224213"/>
          <p14:tracePt t="11856" x="1893888" y="3205163"/>
          <p14:tracePt t="11871" x="1928813" y="3205163"/>
          <p14:tracePt t="11890" x="1946275" y="3187700"/>
          <p14:tracePt t="12014" x="1946275" y="3197225"/>
          <p14:tracePt t="12018" x="1946275" y="3205163"/>
          <p14:tracePt t="12029" x="1946275" y="3214688"/>
          <p14:tracePt t="12034" x="1946275" y="3224213"/>
          <p14:tracePt t="12043" x="1946275" y="3232150"/>
          <p14:tracePt t="12055" x="1946275" y="3251200"/>
          <p14:tracePt t="12268" x="0" y="0"/>
        </p14:tracePtLst>
        <p14:tracePtLst>
          <p14:tracePt t="14160" x="2098675" y="2509838"/>
          <p14:tracePt t="14179" x="2098675" y="2490788"/>
          <p14:tracePt t="14189" x="2098675" y="2482850"/>
          <p14:tracePt t="14239" x="2108200" y="2482850"/>
          <p14:tracePt t="14255" x="2125663" y="2465388"/>
          <p14:tracePt t="14262" x="2133600" y="2455863"/>
          <p14:tracePt t="14273" x="2160588" y="2411413"/>
          <p14:tracePt t="14290" x="2197100" y="2374900"/>
          <p14:tracePt t="14308" x="2224088" y="2322513"/>
          <p14:tracePt t="14323" x="2241550" y="2268538"/>
          <p14:tracePt t="14340" x="2259013" y="2224088"/>
          <p14:tracePt t="14357" x="2276475" y="2179638"/>
          <p14:tracePt t="14373" x="2276475" y="2160588"/>
          <p14:tracePt t="14416" x="2276475" y="2152650"/>
          <p14:tracePt t="14467" x="2276475" y="2160588"/>
          <p14:tracePt t="14472" x="2259013" y="2160588"/>
          <p14:tracePt t="14480" x="2224088" y="2160588"/>
          <p14:tracePt t="14489" x="2160588" y="2197100"/>
          <p14:tracePt t="14507" x="2071688" y="2214563"/>
          <p14:tracePt t="14524" x="1973263" y="2259013"/>
          <p14:tracePt t="14540" x="1874838" y="2312988"/>
          <p14:tracePt t="14557" x="1785938" y="2374900"/>
          <p14:tracePt t="14573" x="1697038" y="2438400"/>
          <p14:tracePt t="14590" x="1598613" y="2517775"/>
          <p14:tracePt t="14608" x="1571625" y="2544763"/>
          <p14:tracePt t="14624" x="1536700" y="2598738"/>
          <p14:tracePt t="14640" x="1465263" y="2670175"/>
          <p14:tracePt t="14658" x="1438275" y="2687638"/>
          <p14:tracePt t="14673" x="1419225" y="2714625"/>
          <p14:tracePt t="14691" x="1411288" y="2724150"/>
          <p14:tracePt t="14737" x="1411288" y="2732088"/>
          <p14:tracePt t="14741" x="1411288" y="2741613"/>
          <p14:tracePt t="14801" x="1411288" y="2759075"/>
          <p14:tracePt t="14817" x="1411288" y="2768600"/>
          <p14:tracePt t="14822" x="1411288" y="2786063"/>
          <p14:tracePt t="14834" x="1411288" y="2803525"/>
          <p14:tracePt t="14842" x="1411288" y="2840038"/>
          <p14:tracePt t="14856" x="1428750" y="2867025"/>
          <p14:tracePt t="14873" x="1455738" y="2894013"/>
          <p14:tracePt t="14890" x="1482725" y="2928938"/>
          <p14:tracePt t="14906" x="1490663" y="2946400"/>
          <p14:tracePt t="14923" x="1517650" y="2946400"/>
          <p14:tracePt t="14939" x="1536700" y="2965450"/>
          <p14:tracePt t="14956" x="1554163" y="2965450"/>
          <p14:tracePt t="14973" x="1598613" y="2965450"/>
          <p14:tracePt t="14989" x="1643063" y="2965450"/>
          <p14:tracePt t="15006" x="1697038" y="2965450"/>
          <p14:tracePt t="15023" x="1741488" y="2965450"/>
          <p14:tracePt t="15039" x="1758950" y="2965450"/>
          <p14:tracePt t="15056" x="1803400" y="2938463"/>
          <p14:tracePt t="15073" x="1822450" y="2919413"/>
          <p14:tracePt t="15090" x="1830388" y="2911475"/>
          <p14:tracePt t="15106" x="1830388" y="2901950"/>
          <p14:tracePt t="15123" x="1830388" y="2884488"/>
          <p14:tracePt t="15254" x="1803400" y="2884488"/>
          <p14:tracePt t="15266" x="1795463" y="2874963"/>
          <p14:tracePt t="15269" x="1758950" y="2867025"/>
          <p14:tracePt t="15281" x="1724025" y="2847975"/>
          <p14:tracePt t="15289" x="1679575" y="2847975"/>
          <p14:tracePt t="15306" x="1643063" y="2847975"/>
          <p14:tracePt t="15323" x="1608138" y="2847975"/>
          <p14:tracePt t="15340" x="1589088" y="2847975"/>
          <p14:tracePt t="15357" x="1562100" y="2867025"/>
          <p14:tracePt t="15373" x="1554163" y="2867025"/>
          <p14:tracePt t="15390" x="1536700" y="2867025"/>
          <p14:tracePt t="15407" x="1527175" y="2874963"/>
          <p14:tracePt t="15424" x="1527175" y="2884488"/>
          <p14:tracePt t="15441" x="1509713" y="2894013"/>
          <p14:tracePt t="15458" x="1490663" y="2911475"/>
          <p14:tracePt t="15474" x="1490663" y="2919413"/>
          <p14:tracePt t="15491" x="1482725" y="2938463"/>
          <p14:tracePt t="15507" x="1482725" y="2946400"/>
          <p14:tracePt t="15524" x="1465263" y="2965450"/>
          <p14:tracePt t="15569" x="1465263" y="2982913"/>
          <p14:tracePt t="15573" x="1465263" y="2990850"/>
          <p14:tracePt t="15580" x="1465263" y="3009900"/>
          <p14:tracePt t="15591" x="1490663" y="3009900"/>
          <p14:tracePt t="15607" x="1527175" y="3009900"/>
          <p14:tracePt t="15623" x="1562100" y="3009900"/>
          <p14:tracePt t="15640" x="1616075" y="3009900"/>
          <p14:tracePt t="15657" x="1652588" y="2990850"/>
          <p14:tracePt t="15674" x="1714500" y="2973388"/>
          <p14:tracePt t="15690" x="1751013" y="2946400"/>
          <p14:tracePt t="15706" x="1795463" y="2928938"/>
          <p14:tracePt t="15746" x="1812925" y="2911475"/>
          <p14:tracePt t="15762" x="1822450" y="2894013"/>
          <p14:tracePt t="15766" x="1822450" y="2884488"/>
          <p14:tracePt t="15778" x="1822450" y="2867025"/>
          <p14:tracePt t="15790" x="1822450" y="2840038"/>
          <p14:tracePt t="15806" x="1822450" y="2813050"/>
          <p14:tracePt t="15824" x="1822450" y="2776538"/>
          <p14:tracePt t="15824" x="1822450" y="2759075"/>
          <p14:tracePt t="15841" x="1812925" y="2751138"/>
          <p14:tracePt t="15857" x="1803400" y="2741613"/>
          <p14:tracePt t="15873" x="1776413" y="2741613"/>
          <p14:tracePt t="15890" x="1751013" y="2741613"/>
          <p14:tracePt t="15908" x="1697038" y="2741613"/>
          <p14:tracePt t="15924" x="1625600" y="2751138"/>
          <p14:tracePt t="15942" x="1589088" y="2768600"/>
          <p14:tracePt t="15957" x="1509713" y="2840038"/>
          <p14:tracePt t="15974" x="1473200" y="2867025"/>
          <p14:tracePt t="15991" x="1455738" y="2884488"/>
          <p14:tracePt t="16008" x="1438275" y="2919413"/>
          <p14:tracePt t="16024" x="1438275" y="2946400"/>
          <p14:tracePt t="16041" x="1428750" y="2965450"/>
          <p14:tracePt t="16057" x="1428750" y="2990850"/>
          <p14:tracePt t="16074" x="1428750" y="3017838"/>
          <p14:tracePt t="16091" x="1438275" y="3036888"/>
          <p14:tracePt t="16108" x="1455738" y="3036888"/>
          <p14:tracePt t="16124" x="1500188" y="3036888"/>
          <p14:tracePt t="16141" x="1554163" y="3036888"/>
          <p14:tracePt t="16157" x="1608138" y="3036888"/>
          <p14:tracePt t="16174" x="1652588" y="3036888"/>
          <p14:tracePt t="16191" x="1679575" y="3036888"/>
          <p14:tracePt t="16207" x="1697038" y="3009900"/>
          <p14:tracePt t="16260" x="1704975" y="3000375"/>
          <p14:tracePt t="16610" x="1704975" y="3009900"/>
          <p14:tracePt t="16627" x="1704975" y="3017838"/>
          <p14:tracePt t="16632" x="1704975" y="3027363"/>
          <p14:tracePt t="16643" x="1704975" y="3036888"/>
          <p14:tracePt t="16657" x="1704975" y="3054350"/>
          <p14:tracePt t="16658" x="1704975" y="3071813"/>
          <p14:tracePt t="16658" x="1704975" y="3089275"/>
          <p14:tracePt t="16692" x="1704975" y="3098800"/>
          <p14:tracePt t="16693" x="1704975" y="3108325"/>
          <p14:tracePt t="16708" x="1704975" y="3116263"/>
          <p14:tracePt t="16771" x="1704975" y="3125788"/>
          <p14:tracePt t="16787" x="1714500" y="3125788"/>
          <p14:tracePt t="16791" x="1724025" y="3125788"/>
          <p14:tracePt t="16807" x="1741488" y="3133725"/>
          <p14:tracePt t="16808" x="1776413" y="3152775"/>
          <p14:tracePt t="16823" x="1812925" y="3152775"/>
          <p14:tracePt t="16840" x="1839913" y="3170238"/>
          <p14:tracePt t="16857" x="1866900" y="3170238"/>
          <p14:tracePt t="16874" x="1911350" y="3170238"/>
          <p14:tracePt t="16890" x="1928813" y="3170238"/>
          <p14:tracePt t="16908" x="1946275" y="3170238"/>
          <p14:tracePt t="16924" x="1965325" y="3170238"/>
          <p14:tracePt t="17043" x="1982788" y="3170238"/>
          <p14:tracePt t="17060" x="1990725" y="3170238"/>
          <p14:tracePt t="17140" x="2000250" y="3170238"/>
          <p14:tracePt t="17144" x="2009775" y="3170238"/>
          <p14:tracePt t="17207" x="2009775" y="3160713"/>
          <p14:tracePt t="17219" x="2009775" y="3143250"/>
          <p14:tracePt t="17235" x="2009775" y="3125788"/>
          <p14:tracePt t="17239" x="2009775" y="3098800"/>
          <p14:tracePt t="17247" x="2009775" y="3054350"/>
          <p14:tracePt t="17257" x="2009775" y="3000375"/>
          <p14:tracePt t="17274" x="2009775" y="2965450"/>
          <p14:tracePt t="17290" x="1982788" y="2946400"/>
          <p14:tracePt t="17307" x="1973263" y="2928938"/>
          <p14:tracePt t="17324" x="1965325" y="2919413"/>
          <p14:tracePt t="17341" x="1965325" y="2911475"/>
          <p14:tracePt t="17543" x="1955800" y="2911475"/>
          <p14:tracePt t="17555" x="1946275" y="2911475"/>
          <p14:tracePt t="17587" x="1938338" y="2911475"/>
          <p14:tracePt t="17876" x="1928813" y="2911475"/>
          <p14:tracePt t="17881" x="1919288" y="2911475"/>
          <p14:tracePt t="17989" x="1919288" y="2901950"/>
          <p14:tracePt t="18006" x="1919288" y="2894013"/>
          <p14:tracePt t="18015" x="1938338" y="2894013"/>
          <p14:tracePt t="18054" x="1946275" y="2894013"/>
          <p14:tracePt t="18119" x="1955800" y="2894013"/>
          <p14:tracePt t="18135" x="1965325" y="2894013"/>
          <p14:tracePt t="18135" x="1973263" y="2894013"/>
          <p14:tracePt t="18150" x="1982788" y="2894013"/>
          <p14:tracePt t="18167" x="2009775" y="2894013"/>
          <p14:tracePt t="18171" x="2017713" y="2894013"/>
          <p14:tracePt t="18178" x="2044700" y="2894013"/>
          <p14:tracePt t="18193" x="2054225" y="2894013"/>
          <p14:tracePt t="18263" x="2054225" y="2884488"/>
          <p14:tracePt t="18278" x="2062163" y="2884488"/>
          <p14:tracePt t="18311" x="2071688" y="2884488"/>
          <p14:tracePt t="18314" x="2081213" y="2884488"/>
          <p14:tracePt t="18326" x="2089150" y="2884488"/>
          <p14:tracePt t="18341" x="2125663" y="2884488"/>
          <p14:tracePt t="18360" x="2143125" y="2884488"/>
          <p14:tracePt t="18361" x="2197100" y="2884488"/>
          <p14:tracePt t="18376" x="2232025" y="2884488"/>
          <p14:tracePt t="18393" x="2259013" y="2857500"/>
          <p14:tracePt t="18410" x="2268538" y="2857500"/>
          <p14:tracePt t="18426" x="2295525" y="2857500"/>
          <p14:tracePt t="18470" x="2312988" y="2857500"/>
          <p14:tracePt t="18487" x="2322513" y="2857500"/>
          <p14:tracePt t="18490" x="2347913" y="2857500"/>
          <p14:tracePt t="18490" x="2366963" y="2857500"/>
          <p14:tracePt t="18519" x="2384425" y="2857500"/>
          <p14:tracePt t="18526" x="2419350" y="2857500"/>
          <p14:tracePt t="18527" x="2446338" y="2857500"/>
          <p14:tracePt t="18679" x="2465388" y="2847975"/>
          <p14:tracePt t="18682" x="2465388" y="2840038"/>
          <p14:tracePt t="18699" x="2500313" y="2840038"/>
          <p14:tracePt t="18715" x="2536825" y="2840038"/>
          <p14:tracePt t="18716" x="2554288" y="2840038"/>
          <p14:tracePt t="18726" x="2589213" y="2840038"/>
          <p14:tracePt t="18743" x="2616200" y="2840038"/>
          <p14:tracePt t="18760" x="2625725" y="2840038"/>
          <p14:tracePt t="18776" x="2643188" y="2840038"/>
          <p14:tracePt t="18793" x="2652713" y="2840038"/>
          <p14:tracePt t="18930" x="0" y="0"/>
        </p14:tracePtLst>
        <p14:tracePtLst>
          <p14:tracePt t="23085" x="4197350" y="2901950"/>
          <p14:tracePt t="23101" x="4187825" y="2901950"/>
          <p14:tracePt t="23233" x="4187825" y="2884488"/>
          <p14:tracePt t="23248" x="4187825" y="2867025"/>
          <p14:tracePt t="23261" x="4187825" y="2830513"/>
          <p14:tracePt t="23268" x="4187825" y="2813050"/>
          <p14:tracePt t="23278" x="4205288" y="2786063"/>
          <p14:tracePt t="23294" x="4224338" y="2724150"/>
          <p14:tracePt t="23313" x="4232275" y="2687638"/>
          <p14:tracePt t="23328" x="4232275" y="2660650"/>
          <p14:tracePt t="23345" x="4232275" y="2643188"/>
          <p14:tracePt t="23362" x="4241800" y="2616200"/>
          <p14:tracePt t="23377" x="4241800" y="2598738"/>
          <p14:tracePt t="23395" x="4241800" y="2554288"/>
          <p14:tracePt t="23411" x="4259263" y="2544763"/>
          <p14:tracePt t="23428" x="4268788" y="2517775"/>
          <p14:tracePt t="23445" x="4268788" y="2482850"/>
          <p14:tracePt t="23461" x="4286250" y="2455863"/>
          <p14:tracePt t="23479" x="4286250" y="2438400"/>
          <p14:tracePt t="23494" x="4322763" y="2411413"/>
          <p14:tracePt t="23512" x="4348163" y="2401888"/>
          <p14:tracePt t="23528" x="4367213" y="2401888"/>
          <p14:tracePt t="23544" x="4402138" y="2393950"/>
          <p14:tracePt t="23562" x="4429125" y="2384425"/>
          <p14:tracePt t="23578" x="4465638" y="2374900"/>
          <p14:tracePt t="23578" x="4473575" y="2374900"/>
          <p14:tracePt t="23596" x="4473575" y="2366963"/>
          <p14:tracePt t="23611" x="4491038" y="2366963"/>
          <p14:tracePt t="23628" x="4500563" y="2366963"/>
          <p14:tracePt t="23645" x="4510088" y="2366963"/>
          <p14:tracePt t="23662" x="4527550" y="2366963"/>
          <p14:tracePt t="23679" x="4562475" y="2384425"/>
          <p14:tracePt t="23695" x="4581525" y="2419350"/>
          <p14:tracePt t="23711" x="4598988" y="2455863"/>
          <p14:tracePt t="23729" x="4625975" y="2490788"/>
          <p14:tracePt t="23745" x="4643438" y="2509838"/>
          <p14:tracePt t="23763" x="4652963" y="2527300"/>
          <p14:tracePt t="23779" x="4652963" y="2544763"/>
          <p14:tracePt t="23795" x="4652963" y="2562225"/>
          <p14:tracePt t="23812" x="4652963" y="2571750"/>
          <p14:tracePt t="23828" x="4652963" y="2608263"/>
          <p14:tracePt t="23844" x="4652963" y="2625725"/>
          <p14:tracePt t="23862" x="4652963" y="2660650"/>
          <p14:tracePt t="23879" x="4652963" y="2679700"/>
          <p14:tracePt t="23895" x="4652963" y="2697163"/>
          <p14:tracePt t="23912" x="4652963" y="2714625"/>
          <p14:tracePt t="23983" x="4652963" y="2705100"/>
          <p14:tracePt t="23987" x="4660900" y="2687638"/>
          <p14:tracePt t="23998" x="4660900" y="2679700"/>
          <p14:tracePt t="24000" x="4660900" y="2660650"/>
          <p14:tracePt t="24011" x="4660900" y="2625725"/>
          <p14:tracePt t="24029" x="4660900" y="2581275"/>
          <p14:tracePt t="24029" x="4660900" y="2562225"/>
          <p14:tracePt t="24045" x="4660900" y="2517775"/>
          <p14:tracePt t="24064" x="4660900" y="2465388"/>
          <p14:tracePt t="24079" x="4643438" y="2438400"/>
          <p14:tracePt t="24095" x="4598988" y="2401888"/>
          <p14:tracePt t="24111" x="4589463" y="2384425"/>
          <p14:tracePt t="24129" x="4554538" y="2347913"/>
          <p14:tracePt t="24145" x="4491038" y="2322513"/>
          <p14:tracePt t="24163" x="4438650" y="2312988"/>
          <p14:tracePt t="24179" x="4375150" y="2312988"/>
          <p14:tracePt t="24196" x="4303713" y="2312988"/>
          <p14:tracePt t="24212" x="4214813" y="2312988"/>
          <p14:tracePt t="24229" x="4143375" y="2312988"/>
          <p14:tracePt t="24245" x="4071938" y="2312988"/>
          <p14:tracePt t="24261" x="3990975" y="2339975"/>
          <p14:tracePt t="24279" x="3938588" y="2357438"/>
          <p14:tracePt t="24295" x="3867150" y="2384425"/>
          <p14:tracePt t="24312" x="3803650" y="2411413"/>
          <p14:tracePt t="24329" x="3751263" y="2446338"/>
          <p14:tracePt t="24345" x="3714750" y="2473325"/>
          <p14:tracePt t="24362" x="3660775" y="2509838"/>
          <p14:tracePt t="24379" x="3625850" y="2554288"/>
          <p14:tracePt t="24396" x="3589338" y="2598738"/>
          <p14:tracePt t="24412" x="3562350" y="2643188"/>
          <p14:tracePt t="24429" x="3509963" y="2724150"/>
          <p14:tracePt t="24448" x="3482975" y="2768600"/>
          <p14:tracePt t="24462" x="3482975" y="2786063"/>
          <p14:tracePt t="24479" x="3465513" y="2813050"/>
          <p14:tracePt t="24497" x="3465513" y="2822575"/>
          <p14:tracePt t="24512" x="3465513" y="2830513"/>
          <p14:tracePt t="24639" x="3473450" y="2830513"/>
          <p14:tracePt t="24643" x="3500438" y="2813050"/>
          <p14:tracePt t="24652" x="3562350" y="2776538"/>
          <p14:tracePt t="24661" x="3643313" y="2724150"/>
          <p14:tracePt t="24679" x="3741738" y="2670175"/>
          <p14:tracePt t="24695" x="3848100" y="2589213"/>
          <p14:tracePt t="24711" x="3929063" y="2536825"/>
          <p14:tracePt t="24729" x="3983038" y="2500313"/>
          <p14:tracePt t="24746" x="4017963" y="2482850"/>
          <p14:tracePt t="24762" x="4044950" y="2465388"/>
          <p14:tracePt t="24779" x="4062413" y="2455863"/>
          <p14:tracePt t="24796" x="4089400" y="2455863"/>
          <p14:tracePt t="24812" x="4133850" y="2446338"/>
          <p14:tracePt t="24828" x="4179888" y="2438400"/>
          <p14:tracePt t="24846" x="4276725" y="2438400"/>
          <p14:tracePt t="24863" x="4322763" y="2438400"/>
          <p14:tracePt t="24879" x="4375150" y="2438400"/>
          <p14:tracePt t="24896" x="4402138" y="2438400"/>
          <p14:tracePt t="24912" x="4411663" y="2438400"/>
          <p14:tracePt t="24929" x="4429125" y="2438400"/>
          <p14:tracePt t="24946" x="4438650" y="2455863"/>
          <p14:tracePt t="24962" x="4438650" y="2500313"/>
          <p14:tracePt t="24980" x="4456113" y="2536825"/>
          <p14:tracePt t="24996" x="4473575" y="2589213"/>
          <p14:tracePt t="25012" x="4500563" y="2633663"/>
          <p14:tracePt t="25029" x="4537075" y="2670175"/>
          <p14:tracePt t="25046" x="4554538" y="2687638"/>
          <p14:tracePt t="25063" x="4572000" y="2697163"/>
          <p14:tracePt t="25079" x="4581525" y="2714625"/>
          <p14:tracePt t="25119" x="4581525" y="2724150"/>
          <p14:tracePt t="25134" x="4581525" y="2732088"/>
          <p14:tracePt t="25139" x="4581525" y="2741613"/>
          <p14:tracePt t="25145" x="4581525" y="2759075"/>
          <p14:tracePt t="25162" x="4581525" y="2786063"/>
          <p14:tracePt t="25178" x="4581525" y="2813050"/>
          <p14:tracePt t="25195" x="4581525" y="2830513"/>
          <p14:tracePt t="25212" x="4581525" y="2840038"/>
          <p14:tracePt t="25248" x="4581525" y="2847975"/>
          <p14:tracePt t="25415" x="4589463" y="2847975"/>
          <p14:tracePt t="25441" x="4598988" y="2847975"/>
          <p14:tracePt t="25444" x="4608513" y="2847975"/>
          <p14:tracePt t="25457" x="4625975" y="2840038"/>
          <p14:tracePt t="25464" x="4652963" y="2840038"/>
          <p14:tracePt t="25478" x="4679950" y="2830513"/>
          <p14:tracePt t="25518" x="0" y="0"/>
        </p14:tracePtLst>
        <p14:tracePtLst>
          <p14:tracePt t="27120" x="4643438" y="2955925"/>
          <p14:tracePt t="27298" x="4643438" y="2946400"/>
          <p14:tracePt t="27314" x="4643438" y="2938463"/>
          <p14:tracePt t="27318" x="4643438" y="2928938"/>
          <p14:tracePt t="27346" x="4643438" y="2919413"/>
          <p14:tracePt t="27362" x="4633913" y="2901950"/>
          <p14:tracePt t="27395" x="4625975" y="2901950"/>
          <p14:tracePt t="27411" x="4598988" y="2901950"/>
          <p14:tracePt t="27420" x="4562475" y="2901950"/>
          <p14:tracePt t="27430" x="4545013" y="2901950"/>
          <p14:tracePt t="27447" x="4500563" y="2901950"/>
          <p14:tracePt t="27464" x="4483100" y="2919413"/>
          <p14:tracePt t="27507" x="4473575" y="2919413"/>
          <p14:tracePt t="27587" x="4473575" y="2928938"/>
          <p14:tracePt t="27591" x="4473575" y="2938463"/>
          <p14:tracePt t="27623" x="4473575" y="2955925"/>
          <p14:tracePt t="27634" x="4473575" y="2965450"/>
          <p14:tracePt t="27666" x="4473575" y="2973388"/>
          <p14:tracePt t="27670" x="4473575" y="2982913"/>
          <p14:tracePt t="27699" x="4483100" y="2982913"/>
          <p14:tracePt t="27985" x="4483100" y="2973388"/>
          <p14:tracePt t="27990" x="4483100" y="2965450"/>
          <p14:tracePt t="28146" x="4500563" y="2965450"/>
          <p14:tracePt t="28150" x="4527550" y="2973388"/>
          <p14:tracePt t="28151" x="4554538" y="2973388"/>
          <p14:tracePt t="28162" x="4625975" y="2982913"/>
          <p14:tracePt t="28180" x="4714875" y="2990850"/>
          <p14:tracePt t="28196" x="4776788" y="3000375"/>
          <p14:tracePt t="28213" x="4795838" y="3000375"/>
          <p14:tracePt t="28293" x="4803775" y="3000375"/>
          <p14:tracePt t="28309" x="4830763" y="3000375"/>
          <p14:tracePt t="28324" x="4848225" y="3000375"/>
          <p14:tracePt t="28330" x="4857750" y="3000375"/>
          <p14:tracePt t="28613" x="4840288" y="3000375"/>
          <p14:tracePt t="28617" x="4813300" y="3000375"/>
          <p14:tracePt t="28629" x="4776788" y="3000375"/>
          <p14:tracePt t="28636" x="4751388" y="2990850"/>
          <p14:tracePt t="28647" x="4697413" y="2990850"/>
          <p14:tracePt t="28663" x="4670425" y="2990850"/>
          <p14:tracePt t="28725" x="4652963" y="2990850"/>
          <p14:tracePt t="28757" x="4616450" y="2990850"/>
          <p14:tracePt t="28760" x="4589463" y="2990850"/>
          <p14:tracePt t="28763" x="4537075" y="2990850"/>
          <p14:tracePt t="28781" x="4500563" y="2990850"/>
          <p14:tracePt t="28797" x="4456113" y="2990850"/>
          <p14:tracePt t="28813" x="4446588" y="2990850"/>
          <p14:tracePt t="28831" x="4438650" y="2990850"/>
          <p14:tracePt t="28847" x="4429125" y="2990850"/>
          <p14:tracePt t="28864" x="4419600" y="2990850"/>
          <p14:tracePt t="28881" x="4411663" y="2990850"/>
          <p14:tracePt t="28980" x="4402138" y="2990850"/>
          <p14:tracePt t="28984" x="4384675" y="3000375"/>
          <p14:tracePt t="28997" x="4375150" y="3017838"/>
          <p14:tracePt t="28999" x="4348163" y="3062288"/>
          <p14:tracePt t="29013" x="4340225" y="3125788"/>
          <p14:tracePt t="29030" x="4340225" y="3179763"/>
          <p14:tracePt t="29047" x="4340225" y="3251200"/>
          <p14:tracePt t="29064" x="4402138" y="3286125"/>
          <p14:tracePt t="29080" x="4446588" y="3303588"/>
          <p14:tracePt t="29097" x="4473575" y="3313113"/>
          <p14:tracePt t="29113" x="4510088" y="3313113"/>
          <p14:tracePt t="29130" x="4572000" y="3303588"/>
          <p14:tracePt t="29147" x="4643438" y="3295650"/>
          <p14:tracePt t="29164" x="4741863" y="3286125"/>
          <p14:tracePt t="29181" x="4867275" y="3268663"/>
          <p14:tracePt t="29197" x="4991100" y="3251200"/>
          <p14:tracePt t="29214" x="5037138" y="3241675"/>
          <p14:tracePt t="29231" x="5062538" y="3241675"/>
          <p14:tracePt t="29248" x="5072063" y="3241675"/>
          <p14:tracePt t="29336" x="0" y="0"/>
        </p14:tracePtLst>
        <p14:tracePtLst>
          <p14:tracePt t="30361" x="4340225" y="3054350"/>
          <p14:tracePt t="30377" x="4340225" y="3044825"/>
          <p14:tracePt t="30386" x="4340225" y="3036888"/>
          <p14:tracePt t="30387" x="4340225" y="3017838"/>
          <p14:tracePt t="30397" x="4340225" y="3000375"/>
          <p14:tracePt t="30438" x="4340225" y="2982913"/>
          <p14:tracePt t="30485" x="4330700" y="2982913"/>
          <p14:tracePt t="30490" x="4313238" y="2982913"/>
          <p14:tracePt t="30501" x="4295775" y="2990850"/>
          <p14:tracePt t="30506" x="4276725" y="3000375"/>
          <p14:tracePt t="30518" x="4232275" y="3027363"/>
          <p14:tracePt t="30531" x="4170363" y="3044825"/>
          <p14:tracePt t="30547" x="4089400" y="3071813"/>
          <p14:tracePt t="30564" x="4010025" y="3098800"/>
          <p14:tracePt t="30581" x="3983038" y="3098800"/>
          <p14:tracePt t="30581" x="3965575" y="3098800"/>
          <p14:tracePt t="30597" x="3956050" y="3108325"/>
          <p14:tracePt t="30839" x="3956050" y="3125788"/>
          <p14:tracePt t="30842" x="3965575" y="3133725"/>
          <p14:tracePt t="30855" x="3973513" y="3143250"/>
          <p14:tracePt t="30855" x="3973513" y="3160713"/>
          <p14:tracePt t="30871" x="3990975" y="3187700"/>
          <p14:tracePt t="30872" x="3990975" y="3205163"/>
          <p14:tracePt t="30882" x="4010025" y="3241675"/>
          <p14:tracePt t="30899" x="4017963" y="3241675"/>
          <p14:tracePt t="31019" x="4044950" y="3259138"/>
          <p14:tracePt t="31030" x="4062413" y="3259138"/>
          <p14:tracePt t="31031" x="4089400" y="3259138"/>
          <p14:tracePt t="31048" x="4108450" y="3259138"/>
          <p14:tracePt t="31064" x="4116388" y="3259138"/>
          <p14:tracePt t="31384" x="4098925" y="3268663"/>
          <p14:tracePt t="31400" x="4098925" y="3286125"/>
          <p14:tracePt t="31404" x="4081463" y="3313113"/>
          <p14:tracePt t="31561" x="4108450" y="3313113"/>
          <p14:tracePt t="31565" x="4133850" y="3295650"/>
          <p14:tracePt t="31592" x="4152900" y="3276600"/>
          <p14:tracePt t="31592" x="4187825" y="3251200"/>
          <p14:tracePt t="31598" x="4232275" y="3224213"/>
          <p14:tracePt t="31615" x="4268788" y="3187700"/>
          <p14:tracePt t="31631" x="4295775" y="3160713"/>
          <p14:tracePt t="31648" x="4313238" y="3143250"/>
          <p14:tracePt t="31665" x="4313238" y="3133725"/>
          <p14:tracePt t="31681" x="4313238" y="3116263"/>
          <p14:tracePt t="31699" x="4313238" y="3098800"/>
          <p14:tracePt t="31752" x="4322763" y="3081338"/>
          <p14:tracePt t="31769" x="4330700" y="3062288"/>
          <p14:tracePt t="31785" x="4340225" y="3044825"/>
          <p14:tracePt t="31789" x="4348163" y="3036888"/>
          <p14:tracePt t="31798" x="4367213" y="3000375"/>
          <p14:tracePt t="31815" x="4394200" y="2973388"/>
          <p14:tracePt t="31818" x="4438650" y="2946400"/>
          <p14:tracePt t="31832" x="4446588" y="2938463"/>
          <p14:tracePt t="31961" x="4456113" y="2938463"/>
          <p14:tracePt t="31964" x="4465638" y="2938463"/>
          <p14:tracePt t="31966" x="4491038" y="2928938"/>
          <p14:tracePt t="31981" x="4527550" y="2928938"/>
          <p14:tracePt t="32000" x="4537075" y="2928938"/>
          <p14:tracePt t="32015" x="4554538" y="2928938"/>
          <p14:tracePt t="32032" x="4562475" y="2919413"/>
          <p14:tracePt t="32120" x="4572000" y="2919413"/>
          <p14:tracePt t="32124" x="4581525" y="2919413"/>
          <p14:tracePt t="32136" x="4589463" y="2919413"/>
          <p14:tracePt t="32154" x="4608513" y="2919413"/>
          <p14:tracePt t="32156" x="4625975" y="2919413"/>
          <p14:tracePt t="32377" x="4616450" y="2919413"/>
          <p14:tracePt t="32393" x="4608513" y="2919413"/>
          <p14:tracePt t="32396" x="4598988" y="2911475"/>
          <p14:tracePt t="32403" x="4581525" y="2901950"/>
          <p14:tracePt t="32415" x="4554538" y="2901950"/>
          <p14:tracePt t="32432" x="4545013" y="2901950"/>
          <p14:tracePt t="32448" x="4537075" y="2901950"/>
          <p14:tracePt t="32535" x="4545013" y="2901950"/>
          <p14:tracePt t="32552" x="4562475" y="2901950"/>
          <p14:tracePt t="32557" x="4589463" y="2901950"/>
          <p14:tracePt t="32565" x="4625975" y="2884488"/>
          <p14:tracePt t="32582" x="4633913" y="2884488"/>
          <p14:tracePt t="32858" x="4625975" y="2884488"/>
          <p14:tracePt t="32873" x="4589463" y="2884488"/>
          <p14:tracePt t="32889" x="4589463" y="2894013"/>
          <p14:tracePt t="32892" x="4581525" y="2894013"/>
          <p14:tracePt t="32970" x="4589463" y="2894013"/>
          <p14:tracePt t="32976" x="4598988" y="2894013"/>
          <p14:tracePt t="32986" x="4625975" y="2894013"/>
          <p14:tracePt t="32986" x="4643438" y="2894013"/>
          <p14:tracePt t="32999" x="4660900" y="2894013"/>
          <p14:tracePt t="33066" x="4679950" y="2894013"/>
          <p14:tracePt t="33070" x="4687888" y="2894013"/>
          <p14:tracePt t="33083" x="4687888" y="2874963"/>
          <p14:tracePt t="33163" x="4679950" y="2874963"/>
          <p14:tracePt t="33178" x="4670425" y="2874963"/>
          <p14:tracePt t="33189" x="4643438" y="2874963"/>
          <p14:tracePt t="33190" x="4625975" y="2874963"/>
          <p14:tracePt t="33199" x="4625975" y="2884488"/>
          <p14:tracePt t="33262" x="4608513" y="2901950"/>
          <p14:tracePt t="33563" x="4598988" y="2894013"/>
          <p14:tracePt t="33567" x="4598988" y="2884488"/>
          <p14:tracePt t="33579" x="4554538" y="2884488"/>
          <p14:tracePt t="33583" x="4465638" y="2911475"/>
          <p14:tracePt t="33600" x="4367213" y="2946400"/>
          <p14:tracePt t="33615" x="4268788" y="2965450"/>
          <p14:tracePt t="33634" x="4152900" y="3009900"/>
          <p14:tracePt t="33650" x="4071938" y="3044825"/>
          <p14:tracePt t="33666" x="4037013" y="3054350"/>
          <p14:tracePt t="33707" x="4027488" y="3054350"/>
          <p14:tracePt t="33708" x="4017963" y="3054350"/>
          <p14:tracePt t="33758" x="4017963" y="3062288"/>
          <p14:tracePt t="33770" x="4017963" y="3071813"/>
          <p14:tracePt t="33775" x="4017963" y="3081338"/>
          <p14:tracePt t="33787" x="4017963" y="3108325"/>
          <p14:tracePt t="33799" x="4017963" y="3143250"/>
          <p14:tracePt t="33816" x="4010025" y="3187700"/>
          <p14:tracePt t="33833" x="3990975" y="3224213"/>
          <p14:tracePt t="33849" x="3990975" y="3259138"/>
          <p14:tracePt t="33867" x="3990975" y="3276600"/>
          <p14:tracePt t="33883" x="3990975" y="3286125"/>
          <p14:tracePt t="33900" x="3990975" y="3303588"/>
          <p14:tracePt t="33916" x="3990975" y="3313113"/>
          <p14:tracePt t="33933" x="3990975" y="3330575"/>
          <p14:tracePt t="33951" x="3990975" y="3357563"/>
          <p14:tracePt t="33967" x="3990975" y="3375025"/>
          <p14:tracePt t="33983" x="3990975" y="3384550"/>
          <p14:tracePt t="34000" x="3990975" y="3402013"/>
          <p14:tracePt t="34016" x="4000500" y="3429000"/>
          <p14:tracePt t="34170" x="4010025" y="3429000"/>
          <p14:tracePt t="34173" x="4017963" y="3429000"/>
          <p14:tracePt t="34187" x="4054475" y="3429000"/>
          <p14:tracePt t="34190" x="4071938" y="3429000"/>
          <p14:tracePt t="34199" x="4116388" y="3429000"/>
          <p14:tracePt t="34216" x="4170363" y="3429000"/>
          <p14:tracePt t="34233" x="4251325" y="3429000"/>
          <p14:tracePt t="34251" x="4357688" y="3429000"/>
          <p14:tracePt t="34266" x="4456113" y="3429000"/>
          <p14:tracePt t="34266" x="4491038" y="3429000"/>
          <p14:tracePt t="34299" x="4537075" y="3429000"/>
          <p14:tracePt t="34301" x="4562475" y="3419475"/>
          <p14:tracePt t="34316" x="4589463" y="3384550"/>
          <p14:tracePt t="34333" x="4598988" y="3375025"/>
          <p14:tracePt t="34350" x="4598988" y="3367088"/>
          <p14:tracePt t="34449" x="4589463" y="3367088"/>
          <p14:tracePt t="34461" x="4581525" y="3375025"/>
          <p14:tracePt t="34465" x="4562475" y="3375025"/>
          <p14:tracePt t="34477" x="4562475" y="3394075"/>
          <p14:tracePt t="34483" x="4527550" y="3429000"/>
          <p14:tracePt t="34500" x="4527550" y="3455988"/>
          <p14:tracePt t="34517" x="4500563" y="3490913"/>
          <p14:tracePt t="34534" x="4473575" y="3536950"/>
          <p14:tracePt t="34549" x="4438650" y="3571875"/>
          <p14:tracePt t="34566" x="4429125" y="3571875"/>
          <p14:tracePt t="34652" x="4419600" y="3571875"/>
          <p14:tracePt t="34655" x="4411663" y="3589338"/>
          <p14:tracePt t="34672" x="4394200" y="3589338"/>
          <p14:tracePt t="34683" x="4375150" y="3589338"/>
          <p14:tracePt t="34686" x="4367213" y="3589338"/>
          <p14:tracePt t="34699" x="4330700" y="3589338"/>
          <p14:tracePt t="34716" x="4322763" y="3589338"/>
          <p14:tracePt t="34732" x="4303713" y="3581400"/>
          <p14:tracePt t="34749" x="4286250" y="3554413"/>
          <p14:tracePt t="34765" x="4268788" y="3544888"/>
          <p14:tracePt t="34782" x="4251325" y="3509963"/>
          <p14:tracePt t="34799" x="4205288" y="3429000"/>
          <p14:tracePt t="34816" x="4179888" y="3411538"/>
          <p14:tracePt t="34832" x="4152900" y="3394075"/>
          <p14:tracePt t="34850" x="4143375" y="3394075"/>
          <p14:tracePt t="34867" x="4133850" y="3394075"/>
          <p14:tracePt t="34941" x="4125913" y="3394075"/>
          <p14:tracePt t="34988" x="4125913" y="3402013"/>
          <p14:tracePt t="35005" x="4125913" y="3411538"/>
          <p14:tracePt t="35018" x="4125913" y="3429000"/>
          <p14:tracePt t="35036" x="4133850" y="3446463"/>
          <p14:tracePt t="35050" x="4152900" y="3473450"/>
          <p14:tracePt t="35052" x="4160838" y="3482975"/>
          <p14:tracePt t="35067" x="4241800" y="3509963"/>
          <p14:tracePt t="35084" x="4286250" y="3509963"/>
          <p14:tracePt t="35102" x="4357688" y="3509963"/>
          <p14:tracePt t="35117" x="4446588" y="3509963"/>
          <p14:tracePt t="35134" x="4581525" y="3500438"/>
          <p14:tracePt t="35150" x="4670425" y="3465513"/>
          <p14:tracePt t="35167" x="4759325" y="3402013"/>
          <p14:tracePt t="35167" x="4776788" y="3384550"/>
          <p14:tracePt t="35184" x="4795838" y="3340100"/>
          <p14:tracePt t="35201" x="4795838" y="3313113"/>
          <p14:tracePt t="35217" x="4795838" y="3303588"/>
          <p14:tracePt t="35261" x="4795838" y="3295650"/>
          <p14:tracePt t="35276" x="4776788" y="3295650"/>
          <p14:tracePt t="35292" x="4768850" y="3295650"/>
          <p14:tracePt t="35292" x="4759325" y="3295650"/>
          <p14:tracePt t="35308" x="4751388" y="3295650"/>
          <p14:tracePt t="35313" x="4741863" y="3295650"/>
          <p14:tracePt t="35340" x="4732338" y="3295650"/>
          <p14:tracePt t="35341" x="4724400" y="3295650"/>
          <p14:tracePt t="35373" x="4697413" y="3303588"/>
          <p14:tracePt t="35377" x="4679950" y="3313113"/>
          <p14:tracePt t="35383" x="4670425" y="3322638"/>
          <p14:tracePt t="35401" x="4625975" y="3357563"/>
          <p14:tracePt t="35417" x="4608513" y="3384550"/>
          <p14:tracePt t="35434" x="4562475" y="3429000"/>
          <p14:tracePt t="35450" x="4518025" y="3465513"/>
          <p14:tracePt t="35467" x="4483100" y="3490913"/>
          <p14:tracePt t="35485" x="4473575" y="3500438"/>
          <p14:tracePt t="35501" x="4465638" y="3509963"/>
          <p14:tracePt t="35517" x="4456113" y="3509963"/>
          <p14:tracePt t="35534" x="4438650" y="3509963"/>
          <p14:tracePt t="35534" x="4429125" y="3509963"/>
          <p14:tracePt t="35553" x="4411663" y="3509963"/>
          <p14:tracePt t="35567" x="4367213" y="3509963"/>
          <p14:tracePt t="35585" x="4330700" y="3509963"/>
          <p14:tracePt t="35601" x="4303713" y="3509963"/>
          <p14:tracePt t="35642" x="4295775" y="3509963"/>
          <p14:tracePt t="35651" x="4286250" y="3509963"/>
          <p14:tracePt t="35667" x="4259263" y="3509963"/>
          <p14:tracePt t="35669" x="4241800" y="3500438"/>
          <p14:tracePt t="35806" x="4251325" y="3500438"/>
          <p14:tracePt t="35823" x="4251325" y="3509963"/>
          <p14:tracePt t="35823" x="4259263" y="3527425"/>
          <p14:tracePt t="35838" x="4259263" y="3536950"/>
          <p14:tracePt t="35838" x="4268788" y="3536950"/>
          <p14:tracePt t="35854" x="4295775" y="3544888"/>
          <p14:tracePt t="35866" x="4340225" y="3554413"/>
          <p14:tracePt t="35883" x="4402138" y="3554413"/>
          <p14:tracePt t="35900" x="4456113" y="3554413"/>
          <p14:tracePt t="35916" x="4510088" y="3554413"/>
          <p14:tracePt t="35933" x="4581525" y="3554413"/>
          <p14:tracePt t="35951" x="4589463" y="3536950"/>
          <p14:tracePt t="35967" x="4608513" y="3527425"/>
          <p14:tracePt t="35983" x="4608513" y="3509963"/>
          <p14:tracePt t="36000" x="4608513" y="3490913"/>
          <p14:tracePt t="36017" x="4598988" y="3473450"/>
          <p14:tracePt t="36082" x="4589463" y="3473450"/>
          <p14:tracePt t="36095" x="4572000" y="3473450"/>
          <p14:tracePt t="36099" x="4545013" y="3473450"/>
          <p14:tracePt t="36099" x="4527550" y="3473450"/>
          <p14:tracePt t="36111" x="4510088" y="3473450"/>
          <p14:tracePt t="36116" x="4456113" y="3473450"/>
          <p14:tracePt t="36133" x="4402138" y="3473450"/>
          <p14:tracePt t="36150" x="4330700" y="3473450"/>
          <p14:tracePt t="36166" x="4259263" y="3490913"/>
          <p14:tracePt t="36183" x="4197350" y="3517900"/>
          <p14:tracePt t="36200" x="4179888" y="3527425"/>
          <p14:tracePt t="36217" x="4160838" y="3536950"/>
          <p14:tracePt t="36750" x="4170363" y="3544888"/>
          <p14:tracePt t="36766" x="4187825" y="3544888"/>
          <p14:tracePt t="36767" x="4205288" y="3544888"/>
          <p14:tracePt t="36767" x="0" y="0"/>
        </p14:tracePtLst>
        <p14:tracePtLst>
          <p14:tracePt t="39072" x="4357688" y="3411538"/>
          <p14:tracePt t="39153" x="0" y="0"/>
        </p14:tracePtLst>
        <p14:tracePtLst>
          <p14:tracePt t="41449" x="4037013" y="3633788"/>
          <p14:tracePt t="41564" x="4027488" y="3633788"/>
          <p14:tracePt t="41568" x="4000500" y="3652838"/>
          <p14:tracePt t="41581" x="3983038" y="3670300"/>
          <p14:tracePt t="41586" x="3965575" y="3687763"/>
          <p14:tracePt t="41587" x="3938588" y="3732213"/>
          <p14:tracePt t="41602" x="3911600" y="3751263"/>
          <p14:tracePt t="41619" x="3867150" y="3786188"/>
          <p14:tracePt t="41636" x="3840163" y="3803650"/>
          <p14:tracePt t="41652" x="3813175" y="3830638"/>
          <p14:tracePt t="41669" x="3786188" y="3848100"/>
          <p14:tracePt t="41686" x="3768725" y="3867150"/>
          <p14:tracePt t="41702" x="3751263" y="3875088"/>
          <p14:tracePt t="41719" x="3724275" y="3894138"/>
          <p14:tracePt t="41736" x="3705225" y="3902075"/>
          <p14:tracePt t="41752" x="3670300" y="3938588"/>
          <p14:tracePt t="41934" x="3660775" y="3938588"/>
          <p14:tracePt t="41938" x="3633788" y="3938588"/>
          <p14:tracePt t="41951" x="3589338" y="3919538"/>
          <p14:tracePt t="41969" x="3536950" y="3902075"/>
          <p14:tracePt t="41971" x="3482975" y="3848100"/>
          <p14:tracePt t="41987" x="3438525" y="3786188"/>
          <p14:tracePt t="42004" x="3411538" y="3741738"/>
          <p14:tracePt t="42020" x="3402013" y="3714750"/>
          <p14:tracePt t="42037" x="3402013" y="3705225"/>
          <p14:tracePt t="42095" x="3394075" y="3705225"/>
          <p14:tracePt t="42096" x="3384550" y="3697288"/>
          <p14:tracePt t="42127" x="3375025" y="3697288"/>
          <p14:tracePt t="42175" x="3357563" y="3697288"/>
          <p14:tracePt t="42191" x="3348038" y="3697288"/>
          <p14:tracePt t="42191" x="3340100" y="3697288"/>
          <p14:tracePt t="42222" x="3330575" y="3687763"/>
          <p14:tracePt t="42239" x="3322638" y="3670300"/>
          <p14:tracePt t="42322" x="3322638" y="3679825"/>
          <p14:tracePt t="42334" x="3322638" y="3687763"/>
          <p14:tracePt t="42338" x="3322638" y="3697288"/>
          <p14:tracePt t="42350" x="3322638" y="3724275"/>
          <p14:tracePt t="42353" x="3322638" y="3776663"/>
          <p14:tracePt t="42353" x="3322638" y="3803650"/>
          <p14:tracePt t="42369" x="3330575" y="3848100"/>
          <p14:tracePt t="42386" x="3348038" y="3894138"/>
          <p14:tracePt t="42403" x="3375025" y="3902075"/>
          <p14:tracePt t="42419" x="3419475" y="3973513"/>
          <p14:tracePt t="42436" x="3429000" y="3990975"/>
          <p14:tracePt t="42453" x="3446463" y="4000500"/>
          <p14:tracePt t="42469" x="3482975" y="4044950"/>
          <p14:tracePt t="42486" x="3509963" y="4071938"/>
          <p14:tracePt t="42686" x="3527425" y="4081463"/>
          <p14:tracePt t="42690" x="3536950" y="4081463"/>
          <p14:tracePt t="42703" x="3544888" y="4081463"/>
          <p14:tracePt t="42704" x="3562350" y="4081463"/>
          <p14:tracePt t="42720" x="3581400" y="4089400"/>
          <p14:tracePt t="42737" x="3589338" y="4098925"/>
          <p14:tracePt t="42798" x="3598863" y="4098925"/>
          <p14:tracePt t="42801" x="3608388" y="4098925"/>
          <p14:tracePt t="42846" x="3616325" y="4098925"/>
          <p14:tracePt t="42863" x="3625850" y="4098925"/>
          <p14:tracePt t="42870" x="3633788" y="4098925"/>
          <p14:tracePt t="42871" x="3643313" y="4098925"/>
          <p14:tracePt t="42886" x="3652838" y="4098925"/>
          <p14:tracePt t="42904" x="3679825" y="4098925"/>
          <p14:tracePt t="42920" x="3697288" y="4098925"/>
          <p14:tracePt t="42937" x="3714750" y="4116388"/>
          <p14:tracePt t="43090" x="3705225" y="4116388"/>
          <p14:tracePt t="43106" x="3697288" y="4116388"/>
          <p14:tracePt t="43117" x="3687763" y="4116388"/>
          <p14:tracePt t="43122" x="3679825" y="4116388"/>
          <p14:tracePt t="43136" x="3670300" y="4116388"/>
          <p14:tracePt t="43142" x="3660775" y="4116388"/>
          <p14:tracePt t="43153" x="3643313" y="4116388"/>
          <p14:tracePt t="43169" x="3608388" y="4098925"/>
          <p14:tracePt t="43186" x="3581400" y="4098925"/>
          <p14:tracePt t="43203" x="3562350" y="4098925"/>
          <p14:tracePt t="43221" x="3554413" y="4098925"/>
          <p14:tracePt t="43264" x="3544888" y="4098925"/>
          <p14:tracePt t="43438" x="0" y="0"/>
        </p14:tracePtLst>
        <p14:tracePtLst>
          <p14:tracePt t="45639" x="1857375" y="3517900"/>
          <p14:tracePt t="45778" x="1866900" y="3517900"/>
          <p14:tracePt t="45798" x="1884363" y="3500438"/>
          <p14:tracePt t="45814" x="1893888" y="3482975"/>
          <p14:tracePt t="45827" x="1893888" y="3446463"/>
          <p14:tracePt t="45847" x="1893888" y="3438525"/>
          <p14:tracePt t="45938" x="1893888" y="3429000"/>
          <p14:tracePt t="45939" x="1884363" y="3429000"/>
          <p14:tracePt t="45954" x="1874838" y="3429000"/>
          <p14:tracePt t="45955" x="1847850" y="3446463"/>
          <p14:tracePt t="45971" x="1822450" y="3473450"/>
          <p14:tracePt t="45988" x="1812925" y="3482975"/>
          <p14:tracePt t="46005" x="1803400" y="3509963"/>
          <p14:tracePt t="46023" x="1803400" y="3517900"/>
          <p14:tracePt t="46098" x="1803400" y="3527425"/>
          <p14:tracePt t="46115" x="1803400" y="3536950"/>
          <p14:tracePt t="46824" x="1803400" y="3527425"/>
          <p14:tracePt t="46836" x="1803400" y="3509963"/>
          <p14:tracePt t="46845" x="1803400" y="3490913"/>
          <p14:tracePt t="46853" x="1803400" y="3455988"/>
          <p14:tracePt t="46861" x="1803400" y="3394075"/>
          <p14:tracePt t="46873" x="1785938" y="3322638"/>
          <p14:tracePt t="46889" x="1785938" y="3276600"/>
          <p14:tracePt t="46906" x="1785938" y="3251200"/>
          <p14:tracePt t="46981" x="1785938" y="3241675"/>
          <p14:tracePt t="46996" x="1768475" y="3205163"/>
          <p14:tracePt t="46997" x="1768475" y="3187700"/>
          <p14:tracePt t="47005" x="1768475" y="3152775"/>
          <p14:tracePt t="47022" x="1768475" y="3116263"/>
          <p14:tracePt t="47040" x="1768475" y="3081338"/>
          <p14:tracePt t="47056" x="1768475" y="3054350"/>
          <p14:tracePt t="47073" x="1768475" y="3044825"/>
          <p14:tracePt t="47089" x="1768475" y="3027363"/>
          <p14:tracePt t="47105" x="1768475" y="3017838"/>
          <p14:tracePt t="47122" x="1768475" y="3009900"/>
          <p14:tracePt t="47157" x="1768475" y="3000375"/>
          <p14:tracePt t="47158" x="1768475" y="2973388"/>
          <p14:tracePt t="47173" x="1758950" y="2955925"/>
          <p14:tracePt t="47189" x="1741488" y="2911475"/>
          <p14:tracePt t="47221" x="1714500" y="2847975"/>
          <p14:tracePt t="47222" x="1697038" y="2786063"/>
          <p14:tracePt t="47238" x="1687513" y="2741613"/>
          <p14:tracePt t="47254" x="1679575" y="2705100"/>
          <p14:tracePt t="47273" x="1679575" y="2687638"/>
          <p14:tracePt t="47315" x="1679575" y="2679700"/>
          <p14:tracePt t="47321" x="1679575" y="2670175"/>
          <p14:tracePt t="47321" x="1670050" y="2660650"/>
          <p14:tracePt t="47337" x="1660525" y="2660650"/>
          <p14:tracePt t="47355" x="1652588" y="2660650"/>
          <p14:tracePt t="47371" x="1633538" y="2660650"/>
          <p14:tracePt t="47410" x="1616075" y="2660650"/>
          <p14:tracePt t="47414" x="1598613" y="2660650"/>
          <p14:tracePt t="47431" x="1589088" y="2660650"/>
          <p14:tracePt t="47437" x="1562100" y="2660650"/>
          <p14:tracePt t="47455" x="1544638" y="2660650"/>
          <p14:tracePt t="47472" x="1527175" y="2660650"/>
          <p14:tracePt t="47488" x="1500188" y="2660650"/>
          <p14:tracePt t="47505" x="1482725" y="2679700"/>
          <p14:tracePt t="47522" x="1465263" y="2697163"/>
          <p14:tracePt t="47538" x="1438275" y="2714625"/>
          <p14:tracePt t="47557" x="1411288" y="2732088"/>
          <p14:tracePt t="47573" x="1393825" y="2751138"/>
          <p14:tracePt t="47589" x="1374775" y="2759075"/>
          <p14:tracePt t="47636" x="1374775" y="2768600"/>
          <p14:tracePt t="47668" x="1374775" y="2776538"/>
          <p14:tracePt t="47671" x="1374775" y="2786063"/>
          <p14:tracePt t="47687" x="1357313" y="2803525"/>
          <p14:tracePt t="47688" x="1357313" y="2822575"/>
          <p14:tracePt t="47704" x="1347788" y="2847975"/>
          <p14:tracePt t="47721" x="1339850" y="2867025"/>
          <p14:tracePt t="47764" x="1339850" y="2874963"/>
          <p14:tracePt t="47764" x="1339850" y="2884488"/>
          <p14:tracePt t="47771" x="1339850" y="2901950"/>
          <p14:tracePt t="47787" x="1339850" y="2919413"/>
          <p14:tracePt t="47894" x="1339850" y="2928938"/>
          <p14:tracePt t="47898" x="1339850" y="2946400"/>
          <p14:tracePt t="47909" x="1339850" y="2955925"/>
          <p14:tracePt t="47913" x="1357313" y="2965450"/>
          <p14:tracePt t="47923" x="1374775" y="2973388"/>
          <p14:tracePt t="47939" x="1428750" y="3000375"/>
          <p14:tracePt t="47955" x="1465263" y="3017838"/>
          <p14:tracePt t="47972" x="1536700" y="3027363"/>
          <p14:tracePt t="47989" x="1544638" y="3027363"/>
          <p14:tracePt t="48006" x="1562100" y="3027363"/>
          <p14:tracePt t="48022" x="1571625" y="3027363"/>
          <p14:tracePt t="48038" x="1589088" y="3027363"/>
          <p14:tracePt t="48056" x="1598613" y="3027363"/>
          <p14:tracePt t="48102" x="1608138" y="3017838"/>
          <p14:tracePt t="48105" x="1616075" y="3009900"/>
          <p14:tracePt t="48133" x="1625600" y="3000375"/>
          <p14:tracePt t="48137" x="1625600" y="2990850"/>
          <p14:tracePt t="48150" x="1633538" y="2973388"/>
          <p14:tracePt t="48155" x="1643063" y="2965450"/>
          <p14:tracePt t="48172" x="1660525" y="2946400"/>
          <p14:tracePt t="48188" x="1660525" y="2938463"/>
          <p14:tracePt t="48205" x="1660525" y="2928938"/>
          <p14:tracePt t="48248" x="1660525" y="2919413"/>
          <p14:tracePt t="48342" x="1660525" y="2911475"/>
          <p14:tracePt t="48361" x="1660525" y="2901950"/>
          <p14:tracePt t="48370" x="1652588" y="2894013"/>
          <p14:tracePt t="48390" x="1633538" y="2884488"/>
          <p14:tracePt t="48391" x="1598613" y="2874963"/>
          <p14:tracePt t="48405" x="1562100" y="2874963"/>
          <p14:tracePt t="48423" x="1536700" y="2874963"/>
          <p14:tracePt t="48439" x="1517650" y="2874963"/>
          <p14:tracePt t="48455" x="1500188" y="2874963"/>
          <p14:tracePt t="48472" x="1473200" y="2874963"/>
          <p14:tracePt t="48489" x="1455738" y="2874963"/>
          <p14:tracePt t="48505" x="1446213" y="2874963"/>
          <p14:tracePt t="48522" x="1428750" y="2874963"/>
          <p14:tracePt t="48569" x="1419225" y="2874963"/>
          <p14:tracePt t="48580" x="1411288" y="2874963"/>
          <p14:tracePt t="48588" x="1401763" y="2874963"/>
          <p14:tracePt t="48589" x="1393825" y="2874963"/>
          <p14:tracePt t="48629" x="1384300" y="2874963"/>
          <p14:tracePt t="48662" x="1366838" y="2874963"/>
          <p14:tracePt t="48678" x="1357313" y="2874963"/>
          <p14:tracePt t="48870" x="1357313" y="2894013"/>
          <p14:tracePt t="48885" x="1366838" y="2901950"/>
          <p14:tracePt t="48888" x="1374775" y="2901950"/>
          <p14:tracePt t="48888" x="1393825" y="2901950"/>
          <p14:tracePt t="48905" x="1428750" y="2919413"/>
          <p14:tracePt t="48906" x="1490663" y="2919413"/>
          <p14:tracePt t="48921" x="1517650" y="2938463"/>
          <p14:tracePt t="48938" x="1527175" y="2938463"/>
          <p14:tracePt t="48955" x="1544638" y="2938463"/>
          <p14:tracePt t="48971" x="1562100" y="2938463"/>
          <p14:tracePt t="48988" x="1581150" y="2938463"/>
          <p14:tracePt t="49005" x="1608138" y="2938463"/>
          <p14:tracePt t="49022" x="1633538" y="2928938"/>
          <p14:tracePt t="49039" x="1670050" y="2919413"/>
          <p14:tracePt t="49056" x="1687513" y="2901950"/>
          <p14:tracePt t="49073" x="1704975" y="2901950"/>
          <p14:tracePt t="49088" x="1724025" y="2894013"/>
          <p14:tracePt t="49106" x="1741488" y="2874963"/>
          <p14:tracePt t="49121" x="1751013" y="2867025"/>
          <p14:tracePt t="49139" x="1758950" y="2847975"/>
          <p14:tracePt t="49237" x="1758950" y="2840038"/>
          <p14:tracePt t="49253" x="1758950" y="2830513"/>
          <p14:tracePt t="49266" x="1758950" y="2822575"/>
          <p14:tracePt t="49272" x="1758950" y="2813050"/>
          <p14:tracePt t="49289" x="1758950" y="2803525"/>
          <p14:tracePt t="49306" x="1758950" y="2776538"/>
          <p14:tracePt t="49323" x="1751013" y="2776538"/>
          <p14:tracePt t="49339" x="1731963" y="2759075"/>
          <p14:tracePt t="49356" x="1704975" y="2759075"/>
          <p14:tracePt t="49372" x="1670050" y="2759075"/>
          <p14:tracePt t="49389" x="1643063" y="2759075"/>
          <p14:tracePt t="49406" x="1616075" y="2759075"/>
          <p14:tracePt t="49423" x="1581150" y="2759075"/>
          <p14:tracePt t="49439" x="1544638" y="2759075"/>
          <p14:tracePt t="49455" x="1527175" y="2759075"/>
          <p14:tracePt t="49473" x="1509713" y="2759075"/>
          <p14:tracePt t="49509" x="1500188" y="2759075"/>
          <p14:tracePt t="49527" x="1490663" y="2759075"/>
          <p14:tracePt t="49544" x="1482725" y="2759075"/>
          <p14:tracePt t="49548" x="1473200" y="2759075"/>
          <p14:tracePt t="49555" x="1455738" y="2759075"/>
          <p14:tracePt t="49572" x="1428750" y="2768600"/>
          <p14:tracePt t="49588" x="1411288" y="2776538"/>
          <p14:tracePt t="49605" x="1393825" y="2786063"/>
          <p14:tracePt t="49639" x="1384300" y="2795588"/>
          <p14:tracePt t="49640" x="1374775" y="2795588"/>
          <p14:tracePt t="49655" x="1374775" y="2803525"/>
          <p14:tracePt t="49720" x="1366838" y="2813050"/>
          <p14:tracePt t="49735" x="1366838" y="2822575"/>
          <p14:tracePt t="49756" x="1357313" y="2830513"/>
          <p14:tracePt t="49771" x="1357313" y="2840038"/>
          <p14:tracePt t="49783" x="1357313" y="2857500"/>
          <p14:tracePt t="49787" x="1357313" y="2874963"/>
          <p14:tracePt t="49795" x="1357313" y="2894013"/>
          <p14:tracePt t="49805" x="1357313" y="2901950"/>
          <p14:tracePt t="49823" x="1357313" y="2919413"/>
          <p14:tracePt t="49839" x="1357313" y="2928938"/>
          <p14:tracePt t="49877" x="1357313" y="2938463"/>
          <p14:tracePt t="49895" x="1357313" y="2946400"/>
          <p14:tracePt t="49906" x="1366838" y="2946400"/>
          <p14:tracePt t="49911" x="1374775" y="2946400"/>
          <p14:tracePt t="49922" x="1393825" y="2946400"/>
          <p14:tracePt t="49939" x="1428750" y="2955925"/>
          <p14:tracePt t="49956" x="1473200" y="2955925"/>
          <p14:tracePt t="49973" x="1509713" y="2955925"/>
          <p14:tracePt t="49989" x="1544638" y="2955925"/>
          <p14:tracePt t="50006" x="1616075" y="2955925"/>
          <p14:tracePt t="50024" x="1660525" y="2955925"/>
          <p14:tracePt t="50040" x="1697038" y="2955925"/>
          <p14:tracePt t="50056" x="1724025" y="2955925"/>
          <p14:tracePt t="50073" x="1731963" y="2946400"/>
          <p14:tracePt t="50090" x="1731963" y="2938463"/>
          <p14:tracePt t="50106" x="1751013" y="2938463"/>
          <p14:tracePt t="50168" x="1751013" y="2928938"/>
          <p14:tracePt t="50264" x="1751013" y="2911475"/>
          <p14:tracePt t="50279" x="1751013" y="2901950"/>
          <p14:tracePt t="50279" x="1751013" y="2894013"/>
          <p14:tracePt t="50295" x="1741488" y="2884488"/>
          <p14:tracePt t="50299" x="1724025" y="2884488"/>
          <p14:tracePt t="50311" x="1704975" y="2874963"/>
          <p14:tracePt t="50323" x="1697038" y="2867025"/>
          <p14:tracePt t="50359" x="1679575" y="2867025"/>
          <p14:tracePt t="50363" x="1670050" y="2867025"/>
          <p14:tracePt t="50372" x="1643063" y="2857500"/>
          <p14:tracePt t="50389" x="1633538" y="2847975"/>
          <p14:tracePt t="50405" x="1608138" y="2847975"/>
          <p14:tracePt t="50423" x="1589088" y="2847975"/>
          <p14:tracePt t="50439" x="1571625" y="2847975"/>
          <p14:tracePt t="50457" x="1562100" y="2840038"/>
          <p14:tracePt t="50472" x="1554163" y="2840038"/>
          <p14:tracePt t="50489" x="1536700" y="2840038"/>
          <p14:tracePt t="50506" x="1509713" y="2840038"/>
          <p14:tracePt t="50522" x="1465263" y="2840038"/>
          <p14:tracePt t="50540" x="1455738" y="2840038"/>
          <p14:tracePt t="50556" x="1438275" y="2840038"/>
          <p14:tracePt t="50573" x="1428750" y="2840038"/>
          <p14:tracePt t="50633" x="1419225" y="2840038"/>
          <p14:tracePt t="50648" x="1411288" y="2840038"/>
          <p14:tracePt t="50744" x="1411288" y="2847975"/>
          <p14:tracePt t="50747" x="1411288" y="2857500"/>
          <p14:tracePt t="50775" x="1401763" y="2867025"/>
          <p14:tracePt t="50889" x="1401763" y="2874963"/>
          <p14:tracePt t="50893" x="1411288" y="2884488"/>
          <p14:tracePt t="50905" x="1419225" y="2894013"/>
          <p14:tracePt t="50906" x="1446213" y="2901950"/>
          <p14:tracePt t="50922" x="1482725" y="2911475"/>
          <p14:tracePt t="50939" x="1527175" y="2911475"/>
          <p14:tracePt t="50956" x="1581150" y="2911475"/>
          <p14:tracePt t="50973" x="1589088" y="2911475"/>
          <p14:tracePt t="50990" x="1598613" y="2911475"/>
          <p14:tracePt t="51006" x="1616075" y="2911475"/>
          <p14:tracePt t="51047" x="1633538" y="2911475"/>
          <p14:tracePt t="51064" x="1643063" y="2911475"/>
          <p14:tracePt t="51072" x="1652588" y="2911475"/>
          <p14:tracePt t="51074" x="1670050" y="2911475"/>
          <p14:tracePt t="51089" x="1687513" y="2901950"/>
          <p14:tracePt t="51107" x="1704975" y="2884488"/>
          <p14:tracePt t="51122" x="1704975" y="2867025"/>
          <p14:tracePt t="51161" x="1704975" y="2857500"/>
          <p14:tracePt t="51172" x="1704975" y="2847975"/>
          <p14:tracePt t="51210" x="1704975" y="2830513"/>
          <p14:tracePt t="51242" x="1704975" y="2822575"/>
          <p14:tracePt t="51246" x="1704975" y="2813050"/>
          <p14:tracePt t="51278" x="1697038" y="2813050"/>
          <p14:tracePt t="51289" x="1633538" y="2813050"/>
          <p14:tracePt t="51296" x="1598613" y="2813050"/>
          <p14:tracePt t="51306" x="1554163" y="2803525"/>
          <p14:tracePt t="51369" x="1544638" y="2803525"/>
          <p14:tracePt t="51401" x="1536700" y="2803525"/>
          <p14:tracePt t="51416" x="1517650" y="2803525"/>
          <p14:tracePt t="51448" x="1509713" y="2813050"/>
          <p14:tracePt t="51452" x="1500188" y="2822575"/>
          <p14:tracePt t="51465" x="1482725" y="2830513"/>
          <p14:tracePt t="51465" x="1482725" y="2840038"/>
          <p14:tracePt t="51472" x="1465263" y="2847975"/>
          <p14:tracePt t="51577" x="1455738" y="2847975"/>
          <p14:tracePt t="51661" x="1465263" y="2847975"/>
          <p14:tracePt t="51674" x="1473200" y="2847975"/>
          <p14:tracePt t="51678" x="1490663" y="2847975"/>
          <p14:tracePt t="51689" x="1509713" y="2847975"/>
          <p14:tracePt t="51706" x="1536700" y="2847975"/>
          <p14:tracePt t="51708" x="1571625" y="2847975"/>
          <p14:tracePt t="51723" x="1589088" y="2847975"/>
          <p14:tracePt t="51739" x="1608138" y="2847975"/>
          <p14:tracePt t="51739" x="1616075" y="2847975"/>
          <p14:tracePt t="51785" x="1633538" y="2847975"/>
          <p14:tracePt t="51801" x="1643063" y="2847975"/>
          <p14:tracePt t="51805" x="1652588" y="2847975"/>
          <p14:tracePt t="51821" x="1670050" y="2847975"/>
          <p14:tracePt t="51829" x="1697038" y="2847975"/>
          <p14:tracePt t="51839" x="1724025" y="2847975"/>
          <p14:tracePt t="51856" x="1776413" y="2847975"/>
          <p14:tracePt t="51873" x="1839913" y="2847975"/>
          <p14:tracePt t="51890" x="1884363" y="2847975"/>
          <p14:tracePt t="51907" x="1928813" y="2847975"/>
          <p14:tracePt t="51924" x="1955800" y="2847975"/>
          <p14:tracePt t="51940" x="1973263" y="2847975"/>
          <p14:tracePt t="51957" x="1990725" y="2847975"/>
          <p14:tracePt t="52010" x="2009775" y="2847975"/>
          <p14:tracePt t="52025" x="2044700" y="2847975"/>
          <p14:tracePt t="52042" x="2081213" y="2847975"/>
          <p14:tracePt t="52043" x="2143125" y="2857500"/>
          <p14:tracePt t="52057" x="2205038" y="2857500"/>
          <p14:tracePt t="52074" x="2251075" y="2857500"/>
          <p14:tracePt t="52090" x="2268538" y="2857500"/>
          <p14:tracePt t="52106" x="2276475" y="2857500"/>
          <p14:tracePt t="52124" x="2295525" y="2857500"/>
          <p14:tracePt t="52184" x="2303463" y="2857500"/>
          <p14:tracePt t="52188" x="2322513" y="2857500"/>
          <p14:tracePt t="52196" x="2339975" y="2857500"/>
          <p14:tracePt t="52205" x="2374900" y="2857500"/>
          <p14:tracePt t="52223" x="2393950" y="2857500"/>
          <p14:tracePt t="52239" x="2428875" y="2857500"/>
          <p14:tracePt t="52256" x="2482850" y="2857500"/>
          <p14:tracePt t="52273" x="2527300" y="2857500"/>
          <p14:tracePt t="52290" x="2544763" y="2857500"/>
          <p14:tracePt t="52364" x="2554288" y="2857500"/>
          <p14:tracePt t="52368" x="2562225" y="2857500"/>
          <p14:tracePt t="52380" x="2571750" y="2857500"/>
          <p14:tracePt t="52383" x="2581275" y="2857500"/>
          <p14:tracePt t="52396" x="2616200" y="2857500"/>
          <p14:tracePt t="52407" x="2670175" y="2857500"/>
          <p14:tracePt t="52424" x="2705100" y="2857500"/>
          <p14:tracePt t="52440" x="2741613" y="2857500"/>
          <p14:tracePt t="52457" x="2768600" y="2857500"/>
          <p14:tracePt t="52474" x="2803525" y="2857500"/>
          <p14:tracePt t="52492" x="2822575" y="2847975"/>
          <p14:tracePt t="52507" x="2830513" y="2847975"/>
          <p14:tracePt t="52524" x="2840038" y="2847975"/>
          <p14:tracePt t="52540" x="2857500" y="2847975"/>
          <p14:tracePt t="52557" x="2867025" y="2847975"/>
          <p14:tracePt t="52574" x="2884488" y="2847975"/>
          <p14:tracePt t="52574" x="2894013" y="2847975"/>
          <p14:tracePt t="52591" x="2938463" y="2830513"/>
          <p14:tracePt t="52608" x="3000375" y="2822575"/>
          <p14:tracePt t="52623" x="3054350" y="2813050"/>
          <p14:tracePt t="52641" x="3108325" y="2813050"/>
          <p14:tracePt t="52657" x="3133725" y="2803525"/>
          <p14:tracePt t="52699" x="3152775" y="2803525"/>
          <p14:tracePt t="52715" x="3160713" y="2803525"/>
          <p14:tracePt t="52748" x="3170238" y="2803525"/>
          <p14:tracePt t="52763" x="3187700" y="2803525"/>
          <p14:tracePt t="52768" x="3205163" y="2803525"/>
          <p14:tracePt t="52773" x="3224213" y="2803525"/>
          <p14:tracePt t="52790" x="3241675" y="2803525"/>
          <p14:tracePt t="52807" x="3276600" y="2803525"/>
          <p14:tracePt t="52824" x="3313113" y="2803525"/>
          <p14:tracePt t="52841" x="3330575" y="2803525"/>
          <p14:tracePt t="52857" x="3348038" y="2803525"/>
          <p14:tracePt t="52874" x="3375025" y="2795588"/>
          <p14:tracePt t="52890" x="3394075" y="2795588"/>
          <p14:tracePt t="52907" x="3411538" y="2795588"/>
          <p14:tracePt t="52923" x="3429000" y="2795588"/>
          <p14:tracePt t="52941" x="3446463" y="2795588"/>
          <p14:tracePt t="52957" x="3482975" y="2795588"/>
          <p14:tracePt t="52973" x="3527425" y="2795588"/>
          <p14:tracePt t="52991" x="3581400" y="2795588"/>
          <p14:tracePt t="53007" x="3616325" y="2795588"/>
          <p14:tracePt t="53024" x="3625850" y="2795588"/>
          <p14:tracePt t="53040" x="3633788" y="2795588"/>
          <p14:tracePt t="53083" x="3643313" y="2795588"/>
          <p14:tracePt t="53090" x="3652838" y="2795588"/>
          <p14:tracePt t="53180" x="3670300" y="2795588"/>
          <p14:tracePt t="53196" x="3679825" y="2795588"/>
          <p14:tracePt t="53227" x="3687763" y="2795588"/>
          <p14:tracePt t="53247" x="3697288" y="2786063"/>
          <p14:tracePt t="53627" x="3714750" y="2776538"/>
          <p14:tracePt t="53631" x="3724275" y="2768600"/>
          <p14:tracePt t="53707" x="3724275" y="2759075"/>
          <p14:tracePt t="53712" x="3724275" y="2751138"/>
          <p14:tracePt t="53723" x="3724275" y="2741613"/>
          <p14:tracePt t="53739" x="3724275" y="2705100"/>
          <p14:tracePt t="53759" x="3724275" y="2687638"/>
          <p14:tracePt t="53776" x="3724275" y="2679700"/>
          <p14:tracePt t="53777" x="3724275" y="2660650"/>
          <p14:tracePt t="53791" x="3724275" y="2652713"/>
          <p14:tracePt t="53807" x="3724275" y="2633663"/>
          <p14:tracePt t="53824" x="3724275" y="2625725"/>
          <p14:tracePt t="53886" x="3724275" y="2616200"/>
          <p14:tracePt t="53889" x="3724275" y="2608263"/>
          <p14:tracePt t="53901" x="3724275" y="2581275"/>
          <p14:tracePt t="53907" x="3724275" y="2571750"/>
          <p14:tracePt t="53924" x="3741738" y="2536825"/>
          <p14:tracePt t="53940" x="3741738" y="2517775"/>
          <p14:tracePt t="53958" x="3741738" y="2500313"/>
          <p14:tracePt t="53974" x="3759200" y="2482850"/>
          <p14:tracePt t="53991" x="3759200" y="2465388"/>
          <p14:tracePt t="54030" x="3768725" y="2446338"/>
          <p14:tracePt t="54031" x="3768725" y="2438400"/>
          <p14:tracePt t="54041" x="3768725" y="2428875"/>
          <p14:tracePt t="54057" x="3786188" y="2419350"/>
          <p14:tracePt t="54074" x="3795713" y="2401888"/>
          <p14:tracePt t="54090" x="3830638" y="2366963"/>
          <p14:tracePt t="54107" x="3867150" y="2339975"/>
          <p14:tracePt t="54107" x="3875088" y="2330450"/>
          <p14:tracePt t="54125" x="3911600" y="2312988"/>
          <p14:tracePt t="54141" x="3929063" y="2303463"/>
          <p14:tracePt t="54158" x="3956050" y="2286000"/>
          <p14:tracePt t="54174" x="3965575" y="2276475"/>
          <p14:tracePt t="54222" x="3973513" y="2268538"/>
          <p14:tracePt t="54226" x="3983038" y="2268538"/>
          <p14:tracePt t="54254" x="3990975" y="2268538"/>
          <p14:tracePt t="54257" x="4000500" y="2268538"/>
          <p14:tracePt t="54270" x="4027488" y="2268538"/>
          <p14:tracePt t="54275" x="4081463" y="2268538"/>
          <p14:tracePt t="54291" x="4133850" y="2268538"/>
          <p14:tracePt t="54308" x="4187825" y="2268538"/>
          <p14:tracePt t="54324" x="4286250" y="2276475"/>
          <p14:tracePt t="54341" x="4357688" y="2276475"/>
          <p14:tracePt t="54358" x="4375150" y="2276475"/>
          <p14:tracePt t="54375" x="4384675" y="2276475"/>
          <p14:tracePt t="54413" x="4394200" y="2276475"/>
          <p14:tracePt t="54430" x="4402138" y="2286000"/>
          <p14:tracePt t="54461" x="4402138" y="2295525"/>
          <p14:tracePt t="54464" x="4411663" y="2303463"/>
          <p14:tracePt t="54477" x="4419600" y="2330450"/>
          <p14:tracePt t="54494" x="4446588" y="2357438"/>
          <p14:tracePt t="54495" x="4465638" y="2374900"/>
          <p14:tracePt t="54508" x="4518025" y="2428875"/>
          <p14:tracePt t="54526" x="4537075" y="2455863"/>
          <p14:tracePt t="54541" x="4545013" y="2473325"/>
          <p14:tracePt t="54558" x="4554538" y="2482850"/>
          <p14:tracePt t="54574" x="4554538" y="2490788"/>
          <p14:tracePt t="54591" x="4572000" y="2509838"/>
          <p14:tracePt t="54607" x="4572000" y="2527300"/>
          <p14:tracePt t="54624" x="4581525" y="2554288"/>
          <p14:tracePt t="54642" x="4589463" y="2581275"/>
          <p14:tracePt t="54657" x="4589463" y="2598738"/>
          <p14:tracePt t="54701" x="4589463" y="2608263"/>
          <p14:tracePt t="54706" x="4589463" y="2616200"/>
          <p14:tracePt t="54717" x="4589463" y="2625725"/>
          <p14:tracePt t="54724" x="4598988" y="2625725"/>
          <p14:tracePt t="54741" x="4598988" y="2633663"/>
          <p14:tracePt t="54781" x="4598988" y="2652713"/>
          <p14:tracePt t="54797" x="4598988" y="2660650"/>
          <p14:tracePt t="54829" x="4598988" y="2670175"/>
          <p14:tracePt t="54909" x="4608513" y="2679700"/>
          <p14:tracePt t="55086" x="4616450" y="2687638"/>
          <p14:tracePt t="55133" x="4625975" y="2687638"/>
          <p14:tracePt t="55212" x="4625975" y="2679700"/>
          <p14:tracePt t="55216" x="4625975" y="2670175"/>
          <p14:tracePt t="55230" x="4625975" y="2652713"/>
          <p14:tracePt t="55233" x="4625975" y="2643188"/>
          <p14:tracePt t="55245" x="4625975" y="2633663"/>
          <p14:tracePt t="55258" x="4608513" y="2616200"/>
          <p14:tracePt t="55274" x="4598988" y="2598738"/>
          <p14:tracePt t="55292" x="4598988" y="2571750"/>
          <p14:tracePt t="55308" x="4589463" y="2562225"/>
          <p14:tracePt t="55348" x="4581525" y="2554288"/>
          <p14:tracePt t="55360" x="4572000" y="2544763"/>
          <p14:tracePt t="55361" x="4554538" y="2536825"/>
          <p14:tracePt t="55376" x="4527550" y="2527300"/>
          <p14:tracePt t="55392" x="4518025" y="2517775"/>
          <p14:tracePt t="55408" x="4500563" y="2517775"/>
          <p14:tracePt t="55425" x="4491038" y="2509838"/>
          <p14:tracePt t="55442" x="4473575" y="2500313"/>
          <p14:tracePt t="55459" x="4465638" y="2500313"/>
          <p14:tracePt t="55475" x="4446588" y="2500313"/>
          <p14:tracePt t="55491" x="4438650" y="2500313"/>
          <p14:tracePt t="55615" x="4429125" y="2500313"/>
          <p14:tracePt t="55647" x="4419600" y="2500313"/>
          <p14:tracePt t="55657" x="4419600" y="2509838"/>
          <p14:tracePt t="55678" x="4419600" y="2517775"/>
          <p14:tracePt t="55694" x="4419600" y="2536825"/>
          <p14:tracePt t="55697" x="4419600" y="2544763"/>
          <p14:tracePt t="55707" x="4446588" y="2571750"/>
          <p14:tracePt t="55724" x="4456113" y="2608263"/>
          <p14:tracePt t="55741" x="4491038" y="2643188"/>
          <p14:tracePt t="55757" x="4500563" y="2670175"/>
          <p14:tracePt t="55774" x="4545013" y="2714625"/>
          <p14:tracePt t="55791" x="4562475" y="2741613"/>
          <p14:tracePt t="55808" x="4581525" y="2768600"/>
          <p14:tracePt t="55824" x="4589463" y="2768600"/>
          <p14:tracePt t="55872" x="4598988" y="2768600"/>
          <p14:tracePt t="55875" x="4598988" y="2776538"/>
          <p14:tracePt t="55887" x="4598988" y="2786063"/>
          <p14:tracePt t="55919" x="4598988" y="2795588"/>
          <p14:tracePt t="55923" x="4598988" y="2803525"/>
          <p14:tracePt t="55951" x="4608513" y="2822575"/>
          <p14:tracePt t="55951" x="4616450" y="2822575"/>
          <p14:tracePt t="55968" x="4616450" y="2830513"/>
          <p14:tracePt t="55985" x="4625975" y="2830513"/>
          <p14:tracePt t="55991" x="4633913" y="2847975"/>
          <p14:tracePt t="56224" x="4652963" y="2847975"/>
          <p14:tracePt t="56320" x="4660900" y="2857500"/>
          <p14:tracePt t="56575" x="4643438" y="2857500"/>
          <p14:tracePt t="56580" x="4633913" y="2857500"/>
          <p14:tracePt t="56592" x="4625975" y="2857500"/>
          <p14:tracePt t="56594" x="4598988" y="2857500"/>
          <p14:tracePt t="56609" x="4572000" y="2857500"/>
          <p14:tracePt t="56626" x="4545013" y="2857500"/>
          <p14:tracePt t="56626" x="4537075" y="2857500"/>
          <p14:tracePt t="56659" x="4510088" y="2857500"/>
          <p14:tracePt t="56661" x="4500563" y="2857500"/>
          <p14:tracePt t="56676" x="4483100" y="2857500"/>
          <p14:tracePt t="56720" x="4473575" y="2857500"/>
          <p14:tracePt t="56819" x="4473575" y="2867025"/>
          <p14:tracePt t="56832" x="4473575" y="2884488"/>
          <p14:tracePt t="56835" x="4473575" y="2894013"/>
          <p14:tracePt t="56841" x="4491038" y="2911475"/>
          <p14:tracePt t="56858" x="4500563" y="2938463"/>
          <p14:tracePt t="56875" x="4527550" y="2965450"/>
          <p14:tracePt t="56892" x="4545013" y="2990850"/>
          <p14:tracePt t="56909" x="4554538" y="3000375"/>
          <p14:tracePt t="56926" x="4581525" y="3027363"/>
          <p14:tracePt t="56942" x="4589463" y="3036888"/>
          <p14:tracePt t="56959" x="4598988" y="3036888"/>
          <p14:tracePt t="57041" x="4616450" y="3036888"/>
          <p14:tracePt t="57057" x="4643438" y="3036888"/>
          <p14:tracePt t="57073" x="4660900" y="3036888"/>
          <p14:tracePt t="57078" x="4687888" y="3036888"/>
          <p14:tracePt t="57092" x="4724400" y="3036888"/>
          <p14:tracePt t="57095" x="4751388" y="3036888"/>
          <p14:tracePt t="57109" x="4776788" y="3027363"/>
          <p14:tracePt t="57143" x="4786313" y="2990850"/>
          <p14:tracePt t="57144" x="4795838" y="2955925"/>
          <p14:tracePt t="57186" x="4795838" y="2946400"/>
          <p14:tracePt t="57394" x="4786313" y="2946400"/>
          <p14:tracePt t="57407" x="4759325" y="2946400"/>
          <p14:tracePt t="57415" x="4741863" y="2946400"/>
          <p14:tracePt t="57425" x="4714875" y="2946400"/>
          <p14:tracePt t="57443" x="4687888" y="2946400"/>
          <p14:tracePt t="57460" x="4670425" y="2946400"/>
          <p14:tracePt t="57505" x="4660900" y="2946400"/>
          <p14:tracePt t="57509" x="4652963" y="2946400"/>
          <p14:tracePt t="57541" x="4643438" y="2946400"/>
          <p14:tracePt t="57553" x="4633913" y="2946400"/>
          <p14:tracePt t="57558" x="4625975" y="2946400"/>
          <p14:tracePt t="57576" x="4616450" y="2955925"/>
          <p14:tracePt t="57578" x="4598988" y="2973388"/>
          <p14:tracePt t="57593" x="4581525" y="2990850"/>
          <p14:tracePt t="57609" x="4572000" y="3009900"/>
          <p14:tracePt t="57626" x="4554538" y="3017838"/>
          <p14:tracePt t="57665" x="4554538" y="3027363"/>
          <p14:tracePt t="57681" x="4554538" y="3036888"/>
          <p14:tracePt t="57686" x="4554538" y="3044825"/>
          <p14:tracePt t="57810" x="4562475" y="3054350"/>
          <p14:tracePt t="57825" x="4572000" y="3054350"/>
          <p14:tracePt t="57829" x="4581525" y="3054350"/>
          <p14:tracePt t="57845" x="4598988" y="3054350"/>
          <p14:tracePt t="57861" x="4616450" y="3054350"/>
          <p14:tracePt t="57861" x="4633913" y="3054350"/>
          <p14:tracePt t="57875" x="4652963" y="3054350"/>
          <p14:tracePt t="57892" x="4687888" y="3054350"/>
          <p14:tracePt t="57937" x="4687888" y="3044825"/>
          <p14:tracePt t="57937" x="4697413" y="3027363"/>
          <p14:tracePt t="57942" x="4697413" y="3017838"/>
          <p14:tracePt t="57959" x="4697413" y="3000375"/>
          <p14:tracePt t="57976" x="4705350" y="2973388"/>
          <p14:tracePt t="57993" x="4732338" y="2938463"/>
          <p14:tracePt t="58009" x="4759325" y="2911475"/>
          <p14:tracePt t="58026" x="4786313" y="2884488"/>
          <p14:tracePt t="58042" x="4795838" y="2867025"/>
          <p14:tracePt t="58193" x="4795838" y="2874963"/>
          <p14:tracePt t="58197" x="4786313" y="2884488"/>
          <p14:tracePt t="58209" x="4776788" y="2894013"/>
          <p14:tracePt t="58226" x="4768850" y="2901950"/>
          <p14:tracePt t="58227" x="4751388" y="2919413"/>
          <p14:tracePt t="58243" x="4741863" y="2928938"/>
          <p14:tracePt t="58289" x="4732338" y="2938463"/>
          <p14:tracePt t="58306" x="4724400" y="2946400"/>
          <p14:tracePt t="58321" x="4714875" y="2946400"/>
          <p14:tracePt t="58326" x="4714875" y="2955925"/>
          <p14:tracePt t="58336" x="4705350" y="2955925"/>
          <p14:tracePt t="58343" x="4705350" y="2965450"/>
          <p14:tracePt t="58360" x="4705350" y="2973388"/>
          <p14:tracePt t="58644" x="4697413" y="2973388"/>
          <p14:tracePt t="58690" x="4679950" y="2982913"/>
          <p14:tracePt t="58696" x="4670425" y="2982913"/>
          <p14:tracePt t="58708" x="4660900" y="2982913"/>
          <p14:tracePt t="58714" x="4652963" y="2982913"/>
          <p14:tracePt t="58726" x="4608513" y="2982913"/>
          <p14:tracePt t="58743" x="4589463" y="2982913"/>
          <p14:tracePt t="58760" x="4581525" y="2982913"/>
          <p14:tracePt t="58851" x="4562475" y="2982913"/>
          <p14:tracePt t="58855" x="4545013" y="2982913"/>
          <p14:tracePt t="58868" x="4518025" y="2982913"/>
          <p14:tracePt t="58871" x="4500563" y="2982913"/>
          <p14:tracePt t="58876" x="4473575" y="2965450"/>
          <p14:tracePt t="58893" x="4429125" y="2955925"/>
          <p14:tracePt t="58909" x="4375150" y="2955925"/>
          <p14:tracePt t="58926" x="4340225" y="2946400"/>
          <p14:tracePt t="58979" x="4330700" y="2946400"/>
          <p14:tracePt t="58996" x="4322763" y="2946400"/>
          <p14:tracePt t="59012" x="4313238" y="2946400"/>
          <p14:tracePt t="59033" x="4303713" y="2946400"/>
          <p14:tracePt t="59075" x="4295775" y="2946400"/>
          <p14:tracePt t="59076" x="4286250" y="2946400"/>
          <p14:tracePt t="59093" x="4251325" y="2946400"/>
          <p14:tracePt t="59095" x="4241800" y="2955925"/>
          <p14:tracePt t="59095" x="4224338" y="2965450"/>
          <p14:tracePt t="59113" x="4205288" y="2973388"/>
          <p14:tracePt t="59128" x="4187825" y="2982913"/>
          <p14:tracePt t="59144" x="4170363" y="3000375"/>
          <p14:tracePt t="59161" x="4160838" y="3017838"/>
          <p14:tracePt t="59177" x="4160838" y="3027363"/>
          <p14:tracePt t="59193" x="4152900" y="3054350"/>
          <p14:tracePt t="59210" x="4152900" y="3062288"/>
          <p14:tracePt t="59227" x="4152900" y="3081338"/>
          <p14:tracePt t="59243" x="4133850" y="3098800"/>
          <p14:tracePt t="59260" x="4116388" y="3133725"/>
          <p14:tracePt t="59277" x="4098925" y="3179763"/>
          <p14:tracePt t="59293" x="4089400" y="3205163"/>
          <p14:tracePt t="59363" x="4081463" y="3214688"/>
          <p14:tracePt t="59395" x="4081463" y="3232150"/>
          <p14:tracePt t="59399" x="4071938" y="3232150"/>
          <p14:tracePt t="59411" x="4062413" y="3241675"/>
          <p14:tracePt t="59411" x="4062413" y="3251200"/>
          <p14:tracePt t="59426" x="4062413" y="3259138"/>
          <p14:tracePt t="59443" x="4062413" y="3268663"/>
          <p14:tracePt t="59459" x="4062413" y="3295650"/>
          <p14:tracePt t="59476" x="4037013" y="3313113"/>
          <p14:tracePt t="59493" x="4037013" y="3340100"/>
          <p14:tracePt t="59509" x="4037013" y="3357563"/>
          <p14:tracePt t="59526" x="4037013" y="3375025"/>
          <p14:tracePt t="59572" x="4044950" y="3394075"/>
          <p14:tracePt t="59588" x="4062413" y="3394075"/>
          <p14:tracePt t="59594" x="4081463" y="3394075"/>
          <p14:tracePt t="59595" x="4098925" y="3394075"/>
          <p14:tracePt t="59610" x="4116388" y="3394075"/>
          <p14:tracePt t="59627" x="4133850" y="3394075"/>
          <p14:tracePt t="59643" x="4160838" y="3394075"/>
          <p14:tracePt t="59660" x="4187825" y="3394075"/>
          <p14:tracePt t="59677" x="4197350" y="3402013"/>
          <p14:tracePt t="59694" x="4232275" y="3402013"/>
          <p14:tracePt t="59710" x="4268788" y="3402013"/>
          <p14:tracePt t="59726" x="4286250" y="3402013"/>
          <p14:tracePt t="59743" x="4322763" y="3402013"/>
          <p14:tracePt t="59760" x="4367213" y="3402013"/>
          <p14:tracePt t="59777" x="4429125" y="3402013"/>
          <p14:tracePt t="59794" x="4465638" y="3375025"/>
          <p14:tracePt t="59812" x="4473575" y="3375025"/>
          <p14:tracePt t="59827" x="4491038" y="3330575"/>
          <p14:tracePt t="59844" x="4500563" y="3295650"/>
          <p14:tracePt t="59877" x="4510088" y="3268663"/>
          <p14:tracePt t="59880" x="4510088" y="3259138"/>
          <p14:tracePt t="59893" x="4510088" y="3232150"/>
          <p14:tracePt t="59910" x="4510088" y="3214688"/>
          <p14:tracePt t="59926" x="4510088" y="3179763"/>
          <p14:tracePt t="59943" x="4510088" y="3133725"/>
          <p14:tracePt t="59960" x="4491038" y="3116263"/>
          <p14:tracePt t="59976" x="4465638" y="3081338"/>
          <p14:tracePt t="59992" x="4411663" y="3036888"/>
          <p14:tracePt t="60009" x="4394200" y="3036888"/>
          <p14:tracePt t="60026" x="4340225" y="3036888"/>
          <p14:tracePt t="60043" x="4295775" y="3036888"/>
          <p14:tracePt t="60060" x="4276725" y="3036888"/>
          <p14:tracePt t="60117" x="4259263" y="3054350"/>
          <p14:tracePt t="60121" x="4251325" y="3054350"/>
          <p14:tracePt t="60133" x="4241800" y="3054350"/>
          <p14:tracePt t="60149" x="4232275" y="3054350"/>
          <p14:tracePt t="60153" x="4224338" y="3054350"/>
          <p14:tracePt t="60165" x="4214813" y="3062288"/>
          <p14:tracePt t="60175" x="4197350" y="3071813"/>
          <p14:tracePt t="60193" x="4170363" y="3081338"/>
          <p14:tracePt t="60210" x="4143375" y="3098800"/>
          <p14:tracePt t="60228" x="4116388" y="3116263"/>
          <p14:tracePt t="60244" x="4054475" y="3160713"/>
          <p14:tracePt t="60262" x="4044950" y="3197225"/>
          <p14:tracePt t="60277" x="4027488" y="3224213"/>
          <p14:tracePt t="60294" x="4010025" y="3259138"/>
          <p14:tracePt t="60312" x="3990975" y="3276600"/>
          <p14:tracePt t="60438" x="3990975" y="3286125"/>
          <p14:tracePt t="60526" x="3990975" y="3295650"/>
          <p14:tracePt t="60538" x="4000500" y="3313113"/>
          <p14:tracePt t="60542" x="4010025" y="3322638"/>
          <p14:tracePt t="60560" x="4017963" y="3322638"/>
          <p14:tracePt t="60561" x="4037013" y="3330575"/>
          <p14:tracePt t="60577" x="4044950" y="3330575"/>
          <p14:tracePt t="60593" x="4062413" y="3340100"/>
          <p14:tracePt t="60610" x="4071938" y="3340100"/>
          <p14:tracePt t="60627" x="4081463" y="3340100"/>
          <p14:tracePt t="60644" x="4098925" y="3348038"/>
          <p14:tracePt t="60660" x="4108450" y="3367088"/>
          <p14:tracePt t="60741" x="4143375" y="3367088"/>
          <p14:tracePt t="60757" x="4160838" y="3367088"/>
          <p14:tracePt t="60761" x="4170363" y="3357563"/>
          <p14:tracePt t="60775" x="4170363" y="3340100"/>
          <p14:tracePt t="60793" x="4205288" y="3322638"/>
          <p14:tracePt t="60793" x="4214813" y="3322638"/>
          <p14:tracePt t="60811" x="4224338" y="3303588"/>
          <p14:tracePt t="60827" x="4241800" y="3268663"/>
          <p14:tracePt t="60844" x="4241800" y="3251200"/>
          <p14:tracePt t="60861" x="4259263" y="3205163"/>
          <p14:tracePt t="60877" x="4268788" y="3170238"/>
          <p14:tracePt t="60894" x="4268788" y="3152775"/>
          <p14:tracePt t="60911" x="4268788" y="3116263"/>
          <p14:tracePt t="60927" x="4268788" y="3098800"/>
          <p14:tracePt t="60943" x="4268788" y="3081338"/>
          <p14:tracePt t="60961" x="4268788" y="3054350"/>
          <p14:tracePt t="60998" x="4259263" y="3054350"/>
          <p14:tracePt t="60999" x="4251325" y="3044825"/>
          <p14:tracePt t="61011" x="4232275" y="3027363"/>
          <p14:tracePt t="61027" x="4197350" y="3027363"/>
          <p14:tracePt t="61027" x="4170363" y="3027363"/>
          <p14:tracePt t="61045" x="4160838" y="3027363"/>
          <p14:tracePt t="61109" x="4152900" y="3027363"/>
          <p14:tracePt t="61116" x="4143375" y="3027363"/>
          <p14:tracePt t="61129" x="4116388" y="3027363"/>
          <p14:tracePt t="61130" x="4098925" y="3036888"/>
          <p14:tracePt t="61145" x="4071938" y="3054350"/>
          <p14:tracePt t="61161" x="4027488" y="3089275"/>
          <p14:tracePt t="61178" x="3983038" y="3133725"/>
          <p14:tracePt t="61194" x="3938588" y="3187700"/>
          <p14:tracePt t="61211" x="3911600" y="3224213"/>
          <p14:tracePt t="61228" x="3902075" y="3259138"/>
          <p14:tracePt t="61244" x="3884613" y="3286125"/>
          <p14:tracePt t="61261" x="3884613" y="3313113"/>
          <p14:tracePt t="61278" x="3884613" y="3340100"/>
          <p14:tracePt t="61294" x="3884613" y="3357563"/>
          <p14:tracePt t="61311" x="3884613" y="3375025"/>
          <p14:tracePt t="61328" x="3884613" y="3394075"/>
          <p14:tracePt t="61345" x="3884613" y="3438525"/>
          <p14:tracePt t="61361" x="3902075" y="3509963"/>
          <p14:tracePt t="61416" x="3919538" y="3517900"/>
          <p14:tracePt t="61420" x="3929063" y="3527425"/>
          <p14:tracePt t="61433" x="3956050" y="3554413"/>
          <p14:tracePt t="61436" x="3973513" y="3562350"/>
          <p14:tracePt t="61444" x="4010025" y="3562350"/>
          <p14:tracePt t="61460" x="4054475" y="3571875"/>
          <p14:tracePt t="61477" x="4081463" y="3571875"/>
          <p14:tracePt t="61494" x="4089400" y="3571875"/>
          <p14:tracePt t="61511" x="4116388" y="3571875"/>
          <p14:tracePt t="61529" x="4143375" y="3554413"/>
          <p14:tracePt t="61545" x="4170363" y="3536950"/>
          <p14:tracePt t="61561" x="4187825" y="3517900"/>
          <p14:tracePt t="61578" x="4232275" y="3473450"/>
          <p14:tracePt t="61596" x="4251325" y="3438525"/>
          <p14:tracePt t="61611" x="4259263" y="3411538"/>
          <p14:tracePt t="61627" x="4259263" y="3384550"/>
          <p14:tracePt t="61736" x="4259263" y="3375025"/>
          <p14:tracePt t="61755" x="4259263" y="3367088"/>
          <p14:tracePt t="61771" x="4259263" y="3348038"/>
          <p14:tracePt t="61783" x="4251325" y="3340100"/>
          <p14:tracePt t="61787" x="4251325" y="3330575"/>
          <p14:tracePt t="61787" x="4232275" y="3322638"/>
          <p14:tracePt t="61814" x="4232275" y="3313113"/>
          <p14:tracePt t="61832" x="4224338" y="3303588"/>
          <p14:tracePt t="61836" x="4214813" y="3295650"/>
          <p14:tracePt t="61845" x="4187825" y="3295650"/>
          <p14:tracePt t="61861" x="4170363" y="3276600"/>
          <p14:tracePt t="61878" x="4133850" y="3276600"/>
          <p14:tracePt t="61895" x="4098925" y="3276600"/>
          <p14:tracePt t="61912" x="4062413" y="3276600"/>
          <p14:tracePt t="61929" x="4044950" y="3276600"/>
          <p14:tracePt t="61945" x="4010025" y="3286125"/>
          <p14:tracePt t="61962" x="3990975" y="3303588"/>
          <p14:tracePt t="61962" x="3983038" y="3313113"/>
          <p14:tracePt t="61980" x="3956050" y="3340100"/>
          <p14:tracePt t="61995" x="3956050" y="3348038"/>
          <p14:tracePt t="62012" x="3929063" y="3394075"/>
          <p14:tracePt t="62028" x="3929063" y="3402013"/>
          <p14:tracePt t="62045" x="3929063" y="3411538"/>
          <p14:tracePt t="62087" x="3929063" y="3419475"/>
          <p14:tracePt t="62094" x="3929063" y="3429000"/>
          <p14:tracePt t="62095" x="3929063" y="3446463"/>
          <p14:tracePt t="62111" x="3929063" y="3490913"/>
          <p14:tracePt t="62129" x="3929063" y="3527425"/>
          <p14:tracePt t="62145" x="3946525" y="3581400"/>
          <p14:tracePt t="62161" x="3973513" y="3625850"/>
          <p14:tracePt t="62179" x="4000500" y="3643313"/>
          <p14:tracePt t="62263" x="4017963" y="3643313"/>
          <p14:tracePt t="62268" x="4027488" y="3633788"/>
          <p14:tracePt t="62280" x="4037013" y="3616325"/>
          <p14:tracePt t="62284" x="4037013" y="3608388"/>
          <p14:tracePt t="62296" x="4044950" y="3589338"/>
          <p14:tracePt t="62312" x="4054475" y="3571875"/>
          <p14:tracePt t="62328" x="4062413" y="3554413"/>
          <p14:tracePt t="62727" x="4054475" y="3562350"/>
          <p14:tracePt t="62732" x="4044950" y="3562350"/>
          <p14:tracePt t="62744" x="4027488" y="3571875"/>
          <p14:tracePt t="62746" x="4000500" y="3598863"/>
          <p14:tracePt t="62762" x="3990975" y="3608388"/>
          <p14:tracePt t="62906" x="3973513" y="3625850"/>
          <p14:tracePt t="62907" x="3965575" y="3625850"/>
          <p14:tracePt t="62922" x="3946525" y="3633788"/>
          <p14:tracePt t="62937" x="3938588" y="3643313"/>
          <p14:tracePt t="62941" x="3929063" y="3643313"/>
          <p14:tracePt t="62986" x="3911600" y="3652838"/>
          <p14:tracePt t="62989" x="3902075" y="3660775"/>
          <p14:tracePt t="63002" x="3902075" y="3670300"/>
          <p14:tracePt t="63018" x="3894138" y="3679825"/>
          <p14:tracePt t="63034" x="3867150" y="3697288"/>
          <p14:tracePt t="63044" x="3857625" y="3705225"/>
          <p14:tracePt t="63046" x="3803650" y="3724275"/>
          <p14:tracePt t="63062" x="3751263" y="3741738"/>
          <p14:tracePt t="63077" x="3705225" y="3768725"/>
          <p14:tracePt t="63094" x="3670300" y="3776663"/>
          <p14:tracePt t="63545" x="3670300" y="3786188"/>
          <p14:tracePt t="63549" x="3652838" y="3795713"/>
          <p14:tracePt t="63561" x="3643313" y="3795713"/>
          <p14:tracePt t="63561" x="3608388" y="3803650"/>
          <p14:tracePt t="63578" x="3571875" y="3813175"/>
          <p14:tracePt t="63595" x="3562350" y="3813175"/>
          <p14:tracePt t="63611" x="3554413" y="3822700"/>
          <p14:tracePt t="63628" x="3544888" y="3822700"/>
          <p14:tracePt t="63645" x="3527425" y="3840163"/>
          <p14:tracePt t="63689" x="3517900" y="3840163"/>
          <p14:tracePt t="63720" x="3509963" y="3840163"/>
          <p14:tracePt t="63728" x="3482975" y="3840163"/>
          <p14:tracePt t="63729" x="3438525" y="3867150"/>
          <p14:tracePt t="63746" x="3411538" y="3902075"/>
          <p14:tracePt t="63763" x="3394075" y="3919538"/>
          <p14:tracePt t="63779" x="3375025" y="3919538"/>
          <p14:tracePt t="63865" x="3375025" y="3911600"/>
          <p14:tracePt t="63885" x="3348038" y="3848100"/>
          <p14:tracePt t="63897" x="3303588" y="3795713"/>
          <p14:tracePt t="63913" x="3286125" y="3759200"/>
          <p14:tracePt t="63917" x="3268663" y="3732213"/>
          <p14:tracePt t="63928" x="3232150" y="3625850"/>
          <p14:tracePt t="63945" x="3232150" y="3562350"/>
          <p14:tracePt t="63961" x="3232150" y="3500438"/>
          <p14:tracePt t="63978" x="3232150" y="3465513"/>
          <p14:tracePt t="63995" x="3224213" y="3446463"/>
          <p14:tracePt t="64012" x="3214688" y="3446463"/>
          <p14:tracePt t="64058" x="3205163" y="3446463"/>
          <p14:tracePt t="64061" x="3197225" y="3446463"/>
          <p14:tracePt t="64090" x="3179763" y="3429000"/>
          <p14:tracePt t="64095" x="3170238" y="3429000"/>
          <p14:tracePt t="64169" x="3152775" y="3438525"/>
          <p14:tracePt t="64173" x="3152775" y="3473450"/>
          <p14:tracePt t="64185" x="3152775" y="3490913"/>
          <p14:tracePt t="64189" x="3152775" y="3500438"/>
          <p14:tracePt t="64200" x="3170238" y="3571875"/>
          <p14:tracePt t="64211" x="3179763" y="3616325"/>
          <p14:tracePt t="64227" x="3214688" y="3687763"/>
          <p14:tracePt t="64244" x="3259138" y="3768725"/>
          <p14:tracePt t="64261" x="3313113" y="3830638"/>
          <p14:tracePt t="64278" x="3348038" y="3875088"/>
          <p14:tracePt t="64295" x="3419475" y="3919538"/>
          <p14:tracePt t="64312" x="3465513" y="3946525"/>
          <p14:tracePt t="64328" x="3517900" y="3965575"/>
          <p14:tracePt t="64345" x="3562350" y="3983038"/>
          <p14:tracePt t="64362" x="3581400" y="3983038"/>
          <p14:tracePt t="64362" x="3598863" y="4000500"/>
          <p14:tracePt t="64378" x="3633788" y="4017963"/>
          <p14:tracePt t="64395" x="3687763" y="4027488"/>
          <p14:tracePt t="64412" x="3768725" y="4062413"/>
          <p14:tracePt t="64429" x="3857625" y="4098925"/>
          <p14:tracePt t="64446" x="4010025" y="4152900"/>
          <p14:tracePt t="64464" x="4062413" y="4160838"/>
          <p14:tracePt t="64479" x="4089400" y="4170363"/>
          <p14:tracePt t="64496" x="4108450" y="4179888"/>
          <p14:tracePt t="64730" x="4108450" y="4187825"/>
          <p14:tracePt t="64735" x="4098925" y="4197350"/>
          <p14:tracePt t="64747" x="4089400" y="4197350"/>
          <p14:tracePt t="64747" x="4081463" y="4197350"/>
          <p14:tracePt t="64762" x="4010025" y="4197350"/>
          <p14:tracePt t="64780" x="3946525" y="4197350"/>
          <p14:tracePt t="64795" x="3894138" y="4197350"/>
          <p14:tracePt t="64813" x="3848100" y="4197350"/>
          <p14:tracePt t="64829" x="3822700" y="4179888"/>
          <p14:tracePt t="64846" x="3786188" y="4108450"/>
          <p14:tracePt t="64864" x="3768725" y="4071938"/>
          <p14:tracePt t="64879" x="3751263" y="4027488"/>
          <p14:tracePt t="64896" x="3732213" y="4000500"/>
          <p14:tracePt t="64913" x="3679825" y="3929063"/>
          <p14:tracePt t="64930" x="3660775" y="3911600"/>
          <p14:tracePt t="64946" x="3633788" y="3867150"/>
          <p14:tracePt t="64963" x="3625850" y="3857625"/>
          <p14:tracePt t="64979" x="3616325" y="3822700"/>
          <p14:tracePt t="64996" x="3598863" y="3776663"/>
          <p14:tracePt t="65013" x="3581400" y="3705225"/>
          <p14:tracePt t="65030" x="3562350" y="3643313"/>
          <p14:tracePt t="65045" x="3544888" y="3598863"/>
          <p14:tracePt t="65063" x="3527425" y="3562350"/>
          <p14:tracePt t="65079" x="3517900" y="3527425"/>
          <p14:tracePt t="65096" x="3517900" y="3490913"/>
          <p14:tracePt t="65114" x="3509963" y="3473450"/>
          <p14:tracePt t="65129" x="3500438" y="3465513"/>
          <p14:tracePt t="65243" x="3490913" y="3473450"/>
          <p14:tracePt t="65259" x="3473450" y="3490913"/>
          <p14:tracePt t="65262" x="3473450" y="3509963"/>
          <p14:tracePt t="65280" x="3473450" y="3554413"/>
          <p14:tracePt t="65281" x="3473450" y="3608388"/>
          <p14:tracePt t="65296" x="3455988" y="3652838"/>
          <p14:tracePt t="65313" x="3438525" y="3705225"/>
          <p14:tracePt t="65329" x="3438525" y="3768725"/>
          <p14:tracePt t="65346" x="3446463" y="3803650"/>
          <p14:tracePt t="65363" x="3482975" y="3867150"/>
          <p14:tracePt t="65380" x="3500438" y="3902075"/>
          <p14:tracePt t="65396" x="3536950" y="3938588"/>
          <p14:tracePt t="65413" x="3562350" y="3956050"/>
          <p14:tracePt t="65429" x="3581400" y="3965575"/>
          <p14:tracePt t="65446" x="3589338" y="3973513"/>
          <p14:tracePt t="65463" x="3598863" y="3973513"/>
          <p14:tracePt t="65480" x="3608388" y="3973513"/>
          <p14:tracePt t="65496" x="3616325" y="3973513"/>
          <p14:tracePt t="65513" x="3643313" y="3990975"/>
          <p14:tracePt t="65530" x="3687763" y="4017963"/>
          <p14:tracePt t="65530" x="3724275" y="4044950"/>
          <p14:tracePt t="65547" x="3813175" y="4089400"/>
          <p14:tracePt t="65563" x="3857625" y="4133850"/>
          <p14:tracePt t="65580" x="3956050" y="4205288"/>
          <p14:tracePt t="65597" x="4044950" y="4268788"/>
          <p14:tracePt t="65922" x="4010025" y="4268788"/>
          <p14:tracePt t="65933" x="3990975" y="4268788"/>
          <p14:tracePt t="65938" x="3973513" y="4259263"/>
          <p14:tracePt t="65952" x="3946525" y="4259263"/>
          <p14:tracePt t="65952" x="3919538" y="4259263"/>
          <p14:tracePt t="65965" x="3884613" y="4251325"/>
          <p14:tracePt t="65965" x="3857625" y="4241800"/>
          <p14:tracePt t="65979" x="3840163" y="4232275"/>
          <p14:tracePt t="66045" x="3830638" y="4232275"/>
          <p14:tracePt t="66049" x="3822700" y="4214813"/>
          <p14:tracePt t="66061" x="3795713" y="4179888"/>
          <p14:tracePt t="66079" x="3768725" y="4152900"/>
          <p14:tracePt t="66080" x="3732213" y="4125913"/>
          <p14:tracePt t="66096" x="3643313" y="4062413"/>
          <p14:tracePt t="66112" x="3598863" y="4037013"/>
          <p14:tracePt t="66129" x="3544888" y="3965575"/>
          <p14:tracePt t="66146" x="3500438" y="3919538"/>
          <p14:tracePt t="66162" x="3465513" y="3867150"/>
          <p14:tracePt t="66179" x="3429000" y="3803650"/>
          <p14:tracePt t="66196" x="3394075" y="3759200"/>
          <p14:tracePt t="66212" x="3367088" y="3714750"/>
          <p14:tracePt t="66230" x="3330575" y="3670300"/>
          <p14:tracePt t="66247" x="3303588" y="3625850"/>
          <p14:tracePt t="66264" x="3251200" y="3562350"/>
          <p14:tracePt t="66280" x="3197225" y="3509963"/>
          <p14:tracePt t="66297" x="3152775" y="3473450"/>
          <p14:tracePt t="66313" x="3116263" y="3446463"/>
          <p14:tracePt t="66330" x="3081338" y="3429000"/>
          <p14:tracePt t="66347" x="3027363" y="3384550"/>
          <p14:tracePt t="66363" x="3000375" y="3348038"/>
          <p14:tracePt t="66380" x="2982913" y="3313113"/>
          <p14:tracePt t="66398" x="2982913" y="3295650"/>
          <p14:tracePt t="66415" x="2973388" y="3295650"/>
          <p14:tracePt t="66558" x="2973388" y="3303588"/>
          <p14:tracePt t="66562" x="3000375" y="3330575"/>
          <p14:tracePt t="66579" x="3071813" y="3411538"/>
          <p14:tracePt t="66581" x="3125788" y="3455988"/>
          <p14:tracePt t="66597" x="3214688" y="3554413"/>
          <p14:tracePt t="66615" x="3295650" y="3633788"/>
          <p14:tracePt t="66630" x="3357563" y="3724275"/>
          <p14:tracePt t="66647" x="3411538" y="3795713"/>
          <p14:tracePt t="66664" x="3438525" y="3840163"/>
          <p14:tracePt t="66680" x="3455988" y="3867150"/>
          <p14:tracePt t="66697" x="3482975" y="3902075"/>
          <p14:tracePt t="66714" x="3500438" y="3946525"/>
          <p14:tracePt t="66730" x="3509963" y="3965575"/>
          <p14:tracePt t="66747" x="3536950" y="4000500"/>
          <p14:tracePt t="66764" x="3562350" y="4037013"/>
          <p14:tracePt t="66764" x="3562350" y="4044950"/>
          <p14:tracePt t="66781" x="3598863" y="4081463"/>
          <p14:tracePt t="66797" x="3608388" y="4098925"/>
          <p14:tracePt t="66845" x="3625850" y="4108450"/>
          <p14:tracePt t="66845" x="3625850" y="4116388"/>
          <p14:tracePt t="66862" x="3625850" y="4125913"/>
          <p14:tracePt t="66870" x="3643313" y="4133850"/>
          <p14:tracePt t="66877" x="3643313" y="4143375"/>
          <p14:tracePt t="66881" x="3660775" y="4170363"/>
          <p14:tracePt t="66881" x="3670300" y="4179888"/>
          <p14:tracePt t="66897" x="3714750" y="4214813"/>
          <p14:tracePt t="67022" x="3724275" y="4214813"/>
          <p14:tracePt t="67026" x="3741738" y="4214813"/>
          <p14:tracePt t="67085" x="3751263" y="4214813"/>
          <p14:tracePt t="67089" x="3759200" y="4214813"/>
          <p14:tracePt t="67213" x="3768725" y="4214813"/>
          <p14:tracePt t="67230" x="3776663" y="4214813"/>
          <p14:tracePt t="68064" x="3768725" y="4214813"/>
          <p14:tracePt t="68576" x="3768725" y="4205288"/>
          <p14:tracePt t="68591" x="3759200" y="4197350"/>
          <p14:tracePt t="68595" x="3741738" y="4187825"/>
          <p14:tracePt t="68599" x="3714750" y="4160838"/>
          <p14:tracePt t="68614" x="3687763" y="4143375"/>
          <p14:tracePt t="68630" x="3652838" y="4116388"/>
          <p14:tracePt t="68674" x="3643313" y="4116388"/>
          <p14:tracePt t="68688" x="3633788" y="4116388"/>
          <p14:tracePt t="68689" x="3625850" y="4108450"/>
          <p14:tracePt t="68698" x="3616325" y="4089400"/>
          <p14:tracePt t="68714" x="3608388" y="4081463"/>
          <p14:tracePt t="68731" x="3581400" y="4054475"/>
          <p14:tracePt t="68748" x="3562350" y="4054475"/>
          <p14:tracePt t="68765" x="3527425" y="4000500"/>
          <p14:tracePt t="68781" x="3490913" y="3973513"/>
          <p14:tracePt t="68798" x="3455988" y="3956050"/>
          <p14:tracePt t="68816" x="3446463" y="3956050"/>
          <p14:tracePt t="68863" x="3446463" y="3946525"/>
          <p14:tracePt t="68879" x="3438525" y="3946525"/>
          <p14:tracePt t="68901" x="3419475" y="3938588"/>
          <p14:tracePt t="68929" x="3419475" y="3929063"/>
          <p14:tracePt t="68937" x="3411538" y="3919538"/>
          <p14:tracePt t="68937" x="3411538" y="3911600"/>
          <p14:tracePt t="68947" x="3402013" y="3884613"/>
          <p14:tracePt t="68965" x="3384550" y="3875088"/>
          <p14:tracePt t="68981" x="3375025" y="3867150"/>
          <p14:tracePt t="69057" x="3375025" y="3857625"/>
          <p14:tracePt t="69062" x="3367088" y="3848100"/>
          <p14:tracePt t="69106" x="3367088" y="3840163"/>
          <p14:tracePt t="69109" x="3367088" y="3830638"/>
          <p14:tracePt t="69137" x="3367088" y="3822700"/>
          <p14:tracePt t="69141" x="3367088" y="3813175"/>
          <p14:tracePt t="69335" x="3384550" y="3813175"/>
          <p14:tracePt t="69346" x="3384550" y="3822700"/>
          <p14:tracePt t="69362" x="3402013" y="3830638"/>
          <p14:tracePt t="69366" x="3411538" y="3840163"/>
          <p14:tracePt t="69375" x="3446463" y="3867150"/>
          <p14:tracePt t="69382" x="3473450" y="3884613"/>
          <p14:tracePt t="69398" x="3544888" y="3938588"/>
          <p14:tracePt t="69415" x="3616325" y="3965575"/>
          <p14:tracePt t="69432" x="3670300" y="3973513"/>
          <p14:tracePt t="69448" x="3714750" y="3983038"/>
          <p14:tracePt t="69465" x="3751263" y="3983038"/>
          <p14:tracePt t="69482" x="3776663" y="3983038"/>
          <p14:tracePt t="69499" x="3795713" y="3973513"/>
          <p14:tracePt t="69555" x="3803650" y="3965575"/>
          <p14:tracePt t="69558" x="3813175" y="3965575"/>
          <p14:tracePt t="69747" x="3803650" y="3965575"/>
          <p14:tracePt t="69763" x="3776663" y="3965575"/>
          <p14:tracePt t="69766" x="3751263" y="3965575"/>
          <p14:tracePt t="69778" x="3697288" y="3973513"/>
          <p14:tracePt t="69782" x="3643313" y="3990975"/>
          <p14:tracePt t="69798" x="3571875" y="4010025"/>
          <p14:tracePt t="69815" x="3527425" y="4037013"/>
          <p14:tracePt t="69832" x="3509963" y="4054475"/>
          <p14:tracePt t="69849" x="3490913" y="4054475"/>
          <p14:tracePt t="69866" x="3482975" y="4062413"/>
          <p14:tracePt t="69909" x="3473450" y="4062413"/>
          <p14:tracePt t="69922" x="3465513" y="4062413"/>
          <p14:tracePt t="69926" x="3455988" y="4062413"/>
          <p14:tracePt t="69938" x="3419475" y="4062413"/>
          <p14:tracePt t="69948" x="3394075" y="4054475"/>
          <p14:tracePt t="69965" x="3375025" y="4054475"/>
          <p14:tracePt t="69982" x="3367088" y="4037013"/>
          <p14:tracePt t="69999" x="3357563" y="4010025"/>
          <p14:tracePt t="70015" x="3348038" y="3983038"/>
          <p14:tracePt t="70032" x="3348038" y="3965575"/>
          <p14:tracePt t="70049" x="3348038" y="3956050"/>
          <p14:tracePt t="70065" x="3330575" y="3938588"/>
          <p14:tracePt t="70082" x="3330575" y="3919538"/>
          <p14:tracePt t="70099" x="3330575" y="3911600"/>
          <p14:tracePt t="70135" x="3330575" y="3902075"/>
          <p14:tracePt t="70291" x="3330575" y="3894138"/>
          <p14:tracePt t="70371" x="3322638" y="3902075"/>
          <p14:tracePt t="70375" x="3322638" y="3911600"/>
          <p14:tracePt t="70387" x="3322638" y="3919538"/>
          <p14:tracePt t="70402" x="3313113" y="3938588"/>
          <p14:tracePt t="70419" x="3313113" y="3946525"/>
          <p14:tracePt t="70533" x="3313113" y="3956050"/>
          <p14:tracePt t="70536" x="3313113" y="3965575"/>
          <p14:tracePt t="70553" x="3313113" y="3973513"/>
          <p14:tracePt t="70555" x="3313113" y="3983038"/>
          <p14:tracePt t="70567" x="3313113" y="4010025"/>
          <p14:tracePt t="70583" x="3348038" y="4044950"/>
          <p14:tracePt t="70601" x="3384550" y="4062413"/>
          <p14:tracePt t="70616" x="3411538" y="4081463"/>
          <p14:tracePt t="70677" x="3429000" y="4081463"/>
          <p14:tracePt t="70690" x="3438525" y="4081463"/>
          <p14:tracePt t="70820" x="3429000" y="4071938"/>
          <p14:tracePt t="70825" x="3411538" y="4062413"/>
          <p14:tracePt t="70836" x="3375025" y="4044950"/>
          <p14:tracePt t="70840" x="3348038" y="4037013"/>
          <p14:tracePt t="70849" x="3286125" y="4010025"/>
          <p14:tracePt t="70866" x="3251200" y="3990975"/>
          <p14:tracePt t="70883" x="3044825" y="3911600"/>
          <p14:tracePt t="70901" x="2874963" y="3857625"/>
          <p14:tracePt t="70916" x="2687638" y="3776663"/>
          <p14:tracePt t="70933" x="2517775" y="3714750"/>
          <p14:tracePt t="70949" x="2357438" y="3670300"/>
          <p14:tracePt t="70966" x="2251075" y="3643313"/>
          <p14:tracePt t="70982" x="2187575" y="3633788"/>
          <p14:tracePt t="70999" x="2133600" y="3608388"/>
          <p14:tracePt t="71017" x="2098675" y="3598863"/>
          <p14:tracePt t="71032" x="2036763" y="3581400"/>
          <p14:tracePt t="71049" x="1982788" y="3562350"/>
          <p14:tracePt t="71065" x="1893888" y="3554413"/>
          <p14:tracePt t="71082" x="1785938" y="3536950"/>
          <p14:tracePt t="71099" x="1616075" y="3517900"/>
          <p14:tracePt t="71116" x="1465263" y="3490913"/>
          <p14:tracePt t="71133" x="1366838" y="3482975"/>
          <p14:tracePt t="71149" x="1330325" y="3482975"/>
          <p14:tracePt t="71429" x="1312863" y="3482975"/>
          <p14:tracePt t="71433" x="1303338" y="3482975"/>
          <p14:tracePt t="71444" x="1285875" y="3500438"/>
          <p14:tracePt t="71448" x="1285875" y="3527425"/>
          <p14:tracePt t="71466" x="1285875" y="3554413"/>
          <p14:tracePt t="71483" x="1285875" y="3589338"/>
          <p14:tracePt t="71499" x="1285875" y="3625850"/>
          <p14:tracePt t="71516" x="1303338" y="3660775"/>
          <p14:tracePt t="71533" x="1374775" y="3679825"/>
          <p14:tracePt t="71549" x="1438275" y="3687763"/>
          <p14:tracePt t="71565" x="1562100" y="3687763"/>
          <p14:tracePt t="71584" x="1581150" y="3679825"/>
          <p14:tracePt t="71600" x="1633538" y="3652838"/>
          <p14:tracePt t="71617" x="1652588" y="3633788"/>
          <p14:tracePt t="71633" x="1660525" y="3616325"/>
          <p14:tracePt t="71668" x="1660525" y="3608388"/>
          <p14:tracePt t="71670" x="1679575" y="3589338"/>
          <p14:tracePt t="71705" x="1679575" y="3581400"/>
          <p14:tracePt t="71706" x="1687513" y="3562350"/>
          <p14:tracePt t="71717" x="1687513" y="3536950"/>
          <p14:tracePt t="71733" x="1687513" y="3500438"/>
          <p14:tracePt t="71751" x="1687513" y="3490913"/>
          <p14:tracePt t="71766" x="1687513" y="3482975"/>
          <p14:tracePt t="71766" x="1687513" y="3473450"/>
          <p14:tracePt t="71784" x="1687513" y="3455988"/>
          <p14:tracePt t="71800" x="1687513" y="3446463"/>
          <p14:tracePt t="71844" x="1687513" y="3438525"/>
          <p14:tracePt t="71848" x="1660525" y="3438525"/>
          <p14:tracePt t="71862" x="1633538" y="3429000"/>
          <p14:tracePt t="71866" x="1608138" y="3429000"/>
          <p14:tracePt t="71925" x="1598613" y="3429000"/>
          <p14:tracePt t="71928" x="1589088" y="3429000"/>
          <p14:tracePt t="71940" x="1571625" y="3429000"/>
          <p14:tracePt t="71949" x="1562100" y="3429000"/>
          <p14:tracePt t="71950" x="1544638" y="3438525"/>
          <p14:tracePt t="71967" x="1527175" y="3438525"/>
          <p14:tracePt t="71984" x="1509713" y="3455988"/>
          <p14:tracePt t="72000" x="1490663" y="3473450"/>
          <p14:tracePt t="72017" x="1465263" y="3500438"/>
          <p14:tracePt t="72049" x="1446213" y="3509963"/>
          <p14:tracePt t="72052" x="1419225" y="3544888"/>
          <p14:tracePt t="72067" x="1393825" y="3598863"/>
          <p14:tracePt t="72083" x="1384300" y="3643313"/>
          <p14:tracePt t="72100" x="1374775" y="3670300"/>
          <p14:tracePt t="72100" x="1374775" y="3660775"/>
          <p14:tracePt t="72139" x="1384300" y="3660775"/>
          <p14:tracePt t="72140" x="1411288" y="3679825"/>
          <p14:tracePt t="72151" x="1446213" y="3687763"/>
          <p14:tracePt t="72167" x="1490663" y="3687763"/>
          <p14:tracePt t="72183" x="1544638" y="3697288"/>
          <p14:tracePt t="72201" x="1581150" y="3705225"/>
          <p14:tracePt t="72217" x="1625600" y="3705225"/>
          <p14:tracePt t="72236" x="1660525" y="3697288"/>
          <p14:tracePt t="72250" x="1704975" y="3679825"/>
          <p14:tracePt t="72267" x="1751013" y="3643313"/>
          <p14:tracePt t="72284" x="1785938" y="3616325"/>
          <p14:tracePt t="72300" x="1830388" y="3581400"/>
          <p14:tracePt t="72317" x="1857375" y="3527425"/>
          <p14:tracePt t="72334" x="1866900" y="3482975"/>
          <p14:tracePt t="72351" x="1884363" y="3446463"/>
          <p14:tracePt t="72367" x="1884363" y="3411538"/>
          <p14:tracePt t="72384" x="1884363" y="3402013"/>
          <p14:tracePt t="72401" x="1884363" y="3384550"/>
          <p14:tracePt t="72417" x="1884363" y="3375025"/>
          <p14:tracePt t="72470" x="1874838" y="3357563"/>
          <p14:tracePt t="72474" x="1857375" y="3357563"/>
          <p14:tracePt t="72486" x="1847850" y="3348038"/>
          <p14:tracePt t="72490" x="1822450" y="3340100"/>
          <p14:tracePt t="72502" x="1803400" y="3340100"/>
          <p14:tracePt t="72516" x="1776413" y="3330575"/>
          <p14:tracePt t="72533" x="1704975" y="3330575"/>
          <p14:tracePt t="72550" x="1660525" y="3330575"/>
          <p14:tracePt t="72566" x="1616075" y="3330575"/>
          <p14:tracePt t="72583" x="1598613" y="3340100"/>
          <p14:tracePt t="72618" x="1571625" y="3375025"/>
          <p14:tracePt t="72618" x="1554163" y="3394075"/>
          <p14:tracePt t="72632" x="1482725" y="3446463"/>
          <p14:tracePt t="72650" x="1455738" y="3490913"/>
          <p14:tracePt t="72666" x="1446213" y="3527425"/>
          <p14:tracePt t="72683" x="1446213" y="3554413"/>
          <p14:tracePt t="72700" x="1446213" y="3571875"/>
          <p14:tracePt t="72716" x="1446213" y="3598863"/>
          <p14:tracePt t="72733" x="1446213" y="3616325"/>
          <p14:tracePt t="72750" x="1455738" y="3625850"/>
          <p14:tracePt t="72766" x="1490663" y="3643313"/>
          <p14:tracePt t="72784" x="1554163" y="3660775"/>
          <p14:tracePt t="72800" x="1608138" y="3660775"/>
          <p14:tracePt t="72817" x="1704975" y="3670300"/>
          <p14:tracePt t="72834" x="1785938" y="3679825"/>
          <p14:tracePt t="72851" x="1803400" y="3687763"/>
          <p14:tracePt t="72867" x="1901825" y="3687763"/>
          <p14:tracePt t="72884" x="1919288" y="3687763"/>
          <p14:tracePt t="72901" x="1955800" y="3687763"/>
          <p14:tracePt t="72917" x="1982788" y="3643313"/>
          <p14:tracePt t="72935" x="2000250" y="3616325"/>
          <p14:tracePt t="72950" x="2000250" y="3571875"/>
          <p14:tracePt t="72967" x="2000250" y="3554413"/>
          <p14:tracePt t="72984" x="2000250" y="3500438"/>
          <p14:tracePt t="73001" x="2000250" y="3455988"/>
          <p14:tracePt t="73017" x="1938338" y="3367088"/>
          <p14:tracePt t="73034" x="1884363" y="3313113"/>
          <p14:tracePt t="73050" x="1866900" y="3295650"/>
          <p14:tracePt t="73067" x="1812925" y="3286125"/>
          <p14:tracePt t="73083" x="1758950" y="3276600"/>
          <p14:tracePt t="73101" x="1714500" y="3276600"/>
          <p14:tracePt t="73118" x="1633538" y="3276600"/>
          <p14:tracePt t="73135" x="1544638" y="3276600"/>
          <p14:tracePt t="73151" x="1473200" y="3276600"/>
          <p14:tracePt t="73168" x="1438275" y="3276600"/>
          <p14:tracePt t="73184" x="1393825" y="3303588"/>
          <p14:tracePt t="73201" x="1347788" y="3340100"/>
          <p14:tracePt t="73218" x="1322388" y="3367088"/>
          <p14:tracePt t="73234" x="1312863" y="3375025"/>
          <p14:tracePt t="73251" x="1295400" y="3394075"/>
          <p14:tracePt t="73284" x="1295400" y="3411538"/>
          <p14:tracePt t="73287" x="1295400" y="3419475"/>
          <p14:tracePt t="73301" x="1303338" y="3438525"/>
          <p14:tracePt t="73318" x="1312863" y="3473450"/>
          <p14:tracePt t="73335" x="1322388" y="3473450"/>
          <p14:tracePt t="73351" x="1366838" y="3517900"/>
          <p14:tracePt t="73367" x="1401763" y="3536950"/>
          <p14:tracePt t="73384" x="1465263" y="3554413"/>
          <p14:tracePt t="73401" x="1544638" y="3589338"/>
          <p14:tracePt t="73419" x="1571625" y="3589338"/>
          <p14:tracePt t="73435" x="1598613" y="3589338"/>
          <p14:tracePt t="73451" x="1679575" y="3589338"/>
          <p14:tracePt t="73469" x="1679575" y="3581400"/>
          <p14:tracePt t="73484" x="1724025" y="3527425"/>
          <p14:tracePt t="73500" x="1741488" y="3500438"/>
          <p14:tracePt t="73518" x="1741488" y="3473450"/>
          <p14:tracePt t="73535" x="1741488" y="3438525"/>
          <p14:tracePt t="73577" x="1741488" y="3419475"/>
          <p14:tracePt t="73578" x="1731963" y="3394075"/>
          <p14:tracePt t="73584" x="1714500" y="3357563"/>
          <p14:tracePt t="73601" x="1704975" y="3330575"/>
          <p14:tracePt t="73619" x="1679575" y="3303588"/>
          <p14:tracePt t="73634" x="1660525" y="3268663"/>
          <p14:tracePt t="73652" x="1633538" y="3241675"/>
          <p14:tracePt t="73667" x="1598613" y="3241675"/>
          <p14:tracePt t="73684" x="1544638" y="3224213"/>
          <p14:tracePt t="73702" x="1490663" y="3214688"/>
          <p14:tracePt t="73718" x="1438275" y="3214688"/>
          <p14:tracePt t="73735" x="1374775" y="3214688"/>
          <p14:tracePt t="73751" x="1268413" y="3205163"/>
          <p14:tracePt t="73769" x="1241425" y="3224213"/>
          <p14:tracePt t="73785" x="1214438" y="3232150"/>
          <p14:tracePt t="73801" x="1196975" y="3251200"/>
          <p14:tracePt t="73819" x="1179513" y="3268663"/>
          <p14:tracePt t="73834" x="1179513" y="3286125"/>
          <p14:tracePt t="73851" x="1179513" y="3322638"/>
          <p14:tracePt t="73869" x="1179513" y="3348038"/>
          <p14:tracePt t="73885" x="1179513" y="3367088"/>
          <p14:tracePt t="73901" x="1179513" y="3394075"/>
          <p14:tracePt t="73917" x="1179513" y="3402013"/>
          <p14:tracePt t="73977" x="1187450" y="3411538"/>
          <p14:tracePt t="73981" x="1214438" y="3438525"/>
          <p14:tracePt t="73992" x="1231900" y="3446463"/>
          <p14:tracePt t="74001" x="1231900" y="3455988"/>
          <p14:tracePt t="74025" x="1241425" y="3473450"/>
          <p14:tracePt t="74034" x="1268413" y="3473450"/>
          <p14:tracePt t="74035" x="1374775" y="3473450"/>
          <p14:tracePt t="74050" x="1482725" y="3473450"/>
          <p14:tracePt t="74067" x="1554163" y="3455988"/>
          <p14:tracePt t="74084" x="1589088" y="3411538"/>
          <p14:tracePt t="74102" x="1598613" y="3375025"/>
          <p14:tracePt t="74117" x="1598613" y="3330575"/>
          <p14:tracePt t="74135" x="1598613" y="3295650"/>
          <p14:tracePt t="74135" x="1598613" y="3259138"/>
          <p14:tracePt t="74153" x="1598613" y="3214688"/>
          <p14:tracePt t="74168" x="1598613" y="3187700"/>
          <p14:tracePt t="74185" x="1571625" y="3152775"/>
          <p14:tracePt t="74201" x="1544638" y="3133725"/>
          <p14:tracePt t="74218" x="1536700" y="3125788"/>
          <p14:tracePt t="74235" x="1509713" y="3125788"/>
          <p14:tracePt t="74250" x="1473200" y="3125788"/>
          <p14:tracePt t="74285" x="1419225" y="3125788"/>
          <p14:tracePt t="74286" x="1374775" y="3125788"/>
          <p14:tracePt t="74302" x="1312863" y="3133725"/>
          <p14:tracePt t="74318" x="1250950" y="3160713"/>
          <p14:tracePt t="74334" x="1179513" y="3205163"/>
          <p14:tracePt t="74351" x="1133475" y="3259138"/>
          <p14:tracePt t="74368" x="1098550" y="3295650"/>
          <p14:tracePt t="74385" x="1081088" y="3330575"/>
          <p14:tracePt t="74401" x="1071563" y="3340100"/>
          <p14:tracePt t="74418" x="1062038" y="3367088"/>
          <p14:tracePt t="74536" x="1081088" y="3375025"/>
          <p14:tracePt t="74541" x="1081088" y="3384550"/>
          <p14:tracePt t="74553" x="1098550" y="3394075"/>
          <p14:tracePt t="74554" x="1187450" y="3419475"/>
          <p14:tracePt t="74568" x="1276350" y="3446463"/>
          <p14:tracePt t="74585" x="1374775" y="3455988"/>
          <p14:tracePt t="74602" x="1446213" y="3455988"/>
          <p14:tracePt t="74617" x="1473200" y="3455988"/>
          <p14:tracePt t="74635" x="1509713" y="3455988"/>
          <p14:tracePt t="74652" x="1554163" y="3429000"/>
          <p14:tracePt t="74669" x="1581150" y="3394075"/>
          <p14:tracePt t="74685" x="1598613" y="3375025"/>
          <p14:tracePt t="74702" x="1598613" y="3367088"/>
          <p14:tracePt t="74718" x="1598613" y="3340100"/>
          <p14:tracePt t="74735" x="1598613" y="3330575"/>
          <p14:tracePt t="74752" x="1598613" y="3322638"/>
          <p14:tracePt t="74825" x="1598613" y="3295650"/>
          <p14:tracePt t="74841" x="1589088" y="3295650"/>
          <p14:tracePt t="74858" x="1581150" y="3295650"/>
          <p14:tracePt t="74860" x="1562100" y="3295650"/>
          <p14:tracePt t="74860" x="1544638" y="3295650"/>
          <p14:tracePt t="74873" x="1527175" y="3295650"/>
          <p14:tracePt t="74885" x="1473200" y="3340100"/>
          <p14:tracePt t="74901" x="1446213" y="3367088"/>
          <p14:tracePt t="74918" x="1428750" y="3394075"/>
          <p14:tracePt t="74935" x="1401763" y="3438525"/>
          <p14:tracePt t="74951" x="1401763" y="3455988"/>
          <p14:tracePt t="74968" x="1401763" y="3500438"/>
          <p14:tracePt t="74984" x="1428750" y="3544888"/>
          <p14:tracePt t="75018" x="1473200" y="3544888"/>
          <p14:tracePt t="75035" x="1536700" y="3562350"/>
          <p14:tracePt t="75036" x="1581150" y="3562350"/>
          <p14:tracePt t="75050" x="1608138" y="3562350"/>
          <p14:tracePt t="75068" x="1652588" y="3544888"/>
          <p14:tracePt t="75085" x="1687513" y="3527425"/>
          <p14:tracePt t="75085" x="1714500" y="3509963"/>
          <p14:tracePt t="75103" x="1731963" y="3490913"/>
          <p14:tracePt t="75117" x="1751013" y="3455988"/>
          <p14:tracePt t="75163" x="1751013" y="3438525"/>
          <p14:tracePt t="75169" x="1751013" y="3419475"/>
          <p14:tracePt t="75178" x="1741488" y="3375025"/>
          <p14:tracePt t="75185" x="1731963" y="3348038"/>
          <p14:tracePt t="75203" x="1697038" y="3322638"/>
          <p14:tracePt t="75218" x="1633538" y="3303588"/>
          <p14:tracePt t="75235" x="1581150" y="3303588"/>
          <p14:tracePt t="75251" x="1517650" y="3303588"/>
          <p14:tracePt t="75268" x="1438275" y="3303588"/>
          <p14:tracePt t="75285" x="1366838" y="3322638"/>
          <p14:tracePt t="75302" x="1295400" y="3348038"/>
          <p14:tracePt t="75319" x="1268413" y="3394075"/>
          <p14:tracePt t="75335" x="1250950" y="3411538"/>
          <p14:tracePt t="75351" x="1250950" y="3429000"/>
          <p14:tracePt t="75368" x="1250950" y="3446463"/>
          <p14:tracePt t="75385" x="1250950" y="3473450"/>
          <p14:tracePt t="75403" x="1258888" y="3482975"/>
          <p14:tracePt t="75419" x="1295400" y="3500438"/>
          <p14:tracePt t="75435" x="1374775" y="3527425"/>
          <p14:tracePt t="75452" x="1536700" y="3554413"/>
          <p14:tracePt t="75469" x="1704975" y="3581400"/>
          <p14:tracePt t="75469" x="1785938" y="3581400"/>
          <p14:tracePt t="75487" x="1919288" y="3581400"/>
          <p14:tracePt t="75503" x="1990725" y="3571875"/>
          <p14:tracePt t="75518" x="2017713" y="3554413"/>
          <p14:tracePt t="75535" x="2036763" y="3536950"/>
          <p14:tracePt t="75578" x="2044700" y="3527425"/>
          <p14:tracePt t="75610" x="2044700" y="3517900"/>
          <p14:tracePt t="75626" x="2036763" y="3517900"/>
          <p14:tracePt t="75630" x="2017713" y="3517900"/>
          <p14:tracePt t="75643" x="2000250" y="3517900"/>
          <p14:tracePt t="75659" x="1982788" y="3517900"/>
          <p14:tracePt t="75675" x="1973263" y="3517900"/>
          <p14:tracePt t="75678" x="1955800" y="3517900"/>
          <p14:tracePt t="75705" x="1946275" y="3517900"/>
          <p14:tracePt t="75736" x="1938338" y="3517900"/>
          <p14:tracePt t="75743" x="1928813" y="3517900"/>
          <p14:tracePt t="76043" x="1901825" y="3517900"/>
          <p14:tracePt t="76046" x="1866900" y="3517900"/>
          <p14:tracePt t="76059" x="1847850" y="3527425"/>
          <p14:tracePt t="76060" x="1830388" y="3527425"/>
          <p14:tracePt t="76068" x="1795463" y="3554413"/>
          <p14:tracePt t="76085" x="0" y="0"/>
        </p14:tracePtLst>
        <p14:tracePtLst>
          <p14:tracePt t="80816" x="750888" y="5751513"/>
          <p14:tracePt t="80836" x="741363" y="5759450"/>
          <p14:tracePt t="80848" x="741363" y="5768975"/>
          <p14:tracePt t="80861" x="731838" y="5786438"/>
          <p14:tracePt t="80864" x="723900" y="5786438"/>
          <p14:tracePt t="80877" x="704850" y="5813425"/>
          <p14:tracePt t="80893" x="696913" y="5840413"/>
          <p14:tracePt t="80907" x="679450" y="5857875"/>
          <p14:tracePt t="80940" x="679450" y="5875338"/>
          <p14:tracePt t="80956" x="679450" y="5884863"/>
          <p14:tracePt t="80970" x="669925" y="5884863"/>
          <p14:tracePt t="80987" x="669925" y="5911850"/>
          <p14:tracePt t="81004" x="669925" y="5938838"/>
          <p14:tracePt t="81005" x="642938" y="5991225"/>
          <p14:tracePt t="81020" x="625475" y="6037263"/>
          <p14:tracePt t="81037" x="598488" y="6089650"/>
          <p14:tracePt t="81053" x="581025" y="6126163"/>
          <p14:tracePt t="81070" x="544513" y="6170613"/>
          <p14:tracePt t="81086" x="527050" y="6197600"/>
          <p14:tracePt t="81103" x="517525" y="6205538"/>
          <p14:tracePt t="81260" x="509588" y="6205538"/>
          <p14:tracePt t="81276" x="509588" y="6180138"/>
          <p14:tracePt t="81276" x="509588" y="6153150"/>
          <p14:tracePt t="81287" x="500063" y="6089650"/>
          <p14:tracePt t="81304" x="490538" y="6037263"/>
          <p14:tracePt t="81320" x="473075" y="5983288"/>
          <p14:tracePt t="81337" x="465138" y="5965825"/>
          <p14:tracePt t="81372" x="465138" y="5956300"/>
          <p14:tracePt t="81436" x="455613" y="5956300"/>
          <p14:tracePt t="81438" x="438150" y="5956300"/>
          <p14:tracePt t="81628" x="438150" y="5946775"/>
          <p14:tracePt t="81633" x="438150" y="5938838"/>
          <p14:tracePt t="81643" x="438150" y="5919788"/>
          <p14:tracePt t="81654" x="438150" y="5884863"/>
          <p14:tracePt t="81655" x="419100" y="5848350"/>
          <p14:tracePt t="81670" x="393700" y="5786438"/>
          <p14:tracePt t="81687" x="374650" y="5759450"/>
          <p14:tracePt t="81704" x="366713" y="5741988"/>
          <p14:tracePt t="81720" x="366713" y="5724525"/>
          <p14:tracePt t="82190" x="357188" y="5724525"/>
          <p14:tracePt t="82253" x="357188" y="5732463"/>
          <p14:tracePt t="82270" x="357188" y="5759450"/>
          <p14:tracePt t="82275" x="357188" y="5786438"/>
          <p14:tracePt t="82286" x="374650" y="5911850"/>
          <p14:tracePt t="82294" x="393700" y="5956300"/>
          <p14:tracePt t="82304" x="438150" y="6045200"/>
          <p14:tracePt t="82321" x="482600" y="6153150"/>
          <p14:tracePt t="82337" x="527050" y="6242050"/>
          <p14:tracePt t="82354" x="561975" y="6313488"/>
          <p14:tracePt t="82371" x="588963" y="6375400"/>
          <p14:tracePt t="82387" x="588963" y="6394450"/>
          <p14:tracePt t="82639" x="615950" y="6394450"/>
          <p14:tracePt t="82642" x="625475" y="6394450"/>
          <p14:tracePt t="82653" x="652463" y="6411913"/>
          <p14:tracePt t="82687" x="669925" y="6411913"/>
          <p14:tracePt t="82691" x="679450" y="6411913"/>
          <p14:tracePt t="82705" x="696913" y="6411913"/>
          <p14:tracePt t="82706" x="714375" y="6411913"/>
          <p14:tracePt t="82722" x="741363" y="6411913"/>
          <p14:tracePt t="82767" x="750888" y="6411913"/>
          <p14:tracePt t="82782" x="758825" y="6411913"/>
          <p14:tracePt t="82783" x="768350" y="6411913"/>
          <p14:tracePt t="82787" x="812800" y="6411913"/>
          <p14:tracePt t="82804" x="857250" y="6411913"/>
          <p14:tracePt t="82821" x="919163" y="6411913"/>
          <p14:tracePt t="82838" x="973138" y="6411913"/>
          <p14:tracePt t="82855" x="1009650" y="6411913"/>
          <p14:tracePt t="82871" x="1017588" y="6411913"/>
          <p14:tracePt t="82888" x="1036638" y="6411913"/>
          <p14:tracePt t="82991" x="1036638" y="6402388"/>
          <p14:tracePt t="82994" x="1036638" y="6394450"/>
          <p14:tracePt t="83006" x="1036638" y="6384925"/>
          <p14:tracePt t="83010" x="1036638" y="6375400"/>
          <p14:tracePt t="83023" x="1036638" y="6340475"/>
          <p14:tracePt t="83038" x="1036638" y="6296025"/>
          <p14:tracePt t="83054" x="1036638" y="6259513"/>
          <p14:tracePt t="83071" x="1036638" y="6232525"/>
          <p14:tracePt t="83088" x="1036638" y="6215063"/>
          <p14:tracePt t="83088" x="1036638" y="6197600"/>
          <p14:tracePt t="83106" x="1036638" y="6188075"/>
          <p14:tracePt t="83121" x="1036638" y="6170613"/>
          <p14:tracePt t="83138" x="1036638" y="6161088"/>
          <p14:tracePt t="83155" x="1036638" y="6153150"/>
          <p14:tracePt t="83214" x="1036638" y="6143625"/>
          <p14:tracePt t="83217" x="1036638" y="6134100"/>
          <p14:tracePt t="83247" x="1044575" y="6126163"/>
          <p14:tracePt t="83262" x="1054100" y="6108700"/>
          <p14:tracePt t="83278" x="1062038" y="6089650"/>
          <p14:tracePt t="83312" x="1062038" y="6081713"/>
          <p14:tracePt t="83777" x="1071563" y="6081713"/>
          <p14:tracePt t="83937" x="1081088" y="6089650"/>
          <p14:tracePt t="84032" x="1081088" y="6099175"/>
          <p14:tracePt t="84036" x="1081088" y="6108700"/>
          <p14:tracePt t="84383" x="1081088" y="6116638"/>
          <p14:tracePt t="84387" x="1125538" y="6116638"/>
          <p14:tracePt t="84403" x="1179513" y="6116638"/>
          <p14:tracePt t="84421" x="1231900" y="6116638"/>
          <p14:tracePt t="84422" x="1339850" y="6116638"/>
          <p14:tracePt t="84438" x="1455738" y="6116638"/>
          <p14:tracePt t="84455" x="1544638" y="6116638"/>
          <p14:tracePt t="84471" x="1571625" y="6108700"/>
          <p14:tracePt t="84512" x="1581150" y="6108700"/>
          <p14:tracePt t="84516" x="1589088" y="6108700"/>
          <p14:tracePt t="84527" x="1616075" y="6081713"/>
          <p14:tracePt t="84537" x="1670050" y="6045200"/>
          <p14:tracePt t="84554" x="1714500" y="6010275"/>
          <p14:tracePt t="84571" x="1803400" y="5956300"/>
          <p14:tracePt t="84588" x="1847850" y="5919788"/>
          <p14:tracePt t="84605" x="1911350" y="5884863"/>
          <p14:tracePt t="84605" x="1946275" y="5867400"/>
          <p14:tracePt t="84625" x="1982788" y="5848350"/>
          <p14:tracePt t="84639" x="2062163" y="5786438"/>
          <p14:tracePt t="84657" x="2081213" y="5768975"/>
          <p14:tracePt t="84673" x="2089150" y="5759450"/>
          <p14:tracePt t="84756" x="2098675" y="5759450"/>
          <p14:tracePt t="84768" x="2108200" y="5759450"/>
          <p14:tracePt t="84772" x="2125663" y="5759450"/>
          <p14:tracePt t="84777" x="2179638" y="5759450"/>
          <p14:tracePt t="84789" x="2251075" y="5759450"/>
          <p14:tracePt t="84805" x="2303463" y="5759450"/>
          <p14:tracePt t="84822" x="2322513" y="5759450"/>
          <p14:tracePt t="84914" x="2322513" y="5768975"/>
          <p14:tracePt t="84918" x="2322513" y="5776913"/>
          <p14:tracePt t="84930" x="2322513" y="5795963"/>
          <p14:tracePt t="84934" x="2322513" y="5822950"/>
          <p14:tracePt t="84939" x="2295525" y="5848350"/>
          <p14:tracePt t="84955" x="2268538" y="5894388"/>
          <p14:tracePt t="84972" x="2241550" y="5938838"/>
          <p14:tracePt t="84989" x="2205038" y="5965825"/>
          <p14:tracePt t="85005" x="2179638" y="5991225"/>
          <p14:tracePt t="85022" x="2160588" y="6010275"/>
          <p14:tracePt t="85039" x="2133600" y="6027738"/>
          <p14:tracePt t="85055" x="2116138" y="6045200"/>
          <p14:tracePt t="85072" x="2108200" y="6072188"/>
          <p14:tracePt t="85089" x="2071688" y="6126163"/>
          <p14:tracePt t="85106" x="2062163" y="6143625"/>
          <p14:tracePt t="85122" x="2062163" y="6161088"/>
          <p14:tracePt t="85187" x="2062163" y="6170613"/>
          <p14:tracePt t="85202" x="2062163" y="6188075"/>
          <p14:tracePt t="85218" x="2044700" y="6197600"/>
          <p14:tracePt t="85222" x="2044700" y="6205538"/>
          <p14:tracePt t="85222" x="2044700" y="6215063"/>
          <p14:tracePt t="85238" x="2017713" y="6232525"/>
          <p14:tracePt t="85362" x="2009775" y="6242050"/>
          <p14:tracePt t="86259" x="2009775" y="6259513"/>
          <p14:tracePt t="86277" x="2009775" y="6269038"/>
          <p14:tracePt t="86291" x="2000250" y="6269038"/>
          <p14:tracePt t="91274" x="2009775" y="6269038"/>
          <p14:tracePt t="91467" x="2017713" y="6269038"/>
          <p14:tracePt t="91482" x="2027238" y="6269038"/>
          <p14:tracePt t="91486" x="2036763" y="6269038"/>
          <p14:tracePt t="91578" x="2044700" y="6269038"/>
          <p14:tracePt t="91582" x="2062163" y="6259513"/>
          <p14:tracePt t="91594" x="2081213" y="6251575"/>
          <p14:tracePt t="91598" x="2098675" y="6251575"/>
          <p14:tracePt t="91608" x="2133600" y="6242050"/>
          <p14:tracePt t="91608" x="2160588" y="6232525"/>
          <p14:tracePt t="91627" x="2214563" y="6232525"/>
          <p14:tracePt t="91642" x="2268538" y="6215063"/>
          <p14:tracePt t="91658" x="2322513" y="6215063"/>
          <p14:tracePt t="91675" x="2374900" y="6215063"/>
          <p14:tracePt t="91692" x="2393950" y="6205538"/>
          <p14:tracePt t="91708" x="2411413" y="6188075"/>
          <p14:tracePt t="91802" x="2419350" y="6188075"/>
          <p14:tracePt t="91807" x="2428875" y="6188075"/>
          <p14:tracePt t="91813" x="2446338" y="6188075"/>
          <p14:tracePt t="91825" x="2473325" y="6170613"/>
          <p14:tracePt t="91842" x="2500313" y="6161088"/>
          <p14:tracePt t="91858" x="2536825" y="6143625"/>
          <p14:tracePt t="91875" x="2554288" y="6143625"/>
          <p14:tracePt t="91892" x="2562225" y="6126163"/>
          <p14:tracePt t="91979" x="2571750" y="6126163"/>
          <p14:tracePt t="91983" x="2589213" y="6126163"/>
          <p14:tracePt t="91995" x="2598738" y="6126163"/>
          <p14:tracePt t="91996" x="2616200" y="6126163"/>
          <p14:tracePt t="92009" x="2687638" y="6126163"/>
          <p14:tracePt t="92026" x="2751138" y="6126163"/>
          <p14:tracePt t="92042" x="2813050" y="6126163"/>
          <p14:tracePt t="92058" x="2857500" y="6126163"/>
          <p14:tracePt t="92075" x="2894013" y="6126163"/>
          <p14:tracePt t="92092" x="2901950" y="6126163"/>
          <p14:tracePt t="92186" x="2911475" y="6143625"/>
          <p14:tracePt t="92190" x="2919413" y="6153150"/>
          <p14:tracePt t="92203" x="2919413" y="6161088"/>
          <p14:tracePt t="92219" x="2919413" y="6180138"/>
          <p14:tracePt t="92234" x="2919413" y="6188075"/>
          <p14:tracePt t="92235" x="2938463" y="6205538"/>
          <p14:tracePt t="92250" x="2938463" y="6232525"/>
          <p14:tracePt t="92261" x="2938463" y="6251575"/>
          <p14:tracePt t="92276" x="2938463" y="6276975"/>
          <p14:tracePt t="92293" x="2938463" y="6303963"/>
          <p14:tracePt t="92310" x="2938463" y="6330950"/>
          <p14:tracePt t="92325" x="2919413" y="6340475"/>
          <p14:tracePt t="92343" x="2894013" y="6367463"/>
          <p14:tracePt t="92359" x="2867025" y="6384925"/>
          <p14:tracePt t="92376" x="2847975" y="6402388"/>
          <p14:tracePt t="92393" x="2830513" y="6411913"/>
          <p14:tracePt t="92428" x="2822575" y="6411913"/>
          <p14:tracePt t="92476" x="2813050" y="6411913"/>
          <p14:tracePt t="92480" x="2803525" y="6411913"/>
          <p14:tracePt t="92491" x="2786063" y="6411913"/>
          <p14:tracePt t="92498" x="2768600" y="6411913"/>
          <p14:tracePt t="92509" x="2741613" y="6411913"/>
          <p14:tracePt t="92525" x="2714625" y="6411913"/>
          <p14:tracePt t="92542" x="2687638" y="6411913"/>
          <p14:tracePt t="92558" x="2670175" y="6411913"/>
          <p14:tracePt t="92576" x="2660650" y="6411913"/>
          <p14:tracePt t="92593" x="2660650" y="6394450"/>
          <p14:tracePt t="92609" x="2652713" y="6375400"/>
          <p14:tracePt t="92626" x="2652713" y="6340475"/>
          <p14:tracePt t="92643" x="2652713" y="6313488"/>
          <p14:tracePt t="92659" x="2652713" y="6286500"/>
          <p14:tracePt t="92676" x="2652713" y="6269038"/>
          <p14:tracePt t="92693" x="2652713" y="6251575"/>
          <p14:tracePt t="92749" x="2652713" y="6242050"/>
          <p14:tracePt t="92753" x="2652713" y="6232525"/>
          <p14:tracePt t="92765" x="2652713" y="6224588"/>
          <p14:tracePt t="92766" x="2652713" y="6215063"/>
          <p14:tracePt t="92776" x="2652713" y="6197600"/>
          <p14:tracePt t="92793" x="2652713" y="6170613"/>
          <p14:tracePt t="92809" x="2660650" y="6153150"/>
          <p14:tracePt t="92826" x="2687638" y="6116638"/>
          <p14:tracePt t="92826" x="2705100" y="6099175"/>
          <p14:tracePt t="92846" x="2724150" y="6072188"/>
          <p14:tracePt t="92861" x="2741613" y="6062663"/>
          <p14:tracePt t="92908" x="2751138" y="6054725"/>
          <p14:tracePt t="92961" x="2768600" y="6054725"/>
          <p14:tracePt t="92973" x="2768600" y="6062663"/>
          <p14:tracePt t="92976" x="2776538" y="6062663"/>
          <p14:tracePt t="92987" x="2813050" y="6081713"/>
          <p14:tracePt t="92994" x="2840038" y="6099175"/>
          <p14:tracePt t="93009" x="2847975" y="6099175"/>
          <p14:tracePt t="93085" x="2847975" y="6108700"/>
          <p14:tracePt t="93102" x="2847975" y="6116638"/>
          <p14:tracePt t="93105" x="2847975" y="6126163"/>
          <p14:tracePt t="93133" x="2847975" y="6134100"/>
          <p14:tracePt t="93435" x="2847975" y="6143625"/>
          <p14:tracePt t="93439" x="2847975" y="6153150"/>
          <p14:tracePt t="93485" x="2847975" y="6161088"/>
          <p14:tracePt t="93486" x="2847975" y="6188075"/>
          <p14:tracePt t="93500" x="2847975" y="6197600"/>
          <p14:tracePt t="93504" x="2840038" y="6205538"/>
          <p14:tracePt t="93533" x="2830513" y="6205538"/>
          <p14:tracePt t="93533" x="2830513" y="6215063"/>
          <p14:tracePt t="93548" x="2822575" y="6215063"/>
          <p14:tracePt t="93563" x="2795588" y="6232525"/>
          <p14:tracePt t="93575" x="2759075" y="6251575"/>
          <p14:tracePt t="93592" x="2732088" y="6259513"/>
          <p14:tracePt t="93610" x="2697163" y="6276975"/>
          <p14:tracePt t="93625" x="2670175" y="6276975"/>
          <p14:tracePt t="93642" x="2625725" y="6276975"/>
          <p14:tracePt t="93659" x="2581275" y="6276975"/>
          <p14:tracePt t="93675" x="2562225" y="6276975"/>
          <p14:tracePt t="93692" x="2544763" y="6276975"/>
          <p14:tracePt t="93708" x="2536825" y="6276975"/>
          <p14:tracePt t="93726" x="2527300" y="6276975"/>
          <p14:tracePt t="93839" x="2517775" y="6276975"/>
          <p14:tracePt t="93842" x="2509838" y="6276975"/>
          <p14:tracePt t="93859" x="2490788" y="6276975"/>
          <p14:tracePt t="93861" x="2482850" y="6276975"/>
          <p14:tracePt t="93934" x="2473325" y="6269038"/>
          <p14:tracePt t="93938" x="2473325" y="6259513"/>
          <p14:tracePt t="93966" x="2465388" y="6259513"/>
          <p14:tracePt t="93982" x="2465388" y="6251575"/>
          <p14:tracePt t="93999" x="2455863" y="6242050"/>
          <p14:tracePt t="94002" x="2455863" y="6232525"/>
          <p14:tracePt t="94012" x="2455863" y="6215063"/>
          <p14:tracePt t="94026" x="2446338" y="6197600"/>
          <p14:tracePt t="94043" x="2438400" y="6197600"/>
          <p14:tracePt t="94059" x="2438400" y="6180138"/>
          <p14:tracePt t="94076" x="2428875" y="6161088"/>
          <p14:tracePt t="94093" x="2428875" y="6134100"/>
          <p14:tracePt t="94110" x="2411413" y="6116638"/>
          <p14:tracePt t="94126" x="2411413" y="6099175"/>
          <p14:tracePt t="94143" x="2411413" y="6081713"/>
          <p14:tracePt t="94160" x="2411413" y="6072188"/>
          <p14:tracePt t="94195" x="2411413" y="6062663"/>
          <p14:tracePt t="94271" x="2401888" y="6062663"/>
          <p14:tracePt t="94275" x="2393950" y="6062663"/>
          <p14:tracePt t="94301" x="2384425" y="6062663"/>
          <p14:tracePt t="94319" x="2366963" y="6062663"/>
          <p14:tracePt t="94322" x="2366963" y="6072188"/>
          <p14:tracePt t="94622" x="2366963" y="6081713"/>
          <p14:tracePt t="94638" x="2374900" y="6081713"/>
          <p14:tracePt t="94654" x="2384425" y="6081713"/>
          <p14:tracePt t="94659" x="2411413" y="6081713"/>
          <p14:tracePt t="94666" x="2465388" y="6081713"/>
          <p14:tracePt t="94677" x="2517775" y="6081713"/>
          <p14:tracePt t="94694" x="2625725" y="6081713"/>
          <p14:tracePt t="94711" x="2759075" y="6081713"/>
          <p14:tracePt t="94727" x="2884488" y="6089650"/>
          <p14:tracePt t="94744" x="2973388" y="6089650"/>
          <p14:tracePt t="94760" x="3017838" y="6089650"/>
          <p14:tracePt t="94777" x="3027363" y="6089650"/>
          <p14:tracePt t="94794" x="3044825" y="6089650"/>
          <p14:tracePt t="94832" x="3054350" y="6089650"/>
          <p14:tracePt t="94844" x="3062288" y="6089650"/>
          <p14:tracePt t="94845" x="3071813" y="6089650"/>
          <p14:tracePt t="94860" x="3098800" y="6089650"/>
          <p14:tracePt t="94860" x="3116263" y="6089650"/>
          <p14:tracePt t="94894" x="3179763" y="6099175"/>
          <p14:tracePt t="94896" x="3224213" y="6099175"/>
          <p14:tracePt t="94912" x="3286125" y="6099175"/>
          <p14:tracePt t="94927" x="3357563" y="6099175"/>
          <p14:tracePt t="94944" x="3402013" y="6099175"/>
          <p14:tracePt t="94944" x="3411538" y="6099175"/>
          <p14:tracePt t="94963" x="3419475" y="6099175"/>
          <p14:tracePt t="94977" x="3438525" y="6099175"/>
          <p14:tracePt t="95023" x="3446463" y="6099175"/>
          <p14:tracePt t="95026" x="3455988" y="6099175"/>
          <p14:tracePt t="95055" x="3465513" y="6108700"/>
          <p14:tracePt t="96608" x="3465513" y="6126163"/>
          <p14:tracePt t="96704" x="3473450" y="6134100"/>
          <p14:tracePt t="96737" x="3482975" y="6134100"/>
          <p14:tracePt t="96833" x="3482975" y="6153150"/>
          <p14:tracePt t="96862" x="3482975" y="6161088"/>
          <p14:tracePt t="96868" x="3482975" y="6170613"/>
          <p14:tracePt t="97234" x="3490913" y="6170613"/>
          <p14:tracePt t="97250" x="3500438" y="6170613"/>
          <p14:tracePt t="97698" x="3500438" y="6180138"/>
          <p14:tracePt t="98564" x="3509963" y="6180138"/>
          <p14:tracePt t="98580" x="3527425" y="6180138"/>
          <p14:tracePt t="98597" x="3536950" y="6180138"/>
          <p14:tracePt t="98660" x="3544888" y="6180138"/>
          <p14:tracePt t="98677" x="3554413" y="6180138"/>
          <p14:tracePt t="98692" x="3562350" y="6180138"/>
          <p14:tracePt t="98695" x="3598863" y="6180138"/>
          <p14:tracePt t="98712" x="3625850" y="6170613"/>
          <p14:tracePt t="98728" x="3652838" y="6143625"/>
          <p14:tracePt t="98745" x="3687763" y="6126163"/>
          <p14:tracePt t="98762" x="3714750" y="6108700"/>
          <p14:tracePt t="98779" x="3741738" y="6099175"/>
          <p14:tracePt t="98796" x="3776663" y="6081713"/>
          <p14:tracePt t="98812" x="3803650" y="6081713"/>
          <p14:tracePt t="98829" x="3830638" y="6054725"/>
          <p14:tracePt t="98846" x="3867150" y="6045200"/>
          <p14:tracePt t="98863" x="3902075" y="6027738"/>
          <p14:tracePt t="98879" x="3919538" y="6018213"/>
          <p14:tracePt t="98896" x="3946525" y="6010275"/>
          <p14:tracePt t="98912" x="3973513" y="6000750"/>
          <p14:tracePt t="98929" x="4000500" y="5983288"/>
          <p14:tracePt t="98946" x="4037013" y="5983288"/>
          <p14:tracePt t="98962" x="4071938" y="5965825"/>
          <p14:tracePt t="98962" x="4089400" y="5965825"/>
          <p14:tracePt t="98981" x="4125913" y="5965825"/>
          <p14:tracePt t="98997" x="4187825" y="5965825"/>
          <p14:tracePt t="99012" x="4232275" y="5965825"/>
          <p14:tracePt t="99029" x="4259263" y="5965825"/>
          <p14:tracePt t="99045" x="4268788" y="5965825"/>
          <p14:tracePt t="99062" x="4286250" y="5973763"/>
          <p14:tracePt t="99079" x="4295775" y="5991225"/>
          <p14:tracePt t="99096" x="4313238" y="6018213"/>
          <p14:tracePt t="99114" x="4322763" y="6037263"/>
          <p14:tracePt t="99129" x="4340225" y="6062663"/>
          <p14:tracePt t="99146" x="4340225" y="6099175"/>
          <p14:tracePt t="99162" x="4357688" y="6134100"/>
          <p14:tracePt t="99179" x="4357688" y="6153150"/>
          <p14:tracePt t="99196" x="4357688" y="6205538"/>
          <p14:tracePt t="99212" x="4367213" y="6232525"/>
          <p14:tracePt t="99230" x="4375150" y="6269038"/>
          <p14:tracePt t="99246" x="4375150" y="6286500"/>
          <p14:tracePt t="99263" x="4375150" y="6303963"/>
          <p14:tracePt t="99278" x="4375150" y="6313488"/>
          <p14:tracePt t="99298" x="4375150" y="6330950"/>
          <p14:tracePt t="99314" x="4357688" y="6348413"/>
          <p14:tracePt t="99329" x="4348163" y="6348413"/>
          <p14:tracePt t="99346" x="4330700" y="6367463"/>
          <p14:tracePt t="99362" x="4276725" y="6402388"/>
          <p14:tracePt t="99380" x="4259263" y="6402388"/>
          <p14:tracePt t="99396" x="4241800" y="6419850"/>
          <p14:tracePt t="99413" x="4232275" y="6419850"/>
          <p14:tracePt t="99430" x="4205288" y="6419850"/>
          <p14:tracePt t="99445" x="4187825" y="6419850"/>
          <p14:tracePt t="99463" x="4170363" y="6419850"/>
          <p14:tracePt t="99479" x="4143375" y="6419850"/>
          <p14:tracePt t="99496" x="4116388" y="6419850"/>
          <p14:tracePt t="99512" x="4089400" y="6419850"/>
          <p14:tracePt t="99530" x="4037013" y="6419850"/>
          <p14:tracePt t="99546" x="4017963" y="6419850"/>
          <p14:tracePt t="99563" x="4000500" y="6419850"/>
          <p14:tracePt t="99580" x="3990975" y="6419850"/>
          <p14:tracePt t="99636" x="3983038" y="6419850"/>
          <p14:tracePt t="99652" x="3983038" y="6411913"/>
          <p14:tracePt t="99669" x="3973513" y="6394450"/>
          <p14:tracePt t="99670" x="3973513" y="6384925"/>
          <p14:tracePt t="99700" x="3973513" y="6375400"/>
          <p14:tracePt t="99733" x="3973513" y="6357938"/>
          <p14:tracePt t="99749" x="3973513" y="6348413"/>
          <p14:tracePt t="99754" x="3973513" y="6340475"/>
          <p14:tracePt t="99764" x="3973513" y="6330950"/>
          <p14:tracePt t="99781" x="3973513" y="6323013"/>
          <p14:tracePt t="99782" x="3973513" y="6286500"/>
          <p14:tracePt t="99797" x="3973513" y="6251575"/>
          <p14:tracePt t="99813" x="3983038" y="6215063"/>
          <p14:tracePt t="99829" x="4000500" y="6180138"/>
          <p14:tracePt t="99863" x="4010025" y="6153150"/>
          <p14:tracePt t="99864" x="4017963" y="6134100"/>
          <p14:tracePt t="99880" x="4027488" y="6116638"/>
          <p14:tracePt t="99896" x="4037013" y="6108700"/>
          <p14:tracePt t="99913" x="4062413" y="6099175"/>
          <p14:tracePt t="99931" x="4071938" y="6099175"/>
          <p14:tracePt t="99946" x="4089400" y="6089650"/>
          <p14:tracePt t="99963" x="4108450" y="6081713"/>
          <p14:tracePt t="99979" x="4125913" y="6081713"/>
          <p14:tracePt t="100023" x="4143375" y="6081713"/>
          <p14:tracePt t="100054" x="4152900" y="6081713"/>
          <p14:tracePt t="100058" x="4160838" y="6081713"/>
          <p14:tracePt t="100113" x="4170363" y="6081713"/>
          <p14:tracePt t="100123" x="4179888" y="6089650"/>
          <p14:tracePt t="100139" x="4179888" y="6108700"/>
          <p14:tracePt t="100153" x="4187825" y="6116638"/>
          <p14:tracePt t="100166" x="4187825" y="6126163"/>
          <p14:tracePt t="100166" x="4187825" y="6134100"/>
          <p14:tracePt t="100179" x="4187825" y="6143625"/>
          <p14:tracePt t="100196" x="4197350" y="6153150"/>
          <p14:tracePt t="100212" x="4197350" y="6161088"/>
          <p14:tracePt t="100229" x="4197350" y="6188075"/>
          <p14:tracePt t="100247" x="4197350" y="6197600"/>
          <p14:tracePt t="100263" x="4187825" y="6224588"/>
          <p14:tracePt t="100279" x="4170363" y="6242050"/>
          <p14:tracePt t="100296" x="4143375" y="6269038"/>
          <p14:tracePt t="100312" x="4108450" y="6276975"/>
          <p14:tracePt t="100359" x="4098925" y="6286500"/>
          <p14:tracePt t="100361" x="4089400" y="6286500"/>
          <p14:tracePt t="100630" x="4081463" y="6286500"/>
          <p14:tracePt t="101111" x="4071938" y="6286500"/>
          <p14:tracePt t="101127" x="4062413" y="6286500"/>
          <p14:tracePt t="101142" x="4054475" y="6286500"/>
          <p14:tracePt t="101146" x="4044950" y="6286500"/>
          <p14:tracePt t="101174" x="4037013" y="6286500"/>
          <p14:tracePt t="101179" x="4027488" y="6286500"/>
          <p14:tracePt t="101181" x="4017963" y="6276975"/>
          <p14:tracePt t="101197" x="3983038" y="6251575"/>
          <p14:tracePt t="101213" x="3938588" y="6232525"/>
          <p14:tracePt t="101230" x="3902075" y="6205538"/>
          <p14:tracePt t="101246" x="3848100" y="6188075"/>
          <p14:tracePt t="101265" x="3830638" y="6170613"/>
          <p14:tracePt t="101279" x="3813175" y="6170613"/>
          <p14:tracePt t="101297" x="3786188" y="6153150"/>
          <p14:tracePt t="101314" x="3759200" y="6134100"/>
          <p14:tracePt t="101330" x="3732213" y="6108700"/>
          <p14:tracePt t="101347" x="3697288" y="6089650"/>
          <p14:tracePt t="101363" x="3660775" y="6089650"/>
          <p14:tracePt t="101380" x="3633788" y="6072188"/>
          <p14:tracePt t="101397" x="3598863" y="6062663"/>
          <p14:tracePt t="101413" x="3562350" y="6054725"/>
          <p14:tracePt t="101430" x="3536950" y="6037263"/>
          <p14:tracePt t="101446" x="3482975" y="6037263"/>
          <p14:tracePt t="101465" x="3465513" y="6037263"/>
          <p14:tracePt t="101480" x="3446463" y="6037263"/>
          <p14:tracePt t="101516" x="3438525" y="6037263"/>
          <p14:tracePt t="101544" x="3429000" y="6037263"/>
          <p14:tracePt t="101564" x="3419475" y="6037263"/>
          <p14:tracePt t="101577" x="3411538" y="6037263"/>
          <p14:tracePt t="101593" x="3402013" y="6037263"/>
          <p14:tracePt t="101594" x="3394075" y="6037263"/>
          <p14:tracePt t="101613" x="3375025" y="6037263"/>
          <p14:tracePt t="102104" x="3367088" y="6037263"/>
          <p14:tracePt t="102253" x="3375025" y="6037263"/>
          <p14:tracePt t="102264" x="3402013" y="6037263"/>
          <p14:tracePt t="102280" x="3419475" y="6037263"/>
          <p14:tracePt t="102282" x="3446463" y="6037263"/>
          <p14:tracePt t="102297" x="3473450" y="6037263"/>
          <p14:tracePt t="102314" x="3490913" y="6037263"/>
          <p14:tracePt t="102331" x="3509963" y="6037263"/>
          <p14:tracePt t="102347" x="3527425" y="6037263"/>
          <p14:tracePt t="102445" x="3544888" y="6037263"/>
          <p14:tracePt t="102472" x="3554413" y="6037263"/>
          <p14:tracePt t="102476" x="3562350" y="6037263"/>
          <p14:tracePt t="102488" x="3571875" y="6037263"/>
          <p14:tracePt t="102493" x="3589338" y="6037263"/>
          <p14:tracePt t="102504" x="3616325" y="6037263"/>
          <p14:tracePt t="102513" x="3625850" y="6037263"/>
          <p14:tracePt t="102531" x="3633788" y="6037263"/>
          <p14:tracePt t="102547" x="3643313" y="6037263"/>
          <p14:tracePt t="102585" x="3652838" y="6037263"/>
          <p14:tracePt t="102597" x="3660775" y="6037263"/>
          <p14:tracePt t="102599" x="3670300" y="6037263"/>
          <p14:tracePt t="102614" x="3697288" y="6037263"/>
          <p14:tracePt t="102631" x="3751263" y="6054725"/>
          <p14:tracePt t="102648" x="3768725" y="6054725"/>
          <p14:tracePt t="102664" x="3803650" y="6054725"/>
          <p14:tracePt t="102681" x="3848100" y="6054725"/>
          <p14:tracePt t="102697" x="3867150" y="6054725"/>
          <p14:tracePt t="102714" x="3875088" y="6054725"/>
          <p14:tracePt t="102792" x="3894138" y="6054725"/>
          <p14:tracePt t="102809" x="3911600" y="6054725"/>
          <p14:tracePt t="102813" x="3919538" y="6054725"/>
          <p14:tracePt t="102815" x="3946525" y="6054725"/>
          <p14:tracePt t="102830" x="3965575" y="6054725"/>
          <p14:tracePt t="102847" x="4010025" y="6054725"/>
          <p14:tracePt t="102864" x="4044950" y="6054725"/>
          <p14:tracePt t="102880" x="4071938" y="6054725"/>
          <p14:tracePt t="102897" x="4089400" y="6054725"/>
          <p14:tracePt t="102913" x="4098925" y="6054725"/>
          <p14:tracePt t="102931" x="4108450" y="6054725"/>
          <p14:tracePt t="102948" x="4125913" y="6054725"/>
          <p14:tracePt t="102964" x="4133850" y="6054725"/>
          <p14:tracePt t="102980" x="4170363" y="6054725"/>
          <p14:tracePt t="102997" x="4205288" y="6054725"/>
          <p14:tracePt t="103014" x="4259263" y="6054725"/>
          <p14:tracePt t="103031" x="4303713" y="6054725"/>
          <p14:tracePt t="103048" x="4330700" y="6054725"/>
          <p14:tracePt t="103064" x="4357688" y="6054725"/>
          <p14:tracePt t="103081" x="4394200" y="6054725"/>
          <p14:tracePt t="103099" x="4411663" y="6054725"/>
          <p14:tracePt t="103114" x="4419600" y="6054725"/>
          <p14:tracePt t="103131" x="4438650" y="6054725"/>
          <p14:tracePt t="103148" x="4456113" y="6054725"/>
          <p14:tracePt t="103164" x="4473575" y="6054725"/>
          <p14:tracePt t="103181" x="4510088" y="6054725"/>
          <p14:tracePt t="103198" x="4562475" y="6081713"/>
          <p14:tracePt t="103215" x="4589463" y="6081713"/>
          <p14:tracePt t="103231" x="4643438" y="6081713"/>
          <p14:tracePt t="103247" x="4670425" y="6081713"/>
          <p14:tracePt t="103264" x="4687888" y="6081713"/>
          <p14:tracePt t="103280" x="4705350" y="6081713"/>
          <p14:tracePt t="103370" x="4714875" y="6081713"/>
          <p14:tracePt t="103387" x="4724400" y="6081713"/>
          <p14:tracePt t="103391" x="4732338" y="6081713"/>
          <p14:tracePt t="103404" x="4795838" y="6089650"/>
          <p14:tracePt t="103419" x="4822825" y="6089650"/>
          <p14:tracePt t="103420" x="4848225" y="6089650"/>
          <p14:tracePt t="103431" x="4894263" y="6089650"/>
          <p14:tracePt t="103448" x="4929188" y="6089650"/>
          <p14:tracePt t="103465" x="4956175" y="6089650"/>
          <p14:tracePt t="103978" x="4946650" y="6089650"/>
          <p14:tracePt t="103983" x="4938713" y="6089650"/>
          <p14:tracePt t="104000" x="4919663" y="6054725"/>
          <p14:tracePt t="104001" x="4911725" y="6027738"/>
          <p14:tracePt t="104015" x="4884738" y="5973763"/>
          <p14:tracePt t="104031" x="4857750" y="5867400"/>
          <p14:tracePt t="104047" x="4848225" y="5741988"/>
          <p14:tracePt t="104065" x="4803775" y="5599113"/>
          <p14:tracePt t="104082" x="4776788" y="5429250"/>
          <p14:tracePt t="104098" x="4768850" y="5224463"/>
          <p14:tracePt t="104115" x="4768850" y="4991100"/>
          <p14:tracePt t="104131" x="4768850" y="4786313"/>
          <p14:tracePt t="104148" x="4759325" y="4598988"/>
          <p14:tracePt t="104165" x="4741863" y="4429125"/>
          <p14:tracePt t="104181" x="4741863" y="4303713"/>
          <p14:tracePt t="104198" x="4741863" y="4179888"/>
          <p14:tracePt t="104215" x="4741863" y="4044950"/>
          <p14:tracePt t="104232" x="4741863" y="3938588"/>
          <p14:tracePt t="104248" x="4724400" y="3786188"/>
          <p14:tracePt t="104264" x="4687888" y="3571875"/>
          <p14:tracePt t="104281" x="4643438" y="3384550"/>
          <p14:tracePt t="104298" x="4625975" y="3241675"/>
          <p14:tracePt t="104315" x="4581525" y="3089275"/>
          <p14:tracePt t="104331" x="4537075" y="2919413"/>
          <p14:tracePt t="104348" x="4473575" y="2759075"/>
          <p14:tracePt t="104348" x="4456113" y="2687638"/>
          <p14:tracePt t="104368" x="4438650" y="2616200"/>
          <p14:tracePt t="104381" x="4384675" y="2428875"/>
          <p14:tracePt t="104400" x="4375150" y="2374900"/>
          <p14:tracePt t="104415" x="4348163" y="2241550"/>
          <p14:tracePt t="104432" x="4322763" y="2214563"/>
          <p14:tracePt t="104448" x="4313238" y="2160588"/>
          <p14:tracePt t="104465" x="4313238" y="2116138"/>
          <p14:tracePt t="104481" x="4303713" y="2062163"/>
          <p14:tracePt t="104498" x="4295775" y="2000250"/>
          <p14:tracePt t="104515" x="4295775" y="1965325"/>
          <p14:tracePt t="104532" x="4276725" y="1928813"/>
          <p14:tracePt t="104573" x="4276725" y="1911350"/>
          <p14:tracePt t="104653" x="4259263" y="1911350"/>
          <p14:tracePt t="104657" x="4241800" y="1911350"/>
          <p14:tracePt t="104671" x="4187825" y="1911350"/>
          <p14:tracePt t="104684" x="4160838" y="1919288"/>
          <p14:tracePt t="104684" x="4116388" y="1938338"/>
          <p14:tracePt t="104698" x="4017963" y="1982788"/>
          <p14:tracePt t="104714" x="3911600" y="2027238"/>
          <p14:tracePt t="104733" x="3884613" y="2036763"/>
          <p14:tracePt t="104748" x="3875088" y="2044700"/>
          <p14:tracePt t="104796" x="3857625" y="2062163"/>
          <p14:tracePt t="104812" x="3848100" y="2071688"/>
          <p14:tracePt t="104817" x="3848100" y="2081213"/>
          <p14:tracePt t="104829" x="3848100" y="2089150"/>
          <p14:tracePt t="104832" x="3822700" y="2108200"/>
          <p14:tracePt t="104848" x="3803650" y="2125663"/>
          <p14:tracePt t="104864" x="3786188" y="2160588"/>
          <p14:tracePt t="104881" x="3759200" y="2205038"/>
          <p14:tracePt t="104898" x="3759200" y="2241550"/>
          <p14:tracePt t="104915" x="3705225" y="2303463"/>
          <p14:tracePt t="104932" x="3679825" y="2366963"/>
          <p14:tracePt t="104948" x="3652838" y="2419350"/>
          <p14:tracePt t="104965" x="3616325" y="2490788"/>
          <p14:tracePt t="104982" x="3608388" y="2517775"/>
          <p14:tracePt t="104999" x="3598863" y="2536825"/>
          <p14:tracePt t="105015" x="3598863" y="2544763"/>
          <p14:tracePt t="105084" x="3589338" y="2554288"/>
          <p14:tracePt t="105180" x="3598863" y="2536825"/>
          <p14:tracePt t="105184" x="3633788" y="2500313"/>
          <p14:tracePt t="105198" x="3652838" y="2482850"/>
          <p14:tracePt t="105200" x="3714750" y="2438400"/>
          <p14:tracePt t="105214" x="3803650" y="2393950"/>
          <p14:tracePt t="105233" x="3875088" y="2347913"/>
          <p14:tracePt t="105250" x="3956050" y="2303463"/>
          <p14:tracePt t="105265" x="3990975" y="2286000"/>
          <p14:tracePt t="105282" x="4044950" y="2268538"/>
          <p14:tracePt t="105299" x="4071938" y="2251075"/>
          <p14:tracePt t="105316" x="4098925" y="2251075"/>
          <p14:tracePt t="105333" x="4133850" y="2232025"/>
          <p14:tracePt t="105348" x="4179888" y="2232025"/>
          <p14:tracePt t="105366" x="4214813" y="2232025"/>
          <p14:tracePt t="105382" x="4268788" y="2232025"/>
          <p14:tracePt t="105399" x="4330700" y="2251075"/>
          <p14:tracePt t="105416" x="4375150" y="2276475"/>
          <p14:tracePt t="105432" x="4394200" y="2286000"/>
          <p14:tracePt t="105449" x="4411663" y="2330450"/>
          <p14:tracePt t="105465" x="4411663" y="2366963"/>
          <p14:tracePt t="105482" x="4429125" y="2428875"/>
          <p14:tracePt t="105499" x="4438650" y="2509838"/>
          <p14:tracePt t="105515" x="4446588" y="2598738"/>
          <p14:tracePt t="105533" x="4456113" y="2687638"/>
          <p14:tracePt t="105549" x="4465638" y="2759075"/>
          <p14:tracePt t="105566" x="4483100" y="2803525"/>
          <p14:tracePt t="105582" x="4491038" y="2830513"/>
          <p14:tracePt t="105599" x="4491038" y="2847975"/>
          <p14:tracePt t="105616" x="4500563" y="2847975"/>
          <p14:tracePt t="105740" x="4500563" y="2874963"/>
          <p14:tracePt t="105744" x="4500563" y="2884488"/>
          <p14:tracePt t="105757" x="4500563" y="2919413"/>
          <p14:tracePt t="105760" x="4500563" y="2946400"/>
          <p14:tracePt t="105781" x="4510088" y="3036888"/>
          <p14:tracePt t="105782" x="4562475" y="3197225"/>
          <p14:tracePt t="105798" x="4643438" y="3357563"/>
          <p14:tracePt t="105815" x="4724400" y="3517900"/>
          <p14:tracePt t="105831" x="4803775" y="3697288"/>
          <p14:tracePt t="105848" x="4840288" y="3830638"/>
          <p14:tracePt t="105865" x="4902200" y="3983038"/>
          <p14:tracePt t="105881" x="4938713" y="4108450"/>
          <p14:tracePt t="105898" x="4983163" y="4232275"/>
          <p14:tracePt t="105915" x="5054600" y="4419600"/>
          <p14:tracePt t="105931" x="5072063" y="4483100"/>
          <p14:tracePt t="105949" x="5143500" y="4679950"/>
          <p14:tracePt t="105967" x="5187950" y="4795838"/>
          <p14:tracePt t="105984" x="5214938" y="4875213"/>
          <p14:tracePt t="105998" x="5214938" y="4902200"/>
          <p14:tracePt t="106015" x="5214938" y="4929188"/>
          <p14:tracePt t="106033" x="5224463" y="4956175"/>
          <p14:tracePt t="106049" x="5224463" y="5000625"/>
          <p14:tracePt t="106067" x="5224463" y="5045075"/>
          <p14:tracePt t="106083" x="5251450" y="5116513"/>
          <p14:tracePt t="106098" x="5276850" y="5197475"/>
          <p14:tracePt t="106116" x="5276850" y="5251450"/>
          <p14:tracePt t="106131" x="5303838" y="5330825"/>
          <p14:tracePt t="106148" x="5330825" y="5419725"/>
          <p14:tracePt t="106164" x="5357813" y="5500688"/>
          <p14:tracePt t="106182" x="5375275" y="5545138"/>
          <p14:tracePt t="106198" x="5375275" y="5581650"/>
          <p14:tracePt t="106214" x="5375275" y="5599113"/>
          <p14:tracePt t="106231" x="5375275" y="5616575"/>
          <p14:tracePt t="106247" x="5375275" y="5653088"/>
          <p14:tracePt t="106265" x="5375275" y="5697538"/>
          <p14:tracePt t="106281" x="5375275" y="5732463"/>
          <p14:tracePt t="106298" x="5375275" y="5776913"/>
          <p14:tracePt t="106315" x="5375275" y="5840413"/>
          <p14:tracePt t="106332" x="5394325" y="5894388"/>
          <p14:tracePt t="106332" x="5394325" y="5911850"/>
          <p14:tracePt t="106350" x="5402263" y="5965825"/>
          <p14:tracePt t="106366" x="5402263" y="5991225"/>
          <p14:tracePt t="106382" x="5402263" y="6010275"/>
          <p14:tracePt t="106399" x="5402263" y="6027738"/>
          <p14:tracePt t="106416" x="5402263" y="6045200"/>
          <p14:tracePt t="106433" x="5402263" y="6062663"/>
          <p14:tracePt t="106448" x="5402263" y="6089650"/>
          <p14:tracePt t="106467" x="5402263" y="6108700"/>
          <p14:tracePt t="106483" x="5402263" y="6126163"/>
          <p14:tracePt t="106499" x="5411788" y="6153150"/>
          <p14:tracePt t="106515" x="5411788" y="6161088"/>
          <p14:tracePt t="106532" x="5419725" y="6170613"/>
          <p14:tracePt t="106549" x="5419725" y="6180138"/>
          <p14:tracePt t="106591" x="5419725" y="6188075"/>
          <p14:tracePt t="106607" x="5419725" y="6197600"/>
          <p14:tracePt t="106703" x="5419725" y="6205538"/>
          <p14:tracePt t="107441" x="5429250" y="6205538"/>
          <p14:tracePt t="107857" x="5438775" y="6205538"/>
          <p14:tracePt t="107861" x="5446713" y="6197600"/>
          <p14:tracePt t="107889" x="5465763" y="6188075"/>
          <p14:tracePt t="107889" x="5473700" y="6188075"/>
          <p14:tracePt t="107953" x="5483225" y="6180138"/>
          <p14:tracePt t="108049" x="5500688" y="6180138"/>
          <p14:tracePt t="108064" x="5518150" y="6170613"/>
          <p14:tracePt t="108067" x="5527675" y="6161088"/>
          <p14:tracePt t="108081" x="5537200" y="6153150"/>
          <p14:tracePt t="108513" x="5545138" y="6153150"/>
          <p14:tracePt t="108736" x="5545138" y="6161088"/>
          <p14:tracePt t="108769" x="5537200" y="6170613"/>
          <p14:tracePt t="108773" x="5527675" y="6170613"/>
          <p14:tracePt t="108995" x="5527675" y="6153150"/>
          <p14:tracePt t="108998" x="5527675" y="6143625"/>
          <p14:tracePt t="109000" x="5527675" y="6099175"/>
          <p14:tracePt t="109016" x="5527675" y="5965825"/>
          <p14:tracePt t="109034" x="5554663" y="5759450"/>
          <p14:tracePt t="109050" x="5589588" y="5554663"/>
          <p14:tracePt t="109066" x="5608638" y="5322888"/>
          <p14:tracePt t="109083" x="5608638" y="5072063"/>
          <p14:tracePt t="109100" x="5608638" y="4830763"/>
          <p14:tracePt t="109118" x="5608638" y="4633913"/>
          <p14:tracePt t="109134" x="5581650" y="4394200"/>
          <p14:tracePt t="109150" x="5527675" y="4232275"/>
          <p14:tracePt t="109167" x="5491163" y="4098925"/>
          <p14:tracePt t="109183" x="5473700" y="4000500"/>
          <p14:tracePt t="109199" x="5446713" y="3894138"/>
          <p14:tracePt t="109216" x="5411788" y="3813175"/>
          <p14:tracePt t="109233" x="5348288" y="3687763"/>
          <p14:tracePt t="109250" x="5295900" y="3625850"/>
          <p14:tracePt t="109266" x="5251450" y="3571875"/>
          <p14:tracePt t="109283" x="5214938" y="3536950"/>
          <p14:tracePt t="109300" x="5153025" y="3490913"/>
          <p14:tracePt t="109316" x="5081588" y="3429000"/>
          <p14:tracePt t="109316" x="5045075" y="3402013"/>
          <p14:tracePt t="109334" x="4973638" y="3322638"/>
          <p14:tracePt t="109350" x="4919663" y="3224213"/>
          <p14:tracePt t="109366" x="4857750" y="3133725"/>
          <p14:tracePt t="109384" x="4803775" y="3017838"/>
          <p14:tracePt t="109401" x="4751388" y="2911475"/>
          <p14:tracePt t="109417" x="4705350" y="2803525"/>
          <p14:tracePt t="109434" x="4643438" y="2724150"/>
          <p14:tracePt t="109451" x="4608513" y="2679700"/>
          <p14:tracePt t="109467" x="4581525" y="2643188"/>
          <p14:tracePt t="109484" x="4545013" y="2608263"/>
          <p14:tracePt t="109501" x="4518025" y="2598738"/>
          <p14:tracePt t="109517" x="4510088" y="2581275"/>
          <p14:tracePt t="109534" x="4483100" y="2554288"/>
          <p14:tracePt t="109550" x="4446588" y="2536825"/>
          <p14:tracePt t="109567" x="4429125" y="2517775"/>
          <p14:tracePt t="109584" x="4411663" y="2509838"/>
          <p14:tracePt t="109601" x="4402138" y="2509838"/>
          <p14:tracePt t="109601" x="4402138" y="2500313"/>
          <p14:tracePt t="109619" x="4357688" y="2482850"/>
          <p14:tracePt t="109635" x="4322763" y="2473325"/>
          <p14:tracePt t="109652" x="4303713" y="2473325"/>
          <p14:tracePt t="109667" x="4286250" y="2465388"/>
          <p14:tracePt t="109684" x="4276725" y="2465388"/>
          <p14:tracePt t="109731" x="4268788" y="2465388"/>
          <p14:tracePt t="109746" x="4259263" y="2465388"/>
          <p14:tracePt t="109750" x="4251325" y="2465388"/>
          <p14:tracePt t="109891" x="4268788" y="2465388"/>
          <p14:tracePt t="109892" x="4295775" y="2465388"/>
          <p14:tracePt t="109907" x="4313238" y="2465388"/>
          <p14:tracePt t="109910" x="4330700" y="2446338"/>
          <p14:tracePt t="109922" x="4357688" y="2438400"/>
          <p14:tracePt t="109933" x="4384675" y="2438400"/>
          <p14:tracePt t="109950" x="4411663" y="2438400"/>
          <p14:tracePt t="109967" x="4429125" y="2438400"/>
          <p14:tracePt t="109983" x="4446588" y="2438400"/>
          <p14:tracePt t="110050" x="4465638" y="2438400"/>
          <p14:tracePt t="110066" x="4473575" y="2446338"/>
          <p14:tracePt t="110070" x="4483100" y="2473325"/>
          <p14:tracePt t="110083" x="4510088" y="2517775"/>
          <p14:tracePt t="110091" x="4527550" y="2554288"/>
          <p14:tracePt t="110101" x="4554538" y="2616200"/>
          <p14:tracePt t="110119" x="4554538" y="2643188"/>
          <p14:tracePt t="110135" x="4572000" y="2670175"/>
          <p14:tracePt t="110151" x="4572000" y="2687638"/>
          <p14:tracePt t="110168" x="4572000" y="2697163"/>
          <p14:tracePt t="110184" x="4572000" y="2705100"/>
          <p14:tracePt t="110201" x="4572000" y="2724150"/>
          <p14:tracePt t="110217" x="4572000" y="2732088"/>
          <p14:tracePt t="110234" x="4572000" y="2759075"/>
          <p14:tracePt t="110251" x="4572000" y="2776538"/>
          <p14:tracePt t="110268" x="4572000" y="2813050"/>
          <p14:tracePt t="110285" x="4562475" y="2840038"/>
          <p14:tracePt t="110301" x="4562475" y="2847975"/>
          <p14:tracePt t="110317" x="4562475" y="2867025"/>
          <p14:tracePt t="110333" x="4562475" y="2874963"/>
          <p14:tracePt t="110552" x="4562475" y="2867025"/>
          <p14:tracePt t="110572" x="4554538" y="2847975"/>
          <p14:tracePt t="110580" x="4554538" y="2840038"/>
          <p14:tracePt t="110585" x="4537075" y="2830513"/>
          <p14:tracePt t="110628" x="4537075" y="2822575"/>
          <p14:tracePt t="110645" x="4527550" y="2813050"/>
          <p14:tracePt t="110676" x="4518025" y="2813050"/>
          <p14:tracePt t="110708" x="4510088" y="2813050"/>
          <p14:tracePt t="110741" x="4500563" y="2813050"/>
          <p14:tracePt t="110756" x="4491038" y="2813050"/>
          <p14:tracePt t="110777" x="4483100" y="2813050"/>
          <p14:tracePt t="110784" x="4465638" y="2813050"/>
          <p14:tracePt t="110805" x="4465638" y="2822575"/>
          <p14:tracePt t="110806" x="4456113" y="2830513"/>
          <p14:tracePt t="110818" x="4456113" y="2840038"/>
          <p14:tracePt t="110834" x="4446588" y="2847975"/>
          <p14:tracePt t="110850" x="4446588" y="2894013"/>
          <p14:tracePt t="110868" x="4446588" y="2911475"/>
          <p14:tracePt t="110885" x="4446588" y="2928938"/>
          <p14:tracePt t="110901" x="4446588" y="2946400"/>
          <p14:tracePt t="110918" x="4446588" y="2955925"/>
          <p14:tracePt t="110965" x="4446588" y="2973388"/>
          <p14:tracePt t="111013" x="4446588" y="2982913"/>
          <p14:tracePt t="111028" x="4446588" y="3000375"/>
          <p14:tracePt t="111034" x="4456113" y="3000375"/>
          <p14:tracePt t="111035" x="4465638" y="3009900"/>
          <p14:tracePt t="111051" x="4465638" y="3027363"/>
          <p14:tracePt t="111068" x="4483100" y="3036888"/>
          <p14:tracePt t="111084" x="4500563" y="3044825"/>
          <p14:tracePt t="111101" x="4527550" y="3044825"/>
          <p14:tracePt t="111119" x="4554538" y="3044825"/>
          <p14:tracePt t="111134" x="4572000" y="3044825"/>
          <p14:tracePt t="111151" x="4589463" y="3044825"/>
          <p14:tracePt t="111168" x="4608513" y="3044825"/>
          <p14:tracePt t="111185" x="4625975" y="3036888"/>
          <p14:tracePt t="111201" x="4633913" y="3027363"/>
          <p14:tracePt t="111218" x="4652963" y="3027363"/>
          <p14:tracePt t="111235" x="4670425" y="3027363"/>
          <p14:tracePt t="111252" x="4705350" y="3009900"/>
          <p14:tracePt t="111268" x="4741863" y="2990850"/>
          <p14:tracePt t="111286" x="4759325" y="2982913"/>
          <p14:tracePt t="111301" x="4776788" y="2965450"/>
          <p14:tracePt t="111319" x="4795838" y="2946400"/>
          <p14:tracePt t="111335" x="4795838" y="2928938"/>
          <p14:tracePt t="111351" x="4803775" y="2919413"/>
          <p14:tracePt t="111369" x="4803775" y="2894013"/>
          <p14:tracePt t="111385" x="4803775" y="2884488"/>
          <p14:tracePt t="111402" x="4803775" y="2874963"/>
          <p14:tracePt t="111418" x="4803775" y="2857500"/>
          <p14:tracePt t="111477" x="4803775" y="2847975"/>
          <p14:tracePt t="111481" x="4803775" y="2840038"/>
          <p14:tracePt t="111508" x="4795838" y="2830513"/>
          <p14:tracePt t="111517" x="4786313" y="2830513"/>
          <p14:tracePt t="111535" x="4776788" y="2830513"/>
          <p14:tracePt t="111536" x="4751388" y="2830513"/>
          <p14:tracePt t="111551" x="4724400" y="2830513"/>
          <p14:tracePt t="111568" x="4705350" y="2830513"/>
          <p14:tracePt t="111585" x="4679950" y="2830513"/>
          <p14:tracePt t="111601" x="4670425" y="2830513"/>
          <p14:tracePt t="111618" x="4652963" y="2847975"/>
          <p14:tracePt t="111635" x="4625975" y="2867025"/>
          <p14:tracePt t="111652" x="4608513" y="2884488"/>
          <p14:tracePt t="111668" x="4589463" y="2901950"/>
          <p14:tracePt t="111685" x="4581525" y="2911475"/>
          <p14:tracePt t="111736" x="4572000" y="2919413"/>
          <p14:tracePt t="111748" x="4562475" y="2919413"/>
          <p14:tracePt t="111758" x="4562475" y="2928938"/>
          <p14:tracePt t="111768" x="4562475" y="2946400"/>
          <p14:tracePt t="111785" x="4554538" y="2973388"/>
          <p14:tracePt t="111801" x="4554538" y="2990850"/>
          <p14:tracePt t="111817" x="4554538" y="3009900"/>
          <p14:tracePt t="111835" x="4554538" y="3027363"/>
          <p14:tracePt t="111852" x="4554538" y="3054350"/>
          <p14:tracePt t="111868" x="4554538" y="3071813"/>
          <p14:tracePt t="111885" x="4554538" y="3125788"/>
          <p14:tracePt t="111901" x="4598988" y="3160713"/>
          <p14:tracePt t="111918" x="4633913" y="3214688"/>
          <p14:tracePt t="111934" x="4714875" y="3313113"/>
          <p14:tracePt t="111951" x="4867275" y="3527425"/>
          <p14:tracePt t="111968" x="5045075" y="3840163"/>
          <p14:tracePt t="111985" x="5232400" y="4152900"/>
          <p14:tracePt t="112002" x="5375275" y="4402138"/>
          <p14:tracePt t="112018" x="5491163" y="4598988"/>
          <p14:tracePt t="112035" x="5554663" y="4724400"/>
          <p14:tracePt t="112052" x="5599113" y="4830763"/>
          <p14:tracePt t="112069" x="5634038" y="4911725"/>
          <p14:tracePt t="112085" x="5643563" y="5037138"/>
          <p14:tracePt t="112103" x="5653088" y="5116513"/>
          <p14:tracePt t="112119" x="5653088" y="5205413"/>
          <p14:tracePt t="112135" x="5653088" y="5259388"/>
          <p14:tracePt t="112152" x="5653088" y="5313363"/>
          <p14:tracePt t="112169" x="5653088" y="5384800"/>
          <p14:tracePt t="112185" x="5653088" y="5483225"/>
          <p14:tracePt t="112201" x="5661025" y="5643563"/>
          <p14:tracePt t="112218" x="5688013" y="5768975"/>
          <p14:tracePt t="112234" x="5715000" y="5911850"/>
          <p14:tracePt t="112251" x="5759450" y="6054725"/>
          <p14:tracePt t="112267" x="5822950" y="6180138"/>
          <p14:tracePt t="112284" x="5848350" y="6215063"/>
          <p14:tracePt t="112301" x="5884863" y="6269038"/>
          <p14:tracePt t="112318" x="5902325" y="6296025"/>
          <p14:tracePt t="112334" x="5911850" y="6340475"/>
          <p14:tracePt t="112352" x="5929313" y="6394450"/>
          <p14:tracePt t="112368" x="5946775" y="6438900"/>
          <p14:tracePt t="112385" x="5946775" y="6473825"/>
          <p14:tracePt t="112401" x="5956300" y="6483350"/>
          <p14:tracePt t="112662" x="5965825" y="6483350"/>
          <p14:tracePt t="112883" x="5965825" y="6473825"/>
          <p14:tracePt t="112934" x="5965825" y="6465888"/>
          <p14:tracePt t="112938" x="5965825" y="6456363"/>
          <p14:tracePt t="112941" x="5965825" y="6446838"/>
          <p14:tracePt t="112951" x="5965825" y="6419850"/>
          <p14:tracePt t="112969" x="5983288" y="6357938"/>
          <p14:tracePt t="112986" x="6000750" y="6296025"/>
          <p14:tracePt t="113002" x="6018213" y="6232525"/>
          <p14:tracePt t="113019" x="6027738" y="6170613"/>
          <p14:tracePt t="113036" x="6045200" y="6045200"/>
          <p14:tracePt t="113052" x="6072188" y="5919788"/>
          <p14:tracePt t="113069" x="6108700" y="5795963"/>
          <p14:tracePt t="113085" x="6116638" y="5741988"/>
          <p14:tracePt t="113102" x="6116638" y="5724525"/>
          <p14:tracePt t="113119" x="6116638" y="5705475"/>
          <p14:tracePt t="113238" x="6116638" y="5724525"/>
          <p14:tracePt t="113255" x="6116638" y="5751513"/>
          <p14:tracePt t="113274" x="6116638" y="5768975"/>
          <p14:tracePt t="113287" x="6116638" y="5795963"/>
          <p14:tracePt t="113288" x="6116638" y="5830888"/>
          <p14:tracePt t="113303" x="6126163" y="5867400"/>
          <p14:tracePt t="113320" x="6143625" y="5929313"/>
          <p14:tracePt t="113335" x="6161088" y="5973763"/>
          <p14:tracePt t="113351" x="6180138" y="6010275"/>
          <p14:tracePt t="113368" x="6205538" y="6045200"/>
          <p14:tracePt t="113385" x="6296025" y="6108700"/>
          <p14:tracePt t="113403" x="6340475" y="6126163"/>
          <p14:tracePt t="113419" x="6446838" y="6153150"/>
          <p14:tracePt t="113437" x="6483350" y="6153150"/>
          <p14:tracePt t="113453" x="6510338" y="6153150"/>
          <p14:tracePt t="113469" x="6518275" y="6153150"/>
          <p14:tracePt t="113545" x="6537325" y="6153150"/>
          <p14:tracePt t="113560" x="6545263" y="6153150"/>
          <p14:tracePt t="113562" x="6554788" y="6153150"/>
          <p14:tracePt t="113569" x="6572250" y="6153150"/>
          <p14:tracePt t="113586" x="6589713" y="6153150"/>
          <p14:tracePt t="113603" x="6634163" y="6153150"/>
          <p14:tracePt t="113619" x="6643688" y="6153150"/>
          <p14:tracePt t="113720" x="6653213" y="6153150"/>
          <p14:tracePt t="113724" x="6661150" y="6153150"/>
          <p14:tracePt t="113833" x="6670675" y="6153150"/>
          <p14:tracePt t="113962" x="6670675" y="6143625"/>
          <p14:tracePt t="113976" x="6670675" y="6134100"/>
          <p14:tracePt t="113981" x="6670675" y="6108700"/>
          <p14:tracePt t="113993" x="6670675" y="6099175"/>
          <p14:tracePt t="113996" x="6670675" y="6081713"/>
          <p14:tracePt t="114002" x="6688138" y="6045200"/>
          <p14:tracePt t="114019" x="6688138" y="6027738"/>
          <p14:tracePt t="114173" x="6697663" y="6018213"/>
          <p14:tracePt t="114184" x="6705600" y="6010275"/>
          <p14:tracePt t="114189" x="6705600" y="5991225"/>
          <p14:tracePt t="114201" x="6724650" y="5965825"/>
          <p14:tracePt t="114219" x="6742113" y="5919788"/>
          <p14:tracePt t="114221" x="6751638" y="5902325"/>
          <p14:tracePt t="114236" x="6759575" y="5857875"/>
          <p14:tracePt t="114252" x="6759575" y="5840413"/>
          <p14:tracePt t="114269" x="6769100" y="5795963"/>
          <p14:tracePt t="114286" x="6769100" y="5759450"/>
          <p14:tracePt t="114303" x="6777038" y="5732463"/>
          <p14:tracePt t="114319" x="6786563" y="5697538"/>
          <p14:tracePt t="114336" x="6796088" y="5661025"/>
          <p14:tracePt t="114353" x="6823075" y="5616575"/>
          <p14:tracePt t="114369" x="6823075" y="5581650"/>
          <p14:tracePt t="114386" x="6840538" y="5537200"/>
          <p14:tracePt t="114457" x="6840538" y="5527675"/>
          <p14:tracePt t="114461" x="6840538" y="5518150"/>
          <p14:tracePt t="114472" x="6840538" y="5510213"/>
          <p14:tracePt t="114664" x="6831013" y="5510213"/>
          <p14:tracePt t="114668" x="6813550" y="5527675"/>
          <p14:tracePt t="114680" x="6796088" y="5599113"/>
          <p14:tracePt t="114685" x="6769100" y="5661025"/>
          <p14:tracePt t="114701" x="6732588" y="5759450"/>
          <p14:tracePt t="114719" x="6724650" y="5875338"/>
          <p14:tracePt t="114735" x="6724650" y="5946775"/>
          <p14:tracePt t="114751" x="6724650" y="5983288"/>
          <p14:tracePt t="114769" x="6724650" y="6018213"/>
          <p14:tracePt t="114785" x="6732588" y="6027738"/>
          <p14:tracePt t="114803" x="6732588" y="6037263"/>
          <p14:tracePt t="114819" x="6732588" y="6054725"/>
          <p14:tracePt t="114836" x="6742113" y="6072188"/>
          <p14:tracePt t="114853" x="6742113" y="6108700"/>
          <p14:tracePt t="114870" x="6742113" y="6126163"/>
          <p14:tracePt t="114887" x="6742113" y="6170613"/>
          <p14:tracePt t="114887" x="6742113" y="6188075"/>
          <p14:tracePt t="114905" x="6742113" y="6215063"/>
          <p14:tracePt t="114920" x="6742113" y="6232525"/>
          <p14:tracePt t="114936" x="6742113" y="6242050"/>
          <p14:tracePt t="115053" x="6732588" y="6215063"/>
          <p14:tracePt t="115066" x="6688138" y="6170613"/>
          <p14:tracePt t="115070" x="6643688" y="6134100"/>
          <p14:tracePt t="115083" x="6581775" y="6081713"/>
          <p14:tracePt t="115086" x="6438900" y="5875338"/>
          <p14:tracePt t="115102" x="6286500" y="5599113"/>
          <p14:tracePt t="115120" x="6161088" y="5303838"/>
          <p14:tracePt t="115137" x="5956300" y="4973638"/>
          <p14:tracePt t="115153" x="5803900" y="4759325"/>
          <p14:tracePt t="115170" x="5581650" y="4483100"/>
          <p14:tracePt t="115187" x="5429250" y="4313238"/>
          <p14:tracePt t="115203" x="5340350" y="4205288"/>
          <p14:tracePt t="115220" x="5241925" y="4081463"/>
          <p14:tracePt t="115237" x="5143500" y="3956050"/>
          <p14:tracePt t="115253" x="5072063" y="3848100"/>
          <p14:tracePt t="115271" x="5000625" y="3751263"/>
          <p14:tracePt t="115287" x="4929188" y="3643313"/>
          <p14:tracePt t="115303" x="4840288" y="3509963"/>
          <p14:tracePt t="115319" x="4776788" y="3402013"/>
          <p14:tracePt t="115337" x="4705350" y="3286125"/>
          <p14:tracePt t="115355" x="4652963" y="3224213"/>
          <p14:tracePt t="115371" x="4625975" y="3197225"/>
          <p14:tracePt t="115388" x="4572000" y="3160713"/>
          <p14:tracePt t="115403" x="4510088" y="3143250"/>
          <p14:tracePt t="115420" x="4456113" y="3133725"/>
          <p14:tracePt t="115437" x="4402138" y="3133725"/>
          <p14:tracePt t="115453" x="4340225" y="3133725"/>
          <p14:tracePt t="115470" x="4322763" y="3133725"/>
          <p14:tracePt t="115487" x="4303713" y="3133725"/>
          <p14:tracePt t="115541" x="4295775" y="3133725"/>
          <p14:tracePt t="115562" x="4286250" y="3133725"/>
          <p14:tracePt t="115578" x="4276725" y="3133725"/>
          <p14:tracePt t="115594" x="4268788" y="3133725"/>
          <p14:tracePt t="115610" x="4259263" y="3152775"/>
          <p14:tracePt t="115619" x="4251325" y="3152775"/>
          <p14:tracePt t="115627" x="4241800" y="3170238"/>
          <p14:tracePt t="115636" x="4224338" y="3205163"/>
          <p14:tracePt t="115652" x="4214813" y="3251200"/>
          <p14:tracePt t="115670" x="4197350" y="3286125"/>
          <p14:tracePt t="115686" x="4197350" y="3322638"/>
          <p14:tracePt t="115703" x="4197350" y="3348038"/>
          <p14:tracePt t="115719" x="4197350" y="3367088"/>
          <p14:tracePt t="115787" x="4197350" y="3394075"/>
          <p14:tracePt t="115787" x="4197350" y="3402013"/>
          <p14:tracePt t="115802" x="4187825" y="3411538"/>
          <p14:tracePt t="115807" x="4179888" y="3419475"/>
          <p14:tracePt t="115818" x="4152900" y="3465513"/>
          <p14:tracePt t="115826" x="4133850" y="3490913"/>
          <p14:tracePt t="115837" x="4089400" y="3554413"/>
          <p14:tracePt t="115854" x="4037013" y="3598863"/>
          <p14:tracePt t="115870" x="4017963" y="3616325"/>
          <p14:tracePt t="115887" x="4000500" y="3625850"/>
          <p14:tracePt t="115903" x="3990975" y="3625850"/>
          <p14:tracePt t="115920" x="3973513" y="3625850"/>
          <p14:tracePt t="115937" x="3956050" y="3625850"/>
          <p14:tracePt t="115954" x="3946525" y="3625850"/>
          <p14:tracePt t="116091" x="3929063" y="3643313"/>
          <p14:tracePt t="116095" x="3919538" y="3643313"/>
          <p14:tracePt t="116106" x="3919538" y="3652838"/>
          <p14:tracePt t="116122" x="3919538" y="3660775"/>
          <p14:tracePt t="116122" x="3919538" y="3670300"/>
          <p14:tracePt t="116136" x="3902075" y="3687763"/>
          <p14:tracePt t="116153" x="3894138" y="3714750"/>
          <p14:tracePt t="116171" x="3867150" y="3732213"/>
          <p14:tracePt t="116186" x="3867150" y="3741738"/>
          <p14:tracePt t="116203" x="3857625" y="3759200"/>
          <p14:tracePt t="116298" x="3857625" y="3768725"/>
          <p14:tracePt t="116315" x="3848100" y="3768725"/>
          <p14:tracePt t="116347" x="3848100" y="3776663"/>
          <p14:tracePt t="116460" x="3875088" y="3776663"/>
          <p14:tracePt t="116465" x="3894138" y="3759200"/>
          <p14:tracePt t="116476" x="3938588" y="3714750"/>
          <p14:tracePt t="116493" x="3956050" y="3697288"/>
          <p14:tracePt t="116503" x="3973513" y="3670300"/>
          <p14:tracePt t="116509" x="4017963" y="3625850"/>
          <p14:tracePt t="116523" x="4071938" y="3571875"/>
          <p14:tracePt t="116537" x="4108450" y="3536950"/>
          <p14:tracePt t="116554" x="4152900" y="3482975"/>
          <p14:tracePt t="116571" x="4179888" y="3455988"/>
          <p14:tracePt t="116587" x="4232275" y="3411538"/>
          <p14:tracePt t="116605" x="4241800" y="3394075"/>
          <p14:tracePt t="116621" x="4259263" y="3384550"/>
          <p14:tracePt t="116636" x="4268788" y="3367088"/>
          <p14:tracePt t="116653" x="4286250" y="3348038"/>
          <p14:tracePt t="116670" x="4286250" y="3340100"/>
          <p14:tracePt t="116670" x="4295775" y="3330575"/>
          <p14:tracePt t="116689" x="4303713" y="3322638"/>
          <p14:tracePt t="116956" x="4303713" y="3330575"/>
          <p14:tracePt t="116970" x="4295775" y="3340100"/>
          <p14:tracePt t="116986" x="4276725" y="3357563"/>
          <p14:tracePt t="116988" x="4259263" y="3375025"/>
          <p14:tracePt t="117004" x="4232275" y="3375025"/>
          <p14:tracePt t="117022" x="4214813" y="3394075"/>
          <p14:tracePt t="117037" x="4197350" y="3394075"/>
          <p14:tracePt t="117055" x="4187825" y="3394075"/>
          <p14:tracePt t="117071" x="4152900" y="3394075"/>
          <p14:tracePt t="117088" x="4116388" y="3394075"/>
          <p14:tracePt t="117105" x="4081463" y="3394075"/>
          <p14:tracePt t="117120" x="4062413" y="3394075"/>
          <p14:tracePt t="117197" x="4054475" y="3394075"/>
          <p14:tracePt t="117201" x="4044950" y="3394075"/>
          <p14:tracePt t="117312" x="4044950" y="3384550"/>
          <p14:tracePt t="117326" x="4071938" y="3375025"/>
          <p14:tracePt t="117340" x="4081463" y="3357563"/>
          <p14:tracePt t="117341" x="4108450" y="3348038"/>
          <p14:tracePt t="117354" x="4187825" y="3286125"/>
          <p14:tracePt t="117371" x="4268788" y="3241675"/>
          <p14:tracePt t="117388" x="4330700" y="3197225"/>
          <p14:tracePt t="117404" x="4348163" y="3179763"/>
          <p14:tracePt t="117422" x="4375150" y="3160713"/>
          <p14:tracePt t="117438" x="4384675" y="3143250"/>
          <p14:tracePt t="117470" x="4384675" y="3133725"/>
          <p14:tracePt t="117488" x="4394200" y="3116263"/>
          <p14:tracePt t="117490" x="4411663" y="3098800"/>
          <p14:tracePt t="117505" x="4429125" y="3071813"/>
          <p14:tracePt t="117521" x="4456113" y="3036888"/>
          <p14:tracePt t="117537" x="4465638" y="3027363"/>
          <p14:tracePt t="117554" x="4491038" y="3000375"/>
          <p14:tracePt t="117571" x="4518025" y="2973388"/>
          <p14:tracePt t="117589" x="4545013" y="2955925"/>
          <p14:tracePt t="117604" x="4572000" y="2919413"/>
          <p14:tracePt t="117622" x="4598988" y="2901950"/>
          <p14:tracePt t="117638" x="4616450" y="2884488"/>
          <p14:tracePt t="117756" x="4625975" y="2884488"/>
          <p14:tracePt t="117772" x="4643438" y="2884488"/>
          <p14:tracePt t="118050" x="4633913" y="2884488"/>
          <p14:tracePt t="118062" x="4616450" y="2884488"/>
          <p14:tracePt t="118066" x="4598988" y="2894013"/>
          <p14:tracePt t="118071" x="4581525" y="2901950"/>
          <p14:tracePt t="118087" x="4562475" y="2911475"/>
          <p14:tracePt t="118105" x="4562475" y="2919413"/>
          <p14:tracePt t="118431" x="4572000" y="2919413"/>
          <p14:tracePt t="118434" x="4581525" y="2919413"/>
          <p14:tracePt t="118436" x="4598988" y="2901950"/>
          <p14:tracePt t="118479" x="4616450" y="2901950"/>
          <p14:tracePt t="118488" x="4625975" y="2901950"/>
          <p14:tracePt t="118489" x="4652963" y="2894013"/>
          <p14:tracePt t="118505" x="4660900" y="2894013"/>
          <p14:tracePt t="118521" x="4687888" y="2894013"/>
          <p14:tracePt t="118538" x="4714875" y="2894013"/>
          <p14:tracePt t="118555" x="4724400" y="2884488"/>
          <p14:tracePt t="118571" x="4732338" y="2884488"/>
          <p14:tracePt t="118588" x="4741863" y="2874963"/>
          <p14:tracePt t="118782" x="4741863" y="2884488"/>
          <p14:tracePt t="118786" x="4741863" y="2894013"/>
          <p14:tracePt t="118797" x="4724400" y="2894013"/>
          <p14:tracePt t="118803" x="4697413" y="2901950"/>
          <p14:tracePt t="118820" x="4670425" y="2911475"/>
          <p14:tracePt t="118836" x="4643438" y="2919413"/>
          <p14:tracePt t="118853" x="4616450" y="2938463"/>
          <p14:tracePt t="118870" x="4608513" y="2938463"/>
          <p14:tracePt t="118887" x="4589463" y="2938463"/>
          <p14:tracePt t="119133" x="4598988" y="2938463"/>
          <p14:tracePt t="119137" x="4608513" y="2928938"/>
          <p14:tracePt t="119166" x="4616450" y="2928938"/>
          <p14:tracePt t="119183" x="4616450" y="2919413"/>
          <p14:tracePt t="119187" x="4625975" y="2919413"/>
          <p14:tracePt t="119214" x="4633913" y="2911475"/>
          <p14:tracePt t="119222" x="4643438" y="2901950"/>
          <p14:tracePt t="119223" x="4652963" y="2901950"/>
          <p14:tracePt t="119237" x="4670425" y="2901950"/>
          <p14:tracePt t="119254" x="4679950" y="2901950"/>
          <p14:tracePt t="119271" x="4697413" y="2901950"/>
          <p14:tracePt t="119288" x="4714875" y="2884488"/>
          <p14:tracePt t="119525" x="4697413" y="2894013"/>
          <p14:tracePt t="119538" x="4687888" y="2901950"/>
          <p14:tracePt t="119539" x="4616450" y="2946400"/>
          <p14:tracePt t="119554" x="4537075" y="2982913"/>
          <p14:tracePt t="119573" x="4473575" y="3009900"/>
          <p14:tracePt t="119589" x="4429125" y="3036888"/>
          <p14:tracePt t="119605" x="4384675" y="3062288"/>
          <p14:tracePt t="119621" x="4348163" y="3089275"/>
          <p14:tracePt t="119638" x="4303713" y="3116263"/>
          <p14:tracePt t="119655" x="4276725" y="3143250"/>
          <p14:tracePt t="119672" x="4251325" y="3179763"/>
          <p14:tracePt t="119688" x="4241800" y="3197225"/>
          <p14:tracePt t="119705" x="4232275" y="3224213"/>
          <p14:tracePt t="119721" x="4224338" y="3232150"/>
          <p14:tracePt t="119739" x="4214813" y="3259138"/>
          <p14:tracePt t="119755" x="4205288" y="3276600"/>
          <p14:tracePt t="119772" x="4197350" y="3295650"/>
          <p14:tracePt t="119788" x="4187825" y="3313113"/>
          <p14:tracePt t="119805" x="4187825" y="3322638"/>
          <p14:tracePt t="119822" x="4170363" y="3348038"/>
          <p14:tracePt t="119838" x="4170363" y="3367088"/>
          <p14:tracePt t="119855" x="4170363" y="3384550"/>
          <p14:tracePt t="119872" x="4170363" y="3402013"/>
          <p14:tracePt t="119889" x="4170363" y="3419475"/>
          <p14:tracePt t="119905" x="4170363" y="3438525"/>
          <p14:tracePt t="119922" x="4170363" y="3446463"/>
          <p14:tracePt t="119938" x="4170363" y="3473450"/>
          <p14:tracePt t="119972" x="4170363" y="3482975"/>
          <p14:tracePt t="119973" x="4170363" y="3517900"/>
          <p14:tracePt t="119989" x="4170363" y="3536950"/>
          <p14:tracePt t="120005" x="4170363" y="3562350"/>
          <p14:tracePt t="120022" x="4170363" y="3581400"/>
          <p14:tracePt t="120062" x="4170363" y="3598863"/>
          <p14:tracePt t="120145" x="4170363" y="3608388"/>
          <p14:tracePt t="120150" x="4170363" y="3616325"/>
          <p14:tracePt t="120159" x="4160838" y="3616325"/>
          <p14:tracePt t="120172" x="4152900" y="3616325"/>
          <p14:tracePt t="120173" x="4125913" y="3633788"/>
          <p14:tracePt t="120189" x="4081463" y="3652838"/>
          <p14:tracePt t="120206" x="4044950" y="3670300"/>
          <p14:tracePt t="120222" x="4000500" y="3687763"/>
          <p14:tracePt t="120222" x="4000500" y="3697288"/>
          <p14:tracePt t="120288" x="3990975" y="3697288"/>
          <p14:tracePt t="120292" x="3983038" y="3697288"/>
          <p14:tracePt t="120303" x="3965575" y="3697288"/>
          <p14:tracePt t="120310" x="3946525" y="3705225"/>
          <p14:tracePt t="120322" x="3902075" y="3724275"/>
          <p14:tracePt t="120339" x="3848100" y="3732213"/>
          <p14:tracePt t="120339" x="3813175" y="3751263"/>
          <p14:tracePt t="120356" x="3759200" y="3759200"/>
          <p14:tracePt t="120372" x="3705225" y="3768725"/>
          <p14:tracePt t="120388" x="3652838" y="3795713"/>
          <p14:tracePt t="120405" x="3625850" y="3795713"/>
          <p14:tracePt t="120422" x="3608388" y="3803650"/>
          <p14:tracePt t="120496" x="3598863" y="3803650"/>
          <p14:tracePt t="120513" x="3581400" y="3803650"/>
          <p14:tracePt t="120514" x="3571875" y="3803650"/>
          <p14:tracePt t="120521" x="3544888" y="3803650"/>
          <p14:tracePt t="120539" x="3500438" y="3803650"/>
          <p14:tracePt t="120556" x="3465513" y="3803650"/>
          <p14:tracePt t="120572" x="3429000" y="3803650"/>
          <p14:tracePt t="120589" x="3411538" y="3795713"/>
          <p14:tracePt t="120606" x="3394075" y="3768725"/>
          <p14:tracePt t="120622" x="3384550" y="3741738"/>
          <p14:tracePt t="120639" x="3384550" y="3705225"/>
          <p14:tracePt t="120657" x="3384550" y="3697288"/>
          <p14:tracePt t="120741" x="3394075" y="3705225"/>
          <p14:tracePt t="120753" x="3411538" y="3724275"/>
          <p14:tracePt t="120761" x="3419475" y="3741738"/>
          <p14:tracePt t="120772" x="3429000" y="3776663"/>
          <p14:tracePt t="120789" x="3446463" y="3822700"/>
          <p14:tracePt t="120806" x="3455988" y="3840163"/>
          <p14:tracePt t="120822" x="3473450" y="3857625"/>
          <p14:tracePt t="120839" x="3500438" y="3875088"/>
          <p14:tracePt t="120856" x="3517900" y="3875088"/>
          <p14:tracePt t="120872" x="3517900" y="3884613"/>
          <p14:tracePt t="120889" x="3527425" y="3884613"/>
          <p14:tracePt t="120929" x="3544888" y="3884613"/>
          <p14:tracePt t="120943" x="3562350" y="3894138"/>
          <p14:tracePt t="120947" x="3581400" y="3894138"/>
          <p14:tracePt t="120973" x="3625850" y="3894138"/>
          <p14:tracePt t="120974" x="3687763" y="3911600"/>
          <p14:tracePt t="120989" x="3741738" y="3911600"/>
          <p14:tracePt t="121006" x="3776663" y="3911600"/>
          <p14:tracePt t="121023" x="3803650" y="3911600"/>
          <p14:tracePt t="121039" x="3813175" y="3894138"/>
          <p14:tracePt t="121056" x="3830638" y="3875088"/>
          <p14:tracePt t="121072" x="3840163" y="3875088"/>
          <p14:tracePt t="121089" x="3840163" y="3867150"/>
          <p14:tracePt t="121235" x="3840163" y="3875088"/>
          <p14:tracePt t="121239" x="3830638" y="3875088"/>
          <p14:tracePt t="121245" x="3803650" y="3894138"/>
          <p14:tracePt t="121256" x="3795713" y="3902075"/>
          <p14:tracePt t="121273" x="3759200" y="3929063"/>
          <p14:tracePt t="121289" x="3705225" y="3956050"/>
          <p14:tracePt t="121305" x="3660775" y="3983038"/>
          <p14:tracePt t="121322" x="3616325" y="4010025"/>
          <p14:tracePt t="121339" x="3589338" y="4037013"/>
          <p14:tracePt t="121356" x="3554413" y="4054475"/>
          <p14:tracePt t="121373" x="3536950" y="4054475"/>
          <p14:tracePt t="121389" x="3517900" y="4054475"/>
          <p14:tracePt t="121406" x="3509963" y="4054475"/>
          <p14:tracePt t="121440" x="3490913" y="4054475"/>
          <p14:tracePt t="121459" x="3482975" y="4054475"/>
          <p14:tracePt t="121473" x="3446463" y="4037013"/>
          <p14:tracePt t="121475" x="3438525" y="4037013"/>
          <p14:tracePt t="121475" x="3438525" y="4027488"/>
          <p14:tracePt t="121490" x="3402013" y="4010025"/>
          <p14:tracePt t="121506" x="3402013" y="4000500"/>
          <p14:tracePt t="121523" x="3394075" y="3990975"/>
          <p14:tracePt t="121540" x="3394075" y="3983038"/>
          <p14:tracePt t="121556" x="3384550" y="3965575"/>
          <p14:tracePt t="121556" x="3384550" y="3946525"/>
          <p14:tracePt t="121574" x="3384550" y="3938588"/>
          <p14:tracePt t="121589" x="3384550" y="3902075"/>
          <p14:tracePt t="121606" x="3384550" y="3867150"/>
          <p14:tracePt t="121623" x="3384550" y="3848100"/>
          <p14:tracePt t="121639" x="3384550" y="3813175"/>
          <p14:tracePt t="121656" x="3384550" y="3795713"/>
          <p14:tracePt t="121672" x="3384550" y="3786188"/>
          <p14:tracePt t="121689" x="3384550" y="3768725"/>
          <p14:tracePt t="121723" x="3384550" y="3759200"/>
          <p14:tracePt t="121724" x="3384550" y="3751263"/>
          <p14:tracePt t="121740" x="3384550" y="3741738"/>
          <p14:tracePt t="121778" x="3384550" y="3732213"/>
          <p14:tracePt t="121779" x="3384550" y="3724275"/>
          <p14:tracePt t="121789" x="3384550" y="3714750"/>
          <p14:tracePt t="121806" x="3394075" y="3697288"/>
          <p14:tracePt t="121823" x="3394075" y="3687763"/>
          <p14:tracePt t="121839" x="3394075" y="3670300"/>
          <p14:tracePt t="121856" x="3394075" y="3652838"/>
          <p14:tracePt t="122064" x="3394075" y="3660775"/>
          <p14:tracePt t="122069" x="3394075" y="3679825"/>
          <p14:tracePt t="122084" x="3394075" y="3697288"/>
          <p14:tracePt t="122087" x="3394075" y="3714750"/>
          <p14:tracePt t="122098" x="3394075" y="3751263"/>
          <p14:tracePt t="122107" x="3394075" y="3776663"/>
          <p14:tracePt t="122123" x="3402013" y="3803650"/>
          <p14:tracePt t="122140" x="3419475" y="3830638"/>
          <p14:tracePt t="122156" x="3429000" y="3840163"/>
          <p14:tracePt t="122173" x="3446463" y="3857625"/>
          <p14:tracePt t="122226" x="3455988" y="3867150"/>
          <p14:tracePt t="122243" x="3465513" y="3867150"/>
          <p14:tracePt t="122262" x="3482975" y="3894138"/>
          <p14:tracePt t="122275" x="3482975" y="3902075"/>
          <p14:tracePt t="122276" x="3527425" y="3938588"/>
          <p14:tracePt t="122291" x="3581400" y="3973513"/>
          <p14:tracePt t="122307" x="3625850" y="4000500"/>
          <p14:tracePt t="122323" x="3670300" y="4017963"/>
          <p14:tracePt t="122340" x="3724275" y="4037013"/>
          <p14:tracePt t="122357" x="3759200" y="4037013"/>
          <p14:tracePt t="122373" x="3768725" y="4037013"/>
          <p14:tracePt t="122390" x="3776663" y="4037013"/>
          <p14:tracePt t="122661" x="3759200" y="4037013"/>
          <p14:tracePt t="122677" x="3741738" y="4037013"/>
          <p14:tracePt t="122693" x="3732213" y="4037013"/>
          <p14:tracePt t="122696" x="3714750" y="4037013"/>
          <p14:tracePt t="122713" x="3705225" y="4037013"/>
          <p14:tracePt t="122739" x="3697288" y="4027488"/>
          <p14:tracePt t="122760" x="3687763" y="4010025"/>
          <p14:tracePt t="122772" x="3670300" y="3965575"/>
          <p14:tracePt t="122779" x="3652838" y="3946525"/>
          <p14:tracePt t="122790" x="3616325" y="3911600"/>
          <p14:tracePt t="122806" x="3598863" y="3894138"/>
          <p14:tracePt t="122822" x="3571875" y="3867150"/>
          <p14:tracePt t="122840" x="3571875" y="3848100"/>
          <p14:tracePt t="122885" x="3571875" y="3840163"/>
          <p14:tracePt t="122888" x="3562350" y="3830638"/>
          <p14:tracePt t="122900" x="3554413" y="3803650"/>
          <p14:tracePt t="122907" x="3554413" y="3795713"/>
          <p14:tracePt t="122924" x="3536950" y="3776663"/>
          <p14:tracePt t="122939" x="3536950" y="3768725"/>
          <p14:tracePt t="122956" x="3536950" y="3741738"/>
          <p14:tracePt t="122972" x="3536950" y="3724275"/>
          <p14:tracePt t="122989" x="3536950" y="3705225"/>
          <p14:tracePt t="123006" x="3527425" y="3697288"/>
          <p14:tracePt t="123140" x="3517900" y="3697288"/>
          <p14:tracePt t="123172" x="3517900" y="3705225"/>
          <p14:tracePt t="123176" x="3517900" y="3714750"/>
          <p14:tracePt t="123192" x="3517900" y="3732213"/>
          <p14:tracePt t="123205" x="3517900" y="3741738"/>
          <p14:tracePt t="123206" x="3517900" y="3786188"/>
          <p14:tracePt t="123223" x="3517900" y="3848100"/>
          <p14:tracePt t="123241" x="3517900" y="3884613"/>
          <p14:tracePt t="123257" x="3517900" y="3919538"/>
          <p14:tracePt t="123273" x="3527425" y="3938588"/>
          <p14:tracePt t="123290" x="3544888" y="3956050"/>
          <p14:tracePt t="123307" x="3554413" y="3973513"/>
          <p14:tracePt t="123324" x="3571875" y="3983038"/>
          <p14:tracePt t="123340" x="3581400" y="3990975"/>
          <p14:tracePt t="123380" x="3589338" y="3990975"/>
          <p14:tracePt t="123389" x="3598863" y="3990975"/>
          <p14:tracePt t="123390" x="3625850" y="4000500"/>
          <p14:tracePt t="123406" x="3652838" y="4017963"/>
          <p14:tracePt t="123424" x="3714750" y="4054475"/>
          <p14:tracePt t="123440" x="3776663" y="4098925"/>
          <p14:tracePt t="123457" x="3840163" y="4133850"/>
          <p14:tracePt t="123473" x="3929063" y="4170363"/>
          <p14:tracePt t="123490" x="4044950" y="4251325"/>
          <p14:tracePt t="123507" x="4357688" y="4394200"/>
          <p14:tracePt t="123524" x="4537075" y="4500563"/>
          <p14:tracePt t="123540" x="4732338" y="4616450"/>
          <p14:tracePt t="123557" x="4919663" y="4724400"/>
          <p14:tracePt t="123574" x="5108575" y="4803775"/>
          <p14:tracePt t="123590" x="5268913" y="4875213"/>
          <p14:tracePt t="123590" x="5330825" y="4911725"/>
          <p14:tracePt t="123609" x="5473700" y="4983163"/>
          <p14:tracePt t="123624" x="5634038" y="5045075"/>
          <p14:tracePt t="123640" x="5803900" y="5126038"/>
          <p14:tracePt t="123657" x="5983288" y="5180013"/>
          <p14:tracePt t="123674" x="6143625" y="5224463"/>
          <p14:tracePt t="123690" x="6251575" y="5286375"/>
          <p14:tracePt t="123707" x="6340475" y="5322888"/>
          <p14:tracePt t="123724" x="6375400" y="5340350"/>
          <p14:tracePt t="123741" x="6419850" y="5357813"/>
          <p14:tracePt t="123757" x="6473825" y="5375275"/>
          <p14:tracePt t="123775" x="6537325" y="5411788"/>
          <p14:tracePt t="123790" x="6608763" y="5456238"/>
          <p14:tracePt t="123807" x="6715125" y="5518150"/>
          <p14:tracePt t="123823" x="6831013" y="5581650"/>
          <p14:tracePt t="123840" x="6938963" y="5634038"/>
          <p14:tracePt t="123857" x="7062788" y="5705475"/>
          <p14:tracePt t="123874" x="7242175" y="5795963"/>
          <p14:tracePt t="123890" x="7412038" y="5884863"/>
          <p14:tracePt t="123907" x="7608888" y="5956300"/>
          <p14:tracePt t="123941" x="7680325" y="5991225"/>
          <p14:tracePt t="123943" x="7732713" y="6018213"/>
          <p14:tracePt t="123957" x="7804150" y="6054725"/>
          <p14:tracePt t="123975" x="7867650" y="6089650"/>
          <p14:tracePt t="123991" x="7929563" y="6134100"/>
          <p14:tracePt t="124009" x="7947025" y="6153150"/>
          <p14:tracePt t="124024" x="7966075" y="6170613"/>
          <p14:tracePt t="124040" x="7983538" y="6180138"/>
          <p14:tracePt t="124040" x="7991475" y="6188075"/>
          <p14:tracePt t="124057" x="8018463" y="6205538"/>
          <p14:tracePt t="124102" x="8037513" y="6215063"/>
          <p14:tracePt t="124105" x="8045450" y="6215063"/>
          <p14:tracePt t="124251" x="8045450" y="6205538"/>
          <p14:tracePt t="124262" x="8045450" y="6188075"/>
          <p14:tracePt t="124264" x="8045450" y="6161088"/>
          <p14:tracePt t="124274" x="8045450" y="6081713"/>
          <p14:tracePt t="124290" x="8045450" y="5991225"/>
          <p14:tracePt t="124307" x="8045450" y="5894388"/>
          <p14:tracePt t="124324" x="8045450" y="5786438"/>
          <p14:tracePt t="124341" x="8045450" y="5705475"/>
          <p14:tracePt t="124357" x="8045450" y="5616575"/>
          <p14:tracePt t="124374" x="8045450" y="5589588"/>
          <p14:tracePt t="124390" x="8045450" y="5572125"/>
          <p14:tracePt t="124407" x="8045450" y="5545138"/>
          <p14:tracePt t="124424" x="8045450" y="5537200"/>
          <p14:tracePt t="124487" x="8045450" y="5527675"/>
          <p14:tracePt t="124580" x="8045450" y="5518150"/>
          <p14:tracePt t="124599" x="8027988" y="5527675"/>
          <p14:tracePt t="124603" x="8018463" y="5527675"/>
          <p14:tracePt t="124615" x="7991475" y="5554663"/>
          <p14:tracePt t="124631" x="7966075" y="5562600"/>
          <p14:tracePt t="124641" x="7956550" y="5572125"/>
          <p14:tracePt t="124642" x="7939088" y="5589588"/>
          <p14:tracePt t="124657" x="7939088" y="5608638"/>
          <p14:tracePt t="124674" x="7929563" y="5643563"/>
          <p14:tracePt t="124691" x="7920038" y="5653088"/>
          <p14:tracePt t="124707" x="7912100" y="5680075"/>
          <p14:tracePt t="124724" x="7885113" y="5732463"/>
          <p14:tracePt t="124741" x="7867650" y="5795963"/>
          <p14:tracePt t="124758" x="7840663" y="5857875"/>
          <p14:tracePt t="124774" x="7804150" y="5929313"/>
          <p14:tracePt t="124791" x="7796213" y="5973763"/>
          <p14:tracePt t="124808" x="7777163" y="6010275"/>
          <p14:tracePt t="124825" x="7777163" y="6045200"/>
          <p14:tracePt t="124841" x="7777163" y="6072188"/>
          <p14:tracePt t="124886" x="7777163" y="6081713"/>
          <p14:tracePt t="124890" x="7777163" y="6089650"/>
          <p14:tracePt t="124903" x="7777163" y="6116638"/>
          <p14:tracePt t="124908" x="7777163" y="6126163"/>
          <p14:tracePt t="124924" x="7777163" y="6153150"/>
          <p14:tracePt t="124941" x="7777163" y="6197600"/>
          <p14:tracePt t="124958" x="7777163" y="6242050"/>
          <p14:tracePt t="124974" x="7777163" y="6286500"/>
          <p14:tracePt t="124991" x="7777163" y="6330950"/>
          <p14:tracePt t="125008" x="7777163" y="6348413"/>
          <p14:tracePt t="125024" x="7777163" y="6367463"/>
          <p14:tracePt t="125191" x="7796213" y="6375400"/>
          <p14:tracePt t="125206" x="7804150" y="6375400"/>
          <p14:tracePt t="125222" x="7840663" y="6375400"/>
          <p14:tracePt t="125231" x="7858125" y="6375400"/>
          <p14:tracePt t="125240" x="7875588" y="6375400"/>
          <p14:tracePt t="125257" x="7894638" y="6375400"/>
          <p14:tracePt t="125273" x="7912100" y="6375400"/>
          <p14:tracePt t="125334" x="7920038" y="6375400"/>
          <p14:tracePt t="125338" x="7929563" y="6375400"/>
          <p14:tracePt t="125338" x="7947025" y="6367463"/>
          <p14:tracePt t="125366" x="7956550" y="6348413"/>
          <p14:tracePt t="125370" x="7966075" y="6348413"/>
          <p14:tracePt t="125399" x="7974013" y="6330950"/>
          <p14:tracePt t="125430" x="7974013" y="6313488"/>
          <p14:tracePt t="125465" x="7974013" y="6303963"/>
          <p14:tracePt t="125480" x="7974013" y="6296025"/>
          <p14:tracePt t="125497" x="7974013" y="6276975"/>
          <p14:tracePt t="125498" x="7974013" y="6242050"/>
          <p14:tracePt t="125510" x="7956550" y="6197600"/>
          <p14:tracePt t="125525" x="7875588" y="6153150"/>
          <p14:tracePt t="125541" x="7804150" y="6099175"/>
          <p14:tracePt t="125558" x="7732713" y="6045200"/>
          <p14:tracePt t="125575" x="7634288" y="5973763"/>
          <p14:tracePt t="125591" x="7466013" y="5848350"/>
          <p14:tracePt t="125609" x="7242175" y="5697538"/>
          <p14:tracePt t="125625" x="6875463" y="5456238"/>
          <p14:tracePt t="125642" x="6465888" y="5241925"/>
          <p14:tracePt t="125658" x="6072188" y="5054600"/>
          <p14:tracePt t="125675" x="5608638" y="4822825"/>
          <p14:tracePt t="125694" x="5402263" y="4732338"/>
          <p14:tracePt t="125708" x="5276850" y="4670425"/>
          <p14:tracePt t="125725" x="5180013" y="4616450"/>
          <p14:tracePt t="125741" x="5054600" y="4554538"/>
          <p14:tracePt t="125758" x="4919663" y="4491038"/>
          <p14:tracePt t="125775" x="4803775" y="4429125"/>
          <p14:tracePt t="125791" x="4652963" y="4348163"/>
          <p14:tracePt t="125809" x="4510088" y="4286250"/>
          <p14:tracePt t="125825" x="4384675" y="4241800"/>
          <p14:tracePt t="125841" x="4276725" y="4214813"/>
          <p14:tracePt t="125858" x="4179888" y="4187825"/>
          <p14:tracePt t="125875" x="4098925" y="4170363"/>
          <p14:tracePt t="125892" x="3946525" y="4152900"/>
          <p14:tracePt t="125908" x="3867150" y="4125913"/>
          <p14:tracePt t="125925" x="3795713" y="4116388"/>
          <p14:tracePt t="125941" x="3759200" y="4116388"/>
          <p14:tracePt t="125958" x="3741738" y="4108450"/>
          <p14:tracePt t="125975" x="3714750" y="4098925"/>
          <p14:tracePt t="125991" x="3625850" y="4062413"/>
          <p14:tracePt t="126009" x="3554413" y="4037013"/>
          <p14:tracePt t="126025" x="3465513" y="4000500"/>
          <p14:tracePt t="126041" x="3357563" y="3946525"/>
          <p14:tracePt t="126059" x="3268663" y="3894138"/>
          <p14:tracePt t="126075" x="3160713" y="3840163"/>
          <p14:tracePt t="126092" x="3133725" y="3822700"/>
          <p14:tracePt t="126108" x="3125788" y="3822700"/>
          <p14:tracePt t="126125" x="3125788" y="3813175"/>
          <p14:tracePt t="126217" x="3116263" y="3803650"/>
          <p14:tracePt t="126220" x="3108325" y="3803650"/>
          <p14:tracePt t="126233" x="3108325" y="3795713"/>
          <p14:tracePt t="126248" x="3108325" y="3786188"/>
          <p14:tracePt t="126249" x="3108325" y="3776663"/>
          <p14:tracePt t="126280" x="3108325" y="3759200"/>
          <p14:tracePt t="126284" x="3108325" y="3741738"/>
          <p14:tracePt t="126290" x="3108325" y="3724275"/>
          <p14:tracePt t="126307" x="3108325" y="3705225"/>
          <p14:tracePt t="126324" x="3108325" y="3670300"/>
          <p14:tracePt t="126341" x="3108325" y="3652838"/>
          <p14:tracePt t="126357" x="3108325" y="3608388"/>
          <p14:tracePt t="126374" x="3108325" y="3581400"/>
          <p14:tracePt t="126391" x="3116263" y="3562350"/>
          <p14:tracePt t="126488" x="3116263" y="3589338"/>
          <p14:tracePt t="126493" x="3116263" y="3625850"/>
          <p14:tracePt t="126498" x="3116263" y="3679825"/>
          <p14:tracePt t="126507" x="3116263" y="3776663"/>
          <p14:tracePt t="126524" x="3116263" y="3867150"/>
          <p14:tracePt t="126541" x="3133725" y="3973513"/>
          <p14:tracePt t="126557" x="3170238" y="4071938"/>
          <p14:tracePt t="126574" x="3205163" y="4143375"/>
          <p14:tracePt t="126592" x="3259138" y="4232275"/>
          <p14:tracePt t="126608" x="3303588" y="4276725"/>
          <p14:tracePt t="126625" x="3330575" y="4295775"/>
          <p14:tracePt t="126642" x="3348038" y="4313238"/>
          <p14:tracePt t="126659" x="3367088" y="4322763"/>
          <p14:tracePt t="126675" x="3384550" y="4340225"/>
          <p14:tracePt t="126692" x="3429000" y="4357688"/>
          <p14:tracePt t="126709" x="3482975" y="4384675"/>
          <p14:tracePt t="126725" x="3562350" y="4402138"/>
          <p14:tracePt t="126742" x="3633788" y="4429125"/>
          <p14:tracePt t="126759" x="3714750" y="4456113"/>
          <p14:tracePt t="126775" x="3803650" y="4465638"/>
          <p14:tracePt t="126793" x="3848100" y="4473575"/>
          <p14:tracePt t="126808" x="3867150" y="4473575"/>
          <p14:tracePt t="126826" x="3884613" y="4473575"/>
          <p14:tracePt t="126842" x="3902075" y="4473575"/>
          <p14:tracePt t="126858" x="3911600" y="4473575"/>
          <p14:tracePt t="126920" x="3911600" y="4465638"/>
          <p14:tracePt t="126952" x="3919538" y="4456113"/>
          <p14:tracePt t="127178" x="3938588" y="4456113"/>
          <p14:tracePt t="127182" x="3965575" y="4456113"/>
          <p14:tracePt t="127193" x="4000500" y="4456113"/>
          <p14:tracePt t="127194" x="4044950" y="4465638"/>
          <p14:tracePt t="127208" x="4098925" y="4491038"/>
          <p14:tracePt t="127224" x="4214813" y="4545013"/>
          <p14:tracePt t="127241" x="4545013" y="4697413"/>
          <p14:tracePt t="127258" x="4830763" y="4822825"/>
          <p14:tracePt t="127274" x="5268913" y="5000625"/>
          <p14:tracePt t="127291" x="5751513" y="5205413"/>
          <p14:tracePt t="127308" x="6180138" y="5375275"/>
          <p14:tracePt t="127324" x="6562725" y="5491163"/>
          <p14:tracePt t="127341" x="6929438" y="5589588"/>
          <p14:tracePt t="127358" x="7045325" y="5626100"/>
          <p14:tracePt t="127374" x="7054850" y="5626100"/>
          <p14:tracePt t="127418" x="7062788" y="5626100"/>
          <p14:tracePt t="127422" x="7072313" y="5626100"/>
          <p14:tracePt t="127429" x="7126288" y="5643563"/>
          <p14:tracePt t="127442" x="7180263" y="5661025"/>
          <p14:tracePt t="127459" x="7510463" y="5751513"/>
          <p14:tracePt t="127476" x="7966075" y="5875338"/>
          <p14:tracePt t="127492" x="8501063" y="6018213"/>
          <p14:tracePt t="127509" x="8983663" y="6153150"/>
          <p14:tracePt t="127525" x="9134475" y="6251575"/>
          <p14:tracePt t="127542" x="9134475" y="6340475"/>
          <p14:tracePt t="127559" x="9134475" y="6367463"/>
          <p14:tracePt t="127575" x="9134475" y="6394450"/>
          <p14:tracePt t="127727" x="9134475" y="6384925"/>
          <p14:tracePt t="127738" x="9134475" y="6375400"/>
          <p14:tracePt t="127742" x="9134475" y="6357938"/>
          <p14:tracePt t="127758" x="9134475" y="6340475"/>
          <p14:tracePt t="127776" x="9134475" y="6323013"/>
          <p14:tracePt t="127792" x="9134475" y="6303963"/>
          <p14:tracePt t="127834" x="9134475" y="6286500"/>
          <p14:tracePt t="127850" x="9134475" y="6276975"/>
          <p14:tracePt t="127866" x="9134475" y="6269038"/>
          <p14:tracePt t="127882" x="9126538" y="6251575"/>
          <p14:tracePt t="127892" x="9117013" y="6242050"/>
          <p14:tracePt t="127893" x="9099550" y="6197600"/>
          <p14:tracePt t="127909" x="9063038" y="6153150"/>
          <p14:tracePt t="127926" x="9045575" y="6126163"/>
          <p14:tracePt t="127942" x="9001125" y="6081713"/>
          <p14:tracePt t="127959" x="8966200" y="6045200"/>
          <p14:tracePt t="127975" x="8894763" y="6027738"/>
          <p14:tracePt t="127992" x="8831263" y="5991225"/>
          <p14:tracePt t="128009" x="8769350" y="5983288"/>
          <p14:tracePt t="128027" x="8742363" y="5983288"/>
          <p14:tracePt t="128043" x="8697913" y="5983288"/>
          <p14:tracePt t="128059" x="8670925" y="5983288"/>
          <p14:tracePt t="128076" x="8643938" y="5983288"/>
          <p14:tracePt t="128076" x="8634413" y="6000750"/>
          <p14:tracePt t="128093" x="8616950" y="6010275"/>
          <p14:tracePt t="128109" x="8599488" y="6018213"/>
          <p14:tracePt t="128127" x="8599488" y="6037263"/>
          <p14:tracePt t="128143" x="8589963" y="6045200"/>
          <p14:tracePt t="128159" x="8572500" y="6062663"/>
          <p14:tracePt t="128175" x="8562975" y="6072188"/>
          <p14:tracePt t="128192" x="8545513" y="6089650"/>
          <p14:tracePt t="128209" x="8545513" y="6116638"/>
          <p14:tracePt t="128225" x="8545513" y="6134100"/>
          <p14:tracePt t="128242" x="8545513" y="6153150"/>
          <p14:tracePt t="128258" x="8545513" y="6161088"/>
          <p14:tracePt t="128302" x="8545513" y="6170613"/>
          <p14:tracePt t="128331" x="8555038" y="6170613"/>
          <p14:tracePt t="128351" x="8562975" y="6170613"/>
          <p14:tracePt t="128351" x="8572500" y="6170613"/>
          <p14:tracePt t="128378" x="8582025" y="6170613"/>
          <p14:tracePt t="128382" x="8589963" y="6170613"/>
          <p14:tracePt t="128398" x="8599488" y="6170613"/>
          <p14:tracePt t="128406" x="8609013" y="6170613"/>
          <p14:tracePt t="128426" x="8626475" y="6170613"/>
          <p14:tracePt t="128441" x="8643938" y="6170613"/>
          <p14:tracePt t="128442" x="8661400" y="6170613"/>
          <p14:tracePt t="128459" x="8688388" y="6170613"/>
          <p14:tracePt t="128476" x="8697913" y="6170613"/>
          <p14:tracePt t="128492" x="8715375" y="6170613"/>
          <p14:tracePt t="128527" x="8715375" y="6153150"/>
          <p14:tracePt t="129627" x="8724900" y="6134100"/>
          <p14:tracePt t="129633" x="8724900" y="6126163"/>
          <p14:tracePt t="129644" x="8732838" y="6108700"/>
          <p14:tracePt t="129660" x="8732838" y="6099175"/>
          <p14:tracePt t="129675" x="8742363" y="6099175"/>
          <p14:tracePt t="129676" x="8742363" y="6089650"/>
          <p14:tracePt t="129724" x="8742363" y="6081713"/>
          <p14:tracePt t="129805" x="8751888" y="6081713"/>
          <p14:tracePt t="129820" x="8751888" y="6072188"/>
          <p14:tracePt t="129824" x="8751888" y="6062663"/>
          <p14:tracePt t="129842" x="8751888" y="6045200"/>
          <p14:tracePt t="130014" x="8751888" y="6037263"/>
          <p14:tracePt t="130018" x="8751888" y="6027738"/>
          <p14:tracePt t="130205" x="0" y="0"/>
        </p14:tracePtLst>
        <p14:tracePtLst>
          <p14:tracePt t="132801" x="2847975" y="6027738"/>
          <p14:tracePt t="132833" x="2847975" y="6037263"/>
          <p14:tracePt t="132897" x="2840038" y="6045200"/>
          <p14:tracePt t="132901" x="2830513" y="6045200"/>
          <p14:tracePt t="132916" x="2822575" y="6054725"/>
          <p14:tracePt t="132945" x="2813050" y="6062663"/>
          <p14:tracePt t="132949" x="2803525" y="6072188"/>
          <p14:tracePt t="132976" x="2803525" y="6081713"/>
          <p14:tracePt t="133009" x="2795588" y="6089650"/>
          <p14:tracePt t="133586" x="2803525" y="6089650"/>
          <p14:tracePt t="133590" x="2813050" y="6089650"/>
          <p14:tracePt t="133890" x="2830513" y="6089650"/>
          <p14:tracePt t="133906" x="2847975" y="6089650"/>
          <p14:tracePt t="133907" x="2857500" y="6089650"/>
          <p14:tracePt t="133910" x="2894013" y="6089650"/>
          <p14:tracePt t="133927" x="2946400" y="6089650"/>
          <p14:tracePt t="133944" x="3009900" y="6089650"/>
          <p14:tracePt t="133961" x="3027363" y="6089650"/>
          <p14:tracePt t="134003" x="3036888" y="6089650"/>
          <p14:tracePt t="134147" x="3044825" y="6089650"/>
          <p14:tracePt t="134151" x="3062288" y="6089650"/>
          <p14:tracePt t="134167" x="3143250" y="6081713"/>
          <p14:tracePt t="134178" x="3251200" y="6062663"/>
          <p14:tracePt t="134184" x="3313113" y="6054725"/>
          <p14:tracePt t="134195" x="3455988" y="6037263"/>
          <p14:tracePt t="134211" x="3562350" y="6027738"/>
          <p14:tracePt t="134228" x="3643313" y="6018213"/>
          <p14:tracePt t="134244" x="3732213" y="6000750"/>
          <p14:tracePt t="134261" x="3867150" y="6000750"/>
          <p14:tracePt t="134278" x="3956050" y="6000750"/>
          <p14:tracePt t="134294" x="4054475" y="6000750"/>
          <p14:tracePt t="134310" x="4152900" y="6000750"/>
          <p14:tracePt t="134328" x="4375150" y="6000750"/>
          <p14:tracePt t="134345" x="4562475" y="6000750"/>
          <p14:tracePt t="134361" x="4697413" y="6000750"/>
          <p14:tracePt t="134379" x="4795838" y="6000750"/>
          <p14:tracePt t="134395" x="4867275" y="6000750"/>
          <p14:tracePt t="134411" x="5072063" y="6010275"/>
          <p14:tracePt t="134429" x="5286375" y="6037263"/>
          <p14:tracePt t="134444" x="5446713" y="6062663"/>
          <p14:tracePt t="134462" x="5599113" y="6108700"/>
          <p14:tracePt t="134478" x="5776913" y="6161088"/>
          <p14:tracePt t="134495" x="5911850" y="6205538"/>
          <p14:tracePt t="134513" x="5991225" y="6224588"/>
          <p14:tracePt t="134529" x="6081713" y="6242050"/>
          <p14:tracePt t="134545" x="6143625" y="6251575"/>
          <p14:tracePt t="134562" x="6153150" y="6251575"/>
          <p14:tracePt t="134578" x="6170613" y="6251575"/>
          <p14:tracePt t="134808" x="6153150" y="6251575"/>
          <p14:tracePt t="134820" x="6099175" y="6251575"/>
          <p14:tracePt t="134836" x="6054725" y="6251575"/>
          <p14:tracePt t="134845" x="6037263" y="6251575"/>
          <p14:tracePt t="134846" x="5956300" y="6251575"/>
          <p14:tracePt t="134868" x="5894388" y="6251575"/>
          <p14:tracePt t="134901" x="5884863" y="6251575"/>
          <p14:tracePt t="134902" x="5875338" y="6251575"/>
          <p14:tracePt t="134948" x="5867400" y="6251575"/>
          <p14:tracePt t="134953" x="5857875" y="6251575"/>
          <p14:tracePt t="134965" x="5840413" y="6251575"/>
          <p14:tracePt t="134966" x="5803900" y="6251575"/>
          <p14:tracePt t="134979" x="5732463" y="6251575"/>
          <p14:tracePt t="134979" x="5688013" y="6251575"/>
          <p14:tracePt t="134996" x="5589588" y="6251575"/>
          <p14:tracePt t="135012" x="5554663" y="6251575"/>
          <p14:tracePt t="135029" x="5545138" y="6251575"/>
          <p14:tracePt t="135720" x="5518150" y="6251575"/>
          <p14:tracePt t="135732" x="5483225" y="6251575"/>
          <p14:tracePt t="135736" x="5456238" y="6251575"/>
          <p14:tracePt t="135748" x="5419725" y="6251575"/>
          <p14:tracePt t="135752" x="5375275" y="6259513"/>
          <p14:tracePt t="135764" x="5251450" y="6269038"/>
          <p14:tracePt t="135778" x="5062538" y="6269038"/>
          <p14:tracePt t="135795" x="4840288" y="6276975"/>
          <p14:tracePt t="135813" x="4759325" y="6286500"/>
          <p14:tracePt t="135829" x="4687888" y="6296025"/>
          <p14:tracePt t="135846" x="4652963" y="6303963"/>
          <p14:tracePt t="135862" x="4572000" y="6313488"/>
          <p14:tracePt t="135881" x="4545013" y="6323013"/>
          <p14:tracePt t="135881" x="4518025" y="6330950"/>
          <p14:tracePt t="135896" x="4473575" y="6330950"/>
          <p14:tracePt t="135912" x="4394200" y="6330950"/>
          <p14:tracePt t="135929" x="4322763" y="6330950"/>
          <p14:tracePt t="135946" x="4259263" y="6330950"/>
          <p14:tracePt t="135962" x="4197350" y="6330950"/>
          <p14:tracePt t="135979" x="4143375" y="6330950"/>
          <p14:tracePt t="135996" x="4089400" y="6330950"/>
          <p14:tracePt t="136013" x="4037013" y="6330950"/>
          <p14:tracePt t="136029" x="4000500" y="6330950"/>
          <p14:tracePt t="136183" x="3990975" y="6330950"/>
          <p14:tracePt t="136310" x="4000500" y="6330950"/>
          <p14:tracePt t="136327" x="4017963" y="6330950"/>
          <p14:tracePt t="136331" x="4037013" y="6330950"/>
          <p14:tracePt t="136346" x="4071938" y="6330950"/>
          <p14:tracePt t="136363" x="4133850" y="6330950"/>
          <p14:tracePt t="136364" x="4205288" y="6330950"/>
          <p14:tracePt t="136380" x="4402138" y="6323013"/>
          <p14:tracePt t="136395" x="4660900" y="6313488"/>
          <p14:tracePt t="136412" x="4946650" y="6276975"/>
          <p14:tracePt t="136428" x="5214938" y="6259513"/>
          <p14:tracePt t="136445" x="5446713" y="6259513"/>
          <p14:tracePt t="136462" x="5661025" y="6259513"/>
          <p14:tracePt t="136478" x="5875338" y="6259513"/>
          <p14:tracePt t="136495" x="6072188" y="6259513"/>
          <p14:tracePt t="136512" x="6232525" y="6259513"/>
          <p14:tracePt t="136529" x="6384925" y="6259513"/>
          <p14:tracePt t="136546" x="6527800" y="6259513"/>
          <p14:tracePt t="136562" x="6670675" y="6259513"/>
          <p14:tracePt t="136580" x="6840538" y="6259513"/>
          <p14:tracePt t="136595" x="7027863" y="6259513"/>
          <p14:tracePt t="136613" x="7313613" y="6259513"/>
          <p14:tracePt t="136631" x="7500938" y="6259513"/>
          <p14:tracePt t="136646" x="7680325" y="6259513"/>
          <p14:tracePt t="136664" x="7840663" y="6251575"/>
          <p14:tracePt t="136679" x="7929563" y="6251575"/>
          <p14:tracePt t="136696" x="7983538" y="6251575"/>
          <p14:tracePt t="136696" x="7991475" y="6251575"/>
          <p14:tracePt t="136715" x="8010525" y="6251575"/>
          <p14:tracePt t="136731" x="8027988" y="6242050"/>
          <p14:tracePt t="136746" x="8045450" y="6232525"/>
          <p14:tracePt t="136763" x="8081963" y="6224588"/>
          <p14:tracePt t="136780" x="8116888" y="6224588"/>
          <p14:tracePt t="136796" x="8161338" y="6215063"/>
          <p14:tracePt t="136813" x="8180388" y="6215063"/>
          <p14:tracePt t="136855" x="8197850" y="6215063"/>
          <p14:tracePt t="136870" x="8205788" y="6215063"/>
          <p14:tracePt t="136871" x="8215313" y="6215063"/>
          <p14:tracePt t="136879" x="8224838" y="6215063"/>
          <p14:tracePt t="136896" x="8224838" y="6205538"/>
          <p14:tracePt t="137504" x="8205788" y="6205538"/>
          <p14:tracePt t="137528" x="8188325" y="6205538"/>
          <p14:tracePt t="137529" x="8153400" y="6205538"/>
          <p14:tracePt t="137545" x="8027988" y="6205538"/>
          <p14:tracePt t="137563" x="7831138" y="6205538"/>
          <p14:tracePt t="137565" x="7661275" y="6242050"/>
          <p14:tracePt t="137580" x="7527925" y="6251575"/>
          <p14:tracePt t="137597" x="7446963" y="6259513"/>
          <p14:tracePt t="137613" x="7429500" y="6269038"/>
          <p14:tracePt t="137629" x="7419975" y="6269038"/>
          <p14:tracePt t="137647" x="7375525" y="6269038"/>
          <p14:tracePt t="137663" x="7340600" y="6276975"/>
          <p14:tracePt t="137680" x="7286625" y="6286500"/>
          <p14:tracePt t="137697" x="7197725" y="6286500"/>
          <p14:tracePt t="137712" x="7108825" y="6296025"/>
          <p14:tracePt t="137729" x="7054850" y="6296025"/>
          <p14:tracePt t="137747" x="6991350" y="6313488"/>
          <p14:tracePt t="137763" x="6938963" y="6323013"/>
          <p14:tracePt t="137780" x="6902450" y="6330950"/>
          <p14:tracePt t="137797" x="6884988" y="6340475"/>
          <p14:tracePt t="137813" x="6875463" y="6340475"/>
          <p14:tracePt t="137846" x="6867525" y="6340475"/>
          <p14:tracePt t="137848" x="6858000" y="6340475"/>
          <p14:tracePt t="137880" x="6840538" y="6340475"/>
          <p14:tracePt t="137881" x="6804025" y="6340475"/>
          <p14:tracePt t="137897" x="6759575" y="6340475"/>
          <p14:tracePt t="137913" x="6724650" y="6340475"/>
          <p14:tracePt t="137931" x="6670675" y="6340475"/>
          <p14:tracePt t="137946" x="6634163" y="6340475"/>
          <p14:tracePt t="137965" x="6626225" y="6340475"/>
          <p14:tracePt t="137980" x="6616700" y="6340475"/>
          <p14:tracePt t="138024" x="6599238" y="6340475"/>
          <p14:tracePt t="138028" x="6589713" y="6340475"/>
          <p14:tracePt t="138040" x="6554788" y="6340475"/>
          <p14:tracePt t="138047" x="6500813" y="6340475"/>
          <p14:tracePt t="138064" x="6419850" y="6340475"/>
          <p14:tracePt t="138080" x="6296025" y="6340475"/>
          <p14:tracePt t="138097" x="6037263" y="6340475"/>
          <p14:tracePt t="138113" x="5768975" y="6303963"/>
          <p14:tracePt t="138131" x="5429250" y="6269038"/>
          <p14:tracePt t="138147" x="5214938" y="6269038"/>
          <p14:tracePt t="138164" x="5089525" y="6269038"/>
          <p14:tracePt t="138179" x="5000625" y="6269038"/>
          <p14:tracePt t="138197" x="4983163" y="6269038"/>
          <p14:tracePt t="138214" x="4938713" y="6269038"/>
          <p14:tracePt t="138230" x="4902200" y="6269038"/>
          <p14:tracePt t="138247" x="4822825" y="6269038"/>
          <p14:tracePt t="138264" x="4759325" y="6269038"/>
          <p14:tracePt t="138280" x="4714875" y="6269038"/>
          <p14:tracePt t="138298" x="4643438" y="6269038"/>
          <p14:tracePt t="138313" x="4554538" y="6269038"/>
          <p14:tracePt t="138330" x="4483100" y="6269038"/>
          <p14:tracePt t="138346" x="4384675" y="6269038"/>
          <p14:tracePt t="138364" x="4286250" y="6269038"/>
          <p14:tracePt t="138381" x="4179888" y="6269038"/>
          <p14:tracePt t="138397" x="4108450" y="6269038"/>
          <p14:tracePt t="138414" x="4081463" y="6269038"/>
          <p14:tracePt t="138455" x="4071938" y="6269038"/>
          <p14:tracePt t="138463" x="4062413" y="6269038"/>
          <p14:tracePt t="138520" x="4044950" y="6269038"/>
          <p14:tracePt t="138525" x="4037013" y="6269038"/>
          <p14:tracePt t="139611" x="4000500" y="6269038"/>
          <p14:tracePt t="139621" x="3973513" y="6269038"/>
          <p14:tracePt t="139623" x="3894138" y="6269038"/>
          <p14:tracePt t="139631" x="3643313" y="6269038"/>
          <p14:tracePt t="139647" x="3419475" y="6269038"/>
          <p14:tracePt t="139664" x="3214688" y="6269038"/>
          <p14:tracePt t="139680" x="2990850" y="6269038"/>
          <p14:tracePt t="139697" x="2786063" y="6259513"/>
          <p14:tracePt t="139714" x="2608263" y="6259513"/>
          <p14:tracePt t="139730" x="2446338" y="6259513"/>
          <p14:tracePt t="139748" x="2241550" y="6251575"/>
          <p14:tracePt t="139766" x="2062163" y="6251575"/>
          <p14:tracePt t="139780" x="1955800" y="6251575"/>
          <p14:tracePt t="139798" x="1893888" y="6251575"/>
          <p14:tracePt t="139813" x="1857375" y="6232525"/>
          <p14:tracePt t="139829" x="1847850" y="6232525"/>
          <p14:tracePt t="139846" x="1830388" y="6232525"/>
          <p14:tracePt t="139862" x="1822450" y="6232525"/>
          <p14:tracePt t="139880" x="1803400" y="6232525"/>
          <p14:tracePt t="139896" x="1785938" y="6232525"/>
          <p14:tracePt t="139913" x="1751013" y="6232525"/>
          <p14:tracePt t="139930" x="1724025" y="6232525"/>
          <p14:tracePt t="139947" x="1714500" y="6232525"/>
          <p14:tracePt t="139963" x="1697038" y="6232525"/>
          <p14:tracePt t="140011" x="1687513" y="6242050"/>
          <p14:tracePt t="141309" x="1697038" y="6242050"/>
          <p14:tracePt t="141312" x="1731963" y="6242050"/>
          <p14:tracePt t="141323" x="1758950" y="6242050"/>
          <p14:tracePt t="141328" x="1785938" y="6242050"/>
          <p14:tracePt t="141340" x="1938338" y="6242050"/>
          <p14:tracePt t="141348" x="2322513" y="6242050"/>
          <p14:tracePt t="141365" x="2830513" y="6242050"/>
          <p14:tracePt t="141381" x="3251200" y="6251575"/>
          <p14:tracePt t="141398" x="3562350" y="6269038"/>
          <p14:tracePt t="141415" x="3803650" y="6296025"/>
          <p14:tracePt t="141432" x="3983038" y="6313488"/>
          <p14:tracePt t="141449" x="4125913" y="6313488"/>
          <p14:tracePt t="141465" x="4286250" y="6313488"/>
          <p14:tracePt t="141482" x="4429125" y="6313488"/>
          <p14:tracePt t="141498" x="4598988" y="6313488"/>
          <p14:tracePt t="141498" x="4714875" y="6313488"/>
          <p14:tracePt t="141516" x="5010150" y="6313488"/>
          <p14:tracePt t="141532" x="5384800" y="6323013"/>
          <p14:tracePt t="141549" x="5653088" y="6340475"/>
          <p14:tracePt t="141565" x="5822950" y="6357938"/>
          <p14:tracePt t="141581" x="5911850" y="6367463"/>
          <p14:tracePt t="141599" x="5965825" y="6367463"/>
          <p14:tracePt t="141617" x="6010275" y="6367463"/>
          <p14:tracePt t="141617" x="6045200" y="6367463"/>
          <p14:tracePt t="141632" x="6153150" y="6357938"/>
          <p14:tracePt t="141648" x="6357938" y="6357938"/>
          <p14:tracePt t="141665" x="6465888" y="6357938"/>
          <p14:tracePt t="141682" x="6483350" y="6357938"/>
          <p14:tracePt t="141698" x="6491288" y="6357938"/>
          <p14:tracePt t="141757" x="6500813" y="6357938"/>
          <p14:tracePt t="141760" x="6510338" y="6357938"/>
          <p14:tracePt t="141772" x="6510338" y="6348413"/>
          <p14:tracePt t="141805" x="6527800" y="6348413"/>
          <p14:tracePt t="141820" x="6537325" y="6348413"/>
          <p14:tracePt t="141824" x="6545263" y="6348413"/>
          <p14:tracePt t="141831" x="6554788" y="6348413"/>
          <p14:tracePt t="141848" x="6562725" y="6340475"/>
          <p14:tracePt t="141865" x="6572250" y="6340475"/>
          <p14:tracePt t="141882" x="6599238" y="6330950"/>
          <p14:tracePt t="141899" x="6608763" y="6330950"/>
          <p14:tracePt t="141899" x="6616700" y="6330950"/>
          <p14:tracePt t="141917" x="6626225" y="6323013"/>
          <p14:tracePt t="142031" x="6634163" y="6323013"/>
          <p14:tracePt t="143038" x="6643688" y="6323013"/>
          <p14:tracePt t="143043" x="6653213" y="6323013"/>
          <p14:tracePt t="143586"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4.5|5.7|17.1|13|20"/>
</p:tagLst>
</file>

<file path=ppt/tags/tag10.xml><?xml version="1.0" encoding="utf-8"?>
<p:tagLst xmlns:a="http://schemas.openxmlformats.org/drawingml/2006/main" xmlns:r="http://schemas.openxmlformats.org/officeDocument/2006/relationships" xmlns:p="http://schemas.openxmlformats.org/presentationml/2006/main">
  <p:tag name="TIMING" val="|11.9|12.5|14.8|10.2|11.6"/>
</p:tagLst>
</file>

<file path=ppt/tags/tag11.xml><?xml version="1.0" encoding="utf-8"?>
<p:tagLst xmlns:a="http://schemas.openxmlformats.org/drawingml/2006/main" xmlns:r="http://schemas.openxmlformats.org/officeDocument/2006/relationships" xmlns:p="http://schemas.openxmlformats.org/presentationml/2006/main">
  <p:tag name="TIMING" val="|3|15.3"/>
</p:tagLst>
</file>

<file path=ppt/tags/tag12.xml><?xml version="1.0" encoding="utf-8"?>
<p:tagLst xmlns:a="http://schemas.openxmlformats.org/drawingml/2006/main" xmlns:r="http://schemas.openxmlformats.org/officeDocument/2006/relationships" xmlns:p="http://schemas.openxmlformats.org/presentationml/2006/main">
  <p:tag name="TIMING" val="|5.5|4.5|8.6|10.5|18.6|1.6"/>
</p:tagLst>
</file>

<file path=ppt/tags/tag13.xml><?xml version="1.0" encoding="utf-8"?>
<p:tagLst xmlns:a="http://schemas.openxmlformats.org/drawingml/2006/main" xmlns:r="http://schemas.openxmlformats.org/officeDocument/2006/relationships" xmlns:p="http://schemas.openxmlformats.org/presentationml/2006/main">
  <p:tag name="TIMING" val="|1.4|14.2|20|19.6|2.5"/>
</p:tagLst>
</file>

<file path=ppt/tags/tag14.xml><?xml version="1.0" encoding="utf-8"?>
<p:tagLst xmlns:a="http://schemas.openxmlformats.org/drawingml/2006/main" xmlns:r="http://schemas.openxmlformats.org/officeDocument/2006/relationships" xmlns:p="http://schemas.openxmlformats.org/presentationml/2006/main">
  <p:tag name="TIMING" val="|13|26.7"/>
</p:tagLst>
</file>

<file path=ppt/tags/tag15.xml><?xml version="1.0" encoding="utf-8"?>
<p:tagLst xmlns:a="http://schemas.openxmlformats.org/drawingml/2006/main" xmlns:r="http://schemas.openxmlformats.org/officeDocument/2006/relationships" xmlns:p="http://schemas.openxmlformats.org/presentationml/2006/main">
  <p:tag name="TIMING" val="|106.6"/>
</p:tagLst>
</file>

<file path=ppt/tags/tag16.xml><?xml version="1.0" encoding="utf-8"?>
<p:tagLst xmlns:a="http://schemas.openxmlformats.org/drawingml/2006/main" xmlns:r="http://schemas.openxmlformats.org/officeDocument/2006/relationships" xmlns:p="http://schemas.openxmlformats.org/presentationml/2006/main">
  <p:tag name="TIMING" val="|65.6|4"/>
</p:tagLst>
</file>

<file path=ppt/tags/tag17.xml><?xml version="1.0" encoding="utf-8"?>
<p:tagLst xmlns:a="http://schemas.openxmlformats.org/drawingml/2006/main" xmlns:r="http://schemas.openxmlformats.org/officeDocument/2006/relationships" xmlns:p="http://schemas.openxmlformats.org/presentationml/2006/main">
  <p:tag name="TIMING" val="|13|26.7"/>
</p:tagLst>
</file>

<file path=ppt/tags/tag18.xml><?xml version="1.0" encoding="utf-8"?>
<p:tagLst xmlns:a="http://schemas.openxmlformats.org/drawingml/2006/main" xmlns:r="http://schemas.openxmlformats.org/officeDocument/2006/relationships" xmlns:p="http://schemas.openxmlformats.org/presentationml/2006/main">
  <p:tag name="TIMING" val="|24|2.8|3.3|3.2|3"/>
</p:tagLst>
</file>

<file path=ppt/tags/tag19.xml><?xml version="1.0" encoding="utf-8"?>
<p:tagLst xmlns:a="http://schemas.openxmlformats.org/drawingml/2006/main" xmlns:r="http://schemas.openxmlformats.org/officeDocument/2006/relationships" xmlns:p="http://schemas.openxmlformats.org/presentationml/2006/main">
  <p:tag name="TIMING" val="|5.1|16.4|24.5|22.6"/>
</p:tagLst>
</file>

<file path=ppt/tags/tag2.xml><?xml version="1.0" encoding="utf-8"?>
<p:tagLst xmlns:a="http://schemas.openxmlformats.org/drawingml/2006/main" xmlns:r="http://schemas.openxmlformats.org/officeDocument/2006/relationships" xmlns:p="http://schemas.openxmlformats.org/presentationml/2006/main">
  <p:tag name="TIMING" val="|3.8|11|14|220.1"/>
</p:tagLst>
</file>

<file path=ppt/tags/tag20.xml><?xml version="1.0" encoding="utf-8"?>
<p:tagLst xmlns:a="http://schemas.openxmlformats.org/drawingml/2006/main" xmlns:r="http://schemas.openxmlformats.org/officeDocument/2006/relationships" xmlns:p="http://schemas.openxmlformats.org/presentationml/2006/main">
  <p:tag name="TIMING" val="|9.4|39.7|20.1|5.1|4.6"/>
</p:tagLst>
</file>

<file path=ppt/tags/tag21.xml><?xml version="1.0" encoding="utf-8"?>
<p:tagLst xmlns:a="http://schemas.openxmlformats.org/drawingml/2006/main" xmlns:r="http://schemas.openxmlformats.org/officeDocument/2006/relationships" xmlns:p="http://schemas.openxmlformats.org/presentationml/2006/main">
  <p:tag name="TIMING" val="|70.2|17|8.4|22|29.6|33.6"/>
</p:tagLst>
</file>

<file path=ppt/tags/tag22.xml><?xml version="1.0" encoding="utf-8"?>
<p:tagLst xmlns:a="http://schemas.openxmlformats.org/drawingml/2006/main" xmlns:r="http://schemas.openxmlformats.org/officeDocument/2006/relationships" xmlns:p="http://schemas.openxmlformats.org/presentationml/2006/main">
  <p:tag name="TIMING" val="|4.4|15.9|12.3"/>
</p:tagLst>
</file>

<file path=ppt/tags/tag23.xml><?xml version="1.0" encoding="utf-8"?>
<p:tagLst xmlns:a="http://schemas.openxmlformats.org/drawingml/2006/main" xmlns:r="http://schemas.openxmlformats.org/officeDocument/2006/relationships" xmlns:p="http://schemas.openxmlformats.org/presentationml/2006/main">
  <p:tag name="TIMING" val="|4.4|12.3|7.9|39.2"/>
</p:tagLst>
</file>

<file path=ppt/tags/tag24.xml><?xml version="1.0" encoding="utf-8"?>
<p:tagLst xmlns:a="http://schemas.openxmlformats.org/drawingml/2006/main" xmlns:r="http://schemas.openxmlformats.org/officeDocument/2006/relationships" xmlns:p="http://schemas.openxmlformats.org/presentationml/2006/main">
  <p:tag name="TIMING" val="|3.1|28.8|45.6|32.4|18.6"/>
</p:tagLst>
</file>

<file path=ppt/tags/tag25.xml><?xml version="1.0" encoding="utf-8"?>
<p:tagLst xmlns:a="http://schemas.openxmlformats.org/drawingml/2006/main" xmlns:r="http://schemas.openxmlformats.org/officeDocument/2006/relationships" xmlns:p="http://schemas.openxmlformats.org/presentationml/2006/main">
  <p:tag name="TIMING" val="|13|26.7"/>
</p:tagLst>
</file>

<file path=ppt/tags/tag26.xml><?xml version="1.0" encoding="utf-8"?>
<p:tagLst xmlns:a="http://schemas.openxmlformats.org/drawingml/2006/main" xmlns:r="http://schemas.openxmlformats.org/officeDocument/2006/relationships" xmlns:p="http://schemas.openxmlformats.org/presentationml/2006/main">
  <p:tag name="TIMING" val="|4.6|15.4"/>
</p:tagLst>
</file>

<file path=ppt/tags/tag27.xml><?xml version="1.0" encoding="utf-8"?>
<p:tagLst xmlns:a="http://schemas.openxmlformats.org/drawingml/2006/main" xmlns:r="http://schemas.openxmlformats.org/officeDocument/2006/relationships" xmlns:p="http://schemas.openxmlformats.org/presentationml/2006/main">
  <p:tag name="TIMING" val="|13|26.7"/>
</p:tagLst>
</file>

<file path=ppt/tags/tag3.xml><?xml version="1.0" encoding="utf-8"?>
<p:tagLst xmlns:a="http://schemas.openxmlformats.org/drawingml/2006/main" xmlns:r="http://schemas.openxmlformats.org/officeDocument/2006/relationships" xmlns:p="http://schemas.openxmlformats.org/presentationml/2006/main">
  <p:tag name="TIMING" val="|5.5|54.6|24.5"/>
</p:tagLst>
</file>

<file path=ppt/tags/tag4.xml><?xml version="1.0" encoding="utf-8"?>
<p:tagLst xmlns:a="http://schemas.openxmlformats.org/drawingml/2006/main" xmlns:r="http://schemas.openxmlformats.org/officeDocument/2006/relationships" xmlns:p="http://schemas.openxmlformats.org/presentationml/2006/main">
  <p:tag name="TIMING" val="|6.1|18.9|5.9|41.3"/>
</p:tagLst>
</file>

<file path=ppt/tags/tag5.xml><?xml version="1.0" encoding="utf-8"?>
<p:tagLst xmlns:a="http://schemas.openxmlformats.org/drawingml/2006/main" xmlns:r="http://schemas.openxmlformats.org/officeDocument/2006/relationships" xmlns:p="http://schemas.openxmlformats.org/presentationml/2006/main">
  <p:tag name="TIMING" val="|2.8|16.7|36.9"/>
</p:tagLst>
</file>

<file path=ppt/tags/tag6.xml><?xml version="1.0" encoding="utf-8"?>
<p:tagLst xmlns:a="http://schemas.openxmlformats.org/drawingml/2006/main" xmlns:r="http://schemas.openxmlformats.org/officeDocument/2006/relationships" xmlns:p="http://schemas.openxmlformats.org/presentationml/2006/main">
  <p:tag name="TIMING" val="|1.1|22.8|21.8"/>
</p:tagLst>
</file>

<file path=ppt/tags/tag7.xml><?xml version="1.0" encoding="utf-8"?>
<p:tagLst xmlns:a="http://schemas.openxmlformats.org/drawingml/2006/main" xmlns:r="http://schemas.openxmlformats.org/officeDocument/2006/relationships" xmlns:p="http://schemas.openxmlformats.org/presentationml/2006/main">
  <p:tag name="TIMING" val="|8.7|14|7.1|2.5|4.9|6.1|1.2|59.1"/>
</p:tagLst>
</file>

<file path=ppt/tags/tag8.xml><?xml version="1.0" encoding="utf-8"?>
<p:tagLst xmlns:a="http://schemas.openxmlformats.org/drawingml/2006/main" xmlns:r="http://schemas.openxmlformats.org/officeDocument/2006/relationships" xmlns:p="http://schemas.openxmlformats.org/presentationml/2006/main">
  <p:tag name="TIMING" val="|6|7.4|6|2.8|7.3|10.2|39.5"/>
</p:tagLst>
</file>

<file path=ppt/tags/tag9.xml><?xml version="1.0" encoding="utf-8"?>
<p:tagLst xmlns:a="http://schemas.openxmlformats.org/drawingml/2006/main" xmlns:r="http://schemas.openxmlformats.org/officeDocument/2006/relationships" xmlns:p="http://schemas.openxmlformats.org/presentationml/2006/main">
  <p:tag name="TIMING" val="|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3315</TotalTime>
  <Words>1391</Words>
  <Application>Microsoft Office PowerPoint</Application>
  <PresentationFormat>On-screen Show (4:3)</PresentationFormat>
  <Paragraphs>149</Paragraphs>
  <Slides>29</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Symbol</vt:lpstr>
      <vt:lpstr>Times New Roman</vt:lpstr>
      <vt:lpstr>Wingdings</vt:lpstr>
      <vt:lpstr>Office Theme</vt:lpstr>
      <vt:lpstr>Equation</vt:lpstr>
      <vt:lpstr>MECHANICAL MEASUREMENT AND INSTRUMENTATION</vt:lpstr>
      <vt:lpstr>Introduction: Applications of Measuring Instruments</vt:lpstr>
      <vt:lpstr>Introduction: Applications of Measuring Instruments</vt:lpstr>
      <vt:lpstr>Introduction: Applications of Measuring Instruments</vt:lpstr>
      <vt:lpstr>Functional Elements of an Instrument or Measurement System</vt:lpstr>
      <vt:lpstr>Functional Elements of an Instrument or Measurement System</vt:lpstr>
      <vt:lpstr>Functional Elements of an Instrument or Measurement System</vt:lpstr>
      <vt:lpstr>Functional Elements of an Instrument: A Spring-loaded Pressure Gauge</vt:lpstr>
      <vt:lpstr>Functional Elements of an Instrument: A Pressure-type Thermometer</vt:lpstr>
      <vt:lpstr>Functional Elements of an Instrument: A Digital Revolution Counter </vt:lpstr>
      <vt:lpstr>Active and Passive Transducers</vt:lpstr>
      <vt:lpstr>Active and Passive Transducers</vt:lpstr>
      <vt:lpstr>Null and Deflection Methods</vt:lpstr>
      <vt:lpstr>Null and Deflection Methods</vt:lpstr>
      <vt:lpstr>Null and Deflection Methods</vt:lpstr>
      <vt:lpstr>Generalized Input/output Configuration of Measuring Instruments/Systems</vt:lpstr>
      <vt:lpstr>Generalized Input/output Configuration of Measuring Instruments/Systems</vt:lpstr>
      <vt:lpstr>Generalized Input/output Configuration</vt:lpstr>
      <vt:lpstr>Methods of Correction for Interfering and Modifying Inputs</vt:lpstr>
      <vt:lpstr>Methods of Correction for Interfering and Modifying Inputs – Method of inherent insensitivity </vt:lpstr>
      <vt:lpstr>Methods of Correction for Interfering and Modifying Inputs – Method of high-gain feedback</vt:lpstr>
      <vt:lpstr>Methods of Correction for Interfering and Modifying Inputs – Method of high-gain feedback</vt:lpstr>
      <vt:lpstr>Methods of Correction for Interfering and Modifying Inputs – Method of calculated output corrections</vt:lpstr>
      <vt:lpstr>Methods of Correction for Interfering and Modifying Inputs – Method of signal filtering</vt:lpstr>
      <vt:lpstr>Methods of Correction for Interfering and Modifying Inputs – Method of signal filtering - EXAMPLES</vt:lpstr>
      <vt:lpstr>Methods of Correction for Interfering and Modifying Inputs – Method of signal filtering – Basic Filter Types</vt:lpstr>
      <vt:lpstr>Methods of Correction for Interfering and Modifying Inputs – Method of opposing inputs</vt:lpstr>
      <vt:lpstr>Methods of Correction for Interfering and Modifying Inputs – Method of opposing inputs – EXAMPLE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LOADING EFFECT &amp; GENERALIZED INPUT IMPEDANCE &amp; STATIC STIFFNESS</dc:title>
  <dc:creator>JU</dc:creator>
  <cp:lastModifiedBy>Sourav Sarkar</cp:lastModifiedBy>
  <cp:revision>133</cp:revision>
  <dcterms:created xsi:type="dcterms:W3CDTF">2020-09-11T06:34:31Z</dcterms:created>
  <dcterms:modified xsi:type="dcterms:W3CDTF">2024-02-07T05:33:41Z</dcterms:modified>
</cp:coreProperties>
</file>