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90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528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3999" cy="62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9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510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709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197"/>
            <a:ext cx="9144000" cy="589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0" y="-1"/>
            <a:ext cx="3405999" cy="96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0"/>
            <a:ext cx="3771900" cy="117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262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9799"/>
            <a:ext cx="8991600" cy="362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965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92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69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363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9869"/>
            <a:ext cx="9144000" cy="327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21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650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"/>
            <a:ext cx="3276600" cy="14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1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08059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8550" cy="164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30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431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828800"/>
            <a:ext cx="91059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293529"/>
            <a:ext cx="9144000" cy="256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75796"/>
            <a:ext cx="4286250" cy="148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18646"/>
            <a:ext cx="45339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30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9259"/>
            <a:ext cx="9144000" cy="564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6252"/>
            <a:ext cx="3905250" cy="135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18646"/>
            <a:ext cx="45339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777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18</cp:revision>
  <dcterms:created xsi:type="dcterms:W3CDTF">2006-08-16T00:00:00Z</dcterms:created>
  <dcterms:modified xsi:type="dcterms:W3CDTF">2020-12-04T05:49:00Z</dcterms:modified>
</cp:coreProperties>
</file>