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5" r:id="rId12"/>
    <p:sldId id="273" r:id="rId13"/>
    <p:sldId id="274" r:id="rId14"/>
    <p:sldId id="276" r:id="rId15"/>
    <p:sldId id="277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1056" y="-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3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35561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8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7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520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8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61721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" y="3733801"/>
            <a:ext cx="9124935" cy="128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30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91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4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953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19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5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04451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0"/>
            <a:ext cx="9104451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7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50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1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51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2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105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32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89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3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1"/>
            <a:ext cx="380999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4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</cp:revision>
  <dcterms:created xsi:type="dcterms:W3CDTF">2006-08-16T00:00:00Z</dcterms:created>
  <dcterms:modified xsi:type="dcterms:W3CDTF">2020-11-26T11:50:02Z</dcterms:modified>
</cp:coreProperties>
</file>