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44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3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04451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0"/>
            <a:ext cx="9104451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7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50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1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51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2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105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32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89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3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1"/>
            <a:ext cx="380999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4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8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43372"/>
            <a:ext cx="9160042" cy="479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5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2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2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9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2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0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7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5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</cp:revision>
  <dcterms:created xsi:type="dcterms:W3CDTF">2006-08-16T00:00:00Z</dcterms:created>
  <dcterms:modified xsi:type="dcterms:W3CDTF">2020-11-24T06:33:21Z</dcterms:modified>
</cp:coreProperties>
</file>