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" d="100"/>
          <a:sy n="20" d="100"/>
        </p:scale>
        <p:origin x="-1026" y="-10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199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35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5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59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245145" cy="671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49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4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8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95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991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35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21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58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1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82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18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4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99802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3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814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</cp:revision>
  <dcterms:created xsi:type="dcterms:W3CDTF">2006-08-16T00:00:00Z</dcterms:created>
  <dcterms:modified xsi:type="dcterms:W3CDTF">2020-11-13T04:47:22Z</dcterms:modified>
</cp:coreProperties>
</file>