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gjy5usiglGEhOg2NUR2xqx7qil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FA6EBA-F4CC-4059-ACF4-D407394ABD7E}">
  <a:tblStyle styleId="{55FA6EBA-F4CC-4059-ACF4-D407394ABD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" name="Google Shape;27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10" Type="http://schemas.openxmlformats.org/officeDocument/2006/relationships/image" Target="../media/image37.png"/><Relationship Id="rId9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Relationship Id="rId7" Type="http://schemas.openxmlformats.org/officeDocument/2006/relationships/image" Target="../media/image31.png"/><Relationship Id="rId8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36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42910" y="71435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Heat Transfer in Natural Convection from a Vertical Cylinder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21860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Power Laboratory I (Thermodynamics and Heat Transfer)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II Sec A</a:t>
            </a:r>
            <a:r>
              <a:rPr baseline="-25000"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2020-21 2</a:t>
            </a:r>
            <a:r>
              <a:rPr baseline="30000"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Semester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Achintya Mukhopadhyay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"/>
          <p:cNvSpPr txBox="1"/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Specifications</a:t>
            </a:r>
            <a:endParaRPr/>
          </a:p>
        </p:txBody>
      </p:sp>
      <p:pic>
        <p:nvPicPr>
          <p:cNvPr id="618" name="Google Shape;618;p10"/>
          <p:cNvPicPr preferRelativeResize="0"/>
          <p:nvPr/>
        </p:nvPicPr>
        <p:blipFill rotWithShape="1">
          <a:blip r:embed="rId3">
            <a:alphaModFix/>
          </a:blip>
          <a:srcRect b="31404" l="0" r="13086" t="20248"/>
          <a:stretch/>
        </p:blipFill>
        <p:spPr>
          <a:xfrm>
            <a:off x="177651" y="1428736"/>
            <a:ext cx="8966349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"/>
          <p:cNvSpPr txBox="1"/>
          <p:nvPr>
            <p:ph type="title"/>
          </p:nvPr>
        </p:nvSpPr>
        <p:spPr>
          <a:xfrm>
            <a:off x="0" y="0"/>
            <a:ext cx="8229600" cy="642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Cylinder Details</a:t>
            </a:r>
            <a:endParaRPr/>
          </a:p>
        </p:txBody>
      </p:sp>
      <p:pic>
        <p:nvPicPr>
          <p:cNvPr id="624" name="Google Shape;624;p11"/>
          <p:cNvPicPr preferRelativeResize="0"/>
          <p:nvPr/>
        </p:nvPicPr>
        <p:blipFill rotWithShape="1">
          <a:blip r:embed="rId3">
            <a:alphaModFix/>
          </a:blip>
          <a:srcRect b="0" l="28027" r="5175" t="0"/>
          <a:stretch/>
        </p:blipFill>
        <p:spPr>
          <a:xfrm rot="-5400000">
            <a:off x="1992281" y="1865315"/>
            <a:ext cx="5429288" cy="38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2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Procedure</a:t>
            </a:r>
            <a:endParaRPr/>
          </a:p>
        </p:txBody>
      </p:sp>
      <p:sp>
        <p:nvSpPr>
          <p:cNvPr id="630" name="Google Shape;630;p12"/>
          <p:cNvSpPr txBox="1"/>
          <p:nvPr>
            <p:ph idx="1" type="body"/>
          </p:nvPr>
        </p:nvSpPr>
        <p:spPr>
          <a:xfrm>
            <a:off x="142844" y="642918"/>
            <a:ext cx="9001156" cy="548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Put on the supply and adjust the dimmerstat to obtain the required heat input (40 W, 60 W, 70 W)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Wait till the steady state is reached, which is confirmed from the steadiness of the fastest increasing temperature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Measure the temperatures T1 to T7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Note the ambient temperature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Repeat the experiment at different heat inputs not exceeding 80 W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3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Precautions</a:t>
            </a:r>
            <a:endParaRPr/>
          </a:p>
        </p:txBody>
      </p:sp>
      <p:sp>
        <p:nvSpPr>
          <p:cNvPr id="636" name="Google Shape;636;p13"/>
          <p:cNvSpPr txBox="1"/>
          <p:nvPr>
            <p:ph idx="1" type="body"/>
          </p:nvPr>
        </p:nvSpPr>
        <p:spPr>
          <a:xfrm>
            <a:off x="457200" y="642918"/>
            <a:ext cx="8229600" cy="548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Put off all the fans in the room and ensure a quiescent atmosphere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Keep the dimmerstat at zero volt before putting on the main switch and increase the voltage slowly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Use the proper range of indicator and voltmeter to avoid error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Operate the changeover switch of the temperature indicator gently from one position to another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Never exceed 80 W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4"/>
          <p:cNvSpPr txBox="1"/>
          <p:nvPr>
            <p:ph type="title"/>
          </p:nvPr>
        </p:nvSpPr>
        <p:spPr>
          <a:xfrm>
            <a:off x="0" y="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Observations</a:t>
            </a:r>
            <a:endParaRPr/>
          </a:p>
        </p:txBody>
      </p:sp>
      <p:graphicFrame>
        <p:nvGraphicFramePr>
          <p:cNvPr id="642" name="Google Shape;642;p14"/>
          <p:cNvGraphicFramePr/>
          <p:nvPr/>
        </p:nvGraphicFramePr>
        <p:xfrm>
          <a:off x="71374" y="25717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{55FA6EBA-F4CC-4059-ACF4-D407394ABD7E}</a:tableStyleId>
              </a:tblPr>
              <a:tblGrid>
                <a:gridCol w="571500"/>
                <a:gridCol w="926925"/>
                <a:gridCol w="1014875"/>
                <a:gridCol w="837775"/>
                <a:gridCol w="837775"/>
                <a:gridCol w="837775"/>
                <a:gridCol w="837775"/>
                <a:gridCol w="837775"/>
                <a:gridCol w="837775"/>
                <a:gridCol w="837775"/>
                <a:gridCol w="694925"/>
              </a:tblGrid>
              <a:tr h="2279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Run No.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Voltage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Current 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Temperature (°C)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V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I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T</a:t>
                      </a:r>
                      <a:r>
                        <a:rPr b="1" baseline="-25000" lang="en-IN" sz="1800" u="none" cap="none" strike="noStrike"/>
                        <a:t>1</a:t>
                      </a:r>
                      <a:endParaRPr b="1" baseline="-2500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T</a:t>
                      </a:r>
                      <a:r>
                        <a:rPr b="1" baseline="-25000" lang="en-IN" sz="1800" u="none" cap="none" strike="noStrike"/>
                        <a:t>2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T</a:t>
                      </a:r>
                      <a:r>
                        <a:rPr b="1" baseline="-25000" lang="en-IN" sz="1800" u="none" cap="none" strike="noStrike"/>
                        <a:t>3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T</a:t>
                      </a:r>
                      <a:r>
                        <a:rPr b="1" baseline="-25000" lang="en-IN" sz="1800" u="none" cap="none" strike="noStrike"/>
                        <a:t>4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T</a:t>
                      </a:r>
                      <a:r>
                        <a:rPr b="1" baseline="-25000" lang="en-IN" sz="1800" u="none" cap="none" strike="noStrike"/>
                        <a:t>5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T</a:t>
                      </a:r>
                      <a:r>
                        <a:rPr b="1" baseline="-25000" lang="en-IN" sz="1800" u="none" cap="none" strike="noStrike"/>
                        <a:t>6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T</a:t>
                      </a:r>
                      <a:r>
                        <a:rPr b="1" baseline="-25000" lang="en-IN" sz="1800" u="none" cap="none" strike="noStrike"/>
                        <a:t>7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800" u="none" cap="none" strike="noStrike"/>
                        <a:t>T</a:t>
                      </a:r>
                      <a:r>
                        <a:rPr b="1" baseline="-25000" lang="en-IN" sz="1800" u="none" cap="none" strike="noStrike"/>
                        <a:t>8</a:t>
                      </a:r>
                      <a:r>
                        <a:rPr b="1" lang="en-IN" sz="1800" u="none" cap="none" strike="noStrike"/>
                        <a:t> =T</a:t>
                      </a:r>
                      <a:r>
                        <a:rPr b="1" baseline="-25000" lang="en-IN" sz="1800" u="none" cap="none" strike="noStrike"/>
                        <a:t>∞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5"/>
          <p:cNvSpPr txBox="1"/>
          <p:nvPr>
            <p:ph type="title"/>
          </p:nvPr>
        </p:nvSpPr>
        <p:spPr>
          <a:xfrm>
            <a:off x="0" y="0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Calculations</a:t>
            </a:r>
            <a:endParaRPr/>
          </a:p>
        </p:txBody>
      </p:sp>
      <p:sp>
        <p:nvSpPr>
          <p:cNvPr id="648" name="Google Shape;648;p15"/>
          <p:cNvSpPr txBox="1"/>
          <p:nvPr>
            <p:ph idx="1" type="body"/>
          </p:nvPr>
        </p:nvSpPr>
        <p:spPr>
          <a:xfrm>
            <a:off x="457200" y="642918"/>
            <a:ext cx="8229600" cy="548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Input to heater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Surface area of cylinder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Wall heat flux of heater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For each run: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  </a:t>
            </a:r>
            <a:endParaRPr/>
          </a:p>
        </p:txBody>
      </p:sp>
      <p:pic>
        <p:nvPicPr>
          <p:cNvPr id="649" name="Google Shape;6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926" y="714356"/>
            <a:ext cx="1071570" cy="35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6188" y="1143000"/>
            <a:ext cx="12858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9058" y="1571612"/>
            <a:ext cx="1000125" cy="6080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2" name="Google Shape;652;p15"/>
          <p:cNvGraphicFramePr/>
          <p:nvPr/>
        </p:nvGraphicFramePr>
        <p:xfrm>
          <a:off x="0" y="23574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{55FA6EBA-F4CC-4059-ACF4-D407394ABD7E}</a:tableStyleId>
              </a:tblPr>
              <a:tblGrid>
                <a:gridCol w="870850"/>
                <a:gridCol w="870850"/>
                <a:gridCol w="870850"/>
                <a:gridCol w="870850"/>
                <a:gridCol w="870850"/>
                <a:gridCol w="870850"/>
                <a:gridCol w="870850"/>
              </a:tblGrid>
              <a:tr h="121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Node (i)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x</a:t>
                      </a:r>
                      <a:r>
                        <a:rPr baseline="-25000" lang="en-IN" sz="1800"/>
                        <a:t>i</a:t>
                      </a:r>
                      <a:r>
                        <a:rPr lang="en-IN" sz="1800"/>
                        <a:t> (m)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T</a:t>
                      </a:r>
                      <a:r>
                        <a:rPr baseline="-25000" lang="en-IN" sz="1800"/>
                        <a:t>i</a:t>
                      </a:r>
                      <a:r>
                        <a:rPr lang="en-IN" sz="1800"/>
                        <a:t> (°C)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                             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T</a:t>
                      </a:r>
                      <a:r>
                        <a:rPr baseline="-25000" lang="en-IN" sz="1800"/>
                        <a:t>if</a:t>
                      </a:r>
                      <a:r>
                        <a:rPr lang="en-IN" sz="1800"/>
                        <a:t> =</a:t>
                      </a:r>
                      <a:r>
                        <a:rPr lang="en-IN" sz="1800"/>
                        <a:t> (T</a:t>
                      </a:r>
                      <a:r>
                        <a:rPr baseline="-25000" lang="en-IN" sz="1800"/>
                        <a:t>i</a:t>
                      </a:r>
                      <a:r>
                        <a:rPr lang="en-IN" sz="1800"/>
                        <a:t> + T</a:t>
                      </a:r>
                      <a:r>
                        <a:rPr baseline="-25000" lang="en-IN" sz="1800"/>
                        <a:t>∞</a:t>
                      </a:r>
                      <a:r>
                        <a:rPr lang="en-IN" sz="1800"/>
                        <a:t>)/2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k</a:t>
                      </a:r>
                      <a:r>
                        <a:rPr baseline="-25000" lang="en-IN" sz="1800"/>
                        <a:t>if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0.01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0.05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3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0.10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4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0.20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5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0.30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6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0.40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7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0.49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53" name="Google Shape;65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3174" y="2500306"/>
            <a:ext cx="727075" cy="10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86380" y="2357430"/>
            <a:ext cx="650875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14612" y="6072206"/>
            <a:ext cx="642942" cy="48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57818" y="6143644"/>
            <a:ext cx="648721" cy="44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38700" y="0"/>
            <a:ext cx="4305300" cy="207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6"/>
          <p:cNvSpPr txBox="1"/>
          <p:nvPr>
            <p:ph type="title"/>
          </p:nvPr>
        </p:nvSpPr>
        <p:spPr>
          <a:xfrm>
            <a:off x="0" y="0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Calculations</a:t>
            </a:r>
            <a:endParaRPr/>
          </a:p>
        </p:txBody>
      </p:sp>
      <p:sp>
        <p:nvSpPr>
          <p:cNvPr id="663" name="Google Shape;663;p16"/>
          <p:cNvSpPr txBox="1"/>
          <p:nvPr>
            <p:ph idx="1" type="body"/>
          </p:nvPr>
        </p:nvSpPr>
        <p:spPr>
          <a:xfrm>
            <a:off x="457200" y="785794"/>
            <a:ext cx="8229600" cy="60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Calculate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Calculate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Calculate all fluid properties at T</a:t>
            </a:r>
            <a:r>
              <a:rPr baseline="-25000" lang="en-IN" sz="2400"/>
              <a:t>7f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Calculate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Estimate Nu from correlations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Compare Nu obtained from experiments with that obtained from correlations 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Plot h(x) (on x-axis) vs. x (on y-axis)</a:t>
            </a:r>
            <a:endParaRPr sz="2400"/>
          </a:p>
        </p:txBody>
      </p:sp>
      <p:pic>
        <p:nvPicPr>
          <p:cNvPr id="664" name="Google Shape;6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08" y="785794"/>
            <a:ext cx="1214446" cy="57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7100" y="1143000"/>
            <a:ext cx="1747838" cy="6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5984" y="1928802"/>
            <a:ext cx="1905000" cy="844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7" name="Google Shape;667;p16"/>
          <p:cNvGraphicFramePr/>
          <p:nvPr/>
        </p:nvGraphicFramePr>
        <p:xfrm>
          <a:off x="928662" y="2928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{55FA6EBA-F4CC-4059-ACF4-D407394ABD7E}</a:tableStyleId>
              </a:tblPr>
              <a:tblGrid>
                <a:gridCol w="1543050"/>
                <a:gridCol w="1543050"/>
                <a:gridCol w="1543050"/>
                <a:gridCol w="1543050"/>
                <a:gridCol w="1543050"/>
              </a:tblGrid>
              <a:tr h="47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Run No.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If M&lt;0.025,</a:t>
                      </a:r>
                      <a:r>
                        <a:rPr lang="en-IN" sz="1800"/>
                        <a:t> calculate Nu from flat plate correlations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If M&gt;0.025, calculate</a:t>
                      </a:r>
                      <a:r>
                        <a:rPr lang="en-IN" sz="1800"/>
                        <a:t>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Determine Nu with correction if</a:t>
                      </a:r>
                      <a:r>
                        <a:rPr lang="en-IN" sz="1800"/>
                        <a:t> M&gt;0.025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68" name="Google Shape;66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1736" y="3357562"/>
            <a:ext cx="1071563" cy="66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00694" y="3429000"/>
            <a:ext cx="1617662" cy="7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7"/>
          <p:cNvSpPr txBox="1"/>
          <p:nvPr>
            <p:ph type="title"/>
          </p:nvPr>
        </p:nvSpPr>
        <p:spPr>
          <a:xfrm>
            <a:off x="0" y="0"/>
            <a:ext cx="8229600" cy="939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Correction for Slender Cylinder</a:t>
            </a:r>
            <a:endParaRPr/>
          </a:p>
        </p:txBody>
      </p:sp>
      <p:pic>
        <p:nvPicPr>
          <p:cNvPr id="675" name="Google Shape;6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714356"/>
            <a:ext cx="4286280" cy="5937292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17"/>
          <p:cNvSpPr txBox="1"/>
          <p:nvPr/>
        </p:nvSpPr>
        <p:spPr>
          <a:xfrm>
            <a:off x="4929190" y="2357430"/>
            <a:ext cx="38576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Ref.: Heat Transfer: A Basic Approach, M. Necati Ozisik, McGraw Hill, 1985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idx="1" type="body"/>
          </p:nvPr>
        </p:nvSpPr>
        <p:spPr>
          <a:xfrm>
            <a:off x="457200" y="357166"/>
            <a:ext cx="8229600" cy="5768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IN"/>
              <a:t>Title:</a:t>
            </a:r>
            <a:r>
              <a:rPr lang="en-IN"/>
              <a:t>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Heat Transfer in Natural Convection from a Vertical Cylinder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IN"/>
              <a:t>Objective: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To estimate the average heat transfer coefficient and average Nusselt number in natural convection from an internally heated vertical cylinder and compare the results with existing correlations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Background Theory</a:t>
            </a:r>
            <a:endParaRPr/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214282" y="642918"/>
            <a:ext cx="4040188" cy="428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Schematic Diagram</a:t>
            </a:r>
            <a:endParaRPr/>
          </a:p>
        </p:txBody>
      </p:sp>
      <p:sp>
        <p:nvSpPr>
          <p:cNvPr id="97" name="Google Shape;97;p3"/>
          <p:cNvSpPr txBox="1"/>
          <p:nvPr>
            <p:ph idx="3" type="body"/>
          </p:nvPr>
        </p:nvSpPr>
        <p:spPr>
          <a:xfrm>
            <a:off x="4572000" y="142852"/>
            <a:ext cx="4041775" cy="425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Theory</a:t>
            </a:r>
            <a:endParaRPr/>
          </a:p>
        </p:txBody>
      </p:sp>
      <p:sp>
        <p:nvSpPr>
          <p:cNvPr id="98" name="Google Shape;98;p3"/>
          <p:cNvSpPr txBox="1"/>
          <p:nvPr>
            <p:ph idx="4" type="body"/>
          </p:nvPr>
        </p:nvSpPr>
        <p:spPr>
          <a:xfrm>
            <a:off x="4645025" y="520680"/>
            <a:ext cx="4498975" cy="628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For an electrically heated cylinder of diameter D and length L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Total power input                   (V= voltage, I = current)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Heat flux                     </a:t>
            </a:r>
            <a:r>
              <a:rPr lang="en-IN">
                <a:solidFill>
                  <a:srgbClr val="FF0000"/>
                </a:solidFill>
              </a:rPr>
              <a:t>(constant)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At any location,                         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Local heat transfer coefficient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Average heat transfer coefficient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Average Nusselt number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49365"/>
          <a:stretch/>
        </p:blipFill>
        <p:spPr>
          <a:xfrm>
            <a:off x="4415243" y="2786058"/>
            <a:ext cx="156757" cy="793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3"/>
          <p:cNvCxnSpPr/>
          <p:nvPr/>
        </p:nvCxnSpPr>
        <p:spPr>
          <a:xfrm rot="5400000">
            <a:off x="-2213816" y="3856834"/>
            <a:ext cx="5286412" cy="1588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lgDashDot"/>
            <a:round/>
            <a:headEnd len="sm" w="sm" type="none"/>
            <a:tailEnd len="sm" w="sm" type="none"/>
          </a:ln>
        </p:spPr>
      </p:cxnSp>
      <p:grpSp>
        <p:nvGrpSpPr>
          <p:cNvPr id="101" name="Google Shape;101;p3"/>
          <p:cNvGrpSpPr/>
          <p:nvPr/>
        </p:nvGrpSpPr>
        <p:grpSpPr>
          <a:xfrm>
            <a:off x="428596" y="5786454"/>
            <a:ext cx="257143" cy="142876"/>
            <a:chOff x="785786" y="1857364"/>
            <a:chExt cx="357190" cy="4429156"/>
          </a:xfrm>
        </p:grpSpPr>
        <p:sp>
          <p:nvSpPr>
            <p:cNvPr id="102" name="Google Shape;102;p3"/>
            <p:cNvSpPr/>
            <p:nvPr/>
          </p:nvSpPr>
          <p:spPr>
            <a:xfrm>
              <a:off x="857224" y="1857364"/>
              <a:ext cx="285752" cy="4429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85786" y="1857364"/>
              <a:ext cx="71438" cy="4429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50752"/>
          <a:stretch/>
        </p:blipFill>
        <p:spPr>
          <a:xfrm>
            <a:off x="531454" y="5857892"/>
            <a:ext cx="77750" cy="36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3"/>
          <p:cNvGrpSpPr/>
          <p:nvPr/>
        </p:nvGrpSpPr>
        <p:grpSpPr>
          <a:xfrm flipH="1" rot="10800000">
            <a:off x="428597" y="5500702"/>
            <a:ext cx="257143" cy="357190"/>
            <a:chOff x="2714612" y="5857892"/>
            <a:chExt cx="357190" cy="500066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2714612" y="5857892"/>
              <a:ext cx="357190" cy="500066"/>
              <a:chOff x="785786" y="1857364"/>
              <a:chExt cx="357190" cy="4429156"/>
            </a:xfrm>
          </p:grpSpPr>
          <p:sp>
            <p:nvSpPr>
              <p:cNvPr id="107" name="Google Shape;107;p3"/>
              <p:cNvSpPr/>
              <p:nvPr/>
            </p:nvSpPr>
            <p:spPr>
              <a:xfrm flipH="1" rot="10800000">
                <a:off x="857224" y="1857364"/>
                <a:ext cx="285752" cy="44291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85786" y="1857364"/>
                <a:ext cx="71438" cy="44291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9" name="Google Shape;109;p3"/>
            <p:cNvPicPr preferRelativeResize="0"/>
            <p:nvPr/>
          </p:nvPicPr>
          <p:blipFill rotWithShape="1">
            <a:blip r:embed="rId4">
              <a:alphaModFix/>
            </a:blip>
            <a:srcRect b="0" l="0" r="0" t="50752"/>
            <a:stretch/>
          </p:blipFill>
          <p:spPr>
            <a:xfrm>
              <a:off x="2857488" y="5857892"/>
              <a:ext cx="108000" cy="505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3"/>
          <p:cNvGrpSpPr/>
          <p:nvPr/>
        </p:nvGrpSpPr>
        <p:grpSpPr>
          <a:xfrm>
            <a:off x="428596" y="4786322"/>
            <a:ext cx="257143" cy="719999"/>
            <a:chOff x="2714612" y="5357827"/>
            <a:chExt cx="357190" cy="1000131"/>
          </a:xfrm>
        </p:grpSpPr>
        <p:grpSp>
          <p:nvGrpSpPr>
            <p:cNvPr id="111" name="Google Shape;111;p3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112" name="Google Shape;112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13" name="Google Shape;113;p3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15" name="Google Shape;115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6" name="Google Shape;116;p3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117" name="Google Shape;117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18" name="Google Shape;118;p3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20" name="Google Shape;120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1" name="Google Shape;121;p3"/>
          <p:cNvGrpSpPr/>
          <p:nvPr/>
        </p:nvGrpSpPr>
        <p:grpSpPr>
          <a:xfrm>
            <a:off x="428596" y="4071942"/>
            <a:ext cx="257143" cy="719999"/>
            <a:chOff x="2714612" y="5357827"/>
            <a:chExt cx="357190" cy="1000131"/>
          </a:xfrm>
        </p:grpSpPr>
        <p:grpSp>
          <p:nvGrpSpPr>
            <p:cNvPr id="122" name="Google Shape;122;p3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123" name="Google Shape;123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24" name="Google Shape;124;p3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26" name="Google Shape;126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3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128" name="Google Shape;128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31" name="Google Shape;131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3"/>
          <p:cNvGrpSpPr/>
          <p:nvPr/>
        </p:nvGrpSpPr>
        <p:grpSpPr>
          <a:xfrm>
            <a:off x="428596" y="3357562"/>
            <a:ext cx="257143" cy="719999"/>
            <a:chOff x="2714612" y="5357827"/>
            <a:chExt cx="357190" cy="1000131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134" name="Google Shape;134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37" name="Google Shape;137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8" name="Google Shape;138;p3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139" name="Google Shape;139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40" name="Google Shape;140;p3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42" name="Google Shape;142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3" name="Google Shape;143;p3"/>
          <p:cNvGrpSpPr/>
          <p:nvPr/>
        </p:nvGrpSpPr>
        <p:grpSpPr>
          <a:xfrm>
            <a:off x="428596" y="2643182"/>
            <a:ext cx="257143" cy="719999"/>
            <a:chOff x="2714612" y="5357827"/>
            <a:chExt cx="357190" cy="1000131"/>
          </a:xfrm>
        </p:grpSpPr>
        <p:grpSp>
          <p:nvGrpSpPr>
            <p:cNvPr id="144" name="Google Shape;144;p3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145" name="Google Shape;145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46" name="Google Shape;146;p3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48" name="Google Shape;148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9" name="Google Shape;149;p3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150" name="Google Shape;150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51" name="Google Shape;151;p3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53" name="Google Shape;153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4" name="Google Shape;154;p3"/>
          <p:cNvGrpSpPr/>
          <p:nvPr/>
        </p:nvGrpSpPr>
        <p:grpSpPr>
          <a:xfrm>
            <a:off x="428596" y="1928802"/>
            <a:ext cx="257143" cy="719999"/>
            <a:chOff x="2714612" y="5357827"/>
            <a:chExt cx="357190" cy="1000131"/>
          </a:xfrm>
        </p:grpSpPr>
        <p:grpSp>
          <p:nvGrpSpPr>
            <p:cNvPr id="155" name="Google Shape;155;p3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156" name="Google Shape;156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57" name="Google Shape;157;p3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59" name="Google Shape;159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0" name="Google Shape;160;p3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161" name="Google Shape;161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162" name="Google Shape;162;p3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64" name="Google Shape;164;p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5" name="Google Shape;165;p3"/>
          <p:cNvGrpSpPr/>
          <p:nvPr/>
        </p:nvGrpSpPr>
        <p:grpSpPr>
          <a:xfrm>
            <a:off x="428596" y="1574422"/>
            <a:ext cx="257143" cy="360000"/>
            <a:chOff x="785786" y="1857364"/>
            <a:chExt cx="357190" cy="4429156"/>
          </a:xfrm>
        </p:grpSpPr>
        <p:sp>
          <p:nvSpPr>
            <p:cNvPr id="166" name="Google Shape;166;p3"/>
            <p:cNvSpPr/>
            <p:nvPr/>
          </p:nvSpPr>
          <p:spPr>
            <a:xfrm>
              <a:off x="857224" y="1857364"/>
              <a:ext cx="285752" cy="4429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785786" y="1857364"/>
              <a:ext cx="71438" cy="4429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8" name="Google Shape;168;p3"/>
          <p:cNvPicPr preferRelativeResize="0"/>
          <p:nvPr/>
        </p:nvPicPr>
        <p:blipFill rotWithShape="1">
          <a:blip r:embed="rId4">
            <a:alphaModFix/>
          </a:blip>
          <a:srcRect b="0" l="0" r="0" t="50752"/>
          <a:stretch/>
        </p:blipFill>
        <p:spPr>
          <a:xfrm>
            <a:off x="531453" y="1574422"/>
            <a:ext cx="77750" cy="3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3"/>
          <p:cNvGrpSpPr/>
          <p:nvPr/>
        </p:nvGrpSpPr>
        <p:grpSpPr>
          <a:xfrm flipH="1" rot="10800000">
            <a:off x="428596" y="1500174"/>
            <a:ext cx="257143" cy="74248"/>
            <a:chOff x="785786" y="1857364"/>
            <a:chExt cx="357190" cy="4429156"/>
          </a:xfrm>
        </p:grpSpPr>
        <p:sp>
          <p:nvSpPr>
            <p:cNvPr id="170" name="Google Shape;170;p3"/>
            <p:cNvSpPr/>
            <p:nvPr/>
          </p:nvSpPr>
          <p:spPr>
            <a:xfrm flipH="1" rot="10800000">
              <a:off x="857224" y="1857364"/>
              <a:ext cx="285752" cy="4429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85786" y="1857364"/>
              <a:ext cx="71438" cy="4429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2" name="Google Shape;172;p3"/>
          <p:cNvPicPr preferRelativeResize="0"/>
          <p:nvPr/>
        </p:nvPicPr>
        <p:blipFill rotWithShape="1">
          <a:blip r:embed="rId4">
            <a:alphaModFix/>
          </a:blip>
          <a:srcRect b="0" l="0" r="0" t="50752"/>
          <a:stretch/>
        </p:blipFill>
        <p:spPr>
          <a:xfrm flipH="1" rot="10800000">
            <a:off x="531453" y="1538047"/>
            <a:ext cx="77750" cy="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"/>
          <p:cNvSpPr/>
          <p:nvPr/>
        </p:nvSpPr>
        <p:spPr>
          <a:xfrm flipH="1">
            <a:off x="214283" y="5786454"/>
            <a:ext cx="205714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 flipH="1">
            <a:off x="419997" y="5786454"/>
            <a:ext cx="51429" cy="1428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 flipH="1">
            <a:off x="214282" y="5500702"/>
            <a:ext cx="205714" cy="35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 rot="10800000">
            <a:off x="419996" y="5500702"/>
            <a:ext cx="5142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/>
          <p:nvPr/>
        </p:nvSpPr>
        <p:spPr>
          <a:xfrm flipH="1">
            <a:off x="214283" y="514632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 flipH="1">
            <a:off x="419997" y="514632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/>
          <p:nvPr/>
        </p:nvSpPr>
        <p:spPr>
          <a:xfrm flipH="1">
            <a:off x="214283" y="478632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 rot="10800000">
            <a:off x="419997" y="478632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 flipH="1">
            <a:off x="214283" y="443194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/>
          <p:nvPr/>
        </p:nvSpPr>
        <p:spPr>
          <a:xfrm flipH="1">
            <a:off x="419997" y="443194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 flipH="1">
            <a:off x="214283" y="407194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 rot="10800000">
            <a:off x="419997" y="407194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/>
          <p:nvPr/>
        </p:nvSpPr>
        <p:spPr>
          <a:xfrm flipH="1">
            <a:off x="214283" y="371756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/>
          <p:nvPr/>
        </p:nvSpPr>
        <p:spPr>
          <a:xfrm flipH="1">
            <a:off x="419997" y="371756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/>
          <p:nvPr/>
        </p:nvSpPr>
        <p:spPr>
          <a:xfrm flipH="1">
            <a:off x="214283" y="335756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/>
          <p:nvPr/>
        </p:nvSpPr>
        <p:spPr>
          <a:xfrm rot="10800000">
            <a:off x="419997" y="335756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/>
          <p:nvPr/>
        </p:nvSpPr>
        <p:spPr>
          <a:xfrm flipH="1">
            <a:off x="214283" y="300318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/>
          <p:nvPr/>
        </p:nvSpPr>
        <p:spPr>
          <a:xfrm flipH="1">
            <a:off x="419997" y="300318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/>
          <p:nvPr/>
        </p:nvSpPr>
        <p:spPr>
          <a:xfrm flipH="1">
            <a:off x="214283" y="264318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/>
          <p:nvPr/>
        </p:nvSpPr>
        <p:spPr>
          <a:xfrm rot="10800000">
            <a:off x="419997" y="264318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/>
          <p:nvPr/>
        </p:nvSpPr>
        <p:spPr>
          <a:xfrm flipH="1">
            <a:off x="214283" y="228880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"/>
          <p:cNvSpPr/>
          <p:nvPr/>
        </p:nvSpPr>
        <p:spPr>
          <a:xfrm flipH="1">
            <a:off x="419997" y="228880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"/>
          <p:cNvSpPr/>
          <p:nvPr/>
        </p:nvSpPr>
        <p:spPr>
          <a:xfrm flipH="1">
            <a:off x="214283" y="192880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/>
          <p:nvPr/>
        </p:nvSpPr>
        <p:spPr>
          <a:xfrm rot="10800000">
            <a:off x="419997" y="192880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 flipH="1">
            <a:off x="214283" y="157442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 flipH="1">
            <a:off x="419997" y="157442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/>
          <p:nvPr/>
        </p:nvSpPr>
        <p:spPr>
          <a:xfrm flipH="1">
            <a:off x="214283" y="1500174"/>
            <a:ext cx="205714" cy="74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/>
          <p:nvPr/>
        </p:nvSpPr>
        <p:spPr>
          <a:xfrm rot="10800000">
            <a:off x="419997" y="1500174"/>
            <a:ext cx="51429" cy="742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3"/>
          <p:cNvGrpSpPr/>
          <p:nvPr/>
        </p:nvGrpSpPr>
        <p:grpSpPr>
          <a:xfrm>
            <a:off x="2143108" y="2857497"/>
            <a:ext cx="642942" cy="1514483"/>
            <a:chOff x="2714612" y="5357827"/>
            <a:chExt cx="357190" cy="1000131"/>
          </a:xfrm>
        </p:grpSpPr>
        <p:grpSp>
          <p:nvGrpSpPr>
            <p:cNvPr id="202" name="Google Shape;202;p3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203" name="Google Shape;203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204" name="Google Shape;204;p3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06" name="Google Shape;206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7" name="Google Shape;207;p3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208" name="Google Shape;208;p3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209" name="Google Shape;209;p3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11" name="Google Shape;211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12" name="Google Shape;212;p3"/>
          <p:cNvGrpSpPr/>
          <p:nvPr/>
        </p:nvGrpSpPr>
        <p:grpSpPr>
          <a:xfrm>
            <a:off x="1925422" y="2855908"/>
            <a:ext cx="217686" cy="1503374"/>
            <a:chOff x="1927108" y="2855908"/>
            <a:chExt cx="217686" cy="1503374"/>
          </a:xfrm>
        </p:grpSpPr>
        <p:grpSp>
          <p:nvGrpSpPr>
            <p:cNvPr id="213" name="Google Shape;213;p3"/>
            <p:cNvGrpSpPr/>
            <p:nvPr/>
          </p:nvGrpSpPr>
          <p:grpSpPr>
            <a:xfrm>
              <a:off x="1927108" y="3857628"/>
              <a:ext cx="216000" cy="501654"/>
              <a:chOff x="3214678" y="5214950"/>
              <a:chExt cx="216000" cy="715968"/>
            </a:xfrm>
          </p:grpSpPr>
          <p:sp>
            <p:nvSpPr>
              <p:cNvPr id="214" name="Google Shape;214;p3"/>
              <p:cNvSpPr/>
              <p:nvPr/>
            </p:nvSpPr>
            <p:spPr>
              <a:xfrm>
                <a:off x="3214678" y="5214950"/>
                <a:ext cx="214314" cy="714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5" name="Google Shape;215;p3"/>
              <p:cNvCxnSpPr/>
              <p:nvPr/>
            </p:nvCxnSpPr>
            <p:spPr>
              <a:xfrm rot="-5400000">
                <a:off x="3321884" y="5107744"/>
                <a:ext cx="1588" cy="21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 rot="-5400000">
                <a:off x="3321884" y="5822124"/>
                <a:ext cx="1588" cy="21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217" name="Google Shape;217;p3"/>
            <p:cNvGrpSpPr/>
            <p:nvPr/>
          </p:nvGrpSpPr>
          <p:grpSpPr>
            <a:xfrm>
              <a:off x="1928794" y="3355974"/>
              <a:ext cx="216000" cy="501654"/>
              <a:chOff x="3214678" y="5214950"/>
              <a:chExt cx="216000" cy="715968"/>
            </a:xfrm>
          </p:grpSpPr>
          <p:sp>
            <p:nvSpPr>
              <p:cNvPr id="218" name="Google Shape;218;p3"/>
              <p:cNvSpPr/>
              <p:nvPr/>
            </p:nvSpPr>
            <p:spPr>
              <a:xfrm>
                <a:off x="3214678" y="5214950"/>
                <a:ext cx="214314" cy="714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9" name="Google Shape;219;p3"/>
              <p:cNvCxnSpPr/>
              <p:nvPr/>
            </p:nvCxnSpPr>
            <p:spPr>
              <a:xfrm rot="-5400000">
                <a:off x="3321884" y="5107744"/>
                <a:ext cx="1588" cy="21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 rot="-5400000">
                <a:off x="3321884" y="5822124"/>
                <a:ext cx="1588" cy="21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221" name="Google Shape;221;p3"/>
            <p:cNvGrpSpPr/>
            <p:nvPr/>
          </p:nvGrpSpPr>
          <p:grpSpPr>
            <a:xfrm>
              <a:off x="1928794" y="2855908"/>
              <a:ext cx="216000" cy="501654"/>
              <a:chOff x="3214678" y="5214950"/>
              <a:chExt cx="216000" cy="715968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3214678" y="5214950"/>
                <a:ext cx="214314" cy="714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3" name="Google Shape;223;p3"/>
              <p:cNvCxnSpPr/>
              <p:nvPr/>
            </p:nvCxnSpPr>
            <p:spPr>
              <a:xfrm rot="-5400000">
                <a:off x="3321884" y="5107744"/>
                <a:ext cx="1588" cy="21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 rot="-5400000">
                <a:off x="3321884" y="5822124"/>
                <a:ext cx="1588" cy="216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</p:grpSp>
      <p:pic>
        <p:nvPicPr>
          <p:cNvPr id="225" name="Google Shape;22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9520" y="1762113"/>
            <a:ext cx="928694" cy="30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00826" y="2214554"/>
            <a:ext cx="1000132" cy="60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99150" y="3198813"/>
            <a:ext cx="2490788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57884" y="3786190"/>
            <a:ext cx="2706688" cy="66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43570" y="4929198"/>
            <a:ext cx="315753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25769" y="6000768"/>
            <a:ext cx="6275387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"/>
          <p:cNvSpPr txBox="1"/>
          <p:nvPr/>
        </p:nvSpPr>
        <p:spPr>
          <a:xfrm>
            <a:off x="2285984" y="3643314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T(x)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000364" y="3643314"/>
            <a:ext cx="5000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∞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1357290" y="3500438"/>
            <a:ext cx="10715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q(x)=q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142844" y="5572140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152400" y="492919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142844" y="421481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142844" y="350043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142844" y="278605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142844" y="207167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142844" y="1428736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3"/>
          <p:cNvCxnSpPr/>
          <p:nvPr/>
        </p:nvCxnSpPr>
        <p:spPr>
          <a:xfrm rot="5400000">
            <a:off x="785786" y="3643314"/>
            <a:ext cx="2714644" cy="1588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lgDash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Background Theory</a:t>
            </a:r>
            <a:endParaRPr/>
          </a:p>
        </p:txBody>
      </p:sp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4282" y="642918"/>
            <a:ext cx="4040188" cy="428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Schematic Diagram</a:t>
            </a:r>
            <a:endParaRPr/>
          </a:p>
        </p:txBody>
      </p:sp>
      <p:sp>
        <p:nvSpPr>
          <p:cNvPr id="248" name="Google Shape;248;p4"/>
          <p:cNvSpPr txBox="1"/>
          <p:nvPr>
            <p:ph idx="3" type="body"/>
          </p:nvPr>
        </p:nvSpPr>
        <p:spPr>
          <a:xfrm>
            <a:off x="4572000" y="142852"/>
            <a:ext cx="4041775" cy="425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Theory</a:t>
            </a:r>
            <a:endParaRPr/>
          </a:p>
        </p:txBody>
      </p:sp>
      <p:sp>
        <p:nvSpPr>
          <p:cNvPr id="249" name="Google Shape;249;p4"/>
          <p:cNvSpPr txBox="1"/>
          <p:nvPr>
            <p:ph idx="4" type="body"/>
          </p:nvPr>
        </p:nvSpPr>
        <p:spPr>
          <a:xfrm>
            <a:off x="4645025" y="520680"/>
            <a:ext cx="4498975" cy="628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IN">
                <a:solidFill>
                  <a:srgbClr val="FF0000"/>
                </a:solidFill>
              </a:rPr>
              <a:t>How to evaluate               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Using Trapezoidal Rule,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Rearranging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cxnSp>
        <p:nvCxnSpPr>
          <p:cNvPr id="250" name="Google Shape;250;p4"/>
          <p:cNvCxnSpPr/>
          <p:nvPr/>
        </p:nvCxnSpPr>
        <p:spPr>
          <a:xfrm rot="5400000">
            <a:off x="-2213816" y="3856834"/>
            <a:ext cx="5286412" cy="1588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lgDashDot"/>
            <a:round/>
            <a:headEnd len="sm" w="sm" type="none"/>
            <a:tailEnd len="sm" w="sm" type="none"/>
          </a:ln>
        </p:spPr>
      </p:cxnSp>
      <p:grpSp>
        <p:nvGrpSpPr>
          <p:cNvPr id="251" name="Google Shape;251;p4"/>
          <p:cNvGrpSpPr/>
          <p:nvPr/>
        </p:nvGrpSpPr>
        <p:grpSpPr>
          <a:xfrm>
            <a:off x="428596" y="5786454"/>
            <a:ext cx="257143" cy="142876"/>
            <a:chOff x="785786" y="1857364"/>
            <a:chExt cx="357190" cy="4429156"/>
          </a:xfrm>
        </p:grpSpPr>
        <p:sp>
          <p:nvSpPr>
            <p:cNvPr id="252" name="Google Shape;252;p4"/>
            <p:cNvSpPr/>
            <p:nvPr/>
          </p:nvSpPr>
          <p:spPr>
            <a:xfrm>
              <a:off x="857224" y="1857364"/>
              <a:ext cx="285752" cy="4429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785786" y="1857364"/>
              <a:ext cx="71438" cy="4429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4" name="Google Shape;254;p4"/>
          <p:cNvPicPr preferRelativeResize="0"/>
          <p:nvPr/>
        </p:nvPicPr>
        <p:blipFill rotWithShape="1">
          <a:blip r:embed="rId3">
            <a:alphaModFix/>
          </a:blip>
          <a:srcRect b="0" l="0" r="0" t="50752"/>
          <a:stretch/>
        </p:blipFill>
        <p:spPr>
          <a:xfrm>
            <a:off x="531454" y="5857892"/>
            <a:ext cx="77750" cy="36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4"/>
          <p:cNvGrpSpPr/>
          <p:nvPr/>
        </p:nvGrpSpPr>
        <p:grpSpPr>
          <a:xfrm flipH="1" rot="10800000">
            <a:off x="428597" y="5500702"/>
            <a:ext cx="257143" cy="357190"/>
            <a:chOff x="2714612" y="5857892"/>
            <a:chExt cx="357190" cy="500066"/>
          </a:xfrm>
        </p:grpSpPr>
        <p:grpSp>
          <p:nvGrpSpPr>
            <p:cNvPr id="256" name="Google Shape;256;p4"/>
            <p:cNvGrpSpPr/>
            <p:nvPr/>
          </p:nvGrpSpPr>
          <p:grpSpPr>
            <a:xfrm>
              <a:off x="2714612" y="5857892"/>
              <a:ext cx="357190" cy="500066"/>
              <a:chOff x="785786" y="1857364"/>
              <a:chExt cx="357190" cy="4429156"/>
            </a:xfrm>
          </p:grpSpPr>
          <p:sp>
            <p:nvSpPr>
              <p:cNvPr id="257" name="Google Shape;257;p4"/>
              <p:cNvSpPr/>
              <p:nvPr/>
            </p:nvSpPr>
            <p:spPr>
              <a:xfrm flipH="1" rot="10800000">
                <a:off x="857224" y="1857364"/>
                <a:ext cx="285752" cy="44291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785786" y="1857364"/>
                <a:ext cx="71438" cy="44291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59" name="Google Shape;259;p4"/>
            <p:cNvPicPr preferRelativeResize="0"/>
            <p:nvPr/>
          </p:nvPicPr>
          <p:blipFill rotWithShape="1">
            <a:blip r:embed="rId3">
              <a:alphaModFix/>
            </a:blip>
            <a:srcRect b="0" l="0" r="0" t="50752"/>
            <a:stretch/>
          </p:blipFill>
          <p:spPr>
            <a:xfrm>
              <a:off x="2857488" y="5857892"/>
              <a:ext cx="108000" cy="505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4"/>
          <p:cNvGrpSpPr/>
          <p:nvPr/>
        </p:nvGrpSpPr>
        <p:grpSpPr>
          <a:xfrm>
            <a:off x="428596" y="4786322"/>
            <a:ext cx="257143" cy="719999"/>
            <a:chOff x="2714612" y="5357827"/>
            <a:chExt cx="357190" cy="1000131"/>
          </a:xfrm>
        </p:grpSpPr>
        <p:grpSp>
          <p:nvGrpSpPr>
            <p:cNvPr id="261" name="Google Shape;261;p4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262" name="Google Shape;262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263" name="Google Shape;263;p4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65" name="Google Shape;265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6" name="Google Shape;266;p4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267" name="Google Shape;267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268" name="Google Shape;268;p4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70" name="Google Shape;270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1" name="Google Shape;271;p4"/>
          <p:cNvGrpSpPr/>
          <p:nvPr/>
        </p:nvGrpSpPr>
        <p:grpSpPr>
          <a:xfrm>
            <a:off x="428596" y="4071942"/>
            <a:ext cx="257143" cy="719999"/>
            <a:chOff x="2714612" y="5357827"/>
            <a:chExt cx="357190" cy="1000131"/>
          </a:xfrm>
        </p:grpSpPr>
        <p:grpSp>
          <p:nvGrpSpPr>
            <p:cNvPr id="272" name="Google Shape;272;p4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273" name="Google Shape;273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274" name="Google Shape;274;p4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76" name="Google Shape;276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7" name="Google Shape;277;p4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278" name="Google Shape;278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279" name="Google Shape;279;p4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81" name="Google Shape;281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2" name="Google Shape;282;p4"/>
          <p:cNvGrpSpPr/>
          <p:nvPr/>
        </p:nvGrpSpPr>
        <p:grpSpPr>
          <a:xfrm>
            <a:off x="428596" y="3357562"/>
            <a:ext cx="257143" cy="719999"/>
            <a:chOff x="2714612" y="5357827"/>
            <a:chExt cx="357190" cy="1000131"/>
          </a:xfrm>
        </p:grpSpPr>
        <p:grpSp>
          <p:nvGrpSpPr>
            <p:cNvPr id="283" name="Google Shape;283;p4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284" name="Google Shape;284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285" name="Google Shape;285;p4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87" name="Google Shape;287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8" name="Google Shape;288;p4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289" name="Google Shape;289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290" name="Google Shape;290;p4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92" name="Google Shape;292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3" name="Google Shape;293;p4"/>
          <p:cNvGrpSpPr/>
          <p:nvPr/>
        </p:nvGrpSpPr>
        <p:grpSpPr>
          <a:xfrm>
            <a:off x="428596" y="2643182"/>
            <a:ext cx="257143" cy="719999"/>
            <a:chOff x="2714612" y="5357827"/>
            <a:chExt cx="357190" cy="1000131"/>
          </a:xfrm>
        </p:grpSpPr>
        <p:grpSp>
          <p:nvGrpSpPr>
            <p:cNvPr id="294" name="Google Shape;294;p4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295" name="Google Shape;295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296" name="Google Shape;296;p4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98" name="Google Shape;298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9" name="Google Shape;299;p4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300" name="Google Shape;300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301" name="Google Shape;301;p4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303" name="Google Shape;303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4" name="Google Shape;304;p4"/>
          <p:cNvGrpSpPr/>
          <p:nvPr/>
        </p:nvGrpSpPr>
        <p:grpSpPr>
          <a:xfrm>
            <a:off x="428596" y="1928802"/>
            <a:ext cx="257143" cy="719999"/>
            <a:chOff x="2714612" y="5357827"/>
            <a:chExt cx="357190" cy="1000131"/>
          </a:xfrm>
        </p:grpSpPr>
        <p:grpSp>
          <p:nvGrpSpPr>
            <p:cNvPr id="305" name="Google Shape;305;p4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306" name="Google Shape;306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307" name="Google Shape;307;p4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309" name="Google Shape;309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4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311" name="Google Shape;311;p4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312" name="Google Shape;312;p4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4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314" name="Google Shape;314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5" name="Google Shape;315;p4"/>
          <p:cNvGrpSpPr/>
          <p:nvPr/>
        </p:nvGrpSpPr>
        <p:grpSpPr>
          <a:xfrm>
            <a:off x="428596" y="1574422"/>
            <a:ext cx="257143" cy="360000"/>
            <a:chOff x="785786" y="1857364"/>
            <a:chExt cx="357190" cy="4429156"/>
          </a:xfrm>
        </p:grpSpPr>
        <p:sp>
          <p:nvSpPr>
            <p:cNvPr id="316" name="Google Shape;316;p4"/>
            <p:cNvSpPr/>
            <p:nvPr/>
          </p:nvSpPr>
          <p:spPr>
            <a:xfrm>
              <a:off x="857224" y="1857364"/>
              <a:ext cx="285752" cy="4429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785786" y="1857364"/>
              <a:ext cx="71438" cy="4429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8" name="Google Shape;318;p4"/>
          <p:cNvPicPr preferRelativeResize="0"/>
          <p:nvPr/>
        </p:nvPicPr>
        <p:blipFill rotWithShape="1">
          <a:blip r:embed="rId3">
            <a:alphaModFix/>
          </a:blip>
          <a:srcRect b="0" l="0" r="0" t="50752"/>
          <a:stretch/>
        </p:blipFill>
        <p:spPr>
          <a:xfrm>
            <a:off x="531453" y="1574422"/>
            <a:ext cx="77750" cy="3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4"/>
          <p:cNvGrpSpPr/>
          <p:nvPr/>
        </p:nvGrpSpPr>
        <p:grpSpPr>
          <a:xfrm flipH="1" rot="10800000">
            <a:off x="428596" y="1500174"/>
            <a:ext cx="257143" cy="74248"/>
            <a:chOff x="785786" y="1857364"/>
            <a:chExt cx="357190" cy="4429156"/>
          </a:xfrm>
        </p:grpSpPr>
        <p:sp>
          <p:nvSpPr>
            <p:cNvPr id="320" name="Google Shape;320;p4"/>
            <p:cNvSpPr/>
            <p:nvPr/>
          </p:nvSpPr>
          <p:spPr>
            <a:xfrm flipH="1" rot="10800000">
              <a:off x="857224" y="1857364"/>
              <a:ext cx="285752" cy="4429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85786" y="1857364"/>
              <a:ext cx="71438" cy="4429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2" name="Google Shape;322;p4"/>
          <p:cNvPicPr preferRelativeResize="0"/>
          <p:nvPr/>
        </p:nvPicPr>
        <p:blipFill rotWithShape="1">
          <a:blip r:embed="rId3">
            <a:alphaModFix/>
          </a:blip>
          <a:srcRect b="0" l="0" r="0" t="50752"/>
          <a:stretch/>
        </p:blipFill>
        <p:spPr>
          <a:xfrm flipH="1" rot="10800000">
            <a:off x="531453" y="1538047"/>
            <a:ext cx="77750" cy="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"/>
          <p:cNvSpPr/>
          <p:nvPr/>
        </p:nvSpPr>
        <p:spPr>
          <a:xfrm flipH="1">
            <a:off x="214283" y="5786454"/>
            <a:ext cx="205714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"/>
          <p:cNvSpPr/>
          <p:nvPr/>
        </p:nvSpPr>
        <p:spPr>
          <a:xfrm flipH="1">
            <a:off x="419997" y="5786454"/>
            <a:ext cx="51429" cy="1428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"/>
          <p:cNvSpPr/>
          <p:nvPr/>
        </p:nvSpPr>
        <p:spPr>
          <a:xfrm flipH="1">
            <a:off x="214282" y="5500702"/>
            <a:ext cx="205714" cy="35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"/>
          <p:cNvSpPr/>
          <p:nvPr/>
        </p:nvSpPr>
        <p:spPr>
          <a:xfrm rot="10800000">
            <a:off x="419996" y="5500702"/>
            <a:ext cx="5142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"/>
          <p:cNvSpPr/>
          <p:nvPr/>
        </p:nvSpPr>
        <p:spPr>
          <a:xfrm flipH="1">
            <a:off x="214283" y="514632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"/>
          <p:cNvSpPr/>
          <p:nvPr/>
        </p:nvSpPr>
        <p:spPr>
          <a:xfrm flipH="1">
            <a:off x="419997" y="514632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"/>
          <p:cNvSpPr/>
          <p:nvPr/>
        </p:nvSpPr>
        <p:spPr>
          <a:xfrm flipH="1">
            <a:off x="214283" y="478632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"/>
          <p:cNvSpPr/>
          <p:nvPr/>
        </p:nvSpPr>
        <p:spPr>
          <a:xfrm rot="10800000">
            <a:off x="419997" y="478632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"/>
          <p:cNvSpPr/>
          <p:nvPr/>
        </p:nvSpPr>
        <p:spPr>
          <a:xfrm flipH="1">
            <a:off x="214283" y="443194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"/>
          <p:cNvSpPr/>
          <p:nvPr/>
        </p:nvSpPr>
        <p:spPr>
          <a:xfrm flipH="1">
            <a:off x="419997" y="443194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"/>
          <p:cNvSpPr/>
          <p:nvPr/>
        </p:nvSpPr>
        <p:spPr>
          <a:xfrm flipH="1">
            <a:off x="214283" y="407194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"/>
          <p:cNvSpPr/>
          <p:nvPr/>
        </p:nvSpPr>
        <p:spPr>
          <a:xfrm rot="10800000">
            <a:off x="419997" y="407194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"/>
          <p:cNvSpPr/>
          <p:nvPr/>
        </p:nvSpPr>
        <p:spPr>
          <a:xfrm flipH="1">
            <a:off x="214283" y="371756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"/>
          <p:cNvSpPr/>
          <p:nvPr/>
        </p:nvSpPr>
        <p:spPr>
          <a:xfrm flipH="1">
            <a:off x="419997" y="371756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"/>
          <p:cNvSpPr/>
          <p:nvPr/>
        </p:nvSpPr>
        <p:spPr>
          <a:xfrm flipH="1">
            <a:off x="214283" y="335756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"/>
          <p:cNvSpPr/>
          <p:nvPr/>
        </p:nvSpPr>
        <p:spPr>
          <a:xfrm rot="10800000">
            <a:off x="419997" y="335756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"/>
          <p:cNvSpPr/>
          <p:nvPr/>
        </p:nvSpPr>
        <p:spPr>
          <a:xfrm flipH="1">
            <a:off x="214283" y="300318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"/>
          <p:cNvSpPr/>
          <p:nvPr/>
        </p:nvSpPr>
        <p:spPr>
          <a:xfrm flipH="1">
            <a:off x="419997" y="300318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"/>
          <p:cNvSpPr/>
          <p:nvPr/>
        </p:nvSpPr>
        <p:spPr>
          <a:xfrm flipH="1">
            <a:off x="214283" y="264318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"/>
          <p:cNvSpPr/>
          <p:nvPr/>
        </p:nvSpPr>
        <p:spPr>
          <a:xfrm rot="10800000">
            <a:off x="419997" y="264318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"/>
          <p:cNvSpPr/>
          <p:nvPr/>
        </p:nvSpPr>
        <p:spPr>
          <a:xfrm flipH="1">
            <a:off x="214283" y="228880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"/>
          <p:cNvSpPr/>
          <p:nvPr/>
        </p:nvSpPr>
        <p:spPr>
          <a:xfrm flipH="1">
            <a:off x="419997" y="228880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"/>
          <p:cNvSpPr/>
          <p:nvPr/>
        </p:nvSpPr>
        <p:spPr>
          <a:xfrm flipH="1">
            <a:off x="214283" y="192880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"/>
          <p:cNvSpPr/>
          <p:nvPr/>
        </p:nvSpPr>
        <p:spPr>
          <a:xfrm rot="10800000">
            <a:off x="419997" y="192880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"/>
          <p:cNvSpPr/>
          <p:nvPr/>
        </p:nvSpPr>
        <p:spPr>
          <a:xfrm flipH="1">
            <a:off x="214283" y="157442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"/>
          <p:cNvSpPr/>
          <p:nvPr/>
        </p:nvSpPr>
        <p:spPr>
          <a:xfrm flipH="1">
            <a:off x="419997" y="157442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"/>
          <p:cNvSpPr/>
          <p:nvPr/>
        </p:nvSpPr>
        <p:spPr>
          <a:xfrm flipH="1">
            <a:off x="214283" y="1500174"/>
            <a:ext cx="205714" cy="74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"/>
          <p:cNvSpPr/>
          <p:nvPr/>
        </p:nvSpPr>
        <p:spPr>
          <a:xfrm rot="10800000">
            <a:off x="419997" y="1500174"/>
            <a:ext cx="51429" cy="742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"/>
          <p:cNvSpPr txBox="1"/>
          <p:nvPr/>
        </p:nvSpPr>
        <p:spPr>
          <a:xfrm>
            <a:off x="142844" y="5572140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"/>
          <p:cNvSpPr txBox="1"/>
          <p:nvPr/>
        </p:nvSpPr>
        <p:spPr>
          <a:xfrm>
            <a:off x="152400" y="492919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"/>
          <p:cNvSpPr txBox="1"/>
          <p:nvPr/>
        </p:nvSpPr>
        <p:spPr>
          <a:xfrm>
            <a:off x="142844" y="421481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"/>
          <p:cNvSpPr txBox="1"/>
          <p:nvPr/>
        </p:nvSpPr>
        <p:spPr>
          <a:xfrm>
            <a:off x="142844" y="350043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"/>
          <p:cNvSpPr txBox="1"/>
          <p:nvPr/>
        </p:nvSpPr>
        <p:spPr>
          <a:xfrm>
            <a:off x="142844" y="278605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"/>
          <p:cNvSpPr txBox="1"/>
          <p:nvPr/>
        </p:nvSpPr>
        <p:spPr>
          <a:xfrm>
            <a:off x="142844" y="207167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"/>
          <p:cNvSpPr txBox="1"/>
          <p:nvPr/>
        </p:nvSpPr>
        <p:spPr>
          <a:xfrm>
            <a:off x="142844" y="1428736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4"/>
          <p:cNvCxnSpPr/>
          <p:nvPr/>
        </p:nvCxnSpPr>
        <p:spPr>
          <a:xfrm flipH="1" rot="5400000">
            <a:off x="-1107321" y="3607595"/>
            <a:ext cx="5000660" cy="7143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9" name="Google Shape;359;p4"/>
          <p:cNvCxnSpPr/>
          <p:nvPr/>
        </p:nvCxnSpPr>
        <p:spPr>
          <a:xfrm>
            <a:off x="1428728" y="6143644"/>
            <a:ext cx="3357586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60" name="Google Shape;360;p4"/>
          <p:cNvSpPr/>
          <p:nvPr/>
        </p:nvSpPr>
        <p:spPr>
          <a:xfrm>
            <a:off x="2347686" y="1500174"/>
            <a:ext cx="2311400" cy="4378112"/>
          </a:xfrm>
          <a:custGeom>
            <a:rect b="b" l="l" r="r" t="t"/>
            <a:pathLst>
              <a:path extrusionOk="0" h="4267200" w="2311400">
                <a:moveTo>
                  <a:pt x="1211943" y="0"/>
                </a:moveTo>
                <a:cubicBezTo>
                  <a:pt x="997857" y="136978"/>
                  <a:pt x="783771" y="273957"/>
                  <a:pt x="645885" y="413657"/>
                </a:cubicBezTo>
                <a:cubicBezTo>
                  <a:pt x="507999" y="553357"/>
                  <a:pt x="475342" y="645886"/>
                  <a:pt x="384628" y="838200"/>
                </a:cubicBezTo>
                <a:cubicBezTo>
                  <a:pt x="293914" y="1030514"/>
                  <a:pt x="165100" y="1344386"/>
                  <a:pt x="101600" y="1567543"/>
                </a:cubicBezTo>
                <a:cubicBezTo>
                  <a:pt x="38100" y="1790700"/>
                  <a:pt x="0" y="1993900"/>
                  <a:pt x="3628" y="2177143"/>
                </a:cubicBezTo>
                <a:cubicBezTo>
                  <a:pt x="7256" y="2360386"/>
                  <a:pt x="27214" y="2465614"/>
                  <a:pt x="123371" y="2667000"/>
                </a:cubicBezTo>
                <a:cubicBezTo>
                  <a:pt x="219528" y="2868386"/>
                  <a:pt x="439057" y="3207657"/>
                  <a:pt x="580571" y="3385457"/>
                </a:cubicBezTo>
                <a:cubicBezTo>
                  <a:pt x="722085" y="3563257"/>
                  <a:pt x="836386" y="3644900"/>
                  <a:pt x="972457" y="3733800"/>
                </a:cubicBezTo>
                <a:cubicBezTo>
                  <a:pt x="1108528" y="3822700"/>
                  <a:pt x="1173843" y="3829957"/>
                  <a:pt x="1397000" y="3918857"/>
                </a:cubicBezTo>
                <a:cubicBezTo>
                  <a:pt x="1620157" y="4007757"/>
                  <a:pt x="2311400" y="4267200"/>
                  <a:pt x="2311400" y="4267200"/>
                </a:cubicBezTo>
                <a:lnTo>
                  <a:pt x="2311400" y="4267200"/>
                </a:lnTo>
              </a:path>
            </a:pathLst>
          </a:cu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1" name="Google Shape;361;p4"/>
          <p:cNvCxnSpPr>
            <a:stCxn id="357" idx="3"/>
          </p:cNvCxnSpPr>
          <p:nvPr/>
        </p:nvCxnSpPr>
        <p:spPr>
          <a:xfrm>
            <a:off x="571472" y="1613402"/>
            <a:ext cx="28575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62" name="Google Shape;362;p4"/>
          <p:cNvCxnSpPr/>
          <p:nvPr/>
        </p:nvCxnSpPr>
        <p:spPr>
          <a:xfrm flipH="1" rot="10800000">
            <a:off x="571472" y="2275114"/>
            <a:ext cx="2182614" cy="1087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63" name="Google Shape;363;p4"/>
          <p:cNvCxnSpPr/>
          <p:nvPr/>
        </p:nvCxnSpPr>
        <p:spPr>
          <a:xfrm>
            <a:off x="571472" y="3000372"/>
            <a:ext cx="1928826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64" name="Google Shape;364;p4"/>
          <p:cNvCxnSpPr>
            <a:endCxn id="360" idx="4"/>
          </p:cNvCxnSpPr>
          <p:nvPr/>
        </p:nvCxnSpPr>
        <p:spPr>
          <a:xfrm>
            <a:off x="642910" y="3714752"/>
            <a:ext cx="1708500" cy="19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65" name="Google Shape;365;p4"/>
          <p:cNvCxnSpPr/>
          <p:nvPr/>
        </p:nvCxnSpPr>
        <p:spPr>
          <a:xfrm>
            <a:off x="642910" y="4429132"/>
            <a:ext cx="1928826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66" name="Google Shape;366;p4"/>
          <p:cNvCxnSpPr/>
          <p:nvPr/>
        </p:nvCxnSpPr>
        <p:spPr>
          <a:xfrm>
            <a:off x="571472" y="5143512"/>
            <a:ext cx="250033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67" name="Google Shape;367;p4"/>
          <p:cNvCxnSpPr>
            <a:endCxn id="360" idx="9"/>
          </p:cNvCxnSpPr>
          <p:nvPr/>
        </p:nvCxnSpPr>
        <p:spPr>
          <a:xfrm>
            <a:off x="500034" y="5857892"/>
            <a:ext cx="4159200" cy="20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68" name="Google Shape;368;p4"/>
          <p:cNvSpPr/>
          <p:nvPr/>
        </p:nvSpPr>
        <p:spPr>
          <a:xfrm>
            <a:off x="3357554" y="157161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"/>
          <p:cNvSpPr/>
          <p:nvPr/>
        </p:nvSpPr>
        <p:spPr>
          <a:xfrm>
            <a:off x="2786050" y="2214554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"/>
          <p:cNvSpPr/>
          <p:nvPr/>
        </p:nvSpPr>
        <p:spPr>
          <a:xfrm>
            <a:off x="2428860" y="300037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"/>
          <p:cNvSpPr/>
          <p:nvPr/>
        </p:nvSpPr>
        <p:spPr>
          <a:xfrm>
            <a:off x="2357422" y="371475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"/>
          <p:cNvSpPr/>
          <p:nvPr/>
        </p:nvSpPr>
        <p:spPr>
          <a:xfrm>
            <a:off x="2571736" y="442913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"/>
          <p:cNvSpPr/>
          <p:nvPr/>
        </p:nvSpPr>
        <p:spPr>
          <a:xfrm>
            <a:off x="3071802" y="514351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"/>
          <p:cNvSpPr/>
          <p:nvPr/>
        </p:nvSpPr>
        <p:spPr>
          <a:xfrm>
            <a:off x="4572000" y="585789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Google Shape;375;p4"/>
          <p:cNvCxnSpPr>
            <a:stCxn id="368" idx="5"/>
            <a:endCxn id="369" idx="7"/>
          </p:cNvCxnSpPr>
          <p:nvPr/>
        </p:nvCxnSpPr>
        <p:spPr>
          <a:xfrm flipH="1">
            <a:off x="2847030" y="1632588"/>
            <a:ext cx="571500" cy="59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6" name="Google Shape;376;p4"/>
          <p:cNvCxnSpPr>
            <a:stCxn id="369" idx="3"/>
            <a:endCxn id="370" idx="7"/>
          </p:cNvCxnSpPr>
          <p:nvPr/>
        </p:nvCxnSpPr>
        <p:spPr>
          <a:xfrm flipH="1">
            <a:off x="2489912" y="2275530"/>
            <a:ext cx="306600" cy="73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4"/>
          <p:cNvCxnSpPr>
            <a:stCxn id="370" idx="5"/>
            <a:endCxn id="371" idx="1"/>
          </p:cNvCxnSpPr>
          <p:nvPr/>
        </p:nvCxnSpPr>
        <p:spPr>
          <a:xfrm flipH="1">
            <a:off x="2367736" y="3061348"/>
            <a:ext cx="122100" cy="66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4"/>
          <p:cNvCxnSpPr>
            <a:stCxn id="371" idx="1"/>
            <a:endCxn id="372" idx="1"/>
          </p:cNvCxnSpPr>
          <p:nvPr/>
        </p:nvCxnSpPr>
        <p:spPr>
          <a:xfrm>
            <a:off x="2367884" y="3725214"/>
            <a:ext cx="214200" cy="71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4"/>
          <p:cNvCxnSpPr>
            <a:stCxn id="372" idx="3"/>
            <a:endCxn id="373" idx="4"/>
          </p:cNvCxnSpPr>
          <p:nvPr/>
        </p:nvCxnSpPr>
        <p:spPr>
          <a:xfrm>
            <a:off x="2582198" y="4490108"/>
            <a:ext cx="525300" cy="72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4"/>
          <p:cNvCxnSpPr>
            <a:stCxn id="373" idx="5"/>
            <a:endCxn id="374" idx="7"/>
          </p:cNvCxnSpPr>
          <p:nvPr/>
        </p:nvCxnSpPr>
        <p:spPr>
          <a:xfrm>
            <a:off x="3132778" y="5204488"/>
            <a:ext cx="1500300" cy="66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1" name="Google Shape;381;p4"/>
          <p:cNvSpPr txBox="1"/>
          <p:nvPr/>
        </p:nvSpPr>
        <p:spPr>
          <a:xfrm>
            <a:off x="4500562" y="6286520"/>
            <a:ext cx="7143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"/>
          <p:cNvSpPr txBox="1"/>
          <p:nvPr/>
        </p:nvSpPr>
        <p:spPr>
          <a:xfrm rot="-5400000">
            <a:off x="974829" y="941800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"/>
          <p:cNvSpPr txBox="1"/>
          <p:nvPr/>
        </p:nvSpPr>
        <p:spPr>
          <a:xfrm rot="-5400000">
            <a:off x="1046266" y="5668850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"/>
          <p:cNvSpPr txBox="1"/>
          <p:nvPr/>
        </p:nvSpPr>
        <p:spPr>
          <a:xfrm rot="-5400000">
            <a:off x="1046266" y="4954469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"/>
          <p:cNvSpPr txBox="1"/>
          <p:nvPr/>
        </p:nvSpPr>
        <p:spPr>
          <a:xfrm rot="-5400000">
            <a:off x="1046266" y="4227948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"/>
          <p:cNvSpPr txBox="1"/>
          <p:nvPr/>
        </p:nvSpPr>
        <p:spPr>
          <a:xfrm rot="-5400000">
            <a:off x="1046266" y="3513568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"/>
          <p:cNvSpPr txBox="1"/>
          <p:nvPr/>
        </p:nvSpPr>
        <p:spPr>
          <a:xfrm rot="-5400000">
            <a:off x="1046266" y="2811329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"/>
          <p:cNvSpPr txBox="1"/>
          <p:nvPr/>
        </p:nvSpPr>
        <p:spPr>
          <a:xfrm rot="-5400000">
            <a:off x="1046266" y="2084808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"/>
          <p:cNvSpPr txBox="1"/>
          <p:nvPr/>
        </p:nvSpPr>
        <p:spPr>
          <a:xfrm rot="-5400000">
            <a:off x="1046266" y="1227552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"/>
          <p:cNvSpPr txBox="1"/>
          <p:nvPr/>
        </p:nvSpPr>
        <p:spPr>
          <a:xfrm>
            <a:off x="4572000" y="5572140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"/>
          <p:cNvSpPr txBox="1"/>
          <p:nvPr/>
        </p:nvSpPr>
        <p:spPr>
          <a:xfrm>
            <a:off x="3071802" y="4929198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"/>
          <p:cNvSpPr txBox="1"/>
          <p:nvPr/>
        </p:nvSpPr>
        <p:spPr>
          <a:xfrm>
            <a:off x="2571736" y="4214818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"/>
          <p:cNvSpPr txBox="1"/>
          <p:nvPr/>
        </p:nvSpPr>
        <p:spPr>
          <a:xfrm>
            <a:off x="2357422" y="3571876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"/>
          <p:cNvSpPr txBox="1"/>
          <p:nvPr/>
        </p:nvSpPr>
        <p:spPr>
          <a:xfrm>
            <a:off x="2428860" y="2857496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"/>
          <p:cNvSpPr txBox="1"/>
          <p:nvPr/>
        </p:nvSpPr>
        <p:spPr>
          <a:xfrm>
            <a:off x="2824451" y="2059536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"/>
          <p:cNvSpPr txBox="1"/>
          <p:nvPr/>
        </p:nvSpPr>
        <p:spPr>
          <a:xfrm>
            <a:off x="3357554" y="1428736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768" y="400034"/>
            <a:ext cx="8223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9190" y="1428736"/>
            <a:ext cx="4000528" cy="226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28992" y="4000504"/>
            <a:ext cx="5493922" cy="1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Background Theory</a:t>
            </a:r>
            <a:endParaRPr/>
          </a:p>
        </p:txBody>
      </p:sp>
      <p:sp>
        <p:nvSpPr>
          <p:cNvPr id="405" name="Google Shape;405;p5"/>
          <p:cNvSpPr txBox="1"/>
          <p:nvPr>
            <p:ph idx="1" type="body"/>
          </p:nvPr>
        </p:nvSpPr>
        <p:spPr>
          <a:xfrm>
            <a:off x="214282" y="642918"/>
            <a:ext cx="4040188" cy="428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Schematic Diagram</a:t>
            </a:r>
            <a:endParaRPr/>
          </a:p>
        </p:txBody>
      </p:sp>
      <p:sp>
        <p:nvSpPr>
          <p:cNvPr id="406" name="Google Shape;406;p5"/>
          <p:cNvSpPr txBox="1"/>
          <p:nvPr>
            <p:ph idx="3" type="body"/>
          </p:nvPr>
        </p:nvSpPr>
        <p:spPr>
          <a:xfrm>
            <a:off x="4572000" y="142852"/>
            <a:ext cx="4041775" cy="425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Theory</a:t>
            </a:r>
            <a:endParaRPr/>
          </a:p>
        </p:txBody>
      </p:sp>
      <p:sp>
        <p:nvSpPr>
          <p:cNvPr id="407" name="Google Shape;407;p5"/>
          <p:cNvSpPr txBox="1"/>
          <p:nvPr>
            <p:ph idx="4" type="body"/>
          </p:nvPr>
        </p:nvSpPr>
        <p:spPr>
          <a:xfrm>
            <a:off x="4645025" y="520680"/>
            <a:ext cx="4498975" cy="628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Using compact notation, </a:t>
            </a:r>
            <a:endParaRPr/>
          </a:p>
        </p:txBody>
      </p:sp>
      <p:cxnSp>
        <p:nvCxnSpPr>
          <p:cNvPr id="408" name="Google Shape;408;p5"/>
          <p:cNvCxnSpPr/>
          <p:nvPr/>
        </p:nvCxnSpPr>
        <p:spPr>
          <a:xfrm rot="5400000">
            <a:off x="-2213816" y="3856834"/>
            <a:ext cx="5286412" cy="1588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lgDashDot"/>
            <a:round/>
            <a:headEnd len="sm" w="sm" type="none"/>
            <a:tailEnd len="sm" w="sm" type="none"/>
          </a:ln>
        </p:spPr>
      </p:cxnSp>
      <p:grpSp>
        <p:nvGrpSpPr>
          <p:cNvPr id="409" name="Google Shape;409;p5"/>
          <p:cNvGrpSpPr/>
          <p:nvPr/>
        </p:nvGrpSpPr>
        <p:grpSpPr>
          <a:xfrm>
            <a:off x="428596" y="5786454"/>
            <a:ext cx="257143" cy="142876"/>
            <a:chOff x="785786" y="1857364"/>
            <a:chExt cx="357190" cy="4429156"/>
          </a:xfrm>
        </p:grpSpPr>
        <p:sp>
          <p:nvSpPr>
            <p:cNvPr id="410" name="Google Shape;410;p5"/>
            <p:cNvSpPr/>
            <p:nvPr/>
          </p:nvSpPr>
          <p:spPr>
            <a:xfrm>
              <a:off x="857224" y="1857364"/>
              <a:ext cx="285752" cy="4429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785786" y="1857364"/>
              <a:ext cx="71438" cy="4429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2" name="Google Shape;412;p5"/>
          <p:cNvPicPr preferRelativeResize="0"/>
          <p:nvPr/>
        </p:nvPicPr>
        <p:blipFill rotWithShape="1">
          <a:blip r:embed="rId3">
            <a:alphaModFix/>
          </a:blip>
          <a:srcRect b="0" l="0" r="0" t="50752"/>
          <a:stretch/>
        </p:blipFill>
        <p:spPr>
          <a:xfrm>
            <a:off x="531454" y="5857892"/>
            <a:ext cx="77750" cy="36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5"/>
          <p:cNvGrpSpPr/>
          <p:nvPr/>
        </p:nvGrpSpPr>
        <p:grpSpPr>
          <a:xfrm flipH="1" rot="10800000">
            <a:off x="428597" y="5500702"/>
            <a:ext cx="257143" cy="357190"/>
            <a:chOff x="2714612" y="5857892"/>
            <a:chExt cx="357190" cy="500066"/>
          </a:xfrm>
        </p:grpSpPr>
        <p:grpSp>
          <p:nvGrpSpPr>
            <p:cNvPr id="414" name="Google Shape;414;p5"/>
            <p:cNvGrpSpPr/>
            <p:nvPr/>
          </p:nvGrpSpPr>
          <p:grpSpPr>
            <a:xfrm>
              <a:off x="2714612" y="5857892"/>
              <a:ext cx="357190" cy="500066"/>
              <a:chOff x="785786" y="1857364"/>
              <a:chExt cx="357190" cy="4429156"/>
            </a:xfrm>
          </p:grpSpPr>
          <p:sp>
            <p:nvSpPr>
              <p:cNvPr id="415" name="Google Shape;415;p5"/>
              <p:cNvSpPr/>
              <p:nvPr/>
            </p:nvSpPr>
            <p:spPr>
              <a:xfrm flipH="1" rot="10800000">
                <a:off x="857224" y="1857364"/>
                <a:ext cx="285752" cy="44291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785786" y="1857364"/>
                <a:ext cx="71438" cy="44291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17" name="Google Shape;417;p5"/>
            <p:cNvPicPr preferRelativeResize="0"/>
            <p:nvPr/>
          </p:nvPicPr>
          <p:blipFill rotWithShape="1">
            <a:blip r:embed="rId3">
              <a:alphaModFix/>
            </a:blip>
            <a:srcRect b="0" l="0" r="0" t="50752"/>
            <a:stretch/>
          </p:blipFill>
          <p:spPr>
            <a:xfrm>
              <a:off x="2857488" y="5857892"/>
              <a:ext cx="108000" cy="505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5"/>
          <p:cNvGrpSpPr/>
          <p:nvPr/>
        </p:nvGrpSpPr>
        <p:grpSpPr>
          <a:xfrm>
            <a:off x="428596" y="4786322"/>
            <a:ext cx="257143" cy="719999"/>
            <a:chOff x="2714612" y="5357827"/>
            <a:chExt cx="357190" cy="1000131"/>
          </a:xfrm>
        </p:grpSpPr>
        <p:grpSp>
          <p:nvGrpSpPr>
            <p:cNvPr id="419" name="Google Shape;419;p5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420" name="Google Shape;420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21" name="Google Shape;421;p5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23" name="Google Shape;423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4" name="Google Shape;424;p5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425" name="Google Shape;425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26" name="Google Shape;426;p5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28" name="Google Shape;428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29" name="Google Shape;429;p5"/>
          <p:cNvGrpSpPr/>
          <p:nvPr/>
        </p:nvGrpSpPr>
        <p:grpSpPr>
          <a:xfrm>
            <a:off x="428596" y="4071942"/>
            <a:ext cx="257143" cy="719999"/>
            <a:chOff x="2714612" y="5357827"/>
            <a:chExt cx="357190" cy="1000131"/>
          </a:xfrm>
        </p:grpSpPr>
        <p:grpSp>
          <p:nvGrpSpPr>
            <p:cNvPr id="430" name="Google Shape;430;p5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431" name="Google Shape;431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32" name="Google Shape;432;p5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34" name="Google Shape;434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5" name="Google Shape;435;p5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436" name="Google Shape;436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37" name="Google Shape;437;p5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39" name="Google Shape;439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0" name="Google Shape;440;p5"/>
          <p:cNvGrpSpPr/>
          <p:nvPr/>
        </p:nvGrpSpPr>
        <p:grpSpPr>
          <a:xfrm>
            <a:off x="428596" y="3357562"/>
            <a:ext cx="257143" cy="719999"/>
            <a:chOff x="2714612" y="5357827"/>
            <a:chExt cx="357190" cy="1000131"/>
          </a:xfrm>
        </p:grpSpPr>
        <p:grpSp>
          <p:nvGrpSpPr>
            <p:cNvPr id="441" name="Google Shape;441;p5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442" name="Google Shape;442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43" name="Google Shape;443;p5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45" name="Google Shape;445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6" name="Google Shape;446;p5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447" name="Google Shape;447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48" name="Google Shape;448;p5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50" name="Google Shape;450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51" name="Google Shape;451;p5"/>
          <p:cNvGrpSpPr/>
          <p:nvPr/>
        </p:nvGrpSpPr>
        <p:grpSpPr>
          <a:xfrm>
            <a:off x="428596" y="2643182"/>
            <a:ext cx="257143" cy="719999"/>
            <a:chOff x="2714612" y="5357827"/>
            <a:chExt cx="357190" cy="1000131"/>
          </a:xfrm>
        </p:grpSpPr>
        <p:grpSp>
          <p:nvGrpSpPr>
            <p:cNvPr id="452" name="Google Shape;452;p5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453" name="Google Shape;453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54" name="Google Shape;454;p5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56" name="Google Shape;456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7" name="Google Shape;457;p5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458" name="Google Shape;458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59" name="Google Shape;459;p5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61" name="Google Shape;461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62" name="Google Shape;462;p5"/>
          <p:cNvGrpSpPr/>
          <p:nvPr/>
        </p:nvGrpSpPr>
        <p:grpSpPr>
          <a:xfrm>
            <a:off x="428596" y="1928802"/>
            <a:ext cx="257143" cy="719999"/>
            <a:chOff x="2714612" y="5357827"/>
            <a:chExt cx="357190" cy="1000131"/>
          </a:xfrm>
        </p:grpSpPr>
        <p:grpSp>
          <p:nvGrpSpPr>
            <p:cNvPr id="463" name="Google Shape;463;p5"/>
            <p:cNvGrpSpPr/>
            <p:nvPr/>
          </p:nvGrpSpPr>
          <p:grpSpPr>
            <a:xfrm>
              <a:off x="2714612" y="5857892"/>
              <a:ext cx="357190" cy="500066"/>
              <a:chOff x="2714612" y="5857892"/>
              <a:chExt cx="357190" cy="500066"/>
            </a:xfrm>
          </p:grpSpPr>
          <p:grpSp>
            <p:nvGrpSpPr>
              <p:cNvPr id="464" name="Google Shape;464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65" name="Google Shape;465;p5"/>
                <p:cNvSpPr/>
                <p:nvPr/>
              </p:nvSpPr>
              <p:spPr>
                <a:xfrm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67" name="Google Shape;467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8" name="Google Shape;468;p5"/>
            <p:cNvGrpSpPr/>
            <p:nvPr/>
          </p:nvGrpSpPr>
          <p:grpSpPr>
            <a:xfrm flipH="1" rot="10800000">
              <a:off x="2714612" y="5357827"/>
              <a:ext cx="357190" cy="500066"/>
              <a:chOff x="2714612" y="5857892"/>
              <a:chExt cx="357190" cy="500066"/>
            </a:xfrm>
          </p:grpSpPr>
          <p:grpSp>
            <p:nvGrpSpPr>
              <p:cNvPr id="469" name="Google Shape;469;p5"/>
              <p:cNvGrpSpPr/>
              <p:nvPr/>
            </p:nvGrpSpPr>
            <p:grpSpPr>
              <a:xfrm>
                <a:off x="2714612" y="5857892"/>
                <a:ext cx="357190" cy="500066"/>
                <a:chOff x="785786" y="1857364"/>
                <a:chExt cx="357190" cy="4429156"/>
              </a:xfrm>
            </p:grpSpPr>
            <p:sp>
              <p:nvSpPr>
                <p:cNvPr id="470" name="Google Shape;470;p5"/>
                <p:cNvSpPr/>
                <p:nvPr/>
              </p:nvSpPr>
              <p:spPr>
                <a:xfrm flipH="1" rot="10800000">
                  <a:off x="857224" y="1857364"/>
                  <a:ext cx="285752" cy="4429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5"/>
                <p:cNvSpPr/>
                <p:nvPr/>
              </p:nvSpPr>
              <p:spPr>
                <a:xfrm>
                  <a:off x="785786" y="1857364"/>
                  <a:ext cx="71438" cy="44291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72" name="Google Shape;472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50752"/>
              <a:stretch/>
            </p:blipFill>
            <p:spPr>
              <a:xfrm>
                <a:off x="2857488" y="5857892"/>
                <a:ext cx="108000" cy="505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3" name="Google Shape;473;p5"/>
          <p:cNvGrpSpPr/>
          <p:nvPr/>
        </p:nvGrpSpPr>
        <p:grpSpPr>
          <a:xfrm>
            <a:off x="428596" y="1574422"/>
            <a:ext cx="257143" cy="360000"/>
            <a:chOff x="785786" y="1857364"/>
            <a:chExt cx="357190" cy="4429156"/>
          </a:xfrm>
        </p:grpSpPr>
        <p:sp>
          <p:nvSpPr>
            <p:cNvPr id="474" name="Google Shape;474;p5"/>
            <p:cNvSpPr/>
            <p:nvPr/>
          </p:nvSpPr>
          <p:spPr>
            <a:xfrm>
              <a:off x="857224" y="1857364"/>
              <a:ext cx="285752" cy="4429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85786" y="1857364"/>
              <a:ext cx="71438" cy="4429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6" name="Google Shape;476;p5"/>
          <p:cNvPicPr preferRelativeResize="0"/>
          <p:nvPr/>
        </p:nvPicPr>
        <p:blipFill rotWithShape="1">
          <a:blip r:embed="rId3">
            <a:alphaModFix/>
          </a:blip>
          <a:srcRect b="0" l="0" r="0" t="50752"/>
          <a:stretch/>
        </p:blipFill>
        <p:spPr>
          <a:xfrm>
            <a:off x="531453" y="1574422"/>
            <a:ext cx="77750" cy="3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7" name="Google Shape;477;p5"/>
          <p:cNvGrpSpPr/>
          <p:nvPr/>
        </p:nvGrpSpPr>
        <p:grpSpPr>
          <a:xfrm flipH="1" rot="10800000">
            <a:off x="428596" y="1500174"/>
            <a:ext cx="257143" cy="74248"/>
            <a:chOff x="785786" y="1857364"/>
            <a:chExt cx="357190" cy="4429156"/>
          </a:xfrm>
        </p:grpSpPr>
        <p:sp>
          <p:nvSpPr>
            <p:cNvPr id="478" name="Google Shape;478;p5"/>
            <p:cNvSpPr/>
            <p:nvPr/>
          </p:nvSpPr>
          <p:spPr>
            <a:xfrm flipH="1" rot="10800000">
              <a:off x="857224" y="1857364"/>
              <a:ext cx="285752" cy="44291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785786" y="1857364"/>
              <a:ext cx="71438" cy="4429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0" name="Google Shape;480;p5"/>
          <p:cNvPicPr preferRelativeResize="0"/>
          <p:nvPr/>
        </p:nvPicPr>
        <p:blipFill rotWithShape="1">
          <a:blip r:embed="rId3">
            <a:alphaModFix/>
          </a:blip>
          <a:srcRect b="0" l="0" r="0" t="50752"/>
          <a:stretch/>
        </p:blipFill>
        <p:spPr>
          <a:xfrm flipH="1" rot="10800000">
            <a:off x="531453" y="1538047"/>
            <a:ext cx="77750" cy="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"/>
          <p:cNvSpPr/>
          <p:nvPr/>
        </p:nvSpPr>
        <p:spPr>
          <a:xfrm flipH="1">
            <a:off x="214283" y="5786454"/>
            <a:ext cx="205714" cy="142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"/>
          <p:cNvSpPr/>
          <p:nvPr/>
        </p:nvSpPr>
        <p:spPr>
          <a:xfrm flipH="1">
            <a:off x="419997" y="5786454"/>
            <a:ext cx="51429" cy="1428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"/>
          <p:cNvSpPr/>
          <p:nvPr/>
        </p:nvSpPr>
        <p:spPr>
          <a:xfrm flipH="1">
            <a:off x="214282" y="5500702"/>
            <a:ext cx="205714" cy="35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5"/>
          <p:cNvSpPr/>
          <p:nvPr/>
        </p:nvSpPr>
        <p:spPr>
          <a:xfrm rot="10800000">
            <a:off x="419996" y="5500702"/>
            <a:ext cx="5142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"/>
          <p:cNvSpPr/>
          <p:nvPr/>
        </p:nvSpPr>
        <p:spPr>
          <a:xfrm flipH="1">
            <a:off x="214283" y="514632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"/>
          <p:cNvSpPr/>
          <p:nvPr/>
        </p:nvSpPr>
        <p:spPr>
          <a:xfrm flipH="1">
            <a:off x="419997" y="514632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"/>
          <p:cNvSpPr/>
          <p:nvPr/>
        </p:nvSpPr>
        <p:spPr>
          <a:xfrm flipH="1">
            <a:off x="214283" y="478632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"/>
          <p:cNvSpPr/>
          <p:nvPr/>
        </p:nvSpPr>
        <p:spPr>
          <a:xfrm rot="10800000">
            <a:off x="419997" y="478632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"/>
          <p:cNvSpPr/>
          <p:nvPr/>
        </p:nvSpPr>
        <p:spPr>
          <a:xfrm flipH="1">
            <a:off x="214283" y="443194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"/>
          <p:cNvSpPr/>
          <p:nvPr/>
        </p:nvSpPr>
        <p:spPr>
          <a:xfrm flipH="1">
            <a:off x="419997" y="443194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"/>
          <p:cNvSpPr/>
          <p:nvPr/>
        </p:nvSpPr>
        <p:spPr>
          <a:xfrm flipH="1">
            <a:off x="214283" y="407194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"/>
          <p:cNvSpPr/>
          <p:nvPr/>
        </p:nvSpPr>
        <p:spPr>
          <a:xfrm rot="10800000">
            <a:off x="419997" y="407194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"/>
          <p:cNvSpPr/>
          <p:nvPr/>
        </p:nvSpPr>
        <p:spPr>
          <a:xfrm flipH="1">
            <a:off x="214283" y="371756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"/>
          <p:cNvSpPr/>
          <p:nvPr/>
        </p:nvSpPr>
        <p:spPr>
          <a:xfrm flipH="1">
            <a:off x="419997" y="371756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"/>
          <p:cNvSpPr/>
          <p:nvPr/>
        </p:nvSpPr>
        <p:spPr>
          <a:xfrm flipH="1">
            <a:off x="214283" y="335756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"/>
          <p:cNvSpPr/>
          <p:nvPr/>
        </p:nvSpPr>
        <p:spPr>
          <a:xfrm rot="10800000">
            <a:off x="419997" y="335756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5"/>
          <p:cNvSpPr/>
          <p:nvPr/>
        </p:nvSpPr>
        <p:spPr>
          <a:xfrm flipH="1">
            <a:off x="214283" y="300318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"/>
          <p:cNvSpPr/>
          <p:nvPr/>
        </p:nvSpPr>
        <p:spPr>
          <a:xfrm flipH="1">
            <a:off x="419997" y="300318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"/>
          <p:cNvSpPr/>
          <p:nvPr/>
        </p:nvSpPr>
        <p:spPr>
          <a:xfrm flipH="1">
            <a:off x="214283" y="264318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"/>
          <p:cNvSpPr/>
          <p:nvPr/>
        </p:nvSpPr>
        <p:spPr>
          <a:xfrm rot="10800000">
            <a:off x="419997" y="264318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5"/>
          <p:cNvSpPr/>
          <p:nvPr/>
        </p:nvSpPr>
        <p:spPr>
          <a:xfrm flipH="1">
            <a:off x="214283" y="228880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5"/>
          <p:cNvSpPr/>
          <p:nvPr/>
        </p:nvSpPr>
        <p:spPr>
          <a:xfrm flipH="1">
            <a:off x="419997" y="228880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"/>
          <p:cNvSpPr/>
          <p:nvPr/>
        </p:nvSpPr>
        <p:spPr>
          <a:xfrm flipH="1">
            <a:off x="214283" y="192880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5"/>
          <p:cNvSpPr/>
          <p:nvPr/>
        </p:nvSpPr>
        <p:spPr>
          <a:xfrm rot="10800000">
            <a:off x="419997" y="192880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5"/>
          <p:cNvSpPr/>
          <p:nvPr/>
        </p:nvSpPr>
        <p:spPr>
          <a:xfrm flipH="1">
            <a:off x="214283" y="1574422"/>
            <a:ext cx="205714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5"/>
          <p:cNvSpPr/>
          <p:nvPr/>
        </p:nvSpPr>
        <p:spPr>
          <a:xfrm flipH="1">
            <a:off x="419997" y="1574422"/>
            <a:ext cx="51429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"/>
          <p:cNvSpPr/>
          <p:nvPr/>
        </p:nvSpPr>
        <p:spPr>
          <a:xfrm flipH="1">
            <a:off x="214283" y="1500174"/>
            <a:ext cx="205714" cy="74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"/>
          <p:cNvSpPr/>
          <p:nvPr/>
        </p:nvSpPr>
        <p:spPr>
          <a:xfrm rot="10800000">
            <a:off x="419997" y="1500174"/>
            <a:ext cx="51429" cy="742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"/>
          <p:cNvSpPr txBox="1"/>
          <p:nvPr/>
        </p:nvSpPr>
        <p:spPr>
          <a:xfrm>
            <a:off x="142844" y="5572140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5"/>
          <p:cNvSpPr txBox="1"/>
          <p:nvPr/>
        </p:nvSpPr>
        <p:spPr>
          <a:xfrm>
            <a:off x="152400" y="492919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5"/>
          <p:cNvSpPr txBox="1"/>
          <p:nvPr/>
        </p:nvSpPr>
        <p:spPr>
          <a:xfrm>
            <a:off x="142844" y="421481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5"/>
          <p:cNvSpPr txBox="1"/>
          <p:nvPr/>
        </p:nvSpPr>
        <p:spPr>
          <a:xfrm>
            <a:off x="142844" y="350043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5"/>
          <p:cNvSpPr txBox="1"/>
          <p:nvPr/>
        </p:nvSpPr>
        <p:spPr>
          <a:xfrm>
            <a:off x="142844" y="278605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"/>
          <p:cNvSpPr txBox="1"/>
          <p:nvPr/>
        </p:nvSpPr>
        <p:spPr>
          <a:xfrm>
            <a:off x="142844" y="207167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5"/>
          <p:cNvSpPr txBox="1"/>
          <p:nvPr/>
        </p:nvSpPr>
        <p:spPr>
          <a:xfrm>
            <a:off x="142844" y="1428736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baseline="-25000"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6" name="Google Shape;516;p5"/>
          <p:cNvCxnSpPr/>
          <p:nvPr/>
        </p:nvCxnSpPr>
        <p:spPr>
          <a:xfrm flipH="1" rot="5400000">
            <a:off x="-1107321" y="3607595"/>
            <a:ext cx="5000660" cy="7143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17" name="Google Shape;517;p5"/>
          <p:cNvCxnSpPr/>
          <p:nvPr/>
        </p:nvCxnSpPr>
        <p:spPr>
          <a:xfrm>
            <a:off x="1428728" y="6143644"/>
            <a:ext cx="3357586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8" name="Google Shape;518;p5"/>
          <p:cNvSpPr/>
          <p:nvPr/>
        </p:nvSpPr>
        <p:spPr>
          <a:xfrm>
            <a:off x="2347686" y="1500174"/>
            <a:ext cx="2311400" cy="4378112"/>
          </a:xfrm>
          <a:custGeom>
            <a:rect b="b" l="l" r="r" t="t"/>
            <a:pathLst>
              <a:path extrusionOk="0" h="4267200" w="2311400">
                <a:moveTo>
                  <a:pt x="1211943" y="0"/>
                </a:moveTo>
                <a:cubicBezTo>
                  <a:pt x="997857" y="136978"/>
                  <a:pt x="783771" y="273957"/>
                  <a:pt x="645885" y="413657"/>
                </a:cubicBezTo>
                <a:cubicBezTo>
                  <a:pt x="507999" y="553357"/>
                  <a:pt x="475342" y="645886"/>
                  <a:pt x="384628" y="838200"/>
                </a:cubicBezTo>
                <a:cubicBezTo>
                  <a:pt x="293914" y="1030514"/>
                  <a:pt x="165100" y="1344386"/>
                  <a:pt x="101600" y="1567543"/>
                </a:cubicBezTo>
                <a:cubicBezTo>
                  <a:pt x="38100" y="1790700"/>
                  <a:pt x="0" y="1993900"/>
                  <a:pt x="3628" y="2177143"/>
                </a:cubicBezTo>
                <a:cubicBezTo>
                  <a:pt x="7256" y="2360386"/>
                  <a:pt x="27214" y="2465614"/>
                  <a:pt x="123371" y="2667000"/>
                </a:cubicBezTo>
                <a:cubicBezTo>
                  <a:pt x="219528" y="2868386"/>
                  <a:pt x="439057" y="3207657"/>
                  <a:pt x="580571" y="3385457"/>
                </a:cubicBezTo>
                <a:cubicBezTo>
                  <a:pt x="722085" y="3563257"/>
                  <a:pt x="836386" y="3644900"/>
                  <a:pt x="972457" y="3733800"/>
                </a:cubicBezTo>
                <a:cubicBezTo>
                  <a:pt x="1108528" y="3822700"/>
                  <a:pt x="1173843" y="3829957"/>
                  <a:pt x="1397000" y="3918857"/>
                </a:cubicBezTo>
                <a:cubicBezTo>
                  <a:pt x="1620157" y="4007757"/>
                  <a:pt x="2311400" y="4267200"/>
                  <a:pt x="2311400" y="4267200"/>
                </a:cubicBezTo>
                <a:lnTo>
                  <a:pt x="2311400" y="4267200"/>
                </a:lnTo>
              </a:path>
            </a:pathLst>
          </a:cu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9" name="Google Shape;519;p5"/>
          <p:cNvCxnSpPr>
            <a:stCxn id="515" idx="3"/>
          </p:cNvCxnSpPr>
          <p:nvPr/>
        </p:nvCxnSpPr>
        <p:spPr>
          <a:xfrm>
            <a:off x="571472" y="1613402"/>
            <a:ext cx="28575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0" name="Google Shape;520;p5"/>
          <p:cNvCxnSpPr/>
          <p:nvPr/>
        </p:nvCxnSpPr>
        <p:spPr>
          <a:xfrm flipH="1" rot="10800000">
            <a:off x="571472" y="2275114"/>
            <a:ext cx="2182614" cy="1087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1" name="Google Shape;521;p5"/>
          <p:cNvCxnSpPr/>
          <p:nvPr/>
        </p:nvCxnSpPr>
        <p:spPr>
          <a:xfrm>
            <a:off x="571472" y="3000372"/>
            <a:ext cx="1928826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2" name="Google Shape;522;p5"/>
          <p:cNvCxnSpPr>
            <a:endCxn id="518" idx="4"/>
          </p:cNvCxnSpPr>
          <p:nvPr/>
        </p:nvCxnSpPr>
        <p:spPr>
          <a:xfrm>
            <a:off x="642910" y="3714752"/>
            <a:ext cx="1708500" cy="19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3" name="Google Shape;523;p5"/>
          <p:cNvCxnSpPr/>
          <p:nvPr/>
        </p:nvCxnSpPr>
        <p:spPr>
          <a:xfrm>
            <a:off x="642910" y="4429132"/>
            <a:ext cx="1928826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4" name="Google Shape;524;p5"/>
          <p:cNvCxnSpPr/>
          <p:nvPr/>
        </p:nvCxnSpPr>
        <p:spPr>
          <a:xfrm>
            <a:off x="571472" y="5143512"/>
            <a:ext cx="2500330" cy="158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5" name="Google Shape;525;p5"/>
          <p:cNvCxnSpPr>
            <a:endCxn id="518" idx="9"/>
          </p:cNvCxnSpPr>
          <p:nvPr/>
        </p:nvCxnSpPr>
        <p:spPr>
          <a:xfrm>
            <a:off x="500034" y="5857892"/>
            <a:ext cx="4159200" cy="20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26" name="Google Shape;526;p5"/>
          <p:cNvSpPr/>
          <p:nvPr/>
        </p:nvSpPr>
        <p:spPr>
          <a:xfrm>
            <a:off x="3357554" y="157161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5"/>
          <p:cNvSpPr/>
          <p:nvPr/>
        </p:nvSpPr>
        <p:spPr>
          <a:xfrm>
            <a:off x="2786050" y="2214554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"/>
          <p:cNvSpPr/>
          <p:nvPr/>
        </p:nvSpPr>
        <p:spPr>
          <a:xfrm>
            <a:off x="2428860" y="300037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5"/>
          <p:cNvSpPr/>
          <p:nvPr/>
        </p:nvSpPr>
        <p:spPr>
          <a:xfrm>
            <a:off x="2357422" y="371475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5"/>
          <p:cNvSpPr/>
          <p:nvPr/>
        </p:nvSpPr>
        <p:spPr>
          <a:xfrm>
            <a:off x="2571736" y="442913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5"/>
          <p:cNvSpPr/>
          <p:nvPr/>
        </p:nvSpPr>
        <p:spPr>
          <a:xfrm>
            <a:off x="3071802" y="514351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5"/>
          <p:cNvSpPr/>
          <p:nvPr/>
        </p:nvSpPr>
        <p:spPr>
          <a:xfrm>
            <a:off x="4572000" y="5857892"/>
            <a:ext cx="71438" cy="7143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3" name="Google Shape;533;p5"/>
          <p:cNvCxnSpPr>
            <a:stCxn id="526" idx="5"/>
            <a:endCxn id="527" idx="7"/>
          </p:cNvCxnSpPr>
          <p:nvPr/>
        </p:nvCxnSpPr>
        <p:spPr>
          <a:xfrm flipH="1">
            <a:off x="2847030" y="1632588"/>
            <a:ext cx="571500" cy="59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4" name="Google Shape;534;p5"/>
          <p:cNvCxnSpPr>
            <a:stCxn id="527" idx="3"/>
            <a:endCxn id="528" idx="7"/>
          </p:cNvCxnSpPr>
          <p:nvPr/>
        </p:nvCxnSpPr>
        <p:spPr>
          <a:xfrm flipH="1">
            <a:off x="2489912" y="2275530"/>
            <a:ext cx="306600" cy="735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5" name="Google Shape;535;p5"/>
          <p:cNvCxnSpPr>
            <a:stCxn id="528" idx="5"/>
            <a:endCxn id="529" idx="1"/>
          </p:cNvCxnSpPr>
          <p:nvPr/>
        </p:nvCxnSpPr>
        <p:spPr>
          <a:xfrm flipH="1">
            <a:off x="2367736" y="3061348"/>
            <a:ext cx="122100" cy="66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6" name="Google Shape;536;p5"/>
          <p:cNvCxnSpPr>
            <a:stCxn id="529" idx="1"/>
            <a:endCxn id="530" idx="1"/>
          </p:cNvCxnSpPr>
          <p:nvPr/>
        </p:nvCxnSpPr>
        <p:spPr>
          <a:xfrm>
            <a:off x="2367884" y="3725214"/>
            <a:ext cx="214200" cy="71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7" name="Google Shape;537;p5"/>
          <p:cNvCxnSpPr>
            <a:stCxn id="530" idx="3"/>
            <a:endCxn id="531" idx="4"/>
          </p:cNvCxnSpPr>
          <p:nvPr/>
        </p:nvCxnSpPr>
        <p:spPr>
          <a:xfrm>
            <a:off x="2582198" y="4490108"/>
            <a:ext cx="525300" cy="72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8" name="Google Shape;538;p5"/>
          <p:cNvCxnSpPr>
            <a:stCxn id="531" idx="5"/>
            <a:endCxn id="532" idx="7"/>
          </p:cNvCxnSpPr>
          <p:nvPr/>
        </p:nvCxnSpPr>
        <p:spPr>
          <a:xfrm>
            <a:off x="3132778" y="5204488"/>
            <a:ext cx="1500300" cy="66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9" name="Google Shape;539;p5"/>
          <p:cNvSpPr txBox="1"/>
          <p:nvPr/>
        </p:nvSpPr>
        <p:spPr>
          <a:xfrm>
            <a:off x="4500562" y="6286520"/>
            <a:ext cx="7143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5"/>
          <p:cNvSpPr txBox="1"/>
          <p:nvPr/>
        </p:nvSpPr>
        <p:spPr>
          <a:xfrm rot="-5400000">
            <a:off x="974829" y="941800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5"/>
          <p:cNvSpPr txBox="1"/>
          <p:nvPr/>
        </p:nvSpPr>
        <p:spPr>
          <a:xfrm rot="-5400000">
            <a:off x="1046266" y="5668850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5"/>
          <p:cNvSpPr txBox="1"/>
          <p:nvPr/>
        </p:nvSpPr>
        <p:spPr>
          <a:xfrm rot="-5400000">
            <a:off x="1046266" y="4954469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5"/>
          <p:cNvSpPr txBox="1"/>
          <p:nvPr/>
        </p:nvSpPr>
        <p:spPr>
          <a:xfrm rot="-5400000">
            <a:off x="1046266" y="4227948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"/>
          <p:cNvSpPr txBox="1"/>
          <p:nvPr/>
        </p:nvSpPr>
        <p:spPr>
          <a:xfrm rot="-5400000">
            <a:off x="1046266" y="3513568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"/>
          <p:cNvSpPr txBox="1"/>
          <p:nvPr/>
        </p:nvSpPr>
        <p:spPr>
          <a:xfrm rot="-5400000">
            <a:off x="1046266" y="2811329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5"/>
          <p:cNvSpPr txBox="1"/>
          <p:nvPr/>
        </p:nvSpPr>
        <p:spPr>
          <a:xfrm rot="-5400000">
            <a:off x="1046266" y="2084808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5"/>
          <p:cNvSpPr txBox="1"/>
          <p:nvPr/>
        </p:nvSpPr>
        <p:spPr>
          <a:xfrm rot="-5400000">
            <a:off x="1046266" y="1227552"/>
            <a:ext cx="3693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"/>
          <p:cNvSpPr txBox="1"/>
          <p:nvPr/>
        </p:nvSpPr>
        <p:spPr>
          <a:xfrm>
            <a:off x="4572000" y="5572140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"/>
          <p:cNvSpPr txBox="1"/>
          <p:nvPr/>
        </p:nvSpPr>
        <p:spPr>
          <a:xfrm>
            <a:off x="3071802" y="4929198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"/>
          <p:cNvSpPr txBox="1"/>
          <p:nvPr/>
        </p:nvSpPr>
        <p:spPr>
          <a:xfrm>
            <a:off x="2571736" y="4214818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5"/>
          <p:cNvSpPr txBox="1"/>
          <p:nvPr/>
        </p:nvSpPr>
        <p:spPr>
          <a:xfrm>
            <a:off x="2357422" y="3571876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"/>
          <p:cNvSpPr txBox="1"/>
          <p:nvPr/>
        </p:nvSpPr>
        <p:spPr>
          <a:xfrm>
            <a:off x="2428860" y="2857496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5"/>
          <p:cNvSpPr txBox="1"/>
          <p:nvPr/>
        </p:nvSpPr>
        <p:spPr>
          <a:xfrm>
            <a:off x="2824451" y="2059536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5"/>
          <p:cNvSpPr txBox="1"/>
          <p:nvPr/>
        </p:nvSpPr>
        <p:spPr>
          <a:xfrm>
            <a:off x="3357554" y="1428736"/>
            <a:ext cx="461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76" y="1000108"/>
            <a:ext cx="4305073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"/>
          <p:cNvSpPr txBox="1"/>
          <p:nvPr>
            <p:ph type="title"/>
          </p:nvPr>
        </p:nvSpPr>
        <p:spPr>
          <a:xfrm>
            <a:off x="0" y="0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/>
              <a:t>Background Theory</a:t>
            </a:r>
            <a:endParaRPr sz="3600"/>
          </a:p>
        </p:txBody>
      </p:sp>
      <p:sp>
        <p:nvSpPr>
          <p:cNvPr id="561" name="Google Shape;561;p6"/>
          <p:cNvSpPr txBox="1"/>
          <p:nvPr>
            <p:ph idx="1" type="body"/>
          </p:nvPr>
        </p:nvSpPr>
        <p:spPr>
          <a:xfrm>
            <a:off x="457200" y="500042"/>
            <a:ext cx="8686800" cy="5626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Comparison with correlations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For natural convection, convective heat transfer coefficient is expressed in terms of dimensionless parameters as                                         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sz="2400"/>
              <a:t>                                       or                                     in the form                                                     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sz="2400"/>
              <a:t>                                     ( or a similar form in terms of Ra</a:t>
            </a:r>
            <a:r>
              <a:rPr baseline="-25000" lang="en-IN" sz="2400"/>
              <a:t>L</a:t>
            </a:r>
            <a:r>
              <a:rPr lang="en-IN" sz="2400"/>
              <a:t>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 For a given fluid,  Pr is fixed and hence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Grashof number is defined in terms of  a characteristic length scale L</a:t>
            </a:r>
            <a:r>
              <a:rPr baseline="-25000" lang="en-IN" sz="2400"/>
              <a:t>c</a:t>
            </a:r>
            <a:r>
              <a:rPr lang="en-IN" sz="2400"/>
              <a:t> and a characteristic temperature scale ΔT</a:t>
            </a:r>
            <a:r>
              <a:rPr baseline="-25000" lang="en-IN" sz="2400"/>
              <a:t>c</a:t>
            </a:r>
            <a:r>
              <a:rPr lang="en-IN" sz="2400"/>
              <a:t> as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For vertical plates and cylinders L</a:t>
            </a:r>
            <a:r>
              <a:rPr baseline="-25000" lang="en-IN" sz="2400"/>
              <a:t>c</a:t>
            </a:r>
            <a:r>
              <a:rPr lang="en-IN" sz="2400"/>
              <a:t> = L ( length of plate/ cylinder)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For isoflux conditions,                   Hence                    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562" name="Google Shape;5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6" y="1714488"/>
            <a:ext cx="2263459" cy="50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3160" y="1714488"/>
            <a:ext cx="2316162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24" y="2214554"/>
            <a:ext cx="2157412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22975" y="2571750"/>
            <a:ext cx="1684338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98913" y="3795713"/>
            <a:ext cx="21478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75063" y="5143500"/>
            <a:ext cx="1150937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57818" y="5357826"/>
            <a:ext cx="3413125" cy="128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"/>
          <p:cNvSpPr txBox="1"/>
          <p:nvPr>
            <p:ph type="title"/>
          </p:nvPr>
        </p:nvSpPr>
        <p:spPr>
          <a:xfrm>
            <a:off x="0" y="0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Background Theory</a:t>
            </a:r>
            <a:endParaRPr/>
          </a:p>
        </p:txBody>
      </p:sp>
      <p:sp>
        <p:nvSpPr>
          <p:cNvPr id="574" name="Google Shape;574;p7"/>
          <p:cNvSpPr txBox="1"/>
          <p:nvPr>
            <p:ph idx="1" type="body"/>
          </p:nvPr>
        </p:nvSpPr>
        <p:spPr>
          <a:xfrm>
            <a:off x="214282" y="642918"/>
            <a:ext cx="4040188" cy="4286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Schematic Diagram</a:t>
            </a:r>
            <a:endParaRPr/>
          </a:p>
        </p:txBody>
      </p:sp>
      <p:sp>
        <p:nvSpPr>
          <p:cNvPr id="575" name="Google Shape;575;p7"/>
          <p:cNvSpPr txBox="1"/>
          <p:nvPr>
            <p:ph idx="3" type="body"/>
          </p:nvPr>
        </p:nvSpPr>
        <p:spPr>
          <a:xfrm>
            <a:off x="4572000" y="142852"/>
            <a:ext cx="4041775" cy="425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Theory</a:t>
            </a:r>
            <a:endParaRPr/>
          </a:p>
        </p:txBody>
      </p:sp>
      <p:sp>
        <p:nvSpPr>
          <p:cNvPr id="576" name="Google Shape;576;p7"/>
          <p:cNvSpPr txBox="1"/>
          <p:nvPr>
            <p:ph idx="4" type="body"/>
          </p:nvPr>
        </p:nvSpPr>
        <p:spPr>
          <a:xfrm>
            <a:off x="4645025" y="520680"/>
            <a:ext cx="4498975" cy="6286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For vertical cylinders with large radius, correlations for vertical plates can be used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 For cylinders with small radius (slender cylinders), a correction factor is necessary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IN">
                <a:solidFill>
                  <a:srgbClr val="FF0000"/>
                </a:solidFill>
              </a:rPr>
              <a:t>How to determine “smallness” of radius?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By comparing boundary layer thickness (δ</a:t>
            </a:r>
            <a:r>
              <a:rPr baseline="-25000" lang="en-IN"/>
              <a:t>L</a:t>
            </a:r>
            <a:r>
              <a:rPr lang="en-IN"/>
              <a:t>) (transverse length scale in gaseous medium) with radius (R) (transverse length scale of cylinder)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Radius considered large  if R&gt;&gt; δ</a:t>
            </a:r>
            <a:r>
              <a:rPr baseline="-25000" lang="en-IN"/>
              <a:t>L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/>
              <a:t>Since                     cylinder radius can be considered large if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N"/>
              <a:t> </a:t>
            </a:r>
            <a:endParaRPr/>
          </a:p>
        </p:txBody>
      </p:sp>
      <p:grpSp>
        <p:nvGrpSpPr>
          <p:cNvPr id="577" name="Google Shape;577;p7"/>
          <p:cNvGrpSpPr/>
          <p:nvPr/>
        </p:nvGrpSpPr>
        <p:grpSpPr>
          <a:xfrm>
            <a:off x="142844" y="1000108"/>
            <a:ext cx="2717383" cy="5572164"/>
            <a:chOff x="2357422" y="928670"/>
            <a:chExt cx="2717383" cy="5572164"/>
          </a:xfrm>
        </p:grpSpPr>
        <p:grpSp>
          <p:nvGrpSpPr>
            <p:cNvPr id="578" name="Google Shape;578;p7"/>
            <p:cNvGrpSpPr/>
            <p:nvPr/>
          </p:nvGrpSpPr>
          <p:grpSpPr>
            <a:xfrm>
              <a:off x="3714744" y="1643050"/>
              <a:ext cx="1360061" cy="4514864"/>
              <a:chOff x="642910" y="1428736"/>
              <a:chExt cx="1360061" cy="4514864"/>
            </a:xfrm>
          </p:grpSpPr>
          <p:sp>
            <p:nvSpPr>
              <p:cNvPr id="579" name="Google Shape;579;p7"/>
              <p:cNvSpPr/>
              <p:nvPr/>
            </p:nvSpPr>
            <p:spPr>
              <a:xfrm>
                <a:off x="642910" y="1428736"/>
                <a:ext cx="428628" cy="45005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1055914" y="1513114"/>
                <a:ext cx="947057" cy="4430486"/>
              </a:xfrm>
              <a:custGeom>
                <a:rect b="b" l="l" r="r" t="t"/>
                <a:pathLst>
                  <a:path extrusionOk="0" h="4430486" w="947057">
                    <a:moveTo>
                      <a:pt x="0" y="4430486"/>
                    </a:moveTo>
                    <a:cubicBezTo>
                      <a:pt x="116114" y="4411436"/>
                      <a:pt x="232229" y="4392386"/>
                      <a:pt x="359229" y="4103915"/>
                    </a:cubicBezTo>
                    <a:cubicBezTo>
                      <a:pt x="486229" y="3815444"/>
                      <a:pt x="664029" y="3383643"/>
                      <a:pt x="762000" y="2699657"/>
                    </a:cubicBezTo>
                    <a:cubicBezTo>
                      <a:pt x="859971" y="2015671"/>
                      <a:pt x="947057" y="0"/>
                      <a:pt x="947057" y="0"/>
                    </a:cubicBezTo>
                    <a:lnTo>
                      <a:pt x="947057" y="0"/>
                    </a:lnTo>
                  </a:path>
                </a:pathLst>
              </a:custGeom>
              <a:noFill/>
              <a:ln cap="flat" cmpd="sng" w="2857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1" name="Google Shape;581;p7"/>
            <p:cNvGrpSpPr/>
            <p:nvPr/>
          </p:nvGrpSpPr>
          <p:grpSpPr>
            <a:xfrm flipH="1">
              <a:off x="2357422" y="1643050"/>
              <a:ext cx="1360061" cy="4514864"/>
              <a:chOff x="642910" y="1428736"/>
              <a:chExt cx="1360061" cy="4514864"/>
            </a:xfrm>
          </p:grpSpPr>
          <p:sp>
            <p:nvSpPr>
              <p:cNvPr id="582" name="Google Shape;582;p7"/>
              <p:cNvSpPr/>
              <p:nvPr/>
            </p:nvSpPr>
            <p:spPr>
              <a:xfrm>
                <a:off x="642910" y="1428736"/>
                <a:ext cx="428628" cy="45005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1055914" y="1513114"/>
                <a:ext cx="947057" cy="4430486"/>
              </a:xfrm>
              <a:custGeom>
                <a:rect b="b" l="l" r="r" t="t"/>
                <a:pathLst>
                  <a:path extrusionOk="0" h="4430486" w="947057">
                    <a:moveTo>
                      <a:pt x="0" y="4430486"/>
                    </a:moveTo>
                    <a:cubicBezTo>
                      <a:pt x="116114" y="4411436"/>
                      <a:pt x="232229" y="4392386"/>
                      <a:pt x="359229" y="4103915"/>
                    </a:cubicBezTo>
                    <a:cubicBezTo>
                      <a:pt x="486229" y="3815444"/>
                      <a:pt x="664029" y="3383643"/>
                      <a:pt x="762000" y="2699657"/>
                    </a:cubicBezTo>
                    <a:cubicBezTo>
                      <a:pt x="859971" y="2015671"/>
                      <a:pt x="947057" y="0"/>
                      <a:pt x="947057" y="0"/>
                    </a:cubicBezTo>
                    <a:lnTo>
                      <a:pt x="947057" y="0"/>
                    </a:lnTo>
                  </a:path>
                </a:pathLst>
              </a:custGeom>
              <a:noFill/>
              <a:ln cap="flat" cmpd="sng" w="2857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84" name="Google Shape;584;p7"/>
            <p:cNvCxnSpPr/>
            <p:nvPr/>
          </p:nvCxnSpPr>
          <p:spPr>
            <a:xfrm rot="5400000">
              <a:off x="928661" y="3714752"/>
              <a:ext cx="557216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lgDashDot"/>
              <a:round/>
              <a:headEnd len="sm" w="sm" type="none"/>
              <a:tailEnd len="sm" w="sm" type="none"/>
            </a:ln>
          </p:spPr>
        </p:cxnSp>
      </p:grpSp>
      <p:pic>
        <p:nvPicPr>
          <p:cNvPr id="585" name="Google Shape;5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5825" y="5584825"/>
            <a:ext cx="1285875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6988" y="6196013"/>
            <a:ext cx="1033462" cy="66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"/>
          <p:cNvSpPr txBox="1"/>
          <p:nvPr>
            <p:ph type="title"/>
          </p:nvPr>
        </p:nvSpPr>
        <p:spPr>
          <a:xfrm>
            <a:off x="0" y="0"/>
            <a:ext cx="8229600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/>
              <a:t>Background Theory</a:t>
            </a:r>
            <a:endParaRPr sz="3600"/>
          </a:p>
        </p:txBody>
      </p:sp>
      <p:sp>
        <p:nvSpPr>
          <p:cNvPr id="592" name="Google Shape;592;p8"/>
          <p:cNvSpPr txBox="1"/>
          <p:nvPr>
            <p:ph idx="1" type="body"/>
          </p:nvPr>
        </p:nvSpPr>
        <p:spPr>
          <a:xfrm>
            <a:off x="457200" y="571480"/>
            <a:ext cx="8229600" cy="5554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sz="2400"/>
              <a:t>Correlations: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 sz="2000"/>
              <a:t>Laminar Regime (10</a:t>
            </a:r>
            <a:r>
              <a:rPr baseline="30000" lang="en-IN" sz="2000"/>
              <a:t>5</a:t>
            </a:r>
            <a:r>
              <a:rPr lang="en-IN" sz="2000"/>
              <a:t>≤Gr</a:t>
            </a:r>
            <a:r>
              <a:rPr baseline="-25000" lang="en-IN" sz="2000"/>
              <a:t>L</a:t>
            </a:r>
            <a:r>
              <a:rPr lang="en-IN" sz="2000"/>
              <a:t>Pr≤10</a:t>
            </a:r>
            <a:r>
              <a:rPr baseline="30000" lang="en-IN" sz="2000"/>
              <a:t>11</a:t>
            </a:r>
            <a:r>
              <a:rPr lang="en-IN" sz="2000"/>
              <a:t>):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 sz="2000"/>
              <a:t>Turbulent Regime (2×10</a:t>
            </a:r>
            <a:r>
              <a:rPr baseline="30000" lang="en-IN" sz="2000"/>
              <a:t>13</a:t>
            </a:r>
            <a:r>
              <a:rPr lang="en-IN" sz="2000"/>
              <a:t>≤Gr</a:t>
            </a:r>
            <a:r>
              <a:rPr baseline="-25000" lang="en-IN" sz="2000"/>
              <a:t>L</a:t>
            </a:r>
            <a:r>
              <a:rPr lang="en-IN" sz="2000"/>
              <a:t>Pr≤10</a:t>
            </a:r>
            <a:r>
              <a:rPr baseline="30000" lang="en-IN" sz="2000"/>
              <a:t>16</a:t>
            </a:r>
            <a:r>
              <a:rPr lang="en-IN" sz="2000"/>
              <a:t>):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 sz="2000"/>
              <a:t>Transition Regime: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 sz="2000"/>
              <a:t>For fluids having Pr equal to 0.7 or higher, a vertical cylinder can be considered as a vertical flat plate if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 sz="2000"/>
              <a:t>If                           calculate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IN" sz="2000"/>
              <a:t>Determine correction factor ( ratio of Nusselt number for vetical cylinder to that of vertical flat plate) as a function of S 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N" sz="2000"/>
              <a:t>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593" name="Google Shape;5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3" y="928670"/>
            <a:ext cx="2436412" cy="4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502" y="1357298"/>
            <a:ext cx="29781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0888" y="1917700"/>
            <a:ext cx="3113087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3504" y="3214686"/>
            <a:ext cx="1344613" cy="66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8514" y="3691845"/>
            <a:ext cx="1344613" cy="66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29058" y="3857628"/>
            <a:ext cx="1617662" cy="7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"/>
          <p:cNvSpPr txBox="1"/>
          <p:nvPr>
            <p:ph type="title"/>
          </p:nvPr>
        </p:nvSpPr>
        <p:spPr>
          <a:xfrm>
            <a:off x="0" y="-71462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Experimental Setup</a:t>
            </a:r>
            <a:endParaRPr/>
          </a:p>
        </p:txBody>
      </p:sp>
      <p:pic>
        <p:nvPicPr>
          <p:cNvPr id="604" name="Google Shape;6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09199" y="-7594599"/>
            <a:ext cx="5322821" cy="399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9"/>
          <p:cNvPicPr preferRelativeResize="0"/>
          <p:nvPr/>
        </p:nvPicPr>
        <p:blipFill rotWithShape="1">
          <a:blip r:embed="rId4">
            <a:alphaModFix/>
          </a:blip>
          <a:srcRect b="31558" l="0" r="0" t="17900"/>
          <a:stretch/>
        </p:blipFill>
        <p:spPr>
          <a:xfrm>
            <a:off x="0" y="500042"/>
            <a:ext cx="4492642" cy="480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9"/>
          <p:cNvPicPr preferRelativeResize="0"/>
          <p:nvPr/>
        </p:nvPicPr>
        <p:blipFill rotWithShape="1">
          <a:blip r:embed="rId5">
            <a:alphaModFix/>
          </a:blip>
          <a:srcRect b="0" l="20215" r="23632" t="0"/>
          <a:stretch/>
        </p:blipFill>
        <p:spPr>
          <a:xfrm>
            <a:off x="4500562" y="214290"/>
            <a:ext cx="4421222" cy="3721513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9"/>
          <p:cNvSpPr txBox="1"/>
          <p:nvPr/>
        </p:nvSpPr>
        <p:spPr>
          <a:xfrm>
            <a:off x="1071538" y="3429000"/>
            <a:ext cx="9573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Cylinder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9"/>
          <p:cNvSpPr txBox="1"/>
          <p:nvPr/>
        </p:nvSpPr>
        <p:spPr>
          <a:xfrm>
            <a:off x="5000628" y="1785926"/>
            <a:ext cx="10706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Ammeter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9"/>
          <p:cNvSpPr txBox="1"/>
          <p:nvPr/>
        </p:nvSpPr>
        <p:spPr>
          <a:xfrm>
            <a:off x="5072066" y="2928934"/>
            <a:ext cx="11266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Voltmeter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9"/>
          <p:cNvSpPr txBox="1"/>
          <p:nvPr/>
        </p:nvSpPr>
        <p:spPr>
          <a:xfrm>
            <a:off x="6429388" y="2000240"/>
            <a:ext cx="15716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Temperature Indicator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9"/>
          <p:cNvSpPr txBox="1"/>
          <p:nvPr/>
        </p:nvSpPr>
        <p:spPr>
          <a:xfrm>
            <a:off x="7572365" y="571480"/>
            <a:ext cx="15716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Selector Switch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9"/>
          <p:cNvSpPr txBox="1"/>
          <p:nvPr/>
        </p:nvSpPr>
        <p:spPr>
          <a:xfrm>
            <a:off x="7143768" y="3214686"/>
            <a:ext cx="1571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Heater Control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2021-02-28T13:27:25Z</dcterms:created>
  <dc:creator>LENOVO</dc:creator>
</cp:coreProperties>
</file>