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3320B8-AA4F-462B-B4FF-9CF6E9A60D4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976A52-DEFF-48E6-9A4E-7B2BF0CC65CB}">
      <dgm:prSet phldrT="[Text]" custT="1"/>
      <dgm:spPr/>
      <dgm:t>
        <a:bodyPr/>
        <a:lstStyle/>
        <a:p>
          <a:r>
            <a:rPr lang="en-US" sz="3000" b="1" dirty="0" smtClean="0">
              <a:solidFill>
                <a:schemeClr val="tx1"/>
              </a:solidFill>
            </a:rPr>
            <a:t>Another classification of variables</a:t>
          </a:r>
          <a:endParaRPr lang="en-US" sz="3000" b="1" dirty="0">
            <a:solidFill>
              <a:schemeClr val="tx1"/>
            </a:solidFill>
          </a:endParaRPr>
        </a:p>
      </dgm:t>
    </dgm:pt>
    <dgm:pt modelId="{AD5E400A-ECE8-4A34-A927-1D15D3F41CEB}" type="parTrans" cxnId="{E7658192-4FD2-48E9-BA53-E51418C0FFA7}">
      <dgm:prSet/>
      <dgm:spPr/>
      <dgm:t>
        <a:bodyPr/>
        <a:lstStyle/>
        <a:p>
          <a:endParaRPr lang="en-US" sz="3200" b="1"/>
        </a:p>
      </dgm:t>
    </dgm:pt>
    <dgm:pt modelId="{F6110AB2-E2EB-438B-9C37-58503CD8FD6D}" type="sibTrans" cxnId="{E7658192-4FD2-48E9-BA53-E51418C0FFA7}">
      <dgm:prSet/>
      <dgm:spPr/>
      <dgm:t>
        <a:bodyPr/>
        <a:lstStyle/>
        <a:p>
          <a:endParaRPr lang="en-US" sz="3200" b="1"/>
        </a:p>
      </dgm:t>
    </dgm:pt>
    <dgm:pt modelId="{D023E39F-01EE-4203-971B-75BBB9E4C314}">
      <dgm:prSet phldrT="[Text]" custT="1"/>
      <dgm:spPr/>
      <dgm:t>
        <a:bodyPr/>
        <a:lstStyle/>
        <a:p>
          <a:r>
            <a:rPr lang="en-US" sz="3000" b="1" dirty="0" smtClean="0">
              <a:solidFill>
                <a:srgbClr val="C00000"/>
              </a:solidFill>
            </a:rPr>
            <a:t>Flow/Through Variable</a:t>
          </a:r>
          <a:endParaRPr lang="en-US" sz="3000" b="1" dirty="0">
            <a:solidFill>
              <a:srgbClr val="C00000"/>
            </a:solidFill>
          </a:endParaRPr>
        </a:p>
      </dgm:t>
    </dgm:pt>
    <dgm:pt modelId="{AA99A9AD-F7B4-4762-9763-A766DCFD92AF}" type="parTrans" cxnId="{BB998CE1-127B-4FDD-8E8C-E1F3881ABA2D}">
      <dgm:prSet/>
      <dgm:spPr/>
      <dgm:t>
        <a:bodyPr/>
        <a:lstStyle/>
        <a:p>
          <a:endParaRPr lang="en-US" sz="3200" b="1"/>
        </a:p>
      </dgm:t>
    </dgm:pt>
    <dgm:pt modelId="{0438887A-672E-403E-B109-5309D70553A2}" type="sibTrans" cxnId="{BB998CE1-127B-4FDD-8E8C-E1F3881ABA2D}">
      <dgm:prSet/>
      <dgm:spPr/>
      <dgm:t>
        <a:bodyPr/>
        <a:lstStyle/>
        <a:p>
          <a:endParaRPr lang="en-US" sz="3200" b="1"/>
        </a:p>
      </dgm:t>
    </dgm:pt>
    <dgm:pt modelId="{18ECF60C-E29D-4C54-80BB-464051AA2248}">
      <dgm:prSet phldrT="[Text]" custT="1"/>
      <dgm:spPr/>
      <dgm:t>
        <a:bodyPr/>
        <a:lstStyle/>
        <a:p>
          <a:r>
            <a:rPr lang="en-US" sz="3000" b="1" dirty="0" smtClean="0">
              <a:solidFill>
                <a:srgbClr val="C00000"/>
              </a:solidFill>
            </a:rPr>
            <a:t>Effort/Across Variable</a:t>
          </a:r>
          <a:endParaRPr lang="en-US" sz="3000" b="1" dirty="0">
            <a:solidFill>
              <a:srgbClr val="C00000"/>
            </a:solidFill>
          </a:endParaRPr>
        </a:p>
      </dgm:t>
    </dgm:pt>
    <dgm:pt modelId="{61D70ADE-5847-4379-9160-F1157F3DAC30}" type="parTrans" cxnId="{7C60C496-D97E-409F-99C4-211428265742}">
      <dgm:prSet/>
      <dgm:spPr/>
      <dgm:t>
        <a:bodyPr/>
        <a:lstStyle/>
        <a:p>
          <a:endParaRPr lang="en-US" sz="3200" b="1"/>
        </a:p>
      </dgm:t>
    </dgm:pt>
    <dgm:pt modelId="{FCAF90EC-E14A-4578-87A1-D740E79A67BF}" type="sibTrans" cxnId="{7C60C496-D97E-409F-99C4-211428265742}">
      <dgm:prSet/>
      <dgm:spPr/>
      <dgm:t>
        <a:bodyPr/>
        <a:lstStyle/>
        <a:p>
          <a:endParaRPr lang="en-US" sz="3200" b="1"/>
        </a:p>
      </dgm:t>
    </dgm:pt>
    <dgm:pt modelId="{B42293DF-82CF-4174-A556-CB2F0054FD70}" type="pres">
      <dgm:prSet presAssocID="{403320B8-AA4F-462B-B4FF-9CF6E9A60D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CEECC89-E555-4FCF-AE35-88624F167AD3}" type="pres">
      <dgm:prSet presAssocID="{F7976A52-DEFF-48E6-9A4E-7B2BF0CC65CB}" presName="hierRoot1" presStyleCnt="0">
        <dgm:presLayoutVars>
          <dgm:hierBranch val="init"/>
        </dgm:presLayoutVars>
      </dgm:prSet>
      <dgm:spPr/>
    </dgm:pt>
    <dgm:pt modelId="{C6633025-820F-4C41-90A8-C7ED3106FDD1}" type="pres">
      <dgm:prSet presAssocID="{F7976A52-DEFF-48E6-9A4E-7B2BF0CC65CB}" presName="rootComposite1" presStyleCnt="0"/>
      <dgm:spPr/>
    </dgm:pt>
    <dgm:pt modelId="{1A162B12-031A-4452-94E7-A4F2AECF39F3}" type="pres">
      <dgm:prSet presAssocID="{F7976A52-DEFF-48E6-9A4E-7B2BF0CC65CB}" presName="rootText1" presStyleLbl="node0" presStyleIdx="0" presStyleCnt="1" custScaleX="165830" custScaleY="742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168D48-EE67-4F44-A95A-A6CDE83DC47A}" type="pres">
      <dgm:prSet presAssocID="{F7976A52-DEFF-48E6-9A4E-7B2BF0CC65C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12DB6AD-0F48-49B1-8469-F8F74412048A}" type="pres">
      <dgm:prSet presAssocID="{F7976A52-DEFF-48E6-9A4E-7B2BF0CC65CB}" presName="hierChild2" presStyleCnt="0"/>
      <dgm:spPr/>
    </dgm:pt>
    <dgm:pt modelId="{DB83168E-1DEB-4357-BE58-12CEC3B83A27}" type="pres">
      <dgm:prSet presAssocID="{AA99A9AD-F7B4-4762-9763-A766DCFD92A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924295F5-0E6D-4E27-A3C0-FFDB843C93F6}" type="pres">
      <dgm:prSet presAssocID="{D023E39F-01EE-4203-971B-75BBB9E4C314}" presName="hierRoot2" presStyleCnt="0">
        <dgm:presLayoutVars>
          <dgm:hierBranch val="init"/>
        </dgm:presLayoutVars>
      </dgm:prSet>
      <dgm:spPr/>
    </dgm:pt>
    <dgm:pt modelId="{5463FE2E-DF06-43F8-BC64-CCC2B75A5169}" type="pres">
      <dgm:prSet presAssocID="{D023E39F-01EE-4203-971B-75BBB9E4C314}" presName="rootComposite" presStyleCnt="0"/>
      <dgm:spPr/>
    </dgm:pt>
    <dgm:pt modelId="{0A6EC01E-185B-4C1C-B64A-6CC118A5FEA4}" type="pres">
      <dgm:prSet presAssocID="{D023E39F-01EE-4203-971B-75BBB9E4C314}" presName="rootText" presStyleLbl="node2" presStyleIdx="0" presStyleCnt="2" custScaleX="108397" custScaleY="726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EFA64D-21A3-40B2-9BF9-EE98AC10622C}" type="pres">
      <dgm:prSet presAssocID="{D023E39F-01EE-4203-971B-75BBB9E4C314}" presName="rootConnector" presStyleLbl="node2" presStyleIdx="0" presStyleCnt="2"/>
      <dgm:spPr/>
      <dgm:t>
        <a:bodyPr/>
        <a:lstStyle/>
        <a:p>
          <a:endParaRPr lang="en-US"/>
        </a:p>
      </dgm:t>
    </dgm:pt>
    <dgm:pt modelId="{5509CB15-216E-4855-9ED3-6FD5C8957B58}" type="pres">
      <dgm:prSet presAssocID="{D023E39F-01EE-4203-971B-75BBB9E4C314}" presName="hierChild4" presStyleCnt="0"/>
      <dgm:spPr/>
    </dgm:pt>
    <dgm:pt modelId="{32FDD2CF-B3C3-4D4A-9EA9-6A61F963F3B1}" type="pres">
      <dgm:prSet presAssocID="{D023E39F-01EE-4203-971B-75BBB9E4C314}" presName="hierChild5" presStyleCnt="0"/>
      <dgm:spPr/>
    </dgm:pt>
    <dgm:pt modelId="{179B0D2F-6671-4936-83B7-F42E9435F740}" type="pres">
      <dgm:prSet presAssocID="{61D70ADE-5847-4379-9160-F1157F3DAC30}" presName="Name37" presStyleLbl="parChTrans1D2" presStyleIdx="1" presStyleCnt="2"/>
      <dgm:spPr/>
      <dgm:t>
        <a:bodyPr/>
        <a:lstStyle/>
        <a:p>
          <a:endParaRPr lang="en-US"/>
        </a:p>
      </dgm:t>
    </dgm:pt>
    <dgm:pt modelId="{73FDB82A-23EF-4042-AE3D-761BFC22B0E5}" type="pres">
      <dgm:prSet presAssocID="{18ECF60C-E29D-4C54-80BB-464051AA2248}" presName="hierRoot2" presStyleCnt="0">
        <dgm:presLayoutVars>
          <dgm:hierBranch val="init"/>
        </dgm:presLayoutVars>
      </dgm:prSet>
      <dgm:spPr/>
    </dgm:pt>
    <dgm:pt modelId="{BF7E4023-B9F5-44FF-870C-B5CC170C37A4}" type="pres">
      <dgm:prSet presAssocID="{18ECF60C-E29D-4C54-80BB-464051AA2248}" presName="rootComposite" presStyleCnt="0"/>
      <dgm:spPr/>
    </dgm:pt>
    <dgm:pt modelId="{AB57BE0B-2BC7-4022-B8E1-C09EFA269388}" type="pres">
      <dgm:prSet presAssocID="{18ECF60C-E29D-4C54-80BB-464051AA2248}" presName="rootText" presStyleLbl="node2" presStyleIdx="1" presStyleCnt="2" custScaleY="691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500B8D-72D4-4B83-8A3E-465D1F40F595}" type="pres">
      <dgm:prSet presAssocID="{18ECF60C-E29D-4C54-80BB-464051AA2248}" presName="rootConnector" presStyleLbl="node2" presStyleIdx="1" presStyleCnt="2"/>
      <dgm:spPr/>
      <dgm:t>
        <a:bodyPr/>
        <a:lstStyle/>
        <a:p>
          <a:endParaRPr lang="en-US"/>
        </a:p>
      </dgm:t>
    </dgm:pt>
    <dgm:pt modelId="{E632E3D0-0542-466B-9B99-0A7F1FF88B4B}" type="pres">
      <dgm:prSet presAssocID="{18ECF60C-E29D-4C54-80BB-464051AA2248}" presName="hierChild4" presStyleCnt="0"/>
      <dgm:spPr/>
    </dgm:pt>
    <dgm:pt modelId="{F47A87C5-6053-4162-8409-7290C9DB2A6B}" type="pres">
      <dgm:prSet presAssocID="{18ECF60C-E29D-4C54-80BB-464051AA2248}" presName="hierChild5" presStyleCnt="0"/>
      <dgm:spPr/>
    </dgm:pt>
    <dgm:pt modelId="{1AAD4B4E-D6F4-480B-AAD7-EC57529EEFC3}" type="pres">
      <dgm:prSet presAssocID="{F7976A52-DEFF-48E6-9A4E-7B2BF0CC65CB}" presName="hierChild3" presStyleCnt="0"/>
      <dgm:spPr/>
    </dgm:pt>
  </dgm:ptLst>
  <dgm:cxnLst>
    <dgm:cxn modelId="{6A909104-36F2-43F2-93FB-D99E5AD67AF8}" type="presOf" srcId="{18ECF60C-E29D-4C54-80BB-464051AA2248}" destId="{8C500B8D-72D4-4B83-8A3E-465D1F40F595}" srcOrd="1" destOrd="0" presId="urn:microsoft.com/office/officeart/2005/8/layout/orgChart1"/>
    <dgm:cxn modelId="{BB998CE1-127B-4FDD-8E8C-E1F3881ABA2D}" srcId="{F7976A52-DEFF-48E6-9A4E-7B2BF0CC65CB}" destId="{D023E39F-01EE-4203-971B-75BBB9E4C314}" srcOrd="0" destOrd="0" parTransId="{AA99A9AD-F7B4-4762-9763-A766DCFD92AF}" sibTransId="{0438887A-672E-403E-B109-5309D70553A2}"/>
    <dgm:cxn modelId="{7C60C496-D97E-409F-99C4-211428265742}" srcId="{F7976A52-DEFF-48E6-9A4E-7B2BF0CC65CB}" destId="{18ECF60C-E29D-4C54-80BB-464051AA2248}" srcOrd="1" destOrd="0" parTransId="{61D70ADE-5847-4379-9160-F1157F3DAC30}" sibTransId="{FCAF90EC-E14A-4578-87A1-D740E79A67BF}"/>
    <dgm:cxn modelId="{EA41E741-7E5D-48A9-8CB1-CBDF00CC0FEB}" type="presOf" srcId="{AA99A9AD-F7B4-4762-9763-A766DCFD92AF}" destId="{DB83168E-1DEB-4357-BE58-12CEC3B83A27}" srcOrd="0" destOrd="0" presId="urn:microsoft.com/office/officeart/2005/8/layout/orgChart1"/>
    <dgm:cxn modelId="{1B7C46B5-E415-44EB-A675-918DBBBC2610}" type="presOf" srcId="{61D70ADE-5847-4379-9160-F1157F3DAC30}" destId="{179B0D2F-6671-4936-83B7-F42E9435F740}" srcOrd="0" destOrd="0" presId="urn:microsoft.com/office/officeart/2005/8/layout/orgChart1"/>
    <dgm:cxn modelId="{6A296B11-BD3A-4123-8C15-3411FC22412D}" type="presOf" srcId="{D023E39F-01EE-4203-971B-75BBB9E4C314}" destId="{0A6EC01E-185B-4C1C-B64A-6CC118A5FEA4}" srcOrd="0" destOrd="0" presId="urn:microsoft.com/office/officeart/2005/8/layout/orgChart1"/>
    <dgm:cxn modelId="{BEA0E9A6-EC3E-4173-977F-A220A6B1636D}" type="presOf" srcId="{F7976A52-DEFF-48E6-9A4E-7B2BF0CC65CB}" destId="{29168D48-EE67-4F44-A95A-A6CDE83DC47A}" srcOrd="1" destOrd="0" presId="urn:microsoft.com/office/officeart/2005/8/layout/orgChart1"/>
    <dgm:cxn modelId="{D6818747-A87C-4A0C-B528-9990C9105F85}" type="presOf" srcId="{18ECF60C-E29D-4C54-80BB-464051AA2248}" destId="{AB57BE0B-2BC7-4022-B8E1-C09EFA269388}" srcOrd="0" destOrd="0" presId="urn:microsoft.com/office/officeart/2005/8/layout/orgChart1"/>
    <dgm:cxn modelId="{29C76087-04FE-4CF9-A6F1-5759E1B2673D}" type="presOf" srcId="{403320B8-AA4F-462B-B4FF-9CF6E9A60D46}" destId="{B42293DF-82CF-4174-A556-CB2F0054FD70}" srcOrd="0" destOrd="0" presId="urn:microsoft.com/office/officeart/2005/8/layout/orgChart1"/>
    <dgm:cxn modelId="{B20E23E1-3CC1-439A-AEA3-3B0DD4552F9A}" type="presOf" srcId="{F7976A52-DEFF-48E6-9A4E-7B2BF0CC65CB}" destId="{1A162B12-031A-4452-94E7-A4F2AECF39F3}" srcOrd="0" destOrd="0" presId="urn:microsoft.com/office/officeart/2005/8/layout/orgChart1"/>
    <dgm:cxn modelId="{E7658192-4FD2-48E9-BA53-E51418C0FFA7}" srcId="{403320B8-AA4F-462B-B4FF-9CF6E9A60D46}" destId="{F7976A52-DEFF-48E6-9A4E-7B2BF0CC65CB}" srcOrd="0" destOrd="0" parTransId="{AD5E400A-ECE8-4A34-A927-1D15D3F41CEB}" sibTransId="{F6110AB2-E2EB-438B-9C37-58503CD8FD6D}"/>
    <dgm:cxn modelId="{913F06E5-FED5-4403-8AFF-FAF33EA5F943}" type="presOf" srcId="{D023E39F-01EE-4203-971B-75BBB9E4C314}" destId="{ADEFA64D-21A3-40B2-9BF9-EE98AC10622C}" srcOrd="1" destOrd="0" presId="urn:microsoft.com/office/officeart/2005/8/layout/orgChart1"/>
    <dgm:cxn modelId="{C61AB8CB-E74F-45DF-A88A-77B8D4D237CC}" type="presParOf" srcId="{B42293DF-82CF-4174-A556-CB2F0054FD70}" destId="{BCEECC89-E555-4FCF-AE35-88624F167AD3}" srcOrd="0" destOrd="0" presId="urn:microsoft.com/office/officeart/2005/8/layout/orgChart1"/>
    <dgm:cxn modelId="{7804F4E0-69FF-4864-9142-C10797AAF9AA}" type="presParOf" srcId="{BCEECC89-E555-4FCF-AE35-88624F167AD3}" destId="{C6633025-820F-4C41-90A8-C7ED3106FDD1}" srcOrd="0" destOrd="0" presId="urn:microsoft.com/office/officeart/2005/8/layout/orgChart1"/>
    <dgm:cxn modelId="{70144288-8AC0-4DF1-AF1E-4FBAF55ABBC1}" type="presParOf" srcId="{C6633025-820F-4C41-90A8-C7ED3106FDD1}" destId="{1A162B12-031A-4452-94E7-A4F2AECF39F3}" srcOrd="0" destOrd="0" presId="urn:microsoft.com/office/officeart/2005/8/layout/orgChart1"/>
    <dgm:cxn modelId="{3710FD39-51F6-4B38-AAE3-F51CEEFBD265}" type="presParOf" srcId="{C6633025-820F-4C41-90A8-C7ED3106FDD1}" destId="{29168D48-EE67-4F44-A95A-A6CDE83DC47A}" srcOrd="1" destOrd="0" presId="urn:microsoft.com/office/officeart/2005/8/layout/orgChart1"/>
    <dgm:cxn modelId="{DF178163-8B04-472A-A12F-8B3ABB9511D7}" type="presParOf" srcId="{BCEECC89-E555-4FCF-AE35-88624F167AD3}" destId="{512DB6AD-0F48-49B1-8469-F8F74412048A}" srcOrd="1" destOrd="0" presId="urn:microsoft.com/office/officeart/2005/8/layout/orgChart1"/>
    <dgm:cxn modelId="{783ED6C8-3C97-434B-986B-51294F0C81D2}" type="presParOf" srcId="{512DB6AD-0F48-49B1-8469-F8F74412048A}" destId="{DB83168E-1DEB-4357-BE58-12CEC3B83A27}" srcOrd="0" destOrd="0" presId="urn:microsoft.com/office/officeart/2005/8/layout/orgChart1"/>
    <dgm:cxn modelId="{54FCCB4C-EDDE-4269-ADBC-4B82337AC047}" type="presParOf" srcId="{512DB6AD-0F48-49B1-8469-F8F74412048A}" destId="{924295F5-0E6D-4E27-A3C0-FFDB843C93F6}" srcOrd="1" destOrd="0" presId="urn:microsoft.com/office/officeart/2005/8/layout/orgChart1"/>
    <dgm:cxn modelId="{35309F29-A301-41EF-873A-9E841C804EEF}" type="presParOf" srcId="{924295F5-0E6D-4E27-A3C0-FFDB843C93F6}" destId="{5463FE2E-DF06-43F8-BC64-CCC2B75A5169}" srcOrd="0" destOrd="0" presId="urn:microsoft.com/office/officeart/2005/8/layout/orgChart1"/>
    <dgm:cxn modelId="{9CBE94D7-C524-4A9C-A567-BD94C477EE78}" type="presParOf" srcId="{5463FE2E-DF06-43F8-BC64-CCC2B75A5169}" destId="{0A6EC01E-185B-4C1C-B64A-6CC118A5FEA4}" srcOrd="0" destOrd="0" presId="urn:microsoft.com/office/officeart/2005/8/layout/orgChart1"/>
    <dgm:cxn modelId="{8EEEC74C-918A-4648-AF76-98D83A8D0F60}" type="presParOf" srcId="{5463FE2E-DF06-43F8-BC64-CCC2B75A5169}" destId="{ADEFA64D-21A3-40B2-9BF9-EE98AC10622C}" srcOrd="1" destOrd="0" presId="urn:microsoft.com/office/officeart/2005/8/layout/orgChart1"/>
    <dgm:cxn modelId="{57AB66DB-A12F-4074-A740-D903488A672F}" type="presParOf" srcId="{924295F5-0E6D-4E27-A3C0-FFDB843C93F6}" destId="{5509CB15-216E-4855-9ED3-6FD5C8957B58}" srcOrd="1" destOrd="0" presId="urn:microsoft.com/office/officeart/2005/8/layout/orgChart1"/>
    <dgm:cxn modelId="{AD0C95D9-CB8F-4CBD-B776-A24ECDB09E81}" type="presParOf" srcId="{924295F5-0E6D-4E27-A3C0-FFDB843C93F6}" destId="{32FDD2CF-B3C3-4D4A-9EA9-6A61F963F3B1}" srcOrd="2" destOrd="0" presId="urn:microsoft.com/office/officeart/2005/8/layout/orgChart1"/>
    <dgm:cxn modelId="{84F4845C-07B9-44A8-9661-E9DBCF340CE5}" type="presParOf" srcId="{512DB6AD-0F48-49B1-8469-F8F74412048A}" destId="{179B0D2F-6671-4936-83B7-F42E9435F740}" srcOrd="2" destOrd="0" presId="urn:microsoft.com/office/officeart/2005/8/layout/orgChart1"/>
    <dgm:cxn modelId="{6B4DDCD0-71F0-4B79-A767-1A62DCE5B0F8}" type="presParOf" srcId="{512DB6AD-0F48-49B1-8469-F8F74412048A}" destId="{73FDB82A-23EF-4042-AE3D-761BFC22B0E5}" srcOrd="3" destOrd="0" presId="urn:microsoft.com/office/officeart/2005/8/layout/orgChart1"/>
    <dgm:cxn modelId="{799CCF48-197F-4B5F-9138-A74C3E40B664}" type="presParOf" srcId="{73FDB82A-23EF-4042-AE3D-761BFC22B0E5}" destId="{BF7E4023-B9F5-44FF-870C-B5CC170C37A4}" srcOrd="0" destOrd="0" presId="urn:microsoft.com/office/officeart/2005/8/layout/orgChart1"/>
    <dgm:cxn modelId="{DD90A8F7-3C1B-43E4-ACE6-357FB13CE73F}" type="presParOf" srcId="{BF7E4023-B9F5-44FF-870C-B5CC170C37A4}" destId="{AB57BE0B-2BC7-4022-B8E1-C09EFA269388}" srcOrd="0" destOrd="0" presId="urn:microsoft.com/office/officeart/2005/8/layout/orgChart1"/>
    <dgm:cxn modelId="{F0F11559-420B-40D3-A689-6C516E6938A9}" type="presParOf" srcId="{BF7E4023-B9F5-44FF-870C-B5CC170C37A4}" destId="{8C500B8D-72D4-4B83-8A3E-465D1F40F595}" srcOrd="1" destOrd="0" presId="urn:microsoft.com/office/officeart/2005/8/layout/orgChart1"/>
    <dgm:cxn modelId="{CE15300B-31D7-4D64-AD0C-E6E3356C7E5B}" type="presParOf" srcId="{73FDB82A-23EF-4042-AE3D-761BFC22B0E5}" destId="{E632E3D0-0542-466B-9B99-0A7F1FF88B4B}" srcOrd="1" destOrd="0" presId="urn:microsoft.com/office/officeart/2005/8/layout/orgChart1"/>
    <dgm:cxn modelId="{9F377368-DEA8-49A7-A00C-830DE0553BB0}" type="presParOf" srcId="{73FDB82A-23EF-4042-AE3D-761BFC22B0E5}" destId="{F47A87C5-6053-4162-8409-7290C9DB2A6B}" srcOrd="2" destOrd="0" presId="urn:microsoft.com/office/officeart/2005/8/layout/orgChart1"/>
    <dgm:cxn modelId="{46252DC3-46B1-4C0A-836B-02592F633EAC}" type="presParOf" srcId="{BCEECC89-E555-4FCF-AE35-88624F167AD3}" destId="{1AAD4B4E-D6F4-480B-AAD7-EC57529EEF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B0D2F-6671-4936-83B7-F42E9435F740}">
      <dsp:nvSpPr>
        <dsp:cNvPr id="0" name=""/>
        <dsp:cNvSpPr/>
      </dsp:nvSpPr>
      <dsp:spPr>
        <a:xfrm>
          <a:off x="3048000" y="898391"/>
          <a:ext cx="1564705" cy="5078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37"/>
              </a:lnTo>
              <a:lnTo>
                <a:pt x="1564705" y="253937"/>
              </a:lnTo>
              <a:lnTo>
                <a:pt x="1564705" y="5078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83168E-1DEB-4357-BE58-12CEC3B83A27}">
      <dsp:nvSpPr>
        <dsp:cNvPr id="0" name=""/>
        <dsp:cNvSpPr/>
      </dsp:nvSpPr>
      <dsp:spPr>
        <a:xfrm>
          <a:off x="1584833" y="898391"/>
          <a:ext cx="1463166" cy="507875"/>
        </a:xfrm>
        <a:custGeom>
          <a:avLst/>
          <a:gdLst/>
          <a:ahLst/>
          <a:cxnLst/>
          <a:rect l="0" t="0" r="0" b="0"/>
          <a:pathLst>
            <a:path>
              <a:moveTo>
                <a:pt x="1463166" y="0"/>
              </a:moveTo>
              <a:lnTo>
                <a:pt x="1463166" y="253937"/>
              </a:lnTo>
              <a:lnTo>
                <a:pt x="0" y="253937"/>
              </a:lnTo>
              <a:lnTo>
                <a:pt x="0" y="5078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162B12-031A-4452-94E7-A4F2AECF39F3}">
      <dsp:nvSpPr>
        <dsp:cNvPr id="0" name=""/>
        <dsp:cNvSpPr/>
      </dsp:nvSpPr>
      <dsp:spPr>
        <a:xfrm>
          <a:off x="1042736" y="1095"/>
          <a:ext cx="4010527" cy="8972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chemeClr val="tx1"/>
              </a:solidFill>
            </a:rPr>
            <a:t>Another classification of variables</a:t>
          </a:r>
          <a:endParaRPr lang="en-US" sz="3000" b="1" kern="1200" dirty="0">
            <a:solidFill>
              <a:schemeClr val="tx1"/>
            </a:solidFill>
          </a:endParaRPr>
        </a:p>
      </dsp:txBody>
      <dsp:txXfrm>
        <a:off x="1042736" y="1095"/>
        <a:ext cx="4010527" cy="897295"/>
      </dsp:txXfrm>
    </dsp:sp>
    <dsp:sp modelId="{0A6EC01E-185B-4C1C-B64A-6CC118A5FEA4}">
      <dsp:nvSpPr>
        <dsp:cNvPr id="0" name=""/>
        <dsp:cNvSpPr/>
      </dsp:nvSpPr>
      <dsp:spPr>
        <a:xfrm>
          <a:off x="274066" y="1406267"/>
          <a:ext cx="2621534" cy="878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C00000"/>
              </a:solidFill>
            </a:rPr>
            <a:t>Flow/Through Variable</a:t>
          </a:r>
          <a:endParaRPr lang="en-US" sz="3000" b="1" kern="1200" dirty="0">
            <a:solidFill>
              <a:srgbClr val="C00000"/>
            </a:solidFill>
          </a:endParaRPr>
        </a:p>
      </dsp:txBody>
      <dsp:txXfrm>
        <a:off x="274066" y="1406267"/>
        <a:ext cx="2621534" cy="878637"/>
      </dsp:txXfrm>
    </dsp:sp>
    <dsp:sp modelId="{AB57BE0B-2BC7-4022-B8E1-C09EFA269388}">
      <dsp:nvSpPr>
        <dsp:cNvPr id="0" name=""/>
        <dsp:cNvSpPr/>
      </dsp:nvSpPr>
      <dsp:spPr>
        <a:xfrm>
          <a:off x="3403476" y="1406267"/>
          <a:ext cx="2418457" cy="8358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C00000"/>
              </a:solidFill>
            </a:rPr>
            <a:t>Effort/Across Variable</a:t>
          </a:r>
          <a:endParaRPr lang="en-US" sz="3000" b="1" kern="1200" dirty="0">
            <a:solidFill>
              <a:srgbClr val="C00000"/>
            </a:solidFill>
          </a:endParaRPr>
        </a:p>
      </dsp:txBody>
      <dsp:txXfrm>
        <a:off x="3403476" y="1406267"/>
        <a:ext cx="2418457" cy="835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63A00-2AFF-4AA0-8630-757E8871577C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EE529-A49B-414C-9B4D-B7EE8D4A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8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EE529-A49B-414C-9B4D-B7EE8D4A51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63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8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2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8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8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2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1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2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9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8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1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0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FF9E8-247B-4E89-82EE-2B37B381F1E1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9DA37-BCA9-4BBA-8385-7B787407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10.wav"/><Relationship Id="rId7" Type="http://schemas.openxmlformats.org/officeDocument/2006/relationships/image" Target="../media/image10.wmf"/><Relationship Id="rId12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6.bin"/><Relationship Id="rId4" Type="http://schemas.openxmlformats.org/officeDocument/2006/relationships/audio" Target="../media/media10.wav"/><Relationship Id="rId9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1.wav"/><Relationship Id="rId7" Type="http://schemas.openxmlformats.org/officeDocument/2006/relationships/image" Target="../media/image14.wmf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microsoft.com/office/2007/relationships/media" Target="../media/media12.wav"/><Relationship Id="rId7" Type="http://schemas.openxmlformats.org/officeDocument/2006/relationships/image" Target="../media/image15.wmf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12.wav"/><Relationship Id="rId9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microsoft.com/office/2007/relationships/media" Target="../media/media13.wav"/><Relationship Id="rId7" Type="http://schemas.openxmlformats.org/officeDocument/2006/relationships/image" Target="../media/image17.wmf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13.wav"/><Relationship Id="rId9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2.wmf"/><Relationship Id="rId3" Type="http://schemas.microsoft.com/office/2007/relationships/media" Target="../media/media14.wav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15.bin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1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4.bin"/><Relationship Id="rId4" Type="http://schemas.openxmlformats.org/officeDocument/2006/relationships/audio" Target="../media/media14.wav"/><Relationship Id="rId9" Type="http://schemas.openxmlformats.org/officeDocument/2006/relationships/image" Target="../media/image20.wmf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5.wav"/><Relationship Id="rId7" Type="http://schemas.openxmlformats.org/officeDocument/2006/relationships/image" Target="../media/image23.wmf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microsoft.com/office/2007/relationships/media" Target="../media/media16.wav"/><Relationship Id="rId7" Type="http://schemas.openxmlformats.org/officeDocument/2006/relationships/image" Target="../media/image24.wmf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16.wav"/><Relationship Id="rId9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microsoft.com/office/2007/relationships/media" Target="../media/media17.wav"/><Relationship Id="rId7" Type="http://schemas.openxmlformats.org/officeDocument/2006/relationships/image" Target="../media/image26.wmf"/><Relationship Id="rId2" Type="http://schemas.openxmlformats.org/officeDocument/2006/relationships/tags" Target="../tags/tag1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../media/media17.wav"/><Relationship Id="rId9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microsoft.com/office/2007/relationships/media" Target="../media/media19.wav"/><Relationship Id="rId7" Type="http://schemas.openxmlformats.org/officeDocument/2006/relationships/oleObject" Target="../embeddings/oleObject21.bin"/><Relationship Id="rId2" Type="http://schemas.openxmlformats.org/officeDocument/2006/relationships/tags" Target="../tags/tag1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wav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microsoft.com/office/2007/relationships/media" Target="../media/media20.wav"/><Relationship Id="rId7" Type="http://schemas.openxmlformats.org/officeDocument/2006/relationships/image" Target="../media/image33.wmf"/><Relationship Id="rId12" Type="http://schemas.openxmlformats.org/officeDocument/2006/relationships/image" Target="../media/image30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5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4.bin"/><Relationship Id="rId4" Type="http://schemas.openxmlformats.org/officeDocument/2006/relationships/audio" Target="../media/media20.wav"/><Relationship Id="rId9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microsoft.com/office/2007/relationships/media" Target="../media/media21.wav"/><Relationship Id="rId7" Type="http://schemas.openxmlformats.org/officeDocument/2006/relationships/image" Target="../media/image36.wmf"/><Relationship Id="rId12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38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7.bin"/><Relationship Id="rId4" Type="http://schemas.openxmlformats.org/officeDocument/2006/relationships/audio" Target="../media/media21.wav"/><Relationship Id="rId9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microsoft.com/office/2007/relationships/media" Target="../media/media22.wav"/><Relationship Id="rId7" Type="http://schemas.openxmlformats.org/officeDocument/2006/relationships/image" Target="../media/image39.wmf"/><Relationship Id="rId2" Type="http://schemas.openxmlformats.org/officeDocument/2006/relationships/tags" Target="../tags/tag2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8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22.wav"/><Relationship Id="rId9" Type="http://schemas.openxmlformats.org/officeDocument/2006/relationships/image" Target="../media/image4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3.wav"/><Relationship Id="rId7" Type="http://schemas.openxmlformats.org/officeDocument/2006/relationships/image" Target="../media/image41.wmf"/><Relationship Id="rId2" Type="http://schemas.openxmlformats.org/officeDocument/2006/relationships/tags" Target="../tags/tag2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0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wav"/><Relationship Id="rId7" Type="http://schemas.openxmlformats.org/officeDocument/2006/relationships/image" Target="../media/image4.jpe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7.wav"/><Relationship Id="rId7" Type="http://schemas.openxmlformats.org/officeDocument/2006/relationships/diagramQuickStyle" Target="../diagrams/quickStyle1.xml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8.wav"/><Relationship Id="rId7" Type="http://schemas.openxmlformats.org/officeDocument/2006/relationships/image" Target="../media/image7.wmf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wav"/><Relationship Id="rId9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wav"/><Relationship Id="rId7" Type="http://schemas.openxmlformats.org/officeDocument/2006/relationships/image" Target="../media/image9.wmf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LOADING EFFECTS IN MEASURING INSTRUMENTS 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2"/>
    </mc:Choice>
    <mc:Fallback>
      <p:transition spd="slow" advTm="1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Example of Generalized Input Impedance</a:t>
            </a:r>
            <a:endParaRPr lang="en-US" sz="4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46502" y="529709"/>
            <a:ext cx="8047429" cy="2886841"/>
            <a:chOff x="346502" y="529709"/>
            <a:chExt cx="8047429" cy="2886841"/>
          </a:xfrm>
        </p:grpSpPr>
        <p:grpSp>
          <p:nvGrpSpPr>
            <p:cNvPr id="9" name="Group 8"/>
            <p:cNvGrpSpPr/>
            <p:nvPr/>
          </p:nvGrpSpPr>
          <p:grpSpPr>
            <a:xfrm>
              <a:off x="346502" y="529709"/>
              <a:ext cx="8047429" cy="2886841"/>
              <a:chOff x="346502" y="529709"/>
              <a:chExt cx="8047429" cy="2886841"/>
            </a:xfrm>
          </p:grpSpPr>
          <p:grpSp>
            <p:nvGrpSpPr>
              <p:cNvPr id="227" name="Group 226"/>
              <p:cNvGrpSpPr/>
              <p:nvPr/>
            </p:nvGrpSpPr>
            <p:grpSpPr>
              <a:xfrm>
                <a:off x="3035300" y="750332"/>
                <a:ext cx="2743200" cy="2502932"/>
                <a:chOff x="3810000" y="1295400"/>
                <a:chExt cx="2743200" cy="2502932"/>
              </a:xfrm>
            </p:grpSpPr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4000500" y="1697004"/>
                  <a:ext cx="9144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3" name="Group 172"/>
                <p:cNvGrpSpPr/>
                <p:nvPr/>
              </p:nvGrpSpPr>
              <p:grpSpPr>
                <a:xfrm rot="16200000">
                  <a:off x="4469408" y="2566184"/>
                  <a:ext cx="838200" cy="128983"/>
                  <a:chOff x="1276350" y="1628775"/>
                  <a:chExt cx="838200" cy="128983"/>
                </a:xfrm>
              </p:grpSpPr>
              <p:cxnSp>
                <p:nvCxnSpPr>
                  <p:cNvPr id="174" name="Straight Connector 173"/>
                  <p:cNvCxnSpPr/>
                  <p:nvPr/>
                </p:nvCxnSpPr>
                <p:spPr>
                  <a:xfrm flipV="1">
                    <a:off x="1276350" y="1643062"/>
                    <a:ext cx="76200" cy="5020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5" name="Group 174"/>
                  <p:cNvGrpSpPr/>
                  <p:nvPr/>
                </p:nvGrpSpPr>
                <p:grpSpPr>
                  <a:xfrm>
                    <a:off x="1333500" y="1633933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9" name="Straight Connector 188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Straight Connector 189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6" name="Group 175"/>
                  <p:cNvGrpSpPr/>
                  <p:nvPr/>
                </p:nvGrpSpPr>
                <p:grpSpPr>
                  <a:xfrm>
                    <a:off x="1466850" y="1633932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7" name="Straight Connector 186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Straight Connector 187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1607344" y="1631353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5" name="Straight Connector 184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Straight Connector 185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8" name="Group 177"/>
                  <p:cNvGrpSpPr/>
                  <p:nvPr/>
                </p:nvGrpSpPr>
                <p:grpSpPr>
                  <a:xfrm>
                    <a:off x="1752600" y="1631352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3" name="Straight Connector 182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Straight Connector 183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9" name="Group 178"/>
                  <p:cNvGrpSpPr/>
                  <p:nvPr/>
                </p:nvGrpSpPr>
                <p:grpSpPr>
                  <a:xfrm>
                    <a:off x="1893094" y="1628775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1" name="Straight Connector 180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Straight Connector 181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0" name="Straight Connector 179"/>
                  <p:cNvCxnSpPr/>
                  <p:nvPr/>
                </p:nvCxnSpPr>
                <p:spPr>
                  <a:xfrm flipH="1" flipV="1">
                    <a:off x="2038350" y="1633934"/>
                    <a:ext cx="76200" cy="619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4894419" y="1682708"/>
                  <a:ext cx="0" cy="5486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4003693" y="3432737"/>
                  <a:ext cx="914400" cy="515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V="1">
                  <a:off x="4885929" y="3013246"/>
                  <a:ext cx="0" cy="42976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Oval 193"/>
                <p:cNvSpPr/>
                <p:nvPr/>
              </p:nvSpPr>
              <p:spPr>
                <a:xfrm>
                  <a:off x="3810000" y="1603546"/>
                  <a:ext cx="182880" cy="18288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3814427" y="3356146"/>
                  <a:ext cx="182880" cy="18288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0" name="Group 209"/>
                <p:cNvGrpSpPr/>
                <p:nvPr/>
              </p:nvGrpSpPr>
              <p:grpSpPr>
                <a:xfrm>
                  <a:off x="5410200" y="2404457"/>
                  <a:ext cx="844599" cy="476250"/>
                  <a:chOff x="6693966" y="2493980"/>
                  <a:chExt cx="844599" cy="476250"/>
                </a:xfrm>
              </p:grpSpPr>
              <p:grpSp>
                <p:nvGrpSpPr>
                  <p:cNvPr id="207" name="Group 206"/>
                  <p:cNvGrpSpPr/>
                  <p:nvPr/>
                </p:nvGrpSpPr>
                <p:grpSpPr>
                  <a:xfrm>
                    <a:off x="6693966" y="2493980"/>
                    <a:ext cx="844599" cy="476250"/>
                    <a:chOff x="6693966" y="2315385"/>
                    <a:chExt cx="844599" cy="824055"/>
                  </a:xfrm>
                </p:grpSpPr>
                <p:cxnSp>
                  <p:nvCxnSpPr>
                    <p:cNvPr id="2054" name="Straight Connector 2053"/>
                    <p:cNvCxnSpPr/>
                    <p:nvPr/>
                  </p:nvCxnSpPr>
                  <p:spPr>
                    <a:xfrm>
                      <a:off x="7124700" y="2315385"/>
                      <a:ext cx="0" cy="20882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55" name="Freeform 2054"/>
                    <p:cNvSpPr/>
                    <p:nvPr/>
                  </p:nvSpPr>
                  <p:spPr>
                    <a:xfrm>
                      <a:off x="6693966" y="2331364"/>
                      <a:ext cx="844599" cy="265253"/>
                    </a:xfrm>
                    <a:custGeom>
                      <a:avLst/>
                      <a:gdLst>
                        <a:gd name="connsiteX0" fmla="*/ 0 w 844599"/>
                        <a:gd name="connsiteY0" fmla="*/ 258273 h 265253"/>
                        <a:gd name="connsiteX1" fmla="*/ 439750 w 844599"/>
                        <a:gd name="connsiteY1" fmla="*/ 7 h 265253"/>
                        <a:gd name="connsiteX2" fmla="*/ 844599 w 844599"/>
                        <a:gd name="connsiteY2" fmla="*/ 265253 h 2652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599" h="265253">
                          <a:moveTo>
                            <a:pt x="0" y="258273"/>
                          </a:moveTo>
                          <a:cubicBezTo>
                            <a:pt x="149492" y="128558"/>
                            <a:pt x="298984" y="-1156"/>
                            <a:pt x="439750" y="7"/>
                          </a:cubicBezTo>
                          <a:cubicBezTo>
                            <a:pt x="580517" y="1170"/>
                            <a:pt x="712558" y="133211"/>
                            <a:pt x="844599" y="265253"/>
                          </a:cubicBezTo>
                        </a:path>
                      </a:pathLst>
                    </a:cu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057" name="Straight Connector 2056"/>
                    <p:cNvCxnSpPr>
                      <a:stCxn id="2055" idx="0"/>
                    </p:cNvCxnSpPr>
                    <p:nvPr/>
                  </p:nvCxnSpPr>
                  <p:spPr>
                    <a:xfrm>
                      <a:off x="6693966" y="2589637"/>
                      <a:ext cx="316434" cy="39964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" name="Straight Connector 205"/>
                    <p:cNvCxnSpPr/>
                    <p:nvPr/>
                  </p:nvCxnSpPr>
                  <p:spPr>
                    <a:xfrm flipH="1">
                      <a:off x="7222131" y="2588505"/>
                      <a:ext cx="316434" cy="39964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59" name="Straight Connector 2058"/>
                    <p:cNvCxnSpPr/>
                    <p:nvPr/>
                  </p:nvCxnSpPr>
                  <p:spPr>
                    <a:xfrm>
                      <a:off x="7010400" y="2988148"/>
                      <a:ext cx="211731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60" name="Oval 2059"/>
                    <p:cNvSpPr/>
                    <p:nvPr/>
                  </p:nvSpPr>
                  <p:spPr>
                    <a:xfrm>
                      <a:off x="7010400" y="2941320"/>
                      <a:ext cx="228600" cy="18288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1" name="Rectangle 2060"/>
                    <p:cNvSpPr/>
                    <p:nvPr/>
                  </p:nvSpPr>
                  <p:spPr>
                    <a:xfrm>
                      <a:off x="7010400" y="3048000"/>
                      <a:ext cx="228600" cy="914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063" name="Straight Connector 2062"/>
                    <p:cNvCxnSpPr/>
                    <p:nvPr/>
                  </p:nvCxnSpPr>
                  <p:spPr>
                    <a:xfrm flipH="1" flipV="1">
                      <a:off x="6934200" y="2391586"/>
                      <a:ext cx="76200" cy="21289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5" name="Straight Connector 2064"/>
                    <p:cNvCxnSpPr/>
                    <p:nvPr/>
                  </p:nvCxnSpPr>
                  <p:spPr>
                    <a:xfrm flipH="1" flipV="1">
                      <a:off x="6781800" y="2529304"/>
                      <a:ext cx="76200" cy="10993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6" name="Straight Connector 215"/>
                    <p:cNvCxnSpPr/>
                    <p:nvPr/>
                  </p:nvCxnSpPr>
                  <p:spPr>
                    <a:xfrm flipV="1">
                      <a:off x="7222131" y="2386990"/>
                      <a:ext cx="84634" cy="21749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Straight Connector 216"/>
                    <p:cNvCxnSpPr/>
                    <p:nvPr/>
                  </p:nvCxnSpPr>
                  <p:spPr>
                    <a:xfrm flipV="1">
                      <a:off x="7380348" y="2528747"/>
                      <a:ext cx="78817" cy="11383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78" name="Straight Connector 2077"/>
                    <p:cNvCxnSpPr/>
                    <p:nvPr/>
                  </p:nvCxnSpPr>
                  <p:spPr>
                    <a:xfrm>
                      <a:off x="6737883" y="2549762"/>
                      <a:ext cx="43917" cy="5471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Straight Connector 236"/>
                    <p:cNvCxnSpPr/>
                    <p:nvPr/>
                  </p:nvCxnSpPr>
                  <p:spPr>
                    <a:xfrm>
                      <a:off x="6856255" y="2477517"/>
                      <a:ext cx="43917" cy="7224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0" name="Straight Connector 239"/>
                    <p:cNvCxnSpPr/>
                    <p:nvPr/>
                  </p:nvCxnSpPr>
                  <p:spPr>
                    <a:xfrm>
                      <a:off x="7030613" y="2357441"/>
                      <a:ext cx="21958" cy="12007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5" name="Group 204"/>
                    <p:cNvGrpSpPr/>
                    <p:nvPr/>
                  </p:nvGrpSpPr>
                  <p:grpSpPr>
                    <a:xfrm flipH="1">
                      <a:off x="7184758" y="2356831"/>
                      <a:ext cx="314688" cy="247040"/>
                      <a:chOff x="6890283" y="2509841"/>
                      <a:chExt cx="314688" cy="247040"/>
                    </a:xfrm>
                  </p:grpSpPr>
                  <p:cxnSp>
                    <p:nvCxnSpPr>
                      <p:cNvPr id="243" name="Straight Connector 242"/>
                      <p:cNvCxnSpPr/>
                      <p:nvPr/>
                    </p:nvCxnSpPr>
                    <p:spPr>
                      <a:xfrm>
                        <a:off x="6890283" y="2702162"/>
                        <a:ext cx="43917" cy="54719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4" name="Straight Connector 243"/>
                      <p:cNvCxnSpPr/>
                      <p:nvPr/>
                    </p:nvCxnSpPr>
                    <p:spPr>
                      <a:xfrm>
                        <a:off x="7008655" y="2629917"/>
                        <a:ext cx="43917" cy="72245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5" name="Straight Connector 244"/>
                      <p:cNvCxnSpPr/>
                      <p:nvPr/>
                    </p:nvCxnSpPr>
                    <p:spPr>
                      <a:xfrm>
                        <a:off x="7183013" y="2509841"/>
                        <a:ext cx="21958" cy="120076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09" name="Straight Arrow Connector 208"/>
                  <p:cNvCxnSpPr>
                    <a:stCxn id="2060" idx="0"/>
                  </p:cNvCxnSpPr>
                  <p:nvPr/>
                </p:nvCxnSpPr>
                <p:spPr>
                  <a:xfrm flipV="1">
                    <a:off x="7124700" y="2639235"/>
                    <a:ext cx="212457" cy="216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2" name="Rectangle 211"/>
                <p:cNvSpPr/>
                <p:nvPr/>
              </p:nvSpPr>
              <p:spPr>
                <a:xfrm>
                  <a:off x="4643692" y="1957028"/>
                  <a:ext cx="1909508" cy="127110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TextBox 262"/>
                <p:cNvSpPr txBox="1"/>
                <p:nvPr/>
              </p:nvSpPr>
              <p:spPr>
                <a:xfrm>
                  <a:off x="4876800" y="2362200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err="1" smtClean="0">
                      <a:latin typeface="Times New Roman" pitchFamily="18" charset="0"/>
                      <a:cs typeface="Times New Roman" pitchFamily="18" charset="0"/>
                    </a:rPr>
                    <a:t>R</a:t>
                  </a:r>
                  <a:r>
                    <a:rPr lang="en-US" b="1" i="1" baseline="-25000" dirty="0" err="1" smtClean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en-US" b="1" i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8" name="TextBox 267"/>
                <p:cNvSpPr txBox="1"/>
                <p:nvPr/>
              </p:nvSpPr>
              <p:spPr>
                <a:xfrm>
                  <a:off x="3915698" y="3429000"/>
                  <a:ext cx="3642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r>
                    <a:rPr lang="en-US" b="1" i="1" dirty="0" smtClean="0">
                      <a:latin typeface="Times New Roman" pitchFamily="18" charset="0"/>
                      <a:cs typeface="Times New Roman" pitchFamily="18" charset="0"/>
                    </a:rPr>
                    <a:t>'</a:t>
                  </a:r>
                  <a:endParaRPr lang="en-US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9" name="TextBox 268"/>
                <p:cNvSpPr txBox="1"/>
                <p:nvPr/>
              </p:nvSpPr>
              <p:spPr>
                <a:xfrm>
                  <a:off x="3991898" y="1295400"/>
                  <a:ext cx="3642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pitchFamily="18" charset="0"/>
                      <a:cs typeface="Times New Roman" pitchFamily="18" charset="0"/>
                    </a:rPr>
                    <a:t>b'</a:t>
                  </a:r>
                  <a:endParaRPr lang="en-US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29" name="Group 228"/>
              <p:cNvGrpSpPr/>
              <p:nvPr/>
            </p:nvGrpSpPr>
            <p:grpSpPr>
              <a:xfrm>
                <a:off x="3402853" y="714375"/>
                <a:ext cx="711947" cy="369332"/>
                <a:chOff x="4176561" y="1154668"/>
                <a:chExt cx="711947" cy="369332"/>
              </a:xfrm>
            </p:grpSpPr>
            <p:cxnSp>
              <p:nvCxnSpPr>
                <p:cNvPr id="220" name="Straight Arrow Connector 219"/>
                <p:cNvCxnSpPr/>
                <p:nvPr/>
              </p:nvCxnSpPr>
              <p:spPr>
                <a:xfrm>
                  <a:off x="4176561" y="1524000"/>
                  <a:ext cx="711947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TextBox 273"/>
                <p:cNvSpPr txBox="1"/>
                <p:nvPr/>
              </p:nvSpPr>
              <p:spPr>
                <a:xfrm>
                  <a:off x="4336500" y="1154668"/>
                  <a:ext cx="3690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err="1" smtClean="0">
                      <a:latin typeface="Times New Roman" pitchFamily="18" charset="0"/>
                      <a:cs typeface="Times New Roman" pitchFamily="18" charset="0"/>
                    </a:rPr>
                    <a:t>i</a:t>
                  </a:r>
                  <a:r>
                    <a:rPr lang="en-US" b="1" i="1" baseline="-25000" dirty="0" err="1" smtClean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en-US" b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685800" y="1969532"/>
                <a:ext cx="381000" cy="76200"/>
                <a:chOff x="685800" y="2514600"/>
                <a:chExt cx="381000" cy="762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685800" y="2514600"/>
                  <a:ext cx="381000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762000" y="2590800"/>
                  <a:ext cx="228600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/>
              <p:cNvCxnSpPr/>
              <p:nvPr/>
            </p:nvCxnSpPr>
            <p:spPr>
              <a:xfrm flipV="1">
                <a:off x="876300" y="1131332"/>
                <a:ext cx="0" cy="83820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876300" y="2045732"/>
                <a:ext cx="0" cy="83820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5"/>
              <p:cNvGrpSpPr/>
              <p:nvPr/>
            </p:nvGrpSpPr>
            <p:grpSpPr>
              <a:xfrm>
                <a:off x="1276350" y="1083707"/>
                <a:ext cx="838200" cy="128983"/>
                <a:chOff x="1276350" y="1628775"/>
                <a:chExt cx="838200" cy="128983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1276350" y="1643062"/>
                  <a:ext cx="76200" cy="50204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Group 36"/>
                <p:cNvGrpSpPr/>
                <p:nvPr/>
              </p:nvGrpSpPr>
              <p:grpSpPr>
                <a:xfrm>
                  <a:off x="1333500" y="163393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1466850" y="163393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1607344" y="163135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1752600" y="163135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1893094" y="1628775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" name="Straight Connector 49"/>
                <p:cNvCxnSpPr/>
                <p:nvPr/>
              </p:nvCxnSpPr>
              <p:spPr>
                <a:xfrm flipH="1" flipV="1">
                  <a:off x="2038350" y="1633934"/>
                  <a:ext cx="76200" cy="61912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Straight Connector 52"/>
              <p:cNvCxnSpPr/>
              <p:nvPr/>
            </p:nvCxnSpPr>
            <p:spPr>
              <a:xfrm>
                <a:off x="876300" y="1143039"/>
                <a:ext cx="419100" cy="5159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095500" y="1148590"/>
                <a:ext cx="914400" cy="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879493" y="2878772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2098693" y="2884323"/>
                <a:ext cx="914400" cy="5159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Oval 121"/>
              <p:cNvSpPr/>
              <p:nvPr/>
            </p:nvSpPr>
            <p:spPr>
              <a:xfrm>
                <a:off x="3013093" y="1055132"/>
                <a:ext cx="182880" cy="182880"/>
              </a:xfrm>
              <a:prstGeom prst="ellipse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3017520" y="2807732"/>
                <a:ext cx="182880" cy="182880"/>
              </a:xfrm>
              <a:prstGeom prst="ellipse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346502" y="1740882"/>
                <a:ext cx="41549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b="1" i="1" baseline="-25000" dirty="0" err="1" smtClean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1489093" y="741362"/>
                <a:ext cx="49244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b="1" baseline="-25000" dirty="0" err="1" smtClean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eq</a:t>
                </a:r>
                <a:endParaRPr lang="en-US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2819400" y="288393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n-US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0" name="TextBox 259"/>
              <p:cNvSpPr txBox="1"/>
              <p:nvPr/>
            </p:nvSpPr>
            <p:spPr>
              <a:xfrm>
                <a:off x="2819400" y="750332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en-US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1" name="TextBox 260"/>
              <p:cNvSpPr txBox="1"/>
              <p:nvPr/>
            </p:nvSpPr>
            <p:spPr>
              <a:xfrm>
                <a:off x="2993401" y="529709"/>
                <a:ext cx="31611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2962352" y="3047218"/>
                <a:ext cx="31130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</a:t>
                </a:r>
                <a:endParaRPr lang="en-US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28" name="Group 227"/>
              <p:cNvGrpSpPr/>
              <p:nvPr/>
            </p:nvGrpSpPr>
            <p:grpSpPr>
              <a:xfrm>
                <a:off x="2895600" y="1207532"/>
                <a:ext cx="458780" cy="1609344"/>
                <a:chOff x="3699302" y="1752600"/>
                <a:chExt cx="458780" cy="1609344"/>
              </a:xfrm>
            </p:grpSpPr>
            <p:cxnSp>
              <p:nvCxnSpPr>
                <p:cNvPr id="279" name="Straight Connector 278"/>
                <p:cNvCxnSpPr/>
                <p:nvPr/>
              </p:nvCxnSpPr>
              <p:spPr>
                <a:xfrm>
                  <a:off x="3913542" y="1752600"/>
                  <a:ext cx="0" cy="160934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6" name="TextBox 275"/>
                <p:cNvSpPr txBox="1"/>
                <p:nvPr/>
              </p:nvSpPr>
              <p:spPr>
                <a:xfrm>
                  <a:off x="3699302" y="2362200"/>
                  <a:ext cx="45878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err="1" smtClean="0"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en-US" b="1" i="1" baseline="-25000" dirty="0" err="1" smtClean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en-US" b="1" i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50" name="TextBox 149"/>
              <p:cNvSpPr txBox="1"/>
              <p:nvPr/>
            </p:nvSpPr>
            <p:spPr>
              <a:xfrm>
                <a:off x="4687609" y="624619"/>
                <a:ext cx="37063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>
                    <a:latin typeface="Times New Roman" pitchFamily="18" charset="0"/>
                    <a:cs typeface="Times New Roman" pitchFamily="18" charset="0"/>
                  </a:rPr>
                  <a:t>By </a:t>
                </a:r>
                <a:r>
                  <a:rPr lang="en-US" sz="2400" u="sng" dirty="0" err="1" smtClean="0">
                    <a:latin typeface="Times New Roman" pitchFamily="18" charset="0"/>
                    <a:cs typeface="Times New Roman" pitchFamily="18" charset="0"/>
                  </a:rPr>
                  <a:t>Thevenin’s</a:t>
                </a:r>
                <a:r>
                  <a:rPr lang="en-US" sz="2400" u="sng" dirty="0" smtClean="0">
                    <a:latin typeface="Times New Roman" pitchFamily="18" charset="0"/>
                    <a:cs typeface="Times New Roman" pitchFamily="18" charset="0"/>
                  </a:rPr>
                  <a:t> Theorem</a:t>
                </a:r>
                <a:endParaRPr lang="en-US" sz="2400" u="sng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51" name="Object 1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4268441"/>
                </p:ext>
              </p:extLst>
            </p:nvPr>
          </p:nvGraphicFramePr>
          <p:xfrm>
            <a:off x="6259022" y="1705493"/>
            <a:ext cx="1538778" cy="5697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1" name="Equation" r:id="rId6" imgW="1168200" imgH="431640" progId="Equation.3">
                    <p:embed/>
                  </p:oleObj>
                </mc:Choice>
                <mc:Fallback>
                  <p:oleObj name="Equation" r:id="rId6" imgW="1168200" imgH="431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59022" y="1705493"/>
                          <a:ext cx="1538778" cy="5697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82824"/>
              </p:ext>
            </p:extLst>
          </p:nvPr>
        </p:nvGraphicFramePr>
        <p:xfrm>
          <a:off x="788199" y="3270043"/>
          <a:ext cx="2485458" cy="1019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8" imgW="1117440" imgH="457200" progId="Equation.3">
                  <p:embed/>
                </p:oleObj>
              </mc:Choice>
              <mc:Fallback>
                <p:oleObj name="Equation" r:id="rId8" imgW="1117440" imgH="457200" progId="Equation.3">
                  <p:embed/>
                  <p:pic>
                    <p:nvPicPr>
                      <p:cNvPr id="0" name="Object 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199" y="3270043"/>
                        <a:ext cx="2485458" cy="10191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534821" y="3240564"/>
            <a:ext cx="3704179" cy="1078155"/>
            <a:chOff x="3534821" y="3240564"/>
            <a:chExt cx="3704179" cy="1078155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387657"/>
                </p:ext>
              </p:extLst>
            </p:nvPr>
          </p:nvGraphicFramePr>
          <p:xfrm>
            <a:off x="4605592" y="3240564"/>
            <a:ext cx="2633408" cy="1078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3" name="Equation" r:id="rId10" imgW="1180800" imgH="482400" progId="Equation.3">
                    <p:embed/>
                  </p:oleObj>
                </mc:Choice>
                <mc:Fallback>
                  <p:oleObj name="Equation" r:id="rId10" imgW="1180800" imgH="4824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5592" y="3240564"/>
                          <a:ext cx="2633408" cy="1078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ight Arrow 6"/>
            <p:cNvSpPr/>
            <p:nvPr/>
          </p:nvSpPr>
          <p:spPr>
            <a:xfrm>
              <a:off x="3534821" y="3589141"/>
              <a:ext cx="809607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6501" y="4648200"/>
            <a:ext cx="8047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where,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measured value of effort variable 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E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   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true/undisturbed value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of effort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variable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E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    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input impedance 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   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output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impedance 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eq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8265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18"/>
    </mc:Choice>
    <mc:Fallback>
      <p:transition spd="slow" advTm="10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31974" x="6759575" y="1866900"/>
          <p14:tracePt t="32162" x="6769100" y="1866900"/>
          <p14:tracePt t="32169" x="6813550" y="1874838"/>
          <p14:tracePt t="32174" x="6848475" y="1874838"/>
          <p14:tracePt t="32183" x="6902450" y="1874838"/>
          <p14:tracePt t="32201" x="6946900" y="1874838"/>
          <p14:tracePt t="32216" x="7010400" y="1874838"/>
          <p14:tracePt t="32236" x="7062788" y="1874838"/>
          <p14:tracePt t="32253" x="7108825" y="1874838"/>
          <p14:tracePt t="32253" x="7116763" y="1874838"/>
          <p14:tracePt t="32267" x="7143750" y="1874838"/>
          <p14:tracePt t="32282" x="7197725" y="1874838"/>
          <p14:tracePt t="32299" x="7205663" y="1874838"/>
          <p14:tracePt t="32315" x="7269163" y="1874838"/>
          <p14:tracePt t="32333" x="7286625" y="1874838"/>
          <p14:tracePt t="32349" x="7323138" y="1874838"/>
          <p14:tracePt t="32365" x="7367588" y="1874838"/>
          <p14:tracePt t="32402" x="7385050" y="1874838"/>
          <p14:tracePt t="32485" x="7402513" y="1874838"/>
          <p14:tracePt t="32489" x="7412038" y="1874838"/>
          <p14:tracePt t="32493" x="7429500" y="1874838"/>
          <p14:tracePt t="32498" x="7466013" y="1866900"/>
          <p14:tracePt t="32516" x="7483475" y="1847850"/>
          <p14:tracePt t="32532" x="7491413" y="1847850"/>
          <p14:tracePt t="32549" x="7510463" y="1830388"/>
          <p14:tracePt t="32729" x="7527925" y="1830388"/>
          <p14:tracePt t="32753" x="7545388" y="1830388"/>
          <p14:tracePt t="32961" x="7537450" y="1830388"/>
          <p14:tracePt t="32980" x="7527925" y="1830388"/>
          <p14:tracePt t="32987" x="7518400" y="1830388"/>
          <p14:tracePt t="33031" x="7510463" y="1830388"/>
          <p14:tracePt t="33289" x="7518400" y="1830388"/>
          <p14:tracePt t="33291" x="7554913" y="1830388"/>
          <p14:tracePt t="33310" x="7581900" y="1830388"/>
          <p14:tracePt t="33335" x="7599363" y="1830388"/>
          <p14:tracePt t="33387" x="7608888" y="1830388"/>
          <p14:tracePt t="33389" x="7616825" y="1830388"/>
          <p14:tracePt t="33395" x="7626350" y="1830388"/>
          <p14:tracePt t="33403" x="7643813" y="1830388"/>
          <p14:tracePt t="33414" x="7661275" y="1830388"/>
          <p14:tracePt t="34137" x="7643813" y="1830388"/>
          <p14:tracePt t="34137" x="7626350" y="1839913"/>
          <p14:tracePt t="34147" x="7572375" y="1874838"/>
          <p14:tracePt t="34150" x="7545388" y="1893888"/>
          <p14:tracePt t="34166" x="7483475" y="1938338"/>
          <p14:tracePt t="34170" x="7402513" y="1955800"/>
          <p14:tracePt t="34182" x="7331075" y="1973263"/>
          <p14:tracePt t="34200" x="7242175" y="1973263"/>
          <p14:tracePt t="34217" x="7205663" y="1973263"/>
          <p14:tracePt t="34233" x="7161213" y="1973263"/>
          <p14:tracePt t="34249" x="7143750" y="1973263"/>
          <p14:tracePt t="34266" x="7099300" y="1973263"/>
          <p14:tracePt t="34283" x="7081838" y="1973263"/>
          <p14:tracePt t="34299" x="7045325" y="1973263"/>
          <p14:tracePt t="34438" x="7037388" y="1973263"/>
          <p14:tracePt t="34445" x="7018338" y="1973263"/>
          <p14:tracePt t="34457" x="7000875" y="1973263"/>
          <p14:tracePt t="34459" x="6983413" y="1973263"/>
          <p14:tracePt t="34466" x="6956425" y="1982788"/>
          <p14:tracePt t="34483" x="6919913" y="2036763"/>
          <p14:tracePt t="34499" x="6867525" y="2071688"/>
          <p14:tracePt t="34516" x="6848475" y="2108200"/>
          <p14:tracePt t="34532" x="6823075" y="2152650"/>
          <p14:tracePt t="34549" x="6804025" y="2197100"/>
          <p14:tracePt t="34566" x="6786563" y="2241550"/>
          <p14:tracePt t="34582" x="6769100" y="2286000"/>
          <p14:tracePt t="34599" x="6769100" y="2303463"/>
          <p14:tracePt t="34807" x="6786563" y="2303463"/>
          <p14:tracePt t="34809" x="6796088" y="2303463"/>
          <p14:tracePt t="34815" x="6831013" y="2295525"/>
          <p14:tracePt t="34818" x="6867525" y="2286000"/>
          <p14:tracePt t="34833" x="6983413" y="2268538"/>
          <p14:tracePt t="34849" x="7072313" y="2259013"/>
          <p14:tracePt t="34867" x="7143750" y="2259013"/>
          <p14:tracePt t="34884" x="7180263" y="2259013"/>
          <p14:tracePt t="34899" x="7197725" y="2259013"/>
          <p14:tracePt t="34987" x="7205663" y="2259013"/>
          <p14:tracePt t="35124" x="7224713" y="2259013"/>
          <p14:tracePt t="35149" x="7232650" y="2259013"/>
          <p14:tracePt t="35150" x="7242175" y="2259013"/>
          <p14:tracePt t="35254" x="7259638" y="2259013"/>
          <p14:tracePt t="35267" x="7277100" y="2259013"/>
          <p14:tracePt t="35276" x="7296150" y="2259013"/>
          <p14:tracePt t="35279" x="7331075" y="2259013"/>
          <p14:tracePt t="35283" x="7375525" y="2259013"/>
          <p14:tracePt t="35300" x="7419975" y="2259013"/>
          <p14:tracePt t="35318" x="7439025" y="2259013"/>
          <p14:tracePt t="35334" x="7483475" y="2259013"/>
          <p14:tracePt t="35350" x="7537450" y="2259013"/>
          <p14:tracePt t="35367" x="7562850" y="2259013"/>
          <p14:tracePt t="35384" x="7589838" y="2259013"/>
          <p14:tracePt t="35400" x="7626350" y="2259013"/>
          <p14:tracePt t="35417" x="7670800" y="2259013"/>
          <p14:tracePt t="35434" x="7688263" y="2259013"/>
          <p14:tracePt t="35450" x="7724775" y="2259013"/>
          <p14:tracePt t="35466" x="7769225" y="2259013"/>
          <p14:tracePt t="35484" x="7786688" y="2259013"/>
          <p14:tracePt t="35500" x="7804150" y="2259013"/>
          <p14:tracePt t="35516" x="7823200" y="2259013"/>
          <p14:tracePt t="36222" x="0" y="0"/>
        </p14:tracePtLst>
        <p14:tracePtLst>
          <p14:tracePt t="40225" x="2911475" y="955675"/>
          <p14:tracePt t="40383" x="2946400" y="955675"/>
          <p14:tracePt t="40387" x="2982913" y="955675"/>
          <p14:tracePt t="40394" x="3036888" y="946150"/>
          <p14:tracePt t="40403" x="3108325" y="946150"/>
          <p14:tracePt t="40419" x="3205163" y="946150"/>
          <p14:tracePt t="40436" x="3276600" y="946150"/>
          <p14:tracePt t="40453" x="3348038" y="946150"/>
          <p14:tracePt t="40469" x="3402013" y="946150"/>
          <p14:tracePt t="40486" x="3465513" y="946150"/>
          <p14:tracePt t="40503" x="3517900" y="946150"/>
          <p14:tracePt t="40520" x="3562350" y="946150"/>
          <p14:tracePt t="40535" x="3589338" y="946150"/>
          <p14:tracePt t="40849" x="3589338" y="955675"/>
          <p14:tracePt t="40850" x="3581400" y="1009650"/>
          <p14:tracePt t="40868" x="3554413" y="1116013"/>
          <p14:tracePt t="40870" x="3554413" y="1268413"/>
          <p14:tracePt t="40886" x="3554413" y="1419225"/>
          <p14:tracePt t="40902" x="3589338" y="1643063"/>
          <p14:tracePt t="40920" x="3633788" y="1822450"/>
          <p14:tracePt t="40920" x="3633788" y="1830388"/>
          <p14:tracePt t="40938" x="3660775" y="2000250"/>
          <p14:tracePt t="40952" x="3687763" y="2160588"/>
          <p14:tracePt t="40970" x="3687763" y="2224088"/>
          <p14:tracePt t="40986" x="3679825" y="2303463"/>
          <p14:tracePt t="41004" x="3633788" y="2393950"/>
          <p14:tracePt t="41020" x="3581400" y="2455863"/>
          <p14:tracePt t="41036" x="3527425" y="2509838"/>
          <p14:tracePt t="41054" x="3465513" y="2544763"/>
          <p14:tracePt t="41070" x="3402013" y="2598738"/>
          <p14:tracePt t="41087" x="3340100" y="2652713"/>
          <p14:tracePt t="41103" x="3303588" y="2670175"/>
          <p14:tracePt t="41120" x="3259138" y="2705100"/>
          <p14:tracePt t="41120" x="3251200" y="2714625"/>
          <p14:tracePt t="41137" x="3214688" y="2732088"/>
          <p14:tracePt t="41152" x="3197225" y="2751138"/>
          <p14:tracePt t="41169" x="3170238" y="2776538"/>
          <p14:tracePt t="41185" x="3160713" y="2786063"/>
          <p14:tracePt t="41222" x="3143250" y="2786063"/>
          <p14:tracePt t="41265" x="3133725" y="2786063"/>
          <p14:tracePt t="41267" x="3125788" y="2786063"/>
          <p14:tracePt t="41291" x="3125788" y="2813050"/>
          <p14:tracePt t="41291" x="3125788" y="2822575"/>
          <p14:tracePt t="41294" x="3125788" y="2857500"/>
          <p14:tracePt t="41301" x="3125788" y="2867025"/>
          <p14:tracePt t="41377" x="3125788" y="2884488"/>
          <p14:tracePt t="41388" x="3116263" y="2894013"/>
          <p14:tracePt t="41391" x="3116263" y="2911475"/>
          <p14:tracePt t="41393" x="3098800" y="2919413"/>
          <p14:tracePt t="41402" x="3062288" y="2938463"/>
          <p14:tracePt t="41419" x="3044825" y="2946400"/>
          <p14:tracePt t="42005" x="3054350" y="2928938"/>
          <p14:tracePt t="42008" x="3081338" y="2919413"/>
          <p14:tracePt t="42013" x="3089275" y="2911475"/>
          <p14:tracePt t="42013" x="3089275" y="2901950"/>
          <p14:tracePt t="42020" x="3152775" y="2830513"/>
          <p14:tracePt t="42020" x="3170238" y="2830513"/>
          <p14:tracePt t="42036" x="3232150" y="2705100"/>
          <p14:tracePt t="42052" x="3286125" y="2562225"/>
          <p14:tracePt t="42069" x="3313113" y="2446338"/>
          <p14:tracePt t="42086" x="3322638" y="2374900"/>
          <p14:tracePt t="42104" x="3322638" y="2295525"/>
          <p14:tracePt t="42120" x="3322638" y="2286000"/>
          <p14:tracePt t="42195" x="3322638" y="2276475"/>
          <p14:tracePt t="42219" x="3322638" y="2259013"/>
          <p14:tracePt t="42221" x="3313113" y="2232025"/>
          <p14:tracePt t="42225" x="3276600" y="2179638"/>
          <p14:tracePt t="42236" x="3224213" y="2098675"/>
          <p14:tracePt t="42252" x="3143250" y="2000250"/>
          <p14:tracePt t="42269" x="3062288" y="1911350"/>
          <p14:tracePt t="42286" x="2928938" y="1803400"/>
          <p14:tracePt t="42304" x="2795588" y="1724025"/>
          <p14:tracePt t="42304" x="2786063" y="1724025"/>
          <p14:tracePt t="42321" x="2679700" y="1660525"/>
          <p14:tracePt t="42336" x="2554288" y="1598613"/>
          <p14:tracePt t="42354" x="2446338" y="1554163"/>
          <p14:tracePt t="42370" x="2384425" y="1527175"/>
          <p14:tracePt t="42388" x="2312988" y="1509713"/>
          <p14:tracePt t="42404" x="2241550" y="1482725"/>
          <p14:tracePt t="42420" x="2170113" y="1446213"/>
          <p14:tracePt t="42438" x="2098675" y="1438275"/>
          <p14:tracePt t="42454" x="1982788" y="1393825"/>
          <p14:tracePt t="42470" x="1901825" y="1374775"/>
          <p14:tracePt t="42470" x="1893888" y="1374775"/>
          <p14:tracePt t="42487" x="1803400" y="1330325"/>
          <p14:tracePt t="42503" x="1731963" y="1330325"/>
          <p14:tracePt t="42503" x="1714500" y="1330325"/>
          <p14:tracePt t="42522" x="1652588" y="1312863"/>
          <p14:tracePt t="42537" x="1581150" y="1312863"/>
          <p14:tracePt t="42553" x="1517650" y="1312863"/>
          <p14:tracePt t="42570" x="1438275" y="1312863"/>
          <p14:tracePt t="42570" x="1419225" y="1312863"/>
          <p14:tracePt t="42588" x="1357313" y="1312863"/>
          <p14:tracePt t="42605" x="1295400" y="1312863"/>
          <p14:tracePt t="42620" x="1250950" y="1312863"/>
          <p14:tracePt t="42637" x="1196975" y="1312863"/>
          <p14:tracePt t="42654" x="1152525" y="1312863"/>
          <p14:tracePt t="42670" x="1071563" y="1312863"/>
          <p14:tracePt t="42688" x="1017588" y="1312863"/>
          <p14:tracePt t="42704" x="965200" y="1322388"/>
          <p14:tracePt t="42720" x="911225" y="1330325"/>
          <p14:tracePt t="42737" x="830263" y="1357313"/>
          <p14:tracePt t="42753" x="768350" y="1401763"/>
          <p14:tracePt t="42753" x="758825" y="1401763"/>
          <p14:tracePt t="42771" x="696913" y="1438275"/>
          <p14:tracePt t="42787" x="633413" y="1500188"/>
          <p14:tracePt t="42806" x="588963" y="1544638"/>
          <p14:tracePt t="42821" x="544513" y="1589088"/>
          <p14:tracePt t="42837" x="500063" y="1633538"/>
          <p14:tracePt t="42837" x="490538" y="1643063"/>
          <p14:tracePt t="42854" x="465138" y="1670050"/>
          <p14:tracePt t="42854" x="455613" y="1679575"/>
          <p14:tracePt t="42870" x="419100" y="1714500"/>
          <p14:tracePt t="42886" x="401638" y="1741488"/>
          <p14:tracePt t="42903" x="384175" y="1795463"/>
          <p14:tracePt t="42920" x="384175" y="1847850"/>
          <p14:tracePt t="42937" x="366713" y="1874838"/>
          <p14:tracePt t="42952" x="366713" y="1911350"/>
          <p14:tracePt t="42969" x="366713" y="1955800"/>
          <p14:tracePt t="42986" x="366713" y="2017713"/>
          <p14:tracePt t="43003" x="374650" y="2071688"/>
          <p14:tracePt t="43019" x="393700" y="2133600"/>
          <p14:tracePt t="43036" x="411163" y="2170113"/>
          <p14:tracePt t="43053" x="509588" y="2286000"/>
          <p14:tracePt t="43069" x="588963" y="2339975"/>
          <p14:tracePt t="43087" x="669925" y="2393950"/>
          <p14:tracePt t="43102" x="758825" y="2428875"/>
          <p14:tracePt t="43119" x="857250" y="2438400"/>
          <p14:tracePt t="43137" x="938213" y="2438400"/>
          <p14:tracePt t="43153" x="1017588" y="2438400"/>
          <p14:tracePt t="43170" x="1108075" y="2411413"/>
          <p14:tracePt t="43186" x="1187450" y="2374900"/>
          <p14:tracePt t="43204" x="1250950" y="2347913"/>
          <p14:tracePt t="43221" x="1312863" y="2286000"/>
          <p14:tracePt t="43237" x="1339850" y="2224088"/>
          <p14:tracePt t="43255" x="1357313" y="2179638"/>
          <p14:tracePt t="43270" x="1357313" y="2170113"/>
          <p14:tracePt t="43287" x="1374775" y="2133600"/>
          <p14:tracePt t="43304" x="1374775" y="2116138"/>
          <p14:tracePt t="43321" x="1374775" y="2098675"/>
          <p14:tracePt t="43338" x="1374775" y="2071688"/>
          <p14:tracePt t="43354" x="1366838" y="2017713"/>
          <p14:tracePt t="43371" x="1330325" y="1973263"/>
          <p14:tracePt t="43387" x="1223963" y="1911350"/>
          <p14:tracePt t="43404" x="1081088" y="1839913"/>
          <p14:tracePt t="43421" x="938213" y="1785938"/>
          <p14:tracePt t="43437" x="803275" y="1751013"/>
          <p14:tracePt t="43455" x="679450" y="1741488"/>
          <p14:tracePt t="43471" x="561975" y="1724025"/>
          <p14:tracePt t="43487" x="465138" y="1724025"/>
          <p14:tracePt t="43505" x="401638" y="1724025"/>
          <p14:tracePt t="43520" x="330200" y="1724025"/>
          <p14:tracePt t="43537" x="303213" y="1724025"/>
          <p14:tracePt t="43537" x="295275" y="1724025"/>
          <p14:tracePt t="43554" x="241300" y="1731963"/>
          <p14:tracePt t="43571" x="223838" y="1731963"/>
          <p14:tracePt t="43587" x="223838" y="1751013"/>
          <p14:tracePt t="43603" x="187325" y="1768475"/>
          <p14:tracePt t="43603" x="187325" y="1776413"/>
          <p14:tracePt t="43621" x="160338" y="1812925"/>
          <p14:tracePt t="43638" x="160338" y="1830388"/>
          <p14:tracePt t="43654" x="160338" y="1893888"/>
          <p14:tracePt t="43670" x="160338" y="1938338"/>
          <p14:tracePt t="43687" x="160338" y="1990725"/>
          <p14:tracePt t="43703" x="160338" y="2009775"/>
          <p14:tracePt t="43720" x="160338" y="2017713"/>
          <p14:tracePt t="43737" x="160338" y="2054225"/>
          <p14:tracePt t="43754" x="179388" y="2108200"/>
          <p14:tracePt t="43770" x="285750" y="2241550"/>
          <p14:tracePt t="43788" x="366713" y="2276475"/>
          <p14:tracePt t="43804" x="527050" y="2339975"/>
          <p14:tracePt t="43823" x="679450" y="2401888"/>
          <p14:tracePt t="43838" x="785813" y="2419350"/>
          <p14:tracePt t="43854" x="893763" y="2419350"/>
          <p14:tracePt t="43854" x="911225" y="2419350"/>
          <p14:tracePt t="43871" x="1000125" y="2419350"/>
          <p14:tracePt t="43888" x="1062038" y="2411413"/>
          <p14:tracePt t="43904" x="1133475" y="2366963"/>
          <p14:tracePt t="43921" x="1204913" y="2330450"/>
          <p14:tracePt t="43938" x="1241425" y="2295525"/>
          <p14:tracePt t="43955" x="1285875" y="2251075"/>
          <p14:tracePt t="43971" x="1322388" y="2214563"/>
          <p14:tracePt t="43989" x="1339850" y="2197100"/>
          <p14:tracePt t="44004" x="1357313" y="2152650"/>
          <p14:tracePt t="44021" x="1357313" y="2133600"/>
          <p14:tracePt t="44037" x="1357313" y="2098675"/>
          <p14:tracePt t="44054" x="1357313" y="2036763"/>
          <p14:tracePt t="44071" x="1357313" y="2000250"/>
          <p14:tracePt t="44087" x="1357313" y="1946275"/>
          <p14:tracePt t="44104" x="1357313" y="1874838"/>
          <p14:tracePt t="44122" x="1357313" y="1822450"/>
          <p14:tracePt t="44138" x="1347788" y="1785938"/>
          <p14:tracePt t="44173" x="1347788" y="1768475"/>
          <p14:tracePt t="44198" x="1347788" y="1758950"/>
          <p14:tracePt t="44209" x="1347788" y="1741488"/>
          <p14:tracePt t="44221" x="1347788" y="1704975"/>
          <p14:tracePt t="44227" x="1347788" y="1697038"/>
          <p14:tracePt t="44237" x="1347788" y="1679575"/>
          <p14:tracePt t="44253" x="1347788" y="1660525"/>
          <p14:tracePt t="44270" x="1347788" y="1625600"/>
          <p14:tracePt t="44286" x="1347788" y="1616075"/>
          <p14:tracePt t="44304" x="1347788" y="1598613"/>
          <p14:tracePt t="44320" x="1339850" y="1589088"/>
          <p14:tracePt t="44337" x="1330325" y="1581150"/>
          <p14:tracePt t="44354" x="1330325" y="1562100"/>
          <p14:tracePt t="44370" x="1312863" y="1544638"/>
          <p14:tracePt t="44387" x="1312863" y="1517650"/>
          <p14:tracePt t="44449" x="1312863" y="1509713"/>
          <p14:tracePt t="44460" x="1312863" y="1500188"/>
          <p14:tracePt t="44496" x="1322388" y="1490663"/>
          <p14:tracePt t="44498" x="1322388" y="1473200"/>
          <p14:tracePt t="44501" x="1322388" y="1465263"/>
          <p14:tracePt t="44503" x="1384300" y="1401763"/>
          <p14:tracePt t="44520" x="1419225" y="1366838"/>
          <p14:tracePt t="44536" x="1455738" y="1339850"/>
          <p14:tracePt t="44554" x="1473200" y="1339850"/>
          <p14:tracePt t="44672" x="1455738" y="1339850"/>
          <p14:tracePt t="44677" x="1428750" y="1339850"/>
          <p14:tracePt t="44678" x="1374775" y="1339850"/>
          <p14:tracePt t="44686" x="1276350" y="1366838"/>
          <p14:tracePt t="44704" x="1179513" y="1419225"/>
          <p14:tracePt t="44704" x="1179513" y="1428750"/>
          <p14:tracePt t="44722" x="1071563" y="1473200"/>
          <p14:tracePt t="44738" x="973138" y="1544638"/>
          <p14:tracePt t="44755" x="866775" y="1608138"/>
          <p14:tracePt t="44755" x="857250" y="1625600"/>
          <p14:tracePt t="44772" x="795338" y="1670050"/>
          <p14:tracePt t="44787" x="669925" y="1795463"/>
          <p14:tracePt t="44805" x="598488" y="1884363"/>
          <p14:tracePt t="44822" x="527050" y="1982788"/>
          <p14:tracePt t="44839" x="446088" y="2081213"/>
          <p14:tracePt t="44855" x="374650" y="2133600"/>
          <p14:tracePt t="44871" x="357188" y="2152650"/>
          <p14:tracePt t="44996" x="357188" y="2170113"/>
          <p14:tracePt t="45010" x="357188" y="2179638"/>
          <p14:tracePt t="45021" x="357188" y="2224088"/>
          <p14:tracePt t="45025" x="357188" y="2268538"/>
          <p14:tracePt t="45039" x="357188" y="2295525"/>
          <p14:tracePt t="45117" x="366713" y="2295525"/>
          <p14:tracePt t="45127" x="393700" y="2295525"/>
          <p14:tracePt t="45137" x="465138" y="2295525"/>
          <p14:tracePt t="45153" x="581025" y="2286000"/>
          <p14:tracePt t="45154" x="669925" y="2251075"/>
          <p14:tracePt t="45171" x="785813" y="2205038"/>
          <p14:tracePt t="45187" x="847725" y="2170113"/>
          <p14:tracePt t="45204" x="911225" y="2116138"/>
          <p14:tracePt t="45221" x="928688" y="2081213"/>
          <p14:tracePt t="45237" x="928688" y="2062163"/>
          <p14:tracePt t="45237" x="946150" y="2062163"/>
          <p14:tracePt t="45343" x="946150" y="2054225"/>
          <p14:tracePt t="45345" x="946150" y="2036763"/>
          <p14:tracePt t="45347" x="965200" y="2017713"/>
          <p14:tracePt t="45354" x="982663" y="1982788"/>
          <p14:tracePt t="45354" x="982663" y="1973263"/>
          <p14:tracePt t="45371" x="1009650" y="1911350"/>
          <p14:tracePt t="45388" x="1027113" y="1847850"/>
          <p14:tracePt t="45405" x="1027113" y="1795463"/>
          <p14:tracePt t="45422" x="1027113" y="1731963"/>
          <p14:tracePt t="45438" x="1027113" y="1697038"/>
          <p14:tracePt t="45455" x="1044575" y="1652588"/>
          <p14:tracePt t="45471" x="1062038" y="1608138"/>
          <p14:tracePt t="45488" x="1081088" y="1571625"/>
          <p14:tracePt t="45506" x="1098550" y="1554163"/>
          <p14:tracePt t="45521" x="1116013" y="1517650"/>
          <p14:tracePt t="45538" x="1143000" y="1500188"/>
          <p14:tracePt t="45555" x="1169988" y="1473200"/>
          <p14:tracePt t="45572" x="1214438" y="1428750"/>
          <p14:tracePt t="45589" x="1250950" y="1393825"/>
          <p14:tracePt t="45605" x="1285875" y="1357313"/>
          <p14:tracePt t="45622" x="1303338" y="1339850"/>
          <p14:tracePt t="45638" x="1322388" y="1322388"/>
          <p14:tracePt t="45654" x="1366838" y="1295400"/>
          <p14:tracePt t="45671" x="1393825" y="1276350"/>
          <p14:tracePt t="45687" x="1428750" y="1250950"/>
          <p14:tracePt t="45705" x="1473200" y="1231900"/>
          <p14:tracePt t="45721" x="1509713" y="1214438"/>
          <p14:tracePt t="45738" x="1544638" y="1214438"/>
          <p14:tracePt t="45755" x="1581150" y="1214438"/>
          <p14:tracePt t="45771" x="1598613" y="1187450"/>
          <p14:tracePt t="45789" x="1633538" y="1169988"/>
          <p14:tracePt t="45805" x="1652588" y="1169988"/>
          <p14:tracePt t="45907" x="1660525" y="1160463"/>
          <p14:tracePt t="45911" x="1679575" y="1152525"/>
          <p14:tracePt t="45918" x="1697038" y="1133475"/>
          <p14:tracePt t="45922" x="1751013" y="1116013"/>
          <p14:tracePt t="45922" x="1758950" y="1098550"/>
          <p14:tracePt t="45938" x="1822450" y="1054100"/>
          <p14:tracePt t="45954" x="1893888" y="1027113"/>
          <p14:tracePt t="45971" x="1965325" y="1000125"/>
          <p14:tracePt t="45971" x="1965325" y="990600"/>
          <p14:tracePt t="45988" x="2027238" y="973138"/>
          <p14:tracePt t="46004" x="2081213" y="955675"/>
          <p14:tracePt t="46021" x="2108200" y="955675"/>
          <p14:tracePt t="46037" x="2125663" y="955675"/>
          <p14:tracePt t="46055" x="2197100" y="955675"/>
          <p14:tracePt t="46073" x="2312988" y="938213"/>
          <p14:tracePt t="46089" x="2411413" y="919163"/>
          <p14:tracePt t="46105" x="2482850" y="919163"/>
          <p14:tracePt t="46121" x="2544763" y="893763"/>
          <p14:tracePt t="46138" x="2589213" y="874713"/>
          <p14:tracePt t="46156" x="2633663" y="874713"/>
          <p14:tracePt t="46172" x="2660650" y="866775"/>
          <p14:tracePt t="46172" x="2670175" y="866775"/>
          <p14:tracePt t="46190" x="2714625" y="866775"/>
          <p14:tracePt t="46205" x="2741613" y="866775"/>
          <p14:tracePt t="46222" x="2786063" y="866775"/>
          <p14:tracePt t="46239" x="2813050" y="866775"/>
          <p14:tracePt t="46255" x="2884488" y="866775"/>
          <p14:tracePt t="46273" x="2946400" y="866775"/>
          <p14:tracePt t="46289" x="3009900" y="866775"/>
          <p14:tracePt t="46306" x="3071813" y="866775"/>
          <p14:tracePt t="46306" x="3089275" y="866775"/>
          <p14:tracePt t="46323" x="3143250" y="866775"/>
          <p14:tracePt t="46338" x="3179763" y="866775"/>
          <p14:tracePt t="46338" x="3187700" y="866775"/>
          <p14:tracePt t="46357" x="3232150" y="866775"/>
          <p14:tracePt t="46372" x="3268663" y="866775"/>
          <p14:tracePt t="46388" x="3313113" y="866775"/>
          <p14:tracePt t="46405" x="3357563" y="866775"/>
          <p14:tracePt t="46422" x="3375025" y="866775"/>
          <p14:tracePt t="46439" x="3402013" y="866775"/>
          <p14:tracePt t="46455" x="3455988" y="866775"/>
          <p14:tracePt t="46472" x="3517900" y="866775"/>
          <p14:tracePt t="46489" x="3554413" y="884238"/>
          <p14:tracePt t="46505" x="3616325" y="919163"/>
          <p14:tracePt t="46523" x="3660775" y="919163"/>
          <p14:tracePt t="46539" x="3687763" y="919163"/>
          <p14:tracePt t="46539" x="3697288" y="919163"/>
          <p14:tracePt t="46557" x="3714750" y="919163"/>
          <p14:tracePt t="46572" x="3741738" y="919163"/>
          <p14:tracePt t="46588" x="3759200" y="919163"/>
          <p14:tracePt t="46605" x="3776663" y="919163"/>
          <p14:tracePt t="46653" x="3795713" y="919163"/>
          <p14:tracePt t="46699" x="3803650" y="928688"/>
          <p14:tracePt t="46703" x="3813175" y="938213"/>
          <p14:tracePt t="46714" x="3822700" y="938213"/>
          <p14:tracePt t="46721" x="3848100" y="955675"/>
          <p14:tracePt t="46738" x="3875088" y="965200"/>
          <p14:tracePt t="46756" x="3894138" y="965200"/>
          <p14:tracePt t="46817" x="3894138" y="982663"/>
          <p14:tracePt t="46841" x="3894138" y="1027113"/>
          <p14:tracePt t="46845" x="3894138" y="1054100"/>
          <p14:tracePt t="46848" x="3902075" y="1089025"/>
          <p14:tracePt t="46854" x="3919538" y="1179513"/>
          <p14:tracePt t="46873" x="3929063" y="1268413"/>
          <p14:tracePt t="46873" x="3929063" y="1276350"/>
          <p14:tracePt t="46890" x="3929063" y="1347788"/>
          <p14:tracePt t="46905" x="3929063" y="1401763"/>
          <p14:tracePt t="46923" x="3929063" y="1446213"/>
          <p14:tracePt t="46939" x="3929063" y="1465263"/>
          <p14:tracePt t="46955" x="3929063" y="1509713"/>
          <p14:tracePt t="46994" x="3929063" y="1527175"/>
          <p14:tracePt t="46998" x="3929063" y="1536700"/>
          <p14:tracePt t="47005" x="3929063" y="1554163"/>
          <p14:tracePt t="47022" x="3929063" y="1589088"/>
          <p14:tracePt t="47038" x="3929063" y="1633538"/>
          <p14:tracePt t="47055" x="3929063" y="1697038"/>
          <p14:tracePt t="47071" x="3929063" y="1768475"/>
          <p14:tracePt t="47087" x="3929063" y="1822450"/>
          <p14:tracePt t="47104" x="3911600" y="1893888"/>
          <p14:tracePt t="47121" x="3911600" y="1919288"/>
          <p14:tracePt t="47138" x="3894138" y="1965325"/>
          <p14:tracePt t="47155" x="3875088" y="2027238"/>
          <p14:tracePt t="47172" x="3875088" y="2098675"/>
          <p14:tracePt t="47188" x="3848100" y="2152650"/>
          <p14:tracePt t="47188" x="3848100" y="2160588"/>
          <p14:tracePt t="47205" x="3813175" y="2286000"/>
          <p14:tracePt t="47221" x="3786188" y="2322513"/>
          <p14:tracePt t="47237" x="3751263" y="2384425"/>
          <p14:tracePt t="47237" x="3741738" y="2393950"/>
          <p14:tracePt t="47255" x="3714750" y="2446338"/>
          <p14:tracePt t="47271" x="3660775" y="2536825"/>
          <p14:tracePt t="47288" x="3589338" y="2625725"/>
          <p14:tracePt t="47304" x="3500438" y="2705100"/>
          <p14:tracePt t="47322" x="3419475" y="2776538"/>
          <p14:tracePt t="47338" x="3367088" y="2813050"/>
          <p14:tracePt t="47354" x="3295650" y="2830513"/>
          <p14:tracePt t="47372" x="3214688" y="2830513"/>
          <p14:tracePt t="47388" x="3133725" y="2830513"/>
          <p14:tracePt t="47404" x="3027363" y="2830513"/>
          <p14:tracePt t="47421" x="2901950" y="2822575"/>
          <p14:tracePt t="47438" x="2813050" y="2786063"/>
          <p14:tracePt t="47455" x="2724150" y="2776538"/>
          <p14:tracePt t="47471" x="2598738" y="2751138"/>
          <p14:tracePt t="47489" x="2509838" y="2732088"/>
          <p14:tracePt t="47504" x="2419350" y="2697163"/>
          <p14:tracePt t="47521" x="2295525" y="2643188"/>
          <p14:tracePt t="47539" x="2187575" y="2598738"/>
          <p14:tracePt t="47554" x="2071688" y="2554288"/>
          <p14:tracePt t="47572" x="1982788" y="2517775"/>
          <p14:tracePt t="47588" x="1919288" y="2490788"/>
          <p14:tracePt t="47605" x="1839913" y="2446338"/>
          <p14:tracePt t="47605" x="1830388" y="2438400"/>
          <p14:tracePt t="47622" x="1731963" y="2401888"/>
          <p14:tracePt t="47639" x="1660525" y="2384425"/>
          <p14:tracePt t="47655" x="1608138" y="2357438"/>
          <p14:tracePt t="47671" x="1544638" y="2322513"/>
          <p14:tracePt t="47688" x="1490663" y="2303463"/>
          <p14:tracePt t="47705" x="1446213" y="2259013"/>
          <p14:tracePt t="47721" x="1411288" y="2241550"/>
          <p14:tracePt t="47739" x="1393825" y="2224088"/>
          <p14:tracePt t="47755" x="1357313" y="2187575"/>
          <p14:tracePt t="47771" x="1339850" y="2116138"/>
          <p14:tracePt t="47789" x="1339850" y="1982788"/>
          <p14:tracePt t="47805" x="1374775" y="1874838"/>
          <p14:tracePt t="47805" x="1374775" y="1866900"/>
          <p14:tracePt t="47822" x="1411288" y="1785938"/>
          <p14:tracePt t="47838" x="1465263" y="1724025"/>
          <p14:tracePt t="47855" x="1509713" y="1679575"/>
          <p14:tracePt t="47871" x="1589088" y="1625600"/>
          <p14:tracePt t="47889" x="1660525" y="1589088"/>
          <p14:tracePt t="47905" x="1758950" y="1544638"/>
          <p14:tracePt t="47921" x="1839913" y="1490663"/>
          <p14:tracePt t="47940" x="1928813" y="1446213"/>
          <p14:tracePt t="47956" x="2000250" y="1411288"/>
          <p14:tracePt t="47972" x="2044700" y="1401763"/>
          <p14:tracePt t="47989" x="2108200" y="1374775"/>
          <p14:tracePt t="48006" x="2179638" y="1339850"/>
          <p14:tracePt t="48023" x="2251075" y="1330325"/>
          <p14:tracePt t="48039" x="2347913" y="1330325"/>
          <p14:tracePt t="48057" x="2419350" y="1330325"/>
          <p14:tracePt t="48073" x="2509838" y="1330325"/>
          <p14:tracePt t="48089" x="2589213" y="1312863"/>
          <p14:tracePt t="48107" x="2660650" y="1285875"/>
          <p14:tracePt t="48123" x="2724150" y="1285875"/>
          <p14:tracePt t="48123" x="2732088" y="1276350"/>
          <p14:tracePt t="48141" x="2786063" y="1250950"/>
          <p14:tracePt t="48156" x="2803525" y="1250950"/>
          <p14:tracePt t="48172" x="2857500" y="1241425"/>
          <p14:tracePt t="48190" x="2901950" y="1223963"/>
          <p14:tracePt t="48206" x="2938463" y="1223963"/>
          <p14:tracePt t="48206" x="2946400" y="1204913"/>
          <p14:tracePt t="48223" x="3000375" y="1204913"/>
          <p14:tracePt t="48243" x="3044825" y="1187450"/>
          <p14:tracePt t="48256" x="3081338" y="1169988"/>
          <p14:tracePt t="48272" x="3125788" y="1169988"/>
          <p14:tracePt t="48289" x="3187700" y="1152525"/>
          <p14:tracePt t="48306" x="3241675" y="1133475"/>
          <p14:tracePt t="48306" x="3251200" y="1133475"/>
          <p14:tracePt t="48324" x="3295650" y="1125538"/>
          <p14:tracePt t="48339" x="3357563" y="1125538"/>
          <p14:tracePt t="48339" x="3367088" y="1125538"/>
          <p14:tracePt t="48372" x="3429000" y="1108075"/>
          <p14:tracePt t="48376" x="3465513" y="1089025"/>
          <p14:tracePt t="48389" x="3527425" y="1089025"/>
          <p14:tracePt t="48406" x="3571875" y="1071563"/>
          <p14:tracePt t="48422" x="3616325" y="1071563"/>
          <p14:tracePt t="48440" x="3660775" y="1071563"/>
          <p14:tracePt t="48456" x="3714750" y="1071563"/>
          <p14:tracePt t="48473" x="3751263" y="1071563"/>
          <p14:tracePt t="48489" x="3795713" y="1071563"/>
          <p14:tracePt t="48507" x="3848100" y="1071563"/>
          <p14:tracePt t="48507" x="3857625" y="1071563"/>
          <p14:tracePt t="48524" x="3884613" y="1081088"/>
          <p14:tracePt t="48540" x="3911600" y="1098550"/>
          <p14:tracePt t="48556" x="3919538" y="1098550"/>
          <p14:tracePt t="48572" x="3938588" y="1098550"/>
          <p14:tracePt t="48590" x="3956050" y="1098550"/>
          <p14:tracePt t="48606" x="3973513" y="1098550"/>
          <p14:tracePt t="48645" x="3990975" y="1098550"/>
          <p14:tracePt t="48688" x="4010025" y="1098550"/>
          <p14:tracePt t="48712" x="4017963" y="1116013"/>
          <p14:tracePt t="48759" x="4017963" y="1125538"/>
          <p14:tracePt t="48774" x="4017963" y="1143000"/>
          <p14:tracePt t="48780" x="4037013" y="1169988"/>
          <p14:tracePt t="48784" x="4054475" y="1214438"/>
          <p14:tracePt t="48790" x="4081463" y="1295400"/>
          <p14:tracePt t="48806" x="4081463" y="1411288"/>
          <p14:tracePt t="48824" x="4081463" y="1517650"/>
          <p14:tracePt t="48840" x="4081463" y="1589088"/>
          <p14:tracePt t="48857" x="4081463" y="1633538"/>
          <p14:tracePt t="48872" x="4081463" y="1670050"/>
          <p14:tracePt t="48890" x="4081463" y="1704975"/>
          <p14:tracePt t="48906" x="4081463" y="1741488"/>
          <p14:tracePt t="48923" x="4081463" y="1785938"/>
          <p14:tracePt t="48939" x="4081463" y="1857375"/>
          <p14:tracePt t="48957" x="4081463" y="1893888"/>
          <p14:tracePt t="48973" x="4081463" y="1946275"/>
          <p14:tracePt t="48990" x="4081463" y="1990725"/>
          <p14:tracePt t="49007" x="4081463" y="2027238"/>
          <p14:tracePt t="49023" x="4081463" y="2062163"/>
          <p14:tracePt t="49041" x="4081463" y="2125663"/>
          <p14:tracePt t="49057" x="4081463" y="2170113"/>
          <p14:tracePt t="49073" x="4081463" y="2214563"/>
          <p14:tracePt t="49090" x="4081463" y="2295525"/>
          <p14:tracePt t="49106" x="4081463" y="2366963"/>
          <p14:tracePt t="49106" x="4081463" y="2374900"/>
          <p14:tracePt t="49125" x="4081463" y="2438400"/>
          <p14:tracePt t="49139" x="4081463" y="2509838"/>
          <p14:tracePt t="49157" x="4081463" y="2571750"/>
          <p14:tracePt t="49173" x="4081463" y="2616200"/>
          <p14:tracePt t="49189" x="4081463" y="2660650"/>
          <p14:tracePt t="49208" x="4081463" y="2724150"/>
          <p14:tracePt t="49223" x="4081463" y="2759075"/>
          <p14:tracePt t="49240" x="4081463" y="2795588"/>
          <p14:tracePt t="49257" x="4081463" y="2822575"/>
          <p14:tracePt t="49273" x="4081463" y="2857500"/>
          <p14:tracePt t="49289" x="4071938" y="2874963"/>
          <p14:tracePt t="49306" x="4062413" y="2901950"/>
          <p14:tracePt t="49323" x="4017963" y="2955925"/>
          <p14:tracePt t="49339" x="3983038" y="2982913"/>
          <p14:tracePt t="49356" x="3911600" y="3027363"/>
          <p14:tracePt t="49373" x="3840163" y="3062288"/>
          <p14:tracePt t="49389" x="3741738" y="3081338"/>
          <p14:tracePt t="49407" x="3660775" y="3081338"/>
          <p14:tracePt t="49423" x="3527425" y="3081338"/>
          <p14:tracePt t="49440" x="3411538" y="3081338"/>
          <p14:tracePt t="49440" x="3394075" y="3081338"/>
          <p14:tracePt t="49459" x="3276600" y="3081338"/>
          <p14:tracePt t="49474" x="3133725" y="3044825"/>
          <p14:tracePt t="49491" x="2990850" y="3027363"/>
          <p14:tracePt t="49507" x="2901950" y="2982913"/>
          <p14:tracePt t="49524" x="2813050" y="2973388"/>
          <p14:tracePt t="49541" x="2724150" y="2938463"/>
          <p14:tracePt t="49557" x="2625725" y="2919413"/>
          <p14:tracePt t="49557" x="2616200" y="2919413"/>
          <p14:tracePt t="49575" x="2544763" y="2874963"/>
          <p14:tracePt t="49590" x="2455863" y="2847975"/>
          <p14:tracePt t="49607" x="2347913" y="2803525"/>
          <p14:tracePt t="49623" x="2241550" y="2768600"/>
          <p14:tracePt t="49640" x="2152650" y="2732088"/>
          <p14:tracePt t="49657" x="2062163" y="2705100"/>
          <p14:tracePt t="49673" x="1990725" y="2679700"/>
          <p14:tracePt t="49690" x="1928813" y="2643188"/>
          <p14:tracePt t="49707" x="1893888" y="2625725"/>
          <p14:tracePt t="49723" x="1874838" y="2608263"/>
          <p14:tracePt t="49740" x="1866900" y="2589213"/>
          <p14:tracePt t="49756" x="1839913" y="2536825"/>
          <p14:tracePt t="49774" x="1803400" y="2465388"/>
          <p14:tracePt t="49790" x="1768475" y="2374900"/>
          <p14:tracePt t="49807" x="1751013" y="2276475"/>
          <p14:tracePt t="49825" x="1751013" y="2170113"/>
          <p14:tracePt t="49840" x="1751013" y="2089150"/>
          <p14:tracePt t="49857" x="1751013" y="2000250"/>
          <p14:tracePt t="49874" x="1758950" y="1946275"/>
          <p14:tracePt t="49890" x="1830388" y="1839913"/>
          <p14:tracePt t="49907" x="1884363" y="1768475"/>
          <p14:tracePt t="49923" x="2062163" y="1616075"/>
          <p14:tracePt t="49940" x="2143125" y="1571625"/>
          <p14:tracePt t="49958" x="2259013" y="1527175"/>
          <p14:tracePt t="49974" x="2347913" y="1473200"/>
          <p14:tracePt t="49990" x="2428875" y="1419225"/>
          <p14:tracePt t="50008" x="2527300" y="1374775"/>
          <p14:tracePt t="50024" x="2652713" y="1330325"/>
          <p14:tracePt t="50040" x="2803525" y="1268413"/>
          <p14:tracePt t="50058" x="2894013" y="1241425"/>
          <p14:tracePt t="50073" x="2965450" y="1196975"/>
          <p14:tracePt t="50090" x="3027363" y="1160463"/>
          <p14:tracePt t="50108" x="3098800" y="1143000"/>
          <p14:tracePt t="50124" x="3160713" y="1098550"/>
          <p14:tracePt t="50124" x="3170238" y="1098550"/>
          <p14:tracePt t="50141" x="3232150" y="1089025"/>
          <p14:tracePt t="50157" x="3322638" y="1062038"/>
          <p14:tracePt t="50173" x="3384550" y="1044575"/>
          <p14:tracePt t="50190" x="3455988" y="1036638"/>
          <p14:tracePt t="50207" x="3517900" y="1017588"/>
          <p14:tracePt t="50224" x="3571875" y="1017588"/>
          <p14:tracePt t="50240" x="3598863" y="1000125"/>
          <p14:tracePt t="50256" x="3616325" y="1000125"/>
          <p14:tracePt t="50274" x="3643313" y="1000125"/>
          <p14:tracePt t="50291" x="3660775" y="1000125"/>
          <p14:tracePt t="50306" x="3697288" y="1000125"/>
          <p14:tracePt t="50323" x="3759200" y="1009650"/>
          <p14:tracePt t="50341" x="3813175" y="1017588"/>
          <p14:tracePt t="50357" x="3867150" y="1044575"/>
          <p14:tracePt t="50374" x="3938588" y="1054100"/>
          <p14:tracePt t="50391" x="3990975" y="1089025"/>
          <p14:tracePt t="50407" x="4010025" y="1089025"/>
          <p14:tracePt t="50424" x="4017963" y="1089025"/>
          <p14:tracePt t="50440" x="4027488" y="1089025"/>
          <p14:tracePt t="50488" x="4027488" y="1108075"/>
          <p14:tracePt t="50501" x="4027488" y="1125538"/>
          <p14:tracePt t="50507" x="4027488" y="1152525"/>
          <p14:tracePt t="50509" x="4037013" y="1223963"/>
          <p14:tracePt t="50523" x="4071938" y="1330325"/>
          <p14:tracePt t="50540" x="4098925" y="1446213"/>
          <p14:tracePt t="50557" x="4116388" y="1554163"/>
          <p14:tracePt t="50573" x="4133850" y="1633538"/>
          <p14:tracePt t="50590" x="4170363" y="1697038"/>
          <p14:tracePt t="50607" x="4170363" y="1731963"/>
          <p14:tracePt t="50623" x="4179888" y="1803400"/>
          <p14:tracePt t="50640" x="4179888" y="1874838"/>
          <p14:tracePt t="50656" x="4179888" y="1938338"/>
          <p14:tracePt t="50674" x="4179888" y="2009775"/>
          <p14:tracePt t="50691" x="4179888" y="2071688"/>
          <p14:tracePt t="50708" x="4179888" y="2152650"/>
          <p14:tracePt t="50724" x="4179888" y="2187575"/>
          <p14:tracePt t="50741" x="4179888" y="2214563"/>
          <p14:tracePt t="50758" x="4179888" y="2268538"/>
          <p14:tracePt t="50774" x="4179888" y="2312988"/>
          <p14:tracePt t="50791" x="4179888" y="2357438"/>
          <p14:tracePt t="50953" x="4179888" y="2374900"/>
          <p14:tracePt t="50965" x="4170363" y="2393950"/>
          <p14:tracePt t="50965" x="4170363" y="2401888"/>
          <p14:tracePt t="50969" x="4143375" y="2438400"/>
          <p14:tracePt t="50980" x="4125913" y="2455863"/>
          <p14:tracePt t="50991" x="4089400" y="2473325"/>
          <p14:tracePt t="51007" x="4062413" y="2490788"/>
          <p14:tracePt t="51024" x="4054475" y="2490788"/>
          <p14:tracePt t="51041" x="4044950" y="2490788"/>
          <p14:tracePt t="51057" x="4027488" y="2490788"/>
          <p14:tracePt t="51075" x="3965575" y="2490788"/>
          <p14:tracePt t="51090" x="3857625" y="2490788"/>
          <p14:tracePt t="51107" x="3741738" y="2490788"/>
          <p14:tracePt t="51124" x="3697288" y="2490788"/>
          <p14:tracePt t="51140" x="3643313" y="2490788"/>
          <p14:tracePt t="51157" x="3598863" y="2490788"/>
          <p14:tracePt t="51174" x="3571875" y="2490788"/>
          <p14:tracePt t="51190" x="3482975" y="2490788"/>
          <p14:tracePt t="51208" x="3402013" y="2482850"/>
          <p14:tracePt t="51224" x="3322638" y="2473325"/>
          <p14:tracePt t="51242" x="3197225" y="2455863"/>
          <p14:tracePt t="51258" x="3071813" y="2446338"/>
          <p14:tracePt t="51274" x="2990850" y="2446338"/>
          <p14:tracePt t="51274" x="2965450" y="2438400"/>
          <p14:tracePt t="51292" x="2894013" y="2419350"/>
          <p14:tracePt t="51307" x="2813050" y="2384425"/>
          <p14:tracePt t="51323" x="2751138" y="2357438"/>
          <p14:tracePt t="51339" x="2705100" y="2322513"/>
          <p14:tracePt t="51356" x="2670175" y="2295525"/>
          <p14:tracePt t="51374" x="2633663" y="2259013"/>
          <p14:tracePt t="51390" x="2598738" y="2187575"/>
          <p14:tracePt t="51390" x="2581275" y="2179638"/>
          <p14:tracePt t="51407" x="2544763" y="2098675"/>
          <p14:tracePt t="51423" x="2527300" y="2027238"/>
          <p14:tracePt t="51440" x="2500313" y="1955800"/>
          <p14:tracePt t="51456" x="2482850" y="1874838"/>
          <p14:tracePt t="51473" x="2482850" y="1830388"/>
          <p14:tracePt t="51490" x="2482850" y="1803400"/>
          <p14:tracePt t="51507" x="2482850" y="1776413"/>
          <p14:tracePt t="51525" x="2482850" y="1724025"/>
          <p14:tracePt t="51540" x="2482850" y="1704975"/>
          <p14:tracePt t="51557" x="2482850" y="1687513"/>
          <p14:tracePt t="51574" x="2482850" y="1670050"/>
          <p14:tracePt t="51590" x="2509838" y="1625600"/>
          <p14:tracePt t="51608" x="2554288" y="1589088"/>
          <p14:tracePt t="51624" x="2581275" y="1562100"/>
          <p14:tracePt t="51640" x="2625725" y="1509713"/>
          <p14:tracePt t="51659" x="2679700" y="1500188"/>
          <p14:tracePt t="51674" x="2705100" y="1482725"/>
          <p14:tracePt t="51691" x="2759075" y="1455738"/>
          <p14:tracePt t="51707" x="2822575" y="1438275"/>
          <p14:tracePt t="51725" x="2874963" y="1411288"/>
          <p14:tracePt t="51741" x="2928938" y="1393825"/>
          <p14:tracePt t="51757" x="2982913" y="1366838"/>
          <p14:tracePt t="51775" x="3027363" y="1339850"/>
          <p14:tracePt t="51791" x="3071813" y="1322388"/>
          <p14:tracePt t="51808" x="3125788" y="1295400"/>
          <p14:tracePt t="51824" x="3152775" y="1258888"/>
          <p14:tracePt t="51842" x="3197225" y="1223963"/>
          <p14:tracePt t="51859" x="3205163" y="1196975"/>
          <p14:tracePt t="51875" x="3205163" y="1179513"/>
          <p14:tracePt t="51893" x="3214688" y="1179513"/>
          <p14:tracePt t="52012" x="3241675" y="1179513"/>
          <p14:tracePt t="52014" x="3276600" y="1187450"/>
          <p14:tracePt t="52024" x="3367088" y="1204913"/>
          <p14:tracePt t="52027" x="3446463" y="1231900"/>
          <p14:tracePt t="52041" x="3527425" y="1250950"/>
          <p14:tracePt t="52058" x="3616325" y="1276350"/>
          <p14:tracePt t="52074" x="3687763" y="1322388"/>
          <p14:tracePt t="52091" x="3714750" y="1330325"/>
          <p14:tracePt t="52108" x="3741738" y="1347788"/>
          <p14:tracePt t="52264" x="3741738" y="1366838"/>
          <p14:tracePt t="52268" x="3741738" y="1384300"/>
          <p14:tracePt t="52270" x="3741738" y="1419225"/>
          <p14:tracePt t="52275" x="3741738" y="1490663"/>
          <p14:tracePt t="52294" x="3741738" y="1571625"/>
          <p14:tracePt t="52307" x="3741738" y="1633538"/>
          <p14:tracePt t="52326" x="3741738" y="1697038"/>
          <p14:tracePt t="52342" x="3741738" y="1758950"/>
          <p14:tracePt t="52360" x="3741738" y="1822450"/>
          <p14:tracePt t="52376" x="3741738" y="1866900"/>
          <p14:tracePt t="52393" x="3741738" y="1893888"/>
          <p14:tracePt t="52409" x="3741738" y="1946275"/>
          <p14:tracePt t="52426" x="3741738" y="1973263"/>
          <p14:tracePt t="52442" x="3741738" y="1982788"/>
          <p14:tracePt t="52460" x="3741738" y="1990725"/>
          <p14:tracePt t="52678" x="3741738" y="2009775"/>
          <p14:tracePt t="52693" x="3741738" y="2027238"/>
          <p14:tracePt t="52702" x="3759200" y="2036763"/>
          <p14:tracePt t="52714" x="3776663" y="2062163"/>
          <p14:tracePt t="52725" x="3795713" y="2089150"/>
          <p14:tracePt t="52748" x="3803650" y="2098675"/>
          <p14:tracePt t="52759" x="3803650" y="2108200"/>
          <p14:tracePt t="52760" x="3840163" y="2133600"/>
          <p14:tracePt t="52775" x="3840163" y="2152650"/>
          <p14:tracePt t="52792" x="3894138" y="2187575"/>
          <p14:tracePt t="52808" x="3919538" y="2205038"/>
          <p14:tracePt t="52841" x="3938588" y="2224088"/>
          <p14:tracePt t="52845" x="3956050" y="2224088"/>
          <p14:tracePt t="52859" x="3973513" y="2232025"/>
          <p14:tracePt t="52875" x="3990975" y="2251075"/>
          <p14:tracePt t="52935" x="4000500" y="2251075"/>
          <p14:tracePt t="52946" x="4017963" y="2251075"/>
          <p14:tracePt t="52949" x="4027488" y="2251075"/>
          <p14:tracePt t="52959" x="4054475" y="2251075"/>
          <p14:tracePt t="52976" x="4081463" y="2251075"/>
          <p14:tracePt t="52993" x="4133850" y="2251075"/>
          <p14:tracePt t="53010" x="4205288" y="2251075"/>
          <p14:tracePt t="53026" x="4259263" y="2251075"/>
          <p14:tracePt t="53042" x="4322763" y="2251075"/>
          <p14:tracePt t="53060" x="4394200" y="2241550"/>
          <p14:tracePt t="53077" x="4456113" y="2241550"/>
          <p14:tracePt t="53092" x="4527550" y="2232025"/>
          <p14:tracePt t="53110" x="4625975" y="2214563"/>
          <p14:tracePt t="53127" x="4714875" y="2214563"/>
          <p14:tracePt t="53142" x="4786313" y="2187575"/>
          <p14:tracePt t="53160" x="4884738" y="2179638"/>
          <p14:tracePt t="53176" x="4965700" y="2160588"/>
          <p14:tracePt t="53194" x="5054600" y="2133600"/>
          <p14:tracePt t="53209" x="5143500" y="2108200"/>
          <p14:tracePt t="53226" x="5232400" y="2081213"/>
          <p14:tracePt t="53243" x="5259388" y="2081213"/>
          <p14:tracePt t="53656" x="5268913" y="2062163"/>
          <p14:tracePt t="53658" x="5268913" y="2044700"/>
          <p14:tracePt t="53664" x="5286375" y="2009775"/>
          <p14:tracePt t="53692" x="5286375" y="2000250"/>
          <p14:tracePt t="53694" x="5303838" y="1982788"/>
          <p14:tracePt t="53861" x="5276850" y="1982788"/>
          <p14:tracePt t="53862" x="5268913" y="1965325"/>
          <p14:tracePt t="53865" x="5180013" y="1946275"/>
          <p14:tracePt t="53876" x="5099050" y="1919288"/>
          <p14:tracePt t="53891" x="4991100" y="1911350"/>
          <p14:tracePt t="53907" x="4840288" y="1911350"/>
          <p14:tracePt t="53924" x="4697413" y="1919288"/>
          <p14:tracePt t="53942" x="4581525" y="1928813"/>
          <p14:tracePt t="53958" x="4483100" y="1973263"/>
          <p14:tracePt t="53958" x="4473575" y="1973263"/>
          <p14:tracePt t="53977" x="4419600" y="1982788"/>
          <p14:tracePt t="53993" x="4384675" y="2009775"/>
          <p14:tracePt t="54009" x="4357688" y="2036763"/>
          <p14:tracePt t="54025" x="4340225" y="2062163"/>
          <p14:tracePt t="54042" x="4322763" y="2062163"/>
          <p14:tracePt t="54059" x="4322763" y="2081213"/>
          <p14:tracePt t="54116" x="4303713" y="2081213"/>
          <p14:tracePt t="54127" x="4303713" y="2089150"/>
          <p14:tracePt t="54138" x="4295775" y="2108200"/>
          <p14:tracePt t="54147" x="4286250" y="2108200"/>
          <p14:tracePt t="54149" x="4268788" y="2125663"/>
          <p14:tracePt t="54158" x="4259263" y="2152650"/>
          <p14:tracePt t="54177" x="4259263" y="2160588"/>
          <p14:tracePt t="54192" x="4259263" y="2170113"/>
          <p14:tracePt t="54419" x="4241800" y="2187575"/>
          <p14:tracePt t="54421" x="4187825" y="2214563"/>
          <p14:tracePt t="54423" x="4152900" y="2224088"/>
          <p14:tracePt t="54431" x="4054475" y="2214563"/>
          <p14:tracePt t="54441" x="3965575" y="2205038"/>
          <p14:tracePt t="54459" x="3902075" y="2205038"/>
          <p14:tracePt t="54476" x="3867150" y="2205038"/>
          <p14:tracePt t="54492" x="3830638" y="2205038"/>
          <p14:tracePt t="54509" x="3776663" y="2187575"/>
          <p14:tracePt t="54526" x="3732213" y="2187575"/>
          <p14:tracePt t="54542" x="3679825" y="2170113"/>
          <p14:tracePt t="54559" x="3625850" y="2152650"/>
          <p14:tracePt t="54575" x="3598863" y="2133600"/>
          <p14:tracePt t="54611" x="3581400" y="2133600"/>
          <p14:tracePt t="54645" x="3562350" y="2133600"/>
          <p14:tracePt t="54770" x="3562350" y="2108200"/>
          <p14:tracePt t="54774" x="3544888" y="2054225"/>
          <p14:tracePt t="54783" x="3500438" y="1955800"/>
          <p14:tracePt t="54791" x="3455988" y="1776413"/>
          <p14:tracePt t="54826" x="3357563" y="1616075"/>
          <p14:tracePt t="54830" x="3313113" y="1509713"/>
          <p14:tracePt t="54842" x="3259138" y="1393825"/>
          <p14:tracePt t="54859" x="3224213" y="1322388"/>
          <p14:tracePt t="54876" x="3205163" y="1312863"/>
          <p14:tracePt t="54892" x="3187700" y="1295400"/>
          <p14:tracePt t="54910" x="3170238" y="1258888"/>
          <p14:tracePt t="54925" x="3160713" y="1258888"/>
          <p14:tracePt t="55173" x="3160713" y="1295400"/>
          <p14:tracePt t="55177" x="3160713" y="1347788"/>
          <p14:tracePt t="55181" x="3160713" y="1473200"/>
          <p14:tracePt t="55192" x="3160713" y="1633538"/>
          <p14:tracePt t="55209" x="3160713" y="1830388"/>
          <p14:tracePt t="55225" x="3160713" y="2054225"/>
          <p14:tracePt t="55242" x="3160713" y="2197100"/>
          <p14:tracePt t="55259" x="3143250" y="2419350"/>
          <p14:tracePt t="55276" x="3133725" y="2571750"/>
          <p14:tracePt t="55292" x="3133725" y="2724150"/>
          <p14:tracePt t="55309" x="3116263" y="2840038"/>
          <p14:tracePt t="55327" x="3116263" y="2901950"/>
          <p14:tracePt t="55342" x="3116263" y="2946400"/>
          <p14:tracePt t="55361" x="3116263" y="2965450"/>
          <p14:tracePt t="55376" x="3116263" y="2982913"/>
          <p14:tracePt t="55528" x="3152775" y="2965450"/>
          <p14:tracePt t="55531" x="3179763" y="2928938"/>
          <p14:tracePt t="55533" x="3276600" y="2901950"/>
          <p14:tracePt t="55542" x="3429000" y="2840038"/>
          <p14:tracePt t="55558" x="3581400" y="2759075"/>
          <p14:tracePt t="55574" x="3751263" y="2670175"/>
          <p14:tracePt t="55591" x="3884613" y="2598738"/>
          <p14:tracePt t="55608" x="3990975" y="2544763"/>
          <p14:tracePt t="55624" x="4089400" y="2482850"/>
          <p14:tracePt t="55624" x="4098925" y="2482850"/>
          <p14:tracePt t="55642" x="4160838" y="2438400"/>
          <p14:tracePt t="55659" x="4232275" y="2411413"/>
          <p14:tracePt t="55675" x="4286250" y="2393950"/>
          <p14:tracePt t="55692" x="4303713" y="2374900"/>
          <p14:tracePt t="55708" x="4348163" y="2339975"/>
          <p14:tracePt t="55726" x="4384675" y="2303463"/>
          <p14:tracePt t="55741" x="4438650" y="2268538"/>
          <p14:tracePt t="55758" x="4483100" y="2214563"/>
          <p14:tracePt t="55775" x="4527550" y="2152650"/>
          <p14:tracePt t="55792" x="4562475" y="2116138"/>
          <p14:tracePt t="55809" x="4608513" y="2062163"/>
          <p14:tracePt t="55826" x="4625975" y="2017713"/>
          <p14:tracePt t="55842" x="4625975" y="1990725"/>
          <p14:tracePt t="55858" x="4633913" y="1982788"/>
          <p14:tracePt t="55988" x="4589463" y="1955800"/>
          <p14:tracePt t="55991" x="4554538" y="1955800"/>
          <p14:tracePt t="55997" x="4527550" y="1955800"/>
          <p14:tracePt t="56009" x="4500563" y="1928813"/>
          <p14:tracePt t="56025" x="4456113" y="1911350"/>
          <p14:tracePt t="56042" x="4419600" y="1893888"/>
          <p14:tracePt t="56042" x="4411663" y="1893888"/>
          <p14:tracePt t="56059" x="4402138" y="1874838"/>
          <p14:tracePt t="56093" x="4384675" y="1874838"/>
          <p14:tracePt t="56095" x="4367213" y="1857375"/>
          <p14:tracePt t="56095" x="4357688" y="1847850"/>
          <p14:tracePt t="56109" x="4322763" y="1812925"/>
          <p14:tracePt t="56125" x="4286250" y="1751013"/>
          <p14:tracePt t="56142" x="4241800" y="1714500"/>
          <p14:tracePt t="56159" x="4224338" y="1697038"/>
          <p14:tracePt t="56482" x="4224338" y="1704975"/>
          <p14:tracePt t="56486" x="4224338" y="1724025"/>
          <p14:tracePt t="56487" x="4205288" y="1758950"/>
          <p14:tracePt t="56492" x="4187825" y="1830388"/>
          <p14:tracePt t="56509" x="4152900" y="1955800"/>
          <p14:tracePt t="56527" x="4116388" y="2081213"/>
          <p14:tracePt t="56544" x="4081463" y="2179638"/>
          <p14:tracePt t="56560" x="4054475" y="2268538"/>
          <p14:tracePt t="56577" x="4044950" y="2322513"/>
          <p14:tracePt t="56593" x="4017963" y="2384425"/>
          <p14:tracePt t="56610" x="4000500" y="2446338"/>
          <p14:tracePt t="56626" x="3983038" y="2500313"/>
          <p14:tracePt t="56643" x="3946525" y="2562225"/>
          <p14:tracePt t="56661" x="3919538" y="2633663"/>
          <p14:tracePt t="56677" x="3875088" y="2687638"/>
          <p14:tracePt t="56693" x="3830638" y="2751138"/>
          <p14:tracePt t="56711" x="3822700" y="2795588"/>
          <p14:tracePt t="56727" x="3822700" y="2830513"/>
          <p14:tracePt t="56763" x="3822700" y="2840038"/>
          <p14:tracePt t="56857" x="3803650" y="2840038"/>
          <p14:tracePt t="56864" x="3803650" y="2813050"/>
          <p14:tracePt t="56865" x="3840163" y="2741613"/>
          <p14:tracePt t="56876" x="3902075" y="2616200"/>
          <p14:tracePt t="56894" x="3965575" y="2465388"/>
          <p14:tracePt t="56911" x="4017963" y="2347913"/>
          <p14:tracePt t="56927" x="4037013" y="2259013"/>
          <p14:tracePt t="56943" x="4071938" y="2179638"/>
          <p14:tracePt t="56960" x="4089400" y="2116138"/>
          <p14:tracePt t="56976" x="4116388" y="2098675"/>
          <p14:tracePt t="56994" x="4116388" y="2071688"/>
          <p14:tracePt t="57010" x="4116388" y="2054225"/>
          <p14:tracePt t="57395" x="4116388" y="2062163"/>
          <p14:tracePt t="57399" x="4116388" y="2116138"/>
          <p14:tracePt t="57401" x="4116388" y="2170113"/>
          <p14:tracePt t="57409" x="4116388" y="2268538"/>
          <p14:tracePt t="57425" x="4116388" y="2366963"/>
          <p14:tracePt t="57425" x="4116388" y="2384425"/>
          <p14:tracePt t="57443" x="4116388" y="2490788"/>
          <p14:tracePt t="57459" x="4116388" y="2581275"/>
          <p14:tracePt t="57476" x="4116388" y="2670175"/>
          <p14:tracePt t="57492" x="4152900" y="2751138"/>
          <p14:tracePt t="57509" x="4170363" y="2813050"/>
          <p14:tracePt t="57526" x="4170363" y="2847975"/>
          <p14:tracePt t="57542" x="4179888" y="2894013"/>
          <p14:tracePt t="57560" x="4197350" y="2946400"/>
          <p14:tracePt t="57575" x="4214813" y="2990850"/>
          <p14:tracePt t="57592" x="4232275" y="3044825"/>
          <p14:tracePt t="57610" x="4241800" y="3116263"/>
          <p14:tracePt t="57625" x="4241800" y="3170238"/>
          <p14:tracePt t="57643" x="4259263" y="3224213"/>
          <p14:tracePt t="57659" x="4268788" y="3286125"/>
          <p14:tracePt t="57675" x="4286250" y="3330575"/>
          <p14:tracePt t="57693" x="4286250" y="3357563"/>
          <p14:tracePt t="57861" x="0" y="0"/>
        </p14:tracePtLst>
        <p14:tracePtLst>
          <p14:tracePt t="63565" x="2911475" y="3517900"/>
          <p14:tracePt t="63717" x="2901950" y="3500438"/>
          <p14:tracePt t="63722" x="2847975" y="3482975"/>
          <p14:tracePt t="63724" x="2803525" y="3465513"/>
          <p14:tracePt t="63730" x="2660650" y="3411538"/>
          <p14:tracePt t="63747" x="2536825" y="3348038"/>
          <p14:tracePt t="63764" x="2393950" y="3303588"/>
          <p14:tracePt t="63782" x="2322513" y="3286125"/>
          <p14:tracePt t="63797" x="2259013" y="3268663"/>
          <p14:tracePt t="63815" x="2197100" y="3268663"/>
          <p14:tracePt t="63815" x="2187575" y="3268663"/>
          <p14:tracePt t="63832" x="2116138" y="3268663"/>
          <p14:tracePt t="63848" x="2044700" y="3268663"/>
          <p14:tracePt t="63865" x="1955800" y="3268663"/>
          <p14:tracePt t="63882" x="1893888" y="3276600"/>
          <p14:tracePt t="63882" x="1884363" y="3276600"/>
          <p14:tracePt t="63897" x="1803400" y="3276600"/>
          <p14:tracePt t="63914" x="1687513" y="3313113"/>
          <p14:tracePt t="63930" x="1589088" y="3322638"/>
          <p14:tracePt t="63947" x="1509713" y="3340100"/>
          <p14:tracePt t="63964" x="1401763" y="3402013"/>
          <p14:tracePt t="63980" x="1303338" y="3465513"/>
          <p14:tracePt t="63997" x="1196975" y="3527425"/>
          <p14:tracePt t="64014" x="1125538" y="3562350"/>
          <p14:tracePt t="64030" x="1062038" y="3608388"/>
          <p14:tracePt t="64030" x="1054100" y="3608388"/>
          <p14:tracePt t="64047" x="1009650" y="3643313"/>
          <p14:tracePt t="64063" x="965200" y="3687763"/>
          <p14:tracePt t="64080" x="911225" y="3741738"/>
          <p14:tracePt t="64097" x="893763" y="3786188"/>
          <p14:tracePt t="64113" x="884238" y="3848100"/>
          <p14:tracePt t="64130" x="884238" y="3911600"/>
          <p14:tracePt t="64147" x="866775" y="3973513"/>
          <p14:tracePt t="64163" x="874713" y="4017963"/>
          <p14:tracePt t="64180" x="893763" y="4044950"/>
          <p14:tracePt t="64196" x="893763" y="4108450"/>
          <p14:tracePt t="64214" x="928688" y="4160838"/>
          <p14:tracePt t="64229" x="1000125" y="4251325"/>
          <p14:tracePt t="64247" x="1108075" y="4330700"/>
          <p14:tracePt t="64265" x="1250950" y="4384675"/>
          <p14:tracePt t="64280" x="1446213" y="4473575"/>
          <p14:tracePt t="64280" x="1490663" y="4491038"/>
          <p14:tracePt t="64298" x="1714500" y="4554538"/>
          <p14:tracePt t="64315" x="1857375" y="4581525"/>
          <p14:tracePt t="64331" x="1990725" y="4581525"/>
          <p14:tracePt t="64348" x="2125663" y="4589463"/>
          <p14:tracePt t="64365" x="2224088" y="4608513"/>
          <p14:tracePt t="64382" x="2330450" y="4608513"/>
          <p14:tracePt t="64397" x="2401888" y="4608513"/>
          <p14:tracePt t="64415" x="2509838" y="4608513"/>
          <p14:tracePt t="64431" x="2589213" y="4598988"/>
          <p14:tracePt t="64448" x="2705100" y="4545013"/>
          <p14:tracePt t="64465" x="2795588" y="4518025"/>
          <p14:tracePt t="64481" x="2919413" y="4438650"/>
          <p14:tracePt t="64498" x="3009900" y="4367213"/>
          <p14:tracePt t="64515" x="3108325" y="4286250"/>
          <p14:tracePt t="64531" x="3187700" y="4205288"/>
          <p14:tracePt t="64548" x="3241675" y="4160838"/>
          <p14:tracePt t="64565" x="3276600" y="4116388"/>
          <p14:tracePt t="64581" x="3286125" y="4081463"/>
          <p14:tracePt t="64598" x="3313113" y="4044950"/>
          <p14:tracePt t="64615" x="3313113" y="4017963"/>
          <p14:tracePt t="64631" x="3330575" y="3973513"/>
          <p14:tracePt t="64649" x="3330575" y="3946525"/>
          <p14:tracePt t="64665" x="3330575" y="3919538"/>
          <p14:tracePt t="64681" x="3330575" y="3884613"/>
          <p14:tracePt t="64698" x="3330575" y="3840163"/>
          <p14:tracePt t="64715" x="3322638" y="3803650"/>
          <p14:tracePt t="64731" x="3295650" y="3759200"/>
          <p14:tracePt t="64764" x="3268663" y="3741738"/>
          <p14:tracePt t="64767" x="3170238" y="3679825"/>
          <p14:tracePt t="64782" x="3036888" y="3625850"/>
          <p14:tracePt t="64798" x="2867025" y="3554413"/>
          <p14:tracePt t="64815" x="2741613" y="3509963"/>
          <p14:tracePt t="64815" x="2705100" y="3500438"/>
          <p14:tracePt t="64832" x="2598738" y="3455988"/>
          <p14:tracePt t="64849" x="2517775" y="3419475"/>
          <p14:tracePt t="64865" x="2438400" y="3394075"/>
          <p14:tracePt t="64882" x="2357438" y="3375025"/>
          <p14:tracePt t="64899" x="2295525" y="3340100"/>
          <p14:tracePt t="64899" x="2286000" y="3340100"/>
          <p14:tracePt t="64916" x="2214563" y="3322638"/>
          <p14:tracePt t="64932" x="2170113" y="3322638"/>
          <p14:tracePt t="64948" x="2108200" y="3313113"/>
          <p14:tracePt t="64964" x="2054225" y="3313113"/>
          <p14:tracePt t="64982" x="2000250" y="3313113"/>
          <p14:tracePt t="64998" x="1946275" y="3313113"/>
          <p14:tracePt t="65014" x="1893888" y="3313113"/>
          <p14:tracePt t="65032" x="1812925" y="3340100"/>
          <p14:tracePt t="65047" x="1758950" y="3357563"/>
          <p14:tracePt t="65047" x="1751013" y="3357563"/>
          <p14:tracePt t="65065" x="1687513" y="3402013"/>
          <p14:tracePt t="65082" x="1643063" y="3438525"/>
          <p14:tracePt t="65098" x="1589088" y="3473450"/>
          <p14:tracePt t="65115" x="1554163" y="3500438"/>
          <p14:tracePt t="65132" x="1527175" y="3517900"/>
          <p14:tracePt t="65148" x="1500188" y="3544888"/>
          <p14:tracePt t="65164" x="1473200" y="3562350"/>
          <p14:tracePt t="65181" x="1428750" y="3625850"/>
          <p14:tracePt t="65181" x="1419225" y="3633788"/>
          <p14:tracePt t="65199" x="1393825" y="3660775"/>
          <p14:tracePt t="65214" x="1330325" y="3705225"/>
          <p14:tracePt t="65232" x="1303338" y="3741738"/>
          <p14:tracePt t="65248" x="1285875" y="3786188"/>
          <p14:tracePt t="65266" x="1268413" y="3830638"/>
          <p14:tracePt t="65282" x="1268413" y="3848100"/>
          <p14:tracePt t="65298" x="1268413" y="3875088"/>
          <p14:tracePt t="65298" x="1268413" y="3894138"/>
          <p14:tracePt t="65315" x="1268413" y="3929063"/>
          <p14:tracePt t="65331" x="1295400" y="3956050"/>
          <p14:tracePt t="65348" x="1322388" y="4000500"/>
          <p14:tracePt t="65364" x="1339850" y="4044950"/>
          <p14:tracePt t="65381" x="1374775" y="4108450"/>
          <p14:tracePt t="65397" x="1428750" y="4170363"/>
          <p14:tracePt t="65414" x="1500188" y="4224338"/>
          <p14:tracePt t="65431" x="1571625" y="4286250"/>
          <p14:tracePt t="65448" x="1679575" y="4357688"/>
          <p14:tracePt t="65464" x="1990725" y="4491038"/>
          <p14:tracePt t="65481" x="2133600" y="4537075"/>
          <p14:tracePt t="65498" x="2214563" y="4537075"/>
          <p14:tracePt t="65514" x="2259013" y="4537075"/>
          <p14:tracePt t="65531" x="2276475" y="4537075"/>
          <p14:tracePt t="65688" x="2259013" y="4518025"/>
          <p14:tracePt t="65690" x="2241550" y="4518025"/>
          <p14:tracePt t="65692" x="2232025" y="4500563"/>
          <p14:tracePt t="65697" x="2081213" y="4402138"/>
          <p14:tracePt t="65714" x="1982788" y="4330700"/>
          <p14:tracePt t="65731" x="1893888" y="4303713"/>
          <p14:tracePt t="65747" x="1812925" y="4268788"/>
          <p14:tracePt t="65765" x="1758950" y="4268788"/>
          <p14:tracePt t="65781" x="1643063" y="4268788"/>
          <p14:tracePt t="65799" x="1562100" y="4241800"/>
          <p14:tracePt t="65815" x="1465263" y="4214813"/>
          <p14:tracePt t="65832" x="1357313" y="4170363"/>
          <p14:tracePt t="65849" x="1268413" y="4125913"/>
          <p14:tracePt t="65864" x="1169988" y="4062413"/>
          <p14:tracePt t="65864" x="1160463" y="4062413"/>
          <p14:tracePt t="65882" x="1054100" y="3983038"/>
          <p14:tracePt t="65899" x="919163" y="3902075"/>
          <p14:tracePt t="66023" x="901700" y="3902075"/>
          <p14:tracePt t="66052" x="884238" y="3902075"/>
          <p14:tracePt t="66134" x="874713" y="3894138"/>
          <p14:tracePt t="66138" x="866775" y="3894138"/>
          <p14:tracePt t="66147" x="866775" y="3857625"/>
          <p14:tracePt t="66155" x="866775" y="3830638"/>
          <p14:tracePt t="66164" x="857250" y="3759200"/>
          <p14:tracePt t="66181" x="857250" y="3724275"/>
          <p14:tracePt t="66198" x="857250" y="3670300"/>
          <p14:tracePt t="66217" x="857250" y="3633788"/>
          <p14:tracePt t="66263" x="857250" y="3616325"/>
          <p14:tracePt t="66305" x="857250" y="3608388"/>
          <p14:tracePt t="66318" x="857250" y="3589338"/>
          <p14:tracePt t="66320" x="857250" y="3571875"/>
          <p14:tracePt t="66332" x="857250" y="3554413"/>
          <p14:tracePt t="66348" x="857250" y="3536950"/>
          <p14:tracePt t="66365" x="874713" y="3527425"/>
          <p14:tracePt t="66382" x="911225" y="3490913"/>
          <p14:tracePt t="66399" x="965200" y="3438525"/>
          <p14:tracePt t="66416" x="1009650" y="3411538"/>
          <p14:tracePt t="66431" x="1089025" y="3375025"/>
          <p14:tracePt t="66450" x="1152525" y="3340100"/>
          <p14:tracePt t="66466" x="1223963" y="3313113"/>
          <p14:tracePt t="66482" x="1347788" y="3286125"/>
          <p14:tracePt t="66701" x="1347788" y="3303588"/>
          <p14:tracePt t="66710" x="1347788" y="3322638"/>
          <p14:tracePt t="66711" x="1347788" y="3330575"/>
          <p14:tracePt t="66714" x="1347788" y="3367088"/>
          <p14:tracePt t="66714" x="1347788" y="3384550"/>
          <p14:tracePt t="66747" x="1347788" y="3455988"/>
          <p14:tracePt t="66764" x="1330325" y="3517900"/>
          <p14:tracePt t="66766" x="1312863" y="3598863"/>
          <p14:tracePt t="66781" x="1285875" y="3652838"/>
          <p14:tracePt t="66797" x="1285875" y="3724275"/>
          <p14:tracePt t="66797" x="1285875" y="3732213"/>
          <p14:tracePt t="66815" x="1285875" y="3776663"/>
          <p14:tracePt t="66832" x="1285875" y="3795713"/>
          <p14:tracePt t="66847" x="1285875" y="3822700"/>
          <p14:tracePt t="66885" x="1285875" y="3840163"/>
          <p14:tracePt t="66905" x="1285875" y="3857625"/>
          <p14:tracePt t="66918" x="1285875" y="3875088"/>
          <p14:tracePt t="66932" x="1285875" y="3894138"/>
          <p14:tracePt t="66933" x="1285875" y="3902075"/>
          <p14:tracePt t="66948" x="1268413" y="3938588"/>
          <p14:tracePt t="66964" x="1258888" y="3983038"/>
          <p14:tracePt t="66981" x="1258888" y="4037013"/>
          <p14:tracePt t="66997" x="1241425" y="4071938"/>
          <p14:tracePt t="67014" x="1223963" y="4125913"/>
          <p14:tracePt t="67032" x="1204913" y="4179888"/>
          <p14:tracePt t="67047" x="1204913" y="4197350"/>
          <p14:tracePt t="67065" x="1204913" y="4224338"/>
          <p14:tracePt t="67081" x="1187450" y="4241800"/>
          <p14:tracePt t="67115" x="1179513" y="4251325"/>
          <p14:tracePt t="67117" x="1169988" y="4259263"/>
          <p14:tracePt t="67131" x="1160463" y="4259263"/>
          <p14:tracePt t="67147" x="1143000" y="4276725"/>
          <p14:tracePt t="67185" x="1125538" y="4276725"/>
          <p14:tracePt t="67198" x="1089025" y="4276725"/>
          <p14:tracePt t="67216" x="1062038" y="4276725"/>
          <p14:tracePt t="67219" x="1036638" y="4268788"/>
          <p14:tracePt t="67232" x="1009650" y="4268788"/>
          <p14:tracePt t="67248" x="982663" y="4268788"/>
          <p14:tracePt t="67266" x="946150" y="4251325"/>
          <p14:tracePt t="67282" x="919163" y="4251325"/>
          <p14:tracePt t="67299" x="901700" y="4251325"/>
          <p14:tracePt t="67316" x="884238" y="4232275"/>
          <p14:tracePt t="67464" x="884238" y="4214813"/>
          <p14:tracePt t="67472" x="874713" y="4179888"/>
          <p14:tracePt t="67481" x="866775" y="4152900"/>
          <p14:tracePt t="67498" x="866775" y="4098925"/>
          <p14:tracePt t="67499" x="847725" y="4044950"/>
          <p14:tracePt t="67515" x="847725" y="3990975"/>
          <p14:tracePt t="67533" x="847725" y="3946525"/>
          <p14:tracePt t="67550" x="847725" y="3919538"/>
          <p14:tracePt t="67565" x="847725" y="3884613"/>
          <p14:tracePt t="67582" x="847725" y="3857625"/>
          <p14:tracePt t="67600" x="847725" y="3830638"/>
          <p14:tracePt t="67617" x="847725" y="3795713"/>
          <p14:tracePt t="67632" x="847725" y="3776663"/>
          <p14:tracePt t="67649" x="847725" y="3741738"/>
          <p14:tracePt t="67666" x="874713" y="3697288"/>
          <p14:tracePt t="67683" x="893763" y="3660775"/>
          <p14:tracePt t="67699" x="919163" y="3608388"/>
          <p14:tracePt t="67716" x="938213" y="3571875"/>
          <p14:tracePt t="67732" x="955675" y="3536950"/>
          <p14:tracePt t="67750" x="973138" y="3517900"/>
          <p14:tracePt t="67765" x="1009650" y="3482975"/>
          <p14:tracePt t="67782" x="1017588" y="3455988"/>
          <p14:tracePt t="67800" x="1036638" y="3455988"/>
          <p14:tracePt t="67816" x="1054100" y="3438525"/>
          <p14:tracePt t="67833" x="1071563" y="3438525"/>
          <p14:tracePt t="67870" x="1089025" y="3419475"/>
          <p14:tracePt t="68191" x="1089025" y="3429000"/>
          <p14:tracePt t="68193" x="1089025" y="3438525"/>
          <p14:tracePt t="68195" x="1089025" y="3455988"/>
          <p14:tracePt t="68199" x="1098550" y="3509963"/>
          <p14:tracePt t="68216" x="1125538" y="3589338"/>
          <p14:tracePt t="68231" x="1133475" y="3633788"/>
          <p14:tracePt t="68248" x="1133475" y="3697288"/>
          <p14:tracePt t="68265" x="1152525" y="3768725"/>
          <p14:tracePt t="68282" x="1152525" y="3795713"/>
          <p14:tracePt t="68298" x="1152525" y="3857625"/>
          <p14:tracePt t="68315" x="1152525" y="3902075"/>
          <p14:tracePt t="68332" x="1152525" y="3938588"/>
          <p14:tracePt t="68348" x="1152525" y="3973513"/>
          <p14:tracePt t="68366" x="1152525" y="4000500"/>
          <p14:tracePt t="68381" x="1152525" y="4037013"/>
          <p14:tracePt t="68398" x="1152525" y="4062413"/>
          <p14:tracePt t="68415" x="1152525" y="4098925"/>
          <p14:tracePt t="68431" x="1152525" y="4108450"/>
          <p14:tracePt t="68448" x="1152525" y="4116388"/>
          <p14:tracePt t="68538" x="1143000" y="4133850"/>
          <p14:tracePt t="68547" x="1125538" y="4143375"/>
          <p14:tracePt t="68549" x="1108075" y="4143375"/>
          <p14:tracePt t="68554" x="1081088" y="4160838"/>
          <p14:tracePt t="68566" x="1009650" y="4160838"/>
          <p14:tracePt t="68582" x="990600" y="4160838"/>
          <p14:tracePt t="68599" x="973138" y="4160838"/>
          <p14:tracePt t="68616" x="955675" y="4152900"/>
          <p14:tracePt t="68632" x="946150" y="4152900"/>
          <p14:tracePt t="68649" x="928688" y="4152900"/>
          <p14:tracePt t="68666" x="901700" y="4143375"/>
          <p14:tracePt t="68682" x="866775" y="4098925"/>
          <p14:tracePt t="68682" x="857250" y="4089400"/>
          <p14:tracePt t="68700" x="812800" y="4044950"/>
          <p14:tracePt t="68717" x="776288" y="4010025"/>
          <p14:tracePt t="68733" x="731838" y="3956050"/>
          <p14:tracePt t="68749" x="696913" y="3946525"/>
          <p14:tracePt t="68793" x="679450" y="3946525"/>
          <p14:tracePt t="68806" x="679450" y="3929063"/>
          <p14:tracePt t="68809" x="679450" y="3911600"/>
          <p14:tracePt t="68816" x="679450" y="3894138"/>
          <p14:tracePt t="68833" x="679450" y="3875088"/>
          <p14:tracePt t="68849" x="679450" y="3822700"/>
          <p14:tracePt t="68868" x="679450" y="3803650"/>
          <p14:tracePt t="68883" x="679450" y="3786188"/>
          <p14:tracePt t="68919" x="679450" y="3768725"/>
          <p14:tracePt t="68933" x="679450" y="3751263"/>
          <p14:tracePt t="68935" x="723900" y="3705225"/>
          <p14:tracePt t="68949" x="785813" y="3697288"/>
          <p14:tracePt t="68966" x="822325" y="3687763"/>
          <p14:tracePt t="68983" x="839788" y="3687763"/>
          <p14:tracePt t="68999" x="857250" y="3687763"/>
          <p14:tracePt t="69016" x="874713" y="3687763"/>
          <p14:tracePt t="69033" x="884238" y="3687763"/>
          <p14:tracePt t="69049" x="911225" y="3687763"/>
          <p14:tracePt t="69066" x="946150" y="3687763"/>
          <p14:tracePt t="69083" x="965200" y="3687763"/>
          <p14:tracePt t="69099" x="1017588" y="3687763"/>
          <p14:tracePt t="69116" x="1027113" y="3687763"/>
          <p14:tracePt t="69133" x="1062038" y="3687763"/>
          <p14:tracePt t="69149" x="1108075" y="3687763"/>
          <p14:tracePt t="69166" x="1133475" y="3687763"/>
          <p14:tracePt t="69183" x="1160463" y="3687763"/>
          <p14:tracePt t="69199" x="1169988" y="3687763"/>
          <p14:tracePt t="69243" x="1187450" y="3687763"/>
          <p14:tracePt t="69262" x="1204913" y="3697288"/>
          <p14:tracePt t="69269" x="1214438" y="3697288"/>
          <p14:tracePt t="69270" x="1241425" y="3714750"/>
          <p14:tracePt t="69282" x="1268413" y="3741738"/>
          <p14:tracePt t="69300" x="1303338" y="3776663"/>
          <p14:tracePt t="69317" x="1322388" y="3803650"/>
          <p14:tracePt t="69333" x="1339850" y="3830638"/>
          <p14:tracePt t="69370" x="1357313" y="3840163"/>
          <p14:tracePt t="69959" x="1393825" y="3884613"/>
          <p14:tracePt t="69962" x="1419225" y="3902075"/>
          <p14:tracePt t="69966" x="1536700" y="3983038"/>
          <p14:tracePt t="69983" x="1625600" y="4071938"/>
          <p14:tracePt t="70000" x="1687513" y="4133850"/>
          <p14:tracePt t="70016" x="1714500" y="4133850"/>
          <p14:tracePt t="70033" x="1731963" y="4133850"/>
          <p14:tracePt t="70050" x="1768475" y="4133850"/>
          <p14:tracePt t="70066" x="1830388" y="4133850"/>
          <p14:tracePt t="70083" x="1911350" y="4143375"/>
          <p14:tracePt t="70100" x="2009775" y="4143375"/>
          <p14:tracePt t="70116" x="2071688" y="4143375"/>
          <p14:tracePt t="70133" x="2125663" y="4143375"/>
          <p14:tracePt t="70150" x="2143125" y="4143375"/>
          <p14:tracePt t="70167" x="2152650" y="4133850"/>
          <p14:tracePt t="70184" x="2205038" y="4037013"/>
          <p14:tracePt t="70201" x="2268538" y="3973513"/>
          <p14:tracePt t="70216" x="2339975" y="3902075"/>
          <p14:tracePt t="70233" x="2419350" y="3822700"/>
          <p14:tracePt t="70251" x="2465388" y="3768725"/>
          <p14:tracePt t="70267" x="2527300" y="3714750"/>
          <p14:tracePt t="70267" x="2544763" y="3705225"/>
          <p14:tracePt t="70284" x="2598738" y="3652838"/>
          <p14:tracePt t="70300" x="2643188" y="3608388"/>
          <p14:tracePt t="70317" x="2679700" y="3536950"/>
          <p14:tracePt t="70335" x="2714625" y="3500438"/>
          <p14:tracePt t="70351" x="2724150" y="3482975"/>
          <p14:tracePt t="70367" x="2776538" y="3438525"/>
          <p14:tracePt t="70383" x="2840038" y="3394075"/>
          <p14:tracePt t="70401" x="2857500" y="3375025"/>
          <p14:tracePt t="70417" x="2901950" y="3330575"/>
          <p14:tracePt t="70434" x="2965450" y="3313113"/>
          <p14:tracePt t="70451" x="3027363" y="3276600"/>
          <p14:tracePt t="70467" x="3098800" y="3259138"/>
          <p14:tracePt t="70485" x="3152775" y="3232150"/>
          <p14:tracePt t="70501" x="3214688" y="3224213"/>
          <p14:tracePt t="70517" x="3232150" y="3214688"/>
          <p14:tracePt t="70534" x="3251200" y="3214688"/>
          <p14:tracePt t="70550" x="3268663" y="3214688"/>
          <p14:tracePt t="70567" x="3303588" y="3214688"/>
          <p14:tracePt t="70725" x="3303588" y="3241675"/>
          <p14:tracePt t="70728" x="3303588" y="3251200"/>
          <p14:tracePt t="70729" x="3303588" y="3268663"/>
          <p14:tracePt t="70733" x="3303588" y="3340100"/>
          <p14:tracePt t="70750" x="3313113" y="3411538"/>
          <p14:tracePt t="70767" x="3330575" y="3482975"/>
          <p14:tracePt t="70783" x="3330575" y="3536950"/>
          <p14:tracePt t="70800" x="3348038" y="3544888"/>
          <p14:tracePt t="70817" x="3348038" y="3562350"/>
          <p14:tracePt t="70834" x="3348038" y="3581400"/>
          <p14:tracePt t="70931" x="3348038" y="3589338"/>
          <p14:tracePt t="70932" x="3348038" y="3633788"/>
          <p14:tracePt t="70949" x="3348038" y="3670300"/>
          <p14:tracePt t="70950" x="3348038" y="3751263"/>
          <p14:tracePt t="70966" x="3348038" y="3848100"/>
          <p14:tracePt t="70983" x="3348038" y="3919538"/>
          <p14:tracePt t="71000" x="3330575" y="3965575"/>
          <p14:tracePt t="71017" x="3330575" y="3983038"/>
          <p14:tracePt t="71033" x="3330575" y="4000500"/>
          <p14:tracePt t="71108" x="3313113" y="4000500"/>
          <p14:tracePt t="71115" x="3276600" y="4017963"/>
          <p14:tracePt t="71123" x="3251200" y="4017963"/>
          <p14:tracePt t="71135" x="3187700" y="4027488"/>
          <p14:tracePt t="71150" x="3125788" y="4027488"/>
          <p14:tracePt t="71167" x="3071813" y="4027488"/>
          <p14:tracePt t="71185" x="3044825" y="4027488"/>
          <p14:tracePt t="71201" x="2990850" y="4027488"/>
          <p14:tracePt t="71218" x="2965450" y="4027488"/>
          <p14:tracePt t="71234" x="2901950" y="3990975"/>
          <p14:tracePt t="71251" x="2884488" y="3983038"/>
          <p14:tracePt t="71268" x="2884488" y="3973513"/>
          <p14:tracePt t="71341" x="2884488" y="3956050"/>
          <p14:tracePt t="71364" x="2884488" y="3946525"/>
          <p14:tracePt t="71367" x="2884488" y="3929063"/>
          <p14:tracePt t="71375" x="2884488" y="3902075"/>
          <p14:tracePt t="71383" x="2884488" y="3867150"/>
          <p14:tracePt t="71400" x="2884488" y="3840163"/>
          <p14:tracePt t="71417" x="2884488" y="3803650"/>
          <p14:tracePt t="71435" x="2884488" y="3786188"/>
          <p14:tracePt t="71450" x="2884488" y="3751263"/>
          <p14:tracePt t="71468" x="2894013" y="3724275"/>
          <p14:tracePt t="71484" x="2894013" y="3705225"/>
          <p14:tracePt t="71502" x="2901950" y="3687763"/>
          <p14:tracePt t="71517" x="2901950" y="3670300"/>
          <p14:tracePt t="71534" x="2919413" y="3652838"/>
          <p14:tracePt t="71570" x="2938463" y="3643313"/>
          <p14:tracePt t="71574" x="2955925" y="3625850"/>
          <p14:tracePt t="71585" x="2973388" y="3608388"/>
          <p14:tracePt t="71601" x="2973388" y="3589338"/>
          <p14:tracePt t="71617" x="3000375" y="3554413"/>
          <p14:tracePt t="71634" x="3017838" y="3527425"/>
          <p14:tracePt t="71650" x="3036888" y="3527425"/>
          <p14:tracePt t="71803" x="3062288" y="3527425"/>
          <p14:tracePt t="71807" x="3081338" y="3527425"/>
          <p14:tracePt t="71811" x="3098800" y="3554413"/>
          <p14:tracePt t="71839" x="3098800" y="3571875"/>
          <p14:tracePt t="71854" x="3098800" y="3589338"/>
          <p14:tracePt t="71871" x="3108325" y="3608388"/>
          <p14:tracePt t="71885" x="3116263" y="3643313"/>
          <p14:tracePt t="71889" x="3133725" y="3670300"/>
          <p14:tracePt t="71901" x="3152775" y="3724275"/>
          <p14:tracePt t="71901" x="3152775" y="3732213"/>
          <p14:tracePt t="71918" x="3152775" y="3768725"/>
          <p14:tracePt t="71934" x="3152775" y="3840163"/>
          <p14:tracePt t="71951" x="3170238" y="3894138"/>
          <p14:tracePt t="71967" x="3170238" y="3929063"/>
          <p14:tracePt t="71984" x="3179763" y="3983038"/>
          <p14:tracePt t="72001" x="3197225" y="4027488"/>
          <p14:tracePt t="72017" x="3214688" y="4071938"/>
          <p14:tracePt t="72034" x="3214688" y="4116388"/>
          <p14:tracePt t="72051" x="3214688" y="4143375"/>
          <p14:tracePt t="72067" x="3214688" y="4160838"/>
          <p14:tracePt t="72084" x="3214688" y="4179888"/>
          <p14:tracePt t="72218" x="3179763" y="4170363"/>
          <p14:tracePt t="72222" x="3125788" y="4170363"/>
          <p14:tracePt t="72224" x="3081338" y="4170363"/>
          <p14:tracePt t="72224" x="3081338" y="4160838"/>
          <p14:tracePt t="72237" x="3017838" y="4143375"/>
          <p14:tracePt t="72251" x="2982913" y="4116388"/>
          <p14:tracePt t="72268" x="2965450" y="4116388"/>
          <p14:tracePt t="72593" x="2973388" y="4081463"/>
          <p14:tracePt t="72597" x="2982913" y="4037013"/>
          <p14:tracePt t="72607" x="3000375" y="4000500"/>
          <p14:tracePt t="72618" x="3027363" y="3929063"/>
          <p14:tracePt t="72634" x="3062288" y="3884613"/>
          <p14:tracePt t="72652" x="3098800" y="3830638"/>
          <p14:tracePt t="72668" x="3108325" y="3786188"/>
          <p14:tracePt t="72685" x="3125788" y="3786188"/>
          <p14:tracePt t="72701" x="3143250" y="3768725"/>
          <p14:tracePt t="72718" x="3160713" y="3732213"/>
          <p14:tracePt t="72735" x="3160713" y="3714750"/>
          <p14:tracePt t="72751" x="3197225" y="3687763"/>
          <p14:tracePt t="72768" x="3205163" y="3687763"/>
          <p14:tracePt t="72784" x="3241675" y="3652838"/>
          <p14:tracePt t="72801" x="3259138" y="3616325"/>
          <p14:tracePt t="72819" x="3303588" y="3598863"/>
          <p14:tracePt t="72835" x="3322638" y="3598863"/>
          <p14:tracePt t="72852" x="3340100" y="3589338"/>
          <p14:tracePt t="72868" x="3367088" y="3589338"/>
          <p14:tracePt t="72885" x="3384550" y="3589338"/>
          <p14:tracePt t="73088" x="3384550" y="3598863"/>
          <p14:tracePt t="73091" x="3384550" y="3616325"/>
          <p14:tracePt t="73100" x="3384550" y="3643313"/>
          <p14:tracePt t="73101" x="3384550" y="3697288"/>
          <p14:tracePt t="73119" x="3384550" y="3724275"/>
          <p14:tracePt t="73135" x="3384550" y="3759200"/>
          <p14:tracePt t="73151" x="3348038" y="3803650"/>
          <p14:tracePt t="73169" x="3330575" y="3822700"/>
          <p14:tracePt t="73185" x="3295650" y="3848100"/>
          <p14:tracePt t="73201" x="3251200" y="3902075"/>
          <p14:tracePt t="73219" x="3197225" y="3902075"/>
          <p14:tracePt t="73255" x="3197225" y="3919538"/>
          <p14:tracePt t="73258" x="3187700" y="3919538"/>
          <p14:tracePt t="73471" x="3170238" y="3919538"/>
          <p14:tracePt t="73490" x="3152775" y="3911600"/>
          <p14:tracePt t="73496" x="3133725" y="3911600"/>
          <p14:tracePt t="73498" x="3125788" y="3911600"/>
          <p14:tracePt t="73501" x="3081338" y="3894138"/>
          <p14:tracePt t="73518" x="3027363" y="3894138"/>
          <p14:tracePt t="73535" x="2965450" y="3857625"/>
          <p14:tracePt t="73552" x="2928938" y="3848100"/>
          <p14:tracePt t="73815" x="2928938" y="3840163"/>
          <p14:tracePt t="73825" x="2928938" y="3803650"/>
          <p14:tracePt t="73835" x="2928938" y="3768725"/>
          <p14:tracePt t="73840" x="2928938" y="3714750"/>
          <p14:tracePt t="73852" x="2938463" y="3633788"/>
          <p14:tracePt t="73852" x="2938463" y="3625850"/>
          <p14:tracePt t="73869" x="2973388" y="3581400"/>
          <p14:tracePt t="73886" x="2973388" y="3544888"/>
          <p14:tracePt t="73902" x="3000375" y="3500438"/>
          <p14:tracePt t="73919" x="3027363" y="3482975"/>
          <p14:tracePt t="73935" x="3027363" y="3465513"/>
          <p14:tracePt t="73980" x="3027363" y="3446463"/>
          <p14:tracePt t="74163" x="3027363" y="3455988"/>
          <p14:tracePt t="74171" x="3036888" y="3482975"/>
          <p14:tracePt t="74175" x="3044825" y="3527425"/>
          <p14:tracePt t="74184" x="3089275" y="3608388"/>
          <p14:tracePt t="74202" x="3125788" y="3660775"/>
          <p14:tracePt t="74218" x="3160713" y="3705225"/>
          <p14:tracePt t="74234" x="3187700" y="3741738"/>
          <p14:tracePt t="74252" x="3197225" y="3759200"/>
          <p14:tracePt t="74269" x="3197225" y="3776663"/>
          <p14:tracePt t="74471" x="3197225" y="3786188"/>
          <p14:tracePt t="74479" x="3187700" y="3822700"/>
          <p14:tracePt t="74492" x="3170238" y="3840163"/>
          <p14:tracePt t="74494" x="3152775" y="3857625"/>
          <p14:tracePt t="74502" x="3108325" y="3902075"/>
          <p14:tracePt t="74519" x="3089275" y="3919538"/>
          <p14:tracePt t="74535" x="3071813" y="3938588"/>
          <p14:tracePt t="74552" x="3054350" y="3956050"/>
          <p14:tracePt t="74591" x="3036888" y="3956050"/>
          <p14:tracePt t="74594" x="3027363" y="3956050"/>
          <p14:tracePt t="74603" x="2990850" y="3956050"/>
          <p14:tracePt t="74619" x="2938463" y="3946525"/>
          <p14:tracePt t="74636" x="2874963" y="3946525"/>
          <p14:tracePt t="74653" x="2830513" y="3946525"/>
          <p14:tracePt t="74669" x="2768600" y="3946525"/>
          <p14:tracePt t="74708" x="2751138" y="3946525"/>
          <p14:tracePt t="74731" x="2732088" y="3946525"/>
          <p14:tracePt t="74889" x="2732088" y="3929063"/>
          <p14:tracePt t="74914" x="2741613" y="3911600"/>
          <p14:tracePt t="74917" x="2741613" y="3902075"/>
          <p14:tracePt t="74934" x="2741613" y="3884613"/>
          <p14:tracePt t="74951" x="2776538" y="3848100"/>
          <p14:tracePt t="74953" x="2795588" y="3830638"/>
          <p14:tracePt t="74970" x="2822575" y="3803650"/>
          <p14:tracePt t="74987" x="2822575" y="3768725"/>
          <p14:tracePt t="75003" x="2840038" y="3732213"/>
          <p14:tracePt t="75020" x="2857500" y="3724275"/>
          <p14:tracePt t="75035" x="2874963" y="3687763"/>
          <p14:tracePt t="75053" x="2874963" y="3670300"/>
          <p14:tracePt t="75069" x="2894013" y="3652838"/>
          <p14:tracePt t="75085" x="2901950" y="3625850"/>
          <p14:tracePt t="75102" x="2911475" y="3625850"/>
          <p14:tracePt t="75119" x="2911475" y="3608388"/>
          <p14:tracePt t="75242" x="2919413" y="3608388"/>
          <p14:tracePt t="75253" x="2938463" y="3608388"/>
          <p14:tracePt t="75254" x="2955925" y="3589338"/>
          <p14:tracePt t="75268" x="3000375" y="3589338"/>
          <p14:tracePt t="75284" x="3036888" y="3589338"/>
          <p14:tracePt t="75301" x="3062288" y="3589338"/>
          <p14:tracePt t="75319" x="3098800" y="3589338"/>
          <p14:tracePt t="75382" x="3116263" y="3589338"/>
          <p14:tracePt t="75401" x="3125788" y="3589338"/>
          <p14:tracePt t="75404" x="3152775" y="3598863"/>
          <p14:tracePt t="75419" x="3179763" y="3598863"/>
          <p14:tracePt t="75436" x="3232150" y="3633788"/>
          <p14:tracePt t="75439" x="3251200" y="3633788"/>
          <p14:tracePt t="75453" x="3251200" y="3643313"/>
          <p14:tracePt t="75469" x="3251200" y="3660775"/>
          <p14:tracePt t="75630" x="3251200" y="3679825"/>
          <p14:tracePt t="75641" x="3251200" y="3697288"/>
          <p14:tracePt t="75649" x="3251200" y="3705225"/>
          <p14:tracePt t="75651" x="3251200" y="3724275"/>
          <p14:tracePt t="75668" x="3241675" y="3741738"/>
          <p14:tracePt t="75670" x="3224213" y="3776663"/>
          <p14:tracePt t="75686" x="3224213" y="3803650"/>
          <p14:tracePt t="75703" x="3205163" y="3822700"/>
          <p14:tracePt t="75719" x="3197225" y="3840163"/>
          <p14:tracePt t="75736" x="3179763" y="3840163"/>
          <p14:tracePt t="75752" x="3170238" y="3848100"/>
          <p14:tracePt t="75769" x="3160713" y="3857625"/>
          <p14:tracePt t="75786" x="3143250" y="3875088"/>
          <p14:tracePt t="75802" x="3125788" y="3884613"/>
          <p14:tracePt t="75840" x="3108325" y="3902075"/>
          <p14:tracePt t="75856" x="3098800" y="3902075"/>
          <p14:tracePt t="75869" x="3081338" y="3902075"/>
          <p14:tracePt t="75873" x="3071813" y="3902075"/>
          <p14:tracePt t="75886" x="3036888" y="3902075"/>
          <p14:tracePt t="75902" x="3000375" y="3902075"/>
          <p14:tracePt t="75919" x="2965450" y="3902075"/>
          <p14:tracePt t="75936" x="2938463" y="3902075"/>
          <p14:tracePt t="75952" x="2911475" y="3894138"/>
          <p14:tracePt t="75969" x="2884488" y="3884613"/>
          <p14:tracePt t="75986" x="2874963" y="3884613"/>
          <p14:tracePt t="76025" x="2857500" y="3867150"/>
          <p14:tracePt t="76049" x="2847975" y="3867150"/>
          <p14:tracePt t="76050" x="2840038" y="3867150"/>
          <p14:tracePt t="76072" x="2830513" y="3867150"/>
          <p14:tracePt t="76073" x="2813050" y="3867150"/>
          <p14:tracePt t="76085" x="2795588" y="3867150"/>
          <p14:tracePt t="76101" x="2776538" y="3848100"/>
          <p14:tracePt t="76141" x="2759075" y="3848100"/>
          <p14:tracePt t="76165" x="2751138" y="3840163"/>
          <p14:tracePt t="76167" x="2741613" y="3830638"/>
          <p14:tracePt t="76189" x="2724150" y="3830638"/>
          <p14:tracePt t="76190" x="2714625" y="3830638"/>
          <p14:tracePt t="76204" x="2697163" y="3830638"/>
          <p14:tracePt t="76220" x="2687638" y="3830638"/>
          <p14:tracePt t="76237" x="2679700" y="3830638"/>
          <p14:tracePt t="76252" x="2660650" y="3830638"/>
          <p14:tracePt t="76422" x="2660650" y="3840163"/>
          <p14:tracePt t="76445" x="2652713" y="3848100"/>
          <p14:tracePt t="76447" x="2643188" y="3857625"/>
          <p14:tracePt t="76468" x="2633663" y="3875088"/>
          <p14:tracePt t="76512" x="2616200" y="3875088"/>
          <p14:tracePt t="76561" x="2608263" y="3875088"/>
          <p14:tracePt t="76564" x="2598738" y="3875088"/>
          <p14:tracePt t="76572" x="2589213" y="3875088"/>
          <p14:tracePt t="76574" x="2571750" y="3875088"/>
          <p14:tracePt t="76588" x="2517775" y="3875088"/>
          <p14:tracePt t="76602" x="2500313" y="3884613"/>
          <p14:tracePt t="76619" x="2473325" y="3902075"/>
          <p14:tracePt t="76636" x="2446338" y="3919538"/>
          <p14:tracePt t="76652" x="2419350" y="3919538"/>
          <p14:tracePt t="76668" x="2411413" y="3919538"/>
          <p14:tracePt t="76686" x="2393950" y="3919538"/>
          <p14:tracePt t="76703" x="2374900" y="3919538"/>
          <p14:tracePt t="76719" x="2357438" y="3919538"/>
          <p14:tracePt t="76736" x="2339975" y="3919538"/>
          <p14:tracePt t="76774" x="2330450" y="3919538"/>
          <p14:tracePt t="76841" x="2330450" y="3894138"/>
          <p14:tracePt t="76845" x="2330450" y="3875088"/>
          <p14:tracePt t="76847" x="2330450" y="3857625"/>
          <p14:tracePt t="76852" x="2330450" y="3795713"/>
          <p14:tracePt t="76869" x="2330450" y="3732213"/>
          <p14:tracePt t="76886" x="2330450" y="3670300"/>
          <p14:tracePt t="76902" x="2330450" y="3616325"/>
          <p14:tracePt t="76919" x="2330450" y="3581400"/>
          <p14:tracePt t="76935" x="2330450" y="3554413"/>
          <p14:tracePt t="76952" x="2330450" y="3527425"/>
          <p14:tracePt t="76969" x="2330450" y="3517900"/>
          <p14:tracePt t="77170" x="2322513" y="3500438"/>
          <p14:tracePt t="77175" x="2295525" y="3473450"/>
          <p14:tracePt t="77186" x="2205038" y="3438525"/>
          <p14:tracePt t="77187" x="2125663" y="3375025"/>
          <p14:tracePt t="77203" x="2036763" y="3348038"/>
          <p14:tracePt t="77222" x="1973263" y="3330575"/>
          <p14:tracePt t="77238" x="1946275" y="3295650"/>
          <p14:tracePt t="77254" x="1893888" y="3268663"/>
          <p14:tracePt t="77270" x="1874838" y="3268663"/>
          <p14:tracePt t="77286" x="1857375" y="3268663"/>
          <p14:tracePt t="77303" x="1847850" y="3268663"/>
          <p14:tracePt t="77321" x="1830388" y="3268663"/>
          <p14:tracePt t="77337" x="1795463" y="3268663"/>
          <p14:tracePt t="77373" x="1795463" y="3259138"/>
          <p14:tracePt t="77387" x="1795463" y="3251200"/>
          <p14:tracePt t="77523" x="1795463" y="3268663"/>
          <p14:tracePt t="77528" x="1795463" y="3313113"/>
          <p14:tracePt t="77543" x="1795463" y="3375025"/>
          <p14:tracePt t="77553" x="1795463" y="3419475"/>
          <p14:tracePt t="77558" x="1803400" y="3473450"/>
          <p14:tracePt t="77570" x="1803400" y="3517900"/>
          <p14:tracePt t="77587" x="1803400" y="3554413"/>
          <p14:tracePt t="77663" x="1803400" y="3571875"/>
          <p14:tracePt t="77674" x="1822450" y="3571875"/>
          <p14:tracePt t="77676" x="1822450" y="3616325"/>
          <p14:tracePt t="77678" x="1822450" y="3625850"/>
          <p14:tracePt t="77730" x="1830388" y="3625850"/>
          <p14:tracePt t="77732" x="1839913" y="3625850"/>
          <p14:tracePt t="77743" x="1857375" y="3643313"/>
          <p14:tracePt t="77757" x="1874838" y="3660775"/>
          <p14:tracePt t="77760" x="1884363" y="3660775"/>
          <p14:tracePt t="77826" x="1901825" y="3660775"/>
          <p14:tracePt t="77838" x="1911350" y="3660775"/>
          <p14:tracePt t="77840" x="1928813" y="3660775"/>
          <p14:tracePt t="77842" x="1938338" y="3660775"/>
          <p14:tracePt t="77854" x="1965325" y="3660775"/>
          <p14:tracePt t="77854" x="1973263" y="3660775"/>
          <p14:tracePt t="77870" x="2000250" y="3660775"/>
          <p14:tracePt t="77887" x="2044700" y="3660775"/>
          <p14:tracePt t="77904" x="2081213" y="3660775"/>
          <p14:tracePt t="77920" x="2125663" y="3660775"/>
          <p14:tracePt t="77937" x="2160588" y="3660775"/>
          <p14:tracePt t="77953" x="2197100" y="3670300"/>
          <p14:tracePt t="77970" x="2241550" y="3687763"/>
          <p14:tracePt t="77987" x="2303463" y="3705225"/>
          <p14:tracePt t="78003" x="2357438" y="3724275"/>
          <p14:tracePt t="78020" x="2401888" y="3724275"/>
          <p14:tracePt t="78037" x="2428875" y="3724275"/>
          <p14:tracePt t="78054" x="2482850" y="3724275"/>
          <p14:tracePt t="78070" x="2517775" y="3724275"/>
          <p14:tracePt t="78087" x="2544763" y="3714750"/>
          <p14:tracePt t="78104" x="2598738" y="3714750"/>
          <p14:tracePt t="78121" x="2625725" y="3687763"/>
          <p14:tracePt t="78137" x="2670175" y="3670300"/>
          <p14:tracePt t="78170" x="2705100" y="3633788"/>
          <p14:tracePt t="78170" x="2705100" y="3625850"/>
          <p14:tracePt t="78174" x="2714625" y="3608388"/>
          <p14:tracePt t="78188" x="2751138" y="3581400"/>
          <p14:tracePt t="78205" x="2768600" y="3562350"/>
          <p14:tracePt t="78220" x="2776538" y="3536950"/>
          <p14:tracePt t="78238" x="2786063" y="3527425"/>
          <p14:tracePt t="78253" x="2803525" y="3509963"/>
          <p14:tracePt t="78271" x="2813050" y="3490913"/>
          <p14:tracePt t="78307" x="2813050" y="3482975"/>
          <p14:tracePt t="78330" x="2813050" y="3465513"/>
          <p14:tracePt t="78355" x="2830513" y="3465513"/>
          <p14:tracePt t="78472" x="2822575" y="3465513"/>
          <p14:tracePt t="78477" x="2803525" y="3438525"/>
          <p14:tracePt t="78479" x="2768600" y="3438525"/>
          <p14:tracePt t="78479" x="2759075" y="3438525"/>
          <p14:tracePt t="78487" x="2705100" y="3402013"/>
          <p14:tracePt t="78504" x="2625725" y="3384550"/>
          <p14:tracePt t="78521" x="2571750" y="3340100"/>
          <p14:tracePt t="78538" x="2517775" y="3313113"/>
          <p14:tracePt t="78554" x="2438400" y="3251200"/>
          <p14:tracePt t="78571" x="2374900" y="3214688"/>
          <p14:tracePt t="78588" x="2357438" y="3179763"/>
          <p14:tracePt t="78605" x="2295525" y="3133725"/>
          <p14:tracePt t="78622" x="2276475" y="3116263"/>
          <p14:tracePt t="78638" x="2241550" y="3116263"/>
          <p14:tracePt t="78654" x="2224088" y="3098800"/>
          <p14:tracePt t="78671" x="2197100" y="3081338"/>
          <p14:tracePt t="78688" x="2160588" y="3062288"/>
          <p14:tracePt t="78704" x="2116138" y="3054350"/>
          <p14:tracePt t="78722" x="2081213" y="3054350"/>
          <p14:tracePt t="78737" x="2071688" y="3054350"/>
          <p14:tracePt t="78754" x="2017713" y="3036888"/>
          <p14:tracePt t="78772" x="2017713" y="3017838"/>
          <p14:tracePt t="78787" x="1973263" y="3017838"/>
          <p14:tracePt t="78805" x="1955800" y="3017838"/>
          <p14:tracePt t="78822" x="1911350" y="3017838"/>
          <p14:tracePt t="78838" x="1866900" y="3017838"/>
          <p14:tracePt t="78854" x="1830388" y="3027363"/>
          <p14:tracePt t="78870" x="1776413" y="3036888"/>
          <p14:tracePt t="78888" x="1724025" y="3054350"/>
          <p14:tracePt t="78904" x="1679575" y="3089275"/>
          <p14:tracePt t="78921" x="1633538" y="3089275"/>
          <p14:tracePt t="78937" x="1598613" y="3089275"/>
          <p14:tracePt t="78955" x="1598613" y="3098800"/>
          <p14:tracePt t="78971" x="1598613" y="3116263"/>
          <p14:tracePt t="78988" x="1581150" y="3116263"/>
          <p14:tracePt t="79500" x="1581150" y="3125788"/>
          <p14:tracePt t="79502" x="1633538" y="3179763"/>
          <p14:tracePt t="79510" x="1670050" y="3259138"/>
          <p14:tracePt t="79528" x="1697038" y="3303588"/>
          <p14:tracePt t="79537" x="1724025" y="3375025"/>
          <p14:tracePt t="79555" x="1724025" y="3394075"/>
          <p14:tracePt t="79692" x="1724025" y="3402013"/>
          <p14:tracePt t="79696" x="1724025" y="3411538"/>
          <p14:tracePt t="79705" x="1741488" y="3411538"/>
          <p14:tracePt t="79706" x="1795463" y="3455988"/>
          <p14:tracePt t="79720" x="1847850" y="3455988"/>
          <p14:tracePt t="79738" x="1893888" y="3455988"/>
          <p14:tracePt t="79754" x="1946275" y="3455988"/>
          <p14:tracePt t="79771" x="1965325" y="3455988"/>
          <p14:tracePt t="79836" x="1973263" y="3455988"/>
          <p14:tracePt t="79839" x="2000250" y="3455988"/>
          <p14:tracePt t="79845" x="2044700" y="3482975"/>
          <p14:tracePt t="79854" x="2089150" y="3500438"/>
          <p14:tracePt t="79870" x="2143125" y="3500438"/>
          <p14:tracePt t="79888" x="2205038" y="3500438"/>
          <p14:tracePt t="79905" x="2268538" y="3500438"/>
          <p14:tracePt t="79921" x="2303463" y="3500438"/>
          <p14:tracePt t="79938" x="2374900" y="3500438"/>
          <p14:tracePt t="79954" x="2401888" y="3500438"/>
          <p14:tracePt t="79972" x="2419350" y="3500438"/>
          <p14:tracePt t="79988" x="2438400" y="3500438"/>
          <p14:tracePt t="80231" x="2419350" y="3482975"/>
          <p14:tracePt t="80232" x="2411413" y="3473450"/>
          <p14:tracePt t="80237" x="2393950" y="3438525"/>
          <p14:tracePt t="80240" x="2339975" y="3429000"/>
          <p14:tracePt t="80260" x="2303463" y="3429000"/>
          <p14:tracePt t="80270" x="2259013" y="3394075"/>
          <p14:tracePt t="80289" x="2179638" y="3348038"/>
          <p14:tracePt t="80306" x="2098675" y="3348038"/>
          <p14:tracePt t="80322" x="1990725" y="3340100"/>
          <p14:tracePt t="80342" x="1938338" y="3340100"/>
          <p14:tracePt t="80342" x="1928813" y="3340100"/>
          <p14:tracePt t="80356" x="1847850" y="3340100"/>
          <p14:tracePt t="80371" x="1803400" y="3340100"/>
          <p14:tracePt t="80389" x="1785938" y="3340100"/>
          <p14:tracePt t="80404" x="1768475" y="3340100"/>
          <p14:tracePt t="80421" x="1731963" y="3340100"/>
          <p14:tracePt t="80421" x="1724025" y="3340100"/>
          <p14:tracePt t="80460" x="1704975" y="3340100"/>
          <p14:tracePt t="80482" x="1704975" y="3348038"/>
          <p14:tracePt t="80494" x="1704975" y="3357563"/>
          <p14:tracePt t="80496" x="1704975" y="3375025"/>
          <p14:tracePt t="80507" x="1687513" y="3394075"/>
          <p14:tracePt t="80520" x="1670050" y="3411538"/>
          <p14:tracePt t="80537" x="1652588" y="3455988"/>
          <p14:tracePt t="80554" x="1652588" y="3509963"/>
          <p14:tracePt t="80570" x="1643063" y="3554413"/>
          <p14:tracePt t="80587" x="1643063" y="3625850"/>
          <p14:tracePt t="80604" x="1643063" y="3660775"/>
          <p14:tracePt t="80620" x="1643063" y="3697288"/>
          <p14:tracePt t="80637" x="1643063" y="3741738"/>
          <p14:tracePt t="80654" x="1643063" y="3759200"/>
          <p14:tracePt t="80670" x="1660525" y="3795713"/>
          <p14:tracePt t="80687" x="1714500" y="3822700"/>
          <p14:tracePt t="80704" x="1714500" y="3875088"/>
          <p14:tracePt t="80721" x="1724025" y="3875088"/>
          <p14:tracePt t="80737" x="1768475" y="3894138"/>
          <p14:tracePt t="80754" x="1803400" y="3919538"/>
          <p14:tracePt t="80770" x="1839913" y="3919538"/>
          <p14:tracePt t="80787" x="1901825" y="3919538"/>
          <p14:tracePt t="80804" x="1946275" y="3919538"/>
          <p14:tracePt t="80821" x="2017713" y="3919538"/>
          <p14:tracePt t="80821" x="2027238" y="3919538"/>
          <p14:tracePt t="80838" x="2098675" y="3919538"/>
          <p14:tracePt t="80854" x="2170113" y="3919538"/>
          <p14:tracePt t="80870" x="2224088" y="3919538"/>
          <p14:tracePt t="80888" x="2276475" y="3919538"/>
          <p14:tracePt t="80905" x="2330450" y="3919538"/>
          <p14:tracePt t="80923" x="2366963" y="3911600"/>
          <p14:tracePt t="80938" x="2419350" y="3902075"/>
          <p14:tracePt t="80955" x="2446338" y="3884613"/>
          <p14:tracePt t="80972" x="2465388" y="3867150"/>
          <p14:tracePt t="80988" x="2482850" y="3867150"/>
          <p14:tracePt t="80988" x="2490788" y="3857625"/>
          <p14:tracePt t="81007" x="2517775" y="3830638"/>
          <p14:tracePt t="81022" x="2544763" y="3803650"/>
          <p14:tracePt t="81039" x="2562225" y="3786188"/>
          <p14:tracePt t="81055" x="2562225" y="3751263"/>
          <p14:tracePt t="81072" x="2581275" y="3705225"/>
          <p14:tracePt t="81089" x="2598738" y="3670300"/>
          <p14:tracePt t="81105" x="2598738" y="3625850"/>
          <p14:tracePt t="81122" x="2598738" y="3608388"/>
          <p14:tracePt t="81138" x="2598738" y="3581400"/>
          <p14:tracePt t="81155" x="2598738" y="3571875"/>
          <p14:tracePt t="81191" x="2598738" y="3562350"/>
          <p14:tracePt t="81214" x="2598738" y="3544888"/>
          <p14:tracePt t="81228" x="2598738" y="3527425"/>
          <p14:tracePt t="81231" x="2598738" y="3517900"/>
          <p14:tracePt t="81238" x="2598738" y="3509963"/>
          <p14:tracePt t="81255" x="2598738" y="3490913"/>
          <p14:tracePt t="81271" x="2598738" y="3482975"/>
          <p14:tracePt t="81306" x="2598738" y="3465513"/>
          <p14:tracePt t="81332" x="2589213" y="3465513"/>
          <p14:tracePt t="81354" x="2571750" y="3465513"/>
          <p14:tracePt t="81361" x="2562225" y="3465513"/>
          <p14:tracePt t="81371" x="2544763" y="3465513"/>
          <p14:tracePt t="81373" x="2455863" y="3438525"/>
          <p14:tracePt t="81388" x="2419350" y="3438525"/>
          <p14:tracePt t="81388" x="2411413" y="3438525"/>
          <p14:tracePt t="81405" x="2322513" y="3438525"/>
          <p14:tracePt t="81421" x="2241550" y="3438525"/>
          <p14:tracePt t="81438" x="2143125" y="3438525"/>
          <p14:tracePt t="81456" x="2098675" y="3438525"/>
          <p14:tracePt t="81472" x="2044700" y="3438525"/>
          <p14:tracePt t="81472" x="2036763" y="3438525"/>
          <p14:tracePt t="81489" x="2009775" y="3438525"/>
          <p14:tracePt t="81506" x="1982788" y="3438525"/>
          <p14:tracePt t="81522" x="1955800" y="3438525"/>
          <p14:tracePt t="81779" x="1955800" y="3455988"/>
          <p14:tracePt t="81786" x="1955800" y="3490913"/>
          <p14:tracePt t="81790" x="1955800" y="3500438"/>
          <p14:tracePt t="81805" x="1919288" y="3544888"/>
          <p14:tracePt t="81807" x="1911350" y="3598863"/>
          <p14:tracePt t="81822" x="1884363" y="3643313"/>
          <p14:tracePt t="81838" x="1884363" y="3679825"/>
          <p14:tracePt t="81855" x="1884363" y="3732213"/>
          <p14:tracePt t="82048" x="1893888" y="3732213"/>
          <p14:tracePt t="82055" x="1911350" y="3732213"/>
          <p14:tracePt t="82071" x="1928813" y="3732213"/>
          <p14:tracePt t="82176" x="1911350" y="3732213"/>
          <p14:tracePt t="82178" x="1893888" y="3732213"/>
          <p14:tracePt t="82180" x="1866900" y="3732213"/>
          <p14:tracePt t="82187" x="1812925" y="3732213"/>
          <p14:tracePt t="82205" x="1776413" y="3732213"/>
          <p14:tracePt t="82222" x="1758950" y="3732213"/>
          <p14:tracePt t="82350" x="1741488" y="3732213"/>
          <p14:tracePt t="82354" x="1724025" y="3732213"/>
          <p14:tracePt t="82372" x="1704975" y="3741738"/>
          <p14:tracePt t="82376" x="1704975" y="3759200"/>
          <p14:tracePt t="82389" x="1697038" y="3759200"/>
          <p14:tracePt t="82406" x="1679575" y="3776663"/>
          <p14:tracePt t="82423" x="1660525" y="3795713"/>
          <p14:tracePt t="82439" x="1625600" y="3830638"/>
          <p14:tracePt t="82478" x="1608138" y="3857625"/>
          <p14:tracePt t="82483" x="1598613" y="3875088"/>
          <p14:tracePt t="82489" x="1562100" y="3929063"/>
          <p14:tracePt t="82506" x="1527175" y="3956050"/>
          <p14:tracePt t="82522" x="1500188" y="4017963"/>
          <p14:tracePt t="82539" x="1473200" y="4062413"/>
          <p14:tracePt t="82556" x="1446213" y="4108450"/>
          <p14:tracePt t="82572" x="1411288" y="4143375"/>
          <p14:tracePt t="82590" x="1411288" y="4170363"/>
          <p14:tracePt t="82590" x="1411288" y="4179888"/>
          <p14:tracePt t="82606" x="1393825" y="4197350"/>
          <p14:tracePt t="82665" x="1393825" y="4205288"/>
          <p14:tracePt t="82783" x="1411288" y="4224338"/>
          <p14:tracePt t="82787" x="1473200" y="4241800"/>
          <p14:tracePt t="82795" x="1509713" y="4268788"/>
          <p14:tracePt t="82805" x="1571625" y="4286250"/>
          <p14:tracePt t="82824" x="1625600" y="4286250"/>
          <p14:tracePt t="82841" x="1697038" y="4286250"/>
          <p14:tracePt t="82856" x="1768475" y="4286250"/>
          <p14:tracePt t="82874" x="1830388" y="4286250"/>
          <p14:tracePt t="82890" x="1893888" y="4286250"/>
          <p14:tracePt t="82906" x="1973263" y="4286250"/>
          <p14:tracePt t="82924" x="2027238" y="4286250"/>
          <p14:tracePt t="82939" x="2071688" y="4286250"/>
          <p14:tracePt t="82956" x="2133600" y="4286250"/>
          <p14:tracePt t="82972" x="2205038" y="4286250"/>
          <p14:tracePt t="82990" x="2251075" y="4286250"/>
          <p14:tracePt t="83007" x="2268538" y="4286250"/>
          <p14:tracePt t="83023" x="2286000" y="4286250"/>
          <p14:tracePt t="83181" x="2286000" y="4276725"/>
          <p14:tracePt t="83191" x="2286000" y="4268788"/>
          <p14:tracePt t="83194" x="2286000" y="4259263"/>
          <p14:tracePt t="83198" x="2286000" y="4241800"/>
          <p14:tracePt t="83205" x="2286000" y="4232275"/>
          <p14:tracePt t="83222" x="2276475" y="4197350"/>
          <p14:tracePt t="83240" x="2259013" y="4160838"/>
          <p14:tracePt t="83256" x="2259013" y="4152900"/>
          <p14:tracePt t="83272" x="2214563" y="4098925"/>
          <p14:tracePt t="83290" x="2197100" y="4062413"/>
          <p14:tracePt t="83307" x="2179638" y="4037013"/>
          <p14:tracePt t="83324" x="2160588" y="4017963"/>
          <p14:tracePt t="83339" x="2143125" y="4000500"/>
          <p14:tracePt t="83356" x="2125663" y="4000500"/>
          <p14:tracePt t="83389" x="2116138" y="3990975"/>
          <p14:tracePt t="83394" x="2116138" y="3983038"/>
          <p14:tracePt t="83407" x="2098675" y="3965575"/>
          <p14:tracePt t="83423" x="2081213" y="3938588"/>
          <p14:tracePt t="83439" x="2044700" y="3938588"/>
          <p14:tracePt t="83456" x="2017713" y="3919538"/>
          <p14:tracePt t="83473" x="2000250" y="3902075"/>
          <p14:tracePt t="83490" x="1973263" y="3894138"/>
          <p14:tracePt t="83507" x="1965325" y="3884613"/>
          <p14:tracePt t="83523" x="1946275" y="3884613"/>
          <p14:tracePt t="83927" x="1946275" y="3867150"/>
          <p14:tracePt t="83949" x="1955800" y="3848100"/>
          <p14:tracePt t="83971" x="1973263" y="3840163"/>
          <p14:tracePt t="84086" x="1982788" y="3822700"/>
          <p14:tracePt t="84089" x="1990725" y="3822700"/>
          <p14:tracePt t="84111" x="2009775" y="3803650"/>
          <p14:tracePt t="84125" x="2009775" y="3795713"/>
          <p14:tracePt t="84139" x="2009775" y="3786188"/>
          <p14:tracePt t="84670" x="2009775" y="3768725"/>
          <p14:tracePt t="84694" x="2017713" y="3768725"/>
          <p14:tracePt t="84695" x="2027238" y="3768725"/>
          <p14:tracePt t="86669" x="2036763" y="3768725"/>
          <p14:tracePt t="86681" x="2089150" y="3732213"/>
          <p14:tracePt t="86685" x="2125663" y="3724275"/>
          <p14:tracePt t="86691" x="2214563" y="3705225"/>
          <p14:tracePt t="86708" x="2295525" y="3705225"/>
          <p14:tracePt t="86725" x="2330450" y="3670300"/>
          <p14:tracePt t="86741" x="2347913" y="3670300"/>
          <p14:tracePt t="86786" x="2366963" y="3670300"/>
          <p14:tracePt t="86804" x="2401888" y="3670300"/>
          <p14:tracePt t="86808" x="2419350" y="3670300"/>
          <p14:tracePt t="86824" x="2446338" y="3670300"/>
          <p14:tracePt t="86825" x="2527300" y="3670300"/>
          <p14:tracePt t="86840" x="2581275" y="3670300"/>
          <p14:tracePt t="86857" x="2643188" y="3670300"/>
          <p14:tracePt t="86875" x="2652713" y="3670300"/>
          <p14:tracePt t="86891" x="2670175" y="3670300"/>
          <p14:tracePt t="86908" x="2687638" y="3670300"/>
          <p14:tracePt t="86924" x="2714625" y="3670300"/>
          <p14:tracePt t="86941" x="2751138" y="3670300"/>
          <p14:tracePt t="86958" x="2803525" y="3670300"/>
          <p14:tracePt t="86974" x="2867025" y="3670300"/>
          <p14:tracePt t="86974" x="2874963" y="3670300"/>
          <p14:tracePt t="86992" x="2955925" y="3660775"/>
          <p14:tracePt t="87008" x="3009900" y="3660775"/>
          <p14:tracePt t="87024" x="3062288" y="3660775"/>
          <p14:tracePt t="87024" x="3071813" y="3660775"/>
          <p14:tracePt t="87043" x="3125788" y="3660775"/>
          <p14:tracePt t="87043" x="0" y="0"/>
        </p14:tracePtLst>
        <p14:tracePtLst>
          <p14:tracePt t="91728" x="4946650" y="3990975"/>
          <p14:tracePt t="91971" x="4956175" y="3956050"/>
          <p14:tracePt t="91975" x="4973638" y="3929063"/>
          <p14:tracePt t="91993" x="4991100" y="3902075"/>
          <p14:tracePt t="92001" x="5010150" y="3857625"/>
          <p14:tracePt t="92011" x="5018088" y="3822700"/>
          <p14:tracePt t="92011" x="5027613" y="3822700"/>
          <p14:tracePt t="92028" x="5027613" y="3768725"/>
          <p14:tracePt t="92045" x="5027613" y="3741738"/>
          <p14:tracePt t="92060" x="5027613" y="3714750"/>
          <p14:tracePt t="92077" x="5027613" y="3687763"/>
          <p14:tracePt t="92094" x="5027613" y="3679825"/>
          <p14:tracePt t="92110" x="5027613" y="3660775"/>
          <p14:tracePt t="92126" x="5027613" y="3643313"/>
          <p14:tracePt t="92170" x="5027613" y="3625850"/>
          <p14:tracePt t="92183" x="5027613" y="3608388"/>
          <p14:tracePt t="92193" x="5027613" y="3598863"/>
          <p14:tracePt t="92196" x="4973638" y="3562350"/>
          <p14:tracePt t="92210" x="4911725" y="3544888"/>
          <p14:tracePt t="92227" x="4830763" y="3517900"/>
          <p14:tracePt t="92244" x="4776788" y="3509963"/>
          <p14:tracePt t="92261" x="4724400" y="3490913"/>
          <p14:tracePt t="92276" x="4660900" y="3473450"/>
          <p14:tracePt t="92295" x="4608513" y="3473450"/>
          <p14:tracePt t="92311" x="4562475" y="3473450"/>
          <p14:tracePt t="92311" x="4554538" y="3473450"/>
          <p14:tracePt t="92328" x="4518025" y="3500438"/>
          <p14:tracePt t="92343" x="4500563" y="3509963"/>
          <p14:tracePt t="92361" x="4465638" y="3544888"/>
          <p14:tracePt t="92378" x="4438650" y="3589338"/>
          <p14:tracePt t="92393" x="4419600" y="3625850"/>
          <p14:tracePt t="92411" x="4402138" y="3670300"/>
          <p14:tracePt t="92427" x="4384675" y="3705225"/>
          <p14:tracePt t="92444" x="4384675" y="3732213"/>
          <p14:tracePt t="92460" x="4384675" y="3776663"/>
          <p14:tracePt t="92477" x="4384675" y="3830638"/>
          <p14:tracePt t="92495" x="4394200" y="3875088"/>
          <p14:tracePt t="92510" x="4419600" y="3938588"/>
          <p14:tracePt t="92527" x="4446588" y="4000500"/>
          <p14:tracePt t="92527" x="4456113" y="4010025"/>
          <p14:tracePt t="92545" x="4491038" y="4054475"/>
          <p14:tracePt t="92560" x="4554538" y="4098925"/>
          <p14:tracePt t="92578" x="4625975" y="4143375"/>
          <p14:tracePt t="92594" x="4724400" y="4179888"/>
          <p14:tracePt t="92611" x="4803775" y="4187825"/>
          <p14:tracePt t="92627" x="4875213" y="4187825"/>
          <p14:tracePt t="92645" x="4902200" y="4187825"/>
          <p14:tracePt t="92661" x="4938713" y="4187825"/>
          <p14:tracePt t="92676" x="4973638" y="4179888"/>
          <p14:tracePt t="92694" x="4991100" y="4160838"/>
          <p14:tracePt t="92711" x="5010150" y="4160838"/>
          <p14:tracePt t="92727" x="5037138" y="4160838"/>
          <p14:tracePt t="92745" x="5054600" y="4143375"/>
          <p14:tracePt t="92760" x="5054600" y="4133850"/>
          <p14:tracePt t="92778" x="5143500" y="4044950"/>
          <p14:tracePt t="92778" x="5153025" y="4037013"/>
          <p14:tracePt t="92795" x="5153025" y="4017963"/>
          <p14:tracePt t="92810" x="5205413" y="3965575"/>
          <p14:tracePt t="92810" x="5214938" y="3965575"/>
          <p14:tracePt t="92828" x="5214938" y="3956050"/>
          <p14:tracePt t="92844" x="5251450" y="3938588"/>
          <p14:tracePt t="92861" x="5276850" y="3919538"/>
          <p14:tracePt t="92878" x="5330825" y="3902075"/>
          <p14:tracePt t="92895" x="5375275" y="3884613"/>
          <p14:tracePt t="92911" x="5438775" y="3875088"/>
          <p14:tracePt t="92927" x="5510213" y="3840163"/>
          <p14:tracePt t="92944" x="5545138" y="3830638"/>
          <p14:tracePt t="92960" x="5599113" y="3795713"/>
          <p14:tracePt t="92978" x="5653088" y="3759200"/>
          <p14:tracePt t="92994" x="5705475" y="3741738"/>
          <p14:tracePt t="93010" x="5768975" y="3714750"/>
          <p14:tracePt t="93028" x="5830888" y="3679825"/>
          <p14:tracePt t="93044" x="5884863" y="3660775"/>
          <p14:tracePt t="93061" x="5946775" y="3616325"/>
          <p14:tracePt t="93077" x="6000750" y="3589338"/>
          <p14:tracePt t="93094" x="6054725" y="3571875"/>
          <p14:tracePt t="93094" x="6072188" y="3562350"/>
          <p14:tracePt t="93111" x="6116638" y="3536950"/>
          <p14:tracePt t="93128" x="6153150" y="3527425"/>
          <p14:tracePt t="93145" x="6170613" y="3509963"/>
          <p14:tracePt t="93160" x="6205538" y="3490913"/>
          <p14:tracePt t="93177" x="6232525" y="3473450"/>
          <p14:tracePt t="93195" x="6269038" y="3473450"/>
          <p14:tracePt t="93210" x="6303963" y="3465513"/>
          <p14:tracePt t="93228" x="6419850" y="3455988"/>
          <p14:tracePt t="93244" x="6500813" y="3455988"/>
          <p14:tracePt t="93262" x="6545263" y="3455988"/>
          <p14:tracePt t="93279" x="6599238" y="3465513"/>
          <p14:tracePt t="93294" x="6643688" y="3465513"/>
          <p14:tracePt t="93311" x="6705600" y="3490913"/>
          <p14:tracePt t="93328" x="6742113" y="3500438"/>
          <p14:tracePt t="93328" x="6742113" y="3509963"/>
          <p14:tracePt t="93455" x="6732588" y="3509963"/>
          <p14:tracePt t="93467" x="6724650" y="3509963"/>
          <p14:tracePt t="93476" x="6697663" y="3509963"/>
          <p14:tracePt t="93478" x="6589713" y="3554413"/>
          <p14:tracePt t="93493" x="6473825" y="3598863"/>
          <p14:tracePt t="93510" x="6367463" y="3643313"/>
          <p14:tracePt t="93526" x="6215063" y="3724275"/>
          <p14:tracePt t="93544" x="6089650" y="3786188"/>
          <p14:tracePt t="93560" x="6000750" y="3840163"/>
          <p14:tracePt t="93576" x="5911850" y="3884613"/>
          <p14:tracePt t="93594" x="5830888" y="3919538"/>
          <p14:tracePt t="93609" x="5759450" y="3946525"/>
          <p14:tracePt t="93627" x="5715000" y="3965575"/>
          <p14:tracePt t="93643" x="5653088" y="3965575"/>
          <p14:tracePt t="93660" x="5581650" y="3965575"/>
          <p14:tracePt t="93677" x="5510213" y="3965575"/>
          <p14:tracePt t="93693" x="5438775" y="3965575"/>
          <p14:tracePt t="93710" x="5357813" y="4000500"/>
          <p14:tracePt t="93727" x="5322888" y="4017963"/>
          <p14:tracePt t="93743" x="5303838" y="4017963"/>
          <p14:tracePt t="93760" x="5286375" y="4037013"/>
          <p14:tracePt t="93776" x="5276850" y="4037013"/>
          <p14:tracePt t="94022" x="5276850" y="4044950"/>
          <p14:tracePt t="94024" x="5295900" y="4054475"/>
          <p14:tracePt t="94025" x="5340350" y="4054475"/>
          <p14:tracePt t="94025" x="5348288" y="4054475"/>
          <p14:tracePt t="94034" x="5394325" y="4071938"/>
          <p14:tracePt t="94044" x="5473700" y="4071938"/>
          <p14:tracePt t="94060" x="5545138" y="4089400"/>
          <p14:tracePt t="94078" x="5599113" y="4108450"/>
          <p14:tracePt t="94095" x="5661025" y="4108450"/>
          <p14:tracePt t="94111" x="5715000" y="4108450"/>
          <p14:tracePt t="94128" x="5776913" y="4108450"/>
          <p14:tracePt t="94145" x="5813425" y="4108450"/>
          <p14:tracePt t="94145" x="5822950" y="4108450"/>
          <p14:tracePt t="94163" x="5857875" y="4108450"/>
          <p14:tracePt t="94206" x="5875338" y="4108450"/>
          <p14:tracePt t="94238" x="5884863" y="4116388"/>
          <p14:tracePt t="94241" x="5894388" y="4125913"/>
          <p14:tracePt t="94541" x="5902325" y="4125913"/>
          <p14:tracePt t="94542" x="5911850" y="4125913"/>
          <p14:tracePt t="94567" x="5929313" y="4125913"/>
          <p14:tracePt t="94568" x="6000750" y="4133850"/>
          <p14:tracePt t="94577" x="6054725" y="4133850"/>
          <p14:tracePt t="94594" x="6089650" y="4133850"/>
          <p14:tracePt t="94611" x="6134100" y="4133850"/>
          <p14:tracePt t="94627" x="6197600" y="4133850"/>
          <p14:tracePt t="94644" x="6215063" y="4133850"/>
          <p14:tracePt t="94662" x="6232525" y="4125913"/>
          <p14:tracePt t="94678" x="6251575" y="4116388"/>
          <p14:tracePt t="94695" x="6276975" y="4098925"/>
          <p14:tracePt t="94712" x="6296025" y="4081463"/>
          <p14:tracePt t="94728" x="6340475" y="4062413"/>
          <p14:tracePt t="94745" x="6394450" y="4037013"/>
          <p14:tracePt t="94762" x="6411913" y="4010025"/>
          <p14:tracePt t="94778" x="6438900" y="3983038"/>
          <p14:tracePt t="94795" x="6465888" y="3983038"/>
          <p14:tracePt t="94812" x="6491288" y="3983038"/>
          <p14:tracePt t="94828" x="6510338" y="3983038"/>
          <p14:tracePt t="94897" x="6518275" y="3983038"/>
          <p14:tracePt t="94901" x="6527800" y="3983038"/>
          <p14:tracePt t="94903" x="6537325" y="3983038"/>
          <p14:tracePt t="94911" x="6554788" y="3983038"/>
          <p14:tracePt t="94928" x="6599238" y="3983038"/>
          <p14:tracePt t="94946" x="6634163" y="3983038"/>
          <p14:tracePt t="94961" x="6661150" y="3983038"/>
          <p14:tracePt t="94961" x="6670675" y="3983038"/>
          <p14:tracePt t="94980" x="6680200" y="3983038"/>
          <p14:tracePt t="95222" x="6705600" y="3983038"/>
          <p14:tracePt t="95226" x="6742113" y="3956050"/>
          <p14:tracePt t="95245" x="6786563" y="3919538"/>
          <p14:tracePt t="95248" x="6823075" y="3902075"/>
          <p14:tracePt t="95248" x="6823075" y="3894138"/>
          <p14:tracePt t="95262" x="6867525" y="3848100"/>
          <p14:tracePt t="95278" x="6919913" y="3803650"/>
          <p14:tracePt t="95295" x="6938963" y="3776663"/>
          <p14:tracePt t="95313" x="6956425" y="3751263"/>
          <p14:tracePt t="95328" x="6965950" y="3724275"/>
          <p14:tracePt t="95345" x="6983413" y="3724275"/>
          <p14:tracePt t="95721" x="7018338" y="3697288"/>
          <p14:tracePt t="95723" x="7045325" y="3697288"/>
          <p14:tracePt t="95724" x="7054850" y="3697288"/>
          <p14:tracePt t="95727" x="7161213" y="3697288"/>
          <p14:tracePt t="95745" x="7232650" y="3697288"/>
          <p14:tracePt t="95762" x="7286625" y="3714750"/>
          <p14:tracePt t="96211" x="7286625" y="3732213"/>
          <p14:tracePt t="96213" x="7286625" y="3751263"/>
          <p14:tracePt t="96219" x="7277100" y="3776663"/>
          <p14:tracePt t="96228" x="7259638" y="3803650"/>
          <p14:tracePt t="96245" x="7259638" y="3822700"/>
          <p14:tracePt t="97007" x="7251700" y="3830638"/>
          <p14:tracePt t="97011" x="7251700" y="3840163"/>
          <p14:tracePt t="97034" x="7224713" y="3857625"/>
          <p14:tracePt t="97039" x="7205663" y="3857625"/>
          <p14:tracePt t="97046" x="7180263" y="3875088"/>
          <p14:tracePt t="97063" x="7170738" y="3884613"/>
          <p14:tracePt t="97079" x="7170738" y="3894138"/>
          <p14:tracePt t="97096" x="7153275" y="3894138"/>
          <p14:tracePt t="97153" x="7134225" y="3894138"/>
          <p14:tracePt t="97164" x="7116763" y="3894138"/>
          <p14:tracePt t="97175" x="7099300" y="3902075"/>
          <p14:tracePt t="97661" x="7089775" y="3929063"/>
          <p14:tracePt t="97663" x="7089775" y="3956050"/>
          <p14:tracePt t="97667" x="7062788" y="4000500"/>
          <p14:tracePt t="97678" x="7045325" y="4098925"/>
          <p14:tracePt t="97695" x="7018338" y="4179888"/>
          <p14:tracePt t="97712" x="6991350" y="4232275"/>
          <p14:tracePt t="97728" x="6973888" y="4268788"/>
          <p14:tracePt t="9772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Example of Generalized Input Impedance</a:t>
            </a:r>
            <a:endParaRPr lang="en-US" sz="4000" dirty="0"/>
          </a:p>
        </p:txBody>
      </p:sp>
      <p:grpSp>
        <p:nvGrpSpPr>
          <p:cNvPr id="9" name="Group 8"/>
          <p:cNvGrpSpPr/>
          <p:nvPr/>
        </p:nvGrpSpPr>
        <p:grpSpPr>
          <a:xfrm>
            <a:off x="346502" y="529709"/>
            <a:ext cx="8047429" cy="2886841"/>
            <a:chOff x="346502" y="529709"/>
            <a:chExt cx="8047429" cy="2886841"/>
          </a:xfrm>
        </p:grpSpPr>
        <p:grpSp>
          <p:nvGrpSpPr>
            <p:cNvPr id="227" name="Group 226"/>
            <p:cNvGrpSpPr/>
            <p:nvPr/>
          </p:nvGrpSpPr>
          <p:grpSpPr>
            <a:xfrm>
              <a:off x="3035300" y="750332"/>
              <a:ext cx="2743200" cy="2502932"/>
              <a:chOff x="3810000" y="1295400"/>
              <a:chExt cx="2743200" cy="2502932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>
                <a:off x="4000500" y="1697004"/>
                <a:ext cx="914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3" name="Group 172"/>
              <p:cNvGrpSpPr/>
              <p:nvPr/>
            </p:nvGrpSpPr>
            <p:grpSpPr>
              <a:xfrm rot="16200000">
                <a:off x="4469408" y="2566184"/>
                <a:ext cx="838200" cy="128983"/>
                <a:chOff x="1276350" y="1628775"/>
                <a:chExt cx="838200" cy="128983"/>
              </a:xfrm>
            </p:grpSpPr>
            <p:cxnSp>
              <p:nvCxnSpPr>
                <p:cNvPr id="174" name="Straight Connector 173"/>
                <p:cNvCxnSpPr/>
                <p:nvPr/>
              </p:nvCxnSpPr>
              <p:spPr>
                <a:xfrm flipV="1">
                  <a:off x="1276350" y="1643062"/>
                  <a:ext cx="76200" cy="502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5" name="Group 174"/>
                <p:cNvGrpSpPr/>
                <p:nvPr/>
              </p:nvGrpSpPr>
              <p:grpSpPr>
                <a:xfrm>
                  <a:off x="1333500" y="163393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189" name="Straight Connector 188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" name="Group 175"/>
                <p:cNvGrpSpPr/>
                <p:nvPr/>
              </p:nvGrpSpPr>
              <p:grpSpPr>
                <a:xfrm>
                  <a:off x="1466850" y="163393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187" name="Straight Connector 186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7" name="Group 176"/>
                <p:cNvGrpSpPr/>
                <p:nvPr/>
              </p:nvGrpSpPr>
              <p:grpSpPr>
                <a:xfrm>
                  <a:off x="1607344" y="163135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185" name="Straight Connector 184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8" name="Group 177"/>
                <p:cNvGrpSpPr/>
                <p:nvPr/>
              </p:nvGrpSpPr>
              <p:grpSpPr>
                <a:xfrm>
                  <a:off x="1752600" y="163135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9" name="Group 178"/>
                <p:cNvGrpSpPr/>
                <p:nvPr/>
              </p:nvGrpSpPr>
              <p:grpSpPr>
                <a:xfrm>
                  <a:off x="1893094" y="1628775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181" name="Straight Connector 180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0" name="Straight Connector 179"/>
                <p:cNvCxnSpPr/>
                <p:nvPr/>
              </p:nvCxnSpPr>
              <p:spPr>
                <a:xfrm flipH="1" flipV="1">
                  <a:off x="2038350" y="1633934"/>
                  <a:ext cx="76200" cy="6191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1" name="Straight Connector 190"/>
              <p:cNvCxnSpPr/>
              <p:nvPr/>
            </p:nvCxnSpPr>
            <p:spPr>
              <a:xfrm flipV="1">
                <a:off x="4894419" y="1682708"/>
                <a:ext cx="0" cy="5486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4003693" y="3432737"/>
                <a:ext cx="914400" cy="515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4885929" y="3013246"/>
                <a:ext cx="0" cy="42976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Oval 193"/>
              <p:cNvSpPr/>
              <p:nvPr/>
            </p:nvSpPr>
            <p:spPr>
              <a:xfrm>
                <a:off x="3810000" y="1603546"/>
                <a:ext cx="182880" cy="18288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3814427" y="3356146"/>
                <a:ext cx="182880" cy="18288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0" name="Group 209"/>
              <p:cNvGrpSpPr/>
              <p:nvPr/>
            </p:nvGrpSpPr>
            <p:grpSpPr>
              <a:xfrm>
                <a:off x="5410200" y="2404457"/>
                <a:ext cx="844599" cy="476250"/>
                <a:chOff x="6693966" y="2493980"/>
                <a:chExt cx="844599" cy="476250"/>
              </a:xfrm>
            </p:grpSpPr>
            <p:grpSp>
              <p:nvGrpSpPr>
                <p:cNvPr id="207" name="Group 206"/>
                <p:cNvGrpSpPr/>
                <p:nvPr/>
              </p:nvGrpSpPr>
              <p:grpSpPr>
                <a:xfrm>
                  <a:off x="6693966" y="2493980"/>
                  <a:ext cx="844599" cy="476250"/>
                  <a:chOff x="6693966" y="2315385"/>
                  <a:chExt cx="844599" cy="824055"/>
                </a:xfrm>
              </p:grpSpPr>
              <p:cxnSp>
                <p:nvCxnSpPr>
                  <p:cNvPr id="2054" name="Straight Connector 2053"/>
                  <p:cNvCxnSpPr/>
                  <p:nvPr/>
                </p:nvCxnSpPr>
                <p:spPr>
                  <a:xfrm>
                    <a:off x="7124700" y="2315385"/>
                    <a:ext cx="0" cy="20882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55" name="Freeform 2054"/>
                  <p:cNvSpPr/>
                  <p:nvPr/>
                </p:nvSpPr>
                <p:spPr>
                  <a:xfrm>
                    <a:off x="6693966" y="2331364"/>
                    <a:ext cx="844599" cy="265253"/>
                  </a:xfrm>
                  <a:custGeom>
                    <a:avLst/>
                    <a:gdLst>
                      <a:gd name="connsiteX0" fmla="*/ 0 w 844599"/>
                      <a:gd name="connsiteY0" fmla="*/ 258273 h 265253"/>
                      <a:gd name="connsiteX1" fmla="*/ 439750 w 844599"/>
                      <a:gd name="connsiteY1" fmla="*/ 7 h 265253"/>
                      <a:gd name="connsiteX2" fmla="*/ 844599 w 844599"/>
                      <a:gd name="connsiteY2" fmla="*/ 265253 h 2652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44599" h="265253">
                        <a:moveTo>
                          <a:pt x="0" y="258273"/>
                        </a:moveTo>
                        <a:cubicBezTo>
                          <a:pt x="149492" y="128558"/>
                          <a:pt x="298984" y="-1156"/>
                          <a:pt x="439750" y="7"/>
                        </a:cubicBezTo>
                        <a:cubicBezTo>
                          <a:pt x="580517" y="1170"/>
                          <a:pt x="712558" y="133211"/>
                          <a:pt x="844599" y="265253"/>
                        </a:cubicBezTo>
                      </a:path>
                    </a:pathLst>
                  </a:cu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57" name="Straight Connector 2056"/>
                  <p:cNvCxnSpPr>
                    <a:stCxn id="2055" idx="0"/>
                  </p:cNvCxnSpPr>
                  <p:nvPr/>
                </p:nvCxnSpPr>
                <p:spPr>
                  <a:xfrm>
                    <a:off x="6693966" y="2589637"/>
                    <a:ext cx="316434" cy="39964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/>
                  <p:cNvCxnSpPr/>
                  <p:nvPr/>
                </p:nvCxnSpPr>
                <p:spPr>
                  <a:xfrm flipH="1">
                    <a:off x="7222131" y="2588505"/>
                    <a:ext cx="316434" cy="39964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9" name="Straight Connector 2058"/>
                  <p:cNvCxnSpPr/>
                  <p:nvPr/>
                </p:nvCxnSpPr>
                <p:spPr>
                  <a:xfrm>
                    <a:off x="7010400" y="2988148"/>
                    <a:ext cx="211731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0" name="Oval 2059"/>
                  <p:cNvSpPr/>
                  <p:nvPr/>
                </p:nvSpPr>
                <p:spPr>
                  <a:xfrm>
                    <a:off x="7010400" y="2941320"/>
                    <a:ext cx="228600" cy="18288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1" name="Rectangle 2060"/>
                  <p:cNvSpPr/>
                  <p:nvPr/>
                </p:nvSpPr>
                <p:spPr>
                  <a:xfrm>
                    <a:off x="7010400" y="3048000"/>
                    <a:ext cx="228600" cy="9144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63" name="Straight Connector 2062"/>
                  <p:cNvCxnSpPr/>
                  <p:nvPr/>
                </p:nvCxnSpPr>
                <p:spPr>
                  <a:xfrm flipH="1" flipV="1">
                    <a:off x="6934200" y="2391586"/>
                    <a:ext cx="76200" cy="21289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5" name="Straight Connector 2064"/>
                  <p:cNvCxnSpPr/>
                  <p:nvPr/>
                </p:nvCxnSpPr>
                <p:spPr>
                  <a:xfrm flipH="1" flipV="1">
                    <a:off x="6781800" y="2529304"/>
                    <a:ext cx="76200" cy="10993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Connector 215"/>
                  <p:cNvCxnSpPr/>
                  <p:nvPr/>
                </p:nvCxnSpPr>
                <p:spPr>
                  <a:xfrm flipV="1">
                    <a:off x="7222131" y="2386990"/>
                    <a:ext cx="84634" cy="21749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/>
                  <p:cNvCxnSpPr/>
                  <p:nvPr/>
                </p:nvCxnSpPr>
                <p:spPr>
                  <a:xfrm flipV="1">
                    <a:off x="7380348" y="2528747"/>
                    <a:ext cx="78817" cy="11383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8" name="Straight Connector 2077"/>
                  <p:cNvCxnSpPr/>
                  <p:nvPr/>
                </p:nvCxnSpPr>
                <p:spPr>
                  <a:xfrm>
                    <a:off x="6737883" y="2549762"/>
                    <a:ext cx="43917" cy="5471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Straight Connector 236"/>
                  <p:cNvCxnSpPr/>
                  <p:nvPr/>
                </p:nvCxnSpPr>
                <p:spPr>
                  <a:xfrm>
                    <a:off x="6856255" y="2477517"/>
                    <a:ext cx="43917" cy="7224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39"/>
                  <p:cNvCxnSpPr/>
                  <p:nvPr/>
                </p:nvCxnSpPr>
                <p:spPr>
                  <a:xfrm>
                    <a:off x="7030613" y="2357441"/>
                    <a:ext cx="21958" cy="12007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5" name="Group 204"/>
                  <p:cNvGrpSpPr/>
                  <p:nvPr/>
                </p:nvGrpSpPr>
                <p:grpSpPr>
                  <a:xfrm flipH="1">
                    <a:off x="7184758" y="2356831"/>
                    <a:ext cx="314688" cy="247040"/>
                    <a:chOff x="6890283" y="2509841"/>
                    <a:chExt cx="314688" cy="247040"/>
                  </a:xfrm>
                </p:grpSpPr>
                <p:cxnSp>
                  <p:nvCxnSpPr>
                    <p:cNvPr id="243" name="Straight Connector 242"/>
                    <p:cNvCxnSpPr/>
                    <p:nvPr/>
                  </p:nvCxnSpPr>
                  <p:spPr>
                    <a:xfrm>
                      <a:off x="6890283" y="2702162"/>
                      <a:ext cx="43917" cy="5471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" name="Straight Connector 243"/>
                    <p:cNvCxnSpPr/>
                    <p:nvPr/>
                  </p:nvCxnSpPr>
                  <p:spPr>
                    <a:xfrm>
                      <a:off x="7008655" y="2629917"/>
                      <a:ext cx="43917" cy="7224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" name="Straight Connector 244"/>
                    <p:cNvCxnSpPr/>
                    <p:nvPr/>
                  </p:nvCxnSpPr>
                  <p:spPr>
                    <a:xfrm>
                      <a:off x="7183013" y="2509841"/>
                      <a:ext cx="21958" cy="12007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9" name="Straight Arrow Connector 208"/>
                <p:cNvCxnSpPr>
                  <a:stCxn id="2060" idx="0"/>
                </p:cNvCxnSpPr>
                <p:nvPr/>
              </p:nvCxnSpPr>
              <p:spPr>
                <a:xfrm flipV="1">
                  <a:off x="7124700" y="2639235"/>
                  <a:ext cx="212457" cy="216495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2" name="Rectangle 211"/>
              <p:cNvSpPr/>
              <p:nvPr/>
            </p:nvSpPr>
            <p:spPr>
              <a:xfrm>
                <a:off x="4643692" y="1957028"/>
                <a:ext cx="1909508" cy="12711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4876800" y="2362200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b="1" i="1" baseline="-25000" dirty="0" err="1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en-US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8" name="TextBox 267"/>
              <p:cNvSpPr txBox="1"/>
              <p:nvPr/>
            </p:nvSpPr>
            <p:spPr>
              <a:xfrm>
                <a:off x="3915698" y="3429000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'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3991898" y="1295400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b'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3402853" y="714375"/>
              <a:ext cx="711947" cy="369332"/>
              <a:chOff x="4176561" y="1154668"/>
              <a:chExt cx="711947" cy="369332"/>
            </a:xfrm>
          </p:grpSpPr>
          <p:cxnSp>
            <p:nvCxnSpPr>
              <p:cNvPr id="220" name="Straight Arrow Connector 219"/>
              <p:cNvCxnSpPr/>
              <p:nvPr/>
            </p:nvCxnSpPr>
            <p:spPr>
              <a:xfrm>
                <a:off x="4176561" y="1524000"/>
                <a:ext cx="7119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TextBox 273"/>
              <p:cNvSpPr txBox="1"/>
              <p:nvPr/>
            </p:nvSpPr>
            <p:spPr>
              <a:xfrm>
                <a:off x="4336500" y="1154668"/>
                <a:ext cx="36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b="1" i="1" baseline="-25000" dirty="0" err="1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en-US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85800" y="1969532"/>
              <a:ext cx="381000" cy="76200"/>
              <a:chOff x="685800" y="2514600"/>
              <a:chExt cx="381000" cy="762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685800" y="2514600"/>
                <a:ext cx="381000" cy="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62000" y="2590800"/>
                <a:ext cx="228600" cy="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 flipV="1">
              <a:off x="876300" y="1131332"/>
              <a:ext cx="0" cy="83820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76300" y="2045732"/>
              <a:ext cx="0" cy="83820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/>
            <p:cNvGrpSpPr/>
            <p:nvPr/>
          </p:nvGrpSpPr>
          <p:grpSpPr>
            <a:xfrm>
              <a:off x="1276350" y="1083707"/>
              <a:ext cx="838200" cy="128983"/>
              <a:chOff x="1276350" y="1628775"/>
              <a:chExt cx="838200" cy="128983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1276350" y="1643062"/>
                <a:ext cx="76200" cy="50204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6"/>
              <p:cNvGrpSpPr/>
              <p:nvPr/>
            </p:nvGrpSpPr>
            <p:grpSpPr>
              <a:xfrm>
                <a:off x="1333500" y="163393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/>
              <p:cNvGrpSpPr/>
              <p:nvPr/>
            </p:nvGrpSpPr>
            <p:grpSpPr>
              <a:xfrm>
                <a:off x="1466850" y="163393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1607344" y="163135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1752600" y="163135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1893094" y="1628775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 flipH="1" flipV="1">
                <a:off x="2038350" y="1633934"/>
                <a:ext cx="76200" cy="61912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876300" y="1143039"/>
              <a:ext cx="419100" cy="515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095500" y="1148590"/>
              <a:ext cx="914400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79493" y="2878772"/>
              <a:ext cx="1280160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098693" y="2884323"/>
              <a:ext cx="914400" cy="515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/>
            <p:nvPr/>
          </p:nvSpPr>
          <p:spPr>
            <a:xfrm>
              <a:off x="3013093" y="1055132"/>
              <a:ext cx="182880" cy="182880"/>
            </a:xfrm>
            <a:prstGeom prst="ellipse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3017520" y="2807732"/>
              <a:ext cx="182880" cy="182880"/>
            </a:xfrm>
            <a:prstGeom prst="ellipse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346502" y="1740882"/>
              <a:ext cx="4154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="1" i="1" baseline="-25000" dirty="0" err="1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1489093" y="741362"/>
              <a:ext cx="4924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baseline="-25000" dirty="0" err="1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eq</a:t>
              </a:r>
              <a:endPara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2819400" y="288393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2819400" y="750332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2993401" y="529709"/>
              <a:ext cx="3161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2962352" y="3047218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</a:t>
              </a:r>
              <a:endPara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28" name="Group 227"/>
            <p:cNvGrpSpPr/>
            <p:nvPr/>
          </p:nvGrpSpPr>
          <p:grpSpPr>
            <a:xfrm>
              <a:off x="2895600" y="1207532"/>
              <a:ext cx="458780" cy="1609344"/>
              <a:chOff x="3699302" y="1752600"/>
              <a:chExt cx="458780" cy="1609344"/>
            </a:xfrm>
          </p:grpSpPr>
          <p:cxnSp>
            <p:nvCxnSpPr>
              <p:cNvPr id="279" name="Straight Connector 278"/>
              <p:cNvCxnSpPr/>
              <p:nvPr/>
            </p:nvCxnSpPr>
            <p:spPr>
              <a:xfrm>
                <a:off x="3913542" y="1752600"/>
                <a:ext cx="0" cy="1609344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" name="TextBox 275"/>
              <p:cNvSpPr txBox="1"/>
              <p:nvPr/>
            </p:nvSpPr>
            <p:spPr>
              <a:xfrm>
                <a:off x="3699302" y="2362200"/>
                <a:ext cx="4587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b="1" i="1" baseline="-25000" dirty="0" err="1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en-US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50" name="TextBox 149"/>
            <p:cNvSpPr txBox="1"/>
            <p:nvPr/>
          </p:nvSpPr>
          <p:spPr>
            <a:xfrm>
              <a:off x="4687609" y="624619"/>
              <a:ext cx="3706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 smtClean="0">
                  <a:latin typeface="Times New Roman" pitchFamily="18" charset="0"/>
                  <a:cs typeface="Times New Roman" pitchFamily="18" charset="0"/>
                </a:rPr>
                <a:t>By </a:t>
              </a:r>
              <a:r>
                <a:rPr lang="en-US" sz="2400" u="sng" dirty="0" err="1" smtClean="0">
                  <a:latin typeface="Times New Roman" pitchFamily="18" charset="0"/>
                  <a:cs typeface="Times New Roman" pitchFamily="18" charset="0"/>
                </a:rPr>
                <a:t>Thevenin’s</a:t>
              </a:r>
              <a:r>
                <a:rPr lang="en-US" sz="2400" u="sng" dirty="0" smtClean="0">
                  <a:latin typeface="Times New Roman" pitchFamily="18" charset="0"/>
                  <a:cs typeface="Times New Roman" pitchFamily="18" charset="0"/>
                </a:rPr>
                <a:t> Theorem</a:t>
              </a:r>
              <a:endParaRPr lang="en-US" sz="2400" u="sng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386291"/>
              </p:ext>
            </p:extLst>
          </p:nvPr>
        </p:nvGraphicFramePr>
        <p:xfrm>
          <a:off x="1607344" y="3253264"/>
          <a:ext cx="4983163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6" imgW="2234880" imgH="482400" progId="Equation.3">
                  <p:embed/>
                </p:oleObj>
              </mc:Choice>
              <mc:Fallback>
                <p:oleObj name="Equation" r:id="rId6" imgW="22348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7344" y="3253264"/>
                        <a:ext cx="4983163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TextBox 102"/>
          <p:cNvSpPr txBox="1"/>
          <p:nvPr/>
        </p:nvSpPr>
        <p:spPr>
          <a:xfrm>
            <a:off x="346501" y="4648200"/>
            <a:ext cx="8047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So,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if 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0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Or,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&gt;&gt;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go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i.e.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&gt;&gt;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eq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794347" y="4672817"/>
            <a:ext cx="4263758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 to have low loading effect, input impedance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should be high.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9253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65"/>
    </mc:Choice>
    <mc:Fallback>
      <p:transition spd="slow" advTm="5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3" grpId="0"/>
      <p:bldP spid="104" grpId="0" animBg="1"/>
    </p:bldLst>
  </p:timing>
  <p:extLst>
    <p:ext uri="{3A86A75C-4F4B-4683-9AE1-C65F6400EC91}">
      <p14:laserTraceLst xmlns:p14="http://schemas.microsoft.com/office/powerpoint/2010/main">
        <p14:tracePtLst>
          <p14:tracePt t="2350" x="2098675" y="3902075"/>
          <p14:tracePt t="2883" x="2098675" y="3875088"/>
          <p14:tracePt t="2887" x="2098675" y="3867150"/>
          <p14:tracePt t="2887" x="2098675" y="3857625"/>
          <p14:tracePt t="2900" x="2098675" y="3840163"/>
          <p14:tracePt t="2907" x="2098675" y="3822700"/>
          <p14:tracePt t="2923" x="2098675" y="3786188"/>
          <p14:tracePt t="2939" x="2098675" y="3776663"/>
          <p14:tracePt t="2957" x="2098675" y="3759200"/>
          <p14:tracePt t="2975" x="2098675" y="3741738"/>
          <p14:tracePt t="3078" x="2089150" y="3741738"/>
          <p14:tracePt t="3079" x="2081213" y="3741738"/>
          <p14:tracePt t="3079" x="2071688" y="3741738"/>
          <p14:tracePt t="3089" x="2036763" y="3732213"/>
          <p14:tracePt t="3090" x="1955800" y="3714750"/>
          <p14:tracePt t="3106" x="1901825" y="3714750"/>
          <p14:tracePt t="3123" x="1857375" y="3714750"/>
          <p14:tracePt t="3140" x="1839913" y="3714750"/>
          <p14:tracePt t="3156" x="1776413" y="3714750"/>
          <p14:tracePt t="3174" x="1724025" y="3714750"/>
          <p14:tracePt t="3189" x="1660525" y="3724275"/>
          <p14:tracePt t="3207" x="1589088" y="3759200"/>
          <p14:tracePt t="3223" x="1527175" y="3776663"/>
          <p14:tracePt t="3239" x="1490663" y="3803650"/>
          <p14:tracePt t="3257" x="1465263" y="3822700"/>
          <p14:tracePt t="3273" x="1455738" y="3822700"/>
          <p14:tracePt t="3290" x="1438275" y="3840163"/>
          <p14:tracePt t="3306" x="1419225" y="3857625"/>
          <p14:tracePt t="3341" x="1419225" y="3867150"/>
          <p14:tracePt t="3366" x="1419225" y="3884613"/>
          <p14:tracePt t="3378" x="1428750" y="3894138"/>
          <p14:tracePt t="3389" x="1428750" y="3938588"/>
          <p14:tracePt t="3391" x="1473200" y="4000500"/>
          <p14:tracePt t="3391" x="1473200" y="4010025"/>
          <p14:tracePt t="3407" x="1562100" y="4108450"/>
          <p14:tracePt t="3424" x="1670050" y="4224338"/>
          <p14:tracePt t="3440" x="1812925" y="4340225"/>
          <p14:tracePt t="3458" x="1911350" y="4402138"/>
          <p14:tracePt t="3474" x="2000250" y="4456113"/>
          <p14:tracePt t="3491" x="2089150" y="4473575"/>
          <p14:tracePt t="3507" x="2160588" y="4491038"/>
          <p14:tracePt t="3524" x="2251075" y="4491038"/>
          <p14:tracePt t="3524" x="2259013" y="4491038"/>
          <p14:tracePt t="3542" x="2347913" y="4491038"/>
          <p14:tracePt t="3557" x="2411413" y="4446588"/>
          <p14:tracePt t="3574" x="2455863" y="4375150"/>
          <p14:tracePt t="3592" x="2455863" y="4313238"/>
          <p14:tracePt t="3607" x="2455863" y="4268788"/>
          <p14:tracePt t="3624" x="2455863" y="4224338"/>
          <p14:tracePt t="3640" x="2455863" y="4170363"/>
          <p14:tracePt t="3657" x="2455863" y="4160838"/>
          <p14:tracePt t="3673" x="2446338" y="4143375"/>
          <p14:tracePt t="3690" x="2446338" y="4125913"/>
          <p14:tracePt t="3786" x="2473325" y="4125913"/>
          <p14:tracePt t="3789" x="2687638" y="4125913"/>
          <p14:tracePt t="3798" x="3009900" y="4170363"/>
          <p14:tracePt t="3806" x="3625850" y="4205288"/>
          <p14:tracePt t="3823" x="4510088" y="4205288"/>
          <p14:tracePt t="3840" x="5286375" y="4205288"/>
          <p14:tracePt t="3857" x="5840413" y="4160838"/>
          <p14:tracePt t="3873" x="6072188" y="4089400"/>
          <p14:tracePt t="3890" x="6143625" y="4044950"/>
          <p14:tracePt t="3907" x="6161088" y="4027488"/>
          <p14:tracePt t="3923" x="6197600" y="3973513"/>
          <p14:tracePt t="3941" x="6224588" y="3946525"/>
          <p14:tracePt t="3941" x="6232525" y="3946525"/>
          <p14:tracePt t="3959" x="6242050" y="3911600"/>
          <p14:tracePt t="3974" x="6259513" y="3875088"/>
          <p14:tracePt t="3991" x="6259513" y="3867150"/>
          <p14:tracePt t="4008" x="6276975" y="3867150"/>
          <p14:tracePt t="4025" x="6286500" y="3848100"/>
          <p14:tracePt t="4041" x="6313488" y="3813175"/>
          <p14:tracePt t="4059" x="6348413" y="3776663"/>
          <p14:tracePt t="4074" x="6429375" y="3697288"/>
          <p14:tracePt t="4091" x="6500813" y="3652838"/>
          <p14:tracePt t="4124" x="6537325" y="3598863"/>
          <p14:tracePt t="4127" x="6554788" y="3581400"/>
          <p14:tracePt t="4141" x="6572250" y="3554413"/>
          <p14:tracePt t="4158" x="6581775" y="3554413"/>
          <p14:tracePt t="4174" x="6581775" y="3536950"/>
          <p14:tracePt t="4192" x="6599238" y="3536950"/>
          <p14:tracePt t="4207" x="6599238" y="3517900"/>
          <p14:tracePt t="4224" x="6616700" y="3517900"/>
          <p14:tracePt t="4401" x="6616700" y="3527425"/>
          <p14:tracePt t="4415" x="6626225" y="3625850"/>
          <p14:tracePt t="4419" x="6626225" y="3652838"/>
          <p14:tracePt t="4427" x="6643688" y="3741738"/>
          <p14:tracePt t="4441" x="6661150" y="3822700"/>
          <p14:tracePt t="4458" x="6680200" y="3875088"/>
          <p14:tracePt t="4476" x="6680200" y="3911600"/>
          <p14:tracePt t="4491" x="6680200" y="3929063"/>
          <p14:tracePt t="4508" x="6680200" y="3956050"/>
          <p14:tracePt t="4524" x="6680200" y="3973513"/>
          <p14:tracePt t="4541" x="6680200" y="4010025"/>
          <p14:tracePt t="4605" x="6680200" y="4017963"/>
          <p14:tracePt t="4627" x="6680200" y="4037013"/>
          <p14:tracePt t="4653" x="6670675" y="4037013"/>
          <p14:tracePt t="4663" x="6670675" y="4054475"/>
          <p14:tracePt t="4717" x="6661150" y="4054475"/>
          <p14:tracePt t="4722" x="6653213" y="4054475"/>
          <p14:tracePt t="4732" x="6634163" y="4054475"/>
          <p14:tracePt t="4733" x="6608763" y="4054475"/>
          <p14:tracePt t="4743" x="6537325" y="4027488"/>
          <p14:tracePt t="4757" x="6456363" y="4010025"/>
          <p14:tracePt t="4774" x="6402388" y="4000500"/>
          <p14:tracePt t="4790" x="6340475" y="3983038"/>
          <p14:tracePt t="4808" x="6323013" y="3983038"/>
          <p14:tracePt t="4848" x="6303963" y="3983038"/>
          <p14:tracePt t="4884" x="6286500" y="3983038"/>
          <p14:tracePt t="4896" x="6276975" y="3983038"/>
          <p14:tracePt t="4920" x="6259513" y="3965575"/>
          <p14:tracePt t="4965" x="6259513" y="3956050"/>
          <p14:tracePt t="5059" x="6259513" y="3946525"/>
          <p14:tracePt t="5061" x="6259513" y="3938588"/>
          <p14:tracePt t="5076" x="6269038" y="3919538"/>
          <p14:tracePt t="5090" x="6269038" y="3902075"/>
          <p14:tracePt t="5092" x="6276975" y="3875088"/>
          <p14:tracePt t="5107" x="6296025" y="3840163"/>
          <p14:tracePt t="5124" x="6323013" y="3813175"/>
          <p14:tracePt t="5140" x="6348413" y="3776663"/>
          <p14:tracePt t="5158" x="6348413" y="3759200"/>
          <p14:tracePt t="5173" x="6367463" y="3741738"/>
          <p14:tracePt t="5190" x="6375400" y="3714750"/>
          <p14:tracePt t="5208" x="6394450" y="3697288"/>
          <p14:tracePt t="5242" x="6402388" y="3697288"/>
          <p14:tracePt t="5243" x="6411913" y="3697288"/>
          <p14:tracePt t="5335" x="6429375" y="3697288"/>
          <p14:tracePt t="5359" x="6446838" y="3697288"/>
          <p14:tracePt t="5385" x="6456363" y="3697288"/>
          <p14:tracePt t="5404" x="6473825" y="3697288"/>
          <p14:tracePt t="5418" x="6491288" y="3697288"/>
          <p14:tracePt t="5431" x="6510338" y="3705225"/>
          <p14:tracePt t="5442" x="6527800" y="3705225"/>
          <p14:tracePt t="5444" x="6537325" y="3714750"/>
          <p14:tracePt t="5458" x="6599238" y="3759200"/>
          <p14:tracePt t="5474" x="6616700" y="3786188"/>
          <p14:tracePt t="5491" x="6634163" y="3803650"/>
          <p14:tracePt t="5507" x="6670675" y="3813175"/>
          <p14:tracePt t="5525" x="6688138" y="3813175"/>
          <p14:tracePt t="5562" x="6688138" y="3830638"/>
          <p14:tracePt t="5563" x="6688138" y="3857625"/>
          <p14:tracePt t="5575" x="6688138" y="3902075"/>
          <p14:tracePt t="5590" x="6688138" y="3965575"/>
          <p14:tracePt t="5608" x="6688138" y="4027488"/>
          <p14:tracePt t="5625" x="6688138" y="4062413"/>
          <p14:tracePt t="5641" x="6688138" y="4081463"/>
          <p14:tracePt t="5738" x="6688138" y="4089400"/>
          <p14:tracePt t="5762" x="6680200" y="4108450"/>
          <p14:tracePt t="5774" x="6670675" y="4116388"/>
          <p14:tracePt t="5780" x="6661150" y="4125913"/>
          <p14:tracePt t="5790" x="6626225" y="4143375"/>
          <p14:tracePt t="5792" x="6589713" y="4160838"/>
          <p14:tracePt t="5808" x="6518275" y="4160838"/>
          <p14:tracePt t="5825" x="6446838" y="4160838"/>
          <p14:tracePt t="5842" x="6384925" y="4160838"/>
          <p14:tracePt t="5859" x="6348413" y="4160838"/>
          <p14:tracePt t="5875" x="6313488" y="4152900"/>
          <p14:tracePt t="5893" x="6259513" y="4152900"/>
          <p14:tracePt t="5908" x="6126163" y="4098925"/>
          <p14:tracePt t="5925" x="6037263" y="4071938"/>
          <p14:tracePt t="5942" x="5983288" y="4054475"/>
          <p14:tracePt t="5942" x="5973763" y="4054475"/>
          <p14:tracePt t="5960" x="5965825" y="4054475"/>
          <p14:tracePt t="6074" x="5965825" y="4044950"/>
          <p14:tracePt t="6076" x="5965825" y="4037013"/>
          <p14:tracePt t="6081" x="5965825" y="3990975"/>
          <p14:tracePt t="6092" x="5965825" y="3938588"/>
          <p14:tracePt t="6109" x="5983288" y="3875088"/>
          <p14:tracePt t="6125" x="6000750" y="3830638"/>
          <p14:tracePt t="6142" x="6037263" y="3786188"/>
          <p14:tracePt t="6159" x="6054725" y="3751263"/>
          <p14:tracePt t="6175" x="6072188" y="3732213"/>
          <p14:tracePt t="6192" x="6089650" y="3714750"/>
          <p14:tracePt t="6208" x="6099175" y="3697288"/>
          <p14:tracePt t="6225" x="6116638" y="3679825"/>
          <p14:tracePt t="6242" x="6153150" y="3679825"/>
          <p14:tracePt t="6259" x="6180138" y="3652838"/>
          <p14:tracePt t="6275" x="6197600" y="3633788"/>
          <p14:tracePt t="6291" x="6215063" y="3633788"/>
          <p14:tracePt t="6309" x="6232525" y="3616325"/>
          <p14:tracePt t="6326" x="6251575" y="3616325"/>
          <p14:tracePt t="6344" x="6269038" y="3598863"/>
          <p14:tracePt t="6359" x="6276975" y="3598863"/>
          <p14:tracePt t="6376" x="6313488" y="3598863"/>
          <p14:tracePt t="6393" x="6330950" y="3598863"/>
          <p14:tracePt t="6409" x="6375400" y="3598863"/>
          <p14:tracePt t="6426" x="6419850" y="3625850"/>
          <p14:tracePt t="6443" x="6483350" y="3633788"/>
          <p14:tracePt t="6459" x="6537325" y="3652838"/>
          <p14:tracePt t="6476" x="6581775" y="3652838"/>
          <p14:tracePt t="6493" x="6616700" y="3670300"/>
          <p14:tracePt t="6509" x="6653213" y="3670300"/>
          <p14:tracePt t="6525" x="6680200" y="3670300"/>
          <p14:tracePt t="6567" x="6697663" y="3670300"/>
          <p14:tracePt t="6969" x="6688138" y="3670300"/>
          <p14:tracePt t="6976" x="6599238" y="3670300"/>
          <p14:tracePt t="6980" x="6491288" y="3670300"/>
          <p14:tracePt t="6980" x="6473825" y="3670300"/>
          <p14:tracePt t="6994" x="6323013" y="3687763"/>
          <p14:tracePt t="7009" x="6215063" y="3687763"/>
          <p14:tracePt t="7026" x="6134100" y="3697288"/>
          <p14:tracePt t="7043" x="6072188" y="3697288"/>
          <p14:tracePt t="7060" x="6054725" y="3697288"/>
          <p14:tracePt t="7076" x="6018213" y="3697288"/>
          <p14:tracePt t="7094" x="5991225" y="3697288"/>
          <p14:tracePt t="7165" x="5973763" y="3697288"/>
          <p14:tracePt t="7174" x="5965825" y="3697288"/>
          <p14:tracePt t="7185" x="5946775" y="3697288"/>
          <p14:tracePt t="7189" x="5929313" y="3697288"/>
          <p14:tracePt t="7193" x="5867400" y="3679825"/>
          <p14:tracePt t="7210" x="5803900" y="3679825"/>
          <p14:tracePt t="7225" x="5759450" y="3652838"/>
          <p14:tracePt t="7225" x="5759450" y="3643313"/>
          <p14:tracePt t="7243" x="5705475" y="3643313"/>
          <p14:tracePt t="7259" x="5643563" y="3643313"/>
          <p14:tracePt t="7275" x="5581650" y="3643313"/>
          <p14:tracePt t="7292" x="5537200" y="3643313"/>
          <p14:tracePt t="7309" x="5456238" y="3643313"/>
          <p14:tracePt t="7326" x="5384800" y="3652838"/>
          <p14:tracePt t="7342" x="5313363" y="3670300"/>
          <p14:tracePt t="7359" x="5241925" y="3679825"/>
          <p14:tracePt t="7376" x="5170488" y="3714750"/>
          <p14:tracePt t="7393" x="5089525" y="3714750"/>
          <p14:tracePt t="7410" x="5027613" y="3714750"/>
          <p14:tracePt t="7425" x="4956175" y="3714750"/>
          <p14:tracePt t="7443" x="4902200" y="3714750"/>
          <p14:tracePt t="7459" x="4840288" y="3714750"/>
          <p14:tracePt t="7476" x="4795838" y="3714750"/>
          <p14:tracePt t="7492" x="4751388" y="3714750"/>
          <p14:tracePt t="7510" x="4697413" y="3732213"/>
          <p14:tracePt t="7526" x="4633913" y="3751263"/>
          <p14:tracePt t="7543" x="4589463" y="3776663"/>
          <p14:tracePt t="7559" x="4545013" y="3786188"/>
          <p14:tracePt t="7576" x="4500563" y="3830638"/>
          <p14:tracePt t="7593" x="4438650" y="3875088"/>
          <p14:tracePt t="7609" x="4402138" y="3919538"/>
          <p14:tracePt t="7627" x="4367213" y="3956050"/>
          <p14:tracePt t="7645" x="4367213" y="3965575"/>
          <p14:tracePt t="7660" x="4357688" y="3965575"/>
          <p14:tracePt t="7677" x="4357688" y="3973513"/>
          <p14:tracePt t="7693" x="4357688" y="3983038"/>
          <p14:tracePt t="7710" x="4357688" y="4010025"/>
          <p14:tracePt t="7727" x="4357688" y="4054475"/>
          <p14:tracePt t="7744" x="4402138" y="4098925"/>
          <p14:tracePt t="7761" x="4419600" y="4133850"/>
          <p14:tracePt t="7777" x="4419600" y="4152900"/>
          <p14:tracePt t="7793" x="4456113" y="4214813"/>
          <p14:tracePt t="7837" x="4456113" y="4224338"/>
          <p14:tracePt t="7849" x="4473575" y="4224338"/>
          <p14:tracePt t="7859" x="4473575" y="4232275"/>
          <p14:tracePt t="7861" x="4518025" y="4259263"/>
          <p14:tracePt t="7876" x="4554538" y="4276725"/>
          <p14:tracePt t="7892" x="4616450" y="4322763"/>
          <p14:tracePt t="7909" x="4660900" y="4348163"/>
          <p14:tracePt t="7926" x="4724400" y="4384675"/>
          <p14:tracePt t="7942" x="4795838" y="4402138"/>
          <p14:tracePt t="7942" x="4803775" y="4402138"/>
          <p14:tracePt t="7959" x="4857750" y="4429125"/>
          <p14:tracePt t="7977" x="4929188" y="4456113"/>
          <p14:tracePt t="7992" x="5000625" y="4456113"/>
          <p14:tracePt t="8010" x="5108575" y="4456113"/>
          <p14:tracePt t="8026" x="5205413" y="4456113"/>
          <p14:tracePt t="8042" x="5303838" y="4456113"/>
          <p14:tracePt t="8042" x="5313363" y="4456113"/>
          <p14:tracePt t="8060" x="5384800" y="4456113"/>
          <p14:tracePt t="8076" x="5456238" y="4456113"/>
          <p14:tracePt t="8093" x="5510213" y="4456113"/>
          <p14:tracePt t="8110" x="5527675" y="4456113"/>
          <p14:tracePt t="8127" x="5581650" y="4456113"/>
          <p14:tracePt t="8143" x="5634038" y="4456113"/>
          <p14:tracePt t="8161" x="5661025" y="4446588"/>
          <p14:tracePt t="8177" x="5697538" y="4446588"/>
          <p14:tracePt t="8194" x="5724525" y="4411663"/>
          <p14:tracePt t="8210" x="5759450" y="4394200"/>
          <p14:tracePt t="8227" x="5803900" y="4384675"/>
          <p14:tracePt t="8243" x="5822950" y="4367213"/>
          <p14:tracePt t="8260" x="5822950" y="4348163"/>
          <p14:tracePt t="8277" x="5840413" y="4330700"/>
          <p14:tracePt t="8293" x="5840413" y="4313238"/>
          <p14:tracePt t="8310" x="5840413" y="4295775"/>
          <p14:tracePt t="8350" x="5840413" y="4286250"/>
          <p14:tracePt t="8353" x="5840413" y="4268788"/>
          <p14:tracePt t="8360" x="5840413" y="4224338"/>
          <p14:tracePt t="8378" x="5840413" y="4152900"/>
          <p14:tracePt t="8394" x="5840413" y="4108450"/>
          <p14:tracePt t="8411" x="5840413" y="4062413"/>
          <p14:tracePt t="8427" x="5803900" y="4000500"/>
          <p14:tracePt t="8444" x="5795963" y="3938588"/>
          <p14:tracePt t="8462" x="5751513" y="3894138"/>
          <p14:tracePt t="8477" x="5715000" y="3848100"/>
          <p14:tracePt t="8494" x="5661025" y="3803650"/>
          <p14:tracePt t="8512" x="5608638" y="3776663"/>
          <p14:tracePt t="8528" x="5562600" y="3768725"/>
          <p14:tracePt t="8544" x="5510213" y="3741738"/>
          <p14:tracePt t="8561" x="5429250" y="3714750"/>
          <p14:tracePt t="8577" x="5367338" y="3687763"/>
          <p14:tracePt t="8595" x="5295900" y="3687763"/>
          <p14:tracePt t="8611" x="5197475" y="3687763"/>
          <p14:tracePt t="8628" x="5116513" y="3687763"/>
          <p14:tracePt t="8644" x="5037138" y="3687763"/>
          <p14:tracePt t="8661" x="4965700" y="3714750"/>
          <p14:tracePt t="8678" x="4911725" y="3714750"/>
          <p14:tracePt t="8694" x="4867275" y="3741738"/>
          <p14:tracePt t="8694" x="4857750" y="3741738"/>
          <p14:tracePt t="8712" x="4795838" y="3768725"/>
          <p14:tracePt t="8728" x="4732338" y="3803650"/>
          <p14:tracePt t="8744" x="4679950" y="3822700"/>
          <p14:tracePt t="8761" x="4616450" y="3848100"/>
          <p14:tracePt t="8777" x="4572000" y="3875088"/>
          <p14:tracePt t="8793" x="4537075" y="3911600"/>
          <p14:tracePt t="8810" x="4491038" y="3956050"/>
          <p14:tracePt t="8827" x="4473575" y="3990975"/>
          <p14:tracePt t="8843" x="4429125" y="4037013"/>
          <p14:tracePt t="8861" x="4411663" y="4098925"/>
          <p14:tracePt t="8878" x="4394200" y="4143375"/>
          <p14:tracePt t="8895" x="4394200" y="4197350"/>
          <p14:tracePt t="8911" x="4394200" y="4232275"/>
          <p14:tracePt t="8927" x="4394200" y="4276725"/>
          <p14:tracePt t="8945" x="4394200" y="4295775"/>
          <p14:tracePt t="8961" x="4394200" y="4322763"/>
          <p14:tracePt t="9000" x="4394200" y="4340225"/>
          <p14:tracePt t="9050" x="4411663" y="4357688"/>
          <p14:tracePt t="9072" x="4446588" y="4357688"/>
          <p14:tracePt t="9073" x="4456113" y="4357688"/>
          <p14:tracePt t="9076" x="4581525" y="4411663"/>
          <p14:tracePt t="9094" x="4697413" y="4465638"/>
          <p14:tracePt t="9112" x="4803775" y="4491038"/>
          <p14:tracePt t="9128" x="4894263" y="4500563"/>
          <p14:tracePt t="9145" x="4946650" y="4500563"/>
          <p14:tracePt t="9162" x="5000625" y="4491038"/>
          <p14:tracePt t="9178" x="5045075" y="4473575"/>
          <p14:tracePt t="9196" x="5108575" y="4438650"/>
          <p14:tracePt t="9211" x="5160963" y="4394200"/>
          <p14:tracePt t="9227" x="5197475" y="4375150"/>
          <p14:tracePt t="9245" x="5214938" y="4375150"/>
          <p14:tracePt t="9261" x="5224463" y="4357688"/>
          <p14:tracePt t="9278" x="5224463" y="4340225"/>
          <p14:tracePt t="9294" x="5241925" y="4340225"/>
          <p14:tracePt t="9311" x="5259388" y="4340225"/>
          <p14:tracePt t="9328" x="5286375" y="4340225"/>
          <p14:tracePt t="9367" x="5303838" y="4340225"/>
          <p14:tracePt t="9381" x="5322888" y="4340225"/>
          <p14:tracePt t="9384" x="5367338" y="4340225"/>
          <p14:tracePt t="9394" x="5384800" y="4322763"/>
          <p14:tracePt t="9410" x="5429250" y="4295775"/>
          <p14:tracePt t="9427" x="5438775" y="4295775"/>
          <p14:tracePt t="9444" x="5465763" y="4259263"/>
          <p14:tracePt t="9461" x="5500688" y="4241800"/>
          <p14:tracePt t="9495" x="5518150" y="4224338"/>
          <p14:tracePt t="9517" x="5527675" y="4214813"/>
          <p14:tracePt t="9527" x="5537200" y="4197350"/>
          <p14:tracePt t="9528" x="5545138" y="4170363"/>
          <p14:tracePt t="9543" x="5545138" y="4143375"/>
          <p14:tracePt t="9561" x="5545138" y="4133850"/>
          <p14:tracePt t="9577" x="5545138" y="4116388"/>
          <p14:tracePt t="9687" x="5500688" y="4098925"/>
          <p14:tracePt t="9694" x="5446713" y="4081463"/>
          <p14:tracePt t="9697" x="5367338" y="4044950"/>
          <p14:tracePt t="9712" x="5295900" y="4044950"/>
          <p14:tracePt t="9728" x="5214938" y="4010025"/>
          <p14:tracePt t="9745" x="5160963" y="4010025"/>
          <p14:tracePt t="9761" x="5089525" y="4010025"/>
          <p14:tracePt t="9778" x="5045075" y="4010025"/>
          <p14:tracePt t="9795" x="5000625" y="4010025"/>
          <p14:tracePt t="9811" x="4956175" y="4017963"/>
          <p14:tracePt t="9828" x="4929188" y="4037013"/>
          <p14:tracePt t="9828" x="4919663" y="4037013"/>
          <p14:tracePt t="9845" x="4902200" y="4062413"/>
          <p14:tracePt t="9862" x="4867275" y="4081463"/>
          <p14:tracePt t="9877" x="4830763" y="4098925"/>
          <p14:tracePt t="9895" x="4813300" y="4116388"/>
          <p14:tracePt t="9911" x="4813300" y="4133850"/>
          <p14:tracePt t="9928" x="4795838" y="4152900"/>
          <p14:tracePt t="9945" x="4786313" y="4179888"/>
          <p14:tracePt t="9962" x="4768850" y="4232275"/>
          <p14:tracePt t="9980" x="4751388" y="4259263"/>
          <p14:tracePt t="9994" x="4751388" y="4295775"/>
          <p14:tracePt t="10012" x="4751388" y="4340225"/>
          <p14:tracePt t="10028" x="4751388" y="4357688"/>
          <p14:tracePt t="10045" x="4751388" y="4384675"/>
          <p14:tracePt t="10062" x="4759325" y="4429125"/>
          <p14:tracePt t="10078" x="4840288" y="4537075"/>
          <p14:tracePt t="10078" x="4848225" y="4545013"/>
          <p14:tracePt t="10095" x="4919663" y="4608513"/>
          <p14:tracePt t="10112" x="5027613" y="4643438"/>
          <p14:tracePt t="10112" x="5037138" y="4652963"/>
          <p14:tracePt t="10130" x="5116513" y="4687888"/>
          <p14:tracePt t="10130" x="5126038" y="4687888"/>
          <p14:tracePt t="10145" x="5214938" y="4714875"/>
          <p14:tracePt t="10162" x="5303838" y="4732338"/>
          <p14:tracePt t="10178" x="5402263" y="4732338"/>
          <p14:tracePt t="10194" x="5527675" y="4732338"/>
          <p14:tracePt t="10212" x="5616575" y="4732338"/>
          <p14:tracePt t="10228" x="5680075" y="4732338"/>
          <p14:tracePt t="10245" x="5724525" y="4732338"/>
          <p14:tracePt t="10262" x="5759450" y="4732338"/>
          <p14:tracePt t="10278" x="5786438" y="4724400"/>
          <p14:tracePt t="10295" x="5840413" y="4705350"/>
          <p14:tracePt t="10312" x="5867400" y="4687888"/>
          <p14:tracePt t="10328" x="5911850" y="4660900"/>
          <p14:tracePt t="10346" x="5965825" y="4616450"/>
          <p14:tracePt t="10361" x="5983288" y="4562475"/>
          <p14:tracePt t="10378" x="6000750" y="4527550"/>
          <p14:tracePt t="10395" x="6018213" y="4483100"/>
          <p14:tracePt t="10412" x="6018213" y="4429125"/>
          <p14:tracePt t="10429" x="6018213" y="4375150"/>
          <p14:tracePt t="10445" x="6018213" y="4313238"/>
          <p14:tracePt t="10445" x="6018213" y="4303713"/>
          <p14:tracePt t="10463" x="6018213" y="4276725"/>
          <p14:tracePt t="10478" x="5991225" y="4214813"/>
          <p14:tracePt t="10495" x="5965825" y="4143375"/>
          <p14:tracePt t="10512" x="5894388" y="4017963"/>
          <p14:tracePt t="10529" x="5822950" y="3965575"/>
          <p14:tracePt t="10545" x="5741988" y="3884613"/>
          <p14:tracePt t="10561" x="5643563" y="3830638"/>
          <p14:tracePt t="10580" x="5537200" y="3803650"/>
          <p14:tracePt t="10595" x="5465763" y="3786188"/>
          <p14:tracePt t="10612" x="5419725" y="3759200"/>
          <p14:tracePt t="10629" x="5384800" y="3751263"/>
          <p14:tracePt t="10645" x="5357813" y="3751263"/>
          <p14:tracePt t="10645" x="5348288" y="3751263"/>
          <p14:tracePt t="10663" x="5322888" y="3751263"/>
          <p14:tracePt t="10678" x="5286375" y="3751263"/>
          <p14:tracePt t="10694" x="5259388" y="3751263"/>
          <p14:tracePt t="10713" x="5205413" y="3786188"/>
          <p14:tracePt t="10729" x="5143500" y="3830638"/>
          <p14:tracePt t="10745" x="5116513" y="3894138"/>
          <p14:tracePt t="10762" x="5072063" y="3919538"/>
          <p14:tracePt t="10778" x="5037138" y="3973513"/>
          <p14:tracePt t="10795" x="5037138" y="3990975"/>
          <p14:tracePt t="10853" x="5037138" y="4000500"/>
          <p14:tracePt t="10897" x="5037138" y="4017963"/>
          <p14:tracePt t="10945" x="5045075" y="4037013"/>
          <p14:tracePt t="10968" x="5062538" y="4037013"/>
          <p14:tracePt t="11012" x="5072063" y="4037013"/>
          <p14:tracePt t="11362" x="5072063" y="4062413"/>
          <p14:tracePt t="11363" x="5072063" y="4089400"/>
          <p14:tracePt t="11368" x="5072063" y="4125913"/>
          <p14:tracePt t="11377" x="5116513" y="4187825"/>
          <p14:tracePt t="11395" x="5143500" y="4232275"/>
          <p14:tracePt t="11411" x="5187950" y="4251325"/>
          <p14:tracePt t="11427" x="5197475" y="4268788"/>
          <p14:tracePt t="11445" x="5232400" y="4268788"/>
          <p14:tracePt t="11462" x="5276850" y="4276725"/>
          <p14:tracePt t="11479" x="5313363" y="4286250"/>
          <p14:tracePt t="11494" x="5357813" y="4286250"/>
          <p14:tracePt t="11511" x="5429250" y="4286250"/>
          <p14:tracePt t="11528" x="5527675" y="4259263"/>
          <p14:tracePt t="11545" x="5732463" y="4251325"/>
          <p14:tracePt t="11562" x="5929313" y="4232275"/>
          <p14:tracePt t="11578" x="6072188" y="4214813"/>
          <p14:tracePt t="11596" x="6259513" y="4205288"/>
          <p14:tracePt t="11611" x="6429375" y="4187825"/>
          <p14:tracePt t="11628" x="6562725" y="4187825"/>
          <p14:tracePt t="11645" x="6742113" y="4197350"/>
          <p14:tracePt t="11661" x="6867525" y="4224338"/>
          <p14:tracePt t="11678" x="6965950" y="4241800"/>
          <p14:tracePt t="11695" x="7045325" y="4251325"/>
          <p14:tracePt t="11711" x="7089775" y="4251325"/>
          <p14:tracePt t="11728" x="7099300" y="4251325"/>
          <p14:tracePt t="11773" x="7116763" y="4251325"/>
          <p14:tracePt t="11776" x="7134225" y="4251325"/>
          <p14:tracePt t="11795" x="7153275" y="4251325"/>
          <p14:tracePt t="11797" x="0" y="0"/>
        </p14:tracePtLst>
        <p14:tracePtLst>
          <p14:tracePt t="15941" x="1517650" y="5786438"/>
          <p14:tracePt t="16132" x="1517650" y="5768975"/>
          <p14:tracePt t="16176" x="1517650" y="5751513"/>
          <p14:tracePt t="16201" x="1517650" y="5732463"/>
          <p14:tracePt t="16224" x="1517650" y="5715000"/>
          <p14:tracePt t="16226" x="1517650" y="5705475"/>
          <p14:tracePt t="16226" x="1517650" y="5688013"/>
          <p14:tracePt t="16231" x="1517650" y="5661025"/>
          <p14:tracePt t="16247" x="1517650" y="5599113"/>
          <p14:tracePt t="16263" x="1500188" y="5527675"/>
          <p14:tracePt t="16281" x="1465263" y="5510213"/>
          <p14:tracePt t="16296" x="1446213" y="5483225"/>
          <p14:tracePt t="16314" x="1438275" y="5456238"/>
          <p14:tracePt t="16352" x="1419225" y="5438775"/>
          <p14:tracePt t="16365" x="1401763" y="5419725"/>
          <p14:tracePt t="16366" x="1357313" y="5384800"/>
          <p14:tracePt t="16380" x="1339850" y="5340350"/>
          <p14:tracePt t="16397" x="1285875" y="5286375"/>
          <p14:tracePt t="16413" x="1250950" y="5214938"/>
          <p14:tracePt t="16430" x="1204913" y="5180013"/>
          <p14:tracePt t="16446" x="1196975" y="5180013"/>
          <p14:tracePt t="16464" x="1160463" y="5126038"/>
          <p14:tracePt t="16481" x="1108075" y="5116513"/>
          <p14:tracePt t="16498" x="1062038" y="5099050"/>
          <p14:tracePt t="16514" x="982663" y="5099050"/>
          <p14:tracePt t="16530" x="911225" y="5099050"/>
          <p14:tracePt t="16546" x="847725" y="5099050"/>
          <p14:tracePt t="16564" x="839788" y="5099050"/>
          <p14:tracePt t="16580" x="803275" y="5143500"/>
          <p14:tracePt t="16597" x="785813" y="5143500"/>
          <p14:tracePt t="16614" x="750888" y="5153025"/>
          <p14:tracePt t="16630" x="723900" y="5197475"/>
          <p14:tracePt t="16647" x="704850" y="5251450"/>
          <p14:tracePt t="16663" x="704850" y="5295900"/>
          <p14:tracePt t="16681" x="704850" y="5375275"/>
          <p14:tracePt t="16697" x="704850" y="5446713"/>
          <p14:tracePt t="16714" x="704850" y="5545138"/>
          <p14:tracePt t="16731" x="714375" y="5626100"/>
          <p14:tracePt t="16747" x="723900" y="5715000"/>
          <p14:tracePt t="16764" x="723900" y="5795963"/>
          <p14:tracePt t="16780" x="731838" y="5875338"/>
          <p14:tracePt t="16797" x="750888" y="5965825"/>
          <p14:tracePt t="16814" x="776288" y="6037263"/>
          <p14:tracePt t="16830" x="795338" y="6089650"/>
          <p14:tracePt t="16848" x="830263" y="6153150"/>
          <p14:tracePt t="16863" x="857250" y="6188075"/>
          <p14:tracePt t="16881" x="874713" y="6224588"/>
          <p14:tracePt t="16898" x="884238" y="6242050"/>
          <p14:tracePt t="16955" x="901700" y="6242050"/>
          <p14:tracePt t="16963" x="919163" y="6242050"/>
          <p14:tracePt t="16965" x="938213" y="6242050"/>
          <p14:tracePt t="16980" x="982663" y="6251575"/>
          <p14:tracePt t="16982" x="1036638" y="6269038"/>
          <p14:tracePt t="16997" x="1062038" y="6286500"/>
          <p14:tracePt t="16997" x="1071563" y="6286500"/>
          <p14:tracePt t="17031" x="1116013" y="6286500"/>
          <p14:tracePt t="17034" x="1125538" y="6286500"/>
          <p14:tracePt t="17048" x="1143000" y="6286500"/>
          <p14:tracePt t="17064" x="1179513" y="6276975"/>
          <p14:tracePt t="17081" x="1223963" y="6232525"/>
          <p14:tracePt t="17097" x="1258888" y="6180138"/>
          <p14:tracePt t="17114" x="1312863" y="6108700"/>
          <p14:tracePt t="17132" x="1347788" y="6062663"/>
          <p14:tracePt t="17148" x="1347788" y="6027738"/>
          <p14:tracePt t="17165" x="1393825" y="5965825"/>
          <p14:tracePt t="17182" x="1411288" y="5902325"/>
          <p14:tracePt t="17198" x="1419225" y="5830888"/>
          <p14:tracePt t="17215" x="1419225" y="5768975"/>
          <p14:tracePt t="17231" x="1419225" y="5705475"/>
          <p14:tracePt t="17248" x="1419225" y="5653088"/>
          <p14:tracePt t="17264" x="1419225" y="5616575"/>
          <p14:tracePt t="17281" x="1419225" y="5562600"/>
          <p14:tracePt t="17299" x="1419225" y="5537200"/>
          <p14:tracePt t="17314" x="1419225" y="5510213"/>
          <p14:tracePt t="17351" x="1419225" y="5491163"/>
          <p14:tracePt t="17490" x="1419225" y="5473700"/>
          <p14:tracePt t="17494" x="1384300" y="5473700"/>
          <p14:tracePt t="17496" x="1357313" y="5473700"/>
          <p14:tracePt t="17514" x="1303338" y="5456238"/>
          <p14:tracePt t="17531" x="1258888" y="5456238"/>
          <p14:tracePt t="17534" x="1223963" y="5456238"/>
          <p14:tracePt t="17548" x="1214438" y="5456238"/>
          <p14:tracePt t="17564" x="1160463" y="5456238"/>
          <p14:tracePt t="17582" x="1152525" y="5456238"/>
          <p14:tracePt t="17632" x="1133475" y="5456238"/>
          <p14:tracePt t="17759" x="1133475" y="5465763"/>
          <p14:tracePt t="17771" x="1133475" y="5483225"/>
          <p14:tracePt t="17780" x="1133475" y="5491163"/>
          <p14:tracePt t="17782" x="1133475" y="5510213"/>
          <p14:tracePt t="17798" x="1133475" y="5545138"/>
          <p14:tracePt t="17814" x="1133475" y="5589588"/>
          <p14:tracePt t="17831" x="1133475" y="5608638"/>
          <p14:tracePt t="17848" x="1133475" y="5643563"/>
          <p14:tracePt t="17887" x="1133475" y="5653088"/>
          <p14:tracePt t="17912" x="1143000" y="5653088"/>
          <p14:tracePt t="17935" x="1152525" y="5670550"/>
          <p14:tracePt t="17959" x="1169988" y="5688013"/>
          <p14:tracePt t="17975" x="1169988" y="5705475"/>
          <p14:tracePt t="17977" x="1187450" y="5724525"/>
          <p14:tracePt t="17981" x="1204913" y="5724525"/>
          <p14:tracePt t="17997" x="1241425" y="5751513"/>
          <p14:tracePt t="18014" x="1268413" y="5786438"/>
          <p14:tracePt t="18032" x="1303338" y="5822950"/>
          <p14:tracePt t="18048" x="1347788" y="5867400"/>
          <p14:tracePt t="18066" x="1384300" y="5911850"/>
          <p14:tracePt t="18082" x="1419225" y="5938838"/>
          <p14:tracePt t="18098" x="1473200" y="5991225"/>
          <p14:tracePt t="18116" x="1509713" y="6027738"/>
          <p14:tracePt t="18131" x="1536700" y="6054725"/>
          <p14:tracePt t="18148" x="1581150" y="6081713"/>
          <p14:tracePt t="18165" x="1616075" y="6108700"/>
          <p14:tracePt t="18181" x="1643063" y="6126163"/>
          <p14:tracePt t="18199" x="1687513" y="6134100"/>
          <p14:tracePt t="18216" x="1714500" y="6134100"/>
          <p14:tracePt t="18232" x="1731963" y="6134100"/>
          <p14:tracePt t="18248" x="1751013" y="6134100"/>
          <p14:tracePt t="18265" x="1758950" y="6134100"/>
          <p14:tracePt t="18282" x="1768475" y="6134100"/>
          <p14:tracePt t="18374" x="1776413" y="6134100"/>
          <p14:tracePt t="18385" x="1795463" y="6134100"/>
          <p14:tracePt t="18398" x="1812925" y="6134100"/>
          <p14:tracePt t="18405" x="1822450" y="6134100"/>
          <p14:tracePt t="18407" x="1839913" y="6134100"/>
          <p14:tracePt t="18415" x="1857375" y="6134100"/>
          <p14:tracePt t="18431" x="1893888" y="6116638"/>
          <p14:tracePt t="18448" x="1911350" y="6099175"/>
          <p14:tracePt t="18464" x="1938338" y="6072188"/>
          <p14:tracePt t="18481" x="1955800" y="6045200"/>
          <p14:tracePt t="18498" x="1973263" y="6018213"/>
          <p14:tracePt t="18515" x="1990725" y="5983288"/>
          <p14:tracePt t="18531" x="2009775" y="5956300"/>
          <p14:tracePt t="18548" x="2044700" y="5875338"/>
          <p14:tracePt t="18565" x="2044700" y="5768975"/>
          <p14:tracePt t="18582" x="2062163" y="5697538"/>
          <p14:tracePt t="18599" x="2062163" y="5643563"/>
          <p14:tracePt t="18615" x="2062163" y="5608638"/>
          <p14:tracePt t="18697" x="2062163" y="5589588"/>
          <p14:tracePt t="18699" x="2062163" y="5581650"/>
          <p14:tracePt t="18705" x="2062163" y="5562600"/>
          <p14:tracePt t="18715" x="2062163" y="5510213"/>
          <p14:tracePt t="18732" x="2054225" y="5500688"/>
          <p14:tracePt t="18748" x="2036763" y="5456238"/>
          <p14:tracePt t="18765" x="2036763" y="5429250"/>
          <p14:tracePt t="18880" x="2017713" y="5429250"/>
          <p14:tracePt t="18882" x="2000250" y="5429250"/>
          <p14:tracePt t="18890" x="1973263" y="5429250"/>
          <p14:tracePt t="18898" x="1911350" y="5429250"/>
          <p14:tracePt t="18914" x="1847850" y="5429250"/>
          <p14:tracePt t="18931" x="1758950" y="5438775"/>
          <p14:tracePt t="18948" x="1704975" y="5456238"/>
          <p14:tracePt t="18965" x="1679575" y="5465763"/>
          <p14:tracePt t="18981" x="1616075" y="5510213"/>
          <p14:tracePt t="18998" x="1581150" y="5527675"/>
          <p14:tracePt t="19014" x="1562100" y="5537200"/>
          <p14:tracePt t="19031" x="1536700" y="5554663"/>
          <p14:tracePt t="19136" x="1536700" y="5572125"/>
          <p14:tracePt t="19148" x="1536700" y="5589588"/>
          <p14:tracePt t="19154" x="1536700" y="5626100"/>
          <p14:tracePt t="19165" x="1536700" y="5715000"/>
          <p14:tracePt t="19183" x="1536700" y="5751513"/>
          <p14:tracePt t="19198" x="1536700" y="5795963"/>
          <p14:tracePt t="19216" x="1544638" y="5813425"/>
          <p14:tracePt t="19232" x="1554163" y="5822950"/>
          <p14:tracePt t="19249" x="1589088" y="5848350"/>
          <p14:tracePt t="19282" x="1598613" y="5848350"/>
          <p14:tracePt t="19286" x="1633538" y="5867400"/>
          <p14:tracePt t="19299" x="1697038" y="5894388"/>
          <p14:tracePt t="19316" x="1776413" y="5938838"/>
          <p14:tracePt t="19333" x="1884363" y="5983288"/>
          <p14:tracePt t="19349" x="2071688" y="6037263"/>
          <p14:tracePt t="19349" x="2143125" y="6054725"/>
          <p14:tracePt t="19367" x="2303463" y="6062663"/>
          <p14:tracePt t="19383" x="2411413" y="6062663"/>
          <p14:tracePt t="19399" x="2509838" y="6062663"/>
          <p14:tracePt t="19416" x="2571750" y="6062663"/>
          <p14:tracePt t="19432" x="2608263" y="6062663"/>
          <p14:tracePt t="19450" x="2633663" y="6045200"/>
          <p14:tracePt t="19450" x="2643188" y="6045200"/>
          <p14:tracePt t="19467" x="2652713" y="6010275"/>
          <p14:tracePt t="19482" x="2670175" y="5991225"/>
          <p14:tracePt t="19499" x="2679700" y="5983288"/>
          <p14:tracePt t="19516" x="2687638" y="5973763"/>
          <p14:tracePt t="19532" x="2687638" y="5965825"/>
          <p14:tracePt t="19549" x="2687638" y="5946775"/>
          <p14:tracePt t="19566" x="2687638" y="5902325"/>
          <p14:tracePt t="19566" x="2687638" y="5875338"/>
          <p14:tracePt t="19583" x="2679700" y="5776913"/>
          <p14:tracePt t="19600" x="2670175" y="5724525"/>
          <p14:tracePt t="19616" x="2652713" y="5715000"/>
          <p14:tracePt t="19632" x="2616200" y="5715000"/>
          <p14:tracePt t="19650" x="2544763" y="5697538"/>
          <p14:tracePt t="19665" x="2446338" y="5680075"/>
          <p14:tracePt t="19682" x="2303463" y="5705475"/>
          <p14:tracePt t="19700" x="2187575" y="5768975"/>
          <p14:tracePt t="19716" x="2108200" y="5822950"/>
          <p14:tracePt t="19733" x="2044700" y="5867400"/>
          <p14:tracePt t="19750" x="1973263" y="5911850"/>
          <p14:tracePt t="19766" x="1893888" y="5965825"/>
          <p14:tracePt t="19784" x="1830388" y="5983288"/>
          <p14:tracePt t="19799" x="1795463" y="5991225"/>
          <p14:tracePt t="19816" x="1731963" y="6018213"/>
          <p14:tracePt t="19832" x="1697038" y="6027738"/>
          <p14:tracePt t="19849" x="1633538" y="6054725"/>
          <p14:tracePt t="19866" x="1571625" y="6089650"/>
          <p14:tracePt t="19883" x="1384300" y="6205538"/>
          <p14:tracePt t="19900" x="1312863" y="6286500"/>
          <p14:tracePt t="19916" x="1258888" y="6348413"/>
          <p14:tracePt t="19933" x="1204913" y="6394450"/>
          <p14:tracePt t="19950" x="1196975" y="6411913"/>
          <p14:tracePt t="19967" x="1179513" y="6429375"/>
          <p14:tracePt t="20000" x="1160463" y="6446838"/>
          <p14:tracePt t="20105" x="1108075" y="6446838"/>
          <p14:tracePt t="20107" x="1089025" y="6446838"/>
          <p14:tracePt t="20110" x="1081088" y="6429375"/>
          <p14:tracePt t="20116" x="1062038" y="6419850"/>
          <p14:tracePt t="20132" x="1044575" y="6419850"/>
          <p14:tracePt t="20350" x="1027113" y="6402388"/>
          <p14:tracePt t="20352" x="1017588" y="6402388"/>
          <p14:tracePt t="20355" x="1000125" y="6384925"/>
          <p14:tracePt t="20374" x="955675" y="6340475"/>
          <p14:tracePt t="20382" x="911225" y="6323013"/>
          <p14:tracePt t="20398" x="884238" y="6323013"/>
          <p14:tracePt t="20415" x="830263" y="6303963"/>
          <p14:tracePt t="20434" x="785813" y="6286500"/>
          <p14:tracePt t="20449" x="723900" y="6286500"/>
          <p14:tracePt t="20469" x="679450" y="6286500"/>
          <p14:tracePt t="20483" x="660400" y="6286500"/>
          <p14:tracePt t="20499" x="625475" y="6286500"/>
          <p14:tracePt t="20516" x="598488" y="6313488"/>
          <p14:tracePt t="20532" x="561975" y="6313488"/>
          <p14:tracePt t="20569" x="554038" y="6313488"/>
          <p14:tracePt t="20571" x="544513" y="6313488"/>
          <p14:tracePt t="20617" x="536575" y="6313488"/>
          <p14:tracePt t="20620" x="527050" y="6313488"/>
          <p14:tracePt t="20734" x="527050" y="6330950"/>
          <p14:tracePt t="20738" x="527050" y="6340475"/>
          <p14:tracePt t="20742" x="527050" y="6357938"/>
          <p14:tracePt t="20749" x="536575" y="6375400"/>
          <p14:tracePt t="20766" x="554038" y="6411913"/>
          <p14:tracePt t="20782" x="571500" y="6419850"/>
          <p14:tracePt t="20800" x="571500" y="6438900"/>
          <p14:tracePt t="20816" x="588963" y="6456363"/>
          <p14:tracePt t="20833" x="608013" y="6456363"/>
          <p14:tracePt t="20849" x="704850" y="6483350"/>
          <p14:tracePt t="20867" x="776288" y="6483350"/>
          <p14:tracePt t="20884" x="847725" y="6483350"/>
          <p14:tracePt t="20899" x="928688" y="6510338"/>
          <p14:tracePt t="20917" x="973138" y="6510338"/>
          <p14:tracePt t="20933" x="1000125" y="6510338"/>
          <p14:tracePt t="20950" x="1009650" y="6510338"/>
          <p14:tracePt t="21000" x="1017588" y="6510338"/>
          <p14:tracePt t="21005" x="1036638" y="6510338"/>
          <p14:tracePt t="21015" x="1062038" y="6510338"/>
          <p14:tracePt t="21017" x="1108075" y="6545263"/>
          <p14:tracePt t="21032" x="1160463" y="6562725"/>
          <p14:tracePt t="21049" x="1214438" y="6562725"/>
          <p14:tracePt t="21066" x="1276350" y="6562725"/>
          <p14:tracePt t="21066" x="1285875" y="6562725"/>
          <p14:tracePt t="21083" x="1322388" y="6562725"/>
          <p14:tracePt t="21099" x="1366838" y="6554788"/>
          <p14:tracePt t="21116" x="1401763" y="6518275"/>
          <p14:tracePt t="21133" x="1446213" y="6483350"/>
          <p14:tracePt t="21149" x="1473200" y="6456363"/>
          <p14:tracePt t="21166" x="1500188" y="6429375"/>
          <p14:tracePt t="21182" x="1527175" y="6384925"/>
          <p14:tracePt t="21199" x="1554163" y="6357938"/>
          <p14:tracePt t="21216" x="1571625" y="6296025"/>
          <p14:tracePt t="21233" x="1589088" y="6224588"/>
          <p14:tracePt t="21249" x="1589088" y="6170613"/>
          <p14:tracePt t="21266" x="1608138" y="6126163"/>
          <p14:tracePt t="21266" x="1608138" y="6116638"/>
          <p14:tracePt t="21283" x="1625600" y="6072188"/>
          <p14:tracePt t="21299" x="1625600" y="6045200"/>
          <p14:tracePt t="21338" x="1625600" y="6027738"/>
          <p14:tracePt t="21361" x="1625600" y="6018213"/>
          <p14:tracePt t="21365" x="1625600" y="6010275"/>
          <p14:tracePt t="21434" x="1598613" y="6000750"/>
          <p14:tracePt t="21435" x="1571625" y="5983288"/>
          <p14:tracePt t="21439" x="1517650" y="5946775"/>
          <p14:tracePt t="21450" x="1465263" y="5946775"/>
          <p14:tracePt t="21450" x="1455738" y="5946775"/>
          <p14:tracePt t="21467" x="1401763" y="5946775"/>
          <p14:tracePt t="21484" x="1347788" y="5946775"/>
          <p14:tracePt t="21499" x="1303338" y="5946775"/>
          <p14:tracePt t="21516" x="1276350" y="5946775"/>
          <p14:tracePt t="21534" x="1241425" y="5946775"/>
          <p14:tracePt t="21550" x="1214438" y="5946775"/>
          <p14:tracePt t="21550" x="1204913" y="5946775"/>
          <p14:tracePt t="21567" x="1196975" y="5946775"/>
          <p14:tracePt t="21583" x="1143000" y="5946775"/>
          <p14:tracePt t="21600" x="1116013" y="5983288"/>
          <p14:tracePt t="21617" x="1098550" y="6000750"/>
          <p14:tracePt t="21633" x="1071563" y="6027738"/>
          <p14:tracePt t="21650" x="1027113" y="6045200"/>
          <p14:tracePt t="21667" x="1017588" y="6081713"/>
          <p14:tracePt t="21683" x="1000125" y="6116638"/>
          <p14:tracePt t="21701" x="982663" y="6143625"/>
          <p14:tracePt t="21716" x="982663" y="6161088"/>
          <p14:tracePt t="21734" x="982663" y="6180138"/>
          <p14:tracePt t="21777" x="982663" y="6197600"/>
          <p14:tracePt t="21788" x="982663" y="6205538"/>
          <p14:tracePt t="21811" x="982663" y="6224588"/>
          <p14:tracePt t="21832" x="982663" y="6242050"/>
          <p14:tracePt t="21857" x="982663" y="6259513"/>
          <p14:tracePt t="21882" x="982663" y="6276975"/>
          <p14:tracePt t="21893" x="982663" y="6286500"/>
          <p14:tracePt t="21905" x="982663" y="6303963"/>
          <p14:tracePt t="21928" x="982663" y="6313488"/>
          <p14:tracePt t="21928" x="982663" y="6323013"/>
          <p14:tracePt t="21940" x="982663" y="6330950"/>
          <p14:tracePt t="21949" x="982663" y="6348413"/>
          <p14:tracePt t="21951" x="982663" y="6384925"/>
          <p14:tracePt t="21967" x="982663" y="6402388"/>
          <p14:tracePt t="21983" x="982663" y="6429375"/>
          <p14:tracePt t="22000" x="982663" y="6465888"/>
          <p14:tracePt t="22017" x="982663" y="6491288"/>
          <p14:tracePt t="22033" x="990600" y="6510338"/>
          <p14:tracePt t="22050" x="990600" y="6527800"/>
          <p14:tracePt t="22089" x="990600" y="6545263"/>
          <p14:tracePt t="22137" x="1017588" y="6545263"/>
          <p14:tracePt t="22138" x="1027113" y="6545263"/>
          <p14:tracePt t="22140" x="1062038" y="6545263"/>
          <p14:tracePt t="22150" x="1098550" y="6545263"/>
          <p14:tracePt t="22166" x="1125538" y="6545263"/>
          <p14:tracePt t="22183" x="1160463" y="6545263"/>
          <p14:tracePt t="22200" x="1187450" y="6545263"/>
          <p14:tracePt t="22217" x="1204913" y="6537325"/>
          <p14:tracePt t="22233" x="1241425" y="6500813"/>
          <p14:tracePt t="22250" x="1268413" y="6473825"/>
          <p14:tracePt t="22267" x="1303338" y="6438900"/>
          <p14:tracePt t="22283" x="1312863" y="6394450"/>
          <p14:tracePt t="22301" x="1322388" y="6367463"/>
          <p14:tracePt t="22317" x="1322388" y="6340475"/>
          <p14:tracePt t="22333" x="1339850" y="6313488"/>
          <p14:tracePt t="22350" x="1339850" y="6276975"/>
          <p14:tracePt t="22367" x="1339850" y="6259513"/>
          <p14:tracePt t="22479" x="1330325" y="6242050"/>
          <p14:tracePt t="22481" x="1312863" y="6242050"/>
          <p14:tracePt t="22492" x="1268413" y="6232525"/>
          <p14:tracePt t="22499" x="1204913" y="6205538"/>
          <p14:tracePt t="22517" x="1152525" y="6197600"/>
          <p14:tracePt t="22533" x="1108075" y="6197600"/>
          <p14:tracePt t="22551" x="1062038" y="6197600"/>
          <p14:tracePt t="22568" x="1017588" y="6197600"/>
          <p14:tracePt t="22585" x="982663" y="6205538"/>
          <p14:tracePt t="22600" x="928688" y="6232525"/>
          <p14:tracePt t="22617" x="866775" y="6269038"/>
          <p14:tracePt t="22634" x="812800" y="6286500"/>
          <p14:tracePt t="22650" x="785813" y="6303963"/>
          <p14:tracePt t="22711" x="768350" y="6303963"/>
          <p14:tracePt t="22760" x="750888" y="6303963"/>
          <p14:tracePt t="22807" x="741363" y="6313488"/>
          <p14:tracePt t="22810" x="731838" y="6323013"/>
          <p14:tracePt t="22825" x="731838" y="6330950"/>
          <p14:tracePt t="22833" x="731838" y="6340475"/>
          <p14:tracePt t="22853" x="723900" y="6348413"/>
          <p14:tracePt t="22873" x="723900" y="6367463"/>
          <p14:tracePt t="22890" x="723900" y="6384925"/>
          <p14:tracePt t="22900" x="723900" y="6429375"/>
          <p14:tracePt t="22904" x="741363" y="6491288"/>
          <p14:tracePt t="22917" x="758825" y="6537325"/>
          <p14:tracePt t="22933" x="776288" y="6554788"/>
          <p14:tracePt t="23027" x="785813" y="6572250"/>
          <p14:tracePt t="23030" x="803275" y="6581775"/>
          <p14:tracePt t="23038" x="822325" y="6599238"/>
          <p14:tracePt t="23039" x="857250" y="6626225"/>
          <p14:tracePt t="23050" x="911225" y="6643688"/>
          <p14:tracePt t="23068" x="938213" y="6643688"/>
          <p14:tracePt t="23084" x="955675" y="6643688"/>
          <p14:tracePt t="23100" x="1000125" y="6643688"/>
          <p14:tracePt t="23118" x="1044575" y="6643688"/>
          <p14:tracePt t="23134" x="1098550" y="6643688"/>
          <p14:tracePt t="23150" x="1143000" y="6643688"/>
          <p14:tracePt t="23168" x="1179513" y="6634163"/>
          <p14:tracePt t="23184" x="1214438" y="6634163"/>
          <p14:tracePt t="23201" x="1231900" y="6616700"/>
          <p14:tracePt t="23217" x="1258888" y="6572250"/>
          <p14:tracePt t="23235" x="1276350" y="6554788"/>
          <p14:tracePt t="23250" x="1303338" y="6537325"/>
          <p14:tracePt t="23267" x="1330325" y="6500813"/>
          <p14:tracePt t="23284" x="1357313" y="6456363"/>
          <p14:tracePt t="23300" x="1357313" y="6419850"/>
          <p14:tracePt t="23318" x="1393825" y="6375400"/>
          <p14:tracePt t="23335" x="1411288" y="6330950"/>
          <p14:tracePt t="23350" x="1411288" y="6276975"/>
          <p14:tracePt t="23368" x="1411288" y="6215063"/>
          <p14:tracePt t="23385" x="1411288" y="6161088"/>
          <p14:tracePt t="23401" x="1411288" y="6099175"/>
          <p14:tracePt t="23417" x="1411288" y="6081713"/>
          <p14:tracePt t="23434" x="1411288" y="6072188"/>
          <p14:tracePt t="23451" x="1411288" y="6054725"/>
          <p14:tracePt t="23534" x="1411288" y="6045200"/>
          <p14:tracePt t="23537" x="1384300" y="6045200"/>
          <p14:tracePt t="23540" x="1347788" y="6027738"/>
          <p14:tracePt t="23540" x="1339850" y="6010275"/>
          <p14:tracePt t="23552" x="1285875" y="6010275"/>
          <p14:tracePt t="23567" x="1231900" y="6010275"/>
          <p14:tracePt t="23584" x="1187450" y="6018213"/>
          <p14:tracePt t="23601" x="1143000" y="6037263"/>
          <p14:tracePt t="23618" x="1098550" y="6037263"/>
          <p14:tracePt t="23634" x="1054100" y="6062663"/>
          <p14:tracePt t="23651" x="1000125" y="6081713"/>
          <p14:tracePt t="23668" x="946150" y="6108700"/>
          <p14:tracePt t="23685" x="901700" y="6143625"/>
          <p14:tracePt t="23700" x="857250" y="6170613"/>
          <p14:tracePt t="23717" x="785813" y="6224588"/>
          <p14:tracePt t="23734" x="758825" y="6251575"/>
          <p14:tracePt t="23750" x="723900" y="6269038"/>
          <p14:tracePt t="23790" x="704850" y="6269038"/>
          <p14:tracePt t="23930" x="723900" y="6296025"/>
          <p14:tracePt t="23933" x="785813" y="6357938"/>
          <p14:tracePt t="23934" x="946150" y="6446838"/>
          <p14:tracePt t="23950" x="1231900" y="6599238"/>
          <p14:tracePt t="23969" x="1374775" y="6643688"/>
          <p14:tracePt t="23985" x="1419225" y="6653213"/>
          <p14:tracePt t="24002" x="1446213" y="6653213"/>
          <p14:tracePt t="24018" x="1473200" y="6653213"/>
          <p14:tracePt t="24035" x="1500188" y="6653213"/>
          <p14:tracePt t="24051" x="1562100" y="6653213"/>
          <p14:tracePt t="24067" x="1616075" y="6616700"/>
          <p14:tracePt t="24084" x="1643063" y="6589713"/>
          <p14:tracePt t="24102" x="1643063" y="6572250"/>
          <p14:tracePt t="24117" x="1660525" y="6554788"/>
          <p14:tracePt t="24226" x="1670050" y="6545263"/>
          <p14:tracePt t="24228" x="1679575" y="6537325"/>
          <p14:tracePt t="24233" x="1704975" y="6518275"/>
          <p14:tracePt t="24245" x="1741488" y="6491288"/>
          <p14:tracePt t="24250" x="1758950" y="6473825"/>
          <p14:tracePt t="24267" x="1795463" y="6438900"/>
          <p14:tracePt t="24283" x="1812925" y="6402388"/>
          <p14:tracePt t="24301" x="1839913" y="6375400"/>
          <p14:tracePt t="24316" x="1874838" y="6340475"/>
          <p14:tracePt t="24334" x="1893888" y="6296025"/>
          <p14:tracePt t="24350" x="1911350" y="6242050"/>
          <p14:tracePt t="24368" x="1919288" y="6215063"/>
          <p14:tracePt t="24384" x="1938338" y="6170613"/>
          <p14:tracePt t="24402" x="1938338" y="6116638"/>
          <p14:tracePt t="24418" x="1955800" y="6099175"/>
          <p14:tracePt t="24434" x="1955800" y="6081713"/>
          <p14:tracePt t="24468" x="1955800" y="6062663"/>
          <p14:tracePt t="24725" x="1955800" y="6072188"/>
          <p14:tracePt t="24727" x="1946275" y="6072188"/>
          <p14:tracePt t="24749" x="1928813" y="6089650"/>
          <p14:tracePt t="24772" x="1919288" y="6099175"/>
          <p14:tracePt t="24775" x="1919288" y="6108700"/>
          <p14:tracePt t="24785" x="1901825" y="6126163"/>
          <p14:tracePt t="24787" x="1884363" y="6143625"/>
          <p14:tracePt t="24800" x="1866900" y="6153150"/>
          <p14:tracePt t="24817" x="1839913" y="6197600"/>
          <p14:tracePt t="24834" x="1803400" y="6215063"/>
          <p14:tracePt t="24850" x="1776413" y="6251575"/>
          <p14:tracePt t="24867" x="1758950" y="6269038"/>
          <p14:tracePt t="24883" x="1724025" y="6303963"/>
          <p14:tracePt t="24900" x="1687513" y="6330950"/>
          <p14:tracePt t="24918" x="1687513" y="6348413"/>
          <p14:tracePt t="24934" x="1679575" y="6367463"/>
          <p14:tracePt t="24951" x="1660525" y="6367463"/>
          <p14:tracePt t="24968" x="1660525" y="6384925"/>
          <p14:tracePt t="25194" x="1687513" y="6438900"/>
          <p14:tracePt t="25196" x="1697038" y="6446838"/>
          <p14:tracePt t="25198" x="1731963" y="6465888"/>
          <p14:tracePt t="25218" x="1803400" y="6510338"/>
          <p14:tracePt t="25218" x="1822450" y="6518275"/>
          <p14:tracePt t="25221" x="1911350" y="6572250"/>
          <p14:tracePt t="25234" x="2027238" y="6634163"/>
          <p14:tracePt t="25251" x="2133600" y="6697663"/>
          <p14:tracePt t="25269" x="2241550" y="6759575"/>
          <p14:tracePt t="25286" x="2295525" y="6777038"/>
          <p14:tracePt t="25301" x="2374900" y="6804025"/>
          <p14:tracePt t="25319" x="2438400" y="6823075"/>
          <p14:tracePt t="25335" x="2490788" y="6823075"/>
          <p14:tracePt t="25352" x="2527300" y="6823075"/>
          <p14:tracePt t="25368" x="2554288" y="6823075"/>
          <p14:tracePt t="25385" x="2581275" y="6813550"/>
          <p14:tracePt t="25403" x="2616200" y="6804025"/>
          <p14:tracePt t="25419" x="2633663" y="6769100"/>
          <p14:tracePt t="25435" x="2652713" y="6705600"/>
          <p14:tracePt t="25452" x="2670175" y="6670675"/>
          <p14:tracePt t="25468" x="2679700" y="6653213"/>
          <p14:tracePt t="25486" x="2679700" y="6626225"/>
          <p14:tracePt t="25501" x="2679700" y="6572250"/>
          <p14:tracePt t="25518" x="2679700" y="6537325"/>
          <p14:tracePt t="25536" x="2679700" y="6500813"/>
          <p14:tracePt t="25551" x="2679700" y="6465888"/>
          <p14:tracePt t="25568" x="2679700" y="6446838"/>
          <p14:tracePt t="25585" x="2633663" y="6384925"/>
          <p14:tracePt t="25602" x="2571750" y="6340475"/>
          <p14:tracePt t="25618" x="2465388" y="6296025"/>
          <p14:tracePt t="25635" x="2384425" y="6269038"/>
          <p14:tracePt t="25652" x="2322513" y="6269038"/>
          <p14:tracePt t="25669" x="2259013" y="6269038"/>
          <p14:tracePt t="25686" x="2214563" y="6269038"/>
          <p14:tracePt t="25701" x="2133600" y="6269038"/>
          <p14:tracePt t="25719" x="2089150" y="6276975"/>
          <p14:tracePt t="25735" x="2044700" y="6303963"/>
          <p14:tracePt t="25751" x="1990725" y="6340475"/>
          <p14:tracePt t="25769" x="1919288" y="6375400"/>
          <p14:tracePt t="25786" x="1893888" y="6402388"/>
          <p14:tracePt t="25802" x="1839913" y="6438900"/>
          <p14:tracePt t="25818" x="1803400" y="6491288"/>
          <p14:tracePt t="25835" x="1803400" y="6500813"/>
          <p14:tracePt t="25851" x="1795463" y="6500813"/>
          <p14:tracePt t="27764" x="1795463" y="6483350"/>
          <p14:tracePt t="27768" x="1795463" y="6473825"/>
          <p14:tracePt t="27770" x="1795463" y="6446838"/>
          <p14:tracePt t="27775" x="1795463" y="6419850"/>
          <p14:tracePt t="27786" x="1795463" y="6348413"/>
          <p14:tracePt t="27786" x="1795463" y="6340475"/>
          <p14:tracePt t="27802" x="1795463" y="6242050"/>
          <p14:tracePt t="27819" x="1795463" y="6170613"/>
          <p14:tracePt t="27837" x="1830388" y="6081713"/>
          <p14:tracePt t="27853" x="1857375" y="6027738"/>
          <p14:tracePt t="27869" x="1965325" y="5911850"/>
          <p14:tracePt t="27887" x="2009775" y="5857875"/>
          <p14:tracePt t="27902" x="2071688" y="5795963"/>
          <p14:tracePt t="27902" x="2098675" y="5776913"/>
          <p14:tracePt t="27920" x="2179638" y="5724525"/>
          <p14:tracePt t="27936" x="2276475" y="5670550"/>
          <p14:tracePt t="27953" x="2401888" y="5608638"/>
          <p14:tracePt t="27971" x="2490788" y="5572125"/>
          <p14:tracePt t="27987" x="2581275" y="5537200"/>
          <p14:tracePt t="28003" x="2652713" y="5500688"/>
          <p14:tracePt t="28020" x="2714625" y="5456238"/>
          <p14:tracePt t="28037" x="2776538" y="5429250"/>
          <p14:tracePt t="28037" x="0" y="0"/>
        </p14:tracePtLst>
        <p14:tracePtLst>
          <p14:tracePt t="30599" x="3268663" y="1866900"/>
          <p14:tracePt t="30621" x="3268663" y="1857375"/>
          <p14:tracePt t="30807" x="3268663" y="1839913"/>
          <p14:tracePt t="30812" x="3251200" y="1830388"/>
          <p14:tracePt t="30816" x="3251200" y="1803400"/>
          <p14:tracePt t="30820" x="3214688" y="1776413"/>
          <p14:tracePt t="30837" x="3197225" y="1776413"/>
          <p14:tracePt t="30974" x="3187700" y="1795463"/>
          <p14:tracePt t="30977" x="3170238" y="1795463"/>
          <p14:tracePt t="30982" x="3160713" y="1822450"/>
          <p14:tracePt t="30987" x="3125788" y="1884363"/>
          <p14:tracePt t="31003" x="3081338" y="1965325"/>
          <p14:tracePt t="31022" x="3036888" y="2009775"/>
          <p14:tracePt t="31022" x="3027363" y="2017713"/>
          <p14:tracePt t="31038" x="3009900" y="2036763"/>
          <p14:tracePt t="31054" x="2982913" y="2081213"/>
          <p14:tracePt t="31071" x="2965450" y="2098675"/>
          <p14:tracePt t="31087" x="2928938" y="2133600"/>
          <p14:tracePt t="31104" x="2911475" y="2152650"/>
          <p14:tracePt t="31121" x="2867025" y="2197100"/>
          <p14:tracePt t="31137" x="2847975" y="2214563"/>
          <p14:tracePt t="31154" x="2847975" y="2232025"/>
          <p14:tracePt t="31171" x="2813050" y="2276475"/>
          <p14:tracePt t="31187" x="2795588" y="2322513"/>
          <p14:tracePt t="31204" x="2776538" y="2347913"/>
          <p14:tracePt t="31221" x="2768600" y="2401888"/>
          <p14:tracePt t="31238" x="2795588" y="2490788"/>
          <p14:tracePt t="31255" x="2813050" y="2509838"/>
          <p14:tracePt t="31271" x="2857500" y="2527300"/>
          <p14:tracePt t="31271" x="2867025" y="2527300"/>
          <p14:tracePt t="31288" x="2928938" y="2536825"/>
          <p14:tracePt t="31304" x="3027363" y="2536825"/>
          <p14:tracePt t="31321" x="3116263" y="2517775"/>
          <p14:tracePt t="31337" x="3214688" y="2482850"/>
          <p14:tracePt t="31355" x="3295650" y="2446338"/>
          <p14:tracePt t="31355" x="3303588" y="2446338"/>
          <p14:tracePt t="31373" x="3348038" y="2411413"/>
          <p14:tracePt t="31373" x="3367088" y="2401888"/>
          <p14:tracePt t="31388" x="3429000" y="2347913"/>
          <p14:tracePt t="31405" x="3446463" y="2322513"/>
          <p14:tracePt t="31421" x="3465513" y="2295525"/>
          <p14:tracePt t="31437" x="3465513" y="2286000"/>
          <p14:tracePt t="31496" x="3455988" y="2268538"/>
          <p14:tracePt t="31498" x="3419475" y="2251075"/>
          <p14:tracePt t="31504" x="3402013" y="2232025"/>
          <p14:tracePt t="31505" x="3232150" y="2143125"/>
          <p14:tracePt t="31522" x="3009900" y="2081213"/>
          <p14:tracePt t="31536" x="2795588" y="2062163"/>
          <p14:tracePt t="31554" x="2633663" y="2054225"/>
          <p14:tracePt t="31570" x="2517775" y="2054225"/>
          <p14:tracePt t="31586" x="2384425" y="2054225"/>
          <p14:tracePt t="31604" x="2251075" y="2054225"/>
          <p14:tracePt t="31621" x="2133600" y="2081213"/>
          <p14:tracePt t="31637" x="2000250" y="2108200"/>
          <p14:tracePt t="31654" x="1901825" y="2143125"/>
          <p14:tracePt t="31670" x="1785938" y="2160588"/>
          <p14:tracePt t="31686" x="1625600" y="2214563"/>
          <p14:tracePt t="31704" x="1554163" y="2259013"/>
          <p14:tracePt t="31721" x="1455738" y="2295525"/>
          <p14:tracePt t="31737" x="1366838" y="2312988"/>
          <p14:tracePt t="31753" x="1285875" y="2312988"/>
          <p14:tracePt t="31753" x="1276350" y="2312988"/>
          <p14:tracePt t="31773" x="1204913" y="2312988"/>
          <p14:tracePt t="31789" x="1160463" y="2312988"/>
          <p14:tracePt t="31804" x="1133475" y="2312988"/>
          <p14:tracePt t="31822" x="1125538" y="2312988"/>
          <p14:tracePt t="31838" x="1062038" y="2312988"/>
          <p14:tracePt t="31855" x="973138" y="2303463"/>
          <p14:tracePt t="31872" x="866775" y="2268538"/>
          <p14:tracePt t="31888" x="776288" y="2232025"/>
          <p14:tracePt t="31888" x="768350" y="2232025"/>
          <p14:tracePt t="31905" x="696913" y="2214563"/>
          <p14:tracePt t="31922" x="642938" y="2170113"/>
          <p14:tracePt t="31939" x="625475" y="2170113"/>
          <p14:tracePt t="31939" x="615950" y="2170113"/>
          <p14:tracePt t="32135" x="633413" y="2170113"/>
          <p14:tracePt t="32144" x="660400" y="2170113"/>
          <p14:tracePt t="32146" x="704850" y="2170113"/>
          <p14:tracePt t="32153" x="1044575" y="2241550"/>
          <p14:tracePt t="32172" x="1268413" y="2241550"/>
          <p14:tracePt t="32188" x="1500188" y="2241550"/>
          <p14:tracePt t="32205" x="1785938" y="2232025"/>
          <p14:tracePt t="32222" x="1973263" y="2224088"/>
          <p14:tracePt t="32238" x="2197100" y="2224088"/>
          <p14:tracePt t="32255" x="2347913" y="2224088"/>
          <p14:tracePt t="32272" x="2482850" y="2224088"/>
          <p14:tracePt t="32288" x="2608263" y="2224088"/>
          <p14:tracePt t="32305" x="2705100" y="2224088"/>
          <p14:tracePt t="32322" x="2795588" y="2224088"/>
          <p14:tracePt t="32338" x="2894013" y="2224088"/>
          <p14:tracePt t="32355" x="2938463" y="2224088"/>
          <p14:tracePt t="32544" x="2955925" y="2276475"/>
          <p14:tracePt t="32547" x="2982913" y="2312988"/>
          <p14:tracePt t="32561" x="3089275" y="2544763"/>
          <p14:tracePt t="32571" x="3197225" y="2679700"/>
          <p14:tracePt t="32574" x="3429000" y="2965450"/>
          <p14:tracePt t="32589" x="3751263" y="3357563"/>
          <p14:tracePt t="32605" x="4027488" y="3660775"/>
          <p14:tracePt t="32621" x="4259263" y="3911600"/>
          <p14:tracePt t="32639" x="4357688" y="4062413"/>
          <p14:tracePt t="32655" x="4419600" y="4125913"/>
          <p14:tracePt t="32655" x="4429125" y="4133850"/>
          <p14:tracePt t="32673" x="4446588" y="4170363"/>
          <p14:tracePt t="32689" x="4473575" y="4241800"/>
          <p14:tracePt t="32706" x="4518025" y="4295775"/>
          <p14:tracePt t="32723" x="4545013" y="4340225"/>
          <p14:tracePt t="32738" x="4608513" y="4402138"/>
          <p14:tracePt t="32738" x="4616450" y="4402138"/>
          <p14:tracePt t="32757" x="4660900" y="4465638"/>
          <p14:tracePt t="32772" x="4732338" y="4537075"/>
          <p14:tracePt t="32789" x="4795838" y="4608513"/>
          <p14:tracePt t="32805" x="4867275" y="4697413"/>
          <p14:tracePt t="32823" x="4973638" y="4803775"/>
          <p14:tracePt t="32839" x="5062538" y="4902200"/>
          <p14:tracePt t="32855" x="5126038" y="4965700"/>
          <p14:tracePt t="32872" x="5205413" y="5037138"/>
          <p14:tracePt t="32889" x="5259388" y="5072063"/>
          <p14:tracePt t="32905" x="5286375" y="5089525"/>
          <p14:tracePt t="32922" x="5303838" y="5089525"/>
          <p14:tracePt t="33137" x="5322888" y="5089525"/>
          <p14:tracePt t="33163" x="5348288" y="5054600"/>
          <p14:tracePt t="33164" x="5357813" y="5045075"/>
          <p14:tracePt t="33166" x="5367338" y="5037138"/>
          <p14:tracePt t="33171" x="5375275" y="5027613"/>
          <p14:tracePt t="3321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Generalized Input Admittance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254056" y="1028699"/>
            <a:ext cx="8291230" cy="1299865"/>
            <a:chOff x="243170" y="1443335"/>
            <a:chExt cx="8291230" cy="1299865"/>
          </a:xfrm>
        </p:grpSpPr>
        <p:grpSp>
          <p:nvGrpSpPr>
            <p:cNvPr id="7" name="Group 6"/>
            <p:cNvGrpSpPr/>
            <p:nvPr/>
          </p:nvGrpSpPr>
          <p:grpSpPr>
            <a:xfrm>
              <a:off x="533400" y="1447800"/>
              <a:ext cx="8001000" cy="1295400"/>
              <a:chOff x="533400" y="1447800"/>
              <a:chExt cx="8001000" cy="12954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124200" y="1447800"/>
                <a:ext cx="2819400" cy="1295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/>
                  <a:t>MEASUREMENT SYSTEM/ COMPONENT</a:t>
                </a:r>
                <a:endParaRPr lang="en-US" sz="2400" b="1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5334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9436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6531114" y="1447800"/>
              <a:ext cx="1681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Output (</a:t>
              </a:r>
              <a:r>
                <a:rPr lang="en-US" sz="2400" b="1" i="1" dirty="0" err="1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err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1443335"/>
              <a:ext cx="2704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Primary Input (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43170" y="2082801"/>
              <a:ext cx="2980303" cy="461665"/>
              <a:chOff x="243170" y="2082801"/>
              <a:chExt cx="2980303" cy="461665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33400" y="25146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43170" y="2082801"/>
                <a:ext cx="2980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Secondary Input (</a:t>
                </a: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sz="2400" b="1" i="1" baseline="-25000" dirty="0" smtClean="0">
                    <a:latin typeface="Times New Roman" pitchFamily="18" charset="0"/>
                    <a:cs typeface="Times New Roman" pitchFamily="18" charset="0"/>
                  </a:rPr>
                  <a:t>i2</a:t>
                </a:r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0" y="2438400"/>
            <a:ext cx="4708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a flow variable then,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3114675"/>
            <a:ext cx="8153400" cy="1076325"/>
            <a:chOff x="533400" y="3831015"/>
            <a:chExt cx="8153400" cy="1076325"/>
          </a:xfrm>
        </p:grpSpPr>
        <p:sp>
          <p:nvSpPr>
            <p:cNvPr id="18" name="TextBox 17"/>
            <p:cNvSpPr txBox="1"/>
            <p:nvPr/>
          </p:nvSpPr>
          <p:spPr>
            <a:xfrm>
              <a:off x="533400" y="4038600"/>
              <a:ext cx="69391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Generalized Input Admittance is defined as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8042945"/>
                </p:ext>
              </p:extLst>
            </p:nvPr>
          </p:nvGraphicFramePr>
          <p:xfrm>
            <a:off x="7261225" y="3831015"/>
            <a:ext cx="1425575" cy="1076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" name="Equation" r:id="rId6" imgW="571320" imgH="431640" progId="Equation.3">
                    <p:embed/>
                  </p:oleObj>
                </mc:Choice>
                <mc:Fallback>
                  <p:oleObj name="Equation" r:id="rId6" imgW="571320" imgH="431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261225" y="3831015"/>
                          <a:ext cx="1425575" cy="1076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0" y="4257675"/>
            <a:ext cx="8350250" cy="1235075"/>
            <a:chOff x="622229" y="5266392"/>
            <a:chExt cx="8350250" cy="1235075"/>
          </a:xfrm>
        </p:grpSpPr>
        <p:sp>
          <p:nvSpPr>
            <p:cNvPr id="20" name="TextBox 19"/>
            <p:cNvSpPr txBox="1"/>
            <p:nvPr/>
          </p:nvSpPr>
          <p:spPr>
            <a:xfrm>
              <a:off x="622229" y="5562600"/>
              <a:ext cx="5601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Then power drain/loading effect is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3377332"/>
                </p:ext>
              </p:extLst>
            </p:nvPr>
          </p:nvGraphicFramePr>
          <p:xfrm>
            <a:off x="6149904" y="5266392"/>
            <a:ext cx="2822575" cy="1235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" name="Equation" r:id="rId8" imgW="1130040" imgH="495000" progId="Equation.3">
                    <p:embed/>
                  </p:oleObj>
                </mc:Choice>
                <mc:Fallback>
                  <p:oleObj name="Equation" r:id="rId8" imgW="1130040" imgH="495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49904" y="5266392"/>
                          <a:ext cx="2822575" cy="1235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/>
          <p:cNvSpPr txBox="1"/>
          <p:nvPr/>
        </p:nvSpPr>
        <p:spPr>
          <a:xfrm>
            <a:off x="0" y="5661630"/>
            <a:ext cx="89963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So HIGHER is input admittance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LOWER is power drain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/>
              </a:rPr>
              <a:t>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2772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48"/>
    </mc:Choice>
    <mc:Fallback>
      <p:transition spd="slow" advTm="7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24" grpId="0"/>
    </p:bldLst>
  </p:timing>
  <p:extLst>
    <p:ext uri="{3A86A75C-4F4B-4683-9AE1-C65F6400EC91}">
      <p14:laserTraceLst xmlns:p14="http://schemas.microsoft.com/office/powerpoint/2010/main">
        <p14:tracePtLst>
          <p14:tracePt t="43001" x="7643813" y="3330575"/>
          <p14:tracePt t="43262" x="7653338" y="3330575"/>
          <p14:tracePt t="43292" x="7680325" y="3330575"/>
          <p14:tracePt t="43302" x="7705725" y="3330575"/>
          <p14:tracePt t="43304" x="7732713" y="3330575"/>
          <p14:tracePt t="43319" x="7769225" y="3330575"/>
          <p14:tracePt t="43336" x="7813675" y="3330575"/>
          <p14:tracePt t="43352" x="7848600" y="3330575"/>
          <p14:tracePt t="43352" x="7858125" y="3330575"/>
          <p14:tracePt t="43370" x="7894638" y="3330575"/>
          <p14:tracePt t="43386" x="7920038" y="3330575"/>
          <p14:tracePt t="43402" x="7966075" y="3330575"/>
          <p14:tracePt t="43402" x="7974013" y="3330575"/>
          <p14:tracePt t="43420" x="8010525" y="3330575"/>
          <p14:tracePt t="43435" x="8037513" y="3330575"/>
          <p14:tracePt t="43435" x="8045450" y="3330575"/>
          <p14:tracePt t="43453" x="8081963" y="3330575"/>
          <p14:tracePt t="43493" x="8099425" y="3330575"/>
          <p14:tracePt t="43505" x="8108950" y="3330575"/>
          <p14:tracePt t="43506" x="8134350" y="3330575"/>
          <p14:tracePt t="43520" x="8153400" y="3330575"/>
          <p14:tracePt t="43537" x="8161338" y="3330575"/>
          <p14:tracePt t="43552" x="8197850" y="3330575"/>
          <p14:tracePt t="43609" x="8215313" y="3330575"/>
          <p14:tracePt t="43657" x="8224838" y="3330575"/>
          <p14:tracePt t="43682" x="8242300" y="3330575"/>
          <p14:tracePt t="43749" x="8242300" y="3348038"/>
          <p14:tracePt t="43768" x="8242300" y="3367088"/>
          <p14:tracePt t="43797" x="8242300" y="3384550"/>
          <p14:tracePt t="43822" x="8232775" y="3402013"/>
          <p14:tracePt t="43842" x="8224838" y="3411538"/>
          <p14:tracePt t="43866" x="8205788" y="3411538"/>
          <p14:tracePt t="43877" x="8188325" y="3411538"/>
          <p14:tracePt t="43890" x="8170863" y="3429000"/>
          <p14:tracePt t="43913" x="8153400" y="3446463"/>
          <p14:tracePt t="43921" x="8134350" y="3446463"/>
          <p14:tracePt t="43923" x="8126413" y="3446463"/>
          <p14:tracePt t="43923" x="8108950" y="3455988"/>
          <p14:tracePt t="43938" x="8089900" y="3465513"/>
          <p14:tracePt t="43953" x="8072438" y="3465513"/>
          <p14:tracePt t="43969" x="8062913" y="3465513"/>
          <p14:tracePt t="44005" x="8045450" y="3465513"/>
          <p14:tracePt t="44029" x="8027988" y="3465513"/>
          <p14:tracePt t="44032" x="8001000" y="3465513"/>
          <p14:tracePt t="44036" x="7966075" y="3482975"/>
          <p14:tracePt t="44054" x="7912100" y="3482975"/>
          <p14:tracePt t="44070" x="7894638" y="3482975"/>
          <p14:tracePt t="44169" x="7875588" y="3482975"/>
          <p14:tracePt t="44181" x="7858125" y="3482975"/>
          <p14:tracePt t="44204" x="7848600" y="3482975"/>
          <p14:tracePt t="44217" x="7831138" y="3473450"/>
          <p14:tracePt t="44222" x="7813675" y="3473450"/>
          <p14:tracePt t="44236" x="7796213" y="3455988"/>
          <p14:tracePt t="44272" x="7786688" y="3455988"/>
          <p14:tracePt t="44273" x="7777163" y="3455988"/>
          <p14:tracePt t="44424" x="7777163" y="3446463"/>
          <p14:tracePt t="44427" x="7777163" y="3438525"/>
          <p14:tracePt t="44449" x="7777163" y="3429000"/>
          <p14:tracePt t="44457" x="7777163" y="3411538"/>
          <p14:tracePt t="44461" x="7777163" y="3394075"/>
          <p14:tracePt t="44470" x="7777163" y="3348038"/>
          <p14:tracePt t="44487" x="7777163" y="3295650"/>
          <p14:tracePt t="44503" x="7777163" y="3268663"/>
          <p14:tracePt t="44520" x="7777163" y="3232150"/>
          <p14:tracePt t="44536" x="7786688" y="3205163"/>
          <p14:tracePt t="44554" x="7804150" y="3187700"/>
          <p14:tracePt t="44587" x="7804150" y="3179763"/>
          <p14:tracePt t="44604" x="7804150" y="3170238"/>
          <p14:tracePt t="44681" x="7813675" y="3170238"/>
          <p14:tracePt t="44683" x="7823200" y="3170238"/>
          <p14:tracePt t="44704" x="7858125" y="3170238"/>
          <p14:tracePt t="44709" x="7885113" y="3170238"/>
          <p14:tracePt t="44720" x="7885113" y="3187700"/>
          <p14:tracePt t="44736" x="7902575" y="3187700"/>
          <p14:tracePt t="44836" x="7902575" y="3205163"/>
          <p14:tracePt t="44843" x="7920038" y="3224213"/>
          <p14:tracePt t="44845" x="7920038" y="3241675"/>
          <p14:tracePt t="44853" x="7966075" y="3313113"/>
          <p14:tracePt t="44870" x="7966075" y="3340100"/>
          <p14:tracePt t="44870" x="7966075" y="3357563"/>
          <p14:tracePt t="44887" x="7983538" y="3375025"/>
          <p14:tracePt t="44904" x="7991475" y="3402013"/>
          <p14:tracePt t="44920" x="8001000" y="3419475"/>
          <p14:tracePt t="44937" x="8001000" y="3455988"/>
          <p14:tracePt t="44975" x="8001000" y="3465513"/>
          <p14:tracePt t="44976" x="8001000" y="3473450"/>
          <p14:tracePt t="44987" x="8001000" y="3500438"/>
          <p14:tracePt t="45024" x="8001000" y="3517900"/>
          <p14:tracePt t="45048" x="8001000" y="3536950"/>
          <p14:tracePt t="45154" x="7974013" y="3536950"/>
          <p14:tracePt t="45156" x="7966075" y="3536950"/>
          <p14:tracePt t="45160" x="7929563" y="3536950"/>
          <p14:tracePt t="45170" x="7902575" y="3536950"/>
          <p14:tracePt t="45187" x="7885113" y="3536950"/>
          <p14:tracePt t="45662" x="7885113" y="3562350"/>
          <p14:tracePt t="45665" x="7885113" y="3571875"/>
          <p14:tracePt t="45668" x="7885113" y="3598863"/>
          <p14:tracePt t="45676" x="7885113" y="3625850"/>
          <p14:tracePt t="45687" x="7885113" y="3679825"/>
          <p14:tracePt t="45704" x="7885113" y="3697288"/>
          <p14:tracePt t="45807" x="7885113" y="3705225"/>
          <p14:tracePt t="45809" x="7885113" y="3714750"/>
          <p14:tracePt t="45820" x="7885113" y="3732213"/>
          <p14:tracePt t="45821" x="7894638" y="3741738"/>
          <p14:tracePt t="45837" x="7912100" y="3776663"/>
          <p14:tracePt t="45853" x="7912100" y="3795713"/>
          <p14:tracePt t="45871" x="7920038" y="3795713"/>
          <p14:tracePt t="46094" x="7902575" y="3803650"/>
          <p14:tracePt t="46097" x="7902575" y="3813175"/>
          <p14:tracePt t="46103" x="7885113" y="3813175"/>
          <p14:tracePt t="46119" x="7848600" y="3840163"/>
          <p14:tracePt t="46120" x="7840663" y="3875088"/>
          <p14:tracePt t="46136" x="7804150" y="3894138"/>
          <p14:tracePt t="46153" x="7786688" y="3894138"/>
          <p14:tracePt t="46170" x="7769225" y="3902075"/>
          <p14:tracePt t="46186" x="7742238" y="3938588"/>
          <p14:tracePt t="46203" x="7705725" y="3956050"/>
          <p14:tracePt t="46220" x="7680325" y="3973513"/>
          <p14:tracePt t="46236" x="7661275" y="4000500"/>
          <p14:tracePt t="46253" x="7643813" y="4017963"/>
          <p14:tracePt t="46269" x="7616825" y="4044950"/>
          <p14:tracePt t="46286" x="7589838" y="4071938"/>
          <p14:tracePt t="46303" x="7572375" y="4089400"/>
          <p14:tracePt t="46319" x="7562850" y="4098925"/>
          <p14:tracePt t="46365" x="7562850" y="4116388"/>
          <p14:tracePt t="46457" x="7562850" y="4125913"/>
          <p14:tracePt t="46459" x="7562850" y="4133850"/>
          <p14:tracePt t="46481" x="7562850" y="4143375"/>
          <p14:tracePt t="46486" x="7562850" y="4152900"/>
          <p14:tracePt t="46505" x="7581900" y="4179888"/>
          <p14:tracePt t="46506" x="7653338" y="4205288"/>
          <p14:tracePt t="46519" x="7742238" y="4268788"/>
          <p14:tracePt t="46536" x="7831138" y="4286250"/>
          <p14:tracePt t="46553" x="7885113" y="4295775"/>
          <p14:tracePt t="46569" x="7902575" y="4295775"/>
          <p14:tracePt t="46586" x="7939088" y="4295775"/>
          <p14:tracePt t="46603" x="7956550" y="4313238"/>
          <p14:tracePt t="46619" x="7966075" y="4330700"/>
          <p14:tracePt t="46636" x="8045450" y="4330700"/>
          <p14:tracePt t="46653" x="8108950" y="4330700"/>
          <p14:tracePt t="46670" x="8143875" y="4330700"/>
          <p14:tracePt t="46686" x="8197850" y="4330700"/>
          <p14:tracePt t="46703" x="8232775" y="4330700"/>
          <p14:tracePt t="46719" x="8259763" y="4330700"/>
          <p14:tracePt t="46736" x="8296275" y="4330700"/>
          <p14:tracePt t="46753" x="8340725" y="4303713"/>
          <p14:tracePt t="46769" x="8385175" y="4259263"/>
          <p14:tracePt t="46786" x="8439150" y="4224338"/>
          <p14:tracePt t="46803" x="8439150" y="4187825"/>
          <p14:tracePt t="46819" x="8456613" y="4152900"/>
          <p14:tracePt t="46836" x="8491538" y="4125913"/>
          <p14:tracePt t="46853" x="8510588" y="4125913"/>
          <p14:tracePt t="46869" x="8510588" y="4116388"/>
          <p14:tracePt t="46886" x="8510588" y="4089400"/>
          <p14:tracePt t="46903" x="8510588" y="4062413"/>
          <p14:tracePt t="46953" x="8510588" y="4044950"/>
          <p14:tracePt t="46976" x="8510588" y="4037013"/>
          <p14:tracePt t="46979" x="8510588" y="4027488"/>
          <p14:tracePt t="47000" x="8501063" y="4017963"/>
          <p14:tracePt t="47002" x="8501063" y="4010025"/>
          <p14:tracePt t="47023" x="8474075" y="3973513"/>
          <p14:tracePt t="47025" x="8394700" y="3902075"/>
          <p14:tracePt t="47036" x="8340725" y="3857625"/>
          <p14:tracePt t="47053" x="8269288" y="3803650"/>
          <p14:tracePt t="47069" x="8205788" y="3776663"/>
          <p14:tracePt t="47086" x="8126413" y="3732213"/>
          <p14:tracePt t="47103" x="8037513" y="3724275"/>
          <p14:tracePt t="47120" x="7947025" y="3724275"/>
          <p14:tracePt t="47136" x="7858125" y="3724275"/>
          <p14:tracePt t="47154" x="7786688" y="3759200"/>
          <p14:tracePt t="47170" x="7724775" y="3803650"/>
          <p14:tracePt t="47187" x="7680325" y="3813175"/>
          <p14:tracePt t="47204" x="7626350" y="3822700"/>
          <p14:tracePt t="47220" x="7616825" y="3830638"/>
          <p14:tracePt t="47237" x="7616825" y="3848100"/>
          <p14:tracePt t="47253" x="7599363" y="3848100"/>
          <p14:tracePt t="47269" x="7589838" y="3848100"/>
          <p14:tracePt t="47422" x="7589838" y="3857625"/>
          <p14:tracePt t="47428" x="7589838" y="3875088"/>
          <p14:tracePt t="47444" x="7572375" y="3894138"/>
          <p14:tracePt t="47445" x="7572375" y="3911600"/>
          <p14:tracePt t="47454" x="7554913" y="3938588"/>
          <p14:tracePt t="47471" x="7545388" y="3983038"/>
          <p14:tracePt t="47489" x="7537450" y="4010025"/>
          <p14:tracePt t="47504" x="7537450" y="4017963"/>
          <p14:tracePt t="47521" x="7537450" y="4044950"/>
          <p14:tracePt t="47538" x="7537450" y="4054475"/>
          <p14:tracePt t="47554" x="7537450" y="4071938"/>
          <p14:tracePt t="47811" x="7518400" y="4062413"/>
          <p14:tracePt t="47814" x="7518400" y="4054475"/>
          <p14:tracePt t="47816" x="7500938" y="4037013"/>
          <p14:tracePt t="47822" x="7466013" y="4027488"/>
          <p14:tracePt t="47840" x="7375525" y="3973513"/>
          <p14:tracePt t="47840" x="7367588" y="3965575"/>
          <p14:tracePt t="47856" x="7304088" y="3929063"/>
          <p14:tracePt t="47872" x="7304088" y="3983038"/>
          <p14:tracePt t="47888" x="7304088" y="4000500"/>
          <p14:tracePt t="47904" x="7251700" y="3990975"/>
          <p14:tracePt t="47922" x="7205663" y="3973513"/>
          <p14:tracePt t="47939" x="7170738" y="3956050"/>
          <p14:tracePt t="47954" x="7126288" y="3929063"/>
          <p14:tracePt t="47973" x="7108825" y="3911600"/>
          <p14:tracePt t="47989" x="7089775" y="3911600"/>
          <p14:tracePt t="48004" x="7062788" y="3911600"/>
          <p14:tracePt t="48332" x="7027863" y="3875088"/>
          <p14:tracePt t="48336" x="7000875" y="3857625"/>
          <p14:tracePt t="48345" x="6991350" y="3840163"/>
          <p14:tracePt t="48346" x="6965950" y="3803650"/>
          <p14:tracePt t="48354" x="6956425" y="3803650"/>
          <p14:tracePt t="48372" x="6938963" y="3803650"/>
          <p14:tracePt t="48389" x="6919913" y="3803650"/>
          <p14:tracePt t="48405" x="6902450" y="3803650"/>
          <p14:tracePt t="48421" x="6894513" y="3795713"/>
          <p14:tracePt t="48438" x="6858000" y="3768725"/>
          <p14:tracePt t="48455" x="6831013" y="3759200"/>
          <p14:tracePt t="48472" x="6823075" y="3759200"/>
          <p14:tracePt t="48558" x="6823075" y="3741738"/>
          <p14:tracePt t="48570" x="6823075" y="3732213"/>
          <p14:tracePt t="48573" x="6823075" y="3724275"/>
          <p14:tracePt t="48587" x="6823075" y="3714750"/>
          <p14:tracePt t="48686" x="6823075" y="3697288"/>
          <p14:tracePt t="48711" x="6823075" y="3679825"/>
          <p14:tracePt t="48715" x="6823075" y="3660775"/>
          <p14:tracePt t="48723" x="6823075" y="3652838"/>
          <p14:tracePt t="48738" x="6823075" y="3625850"/>
          <p14:tracePt t="48739" x="6831013" y="3571875"/>
          <p14:tracePt t="48754" x="6831013" y="3536950"/>
          <p14:tracePt t="48771" x="6848475" y="3490913"/>
          <p14:tracePt t="48788" x="6867525" y="3455988"/>
          <p14:tracePt t="48805" x="6867525" y="3438525"/>
          <p14:tracePt t="48821" x="6884988" y="3429000"/>
          <p14:tracePt t="48838" x="6884988" y="3411538"/>
          <p14:tracePt t="48855" x="6884988" y="3394075"/>
          <p14:tracePt t="48895" x="6902450" y="3375025"/>
          <p14:tracePt t="48897" x="6902450" y="3367088"/>
          <p14:tracePt t="48907" x="6911975" y="3340100"/>
          <p14:tracePt t="48922" x="6946900" y="3330575"/>
          <p14:tracePt t="48938" x="6973888" y="3303588"/>
          <p14:tracePt t="48955" x="7010400" y="3276600"/>
          <p14:tracePt t="48972" x="7037388" y="3268663"/>
          <p14:tracePt t="49011" x="7054850" y="3251200"/>
          <p14:tracePt t="49058" x="7081838" y="3251200"/>
          <p14:tracePt t="49061" x="7089775" y="3251200"/>
          <p14:tracePt t="49063" x="7134225" y="3276600"/>
          <p14:tracePt t="49063" x="7134225" y="3286125"/>
          <p14:tracePt t="49072" x="7197725" y="3330575"/>
          <p14:tracePt t="49088" x="7224713" y="3357563"/>
          <p14:tracePt t="49105" x="7259638" y="3394075"/>
          <p14:tracePt t="49122" x="7259638" y="3411538"/>
          <p14:tracePt t="49179" x="7259638" y="3429000"/>
          <p14:tracePt t="49191" x="7259638" y="3438525"/>
          <p14:tracePt t="49198" x="7259638" y="3455988"/>
          <p14:tracePt t="49205" x="7259638" y="3473450"/>
          <p14:tracePt t="49206" x="7259638" y="3517900"/>
          <p14:tracePt t="49222" x="7259638" y="3598863"/>
          <p14:tracePt t="49239" x="7259638" y="3670300"/>
          <p14:tracePt t="49255" x="7259638" y="3751263"/>
          <p14:tracePt t="49272" x="7259638" y="3813175"/>
          <p14:tracePt t="49288" x="7259638" y="3884613"/>
          <p14:tracePt t="49305" x="7259638" y="3929063"/>
          <p14:tracePt t="49322" x="7259638" y="3946525"/>
          <p14:tracePt t="49338" x="7251700" y="3973513"/>
          <p14:tracePt t="49356" x="7232650" y="3990975"/>
          <p14:tracePt t="49371" x="7232650" y="4027488"/>
          <p14:tracePt t="49389" x="7205663" y="4071938"/>
          <p14:tracePt t="49406" x="7188200" y="4089400"/>
          <p14:tracePt t="49421" x="7161213" y="4116388"/>
          <p14:tracePt t="49421" x="7153275" y="4125913"/>
          <p14:tracePt t="49440" x="7116763" y="4133850"/>
          <p14:tracePt t="49455" x="7089775" y="4170363"/>
          <p14:tracePt t="49472" x="7072313" y="4170363"/>
          <p14:tracePt t="49489" x="7018338" y="4170363"/>
          <p14:tracePt t="49505" x="6919913" y="4170363"/>
          <p14:tracePt t="49522" x="6867525" y="4143375"/>
          <p14:tracePt t="49538" x="6804025" y="4133850"/>
          <p14:tracePt t="49556" x="6742113" y="4098925"/>
          <p14:tracePt t="49572" x="6697663" y="4071938"/>
          <p14:tracePt t="49589" x="6680200" y="4071938"/>
          <p14:tracePt t="49650" x="6680200" y="4054475"/>
          <p14:tracePt t="49662" x="6680200" y="4037013"/>
          <p14:tracePt t="49674" x="6680200" y="4017963"/>
          <p14:tracePt t="49676" x="6661150" y="3990975"/>
          <p14:tracePt t="49689" x="6661150" y="3973513"/>
          <p14:tracePt t="49706" x="6643688" y="3929063"/>
          <p14:tracePt t="49723" x="6643688" y="3911600"/>
          <p14:tracePt t="49738" x="6643688" y="3894138"/>
          <p14:tracePt t="49756" x="6643688" y="3875088"/>
          <p14:tracePt t="49772" x="6643688" y="3848100"/>
          <p14:tracePt t="49789" x="6643688" y="3830638"/>
          <p14:tracePt t="49805" x="6661150" y="3803650"/>
          <p14:tracePt t="49822" x="6697663" y="3751263"/>
          <p14:tracePt t="49840" x="6732588" y="3697288"/>
          <p14:tracePt t="49856" x="6769100" y="3633788"/>
          <p14:tracePt t="49872" x="6813550" y="3581400"/>
          <p14:tracePt t="49890" x="6867525" y="3517900"/>
          <p14:tracePt t="49906" x="6884988" y="3509963"/>
          <p14:tracePt t="49923" x="6884988" y="3500438"/>
          <p14:tracePt t="49939" x="6902450" y="3482975"/>
          <p14:tracePt t="50142" x="6894513" y="3490913"/>
          <p14:tracePt t="50143" x="6894513" y="3500438"/>
          <p14:tracePt t="50154" x="6894513" y="3517900"/>
          <p14:tracePt t="50159" x="6867525" y="3554413"/>
          <p14:tracePt t="50171" x="6831013" y="3589338"/>
          <p14:tracePt t="50187" x="6804025" y="3625850"/>
          <p14:tracePt t="50204" x="6769100" y="3660775"/>
          <p14:tracePt t="50221" x="6742113" y="3679825"/>
          <p14:tracePt t="50255" x="6724650" y="3679825"/>
          <p14:tracePt t="50372" x="6697663" y="3687763"/>
          <p14:tracePt t="50373" x="6670675" y="3714750"/>
          <p14:tracePt t="50378" x="6626225" y="3724275"/>
          <p14:tracePt t="50388" x="6510338" y="3741738"/>
          <p14:tracePt t="50406" x="6394450" y="3776663"/>
          <p14:tracePt t="50422" x="6276975" y="3830638"/>
          <p14:tracePt t="50439" x="6170613" y="3840163"/>
          <p14:tracePt t="50439" x="6143625" y="3840163"/>
          <p14:tracePt t="50455" x="6072188" y="3875088"/>
          <p14:tracePt t="50472" x="5983288" y="3902075"/>
          <p14:tracePt t="50488" x="5894388" y="3919538"/>
          <p14:tracePt t="50506" x="5822950" y="3919538"/>
          <p14:tracePt t="50521" x="5776913" y="3938588"/>
          <p14:tracePt t="50539" x="5759450" y="3938588"/>
          <p14:tracePt t="50555" x="5715000" y="3938588"/>
          <p14:tracePt t="50571" x="5688013" y="3938588"/>
          <p14:tracePt t="50588" x="5653088" y="3938588"/>
          <p14:tracePt t="50605" x="5634038" y="3938588"/>
          <p14:tracePt t="50621" x="5616575" y="3938588"/>
          <p14:tracePt t="50665" x="0" y="0"/>
        </p14:tracePtLst>
        <p14:tracePtLst>
          <p14:tracePt t="64792" x="7902575" y="5180013"/>
          <p14:tracePt t="64864" x="7920038" y="5180013"/>
          <p14:tracePt t="64871" x="7920038" y="5160963"/>
          <p14:tracePt t="64875" x="7939088" y="5160963"/>
          <p14:tracePt t="64879" x="7966075" y="5143500"/>
          <p14:tracePt t="64962" x="7983538" y="5143500"/>
          <p14:tracePt t="64978" x="8010525" y="5143500"/>
          <p14:tracePt t="64978" x="8018463" y="5143500"/>
          <p14:tracePt t="64985" x="8045450" y="5143500"/>
          <p14:tracePt t="64999" x="8099425" y="5143500"/>
          <p14:tracePt t="65015" x="8161338" y="5143500"/>
          <p14:tracePt t="65031" x="8205788" y="5143500"/>
          <p14:tracePt t="65051" x="8242300" y="5143500"/>
          <p14:tracePt t="65224" x="8242300" y="5153025"/>
          <p14:tracePt t="65231" x="8232775" y="5180013"/>
          <p14:tracePt t="65235" x="8232775" y="5197475"/>
          <p14:tracePt t="65235" x="8224838" y="5205413"/>
          <p14:tracePt t="65246" x="8197850" y="5241925"/>
          <p14:tracePt t="65262" x="8170863" y="5276850"/>
          <p14:tracePt t="65279" x="8108950" y="5303838"/>
          <p14:tracePt t="65296" x="8062913" y="5303838"/>
          <p14:tracePt t="65313" x="8018463" y="5322888"/>
          <p14:tracePt t="65329" x="7983538" y="5340350"/>
          <p14:tracePt t="65346" x="7956550" y="5340350"/>
          <p14:tracePt t="65362" x="7939088" y="5340350"/>
          <p14:tracePt t="65380" x="7920038" y="5340350"/>
          <p14:tracePt t="65396" x="7885113" y="5340350"/>
          <p14:tracePt t="65503" x="7885113" y="5322888"/>
          <p14:tracePt t="65507" x="7885113" y="5313363"/>
          <p14:tracePt t="65508" x="7885113" y="5286375"/>
          <p14:tracePt t="65518" x="7885113" y="5251450"/>
          <p14:tracePt t="65529" x="7920038" y="5214938"/>
          <p14:tracePt t="65545" x="7956550" y="5153025"/>
          <p14:tracePt t="65562" x="8018463" y="5108575"/>
          <p14:tracePt t="65579" x="8062913" y="5089525"/>
          <p14:tracePt t="65595" x="8089900" y="5072063"/>
          <p14:tracePt t="65785" x="8081963" y="5072063"/>
          <p14:tracePt t="65788" x="8081963" y="5081588"/>
          <p14:tracePt t="65797" x="8062913" y="5099050"/>
          <p14:tracePt t="65799" x="8045450" y="5126038"/>
          <p14:tracePt t="65813" x="8018463" y="5170488"/>
          <p14:tracePt t="65830" x="7983538" y="5232400"/>
          <p14:tracePt t="65846" x="7912100" y="5295900"/>
          <p14:tracePt t="65864" x="7875588" y="5330825"/>
          <p14:tracePt t="65879" x="7653338" y="5518150"/>
          <p14:tracePt t="65879" x="7626350" y="5545138"/>
          <p14:tracePt t="65898" x="7518400" y="5608638"/>
          <p14:tracePt t="65913" x="7375525" y="5680075"/>
          <p14:tracePt t="65929" x="7277100" y="5697538"/>
          <p14:tracePt t="65946" x="7153275" y="5741988"/>
          <p14:tracePt t="65963" x="7062788" y="5751513"/>
          <p14:tracePt t="65981" x="7000875" y="5751513"/>
          <p14:tracePt t="65996" x="6911975" y="5751513"/>
          <p14:tracePt t="66014" x="6840538" y="5751513"/>
          <p14:tracePt t="66030" x="6769100" y="5751513"/>
          <p14:tracePt t="66046" x="6742113" y="5751513"/>
          <p14:tracePt t="66063" x="6724650" y="5751513"/>
          <p14:tracePt t="66118" x="6724650" y="5732463"/>
          <p14:tracePt t="66120" x="6724650" y="5715000"/>
          <p14:tracePt t="66121" x="6759575" y="5680075"/>
          <p14:tracePt t="66129" x="6813550" y="5608638"/>
          <p14:tracePt t="66145" x="6848475" y="5537200"/>
          <p14:tracePt t="66163" x="6911975" y="5473700"/>
          <p14:tracePt t="66179" x="6946900" y="5394325"/>
          <p14:tracePt t="66196" x="6965950" y="5348288"/>
          <p14:tracePt t="66212" x="6991350" y="5303838"/>
          <p14:tracePt t="66229" x="7018338" y="5259388"/>
          <p14:tracePt t="66246" x="7027863" y="5232400"/>
          <p14:tracePt t="66262" x="7027863" y="5205413"/>
          <p14:tracePt t="66279" x="7027863" y="5180013"/>
          <p14:tracePt t="66317" x="7027863" y="5170488"/>
          <p14:tracePt t="66318" x="7027863" y="5160963"/>
          <p14:tracePt t="66329" x="7027863" y="5153025"/>
          <p14:tracePt t="66346" x="7018338" y="5108575"/>
          <p14:tracePt t="66362" x="6956425" y="5081588"/>
          <p14:tracePt t="66379" x="6894513" y="5027613"/>
          <p14:tracePt t="66396" x="6823075" y="4965700"/>
          <p14:tracePt t="66413" x="6742113" y="4902200"/>
          <p14:tracePt t="66430" x="6661150" y="4867275"/>
          <p14:tracePt t="66446" x="6545263" y="4830763"/>
          <p14:tracePt t="66462" x="6473825" y="4830763"/>
          <p14:tracePt t="66480" x="6446838" y="4776788"/>
          <p14:tracePt t="66496" x="6394450" y="4776788"/>
          <p14:tracePt t="66512" x="6348413" y="4751388"/>
          <p14:tracePt t="66529" x="6296025" y="4705350"/>
          <p14:tracePt t="66546" x="6242050" y="4697413"/>
          <p14:tracePt t="66562" x="6215063" y="4697413"/>
          <p14:tracePt t="66579" x="6180138" y="4660900"/>
          <p14:tracePt t="66596" x="6134100" y="4633913"/>
          <p14:tracePt t="66613" x="6072188" y="4625975"/>
          <p14:tracePt t="66629" x="6010275" y="4625975"/>
          <p14:tracePt t="66646" x="5973763" y="4598988"/>
          <p14:tracePt t="66663" x="5929313" y="4598988"/>
          <p14:tracePt t="66680" x="5884863" y="4598988"/>
          <p14:tracePt t="66696" x="5813425" y="4598988"/>
          <p14:tracePt t="66713" x="5741988" y="4589463"/>
          <p14:tracePt t="66729" x="5680075" y="4589463"/>
          <p14:tracePt t="66746" x="5626100" y="4589463"/>
          <p14:tracePt t="66763" x="5572125" y="4589463"/>
          <p14:tracePt t="66779" x="5554663" y="4589463"/>
          <p14:tracePt t="66796" x="5545138" y="4589463"/>
          <p14:tracePt t="66877" x="5527675" y="4598988"/>
          <p14:tracePt t="66879" x="5527675" y="4608513"/>
          <p14:tracePt t="66896" x="5510213" y="4625975"/>
          <p14:tracePt t="66897" x="5483225" y="4670425"/>
          <p14:tracePt t="66913" x="5456238" y="4705350"/>
          <p14:tracePt t="66929" x="5446713" y="4741863"/>
          <p14:tracePt t="66946" x="5446713" y="4776788"/>
          <p14:tracePt t="66963" x="5429250" y="4813300"/>
          <p14:tracePt t="66963" x="5429250" y="4822825"/>
          <p14:tracePt t="66984" x="5429250" y="4840288"/>
          <p14:tracePt t="66998" x="5429250" y="4857750"/>
          <p14:tracePt t="67040" x="5429250" y="4867275"/>
          <p14:tracePt t="67060" x="5429250" y="4884738"/>
          <p14:tracePt t="67072" x="5429250" y="4894263"/>
          <p14:tracePt t="67074" x="5429250" y="4902200"/>
          <p14:tracePt t="67079" x="5429250" y="4929188"/>
          <p14:tracePt t="67096" x="5438775" y="4965700"/>
          <p14:tracePt t="67112" x="5438775" y="5000625"/>
          <p14:tracePt t="67129" x="5446713" y="5027613"/>
          <p14:tracePt t="67207" x="5465763" y="5027613"/>
          <p14:tracePt t="67212" x="5483225" y="5018088"/>
          <p14:tracePt t="67220" x="5518150" y="5010150"/>
          <p14:tracePt t="67235" x="5562600" y="4983163"/>
          <p14:tracePt t="67246" x="5634038" y="4946650"/>
          <p14:tracePt t="67263" x="5697538" y="4919663"/>
          <p14:tracePt t="67279" x="5741988" y="4884738"/>
          <p14:tracePt t="67295" x="5776913" y="4848225"/>
          <p14:tracePt t="67312" x="5813425" y="4813300"/>
          <p14:tracePt t="67329" x="5830888" y="4803775"/>
          <p14:tracePt t="67345" x="5840413" y="4786313"/>
          <p14:tracePt t="67363" x="5857875" y="4768850"/>
          <p14:tracePt t="67596" x="5848350" y="4751388"/>
          <p14:tracePt t="67598" x="5822950" y="4751388"/>
          <p14:tracePt t="67602" x="5795963" y="4751388"/>
          <p14:tracePt t="67614" x="5715000" y="4705350"/>
          <p14:tracePt t="67630" x="5634038" y="4697413"/>
          <p14:tracePt t="67648" x="5562600" y="4679950"/>
          <p14:tracePt t="67664" x="5491163" y="4679950"/>
          <p14:tracePt t="67681" x="5429250" y="4679950"/>
          <p14:tracePt t="67698" x="5357813" y="4679950"/>
          <p14:tracePt t="67714" x="5313363" y="4679950"/>
          <p14:tracePt t="67730" x="5259388" y="4679950"/>
          <p14:tracePt t="67746" x="5205413" y="4687888"/>
          <p14:tracePt t="67763" x="5170488" y="4724400"/>
          <p14:tracePt t="67780" x="5126038" y="4768850"/>
          <p14:tracePt t="67796" x="5081588" y="4803775"/>
          <p14:tracePt t="67815" x="5054600" y="4830763"/>
          <p14:tracePt t="67831" x="5054600" y="4848225"/>
          <p14:tracePt t="67847" x="5037138" y="4867275"/>
          <p14:tracePt t="67864" x="5037138" y="4911725"/>
          <p14:tracePt t="67880" x="5037138" y="4946650"/>
          <p14:tracePt t="67898" x="5037138" y="4983163"/>
          <p14:tracePt t="67914" x="5037138" y="5010150"/>
          <p14:tracePt t="67931" x="5054600" y="5054600"/>
          <p14:tracePt t="67948" x="5081588" y="5108575"/>
          <p14:tracePt t="67964" x="5133975" y="5143500"/>
          <p14:tracePt t="67981" x="5180013" y="5180013"/>
          <p14:tracePt t="67998" x="5259388" y="5224463"/>
          <p14:tracePt t="68015" x="5322888" y="5241925"/>
          <p14:tracePt t="68031" x="5402263" y="5268913"/>
          <p14:tracePt t="68047" x="5473700" y="5268913"/>
          <p14:tracePt t="68047" x="5483225" y="5268913"/>
          <p14:tracePt t="68066" x="5554663" y="5268913"/>
          <p14:tracePt t="68081" x="5634038" y="5259388"/>
          <p14:tracePt t="68098" x="5705475" y="5259388"/>
          <p14:tracePt t="68114" x="5795963" y="5224463"/>
          <p14:tracePt t="68130" x="5830888" y="5187950"/>
          <p14:tracePt t="68147" x="5884863" y="5170488"/>
          <p14:tracePt t="68164" x="5929313" y="5133975"/>
          <p14:tracePt t="68181" x="5965825" y="5126038"/>
          <p14:tracePt t="68198" x="5991225" y="5108575"/>
          <p14:tracePt t="68214" x="5991225" y="5089525"/>
          <p14:tracePt t="68230" x="6010275" y="5062538"/>
          <p14:tracePt t="68247" x="6010275" y="5027613"/>
          <p14:tracePt t="68264" x="6010275" y="5010150"/>
          <p14:tracePt t="68281" x="6027738" y="4991100"/>
          <p14:tracePt t="68319" x="6027738" y="4973638"/>
          <p14:tracePt t="68448" x="6010275" y="4965700"/>
          <p14:tracePt t="68451" x="6000750" y="4965700"/>
          <p14:tracePt t="68453" x="5973763" y="4929188"/>
          <p14:tracePt t="68465" x="5911850" y="4884738"/>
          <p14:tracePt t="68481" x="5857875" y="4867275"/>
          <p14:tracePt t="68497" x="5795963" y="4822825"/>
          <p14:tracePt t="68514" x="5759450" y="4803775"/>
          <p14:tracePt t="68530" x="5741988" y="4803775"/>
          <p14:tracePt t="68548" x="5732463" y="4803775"/>
          <p14:tracePt t="68564" x="5715000" y="4803775"/>
          <p14:tracePt t="68580" x="5697538" y="4803775"/>
          <p14:tracePt t="68745" x="5688013" y="4803775"/>
          <p14:tracePt t="68753" x="5670550" y="4803775"/>
          <p14:tracePt t="68754" x="5653088" y="4803775"/>
          <p14:tracePt t="68763" x="5599113" y="4803775"/>
          <p14:tracePt t="68780" x="5554663" y="4803775"/>
          <p14:tracePt t="68797" x="5518150" y="4803775"/>
          <p14:tracePt t="68813" x="5491163" y="4803775"/>
          <p14:tracePt t="68830" x="5456238" y="4803775"/>
          <p14:tracePt t="68848" x="5429250" y="4803775"/>
          <p14:tracePt t="68864" x="5411788" y="4803775"/>
          <p14:tracePt t="68880" x="5375275" y="4822825"/>
          <p14:tracePt t="68898" x="5348288" y="4848225"/>
          <p14:tracePt t="68915" x="5348288" y="4857750"/>
          <p14:tracePt t="68931" x="5330825" y="4911725"/>
          <p14:tracePt t="68949" x="5330825" y="4938713"/>
          <p14:tracePt t="68964" x="5330825" y="5010150"/>
          <p14:tracePt t="68981" x="5330825" y="5045075"/>
          <p14:tracePt t="68999" x="5330825" y="5099050"/>
          <p14:tracePt t="69014" x="5330825" y="5133975"/>
          <p14:tracePt t="69031" x="5330825" y="5160963"/>
          <p14:tracePt t="69047" x="5340350" y="5197475"/>
          <p14:tracePt t="69064" x="5340350" y="5214938"/>
          <p14:tracePt t="69098" x="5348288" y="5214938"/>
          <p14:tracePt t="69118" x="5367338" y="5214938"/>
          <p14:tracePt t="69131" x="5483225" y="5205413"/>
          <p14:tracePt t="69132" x="5599113" y="5187950"/>
          <p14:tracePt t="69148" x="5697538" y="5143500"/>
          <p14:tracePt t="69165" x="5786438" y="5133975"/>
          <p14:tracePt t="69181" x="5848350" y="5116513"/>
          <p14:tracePt t="69199" x="5902325" y="5108575"/>
          <p14:tracePt t="69215" x="5946775" y="5062538"/>
          <p14:tracePt t="69232" x="5991225" y="5010150"/>
          <p14:tracePt t="69248" x="6054725" y="4956175"/>
          <p14:tracePt t="69264" x="6081713" y="4884738"/>
          <p14:tracePt t="69281" x="6126163" y="4840288"/>
          <p14:tracePt t="69298" x="6153150" y="4822825"/>
          <p14:tracePt t="69315" x="6170613" y="4795838"/>
          <p14:tracePt t="69331" x="6170613" y="4776788"/>
          <p14:tracePt t="69348" x="6180138" y="4724400"/>
          <p14:tracePt t="69365" x="6180138" y="4714875"/>
          <p14:tracePt t="69381" x="6180138" y="4687888"/>
          <p14:tracePt t="69398" x="6180138" y="4643438"/>
          <p14:tracePt t="69431" x="6161088" y="4643438"/>
          <p14:tracePt t="69433" x="6134100" y="4633913"/>
          <p14:tracePt t="69448" x="6072188" y="4608513"/>
          <p14:tracePt t="69464" x="5991225" y="4581525"/>
          <p14:tracePt t="69481" x="5919788" y="4581525"/>
          <p14:tracePt t="69498" x="5857875" y="4545013"/>
          <p14:tracePt t="69515" x="5786438" y="4545013"/>
          <p14:tracePt t="69533" x="5724525" y="4545013"/>
          <p14:tracePt t="69548" x="5653088" y="4545013"/>
          <p14:tracePt t="69548" x="5634038" y="4545013"/>
          <p14:tracePt t="69566" x="5562600" y="4545013"/>
          <p14:tracePt t="69582" x="5500688" y="4572000"/>
          <p14:tracePt t="69598" x="5438775" y="4572000"/>
          <p14:tracePt t="69615" x="5402263" y="4608513"/>
          <p14:tracePt t="69631" x="5384800" y="4608513"/>
          <p14:tracePt t="69648" x="5348288" y="4625975"/>
          <p14:tracePt t="69664" x="5322888" y="4633913"/>
          <p14:tracePt t="69701" x="5303838" y="4652963"/>
          <p14:tracePt t="69703" x="5286375" y="4670425"/>
          <p14:tracePt t="69715" x="5268913" y="4705350"/>
          <p14:tracePt t="69732" x="5241925" y="4751388"/>
          <p14:tracePt t="69748" x="5224463" y="4786313"/>
          <p14:tracePt t="69765" x="5205413" y="4813300"/>
          <p14:tracePt t="69781" x="5205413" y="4867275"/>
          <p14:tracePt t="69798" x="5205413" y="4911725"/>
          <p14:tracePt t="69815" x="5205413" y="4973638"/>
          <p14:tracePt t="69831" x="5224463" y="5027613"/>
          <p14:tracePt t="69849" x="5251450" y="5089525"/>
          <p14:tracePt t="69865" x="5276850" y="5143500"/>
          <p14:tracePt t="69881" x="5330825" y="5180013"/>
          <p14:tracePt t="69899" x="5411788" y="5224463"/>
          <p14:tracePt t="69915" x="5465763" y="5241925"/>
          <p14:tracePt t="69915" x="5473700" y="5241925"/>
          <p14:tracePt t="69933" x="5518150" y="5241925"/>
          <p14:tracePt t="69948" x="5545138" y="5241925"/>
          <p14:tracePt t="69966" x="5599113" y="5241925"/>
          <p14:tracePt t="69981" x="5634038" y="5241925"/>
          <p14:tracePt t="69981" x="5643563" y="5241925"/>
          <p14:tracePt t="69998" x="5705475" y="5214938"/>
          <p14:tracePt t="70016" x="5759450" y="5187950"/>
          <p14:tracePt t="70032" x="5813425" y="5153025"/>
          <p14:tracePt t="70049" x="5867400" y="5126038"/>
          <p14:tracePt t="70065" x="5902325" y="5081588"/>
          <p14:tracePt t="70082" x="5956300" y="5054600"/>
          <p14:tracePt t="70099" x="5983288" y="5000625"/>
          <p14:tracePt t="70115" x="6018213" y="4956175"/>
          <p14:tracePt t="70164" x="6018213" y="4946650"/>
          <p14:tracePt t="70171" x="6018213" y="4938713"/>
          <p14:tracePt t="7030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Example of Generalized Input Admittance</a:t>
            </a:r>
            <a:endParaRPr lang="en-US" sz="4000" dirty="0"/>
          </a:p>
        </p:txBody>
      </p:sp>
      <p:sp>
        <p:nvSpPr>
          <p:cNvPr id="145" name="TextBox 144"/>
          <p:cNvSpPr txBox="1"/>
          <p:nvPr/>
        </p:nvSpPr>
        <p:spPr>
          <a:xfrm>
            <a:off x="76200" y="3124200"/>
            <a:ext cx="90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Here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a flow variable &amp;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 effort variable.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109792" y="53340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 now we need to check that to have low loading effect,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should be high.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3" name="Straight Connector 152"/>
          <p:cNvCxnSpPr/>
          <p:nvPr/>
        </p:nvCxnSpPr>
        <p:spPr>
          <a:xfrm flipV="1">
            <a:off x="2069239" y="1461243"/>
            <a:ext cx="0" cy="5486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/>
          <p:cNvCxnSpPr/>
          <p:nvPr/>
        </p:nvCxnSpPr>
        <p:spPr>
          <a:xfrm rot="5400000">
            <a:off x="1710898" y="1752600"/>
            <a:ext cx="45720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272"/>
          <p:cNvSpPr txBox="1"/>
          <p:nvPr/>
        </p:nvSpPr>
        <p:spPr>
          <a:xfrm>
            <a:off x="1604886" y="1500054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baseline="-25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76200" y="741362"/>
            <a:ext cx="2468180" cy="2207061"/>
            <a:chOff x="346502" y="741362"/>
            <a:chExt cx="2468180" cy="2207061"/>
          </a:xfrm>
        </p:grpSpPr>
        <p:grpSp>
          <p:nvGrpSpPr>
            <p:cNvPr id="22" name="Group 21"/>
            <p:cNvGrpSpPr/>
            <p:nvPr/>
          </p:nvGrpSpPr>
          <p:grpSpPr>
            <a:xfrm>
              <a:off x="685800" y="1969532"/>
              <a:ext cx="381000" cy="76200"/>
              <a:chOff x="685800" y="2514600"/>
              <a:chExt cx="381000" cy="762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685800" y="2514600"/>
                <a:ext cx="3810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62000" y="2590800"/>
                <a:ext cx="2286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 flipV="1">
              <a:off x="876300" y="1131332"/>
              <a:ext cx="0" cy="8382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76300" y="2045732"/>
              <a:ext cx="0" cy="8382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/>
            <p:cNvGrpSpPr/>
            <p:nvPr/>
          </p:nvGrpSpPr>
          <p:grpSpPr>
            <a:xfrm>
              <a:off x="1276350" y="1083707"/>
              <a:ext cx="838200" cy="128983"/>
              <a:chOff x="1276350" y="1628775"/>
              <a:chExt cx="838200" cy="128983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1276350" y="1643062"/>
                <a:ext cx="76200" cy="5020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6"/>
              <p:cNvGrpSpPr/>
              <p:nvPr/>
            </p:nvGrpSpPr>
            <p:grpSpPr>
              <a:xfrm>
                <a:off x="1333500" y="163393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/>
              <p:cNvGrpSpPr/>
              <p:nvPr/>
            </p:nvGrpSpPr>
            <p:grpSpPr>
              <a:xfrm>
                <a:off x="1466850" y="163393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1607344" y="163135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1752600" y="163135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1893094" y="1628775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 flipH="1" flipV="1">
                <a:off x="2038350" y="1633934"/>
                <a:ext cx="76200" cy="6191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876300" y="1143039"/>
              <a:ext cx="419100" cy="515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114550" y="1143039"/>
              <a:ext cx="38882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 rot="16200000">
              <a:off x="2327274" y="2494713"/>
              <a:ext cx="367989" cy="128985"/>
              <a:chOff x="1276350" y="1628775"/>
              <a:chExt cx="838200" cy="128983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1276350" y="1643062"/>
                <a:ext cx="76200" cy="5020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/>
              <p:cNvGrpSpPr/>
              <p:nvPr/>
            </p:nvGrpSpPr>
            <p:grpSpPr>
              <a:xfrm>
                <a:off x="1333500" y="163393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1466850" y="163393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/>
              <p:cNvGrpSpPr/>
              <p:nvPr/>
            </p:nvGrpSpPr>
            <p:grpSpPr>
              <a:xfrm>
                <a:off x="1607344" y="163135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/>
              <p:cNvGrpSpPr/>
              <p:nvPr/>
            </p:nvGrpSpPr>
            <p:grpSpPr>
              <a:xfrm>
                <a:off x="1752600" y="163135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/>
              <p:cNvGrpSpPr/>
              <p:nvPr/>
            </p:nvGrpSpPr>
            <p:grpSpPr>
              <a:xfrm>
                <a:off x="1893094" y="1628775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" name="Straight Connector 63"/>
              <p:cNvCxnSpPr/>
              <p:nvPr/>
            </p:nvCxnSpPr>
            <p:spPr>
              <a:xfrm flipH="1" flipV="1">
                <a:off x="2038350" y="1633934"/>
                <a:ext cx="76200" cy="6191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 flipV="1">
              <a:off x="2487650" y="1134294"/>
              <a:ext cx="0" cy="2743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/>
            <p:cNvGrpSpPr/>
            <p:nvPr/>
          </p:nvGrpSpPr>
          <p:grpSpPr>
            <a:xfrm>
              <a:off x="1279543" y="2819440"/>
              <a:ext cx="838200" cy="128983"/>
              <a:chOff x="1276350" y="1628775"/>
              <a:chExt cx="838200" cy="128983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 flipV="1">
                <a:off x="1276350" y="1643062"/>
                <a:ext cx="76200" cy="5020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/>
              <p:cNvGrpSpPr/>
              <p:nvPr/>
            </p:nvGrpSpPr>
            <p:grpSpPr>
              <a:xfrm>
                <a:off x="1333500" y="163393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/>
              <p:cNvGrpSpPr/>
              <p:nvPr/>
            </p:nvGrpSpPr>
            <p:grpSpPr>
              <a:xfrm>
                <a:off x="1466850" y="163393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/>
            </p:nvGrpSpPr>
            <p:grpSpPr>
              <a:xfrm>
                <a:off x="1607344" y="163135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1752600" y="163135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/>
            </p:nvGrpSpPr>
            <p:grpSpPr>
              <a:xfrm>
                <a:off x="1893094" y="1628775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88" name="Straight Connector 87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7" name="Straight Connector 86"/>
              <p:cNvCxnSpPr/>
              <p:nvPr/>
            </p:nvCxnSpPr>
            <p:spPr>
              <a:xfrm flipH="1" flipV="1">
                <a:off x="2038350" y="1633934"/>
                <a:ext cx="76200" cy="6191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/>
            <p:cNvCxnSpPr/>
            <p:nvPr/>
          </p:nvCxnSpPr>
          <p:spPr>
            <a:xfrm>
              <a:off x="879493" y="2878772"/>
              <a:ext cx="419100" cy="515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098693" y="2884323"/>
              <a:ext cx="409995" cy="334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508688" y="2712720"/>
              <a:ext cx="0" cy="1828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346502" y="174088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="1" i="1" baseline="-25000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1489093" y="741362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1474980" y="246817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2065120" y="235593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2495758" y="20690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2514600" y="10668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V="1">
              <a:off x="2487099" y="2112891"/>
              <a:ext cx="0" cy="2743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2392881" y="1990874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392881" y="1317174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482298" y="1007477"/>
            <a:ext cx="2474267" cy="1144006"/>
            <a:chOff x="1905000" y="1007477"/>
            <a:chExt cx="2474267" cy="1144006"/>
          </a:xfrm>
        </p:grpSpPr>
        <p:grpSp>
          <p:nvGrpSpPr>
            <p:cNvPr id="18" name="Group 17"/>
            <p:cNvGrpSpPr/>
            <p:nvPr/>
          </p:nvGrpSpPr>
          <p:grpSpPr>
            <a:xfrm>
              <a:off x="2303690" y="1007477"/>
              <a:ext cx="2075577" cy="1144006"/>
              <a:chOff x="2303690" y="1007477"/>
              <a:chExt cx="2075577" cy="1144006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2851196" y="1007477"/>
                <a:ext cx="15280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 smtClean="0">
                    <a:latin typeface="Times New Roman" pitchFamily="18" charset="0"/>
                    <a:cs typeface="Times New Roman" pitchFamily="18" charset="0"/>
                  </a:rPr>
                  <a:t>Ammeter</a:t>
                </a:r>
                <a:endParaRPr lang="en-US" sz="2000" b="1" u="sng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303690" y="1380495"/>
                <a:ext cx="1909508" cy="770988"/>
                <a:chOff x="2303690" y="1380495"/>
                <a:chExt cx="1909508" cy="770988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303690" y="1380495"/>
                  <a:ext cx="1909508" cy="770988"/>
                  <a:chOff x="6997024" y="1684720"/>
                  <a:chExt cx="1909508" cy="770988"/>
                </a:xfrm>
              </p:grpSpPr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7763532" y="1859389"/>
                    <a:ext cx="844599" cy="476250"/>
                    <a:chOff x="6693966" y="2493980"/>
                    <a:chExt cx="844599" cy="476250"/>
                  </a:xfrm>
                </p:grpSpPr>
                <p:grpSp>
                  <p:nvGrpSpPr>
                    <p:cNvPr id="207" name="Group 206"/>
                    <p:cNvGrpSpPr/>
                    <p:nvPr/>
                  </p:nvGrpSpPr>
                  <p:grpSpPr>
                    <a:xfrm>
                      <a:off x="6693966" y="2493980"/>
                      <a:ext cx="844599" cy="476250"/>
                      <a:chOff x="6693966" y="2315385"/>
                      <a:chExt cx="844599" cy="824055"/>
                    </a:xfrm>
                  </p:grpSpPr>
                  <p:cxnSp>
                    <p:nvCxnSpPr>
                      <p:cNvPr id="2054" name="Straight Connector 2053"/>
                      <p:cNvCxnSpPr/>
                      <p:nvPr/>
                    </p:nvCxnSpPr>
                    <p:spPr>
                      <a:xfrm>
                        <a:off x="7124700" y="2315385"/>
                        <a:ext cx="0" cy="208827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055" name="Freeform 2054"/>
                      <p:cNvSpPr/>
                      <p:nvPr/>
                    </p:nvSpPr>
                    <p:spPr>
                      <a:xfrm>
                        <a:off x="6693966" y="2331364"/>
                        <a:ext cx="844599" cy="265253"/>
                      </a:xfrm>
                      <a:custGeom>
                        <a:avLst/>
                        <a:gdLst>
                          <a:gd name="connsiteX0" fmla="*/ 0 w 844599"/>
                          <a:gd name="connsiteY0" fmla="*/ 258273 h 265253"/>
                          <a:gd name="connsiteX1" fmla="*/ 439750 w 844599"/>
                          <a:gd name="connsiteY1" fmla="*/ 7 h 265253"/>
                          <a:gd name="connsiteX2" fmla="*/ 844599 w 844599"/>
                          <a:gd name="connsiteY2" fmla="*/ 265253 h 2652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844599" h="265253">
                            <a:moveTo>
                              <a:pt x="0" y="258273"/>
                            </a:moveTo>
                            <a:cubicBezTo>
                              <a:pt x="149492" y="128558"/>
                              <a:pt x="298984" y="-1156"/>
                              <a:pt x="439750" y="7"/>
                            </a:cubicBezTo>
                            <a:cubicBezTo>
                              <a:pt x="580517" y="1170"/>
                              <a:pt x="712558" y="133211"/>
                              <a:pt x="844599" y="265253"/>
                            </a:cubicBezTo>
                          </a:path>
                        </a:pathLst>
                      </a:cu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2057" name="Straight Connector 2056"/>
                      <p:cNvCxnSpPr>
                        <a:stCxn id="2055" idx="0"/>
                      </p:cNvCxnSpPr>
                      <p:nvPr/>
                    </p:nvCxnSpPr>
                    <p:spPr>
                      <a:xfrm>
                        <a:off x="6693966" y="2589637"/>
                        <a:ext cx="316434" cy="399643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6" name="Straight Connector 205"/>
                      <p:cNvCxnSpPr/>
                      <p:nvPr/>
                    </p:nvCxnSpPr>
                    <p:spPr>
                      <a:xfrm flipH="1">
                        <a:off x="7222131" y="2588505"/>
                        <a:ext cx="316434" cy="399643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59" name="Straight Connector 2058"/>
                      <p:cNvCxnSpPr/>
                      <p:nvPr/>
                    </p:nvCxnSpPr>
                    <p:spPr>
                      <a:xfrm>
                        <a:off x="7010400" y="2988148"/>
                        <a:ext cx="211731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060" name="Oval 2059"/>
                      <p:cNvSpPr/>
                      <p:nvPr/>
                    </p:nvSpPr>
                    <p:spPr>
                      <a:xfrm>
                        <a:off x="7010400" y="2941320"/>
                        <a:ext cx="228600" cy="182880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61" name="Rectangle 2060"/>
                      <p:cNvSpPr/>
                      <p:nvPr/>
                    </p:nvSpPr>
                    <p:spPr>
                      <a:xfrm>
                        <a:off x="7010400" y="3048000"/>
                        <a:ext cx="228600" cy="914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2063" name="Straight Connector 2062"/>
                      <p:cNvCxnSpPr/>
                      <p:nvPr/>
                    </p:nvCxnSpPr>
                    <p:spPr>
                      <a:xfrm flipH="1" flipV="1">
                        <a:off x="6934200" y="2391586"/>
                        <a:ext cx="76200" cy="212895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65" name="Straight Connector 2064"/>
                      <p:cNvCxnSpPr/>
                      <p:nvPr/>
                    </p:nvCxnSpPr>
                    <p:spPr>
                      <a:xfrm flipH="1" flipV="1">
                        <a:off x="6781800" y="2529304"/>
                        <a:ext cx="76200" cy="109931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6" name="Straight Connector 215"/>
                      <p:cNvCxnSpPr/>
                      <p:nvPr/>
                    </p:nvCxnSpPr>
                    <p:spPr>
                      <a:xfrm flipV="1">
                        <a:off x="7222131" y="2386990"/>
                        <a:ext cx="84634" cy="217491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 flipV="1">
                        <a:off x="7380348" y="2528747"/>
                        <a:ext cx="78817" cy="113835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78" name="Straight Connector 2077"/>
                      <p:cNvCxnSpPr/>
                      <p:nvPr/>
                    </p:nvCxnSpPr>
                    <p:spPr>
                      <a:xfrm>
                        <a:off x="6737883" y="2549762"/>
                        <a:ext cx="43917" cy="54719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7" name="Straight Connector 236"/>
                      <p:cNvCxnSpPr/>
                      <p:nvPr/>
                    </p:nvCxnSpPr>
                    <p:spPr>
                      <a:xfrm>
                        <a:off x="6856255" y="2477517"/>
                        <a:ext cx="43917" cy="72245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0" name="Straight Connector 239"/>
                      <p:cNvCxnSpPr/>
                      <p:nvPr/>
                    </p:nvCxnSpPr>
                    <p:spPr>
                      <a:xfrm>
                        <a:off x="7030613" y="2357441"/>
                        <a:ext cx="21958" cy="120076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05" name="Group 204"/>
                      <p:cNvGrpSpPr/>
                      <p:nvPr/>
                    </p:nvGrpSpPr>
                    <p:grpSpPr>
                      <a:xfrm flipH="1">
                        <a:off x="7184758" y="2356831"/>
                        <a:ext cx="314688" cy="247040"/>
                        <a:chOff x="6890283" y="2509841"/>
                        <a:chExt cx="314688" cy="247040"/>
                      </a:xfrm>
                    </p:grpSpPr>
                    <p:cxnSp>
                      <p:nvCxnSpPr>
                        <p:cNvPr id="243" name="Straight Connector 242"/>
                        <p:cNvCxnSpPr/>
                        <p:nvPr/>
                      </p:nvCxnSpPr>
                      <p:spPr>
                        <a:xfrm>
                          <a:off x="6890283" y="2702162"/>
                          <a:ext cx="43917" cy="54719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4" name="Straight Connector 243"/>
                        <p:cNvCxnSpPr/>
                        <p:nvPr/>
                      </p:nvCxnSpPr>
                      <p:spPr>
                        <a:xfrm>
                          <a:off x="7008655" y="2629917"/>
                          <a:ext cx="43917" cy="72245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5" name="Straight Connector 244"/>
                        <p:cNvCxnSpPr/>
                        <p:nvPr/>
                      </p:nvCxnSpPr>
                      <p:spPr>
                        <a:xfrm>
                          <a:off x="7183013" y="2509841"/>
                          <a:ext cx="21958" cy="120076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209" name="Straight Arrow Connector 208"/>
                    <p:cNvCxnSpPr>
                      <a:stCxn id="2060" idx="0"/>
                    </p:cNvCxnSpPr>
                    <p:nvPr/>
                  </p:nvCxnSpPr>
                  <p:spPr>
                    <a:xfrm flipV="1">
                      <a:off x="7124700" y="2639235"/>
                      <a:ext cx="212457" cy="216495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12" name="Rectangle 211"/>
                  <p:cNvSpPr/>
                  <p:nvPr/>
                </p:nvSpPr>
                <p:spPr>
                  <a:xfrm>
                    <a:off x="6997024" y="1684720"/>
                    <a:ext cx="1909508" cy="77098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8" name="Group 157"/>
                <p:cNvGrpSpPr/>
                <p:nvPr/>
              </p:nvGrpSpPr>
              <p:grpSpPr>
                <a:xfrm rot="16200000">
                  <a:off x="2311763" y="1694765"/>
                  <a:ext cx="367989" cy="128985"/>
                  <a:chOff x="1276350" y="1628775"/>
                  <a:chExt cx="838200" cy="128983"/>
                </a:xfrm>
              </p:grpSpPr>
              <p:cxnSp>
                <p:nvCxnSpPr>
                  <p:cNvPr id="159" name="Straight Connector 158"/>
                  <p:cNvCxnSpPr/>
                  <p:nvPr/>
                </p:nvCxnSpPr>
                <p:spPr>
                  <a:xfrm flipV="1">
                    <a:off x="1276350" y="1643062"/>
                    <a:ext cx="76200" cy="5020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0" name="Group 159"/>
                  <p:cNvGrpSpPr/>
                  <p:nvPr/>
                </p:nvGrpSpPr>
                <p:grpSpPr>
                  <a:xfrm>
                    <a:off x="1333500" y="1633933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98" name="Straight Connector 197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9" name="Straight Connector 198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1" name="Group 160"/>
                  <p:cNvGrpSpPr/>
                  <p:nvPr/>
                </p:nvGrpSpPr>
                <p:grpSpPr>
                  <a:xfrm>
                    <a:off x="1466850" y="1633932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96" name="Straight Connector 195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Straight Connector 196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2" name="Group 161"/>
                  <p:cNvGrpSpPr/>
                  <p:nvPr/>
                </p:nvGrpSpPr>
                <p:grpSpPr>
                  <a:xfrm>
                    <a:off x="1607344" y="1631353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70" name="Straight Connector 169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Straight Connector 170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1752600" y="1631352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68" name="Straight Connector 167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68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4" name="Group 163"/>
                  <p:cNvGrpSpPr/>
                  <p:nvPr/>
                </p:nvGrpSpPr>
                <p:grpSpPr>
                  <a:xfrm>
                    <a:off x="1893094" y="1628775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66" name="Straight Connector 165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Straight Connector 166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65" name="Straight Connector 164"/>
                  <p:cNvCxnSpPr/>
                  <p:nvPr/>
                </p:nvCxnSpPr>
                <p:spPr>
                  <a:xfrm flipH="1" flipV="1">
                    <a:off x="2038350" y="1633934"/>
                    <a:ext cx="76200" cy="619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0" name="Straight Arrow Connector 199"/>
                <p:cNvCxnSpPr/>
                <p:nvPr/>
              </p:nvCxnSpPr>
              <p:spPr>
                <a:xfrm rot="5400000">
                  <a:off x="2436041" y="1752600"/>
                  <a:ext cx="45720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TextBox 200"/>
                <p:cNvSpPr txBox="1"/>
                <p:nvPr/>
              </p:nvSpPr>
              <p:spPr>
                <a:xfrm>
                  <a:off x="2702846" y="1567934"/>
                  <a:ext cx="3690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err="1" smtClean="0">
                      <a:latin typeface="Times New Roman" pitchFamily="18" charset="0"/>
                      <a:cs typeface="Times New Roman" pitchFamily="18" charset="0"/>
                    </a:rPr>
                    <a:t>i</a:t>
                  </a:r>
                  <a:r>
                    <a:rPr lang="en-US" b="1" i="1" baseline="-25000" dirty="0" err="1" smtClean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en-US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2493179" y="1509017"/>
                  <a:ext cx="3329" cy="752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2493179" y="1952216"/>
                  <a:ext cx="3329" cy="4762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2" name="TextBox 201"/>
            <p:cNvSpPr txBox="1"/>
            <p:nvPr/>
          </p:nvSpPr>
          <p:spPr>
            <a:xfrm>
              <a:off x="1905000" y="1589030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i="1" baseline="-25000" dirty="0" err="1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46495" y="594342"/>
            <a:ext cx="5451801" cy="2301258"/>
            <a:chOff x="3646495" y="594342"/>
            <a:chExt cx="5451801" cy="2301258"/>
          </a:xfrm>
        </p:grpSpPr>
        <p:grpSp>
          <p:nvGrpSpPr>
            <p:cNvPr id="373" name="Group 372"/>
            <p:cNvGrpSpPr/>
            <p:nvPr/>
          </p:nvGrpSpPr>
          <p:grpSpPr>
            <a:xfrm>
              <a:off x="5065531" y="749293"/>
              <a:ext cx="4032765" cy="2146307"/>
              <a:chOff x="1851043" y="2895600"/>
              <a:chExt cx="4032765" cy="2146307"/>
            </a:xfrm>
          </p:grpSpPr>
          <p:cxnSp>
            <p:nvCxnSpPr>
              <p:cNvPr id="374" name="Straight Connector 373"/>
              <p:cNvCxnSpPr/>
              <p:nvPr/>
            </p:nvCxnSpPr>
            <p:spPr>
              <a:xfrm flipV="1">
                <a:off x="3996482" y="3615481"/>
                <a:ext cx="0" cy="5486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5" name="Group 374"/>
              <p:cNvGrpSpPr/>
              <p:nvPr/>
            </p:nvGrpSpPr>
            <p:grpSpPr>
              <a:xfrm>
                <a:off x="2190341" y="4123770"/>
                <a:ext cx="381000" cy="76200"/>
                <a:chOff x="685800" y="2514600"/>
                <a:chExt cx="381000" cy="76200"/>
              </a:xfrm>
            </p:grpSpPr>
            <p:cxnSp>
              <p:nvCxnSpPr>
                <p:cNvPr id="455" name="Straight Connector 454"/>
                <p:cNvCxnSpPr/>
                <p:nvPr/>
              </p:nvCxnSpPr>
              <p:spPr>
                <a:xfrm>
                  <a:off x="685800" y="2514600"/>
                  <a:ext cx="381000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762000" y="2590800"/>
                  <a:ext cx="228600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6" name="Straight Connector 375"/>
              <p:cNvCxnSpPr/>
              <p:nvPr/>
            </p:nvCxnSpPr>
            <p:spPr>
              <a:xfrm flipV="1">
                <a:off x="2380841" y="3285570"/>
                <a:ext cx="0" cy="8382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/>
              <p:nvPr/>
            </p:nvCxnSpPr>
            <p:spPr>
              <a:xfrm flipV="1">
                <a:off x="2380841" y="4199970"/>
                <a:ext cx="0" cy="8382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8" name="Group 377"/>
              <p:cNvGrpSpPr/>
              <p:nvPr/>
            </p:nvGrpSpPr>
            <p:grpSpPr>
              <a:xfrm>
                <a:off x="2780891" y="3237945"/>
                <a:ext cx="838200" cy="128983"/>
                <a:chOff x="1276350" y="1628775"/>
                <a:chExt cx="838200" cy="128983"/>
              </a:xfrm>
            </p:grpSpPr>
            <p:cxnSp>
              <p:nvCxnSpPr>
                <p:cNvPr id="438" name="Straight Connector 437"/>
                <p:cNvCxnSpPr/>
                <p:nvPr/>
              </p:nvCxnSpPr>
              <p:spPr>
                <a:xfrm flipV="1">
                  <a:off x="1276350" y="1643062"/>
                  <a:ext cx="76200" cy="50204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9" name="Group 438"/>
                <p:cNvGrpSpPr/>
                <p:nvPr/>
              </p:nvGrpSpPr>
              <p:grpSpPr>
                <a:xfrm>
                  <a:off x="1333500" y="163393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53" name="Straight Connector 452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Straight Connector 453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0" name="Group 439"/>
                <p:cNvGrpSpPr/>
                <p:nvPr/>
              </p:nvGrpSpPr>
              <p:grpSpPr>
                <a:xfrm>
                  <a:off x="1466850" y="163393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51" name="Straight Connector 450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2" name="Straight Connector 451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1" name="Group 440"/>
                <p:cNvGrpSpPr/>
                <p:nvPr/>
              </p:nvGrpSpPr>
              <p:grpSpPr>
                <a:xfrm>
                  <a:off x="1607344" y="163135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49" name="Straight Connector 448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0" name="Straight Connector 449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2" name="Group 441"/>
                <p:cNvGrpSpPr/>
                <p:nvPr/>
              </p:nvGrpSpPr>
              <p:grpSpPr>
                <a:xfrm>
                  <a:off x="1752600" y="163135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47" name="Straight Connector 446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Straight Connector 447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3" name="Group 442"/>
                <p:cNvGrpSpPr/>
                <p:nvPr/>
              </p:nvGrpSpPr>
              <p:grpSpPr>
                <a:xfrm>
                  <a:off x="1893094" y="1628775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45" name="Straight Connector 444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6" name="Straight Connector 445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4" name="Straight Connector 443"/>
                <p:cNvCxnSpPr/>
                <p:nvPr/>
              </p:nvCxnSpPr>
              <p:spPr>
                <a:xfrm flipH="1" flipV="1">
                  <a:off x="2038350" y="1633934"/>
                  <a:ext cx="76200" cy="61912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9" name="Straight Connector 378"/>
              <p:cNvCxnSpPr/>
              <p:nvPr/>
            </p:nvCxnSpPr>
            <p:spPr>
              <a:xfrm>
                <a:off x="2380841" y="3297277"/>
                <a:ext cx="419100" cy="515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>
                <a:off x="3619091" y="3297277"/>
                <a:ext cx="388821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V="1">
                <a:off x="3992191" y="3288532"/>
                <a:ext cx="0" cy="27432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>
                <a:off x="2384034" y="5033010"/>
                <a:ext cx="128016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>
                <a:off x="3603234" y="5038561"/>
                <a:ext cx="409995" cy="334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4" name="TextBox 383"/>
              <p:cNvSpPr txBox="1"/>
              <p:nvPr/>
            </p:nvSpPr>
            <p:spPr>
              <a:xfrm>
                <a:off x="1851043" y="4071152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b="1" i="1" baseline="-25000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ab</a:t>
                </a:r>
                <a:endParaRPr lang="en-US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2993634" y="2895600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b="1" baseline="-25000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eq</a:t>
                </a:r>
                <a:endPara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4000299" y="422330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7" name="TextBox 386"/>
              <p:cNvSpPr txBox="1"/>
              <p:nvPr/>
            </p:nvSpPr>
            <p:spPr>
              <a:xfrm>
                <a:off x="4019141" y="322103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88" name="Straight Connector 387"/>
              <p:cNvCxnSpPr/>
              <p:nvPr/>
            </p:nvCxnSpPr>
            <p:spPr>
              <a:xfrm flipV="1">
                <a:off x="3991640" y="4267129"/>
                <a:ext cx="0" cy="76809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9" name="Oval 388"/>
              <p:cNvSpPr/>
              <p:nvPr/>
            </p:nvSpPr>
            <p:spPr>
              <a:xfrm>
                <a:off x="3897422" y="4145112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3897422" y="3471412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1" name="Group 390"/>
              <p:cNvGrpSpPr/>
              <p:nvPr/>
            </p:nvGrpSpPr>
            <p:grpSpPr>
              <a:xfrm>
                <a:off x="3808231" y="3161715"/>
                <a:ext cx="2075577" cy="1144006"/>
                <a:chOff x="2303690" y="1007477"/>
                <a:chExt cx="2075577" cy="1144006"/>
              </a:xfrm>
            </p:grpSpPr>
            <p:sp>
              <p:nvSpPr>
                <p:cNvPr id="393" name="TextBox 392"/>
                <p:cNvSpPr txBox="1"/>
                <p:nvPr/>
              </p:nvSpPr>
              <p:spPr>
                <a:xfrm>
                  <a:off x="2851196" y="1007477"/>
                  <a:ext cx="1528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u="sng" dirty="0" smtClean="0">
                      <a:latin typeface="Times New Roman" pitchFamily="18" charset="0"/>
                      <a:cs typeface="Times New Roman" pitchFamily="18" charset="0"/>
                    </a:rPr>
                    <a:t>Ammeter</a:t>
                  </a:r>
                  <a:endParaRPr lang="en-US" sz="2000" b="1" u="sng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394" name="Group 393"/>
                <p:cNvGrpSpPr/>
                <p:nvPr/>
              </p:nvGrpSpPr>
              <p:grpSpPr>
                <a:xfrm>
                  <a:off x="2303690" y="1380495"/>
                  <a:ext cx="1909508" cy="770988"/>
                  <a:chOff x="2303690" y="1380495"/>
                  <a:chExt cx="1909508" cy="770988"/>
                </a:xfrm>
              </p:grpSpPr>
              <p:grpSp>
                <p:nvGrpSpPr>
                  <p:cNvPr id="395" name="Group 394"/>
                  <p:cNvGrpSpPr/>
                  <p:nvPr/>
                </p:nvGrpSpPr>
                <p:grpSpPr>
                  <a:xfrm>
                    <a:off x="2303690" y="1380495"/>
                    <a:ext cx="1909508" cy="770988"/>
                    <a:chOff x="6997024" y="1684720"/>
                    <a:chExt cx="1909508" cy="770988"/>
                  </a:xfrm>
                </p:grpSpPr>
                <p:grpSp>
                  <p:nvGrpSpPr>
                    <p:cNvPr id="416" name="Group 415"/>
                    <p:cNvGrpSpPr/>
                    <p:nvPr/>
                  </p:nvGrpSpPr>
                  <p:grpSpPr>
                    <a:xfrm>
                      <a:off x="7763532" y="1859389"/>
                      <a:ext cx="844599" cy="476250"/>
                      <a:chOff x="6693966" y="2493980"/>
                      <a:chExt cx="844599" cy="476250"/>
                    </a:xfrm>
                  </p:grpSpPr>
                  <p:grpSp>
                    <p:nvGrpSpPr>
                      <p:cNvPr id="418" name="Group 417"/>
                      <p:cNvGrpSpPr/>
                      <p:nvPr/>
                    </p:nvGrpSpPr>
                    <p:grpSpPr>
                      <a:xfrm>
                        <a:off x="6693966" y="2493980"/>
                        <a:ext cx="844599" cy="476250"/>
                        <a:chOff x="6693966" y="2315385"/>
                        <a:chExt cx="844599" cy="824055"/>
                      </a:xfrm>
                    </p:grpSpPr>
                    <p:cxnSp>
                      <p:nvCxnSpPr>
                        <p:cNvPr id="420" name="Straight Connector 419"/>
                        <p:cNvCxnSpPr/>
                        <p:nvPr/>
                      </p:nvCxnSpPr>
                      <p:spPr>
                        <a:xfrm>
                          <a:off x="7124700" y="2315385"/>
                          <a:ext cx="0" cy="208827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21" name="Freeform 420"/>
                        <p:cNvSpPr/>
                        <p:nvPr/>
                      </p:nvSpPr>
                      <p:spPr>
                        <a:xfrm>
                          <a:off x="6693966" y="2331364"/>
                          <a:ext cx="844599" cy="265253"/>
                        </a:xfrm>
                        <a:custGeom>
                          <a:avLst/>
                          <a:gdLst>
                            <a:gd name="connsiteX0" fmla="*/ 0 w 844599"/>
                            <a:gd name="connsiteY0" fmla="*/ 258273 h 265253"/>
                            <a:gd name="connsiteX1" fmla="*/ 439750 w 844599"/>
                            <a:gd name="connsiteY1" fmla="*/ 7 h 265253"/>
                            <a:gd name="connsiteX2" fmla="*/ 844599 w 844599"/>
                            <a:gd name="connsiteY2" fmla="*/ 265253 h 26525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44599" h="265253">
                              <a:moveTo>
                                <a:pt x="0" y="258273"/>
                              </a:moveTo>
                              <a:cubicBezTo>
                                <a:pt x="149492" y="128558"/>
                                <a:pt x="298984" y="-1156"/>
                                <a:pt x="439750" y="7"/>
                              </a:cubicBezTo>
                              <a:cubicBezTo>
                                <a:pt x="580517" y="1170"/>
                                <a:pt x="712558" y="133211"/>
                                <a:pt x="844599" y="265253"/>
                              </a:cubicBezTo>
                            </a:path>
                          </a:pathLst>
                        </a:custGeom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cxnSp>
                      <p:nvCxnSpPr>
                        <p:cNvPr id="422" name="Straight Connector 421"/>
                        <p:cNvCxnSpPr>
                          <a:stCxn id="421" idx="0"/>
                        </p:cNvCxnSpPr>
                        <p:nvPr/>
                      </p:nvCxnSpPr>
                      <p:spPr>
                        <a:xfrm>
                          <a:off x="6693966" y="2589637"/>
                          <a:ext cx="316434" cy="399643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" name="Straight Connector 422"/>
                        <p:cNvCxnSpPr/>
                        <p:nvPr/>
                      </p:nvCxnSpPr>
                      <p:spPr>
                        <a:xfrm flipH="1">
                          <a:off x="7222131" y="2588505"/>
                          <a:ext cx="316434" cy="399643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" name="Straight Connector 423"/>
                        <p:cNvCxnSpPr/>
                        <p:nvPr/>
                      </p:nvCxnSpPr>
                      <p:spPr>
                        <a:xfrm>
                          <a:off x="7010400" y="2988148"/>
                          <a:ext cx="21173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25" name="Oval 424"/>
                        <p:cNvSpPr/>
                        <p:nvPr/>
                      </p:nvSpPr>
                      <p:spPr>
                        <a:xfrm>
                          <a:off x="7010400" y="2941320"/>
                          <a:ext cx="228600" cy="182880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6" name="Rectangle 425"/>
                        <p:cNvSpPr/>
                        <p:nvPr/>
                      </p:nvSpPr>
                      <p:spPr>
                        <a:xfrm>
                          <a:off x="7010400" y="3048000"/>
                          <a:ext cx="228600" cy="914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cxnSp>
                      <p:nvCxnSpPr>
                        <p:cNvPr id="427" name="Straight Connector 426"/>
                        <p:cNvCxnSpPr/>
                        <p:nvPr/>
                      </p:nvCxnSpPr>
                      <p:spPr>
                        <a:xfrm flipH="1" flipV="1">
                          <a:off x="6934200" y="2391586"/>
                          <a:ext cx="76200" cy="212895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" name="Straight Connector 427"/>
                        <p:cNvCxnSpPr/>
                        <p:nvPr/>
                      </p:nvCxnSpPr>
                      <p:spPr>
                        <a:xfrm flipH="1" flipV="1">
                          <a:off x="6781800" y="2529304"/>
                          <a:ext cx="76200" cy="109931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" name="Straight Connector 428"/>
                        <p:cNvCxnSpPr/>
                        <p:nvPr/>
                      </p:nvCxnSpPr>
                      <p:spPr>
                        <a:xfrm flipV="1">
                          <a:off x="7222131" y="2386990"/>
                          <a:ext cx="84634" cy="217491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" name="Straight Connector 429"/>
                        <p:cNvCxnSpPr/>
                        <p:nvPr/>
                      </p:nvCxnSpPr>
                      <p:spPr>
                        <a:xfrm flipV="1">
                          <a:off x="7380348" y="2528747"/>
                          <a:ext cx="78817" cy="113835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" name="Straight Connector 430"/>
                        <p:cNvCxnSpPr/>
                        <p:nvPr/>
                      </p:nvCxnSpPr>
                      <p:spPr>
                        <a:xfrm>
                          <a:off x="6737883" y="2549762"/>
                          <a:ext cx="43917" cy="54719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" name="Straight Connector 431"/>
                        <p:cNvCxnSpPr/>
                        <p:nvPr/>
                      </p:nvCxnSpPr>
                      <p:spPr>
                        <a:xfrm>
                          <a:off x="6856255" y="2477517"/>
                          <a:ext cx="43917" cy="72245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" name="Straight Connector 432"/>
                        <p:cNvCxnSpPr/>
                        <p:nvPr/>
                      </p:nvCxnSpPr>
                      <p:spPr>
                        <a:xfrm>
                          <a:off x="7030613" y="2357441"/>
                          <a:ext cx="21958" cy="120076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434" name="Group 433"/>
                        <p:cNvGrpSpPr/>
                        <p:nvPr/>
                      </p:nvGrpSpPr>
                      <p:grpSpPr>
                        <a:xfrm flipH="1">
                          <a:off x="7184758" y="2356831"/>
                          <a:ext cx="314688" cy="247040"/>
                          <a:chOff x="6890283" y="2509841"/>
                          <a:chExt cx="314688" cy="247040"/>
                        </a:xfrm>
                      </p:grpSpPr>
                      <p:cxnSp>
                        <p:nvCxnSpPr>
                          <p:cNvPr id="435" name="Straight Connector 434"/>
                          <p:cNvCxnSpPr/>
                          <p:nvPr/>
                        </p:nvCxnSpPr>
                        <p:spPr>
                          <a:xfrm>
                            <a:off x="6890283" y="2702162"/>
                            <a:ext cx="43917" cy="54719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36" name="Straight Connector 435"/>
                          <p:cNvCxnSpPr/>
                          <p:nvPr/>
                        </p:nvCxnSpPr>
                        <p:spPr>
                          <a:xfrm>
                            <a:off x="7008655" y="2629917"/>
                            <a:ext cx="43917" cy="72245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37" name="Straight Connector 436"/>
                          <p:cNvCxnSpPr/>
                          <p:nvPr/>
                        </p:nvCxnSpPr>
                        <p:spPr>
                          <a:xfrm>
                            <a:off x="7183013" y="2509841"/>
                            <a:ext cx="21958" cy="120076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419" name="Straight Arrow Connector 418"/>
                      <p:cNvCxnSpPr>
                        <a:stCxn id="425" idx="0"/>
                      </p:cNvCxnSpPr>
                      <p:nvPr/>
                    </p:nvCxnSpPr>
                    <p:spPr>
                      <a:xfrm flipV="1">
                        <a:off x="7124700" y="2639235"/>
                        <a:ext cx="212457" cy="216495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FF0000"/>
                        </a:solidFill>
                        <a:headEnd type="none" w="med" len="med"/>
                        <a:tailEnd type="triangle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17" name="Rectangle 416"/>
                    <p:cNvSpPr/>
                    <p:nvPr/>
                  </p:nvSpPr>
                  <p:spPr>
                    <a:xfrm>
                      <a:off x="6997024" y="1684720"/>
                      <a:ext cx="1909508" cy="770988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6" name="Group 395"/>
                  <p:cNvGrpSpPr/>
                  <p:nvPr/>
                </p:nvGrpSpPr>
                <p:grpSpPr>
                  <a:xfrm rot="16200000">
                    <a:off x="2311763" y="1694765"/>
                    <a:ext cx="367989" cy="128985"/>
                    <a:chOff x="1276350" y="1628775"/>
                    <a:chExt cx="838200" cy="128983"/>
                  </a:xfrm>
                </p:grpSpPr>
                <p:cxnSp>
                  <p:nvCxnSpPr>
                    <p:cNvPr id="399" name="Straight Connector 398"/>
                    <p:cNvCxnSpPr/>
                    <p:nvPr/>
                  </p:nvCxnSpPr>
                  <p:spPr>
                    <a:xfrm flipV="1">
                      <a:off x="1276350" y="1643062"/>
                      <a:ext cx="76200" cy="5020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00" name="Group 399"/>
                    <p:cNvGrpSpPr/>
                    <p:nvPr/>
                  </p:nvGrpSpPr>
                  <p:grpSpPr>
                    <a:xfrm>
                      <a:off x="1333500" y="1633933"/>
                      <a:ext cx="152400" cy="123825"/>
                      <a:chOff x="2667000" y="1676400"/>
                      <a:chExt cx="152400" cy="228600"/>
                    </a:xfrm>
                  </p:grpSpPr>
                  <p:cxnSp>
                    <p:nvCxnSpPr>
                      <p:cNvPr id="414" name="Straight Connector 413"/>
                      <p:cNvCxnSpPr/>
                      <p:nvPr/>
                    </p:nvCxnSpPr>
                    <p:spPr>
                      <a:xfrm>
                        <a:off x="26670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5" name="Straight Connector 414"/>
                      <p:cNvCxnSpPr/>
                      <p:nvPr/>
                    </p:nvCxnSpPr>
                    <p:spPr>
                      <a:xfrm flipV="1">
                        <a:off x="27432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1" name="Group 400"/>
                    <p:cNvGrpSpPr/>
                    <p:nvPr/>
                  </p:nvGrpSpPr>
                  <p:grpSpPr>
                    <a:xfrm>
                      <a:off x="1466850" y="1633932"/>
                      <a:ext cx="152400" cy="123825"/>
                      <a:chOff x="2667000" y="1676400"/>
                      <a:chExt cx="152400" cy="228600"/>
                    </a:xfrm>
                  </p:grpSpPr>
                  <p:cxnSp>
                    <p:nvCxnSpPr>
                      <p:cNvPr id="412" name="Straight Connector 411"/>
                      <p:cNvCxnSpPr/>
                      <p:nvPr/>
                    </p:nvCxnSpPr>
                    <p:spPr>
                      <a:xfrm>
                        <a:off x="26670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3" name="Straight Connector 412"/>
                      <p:cNvCxnSpPr/>
                      <p:nvPr/>
                    </p:nvCxnSpPr>
                    <p:spPr>
                      <a:xfrm flipV="1">
                        <a:off x="27432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2" name="Group 401"/>
                    <p:cNvGrpSpPr/>
                    <p:nvPr/>
                  </p:nvGrpSpPr>
                  <p:grpSpPr>
                    <a:xfrm>
                      <a:off x="1607344" y="1631353"/>
                      <a:ext cx="152400" cy="123825"/>
                      <a:chOff x="2667000" y="1676400"/>
                      <a:chExt cx="152400" cy="228600"/>
                    </a:xfrm>
                  </p:grpSpPr>
                  <p:cxnSp>
                    <p:nvCxnSpPr>
                      <p:cNvPr id="410" name="Straight Connector 409"/>
                      <p:cNvCxnSpPr/>
                      <p:nvPr/>
                    </p:nvCxnSpPr>
                    <p:spPr>
                      <a:xfrm>
                        <a:off x="26670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1" name="Straight Connector 410"/>
                      <p:cNvCxnSpPr/>
                      <p:nvPr/>
                    </p:nvCxnSpPr>
                    <p:spPr>
                      <a:xfrm flipV="1">
                        <a:off x="27432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3" name="Group 402"/>
                    <p:cNvGrpSpPr/>
                    <p:nvPr/>
                  </p:nvGrpSpPr>
                  <p:grpSpPr>
                    <a:xfrm>
                      <a:off x="1752600" y="1631352"/>
                      <a:ext cx="152400" cy="123825"/>
                      <a:chOff x="2667000" y="1676400"/>
                      <a:chExt cx="152400" cy="228600"/>
                    </a:xfrm>
                  </p:grpSpPr>
                  <p:cxnSp>
                    <p:nvCxnSpPr>
                      <p:cNvPr id="408" name="Straight Connector 407"/>
                      <p:cNvCxnSpPr/>
                      <p:nvPr/>
                    </p:nvCxnSpPr>
                    <p:spPr>
                      <a:xfrm>
                        <a:off x="26670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9" name="Straight Connector 408"/>
                      <p:cNvCxnSpPr/>
                      <p:nvPr/>
                    </p:nvCxnSpPr>
                    <p:spPr>
                      <a:xfrm flipV="1">
                        <a:off x="27432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4" name="Group 403"/>
                    <p:cNvGrpSpPr/>
                    <p:nvPr/>
                  </p:nvGrpSpPr>
                  <p:grpSpPr>
                    <a:xfrm>
                      <a:off x="1893094" y="1628775"/>
                      <a:ext cx="152400" cy="123825"/>
                      <a:chOff x="2667000" y="1676400"/>
                      <a:chExt cx="152400" cy="228600"/>
                    </a:xfrm>
                  </p:grpSpPr>
                  <p:cxnSp>
                    <p:nvCxnSpPr>
                      <p:cNvPr id="406" name="Straight Connector 405"/>
                      <p:cNvCxnSpPr/>
                      <p:nvPr/>
                    </p:nvCxnSpPr>
                    <p:spPr>
                      <a:xfrm>
                        <a:off x="26670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7" name="Straight Connector 406"/>
                      <p:cNvCxnSpPr/>
                      <p:nvPr/>
                    </p:nvCxnSpPr>
                    <p:spPr>
                      <a:xfrm flipV="1">
                        <a:off x="2743200" y="1676400"/>
                        <a:ext cx="76200" cy="22860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05" name="Straight Connector 404"/>
                    <p:cNvCxnSpPr/>
                    <p:nvPr/>
                  </p:nvCxnSpPr>
                  <p:spPr>
                    <a:xfrm flipH="1" flipV="1">
                      <a:off x="2038350" y="1633934"/>
                      <a:ext cx="76200" cy="61912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97" name="Straight Arrow Connector 396"/>
                  <p:cNvCxnSpPr/>
                  <p:nvPr/>
                </p:nvCxnSpPr>
                <p:spPr>
                  <a:xfrm rot="5400000">
                    <a:off x="2436041" y="1752600"/>
                    <a:ext cx="4572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8" name="TextBox 397"/>
                  <p:cNvSpPr txBox="1"/>
                  <p:nvPr/>
                </p:nvSpPr>
                <p:spPr>
                  <a:xfrm>
                    <a:off x="2702846" y="1567934"/>
                    <a:ext cx="36901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err="1" smtClean="0">
                        <a:latin typeface="Times New Roman" pitchFamily="18" charset="0"/>
                        <a:cs typeface="Times New Roman" pitchFamily="18" charset="0"/>
                      </a:rPr>
                      <a:t>i</a:t>
                    </a:r>
                    <a:r>
                      <a:rPr lang="en-US" b="1" i="1" baseline="-25000" dirty="0" err="1" smtClean="0">
                        <a:latin typeface="Times New Roman" pitchFamily="18" charset="0"/>
                        <a:cs typeface="Times New Roman" pitchFamily="18" charset="0"/>
                      </a:rPr>
                      <a:t>m</a:t>
                    </a:r>
                    <a:endParaRPr lang="en-US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392" name="TextBox 391"/>
              <p:cNvSpPr txBox="1"/>
              <p:nvPr/>
            </p:nvSpPr>
            <p:spPr>
              <a:xfrm>
                <a:off x="3409541" y="3743268"/>
                <a:ext cx="458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b="1" i="1" baseline="-25000" dirty="0" err="1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0" name="Right Arrow 19"/>
            <p:cNvSpPr/>
            <p:nvPr/>
          </p:nvSpPr>
          <p:spPr>
            <a:xfrm>
              <a:off x="3956565" y="1669389"/>
              <a:ext cx="996435" cy="5806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TextBox 456"/>
            <p:cNvSpPr txBox="1"/>
            <p:nvPr/>
          </p:nvSpPr>
          <p:spPr>
            <a:xfrm>
              <a:off x="3646495" y="594342"/>
              <a:ext cx="16165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 smtClean="0">
                  <a:latin typeface="Times New Roman" pitchFamily="18" charset="0"/>
                  <a:cs typeface="Times New Roman" pitchFamily="18" charset="0"/>
                </a:rPr>
                <a:t>By </a:t>
              </a:r>
              <a:r>
                <a:rPr lang="en-US" sz="2400" u="sng" dirty="0" err="1" smtClean="0">
                  <a:latin typeface="Times New Roman" pitchFamily="18" charset="0"/>
                  <a:cs typeface="Times New Roman" pitchFamily="18" charset="0"/>
                </a:rPr>
                <a:t>Thevenin’s</a:t>
              </a:r>
              <a:r>
                <a:rPr lang="en-US" sz="2400" u="sng" dirty="0" smtClean="0">
                  <a:latin typeface="Times New Roman" pitchFamily="18" charset="0"/>
                  <a:cs typeface="Times New Roman" pitchFamily="18" charset="0"/>
                </a:rPr>
                <a:t> Theorem</a:t>
              </a:r>
              <a:endParaRPr lang="en-US" sz="2400" u="sng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0470" y="3855660"/>
            <a:ext cx="7725192" cy="1352928"/>
            <a:chOff x="90470" y="3855660"/>
            <a:chExt cx="7725192" cy="1352928"/>
          </a:xfrm>
        </p:grpSpPr>
        <p:sp>
          <p:nvSpPr>
            <p:cNvPr id="146" name="TextBox 145"/>
            <p:cNvSpPr txBox="1"/>
            <p:nvPr/>
          </p:nvSpPr>
          <p:spPr>
            <a:xfrm>
              <a:off x="90470" y="3855660"/>
              <a:ext cx="772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So generalized input and output admittance are defined as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47" name="Object 1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0863648"/>
                </p:ext>
              </p:extLst>
            </p:nvPr>
          </p:nvGraphicFramePr>
          <p:xfrm>
            <a:off x="1622792" y="4317325"/>
            <a:ext cx="2663825" cy="879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3" name="Equation" r:id="rId6" imgW="1307880" imgH="431640" progId="Equation.3">
                    <p:embed/>
                  </p:oleObj>
                </mc:Choice>
                <mc:Fallback>
                  <p:oleObj name="Equation" r:id="rId6" imgW="1307880" imgH="431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22792" y="4317325"/>
                          <a:ext cx="2663825" cy="879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054696"/>
                </p:ext>
              </p:extLst>
            </p:nvPr>
          </p:nvGraphicFramePr>
          <p:xfrm>
            <a:off x="5883275" y="4276725"/>
            <a:ext cx="1266825" cy="931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4" name="Equation" r:id="rId8" imgW="622080" imgH="457200" progId="Equation.3">
                    <p:embed/>
                  </p:oleObj>
                </mc:Choice>
                <mc:Fallback>
                  <p:oleObj name="Equation" r:id="rId8" imgW="622080" imgH="457200" progId="Equation.3">
                    <p:embed/>
                    <p:pic>
                      <p:nvPicPr>
                        <p:cNvPr id="0" name="Object 1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83275" y="4276725"/>
                          <a:ext cx="1266825" cy="931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3843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45"/>
    </mc:Choice>
    <mc:Fallback>
      <p:transition spd="slow" advTm="17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5" grpId="0"/>
      <p:bldP spid="149" grpId="0"/>
      <p:bldP spid="273" grpId="0"/>
    </p:bldLst>
  </p:timing>
  <p:extLst>
    <p:ext uri="{3A86A75C-4F4B-4683-9AE1-C65F6400EC91}">
      <p14:laserTraceLst xmlns:p14="http://schemas.microsoft.com/office/powerpoint/2010/main">
        <p14:tracePtLst>
          <p14:tracePt t="17999" x="1347788" y="973138"/>
          <p14:tracePt t="18213" x="1366838" y="973138"/>
          <p14:tracePt t="18223" x="1401763" y="973138"/>
          <p14:tracePt t="18229" x="1446213" y="973138"/>
          <p14:tracePt t="18250" x="1482725" y="973138"/>
          <p14:tracePt t="18271" x="1500188" y="973138"/>
          <p14:tracePt t="18287" x="1509713" y="973138"/>
          <p14:tracePt t="18336" x="1527175" y="990600"/>
          <p14:tracePt t="18346" x="1544638" y="1009650"/>
          <p14:tracePt t="18348" x="1544638" y="1027113"/>
          <p14:tracePt t="18352" x="1571625" y="1054100"/>
          <p14:tracePt t="18363" x="1608138" y="1116013"/>
          <p14:tracePt t="18380" x="1643063" y="1179513"/>
          <p14:tracePt t="18380" x="1643063" y="1187450"/>
          <p14:tracePt t="18396" x="1687513" y="1250950"/>
          <p14:tracePt t="18412" x="1704975" y="1312863"/>
          <p14:tracePt t="18430" x="1724025" y="1347788"/>
          <p14:tracePt t="18446" x="1741488" y="1374775"/>
          <p14:tracePt t="18463" x="1758950" y="1428750"/>
          <p14:tracePt t="18479" x="1758950" y="1455738"/>
          <p14:tracePt t="18496" x="1758950" y="1490663"/>
          <p14:tracePt t="18512" x="1758950" y="1544638"/>
          <p14:tracePt t="18530" x="1768475" y="1616075"/>
          <p14:tracePt t="18547" x="1768475" y="1679575"/>
          <p14:tracePt t="18562" x="1768475" y="1751013"/>
          <p14:tracePt t="18580" x="1768475" y="1822450"/>
          <p14:tracePt t="18596" x="1768475" y="1901825"/>
          <p14:tracePt t="18612" x="1768475" y="1982788"/>
          <p14:tracePt t="18629" x="1768475" y="2044700"/>
          <p14:tracePt t="18646" x="1795463" y="2152650"/>
          <p14:tracePt t="18663" x="1795463" y="2160588"/>
          <p14:tracePt t="18679" x="1795463" y="2197100"/>
          <p14:tracePt t="18696" x="1795463" y="2232025"/>
          <p14:tracePt t="18713" x="1795463" y="2241550"/>
          <p14:tracePt t="18729" x="1803400" y="2276475"/>
          <p14:tracePt t="18748" x="1803400" y="2303463"/>
          <p14:tracePt t="18763" x="1822450" y="2339975"/>
          <p14:tracePt t="18781" x="1857375" y="2401888"/>
          <p14:tracePt t="18798" x="1874838" y="2428875"/>
          <p14:tracePt t="18814" x="1874838" y="2500313"/>
          <p14:tracePt t="18832" x="1893888" y="2554288"/>
          <p14:tracePt t="18848" x="1919288" y="2616200"/>
          <p14:tracePt t="18864" x="1919288" y="2660650"/>
          <p14:tracePt t="18881" x="1946275" y="2741613"/>
          <p14:tracePt t="18898" x="1965325" y="2813050"/>
          <p14:tracePt t="18914" x="1965325" y="2867025"/>
          <p14:tracePt t="18931" x="1982788" y="2919413"/>
          <p14:tracePt t="18963" x="2000250" y="2928938"/>
          <p14:tracePt t="18981" x="2000250" y="2946400"/>
          <p14:tracePt t="19019" x="2017713" y="2965450"/>
          <p14:tracePt t="19041" x="2009775" y="2982913"/>
          <p14:tracePt t="19053" x="2009775" y="3000375"/>
          <p14:tracePt t="19058" x="1884363" y="3036888"/>
          <p14:tracePt t="19070" x="1839913" y="3036888"/>
          <p14:tracePt t="19079" x="1679575" y="3089275"/>
          <p14:tracePt t="19098" x="1562100" y="3089275"/>
          <p14:tracePt t="19115" x="1446213" y="3108325"/>
          <p14:tracePt t="19130" x="1357313" y="3108325"/>
          <p14:tracePt t="19130" x="1339850" y="3108325"/>
          <p14:tracePt t="19149" x="1268413" y="3108325"/>
          <p14:tracePt t="19164" x="1231900" y="3108325"/>
          <p14:tracePt t="19347" x="1231900" y="3089275"/>
          <p14:tracePt t="19349" x="1231900" y="3071813"/>
          <p14:tracePt t="19353" x="1231900" y="3036888"/>
          <p14:tracePt t="19363" x="1231900" y="2965450"/>
          <p14:tracePt t="19379" x="1231900" y="2867025"/>
          <p14:tracePt t="19397" x="1231900" y="2795588"/>
          <p14:tracePt t="19413" x="1231900" y="2714625"/>
          <p14:tracePt t="19430" x="1231900" y="2643188"/>
          <p14:tracePt t="19446" x="1231900" y="2589213"/>
          <p14:tracePt t="19463" x="1231900" y="2571750"/>
          <p14:tracePt t="19612" x="1241425" y="2562225"/>
          <p14:tracePt t="19625" x="1258888" y="2544763"/>
          <p14:tracePt t="19627" x="1268413" y="2544763"/>
          <p14:tracePt t="19630" x="1285875" y="2527300"/>
          <p14:tracePt t="19646" x="1322388" y="2490788"/>
          <p14:tracePt t="19663" x="1384300" y="2428875"/>
          <p14:tracePt t="19681" x="1419225" y="2393950"/>
          <p14:tracePt t="19697" x="1465263" y="2347913"/>
          <p14:tracePt t="19714" x="1517650" y="2295525"/>
          <p14:tracePt t="19731" x="1536700" y="2251075"/>
          <p14:tracePt t="19747" x="1571625" y="2214563"/>
          <p14:tracePt t="19747" x="1581150" y="2205038"/>
          <p14:tracePt t="19764" x="1598613" y="2179638"/>
          <p14:tracePt t="19780" x="1616075" y="2152650"/>
          <p14:tracePt t="19820" x="1616075" y="2133600"/>
          <p14:tracePt t="19844" x="1633538" y="2133600"/>
          <p14:tracePt t="19868" x="1652588" y="2116138"/>
          <p14:tracePt t="19880" x="1670050" y="2098675"/>
          <p14:tracePt t="19892" x="1687513" y="2081213"/>
          <p14:tracePt t="19911" x="1697038" y="2062163"/>
          <p14:tracePt t="19936" x="1697038" y="2054225"/>
          <p14:tracePt t="19956" x="1714500" y="2036763"/>
          <p14:tracePt t="19984" x="1731963" y="2017713"/>
          <p14:tracePt t="19995" x="1751013" y="2017713"/>
          <p14:tracePt t="20008" x="1785938" y="2009775"/>
          <p14:tracePt t="20010" x="1812925" y="1990725"/>
          <p14:tracePt t="20014" x="1866900" y="1973263"/>
          <p14:tracePt t="20030" x="1901825" y="1973263"/>
          <p14:tracePt t="20047" x="1919288" y="1973263"/>
          <p14:tracePt t="21079" x="1928813" y="1973263"/>
          <p14:tracePt t="21087" x="1946275" y="1973263"/>
          <p14:tracePt t="21123" x="1965325" y="1973263"/>
          <p14:tracePt t="21148" x="1982788" y="1973263"/>
          <p14:tracePt t="21171" x="1990725" y="1955800"/>
          <p14:tracePt t="21195" x="1990725" y="1946275"/>
          <p14:tracePt t="21206" x="1990725" y="1928813"/>
          <p14:tracePt t="21215" x="1990725" y="1911350"/>
          <p14:tracePt t="21231" x="1990725" y="1893888"/>
          <p14:tracePt t="21233" x="1990725" y="1884363"/>
          <p14:tracePt t="21247" x="1990725" y="1866900"/>
          <p14:tracePt t="21266" x="1990725" y="1830388"/>
          <p14:tracePt t="21281" x="1990725" y="1803400"/>
          <p14:tracePt t="21298" x="1990725" y="1758950"/>
          <p14:tracePt t="21316" x="1990725" y="1724025"/>
          <p14:tracePt t="21331" x="1990725" y="1670050"/>
          <p14:tracePt t="21348" x="1973263" y="1625600"/>
          <p14:tracePt t="21364" x="1955800" y="1581150"/>
          <p14:tracePt t="21381" x="1955800" y="1536700"/>
          <p14:tracePt t="21398" x="1955800" y="1509713"/>
          <p14:tracePt t="21414" x="1955800" y="1500188"/>
          <p14:tracePt t="21431" x="1955800" y="1482725"/>
          <p14:tracePt t="21448" x="1955800" y="1465263"/>
          <p14:tracePt t="21465" x="1955800" y="1446213"/>
          <p14:tracePt t="21481" x="1955800" y="1438275"/>
          <p14:tracePt t="21498" x="1955800" y="1419225"/>
          <p14:tracePt t="21515" x="1955800" y="1384300"/>
          <p14:tracePt t="21531" x="1955800" y="1357313"/>
          <p14:tracePt t="21548" x="1955800" y="1322388"/>
          <p14:tracePt t="21565" x="1955800" y="1268413"/>
          <p14:tracePt t="21581" x="1955800" y="1241425"/>
          <p14:tracePt t="21598" x="1955800" y="1214438"/>
          <p14:tracePt t="21634" x="1955800" y="1196975"/>
          <p14:tracePt t="21776" x="1955800" y="1204913"/>
          <p14:tracePt t="21782" x="1955800" y="1231900"/>
          <p14:tracePt t="21786" x="1955800" y="1258888"/>
          <p14:tracePt t="21797" x="1955800" y="1322388"/>
          <p14:tracePt t="21814" x="1955800" y="1393825"/>
          <p14:tracePt t="21832" x="1955800" y="1455738"/>
          <p14:tracePt t="21832" x="1955800" y="1465263"/>
          <p14:tracePt t="21849" x="1955800" y="1536700"/>
          <p14:tracePt t="21866" x="1955800" y="1598613"/>
          <p14:tracePt t="21882" x="1938338" y="1660525"/>
          <p14:tracePt t="21899" x="1938338" y="1731963"/>
          <p14:tracePt t="21916" x="1938338" y="1795463"/>
          <p14:tracePt t="21932" x="1919288" y="1830388"/>
          <p14:tracePt t="21949" x="1919288" y="1874838"/>
          <p14:tracePt t="21966" x="1919288" y="1893888"/>
          <p14:tracePt t="21982" x="1919288" y="1911350"/>
          <p14:tracePt t="21999" x="1919288" y="1919288"/>
          <p14:tracePt t="22056" x="1919288" y="1938338"/>
          <p14:tracePt t="22071" x="1919288" y="1955800"/>
          <p14:tracePt t="22073" x="1919288" y="1973263"/>
          <p14:tracePt t="22103" x="1919288" y="1982788"/>
          <p14:tracePt t="22105" x="1919288" y="2009775"/>
          <p14:tracePt t="22115" x="1919288" y="2054225"/>
          <p14:tracePt t="22132" x="1919288" y="2081213"/>
          <p14:tracePt t="22149" x="1919288" y="2098675"/>
          <p14:tracePt t="22165" x="1901825" y="2160588"/>
          <p14:tracePt t="22182" x="1893888" y="2197100"/>
          <p14:tracePt t="22199" x="1893888" y="2224088"/>
          <p14:tracePt t="22216" x="1874838" y="2286000"/>
          <p14:tracePt t="22232" x="1857375" y="2322513"/>
          <p14:tracePt t="22249" x="1839913" y="2366963"/>
          <p14:tracePt t="22265" x="1839913" y="2401888"/>
          <p14:tracePt t="22282" x="1839913" y="2446338"/>
          <p14:tracePt t="22299" x="1822450" y="2490788"/>
          <p14:tracePt t="22316" x="1812925" y="2554288"/>
          <p14:tracePt t="22334" x="1785938" y="2598738"/>
          <p14:tracePt t="22348" x="1776413" y="2643188"/>
          <p14:tracePt t="22366" x="1758950" y="2679700"/>
          <p14:tracePt t="22382" x="1741488" y="2732088"/>
          <p14:tracePt t="22399" x="1724025" y="2768600"/>
          <p14:tracePt t="22399" x="1724025" y="2776538"/>
          <p14:tracePt t="22417" x="1704975" y="2803525"/>
          <p14:tracePt t="22432" x="1660525" y="2857500"/>
          <p14:tracePt t="22449" x="1633538" y="2884488"/>
          <p14:tracePt t="22465" x="1598613" y="2901950"/>
          <p14:tracePt t="22483" x="1562100" y="2928938"/>
          <p14:tracePt t="22499" x="1517650" y="2946400"/>
          <p14:tracePt t="22515" x="1455738" y="2965450"/>
          <p14:tracePt t="22515" x="1438275" y="2965450"/>
          <p14:tracePt t="22533" x="1374775" y="2973388"/>
          <p14:tracePt t="22548" x="1312863" y="2973388"/>
          <p14:tracePt t="22565" x="1241425" y="2973388"/>
          <p14:tracePt t="22582" x="1169988" y="2973388"/>
          <p14:tracePt t="22599" x="1089025" y="2973388"/>
          <p14:tracePt t="22615" x="1009650" y="2973388"/>
          <p14:tracePt t="22632" x="893763" y="2973388"/>
          <p14:tracePt t="22649" x="803275" y="2973388"/>
          <p14:tracePt t="22665" x="660400" y="2946400"/>
          <p14:tracePt t="22682" x="509588" y="2901950"/>
          <p14:tracePt t="22698" x="455613" y="2867025"/>
          <p14:tracePt t="22715" x="428625" y="2847975"/>
          <p14:tracePt t="22715" x="411163" y="2840038"/>
          <p14:tracePt t="22732" x="384175" y="2803525"/>
          <p14:tracePt t="22748" x="347663" y="2768600"/>
          <p14:tracePt t="22765" x="312738" y="2697163"/>
          <p14:tracePt t="22783" x="276225" y="2625725"/>
          <p14:tracePt t="22798" x="250825" y="2581275"/>
          <p14:tracePt t="22798" x="250825" y="2571750"/>
          <p14:tracePt t="22817" x="231775" y="2509838"/>
          <p14:tracePt t="22817" x="231775" y="2500313"/>
          <p14:tracePt t="22833" x="223838" y="2438400"/>
          <p14:tracePt t="22848" x="204788" y="2374900"/>
          <p14:tracePt t="22866" x="187325" y="2303463"/>
          <p14:tracePt t="22883" x="187325" y="2232025"/>
          <p14:tracePt t="22900" x="187325" y="2152650"/>
          <p14:tracePt t="22915" x="196850" y="2098675"/>
          <p14:tracePt t="22915" x="196850" y="2089150"/>
          <p14:tracePt t="22934" x="214313" y="2036763"/>
          <p14:tracePt t="22934" x="223838" y="2027238"/>
          <p14:tracePt t="22949" x="241300" y="1990725"/>
          <p14:tracePt t="22966" x="268288" y="1946275"/>
          <p14:tracePt t="22966" x="285750" y="1938338"/>
          <p14:tracePt t="22985" x="339725" y="1884363"/>
          <p14:tracePt t="22999" x="411163" y="1822450"/>
          <p14:tracePt t="23016" x="482600" y="1776413"/>
          <p14:tracePt t="23032" x="517525" y="1758950"/>
          <p14:tracePt t="23048" x="554038" y="1751013"/>
          <p14:tracePt t="23066" x="615950" y="1724025"/>
          <p14:tracePt t="23082" x="696913" y="1687513"/>
          <p14:tracePt t="23100" x="758825" y="1679575"/>
          <p14:tracePt t="23116" x="822325" y="1660525"/>
          <p14:tracePt t="23133" x="893763" y="1660525"/>
          <p14:tracePt t="23151" x="955675" y="1643063"/>
          <p14:tracePt t="23165" x="1000125" y="1643063"/>
          <p14:tracePt t="23165" x="1017588" y="1643063"/>
          <p14:tracePt t="23183" x="1062038" y="1643063"/>
          <p14:tracePt t="23199" x="1108075" y="1643063"/>
          <p14:tracePt t="23217" x="1160463" y="1643063"/>
          <p14:tracePt t="23232" x="1214438" y="1652588"/>
          <p14:tracePt t="23250" x="1276350" y="1670050"/>
          <p14:tracePt t="23266" x="1438275" y="1758950"/>
          <p14:tracePt t="23282" x="1500188" y="1812925"/>
          <p14:tracePt t="23282" x="1517650" y="1812925"/>
          <p14:tracePt t="23300" x="1571625" y="1866900"/>
          <p14:tracePt t="23315" x="1625600" y="1919288"/>
          <p14:tracePt t="23333" x="1687513" y="1973263"/>
          <p14:tracePt t="23350" x="1714500" y="2000250"/>
          <p14:tracePt t="23365" x="1731963" y="2036763"/>
          <p14:tracePt t="23383" x="1751013" y="2054225"/>
          <p14:tracePt t="23399" x="1776413" y="2081213"/>
          <p14:tracePt t="23415" x="1795463" y="2098675"/>
          <p14:tracePt t="23432" x="1812925" y="2125663"/>
          <p14:tracePt t="23448" x="1830388" y="2170113"/>
          <p14:tracePt t="23466" x="1866900" y="2197100"/>
          <p14:tracePt t="23482" x="1911350" y="2259013"/>
          <p14:tracePt t="23499" x="1928813" y="2295525"/>
          <p14:tracePt t="23515" x="1955800" y="2322513"/>
          <p14:tracePt t="23532" x="1973263" y="2339975"/>
          <p14:tracePt t="23550" x="1990725" y="2357438"/>
          <p14:tracePt t="23566" x="1990725" y="2374900"/>
          <p14:tracePt t="23611" x="1990725" y="2393950"/>
          <p14:tracePt t="23622" x="1990725" y="2401888"/>
          <p14:tracePt t="23635" x="2009775" y="2419350"/>
          <p14:tracePt t="23648" x="2009775" y="2446338"/>
          <p14:tracePt t="23651" x="2027238" y="2473325"/>
          <p14:tracePt t="23664" x="2036763" y="2517775"/>
          <p14:tracePt t="23681" x="2036763" y="2536825"/>
          <p14:tracePt t="23698" x="2036763" y="2581275"/>
          <p14:tracePt t="23715" x="2036763" y="2633663"/>
          <p14:tracePt t="23732" x="2036763" y="2660650"/>
          <p14:tracePt t="23749" x="2036763" y="2705100"/>
          <p14:tracePt t="23765" x="2017713" y="2741613"/>
          <p14:tracePt t="23781" x="1990725" y="2768600"/>
          <p14:tracePt t="23799" x="1955800" y="2822575"/>
          <p14:tracePt t="23815" x="1938338" y="2847975"/>
          <p14:tracePt t="23833" x="1901825" y="2884488"/>
          <p14:tracePt t="23848" x="1839913" y="2911475"/>
          <p14:tracePt t="23867" x="1795463" y="2919413"/>
          <p14:tracePt t="23883" x="1741488" y="2919413"/>
          <p14:tracePt t="23900" x="1544638" y="2894013"/>
          <p14:tracePt t="23917" x="1490663" y="2894013"/>
          <p14:tracePt t="23933" x="1411288" y="2867025"/>
          <p14:tracePt t="23933" x="1384300" y="2867025"/>
          <p14:tracePt t="23951" x="1322388" y="2867025"/>
          <p14:tracePt t="23967" x="1285875" y="2867025"/>
          <p14:tracePt t="23982" x="1268413" y="2867025"/>
          <p14:tracePt t="23999" x="1258888" y="2867025"/>
          <p14:tracePt t="24043" x="1241425" y="2857500"/>
          <p14:tracePt t="24066" x="1241425" y="2822575"/>
          <p14:tracePt t="24072" x="1223963" y="2768600"/>
          <p14:tracePt t="24082" x="1204913" y="2724150"/>
          <p14:tracePt t="24084" x="1196975" y="2625725"/>
          <p14:tracePt t="24098" x="1196975" y="2544763"/>
          <p14:tracePt t="24115" x="1196975" y="2473325"/>
          <p14:tracePt t="24132" x="1204913" y="2393950"/>
          <p14:tracePt t="24149" x="1214438" y="2366963"/>
          <p14:tracePt t="24167" x="1223963" y="2357438"/>
          <p14:tracePt t="24182" x="1241425" y="2347913"/>
          <p14:tracePt t="24200" x="1268413" y="2312988"/>
          <p14:tracePt t="24217" x="1322388" y="2295525"/>
          <p14:tracePt t="24234" x="1357313" y="2276475"/>
          <p14:tracePt t="24249" x="1428750" y="2241550"/>
          <p14:tracePt t="24266" x="1490663" y="2224088"/>
          <p14:tracePt t="24284" x="1544638" y="2214563"/>
          <p14:tracePt t="24300" x="1598613" y="2214563"/>
          <p14:tracePt t="24300" x="1608138" y="2214563"/>
          <p14:tracePt t="24318" x="1625600" y="2214563"/>
          <p14:tracePt t="24334" x="1679575" y="2214563"/>
          <p14:tracePt t="24350" x="1731963" y="2232025"/>
          <p14:tracePt t="24366" x="1795463" y="2259013"/>
          <p14:tracePt t="24384" x="1847850" y="2276475"/>
          <p14:tracePt t="24400" x="1911350" y="2295525"/>
          <p14:tracePt t="24417" x="1965325" y="2312988"/>
          <p14:tracePt t="24433" x="1990725" y="2330450"/>
          <p14:tracePt t="24450" x="2027238" y="2339975"/>
          <p14:tracePt t="24466" x="2062163" y="2374900"/>
          <p14:tracePt t="24484" x="2089150" y="2374900"/>
          <p14:tracePt t="24500" x="2108200" y="2374900"/>
          <p14:tracePt t="24517" x="2125663" y="2374900"/>
          <p14:tracePt t="24534" x="2133600" y="2374900"/>
          <p14:tracePt t="24586" x="2152650" y="2374900"/>
          <p14:tracePt t="24609" x="2170113" y="2393950"/>
          <p14:tracePt t="24618" x="2170113" y="2411413"/>
          <p14:tracePt t="24620" x="2179638" y="2411413"/>
          <p14:tracePt t="24620" x="2187575" y="2411413"/>
          <p14:tracePt t="24624" x="2187575" y="2419350"/>
          <p14:tracePt t="24632" x="2205038" y="2473325"/>
          <p14:tracePt t="24650" x="2224088" y="2517775"/>
          <p14:tracePt t="24666" x="2251075" y="2571750"/>
          <p14:tracePt t="24684" x="2251075" y="2616200"/>
          <p14:tracePt t="24700" x="2251075" y="2660650"/>
          <p14:tracePt t="24717" x="2251075" y="2705100"/>
          <p14:tracePt t="24734" x="2251075" y="2759075"/>
          <p14:tracePt t="24750" x="2251075" y="2822575"/>
          <p14:tracePt t="24767" x="2251075" y="2857500"/>
          <p14:tracePt t="24783" x="2251075" y="2901950"/>
          <p14:tracePt t="24800" x="2251075" y="2946400"/>
          <p14:tracePt t="24818" x="2241550" y="2965450"/>
          <p14:tracePt t="24834" x="2232025" y="2990850"/>
          <p14:tracePt t="24850" x="2214563" y="3027363"/>
          <p14:tracePt t="24866" x="2214563" y="3044825"/>
          <p14:tracePt t="24882" x="2197100" y="3062288"/>
          <p14:tracePt t="24900" x="2179638" y="3098800"/>
          <p14:tracePt t="24916" x="2179638" y="3116263"/>
          <p14:tracePt t="24932" x="2160588" y="3116263"/>
          <p14:tracePt t="24949" x="2143125" y="3125788"/>
          <p14:tracePt t="24966" x="2116138" y="3125788"/>
          <p14:tracePt t="24982" x="2098675" y="3125788"/>
          <p14:tracePt t="24999" x="2062163" y="3125788"/>
          <p14:tracePt t="25016" x="2000250" y="3108325"/>
          <p14:tracePt t="25032" x="1938338" y="3081338"/>
          <p14:tracePt t="25049" x="1893888" y="3027363"/>
          <p14:tracePt t="25065" x="1857375" y="2990850"/>
          <p14:tracePt t="25082" x="1839913" y="2955925"/>
          <p14:tracePt t="25100" x="1822450" y="2928938"/>
          <p14:tracePt t="25116" x="1776413" y="2840038"/>
          <p14:tracePt t="25133" x="1751013" y="2786063"/>
          <p14:tracePt t="25149" x="1741488" y="2732088"/>
          <p14:tracePt t="25165" x="1741488" y="2670175"/>
          <p14:tracePt t="25183" x="1741488" y="2625725"/>
          <p14:tracePt t="25199" x="1741488" y="2589213"/>
          <p14:tracePt t="25216" x="1741488" y="2544763"/>
          <p14:tracePt t="25232" x="1741488" y="2527300"/>
          <p14:tracePt t="25249" x="1741488" y="2509838"/>
          <p14:tracePt t="25266" x="1741488" y="2490788"/>
          <p14:tracePt t="25324" x="1741488" y="2482850"/>
          <p14:tracePt t="25336" x="1751013" y="2465388"/>
          <p14:tracePt t="25349" x="1768475" y="2446338"/>
          <p14:tracePt t="25360" x="1785938" y="2438400"/>
          <p14:tracePt t="25369" x="1803400" y="2438400"/>
          <p14:tracePt t="25371" x="1822450" y="2419350"/>
          <p14:tracePt t="25383" x="1866900" y="2401888"/>
          <p14:tracePt t="25399" x="1911350" y="2384425"/>
          <p14:tracePt t="25416" x="1965325" y="2384425"/>
          <p14:tracePt t="25432" x="2009775" y="2384425"/>
          <p14:tracePt t="25449" x="2044700" y="2384425"/>
          <p14:tracePt t="25466" x="2071688" y="2384425"/>
          <p14:tracePt t="25502" x="2089150" y="2384425"/>
          <p14:tracePt t="25523" x="2108200" y="2384425"/>
          <p14:tracePt t="25643" x="2108200" y="2393950"/>
          <p14:tracePt t="25661" x="2125663" y="2411413"/>
          <p14:tracePt t="25663" x="2125663" y="2428875"/>
          <p14:tracePt t="25682" x="2125663" y="2446338"/>
          <p14:tracePt t="25699" x="2125663" y="2455863"/>
          <p14:tracePt t="25702" x="2125663" y="2473325"/>
          <p14:tracePt t="25715" x="2125663" y="2500313"/>
          <p14:tracePt t="25757" x="2116138" y="2517775"/>
          <p14:tracePt t="25776" x="2098675" y="2536825"/>
          <p14:tracePt t="26174" x="2098675" y="2527300"/>
          <p14:tracePt t="26180" x="2098675" y="2490788"/>
          <p14:tracePt t="26182" x="2081213" y="2438400"/>
          <p14:tracePt t="26199" x="2044700" y="2366963"/>
          <p14:tracePt t="26202" x="2036763" y="2295525"/>
          <p14:tracePt t="26216" x="2017713" y="2197100"/>
          <p14:tracePt t="26234" x="2000250" y="2133600"/>
          <p14:tracePt t="26249" x="1982788" y="2081213"/>
          <p14:tracePt t="26266" x="1965325" y="1990725"/>
          <p14:tracePt t="26283" x="1965325" y="1938338"/>
          <p14:tracePt t="26300" x="1965325" y="1874838"/>
          <p14:tracePt t="26318" x="1965325" y="1812925"/>
          <p14:tracePt t="26334" x="1965325" y="1758950"/>
          <p14:tracePt t="26351" x="1965325" y="1697038"/>
          <p14:tracePt t="26368" x="1965325" y="1652588"/>
          <p14:tracePt t="26384" x="1965325" y="1589088"/>
          <p14:tracePt t="26384" x="1965325" y="1581150"/>
          <p14:tracePt t="26402" x="1965325" y="1536700"/>
          <p14:tracePt t="26417" x="1965325" y="1473200"/>
          <p14:tracePt t="26435" x="1965325" y="1419225"/>
          <p14:tracePt t="26450" x="1965325" y="1357313"/>
          <p14:tracePt t="26467" x="1965325" y="1330325"/>
          <p14:tracePt t="26484" x="1965325" y="1303338"/>
          <p14:tracePt t="26501" x="1965325" y="1268413"/>
          <p14:tracePt t="26518" x="1965325" y="1250950"/>
          <p14:tracePt t="26554" x="1973263" y="1231900"/>
          <p14:tracePt t="26557" x="1973263" y="1214438"/>
          <p14:tracePt t="26566" x="1973263" y="1187450"/>
          <p14:tracePt t="26584" x="1990725" y="1169988"/>
          <p14:tracePt t="29419" x="0" y="0"/>
        </p14:tracePtLst>
        <p14:tracePtLst>
          <p14:tracePt t="39193" x="2160588" y="3197225"/>
          <p14:tracePt t="39224" x="2179638" y="3197225"/>
          <p14:tracePt t="39229" x="2187575" y="3197225"/>
          <p14:tracePt t="39238" x="2197100" y="3197225"/>
          <p14:tracePt t="39397" x="2214563" y="3197225"/>
          <p14:tracePt t="39409" x="2232025" y="3197225"/>
          <p14:tracePt t="39421" x="2241550" y="3197225"/>
          <p14:tracePt t="39553" x="2241550" y="3187700"/>
          <p14:tracePt t="39555" x="2241550" y="3116263"/>
          <p14:tracePt t="39572" x="2241550" y="3036888"/>
          <p14:tracePt t="39574" x="2224088" y="2938463"/>
          <p14:tracePt t="39589" x="2224088" y="2830513"/>
          <p14:tracePt t="39606" x="2205038" y="2759075"/>
          <p14:tracePt t="39622" x="2205038" y="2697163"/>
          <p14:tracePt t="39639" x="2205038" y="2652713"/>
          <p14:tracePt t="39655" x="2205038" y="2633663"/>
          <p14:tracePt t="39673" x="2205038" y="2589213"/>
          <p14:tracePt t="39689" x="2205038" y="2554288"/>
          <p14:tracePt t="39706" x="2205038" y="2517775"/>
          <p14:tracePt t="39723" x="2197100" y="2490788"/>
          <p14:tracePt t="39740" x="2179638" y="2428875"/>
          <p14:tracePt t="39757" x="2160588" y="2393950"/>
          <p14:tracePt t="39773" x="2160588" y="2357438"/>
          <p14:tracePt t="39790" x="2160588" y="2347913"/>
          <p14:tracePt t="39807" x="2160588" y="2330450"/>
          <p14:tracePt t="39823" x="2160588" y="2286000"/>
          <p14:tracePt t="39859" x="2160588" y="2268538"/>
          <p14:tracePt t="39863" x="2160588" y="2251075"/>
          <p14:tracePt t="40057" x="2160588" y="2259013"/>
          <p14:tracePt t="40059" x="2160588" y="2276475"/>
          <p14:tracePt t="40064" x="2160588" y="2303463"/>
          <p14:tracePt t="40072" x="2160588" y="2374900"/>
          <p14:tracePt t="40090" x="2160588" y="2428875"/>
          <p14:tracePt t="40106" x="2160588" y="2473325"/>
          <p14:tracePt t="40123" x="2160588" y="2517775"/>
          <p14:tracePt t="40139" x="2160588" y="2571750"/>
          <p14:tracePt t="40156" x="2160588" y="2633663"/>
          <p14:tracePt t="40174" x="2160588" y="2697163"/>
          <p14:tracePt t="40190" x="2160588" y="2741613"/>
          <p14:tracePt t="40207" x="2160588" y="2768600"/>
          <p14:tracePt t="40224" x="2160588" y="2786063"/>
          <p14:tracePt t="40240" x="2160588" y="2822575"/>
          <p14:tracePt t="40289" x="2160588" y="2830513"/>
          <p14:tracePt t="40492" x="2160588" y="2813050"/>
          <p14:tracePt t="40504" x="2170113" y="2795588"/>
          <p14:tracePt t="40512" x="2170113" y="2776538"/>
          <p14:tracePt t="40514" x="2170113" y="2768600"/>
          <p14:tracePt t="40523" x="2170113" y="2732088"/>
          <p14:tracePt t="40540" x="2170113" y="2697163"/>
          <p14:tracePt t="40557" x="2170113" y="2670175"/>
          <p14:tracePt t="40574" x="2170113" y="2652713"/>
          <p14:tracePt t="40590" x="2170113" y="2633663"/>
          <p14:tracePt t="40607" x="2160588" y="2608263"/>
          <p14:tracePt t="40624" x="2160588" y="2571750"/>
          <p14:tracePt t="40640" x="2152650" y="2527300"/>
          <p14:tracePt t="40657" x="2133600" y="2500313"/>
          <p14:tracePt t="40673" x="2098675" y="2465388"/>
          <p14:tracePt t="40690" x="2098675" y="2446338"/>
          <p14:tracePt t="40707" x="2089150" y="2428875"/>
          <p14:tracePt t="40724" x="2089150" y="2411413"/>
          <p14:tracePt t="41039" x="2089150" y="2419350"/>
          <p14:tracePt t="43304" x="2143125" y="2419350"/>
          <p14:tracePt t="43306" x="2197100" y="2419350"/>
          <p14:tracePt t="43325" x="2286000" y="2438400"/>
          <p14:tracePt t="43327" x="2366963" y="2438400"/>
          <p14:tracePt t="43342" x="2393950" y="2438400"/>
          <p14:tracePt t="43730" x="2411413" y="2438400"/>
          <p14:tracePt t="43741" x="2428875" y="2438400"/>
          <p14:tracePt t="43753" x="2446338" y="2438400"/>
          <p14:tracePt t="43766" x="2455863" y="2438400"/>
          <p14:tracePt t="43775" x="2482850" y="2438400"/>
          <p14:tracePt t="43778" x="2527300" y="2438400"/>
          <p14:tracePt t="43792" x="2581275" y="2438400"/>
          <p14:tracePt t="43808" x="2633663" y="2438400"/>
          <p14:tracePt t="43825" x="2679700" y="2438400"/>
          <p14:tracePt t="43843" x="2724150" y="2438400"/>
          <p14:tracePt t="43859" x="2741613" y="2438400"/>
          <p14:tracePt t="43903" x="2751138" y="2438400"/>
          <p14:tracePt t="43908" x="2759075" y="2438400"/>
          <p14:tracePt t="43929" x="2776538" y="2438400"/>
          <p14:tracePt t="43949" x="2786063" y="2438400"/>
          <p14:tracePt t="45059" x="0" y="0"/>
        </p14:tracePtLst>
        <p14:tracePtLst>
          <p14:tracePt t="50390" x="2259013" y="1473200"/>
          <p14:tracePt t="50629" x="2259013" y="1482725"/>
          <p14:tracePt t="50637" x="2259013" y="1500188"/>
          <p14:tracePt t="50649" x="2259013" y="1536700"/>
          <p14:tracePt t="50665" x="2259013" y="1544638"/>
          <p14:tracePt t="50689" x="2259013" y="1562100"/>
          <p14:tracePt t="50700" x="2259013" y="1589088"/>
          <p14:tracePt t="50712" x="2259013" y="1598613"/>
          <p14:tracePt t="50753" x="2259013" y="1608138"/>
          <p14:tracePt t="50793" x="2259013" y="1625600"/>
          <p14:tracePt t="50837" x="2259013" y="1643063"/>
          <p14:tracePt t="50839" x="2259013" y="1652588"/>
          <p14:tracePt t="50843" x="2259013" y="1679575"/>
          <p14:tracePt t="50852" x="2259013" y="1687513"/>
          <p14:tracePt t="50862" x="2259013" y="1741488"/>
          <p14:tracePt t="50878" x="2259013" y="1768475"/>
          <p14:tracePt t="50896" x="2259013" y="1803400"/>
          <p14:tracePt t="50911" x="2259013" y="1830388"/>
          <p14:tracePt t="50928" x="2259013" y="1866900"/>
          <p14:tracePt t="50946" x="2259013" y="1919288"/>
          <p14:tracePt t="50963" x="2259013" y="1965325"/>
          <p14:tracePt t="50980" x="2259013" y="2017713"/>
          <p14:tracePt t="50996" x="2259013" y="2081213"/>
          <p14:tracePt t="51013" x="2259013" y="2125663"/>
          <p14:tracePt t="51030" x="2259013" y="2205038"/>
          <p14:tracePt t="51047" x="2259013" y="2276475"/>
          <p14:tracePt t="51063" x="2259013" y="2347913"/>
          <p14:tracePt t="51079" x="2251075" y="2419350"/>
          <p14:tracePt t="51098" x="2224088" y="2490788"/>
          <p14:tracePt t="51113" x="2224088" y="2562225"/>
          <p14:tracePt t="51129" x="2197100" y="2660650"/>
          <p14:tracePt t="51148" x="2197100" y="2724150"/>
          <p14:tracePt t="51163" x="2187575" y="2768600"/>
          <p14:tracePt t="51163" x="2187575" y="2776538"/>
          <p14:tracePt t="51181" x="2187575" y="2830513"/>
          <p14:tracePt t="51196" x="2187575" y="2847975"/>
          <p14:tracePt t="51213" x="2187575" y="2884488"/>
          <p14:tracePt t="51229" x="2187575" y="2894013"/>
          <p14:tracePt t="51246" x="2170113" y="2911475"/>
          <p14:tracePt t="51263" x="2170113" y="2928938"/>
          <p14:tracePt t="51346" x="2170113" y="2901950"/>
          <p14:tracePt t="51348" x="2170113" y="2884488"/>
          <p14:tracePt t="51353" x="2170113" y="2786063"/>
          <p14:tracePt t="51362" x="2170113" y="2643188"/>
          <p14:tracePt t="51379" x="2125663" y="2411413"/>
          <p14:tracePt t="51396" x="2081213" y="2214563"/>
          <p14:tracePt t="51414" x="2036763" y="2071688"/>
          <p14:tracePt t="51430" x="2009775" y="1901825"/>
          <p14:tracePt t="51447" x="1973263" y="1741488"/>
          <p14:tracePt t="51463" x="1973263" y="1660525"/>
          <p14:tracePt t="51480" x="1973263" y="1608138"/>
          <p14:tracePt t="51497" x="1973263" y="1598613"/>
          <p14:tracePt t="51513" x="1973263" y="1589088"/>
          <p14:tracePt t="53481" x="1973263" y="1608138"/>
          <p14:tracePt t="53486" x="1973263" y="1633538"/>
          <p14:tracePt t="53489" x="1973263" y="1643063"/>
          <p14:tracePt t="54191" x="1973263" y="1625600"/>
          <p14:tracePt t="54211" x="1973263" y="1598613"/>
          <p14:tracePt t="54563" x="1973263" y="1616075"/>
          <p14:tracePt t="54571" x="1973263" y="1633538"/>
          <p14:tracePt t="54573" x="1973263" y="1660525"/>
          <p14:tracePt t="54582" x="1990725" y="1830388"/>
          <p14:tracePt t="54582" x="2000250" y="1847850"/>
          <p14:tracePt t="54597" x="2036763" y="1946275"/>
          <p14:tracePt t="54613" x="2036763" y="2036763"/>
          <p14:tracePt t="54630" x="2071688" y="2160588"/>
          <p14:tracePt t="54647" x="2089150" y="2259013"/>
          <p14:tracePt t="54664" x="2098675" y="2357438"/>
          <p14:tracePt t="54682" x="2116138" y="2428875"/>
          <p14:tracePt t="54698" x="2133600" y="2490788"/>
          <p14:tracePt t="54714" x="2133600" y="2517775"/>
          <p14:tracePt t="54732" x="2133600" y="2554288"/>
          <p14:tracePt t="54747" x="2133600" y="2571750"/>
          <p14:tracePt t="54765" x="2133600" y="2616200"/>
          <p14:tracePt t="54781" x="2152650" y="2687638"/>
          <p14:tracePt t="54799" x="2179638" y="2732088"/>
          <p14:tracePt t="54814" x="2179638" y="2768600"/>
          <p14:tracePt t="54831" x="2179638" y="2795588"/>
          <p14:tracePt t="54850" x="2179638" y="2813050"/>
          <p14:tracePt t="54865" x="2179638" y="2830513"/>
          <p14:tracePt t="54881" x="2179638" y="2840038"/>
          <p14:tracePt t="55102" x="2179638" y="2822575"/>
          <p14:tracePt t="55104" x="2179638" y="2813050"/>
          <p14:tracePt t="55106" x="2160588" y="2786063"/>
          <p14:tracePt t="55114" x="2125663" y="2705100"/>
          <p14:tracePt t="55131" x="2098675" y="2643188"/>
          <p14:tracePt t="55147" x="2071688" y="2589213"/>
          <p14:tracePt t="55147" x="2071688" y="2571750"/>
          <p14:tracePt t="55164" x="2044700" y="2500313"/>
          <p14:tracePt t="55180" x="2027238" y="2428875"/>
          <p14:tracePt t="55196" x="2009775" y="2393950"/>
          <p14:tracePt t="55214" x="2000250" y="2339975"/>
          <p14:tracePt t="55231" x="1973263" y="2286000"/>
          <p14:tracePt t="55248" x="1973263" y="2251075"/>
          <p14:tracePt t="55264" x="1973263" y="2205038"/>
          <p14:tracePt t="55281" x="1965325" y="2160588"/>
          <p14:tracePt t="55298" x="1946275" y="2125663"/>
          <p14:tracePt t="55314" x="1946275" y="2081213"/>
          <p14:tracePt t="55333" x="1946275" y="2027238"/>
          <p14:tracePt t="55348" x="1946275" y="1965325"/>
          <p14:tracePt t="55365" x="1946275" y="1901825"/>
          <p14:tracePt t="55381" x="1946275" y="1874838"/>
          <p14:tracePt t="55398" x="1946275" y="1830388"/>
          <p14:tracePt t="55414" x="1946275" y="1776413"/>
          <p14:tracePt t="55431" x="1946275" y="1731963"/>
          <p14:tracePt t="55449" x="1946275" y="1679575"/>
          <p14:tracePt t="55465" x="1955800" y="1652588"/>
          <p14:tracePt t="55481" x="1965325" y="1589088"/>
          <p14:tracePt t="55498" x="1965325" y="1554163"/>
          <p14:tracePt t="55515" x="1982788" y="1536700"/>
          <p14:tracePt t="55531" x="2017713" y="1500188"/>
          <p14:tracePt t="55549" x="2017713" y="1490663"/>
          <p14:tracePt t="55565" x="2036763" y="1455738"/>
          <p14:tracePt t="55582" x="2054225" y="1428750"/>
          <p14:tracePt t="55599" x="2062163" y="1393825"/>
          <p14:tracePt t="55615" x="2071688" y="1374775"/>
          <p14:tracePt t="55631" x="2071688" y="1357313"/>
          <p14:tracePt t="55649" x="2081213" y="1322388"/>
          <p14:tracePt t="55846" x="2081213" y="1357313"/>
          <p14:tracePt t="55852" x="2098675" y="1411288"/>
          <p14:tracePt t="55864" x="2098675" y="1455738"/>
          <p14:tracePt t="55869" x="2133600" y="1536700"/>
          <p14:tracePt t="55882" x="2160588" y="1616075"/>
          <p14:tracePt t="55898" x="2187575" y="1697038"/>
          <p14:tracePt t="55914" x="2214563" y="1776413"/>
          <p14:tracePt t="55932" x="2224088" y="1830388"/>
          <p14:tracePt t="55948" x="2241550" y="1866900"/>
          <p14:tracePt t="55965" x="2241550" y="1911350"/>
          <p14:tracePt t="55998" x="2259013" y="1946275"/>
          <p14:tracePt t="56002" x="2259013" y="1965325"/>
          <p14:tracePt t="56548" x="2259013" y="1946275"/>
          <p14:tracePt t="56553" x="2259013" y="1928813"/>
          <p14:tracePt t="56555" x="2259013" y="1901825"/>
          <p14:tracePt t="56565" x="2259013" y="1893888"/>
          <p14:tracePt t="56617" x="2259013" y="1874838"/>
          <p14:tracePt t="57024" x="2259013" y="1866900"/>
          <p14:tracePt t="57028" x="2259013" y="1847850"/>
          <p14:tracePt t="57032" x="2276475" y="1812925"/>
          <p14:tracePt t="57047" x="2312988" y="1768475"/>
          <p14:tracePt t="57064" x="2357438" y="1704975"/>
          <p14:tracePt t="57083" x="2374900" y="1679575"/>
          <p14:tracePt t="57098" x="2401888" y="1625600"/>
          <p14:tracePt t="57098" x="2419350" y="1616075"/>
          <p14:tracePt t="57118" x="2419350" y="1608138"/>
          <p14:tracePt t="57132" x="2419350" y="1598613"/>
          <p14:tracePt t="57148" x="2438400" y="1598613"/>
          <p14:tracePt t="57405" x="0" y="0"/>
        </p14:tracePtLst>
        <p14:tracePtLst>
          <p14:tracePt t="66974" x="1017588" y="1527175"/>
          <p14:tracePt t="67244" x="1027113" y="1527175"/>
          <p14:tracePt t="67262" x="1054100" y="1527175"/>
          <p14:tracePt t="67385" x="1071563" y="1527175"/>
          <p14:tracePt t="67402" x="1081088" y="1527175"/>
          <p14:tracePt t="67410" x="1089025" y="1527175"/>
          <p14:tracePt t="67419" x="1116013" y="1527175"/>
          <p14:tracePt t="67422" x="1152525" y="1527175"/>
          <p14:tracePt t="67436" x="1160463" y="1527175"/>
          <p14:tracePt t="67452" x="1204913" y="1527175"/>
          <p14:tracePt t="67470" x="1231900" y="1527175"/>
          <p14:tracePt t="67534" x="1241425" y="1527175"/>
          <p14:tracePt t="67542" x="1258888" y="1527175"/>
          <p14:tracePt t="67544" x="1276350" y="1527175"/>
          <p14:tracePt t="67553" x="1339850" y="1562100"/>
          <p14:tracePt t="67570" x="1366838" y="1571625"/>
          <p14:tracePt t="67586" x="1393825" y="1571625"/>
          <p14:tracePt t="67603" x="1401763" y="1571625"/>
          <p14:tracePt t="67648" x="1419225" y="1571625"/>
          <p14:tracePt t="67653" x="1438275" y="1589088"/>
          <p14:tracePt t="67670" x="1473200" y="1608138"/>
          <p14:tracePt t="67672" x="1509713" y="1633538"/>
          <p14:tracePt t="67686" x="1562100" y="1670050"/>
          <p14:tracePt t="67702" x="1598613" y="1687513"/>
          <p14:tracePt t="67719" x="1625600" y="1714500"/>
          <p14:tracePt t="67736" x="1660525" y="1751013"/>
          <p14:tracePt t="67753" x="1679575" y="1803400"/>
          <p14:tracePt t="67771" x="1724025" y="1866900"/>
          <p14:tracePt t="67788" x="1741488" y="1919288"/>
          <p14:tracePt t="67804" x="1768475" y="1990725"/>
          <p14:tracePt t="67821" x="1768475" y="2054225"/>
          <p14:tracePt t="67838" x="1803400" y="2125663"/>
          <p14:tracePt t="67855" x="1803400" y="2187575"/>
          <p14:tracePt t="67871" x="1812925" y="2232025"/>
          <p14:tracePt t="67888" x="1830388" y="2295525"/>
          <p14:tracePt t="67904" x="1830388" y="2366963"/>
          <p14:tracePt t="67922" x="1830388" y="2411413"/>
          <p14:tracePt t="67938" x="1830388" y="2446338"/>
          <p14:tracePt t="67954" x="1830388" y="2490788"/>
          <p14:tracePt t="67972" x="1830388" y="2554288"/>
          <p14:tracePt t="67987" x="1830388" y="2608263"/>
          <p14:tracePt t="68003" x="1830388" y="2652713"/>
          <p14:tracePt t="68022" x="1830388" y="2679700"/>
          <p14:tracePt t="68037" x="1830388" y="2714625"/>
          <p14:tracePt t="68037" x="1822450" y="2714625"/>
          <p14:tracePt t="68055" x="1822450" y="2751138"/>
          <p14:tracePt t="68070" x="1795463" y="2776538"/>
          <p14:tracePt t="68088" x="1758950" y="2795588"/>
          <p14:tracePt t="68103" x="1751013" y="2822575"/>
          <p14:tracePt t="68120" x="1714500" y="2830513"/>
          <p14:tracePt t="68137" x="1687513" y="2847975"/>
          <p14:tracePt t="68153" x="1652588" y="2847975"/>
          <p14:tracePt t="68170" x="1581150" y="2847975"/>
          <p14:tracePt t="68187" x="1544638" y="2847975"/>
          <p14:tracePt t="68203" x="1465263" y="2847975"/>
          <p14:tracePt t="68221" x="1401763" y="2847975"/>
          <p14:tracePt t="68237" x="1366838" y="2840038"/>
          <p14:tracePt t="68254" x="1312863" y="2822575"/>
          <p14:tracePt t="68271" x="1250950" y="2795588"/>
          <p14:tracePt t="68288" x="1152525" y="2687638"/>
          <p14:tracePt t="68304" x="1089025" y="2598738"/>
          <p14:tracePt t="68321" x="1036638" y="2509838"/>
          <p14:tracePt t="68321" x="1027113" y="2509838"/>
          <p14:tracePt t="68339" x="1000125" y="2446338"/>
          <p14:tracePt t="68354" x="965200" y="2428875"/>
          <p14:tracePt t="68371" x="946150" y="2393950"/>
          <p14:tracePt t="68388" x="928688" y="2347913"/>
          <p14:tracePt t="68404" x="919163" y="2312988"/>
          <p14:tracePt t="68421" x="901700" y="2276475"/>
          <p14:tracePt t="68438" x="866775" y="2224088"/>
          <p14:tracePt t="68455" x="866775" y="2179638"/>
          <p14:tracePt t="68471" x="866775" y="2108200"/>
          <p14:tracePt t="68488" x="866775" y="2036763"/>
          <p14:tracePt t="68505" x="866775" y="1973263"/>
          <p14:tracePt t="68521" x="866775" y="1901825"/>
          <p14:tracePt t="68538" x="866775" y="1839913"/>
          <p14:tracePt t="68554" x="874713" y="1785938"/>
          <p14:tracePt t="68570" x="884238" y="1758950"/>
          <p14:tracePt t="68588" x="893763" y="1697038"/>
          <p14:tracePt t="68604" x="928688" y="1625600"/>
          <p14:tracePt t="68621" x="965200" y="1562100"/>
          <p14:tracePt t="68638" x="990600" y="1517650"/>
          <p14:tracePt t="68654" x="1036638" y="1473200"/>
          <p14:tracePt t="68671" x="1081088" y="1438275"/>
          <p14:tracePt t="68687" x="1116013" y="1411288"/>
          <p14:tracePt t="68704" x="1179513" y="1401763"/>
          <p14:tracePt t="68720" x="1241425" y="1374775"/>
          <p14:tracePt t="68737" x="1303338" y="1339850"/>
          <p14:tracePt t="68754" x="1374775" y="1330325"/>
          <p14:tracePt t="68770" x="1419225" y="1312863"/>
          <p14:tracePt t="68787" x="1465263" y="1295400"/>
          <p14:tracePt t="68804" x="1509713" y="1268413"/>
          <p14:tracePt t="68804" x="1517650" y="1258888"/>
          <p14:tracePt t="68822" x="1562100" y="1258888"/>
          <p14:tracePt t="68838" x="1598613" y="1241425"/>
          <p14:tracePt t="68854" x="1625600" y="1241425"/>
          <p14:tracePt t="68871" x="1652588" y="1241425"/>
          <p14:tracePt t="68887" x="1679575" y="1241425"/>
          <p14:tracePt t="68905" x="1687513" y="1241425"/>
          <p14:tracePt t="68921" x="1731963" y="1258888"/>
          <p14:tracePt t="68937" x="1822450" y="1339850"/>
          <p14:tracePt t="68954" x="1866900" y="1419225"/>
          <p14:tracePt t="68971" x="1919288" y="1500188"/>
          <p14:tracePt t="68989" x="1946275" y="1571625"/>
          <p14:tracePt t="69004" x="1990725" y="1643063"/>
          <p14:tracePt t="69021" x="2009775" y="1697038"/>
          <p14:tracePt t="69038" x="2017713" y="1751013"/>
          <p14:tracePt t="69054" x="2036763" y="1803400"/>
          <p14:tracePt t="69071" x="2044700" y="1874838"/>
          <p14:tracePt t="69087" x="2044700" y="1938338"/>
          <p14:tracePt t="69105" x="2044700" y="2009775"/>
          <p14:tracePt t="69121" x="2044700" y="2081213"/>
          <p14:tracePt t="69137" x="2044700" y="2133600"/>
          <p14:tracePt t="69154" x="2044700" y="2187575"/>
          <p14:tracePt t="69170" x="2044700" y="2214563"/>
          <p14:tracePt t="69187" x="2044700" y="2259013"/>
          <p14:tracePt t="69204" x="2044700" y="2312988"/>
          <p14:tracePt t="69221" x="2036763" y="2374900"/>
          <p14:tracePt t="69237" x="2017713" y="2428875"/>
          <p14:tracePt t="69254" x="1955800" y="2500313"/>
          <p14:tracePt t="69271" x="1928813" y="2562225"/>
          <p14:tracePt t="69287" x="1874838" y="2608263"/>
          <p14:tracePt t="69304" x="1812925" y="2643188"/>
          <p14:tracePt t="69321" x="1751013" y="2670175"/>
          <p14:tracePt t="69337" x="1697038" y="2714625"/>
          <p14:tracePt t="69354" x="1625600" y="2732088"/>
          <p14:tracePt t="69371" x="1571625" y="2751138"/>
          <p14:tracePt t="69389" x="1500188" y="2768600"/>
          <p14:tracePt t="69405" x="1438275" y="2786063"/>
          <p14:tracePt t="69421" x="1357313" y="2795588"/>
          <p14:tracePt t="69439" x="1285875" y="2795588"/>
          <p14:tracePt t="69455" x="1214438" y="2795588"/>
          <p14:tracePt t="69471" x="1133475" y="2786063"/>
          <p14:tracePt t="69488" x="1071563" y="2776538"/>
          <p14:tracePt t="69504" x="990600" y="2741613"/>
          <p14:tracePt t="69522" x="928688" y="2724150"/>
          <p14:tracePt t="69538" x="884238" y="2705100"/>
          <p14:tracePt t="69555" x="866775" y="2697163"/>
          <p14:tracePt t="69571" x="847725" y="2697163"/>
          <p14:tracePt t="69588" x="822325" y="2625725"/>
          <p14:tracePt t="69605" x="822325" y="2562225"/>
          <p14:tracePt t="69621" x="822325" y="2517775"/>
          <p14:tracePt t="69621" x="822325" y="2509838"/>
          <p14:tracePt t="69639" x="822325" y="2473325"/>
          <p14:tracePt t="69655" x="822325" y="2401888"/>
          <p14:tracePt t="69671" x="822325" y="2339975"/>
          <p14:tracePt t="69688" x="822325" y="2276475"/>
          <p14:tracePt t="69705" x="847725" y="2205038"/>
          <p14:tracePt t="69722" x="874713" y="2125663"/>
          <p14:tracePt t="69738" x="884238" y="2044700"/>
          <p14:tracePt t="69755" x="928688" y="1982788"/>
          <p14:tracePt t="69771" x="946150" y="1911350"/>
          <p14:tracePt t="69788" x="990600" y="1822450"/>
          <p14:tracePt t="69806" x="1036638" y="1795463"/>
          <p14:tracePt t="69822" x="1071563" y="1741488"/>
          <p14:tracePt t="69839" x="1133475" y="1704975"/>
          <p14:tracePt t="69854" x="1160463" y="1660525"/>
          <p14:tracePt t="69872" x="1204913" y="1625600"/>
          <p14:tracePt t="69890" x="1258888" y="1589088"/>
          <p14:tracePt t="69905" x="1322388" y="1554163"/>
          <p14:tracePt t="69921" x="1384300" y="1509713"/>
          <p14:tracePt t="69938" x="1438275" y="1482725"/>
          <p14:tracePt t="69954" x="1482725" y="1465263"/>
          <p14:tracePt t="69972" x="1544638" y="1446213"/>
          <p14:tracePt t="69988" x="1598613" y="1428750"/>
          <p14:tracePt t="69988" x="1608138" y="1428750"/>
          <p14:tracePt t="70006" x="1652588" y="1411288"/>
          <p14:tracePt t="70022" x="1687513" y="1411288"/>
          <p14:tracePt t="70038" x="1724025" y="1393825"/>
          <p14:tracePt t="70079" x="1741488" y="1393825"/>
          <p14:tracePt t="70097" x="1758950" y="1393825"/>
          <p14:tracePt t="70111" x="1768475" y="1393825"/>
          <p14:tracePt t="70121" x="1785938" y="1393825"/>
          <p14:tracePt t="70137" x="1803400" y="1393825"/>
          <p14:tracePt t="70153" x="1822450" y="1401763"/>
          <p14:tracePt t="70155" x="1847850" y="1419225"/>
          <p14:tracePt t="70171" x="1884363" y="1419225"/>
          <p14:tracePt t="70187" x="1901825" y="1438275"/>
          <p14:tracePt t="70204" x="1928813" y="1473200"/>
          <p14:tracePt t="70220" x="1965325" y="1554163"/>
          <p14:tracePt t="70238" x="1990725" y="1608138"/>
          <p14:tracePt t="70255" x="2027238" y="1660525"/>
          <p14:tracePt t="70270" x="2044700" y="1741488"/>
          <p14:tracePt t="70288" x="2044700" y="1812925"/>
          <p14:tracePt t="70304" x="2044700" y="1893888"/>
          <p14:tracePt t="70321" x="2044700" y="1946275"/>
          <p14:tracePt t="70338" x="2044700" y="2017713"/>
          <p14:tracePt t="70354" x="2044700" y="2062163"/>
          <p14:tracePt t="70371" x="2036763" y="2116138"/>
          <p14:tracePt t="70387" x="2017713" y="2170113"/>
          <p14:tracePt t="70404" x="2000250" y="2224088"/>
          <p14:tracePt t="70420" x="1973263" y="2251075"/>
          <p14:tracePt t="70437" x="1955800" y="2295525"/>
          <p14:tracePt t="70454" x="1919288" y="2347913"/>
          <p14:tracePt t="70470" x="1874838" y="2411413"/>
          <p14:tracePt t="70488" x="1812925" y="2455863"/>
          <p14:tracePt t="70504" x="1768475" y="2517775"/>
          <p14:tracePt t="70521" x="1741488" y="2554288"/>
          <p14:tracePt t="70538" x="1687513" y="2571750"/>
          <p14:tracePt t="70554" x="1625600" y="2581275"/>
          <p14:tracePt t="70554" x="1625600" y="2589213"/>
          <p14:tracePt t="70571" x="1517650" y="2608263"/>
          <p14:tracePt t="70587" x="1446213" y="2625725"/>
          <p14:tracePt t="70603" x="1384300" y="2625725"/>
          <p14:tracePt t="70603" x="1374775" y="2625725"/>
          <p14:tracePt t="70621" x="1295400" y="2625725"/>
          <p14:tracePt t="70638" x="1223963" y="2608263"/>
          <p14:tracePt t="70655" x="1160463" y="2581275"/>
          <p14:tracePt t="70670" x="1133475" y="2562225"/>
          <p14:tracePt t="70688" x="1116013" y="2562225"/>
          <p14:tracePt t="70746" x="1116013" y="2554288"/>
          <p14:tracePt t="70752" x="1116013" y="2527300"/>
          <p14:tracePt t="70754" x="1098550" y="2509838"/>
          <p14:tracePt t="70760" x="1098550" y="2465388"/>
          <p14:tracePt t="70771" x="1098550" y="2393950"/>
          <p14:tracePt t="70787" x="1098550" y="2322513"/>
          <p14:tracePt t="70804" x="1098550" y="2259013"/>
          <p14:tracePt t="70821" x="1098550" y="2205038"/>
          <p14:tracePt t="70838" x="1108075" y="2160588"/>
          <p14:tracePt t="70855" x="1108075" y="2125663"/>
          <p14:tracePt t="70871" x="1125538" y="2108200"/>
          <p14:tracePt t="70887" x="1125538" y="2081213"/>
          <p14:tracePt t="70905" x="1143000" y="2054225"/>
          <p14:tracePt t="70920" x="1143000" y="2044700"/>
          <p14:tracePt t="70938" x="1143000" y="2027238"/>
          <p14:tracePt t="70992" x="1160463" y="2009775"/>
          <p14:tracePt t="71004" x="1160463" y="2000250"/>
          <p14:tracePt t="71014" x="1169988" y="2000250"/>
          <p14:tracePt t="71021" x="1179513" y="2000250"/>
          <p14:tracePt t="71024" x="1187450" y="1982788"/>
          <p14:tracePt t="71037" x="1196975" y="1965325"/>
          <p14:tracePt t="71054" x="1196975" y="1946275"/>
          <p14:tracePt t="71070" x="1204913" y="1928813"/>
          <p14:tracePt t="71106" x="1223963" y="1928813"/>
          <p14:tracePt t="71133" x="1223963" y="1919288"/>
          <p14:tracePt t="71136" x="1223963" y="1901825"/>
          <p14:tracePt t="71157" x="1241425" y="1884363"/>
          <p14:tracePt t="71199" x="1250950" y="1874838"/>
          <p14:tracePt t="71203" x="1258888" y="1866900"/>
          <p14:tracePt t="74792" x="1276350" y="1866900"/>
          <p14:tracePt t="74800" x="1295400" y="1866900"/>
          <p14:tracePt t="74802" x="1312863" y="1866900"/>
          <p14:tracePt t="74806" x="1357313" y="1866900"/>
          <p14:tracePt t="74823" x="1419225" y="1866900"/>
          <p14:tracePt t="74840" x="1473200" y="1866900"/>
          <p14:tracePt t="74856" x="1509713" y="1866900"/>
          <p14:tracePt t="74873" x="1527175" y="1866900"/>
          <p14:tracePt t="74889" x="1544638" y="1866900"/>
          <p14:tracePt t="75112" x="1554163" y="1847850"/>
          <p14:tracePt t="75120" x="1571625" y="1839913"/>
          <p14:tracePt t="75123" x="1589088" y="1803400"/>
          <p14:tracePt t="75129" x="1616075" y="1776413"/>
          <p14:tracePt t="75140" x="1679575" y="1714500"/>
          <p14:tracePt t="75156" x="1714500" y="1679575"/>
          <p14:tracePt t="75156" x="1731963" y="1660525"/>
          <p14:tracePt t="75175" x="1776413" y="1598613"/>
          <p14:tracePt t="75191" x="1795463" y="1598613"/>
          <p14:tracePt t="75206" x="1830388" y="1598613"/>
          <p14:tracePt t="75223" x="1857375" y="1581150"/>
          <p14:tracePt t="75239" x="1874838" y="1581150"/>
          <p14:tracePt t="75256" x="1911350" y="1581150"/>
          <p14:tracePt t="75273" x="1938338" y="1581150"/>
          <p14:tracePt t="75289" x="2000250" y="1589088"/>
          <p14:tracePt t="75306" x="2017713" y="1608138"/>
          <p14:tracePt t="75447" x="2017713" y="1625600"/>
          <p14:tracePt t="75449" x="2017713" y="1643063"/>
          <p14:tracePt t="75456" x="2017713" y="1679575"/>
          <p14:tracePt t="75459" x="2017713" y="1731963"/>
          <p14:tracePt t="75473" x="2017713" y="1795463"/>
          <p14:tracePt t="75489" x="2017713" y="1866900"/>
          <p14:tracePt t="75507" x="2017713" y="1928813"/>
          <p14:tracePt t="75523" x="1990725" y="1973263"/>
          <p14:tracePt t="75540" x="1965325" y="2000250"/>
          <p14:tracePt t="75556" x="1946275" y="2000250"/>
          <p14:tracePt t="75573" x="1946275" y="2017713"/>
          <p14:tracePt t="75779" x="1946275" y="2009775"/>
          <p14:tracePt t="75792" x="1955800" y="1990725"/>
          <p14:tracePt t="75803" x="1973263" y="1982788"/>
          <p14:tracePt t="75815" x="1973263" y="1965325"/>
          <p14:tracePt t="75825" x="1982788" y="1946275"/>
          <p14:tracePt t="75852" x="2000250" y="1928813"/>
          <p14:tracePt t="75854" x="2017713" y="1911350"/>
          <p14:tracePt t="75862" x="2017713" y="1901825"/>
          <p14:tracePt t="75874" x="2036763" y="1866900"/>
          <p14:tracePt t="75890" x="2044700" y="1847850"/>
          <p14:tracePt t="75906" x="2062163" y="1847850"/>
          <p14:tracePt t="75924" x="2089150" y="1839913"/>
          <p14:tracePt t="75942" x="2098675" y="1822450"/>
          <p14:tracePt t="75957" x="2116138" y="1795463"/>
          <p14:tracePt t="75974" x="2125663" y="1758950"/>
          <p14:tracePt t="75990" x="2143125" y="1751013"/>
          <p14:tracePt t="76007" x="2160588" y="1724025"/>
          <p14:tracePt t="76024" x="2179638" y="1704975"/>
          <p14:tracePt t="76061" x="2197100" y="1687513"/>
          <p14:tracePt t="76084" x="2197100" y="1670050"/>
          <p14:tracePt t="76106" x="2214563" y="1660525"/>
          <p14:tracePt t="76119" x="2214563" y="1643063"/>
          <p14:tracePt t="76132" x="2232025" y="1625600"/>
          <p14:tracePt t="76145" x="2241550" y="1608138"/>
          <p14:tracePt t="76147" x="2259013" y="1589088"/>
          <p14:tracePt t="76156" x="2286000" y="1562100"/>
          <p14:tracePt t="76173" x="2322513" y="1527175"/>
          <p14:tracePt t="76190" x="2357438" y="1509713"/>
          <p14:tracePt t="76207" x="2393950" y="1473200"/>
          <p14:tracePt t="76224" x="2411413" y="1455738"/>
          <p14:tracePt t="76239" x="2455863" y="1446213"/>
          <p14:tracePt t="76258" x="2473325" y="1428750"/>
          <p14:tracePt t="76339" x="2490788" y="1428750"/>
          <p14:tracePt t="76363" x="2509838" y="1428750"/>
          <p14:tracePt t="76369" x="2517775" y="1428750"/>
          <p14:tracePt t="76378" x="2536825" y="1428750"/>
          <p14:tracePt t="76384" x="2554288" y="1438275"/>
          <p14:tracePt t="76390" x="2571750" y="1446213"/>
          <p14:tracePt t="76406" x="2633663" y="1554163"/>
          <p14:tracePt t="76423" x="2652713" y="1562100"/>
          <p14:tracePt t="76439" x="2670175" y="1581150"/>
          <p14:tracePt t="76457" x="2670175" y="1616075"/>
          <p14:tracePt t="76474" x="2670175" y="1633538"/>
          <p14:tracePt t="76490" x="2697163" y="1660525"/>
          <p14:tracePt t="76507" x="2714625" y="1679575"/>
          <p14:tracePt t="76524" x="2714625" y="1741488"/>
          <p14:tracePt t="76541" x="2714625" y="1776413"/>
          <p14:tracePt t="76558" x="2732088" y="1812925"/>
          <p14:tracePt t="76574" x="2732088" y="1830388"/>
          <p14:tracePt t="76607" x="2732088" y="1857375"/>
          <p14:tracePt t="76634" x="2732088" y="1874838"/>
          <p14:tracePt t="76656" x="2732088" y="1893888"/>
          <p14:tracePt t="76669" x="2732088" y="1911350"/>
          <p14:tracePt t="76682" x="2724150" y="1928813"/>
          <p14:tracePt t="76692" x="2705100" y="1946275"/>
          <p14:tracePt t="76695" x="2687638" y="1955800"/>
          <p14:tracePt t="76710" x="2660650" y="1973263"/>
          <p14:tracePt t="76724" x="2625725" y="1990725"/>
          <p14:tracePt t="76740" x="2598738" y="2009775"/>
          <p14:tracePt t="76757" x="2562225" y="2009775"/>
          <p14:tracePt t="76773" x="2544763" y="2027238"/>
          <p14:tracePt t="76792" x="2517775" y="2027238"/>
          <p14:tracePt t="76807" x="2482850" y="2027238"/>
          <p14:tracePt t="76855" x="2465388" y="2027238"/>
          <p14:tracePt t="77043" x="2465388" y="2017713"/>
          <p14:tracePt t="77055" x="2465388" y="2000250"/>
          <p14:tracePt t="77065" x="2465388" y="1982788"/>
          <p14:tracePt t="77067" x="2465388" y="1973263"/>
          <p14:tracePt t="77073" x="2465388" y="1938338"/>
          <p14:tracePt t="77091" x="2465388" y="1911350"/>
          <p14:tracePt t="77108" x="2465388" y="1866900"/>
          <p14:tracePt t="77125" x="2465388" y="1839913"/>
          <p14:tracePt t="77141" x="2465388" y="1812925"/>
          <p14:tracePt t="77158" x="2465388" y="1776413"/>
          <p14:tracePt t="77175" x="2473325" y="1758950"/>
          <p14:tracePt t="77191" x="2473325" y="1731963"/>
          <p14:tracePt t="77208" x="2473325" y="1714500"/>
          <p14:tracePt t="77224" x="2473325" y="1670050"/>
          <p14:tracePt t="77241" x="2473325" y="1652588"/>
          <p14:tracePt t="77257" x="2473325" y="1633538"/>
          <p14:tracePt t="77294" x="2473325" y="1625600"/>
          <p14:tracePt t="77307" x="2473325" y="1608138"/>
          <p14:tracePt t="77310" x="2473325" y="1589088"/>
          <p14:tracePt t="77323" x="2473325" y="1571625"/>
          <p14:tracePt t="77341" x="2490788" y="1554163"/>
          <p14:tracePt t="77358" x="2509838" y="1536700"/>
          <p14:tracePt t="77374" x="2527300" y="1509713"/>
          <p14:tracePt t="77391" x="2562225" y="1482725"/>
          <p14:tracePt t="77409" x="2598738" y="1482725"/>
          <p14:tracePt t="77424" x="2625725" y="1482725"/>
          <p14:tracePt t="77443" x="2660650" y="1482725"/>
          <p14:tracePt t="77458" x="2679700" y="1482725"/>
          <p14:tracePt t="77474" x="2705100" y="1482725"/>
          <p14:tracePt t="77492" x="2732088" y="1482725"/>
          <p14:tracePt t="77508" x="2741613" y="1482725"/>
          <p14:tracePt t="77554" x="2751138" y="1500188"/>
          <p14:tracePt t="77557" x="2751138" y="1527175"/>
          <p14:tracePt t="77574" x="2786063" y="1571625"/>
          <p14:tracePt t="77591" x="2803525" y="1652588"/>
          <p14:tracePt t="77594" x="2803525" y="1714500"/>
          <p14:tracePt t="77608" x="2803525" y="1785938"/>
          <p14:tracePt t="77624" x="2803525" y="1839913"/>
          <p14:tracePt t="77641" x="2803525" y="1874838"/>
          <p14:tracePt t="77677" x="2803525" y="1893888"/>
          <p14:tracePt t="77700" x="2803525" y="1901825"/>
          <p14:tracePt t="77711" x="2803525" y="1919288"/>
          <p14:tracePt t="77724" x="2786063" y="1919288"/>
          <p14:tracePt t="77744" x="2786063" y="1938338"/>
          <p14:tracePt t="77747" x="2768600" y="1938338"/>
          <p14:tracePt t="77758" x="2751138" y="1938338"/>
          <p14:tracePt t="77773" x="2724150" y="1938338"/>
          <p14:tracePt t="77790" x="2660650" y="1938338"/>
          <p14:tracePt t="77807" x="2608263" y="1946275"/>
          <p14:tracePt t="77824" x="2554288" y="1946275"/>
          <p14:tracePt t="77842" x="2509838" y="1965325"/>
          <p14:tracePt t="77842" x="2490788" y="1973263"/>
          <p14:tracePt t="77859" x="2438400" y="2000250"/>
          <p14:tracePt t="77875" x="2401888" y="2000250"/>
          <p14:tracePt t="77875" x="2393950" y="2000250"/>
          <p14:tracePt t="77894" x="2347913" y="2027238"/>
          <p14:tracePt t="77908" x="2312988" y="2044700"/>
          <p14:tracePt t="77925" x="2295525" y="2044700"/>
          <p14:tracePt t="77942" x="2268538" y="2062163"/>
          <p14:tracePt t="77958" x="2251075" y="2062163"/>
          <p14:tracePt t="77975" x="2232025" y="2062163"/>
          <p14:tracePt t="77991" x="2214563" y="2062163"/>
          <p14:tracePt t="78008" x="2187575" y="2062163"/>
          <p14:tracePt t="78024" x="2170113" y="2062163"/>
          <p14:tracePt t="78041" x="2152650" y="2062163"/>
          <p14:tracePt t="78058" x="2133600" y="2054225"/>
          <p14:tracePt t="78074" x="2125663" y="2054225"/>
          <p14:tracePt t="78224" x="2125663" y="2044700"/>
          <p14:tracePt t="78243" x="2125663" y="2027238"/>
          <p14:tracePt t="78254" x="2125663" y="2009775"/>
          <p14:tracePt t="78275" x="2187575" y="1938338"/>
          <p14:tracePt t="78302" x="2187575" y="1919288"/>
          <p14:tracePt t="78308" x="2197100" y="1901825"/>
          <p14:tracePt t="78325" x="2214563" y="1893888"/>
          <p14:tracePt t="78341" x="2214563" y="1884363"/>
          <p14:tracePt t="78391" x="2232025" y="1884363"/>
          <p14:tracePt t="78415" x="2232025" y="1866900"/>
          <p14:tracePt t="78417" x="2241550" y="1866900"/>
          <p14:tracePt t="78417" x="2251075" y="1866900"/>
          <p14:tracePt t="78426" x="2268538" y="1847850"/>
          <p14:tracePt t="78428" x="2268538" y="1839913"/>
          <p14:tracePt t="78441" x="2276475" y="1839913"/>
          <p14:tracePt t="78458" x="2303463" y="1812925"/>
          <p14:tracePt t="78475" x="2312988" y="1803400"/>
          <p14:tracePt t="78491" x="2347913" y="1785938"/>
          <p14:tracePt t="78509" x="2347913" y="1768475"/>
          <p14:tracePt t="78525" x="2357438" y="1768475"/>
          <p14:tracePt t="78608" x="2374900" y="1768475"/>
          <p14:tracePt t="78646" x="2393950" y="1758950"/>
          <p14:tracePt t="78648" x="2419350" y="1731963"/>
          <p14:tracePt t="78650" x="2438400" y="1697038"/>
          <p14:tracePt t="78663" x="2473325" y="1652588"/>
          <p14:tracePt t="79138" x="0" y="0"/>
        </p14:tracePtLst>
        <p14:tracePtLst>
          <p14:tracePt t="94709" x="5634038" y="1973263"/>
          <p14:tracePt t="94712" x="5634038" y="1990725"/>
          <p14:tracePt t="95140" x="5634038" y="2036763"/>
          <p14:tracePt t="95145" x="5634038" y="2044700"/>
          <p14:tracePt t="95148" x="5634038" y="2071688"/>
          <p14:tracePt t="95164" x="5634038" y="2098675"/>
          <p14:tracePt t="95167" x="5634038" y="2133600"/>
          <p14:tracePt t="95181" x="5653088" y="2170113"/>
          <p14:tracePt t="95197" x="5653088" y="2187575"/>
          <p14:tracePt t="95214" x="5670550" y="2214563"/>
          <p14:tracePt t="95231" x="5680075" y="2232025"/>
          <p14:tracePt t="95247" x="5688013" y="2251075"/>
          <p14:tracePt t="95265" x="5697538" y="2286000"/>
          <p14:tracePt t="95281" x="5715000" y="2339975"/>
          <p14:tracePt t="95298" x="5715000" y="2347913"/>
          <p14:tracePt t="95315" x="5715000" y="2366963"/>
          <p14:tracePt t="95423" x="5732463" y="2357438"/>
          <p14:tracePt t="95429" x="5751513" y="2357438"/>
          <p14:tracePt t="95431" x="5768975" y="2339975"/>
          <p14:tracePt t="95447" x="5822950" y="2303463"/>
          <p14:tracePt t="95464" x="5857875" y="2259013"/>
          <p14:tracePt t="95467" x="5884863" y="2205038"/>
          <p14:tracePt t="95482" x="5902325" y="2179638"/>
          <p14:tracePt t="95498" x="5902325" y="2143125"/>
          <p14:tracePt t="95515" x="5902325" y="2133600"/>
          <p14:tracePt t="95574" x="5902325" y="2125663"/>
          <p14:tracePt t="95586" x="5902325" y="2108200"/>
          <p14:tracePt t="95588" x="5902325" y="2081213"/>
          <p14:tracePt t="95598" x="5894388" y="2044700"/>
          <p14:tracePt t="95614" x="5875338" y="2009775"/>
          <p14:tracePt t="95633" x="5875338" y="1973263"/>
          <p14:tracePt t="95649" x="5786438" y="1911350"/>
          <p14:tracePt t="95666" x="5670550" y="1874838"/>
          <p14:tracePt t="95682" x="5554663" y="1857375"/>
          <p14:tracePt t="95698" x="5446713" y="1857375"/>
          <p14:tracePt t="95716" x="5367338" y="1857375"/>
          <p14:tracePt t="95732" x="5295900" y="1857375"/>
          <p14:tracePt t="95750" x="5241925" y="1857375"/>
          <p14:tracePt t="95766" x="5170488" y="1866900"/>
          <p14:tracePt t="95782" x="5089525" y="1901825"/>
          <p14:tracePt t="95798" x="5018088" y="1901825"/>
          <p14:tracePt t="95815" x="4929188" y="1946275"/>
          <p14:tracePt t="95833" x="4884738" y="1965325"/>
          <p14:tracePt t="95849" x="4857750" y="2009775"/>
          <p14:tracePt t="95865" x="4822825" y="2027238"/>
          <p14:tracePt t="95882" x="4803775" y="2071688"/>
          <p14:tracePt t="95898" x="4803775" y="2089150"/>
          <p14:tracePt t="95915" x="4803775" y="2143125"/>
          <p14:tracePt t="95932" x="4803775" y="2187575"/>
          <p14:tracePt t="95948" x="4803775" y="2251075"/>
          <p14:tracePt t="95965" x="4822825" y="2312988"/>
          <p14:tracePt t="95981" x="4840288" y="2374900"/>
          <p14:tracePt t="95998" x="4857750" y="2411413"/>
          <p14:tracePt t="96014" x="4894263" y="2465388"/>
          <p14:tracePt t="96032" x="4919663" y="2490788"/>
          <p14:tracePt t="96048" x="5018088" y="2616200"/>
          <p14:tracePt t="96065" x="5116513" y="2687638"/>
          <p14:tracePt t="96083" x="5205413" y="2705100"/>
          <p14:tracePt t="96099" x="5276850" y="2724150"/>
          <p14:tracePt t="96099" x="5295900" y="2724150"/>
          <p14:tracePt t="96118" x="5348288" y="2724150"/>
          <p14:tracePt t="96132" x="5402263" y="2724150"/>
          <p14:tracePt t="96149" x="5456238" y="2714625"/>
          <p14:tracePt t="96165" x="5518150" y="2697163"/>
          <p14:tracePt t="96182" x="5572125" y="2652713"/>
          <p14:tracePt t="96198" x="5626100" y="2616200"/>
          <p14:tracePt t="96215" x="5680075" y="2544763"/>
          <p14:tracePt t="96231" x="5680075" y="2500313"/>
          <p14:tracePt t="96248" x="5705475" y="2446338"/>
          <p14:tracePt t="96264" x="5724525" y="2384425"/>
          <p14:tracePt t="96282" x="5724525" y="2312988"/>
          <p14:tracePt t="96298" x="5724525" y="2268538"/>
          <p14:tracePt t="96314" x="5724525" y="2232025"/>
          <p14:tracePt t="96332" x="5724525" y="2205038"/>
          <p14:tracePt t="96421" x="5643563" y="2187575"/>
          <p14:tracePt t="96423" x="5589588" y="2179638"/>
          <p14:tracePt t="96426" x="5518150" y="2179638"/>
          <p14:tracePt t="96431" x="5205413" y="2179638"/>
          <p14:tracePt t="96431" x="5143500" y="2179638"/>
          <p14:tracePt t="96448" x="4813300" y="2179638"/>
          <p14:tracePt t="96464" x="4465638" y="2179638"/>
          <p14:tracePt t="96481" x="4197350" y="2179638"/>
          <p14:tracePt t="96499" x="3973513" y="2179638"/>
          <p14:tracePt t="96515" x="3768725" y="2179638"/>
          <p14:tracePt t="96532" x="3527425" y="2214563"/>
          <p14:tracePt t="96549" x="3330575" y="2241550"/>
          <p14:tracePt t="96565" x="3187700" y="2268538"/>
          <p14:tracePt t="96581" x="3062288" y="2295525"/>
          <p14:tracePt t="96599" x="2973388" y="2312988"/>
          <p14:tracePt t="96615" x="2919413" y="2330450"/>
          <p14:tracePt t="96631" x="2847975" y="2330450"/>
          <p14:tracePt t="96650" x="2768600" y="2330450"/>
          <p14:tracePt t="96665" x="2679700" y="2330450"/>
          <p14:tracePt t="96683" x="2608263" y="2330450"/>
          <p14:tracePt t="96715" x="2527300" y="2330450"/>
          <p14:tracePt t="96715" x="2517775" y="2330450"/>
          <p14:tracePt t="96740" x="2509838" y="2330450"/>
          <p14:tracePt t="96821" x="2490788" y="2322513"/>
          <p14:tracePt t="96823" x="2473325" y="2303463"/>
          <p14:tracePt t="96831" x="2438400" y="2268538"/>
          <p14:tracePt t="96833" x="2322513" y="2187575"/>
          <p14:tracePt t="96849" x="2214563" y="2133600"/>
          <p14:tracePt t="96865" x="2133600" y="2098675"/>
          <p14:tracePt t="96881" x="2125663" y="2081213"/>
          <p14:tracePt t="96957" x="2125663" y="2062163"/>
          <p14:tracePt t="96968" x="2125663" y="2044700"/>
          <p14:tracePt t="96976" x="2108200" y="2036763"/>
          <p14:tracePt t="96991" x="2089150" y="2036763"/>
          <p14:tracePt t="97039" x="2089150" y="2017713"/>
          <p14:tracePt t="97048" x="2089150" y="1982788"/>
          <p14:tracePt t="97054" x="2081213" y="1938338"/>
          <p14:tracePt t="97065" x="2081213" y="1874838"/>
          <p14:tracePt t="97082" x="2081213" y="1803400"/>
          <p14:tracePt t="97099" x="2081213" y="1724025"/>
          <p14:tracePt t="97116" x="2081213" y="1687513"/>
          <p14:tracePt t="97133" x="2081213" y="1633538"/>
          <p14:tracePt t="97149" x="2081213" y="1608138"/>
          <p14:tracePt t="97166" x="2098675" y="1571625"/>
          <p14:tracePt t="97182" x="2098675" y="1554163"/>
          <p14:tracePt t="97574" x="2116138" y="1554163"/>
          <p14:tracePt t="97574" x="2125663" y="1554163"/>
          <p14:tracePt t="97588" x="2179638" y="1536700"/>
          <p14:tracePt t="97590" x="2205038" y="1536700"/>
          <p14:tracePt t="97598" x="2295525" y="1536700"/>
          <p14:tracePt t="97616" x="2374900" y="1536700"/>
          <p14:tracePt t="97633" x="2411413" y="1536700"/>
          <p14:tracePt t="97649" x="2428875" y="1536700"/>
          <p14:tracePt t="97666" x="2446338" y="1536700"/>
          <p14:tracePt t="97682" x="2465388" y="1536700"/>
          <p14:tracePt t="97699" x="2473325" y="1536700"/>
          <p14:tracePt t="97738" x="2490788" y="1536700"/>
          <p14:tracePt t="97760" x="2500313" y="1536700"/>
          <p14:tracePt t="97771" x="2509838" y="1536700"/>
          <p14:tracePt t="97787" x="2527300" y="1536700"/>
          <p14:tracePt t="97789" x="2536825" y="1536700"/>
          <p14:tracePt t="97799" x="2554288" y="1536700"/>
          <p14:tracePt t="97879" x="2571750" y="1536700"/>
          <p14:tracePt t="97891" x="2589213" y="1536700"/>
          <p14:tracePt t="97902" x="2608263" y="1517650"/>
          <p14:tracePt t="97915" x="2633663" y="1509713"/>
          <p14:tracePt t="97932" x="2660650" y="1509713"/>
          <p14:tracePt t="97949" x="2697163" y="1490663"/>
          <p14:tracePt t="97972" x="2714625" y="1490663"/>
          <p14:tracePt t="98020" x="2697163" y="1517650"/>
          <p14:tracePt t="98022" x="2670175" y="1517650"/>
          <p14:tracePt t="98026" x="2598738" y="1527175"/>
          <p14:tracePt t="98032" x="2419350" y="1544638"/>
          <p14:tracePt t="98049" x="2276475" y="1581150"/>
          <p14:tracePt t="98065" x="2152650" y="1643063"/>
          <p14:tracePt t="98082" x="2071688" y="1714500"/>
          <p14:tracePt t="98099" x="2009775" y="1758950"/>
          <p14:tracePt t="98116" x="2009775" y="1785938"/>
          <p14:tracePt t="98132" x="1965325" y="1830388"/>
          <p14:tracePt t="98149" x="1946275" y="1866900"/>
          <p14:tracePt t="98165" x="1946275" y="1901825"/>
          <p14:tracePt t="98182" x="1946275" y="1938338"/>
          <p14:tracePt t="98199" x="1946275" y="1973263"/>
          <p14:tracePt t="98215" x="1946275" y="2009775"/>
          <p14:tracePt t="98232" x="1946275" y="2027238"/>
          <p14:tracePt t="98249" x="1955800" y="2071688"/>
          <p14:tracePt t="98265" x="2009775" y="2125663"/>
          <p14:tracePt t="98282" x="2036763" y="2170113"/>
          <p14:tracePt t="98299" x="2081213" y="2251075"/>
          <p14:tracePt t="98316" x="2108200" y="2330450"/>
          <p14:tracePt t="98332" x="2125663" y="2366963"/>
          <p14:tracePt t="98348" x="2160588" y="2384425"/>
          <p14:tracePt t="98457" x="2160588" y="2374900"/>
          <p14:tracePt t="98462" x="2160588" y="2357438"/>
          <p14:tracePt t="98466" x="2160588" y="2295525"/>
          <p14:tracePt t="98482" x="2160588" y="2214563"/>
          <p14:tracePt t="98499" x="2160588" y="2133600"/>
          <p14:tracePt t="98515" x="2160588" y="2036763"/>
          <p14:tracePt t="98532" x="2152650" y="1938338"/>
          <p14:tracePt t="98549" x="2143125" y="1822450"/>
          <p14:tracePt t="98565" x="2125663" y="1741488"/>
          <p14:tracePt t="98582" x="2125663" y="1670050"/>
          <p14:tracePt t="98599" x="2125663" y="1625600"/>
          <p14:tracePt t="98616" x="2125663" y="1571625"/>
          <p14:tracePt t="98632" x="2125663" y="1536700"/>
          <p14:tracePt t="98650" x="2125663" y="1473200"/>
          <p14:tracePt t="98666" x="2125663" y="1428750"/>
          <p14:tracePt t="98683" x="2125663" y="1357313"/>
          <p14:tracePt t="98700" x="2133600" y="1330325"/>
          <p14:tracePt t="98716" x="2170113" y="1276350"/>
          <p14:tracePt t="98732" x="2197100" y="1250950"/>
          <p14:tracePt t="98749" x="2197100" y="1231900"/>
          <p14:tracePt t="98766" x="2214563" y="1214438"/>
          <p14:tracePt t="98783" x="2251075" y="1196975"/>
          <p14:tracePt t="98846" x="2268538" y="1231900"/>
          <p14:tracePt t="98849" x="2276475" y="1268413"/>
          <p14:tracePt t="98854" x="2312988" y="1401763"/>
          <p14:tracePt t="98866" x="2384425" y="1554163"/>
          <p14:tracePt t="98883" x="2517775" y="1751013"/>
          <p14:tracePt t="98900" x="2643188" y="1884363"/>
          <p14:tracePt t="98918" x="2759075" y="1982788"/>
          <p14:tracePt t="98934" x="2946400" y="2089150"/>
          <p14:tracePt t="98950" x="3224213" y="2116138"/>
          <p14:tracePt t="98968" x="3554413" y="2133600"/>
          <p14:tracePt t="98984" x="3983038" y="2133600"/>
          <p14:tracePt t="99001" x="4419600" y="2108200"/>
          <p14:tracePt t="99017" x="4697413" y="2062163"/>
          <p14:tracePt t="99034" x="4822825" y="2017713"/>
          <p14:tracePt t="99051" x="4911725" y="2000250"/>
          <p14:tracePt t="99067" x="4946650" y="1982788"/>
          <p14:tracePt t="99197" x="4965700" y="1982788"/>
          <p14:tracePt t="99208" x="4983163" y="1973263"/>
          <p14:tracePt t="99211" x="5000625" y="1973263"/>
          <p14:tracePt t="99216" x="5054600" y="1928813"/>
          <p14:tracePt t="99232" x="5153025" y="1901825"/>
          <p14:tracePt t="99249" x="5232400" y="1857375"/>
          <p14:tracePt t="99266" x="5330825" y="1839913"/>
          <p14:tracePt t="99282" x="5394325" y="1822450"/>
          <p14:tracePt t="99300" x="5438775" y="1822450"/>
          <p14:tracePt t="99316" x="5456238" y="1822450"/>
          <p14:tracePt t="99333" x="5465763" y="1822450"/>
          <p14:tracePt t="99350" x="5473700" y="1822450"/>
          <p14:tracePt t="99366" x="5483225" y="1822450"/>
          <p14:tracePt t="99384" x="5527675" y="1830388"/>
          <p14:tracePt t="99401" x="5599113" y="1866900"/>
          <p14:tracePt t="99418" x="5653088" y="1866900"/>
          <p14:tracePt t="99433" x="5688013" y="1866900"/>
          <p14:tracePt t="99451" x="5705475" y="1866900"/>
          <p14:tracePt t="99467" x="5715000" y="1866900"/>
          <p14:tracePt t="99483" x="5732463" y="1884363"/>
          <p14:tracePt t="99501" x="5751513" y="1884363"/>
          <p14:tracePt t="99517" x="5776913" y="1946275"/>
          <p14:tracePt t="99533" x="5795963" y="2000250"/>
          <p14:tracePt t="99550" x="5795963" y="2089150"/>
          <p14:tracePt t="99567" x="5795963" y="2160588"/>
          <p14:tracePt t="99583" x="5795963" y="2214563"/>
          <p14:tracePt t="99600" x="5795963" y="2286000"/>
          <p14:tracePt t="99617" x="5786438" y="2312988"/>
          <p14:tracePt t="99633" x="5759450" y="2366963"/>
          <p14:tracePt t="99650" x="5741988" y="2366963"/>
          <p14:tracePt t="99667" x="5670550" y="2384425"/>
          <p14:tracePt t="99683" x="5589588" y="2384425"/>
          <p14:tracePt t="99700" x="5527675" y="2374900"/>
          <p14:tracePt t="99717" x="5465763" y="2347913"/>
          <p14:tracePt t="99736" x="5419725" y="2330450"/>
          <p14:tracePt t="99751" x="5384800" y="2303463"/>
          <p14:tracePt t="99767" x="5367338" y="2286000"/>
          <p14:tracePt t="99784" x="5348288" y="2205038"/>
          <p14:tracePt t="99801" x="5348288" y="2133600"/>
          <p14:tracePt t="99818" x="5348288" y="2062163"/>
          <p14:tracePt t="99818" x="5348288" y="2054225"/>
          <p14:tracePt t="99834" x="5357813" y="2000250"/>
          <p14:tracePt t="99851" x="5357813" y="1973263"/>
          <p14:tracePt t="99868" x="5375275" y="1955800"/>
          <p14:tracePt t="99884" x="5375275" y="1938338"/>
          <p14:tracePt t="99900" x="5394325" y="1928813"/>
          <p14:tracePt t="99917" x="5411788" y="1919288"/>
          <p14:tracePt t="99933" x="5438775" y="1919288"/>
          <p14:tracePt t="99950" x="5473700" y="1919288"/>
          <p14:tracePt t="99967" x="5500688" y="1919288"/>
          <p14:tracePt t="99984" x="5554663" y="1919288"/>
          <p14:tracePt t="100001" x="5589588" y="1919288"/>
          <p14:tracePt t="100018" x="5634038" y="1901825"/>
          <p14:tracePt t="100035" x="5670550" y="1874838"/>
          <p14:tracePt t="100050" x="5751513" y="1795463"/>
          <p14:tracePt t="100068" x="5803900" y="1724025"/>
          <p14:tracePt t="100084" x="5875338" y="1652588"/>
          <p14:tracePt t="100100" x="5946775" y="1562100"/>
          <p14:tracePt t="100118" x="6000750" y="1509713"/>
          <p14:tracePt t="100133" x="6062663" y="1455738"/>
          <p14:tracePt t="100150" x="6108700" y="1411288"/>
          <p14:tracePt t="100167" x="6134100" y="1393825"/>
          <p14:tracePt t="100184" x="6205538" y="1330325"/>
          <p14:tracePt t="100200" x="6242050" y="1295400"/>
          <p14:tracePt t="100217" x="6296025" y="1250950"/>
          <p14:tracePt t="100234" x="6357938" y="1214438"/>
          <p14:tracePt t="100251" x="6402388" y="1179513"/>
          <p14:tracePt t="100268" x="6456363" y="1133475"/>
          <p14:tracePt t="100284" x="6510338" y="1081088"/>
          <p14:tracePt t="100301" x="6572250" y="1054100"/>
          <p14:tracePt t="100318" x="6626225" y="990600"/>
          <p14:tracePt t="100335" x="6697663" y="955675"/>
          <p14:tracePt t="100352" x="6742113" y="919163"/>
          <p14:tracePt t="100367" x="6786563" y="874713"/>
          <p14:tracePt t="100384" x="6848475" y="822325"/>
          <p14:tracePt t="100402" x="6902450" y="776288"/>
          <p14:tracePt t="100434" x="6956425" y="741363"/>
          <p14:tracePt t="100434" x="6965950" y="741363"/>
          <p14:tracePt t="100437" x="7010400" y="714375"/>
          <p14:tracePt t="100450" x="7054850" y="687388"/>
          <p14:tracePt t="100450" x="7072313" y="687388"/>
          <p14:tracePt t="100468" x="7099300" y="660400"/>
          <p14:tracePt t="100483" x="7134225" y="625475"/>
          <p14:tracePt t="100500" x="7170738" y="608013"/>
          <p14:tracePt t="100500" x="7180263" y="608013"/>
          <p14:tracePt t="100517" x="7215188" y="598488"/>
          <p14:tracePt t="100557" x="7215188" y="581025"/>
          <p14:tracePt t="100627" x="7205663" y="581025"/>
          <p14:tracePt t="100652" x="7188200" y="581025"/>
          <p14:tracePt t="100655" x="7180263" y="625475"/>
          <p14:tracePt t="100658" x="7134225" y="625475"/>
          <p14:tracePt t="100667" x="7045325" y="625475"/>
          <p14:tracePt t="100684" x="6946900" y="625475"/>
          <p14:tracePt t="100699" x="6884988" y="633413"/>
          <p14:tracePt t="100717" x="6831013" y="633413"/>
          <p14:tracePt t="100734" x="6769100" y="696913"/>
          <p14:tracePt t="100751" x="6697663" y="723900"/>
          <p14:tracePt t="100767" x="6634163" y="768350"/>
          <p14:tracePt t="100783" x="6599238" y="803275"/>
          <p14:tracePt t="100801" x="6562725" y="803275"/>
          <p14:tracePt t="100817" x="6527800" y="839788"/>
          <p14:tracePt t="100835" x="6500813" y="866775"/>
          <p14:tracePt t="100851" x="6465888" y="884238"/>
          <p14:tracePt t="100868" x="6446838" y="901700"/>
          <p14:tracePt t="100884" x="6419850" y="938213"/>
          <p14:tracePt t="100901" x="6402388" y="938213"/>
          <p14:tracePt t="100918" x="6375400" y="946150"/>
          <p14:tracePt t="100935" x="6348413" y="973138"/>
          <p14:tracePt t="100951" x="6348413" y="982663"/>
          <p14:tracePt t="100967" x="6323013" y="1009650"/>
          <p14:tracePt t="100984" x="6303963" y="1036638"/>
          <p14:tracePt t="101001" x="6303963" y="1054100"/>
          <p14:tracePt t="101018" x="6286500" y="1062038"/>
          <p14:tracePt t="101034" x="6259513" y="1108075"/>
          <p14:tracePt t="101051" x="6251575" y="1133475"/>
          <p14:tracePt t="101068" x="6232525" y="1143000"/>
          <p14:tracePt t="101085" x="6232525" y="1179513"/>
          <p14:tracePt t="101121" x="6224588" y="1196975"/>
          <p14:tracePt t="101267" x="6205538" y="1196975"/>
          <p14:tracePt t="101269" x="6242050" y="1196975"/>
          <p14:tracePt t="101275" x="6367463" y="1196975"/>
          <p14:tracePt t="101284" x="6483350" y="1187450"/>
          <p14:tracePt t="101301" x="6510338" y="1169988"/>
          <p14:tracePt t="101418" x="6510338" y="1152525"/>
          <p14:tracePt t="101423" x="6510338" y="1143000"/>
          <p14:tracePt t="101429" x="6510338" y="1125538"/>
          <p14:tracePt t="101442" x="6510338" y="1081088"/>
          <p14:tracePt t="101450" x="6500813" y="1027113"/>
          <p14:tracePt t="101466" x="6473825" y="982663"/>
          <p14:tracePt t="101485" x="6456363" y="965200"/>
          <p14:tracePt t="101501" x="6402388" y="919163"/>
          <p14:tracePt t="101517" x="6330950" y="893763"/>
          <p14:tracePt t="101534" x="6242050" y="866775"/>
          <p14:tracePt t="101551" x="6188075" y="847725"/>
          <p14:tracePt t="101568" x="6116638" y="822325"/>
          <p14:tracePt t="101584" x="6054725" y="803275"/>
          <p14:tracePt t="101601" x="5973763" y="803275"/>
          <p14:tracePt t="101618" x="5902325" y="803275"/>
          <p14:tracePt t="101634" x="5830888" y="803275"/>
          <p14:tracePt t="101651" x="5759450" y="839788"/>
          <p14:tracePt t="101667" x="5688013" y="866775"/>
          <p14:tracePt t="101684" x="5626100" y="901700"/>
          <p14:tracePt t="101701" x="5599113" y="928688"/>
          <p14:tracePt t="101718" x="5572125" y="955675"/>
          <p14:tracePt t="101734" x="5527675" y="982663"/>
          <p14:tracePt t="101751" x="5483225" y="1027113"/>
          <p14:tracePt t="101767" x="5456238" y="1071563"/>
          <p14:tracePt t="101784" x="5438775" y="1098550"/>
          <p14:tracePt t="101801" x="5411788" y="1133475"/>
          <p14:tracePt t="101818" x="5411788" y="1160463"/>
          <p14:tracePt t="101834" x="5394325" y="1214438"/>
          <p14:tracePt t="101851" x="5394325" y="1258888"/>
          <p14:tracePt t="101867" x="5402263" y="1295400"/>
          <p14:tracePt t="101884" x="5402263" y="1322388"/>
          <p14:tracePt t="101884" x="5402263" y="1339850"/>
          <p14:tracePt t="101901" x="5429250" y="1374775"/>
          <p14:tracePt t="101918" x="5500688" y="1428750"/>
          <p14:tracePt t="101934" x="5581650" y="1455738"/>
          <p14:tracePt t="101951" x="5680075" y="1500188"/>
          <p14:tracePt t="101968" x="5751513" y="1500188"/>
          <p14:tracePt t="101984" x="5830888" y="1500188"/>
          <p14:tracePt t="102001" x="5894388" y="1500188"/>
          <p14:tracePt t="102018" x="5965825" y="1500188"/>
          <p14:tracePt t="102034" x="6045200" y="1482725"/>
          <p14:tracePt t="102050" x="6134100" y="1446213"/>
          <p14:tracePt t="102067" x="6215063" y="1428750"/>
          <p14:tracePt t="102084" x="6276975" y="1393825"/>
          <p14:tracePt t="102084" x="6296025" y="1393825"/>
          <p14:tracePt t="102101" x="6323013" y="1366838"/>
          <p14:tracePt t="102118" x="6357938" y="1347788"/>
          <p14:tracePt t="102136" x="6375400" y="1347788"/>
          <p14:tracePt t="102151" x="6402388" y="1312863"/>
          <p14:tracePt t="102168" x="6429375" y="1295400"/>
          <p14:tracePt t="102185" x="6438900" y="1258888"/>
          <p14:tracePt t="102201" x="6456363" y="1231900"/>
          <p14:tracePt t="102218" x="6456363" y="1187450"/>
          <p14:tracePt t="102235" x="6456363" y="1152525"/>
          <p14:tracePt t="102252" x="6456363" y="1143000"/>
          <p14:tracePt t="102269" x="6456363" y="1125538"/>
          <p14:tracePt t="102285" x="6456363" y="1108075"/>
          <p14:tracePt t="102302" x="6456363" y="1089025"/>
          <p14:tracePt t="102318" x="6456363" y="1071563"/>
          <p14:tracePt t="102351" x="6456363" y="1062038"/>
          <p14:tracePt t="102402" x="6456363" y="1044575"/>
          <p14:tracePt t="102413" x="6456363" y="1027113"/>
          <p14:tracePt t="102416" x="6456363" y="1017588"/>
          <p14:tracePt t="102434" x="6456363" y="1009650"/>
          <p14:tracePt t="102437" x="6456363" y="1000125"/>
          <p14:tracePt t="102470" x="6446838" y="982663"/>
          <p14:tracePt t="102472" x="6429375" y="982663"/>
          <p14:tracePt t="102484" x="6402388" y="965200"/>
          <p14:tracePt t="102501" x="6375400" y="965200"/>
          <p14:tracePt t="102517" x="6323013" y="965200"/>
          <p14:tracePt t="102535" x="6286500" y="946150"/>
          <p14:tracePt t="102551" x="6259513" y="946150"/>
          <p14:tracePt t="102567" x="6242050" y="946150"/>
          <p14:tracePt t="102585" x="6224588" y="946150"/>
          <p14:tracePt t="102600" x="6188075" y="1009650"/>
          <p14:tracePt t="102619" x="6188075" y="1054100"/>
          <p14:tracePt t="102636" x="6188075" y="1108075"/>
          <p14:tracePt t="102651" x="6188075" y="1143000"/>
          <p14:tracePt t="102798" x="6197600" y="1143000"/>
          <p14:tracePt t="102808" x="6276975" y="1143000"/>
          <p14:tracePt t="102817" x="6330950" y="1143000"/>
          <p14:tracePt t="102820" x="6402388" y="1143000"/>
          <p14:tracePt t="102835" x="6473825" y="1143000"/>
          <p14:tracePt t="102851" x="6518275" y="1143000"/>
          <p14:tracePt t="102851" x="6527800" y="1143000"/>
          <p14:tracePt t="102868" x="6572250" y="1133475"/>
          <p14:tracePt t="102885" x="6626225" y="1116013"/>
          <p14:tracePt t="102902" x="6661150" y="1081088"/>
          <p14:tracePt t="102902" x="6670675" y="1081088"/>
          <p14:tracePt t="102919" x="6688138" y="1071563"/>
          <p14:tracePt t="103281" x="6688138" y="1098550"/>
          <p14:tracePt t="103284" x="6688138" y="1133475"/>
          <p14:tracePt t="103290" x="6688138" y="1204913"/>
          <p14:tracePt t="103302" x="6705600" y="1322388"/>
          <p14:tracePt t="103318" x="6759575" y="1455738"/>
          <p14:tracePt t="103336" x="6796088" y="1536700"/>
          <p14:tracePt t="103352" x="6840538" y="1625600"/>
          <p14:tracePt t="103369" x="6884988" y="1687513"/>
          <p14:tracePt t="103584" x="6938963" y="1679575"/>
          <p14:tracePt t="103586" x="6973888" y="1679575"/>
          <p14:tracePt t="103596" x="7018338" y="1652588"/>
          <p14:tracePt t="103601" x="7081838" y="1625600"/>
          <p14:tracePt t="103617" x="7134225" y="1608138"/>
          <p14:tracePt t="103634" x="7161213" y="1562100"/>
          <p14:tracePt t="103652" x="7180263" y="1554163"/>
          <p14:tracePt t="103667" x="7197725" y="1554163"/>
          <p14:tracePt t="103685" x="7215188" y="1554163"/>
          <p14:tracePt t="103879" x="7215188" y="1562100"/>
          <p14:tracePt t="103884" x="7205663" y="1589088"/>
          <p14:tracePt t="103901" x="7188200" y="1625600"/>
          <p14:tracePt t="103904" x="7170738" y="1652588"/>
          <p14:tracePt t="103919" x="7161213" y="1679575"/>
          <p14:tracePt t="103935" x="7161213" y="1704975"/>
          <p14:tracePt t="103951" x="7143750" y="1741488"/>
          <p14:tracePt t="103970" x="7143750" y="1768475"/>
          <p14:tracePt t="103985" x="7143750" y="1795463"/>
          <p14:tracePt t="104003" x="7143750" y="1822450"/>
          <p14:tracePt t="104020" x="7126288" y="1847850"/>
          <p14:tracePt t="104036" x="7108825" y="1866900"/>
          <p14:tracePt t="104053" x="7108825" y="1901825"/>
          <p14:tracePt t="104069" x="7108825" y="1919288"/>
          <p14:tracePt t="104085" x="7108825" y="1928813"/>
          <p14:tracePt t="104102" x="7108825" y="1955800"/>
          <p14:tracePt t="104118" x="7108825" y="1982788"/>
          <p14:tracePt t="104135" x="7108825" y="2000250"/>
          <p14:tracePt t="104152" x="7108825" y="2009775"/>
          <p14:tracePt t="104285" x="7116763" y="2000250"/>
          <p14:tracePt t="104302" x="7134225" y="1990725"/>
          <p14:tracePt t="104309" x="7134225" y="1973263"/>
          <p14:tracePt t="104318" x="7153275" y="1955800"/>
          <p14:tracePt t="104323" x="7180263" y="1911350"/>
          <p14:tracePt t="104335" x="7205663" y="1866900"/>
          <p14:tracePt t="104352" x="7251700" y="1822450"/>
          <p14:tracePt t="104369" x="7277100" y="1795463"/>
          <p14:tracePt t="104386" x="7296150" y="1758950"/>
          <p14:tracePt t="104402" x="7313613" y="1731963"/>
          <p14:tracePt t="104442" x="7313613" y="1714500"/>
          <p14:tracePt t="104466" x="7323138" y="1714500"/>
          <p14:tracePt t="104490" x="7340600" y="1714500"/>
          <p14:tracePt t="105120" x="7286625" y="1714500"/>
          <p14:tracePt t="105126" x="7197725" y="1687513"/>
          <p14:tracePt t="105129" x="7081838" y="1670050"/>
          <p14:tracePt t="105135" x="6751638" y="1625600"/>
          <p14:tracePt t="105152" x="6589713" y="1608138"/>
          <p14:tracePt t="105168" x="6518275" y="1598613"/>
          <p14:tracePt t="105185" x="6500813" y="1598613"/>
          <p14:tracePt t="105496" x="6510338" y="1581150"/>
          <p14:tracePt t="105508" x="6554788" y="1544638"/>
          <p14:tracePt t="105510" x="6572250" y="1527175"/>
          <p14:tracePt t="105519" x="6599238" y="1482725"/>
          <p14:tracePt t="105535" x="6680200" y="1428750"/>
          <p14:tracePt t="105553" x="6732588" y="1393825"/>
          <p14:tracePt t="105569" x="6804025" y="1366838"/>
          <p14:tracePt t="105587" x="6858000" y="1347788"/>
          <p14:tracePt t="105603" x="6911975" y="1330325"/>
          <p14:tracePt t="105620" x="6965950" y="1330325"/>
          <p14:tracePt t="105637" x="7027863" y="1330325"/>
          <p14:tracePt t="105653" x="7099300" y="1330325"/>
          <p14:tracePt t="105670" x="7170738" y="1330325"/>
          <p14:tracePt t="105687" x="7242175" y="1366838"/>
          <p14:tracePt t="105703" x="7269163" y="1374775"/>
          <p14:tracePt t="105719" x="7331075" y="1411288"/>
          <p14:tracePt t="105736" x="7394575" y="1446213"/>
          <p14:tracePt t="105753" x="7456488" y="1500188"/>
          <p14:tracePt t="105770" x="7527925" y="1562100"/>
          <p14:tracePt t="105787" x="7589838" y="1643063"/>
          <p14:tracePt t="105804" x="7653338" y="1704975"/>
          <p14:tracePt t="105819" x="7697788" y="1758950"/>
          <p14:tracePt t="105819" x="7697788" y="1768475"/>
          <p14:tracePt t="105838" x="7742238" y="1803400"/>
          <p14:tracePt t="106160" x="7742238" y="1795463"/>
          <p14:tracePt t="106160" x="7742238" y="1785938"/>
          <p14:tracePt t="106167" x="7742238" y="1776413"/>
          <p14:tracePt t="106175" x="7742238" y="1758950"/>
          <p14:tracePt t="106177" x="7742238" y="1714500"/>
          <p14:tracePt t="106185" x="7742238" y="1652588"/>
          <p14:tracePt t="106203" x="7742238" y="1608138"/>
          <p14:tracePt t="106220" x="7742238" y="1544638"/>
          <p14:tracePt t="106236" x="7742238" y="1500188"/>
          <p14:tracePt t="106253" x="7742238" y="1465263"/>
          <p14:tracePt t="106269" x="7742238" y="1446213"/>
          <p14:tracePt t="106286" x="7742238" y="1411288"/>
          <p14:tracePt t="106303" x="7813675" y="1393825"/>
          <p14:tracePt t="106319" x="7831138" y="1374775"/>
          <p14:tracePt t="106360" x="7848600" y="1374775"/>
          <p14:tracePt t="106363" x="7867650" y="1374775"/>
          <p14:tracePt t="106369" x="7902575" y="1374775"/>
          <p14:tracePt t="106386" x="7956550" y="1393825"/>
          <p14:tracePt t="106403" x="8027988" y="1438275"/>
          <p14:tracePt t="106419" x="8108950" y="1482725"/>
          <p14:tracePt t="106436" x="8170863" y="1527175"/>
          <p14:tracePt t="106453" x="8232775" y="1581150"/>
          <p14:tracePt t="106470" x="8269288" y="1625600"/>
          <p14:tracePt t="106485" x="8296275" y="1643063"/>
          <p14:tracePt t="106502" x="8331200" y="1652588"/>
          <p14:tracePt t="106520" x="8331200" y="1679575"/>
          <p14:tracePt t="106536" x="8331200" y="1687513"/>
          <p14:tracePt t="106687" x="8323263" y="1704975"/>
          <p14:tracePt t="106689" x="8313738" y="1741488"/>
          <p14:tracePt t="106692" x="8269288" y="1785938"/>
          <p14:tracePt t="106702" x="8197850" y="1839913"/>
          <p14:tracePt t="106719" x="8116888" y="1893888"/>
          <p14:tracePt t="106737" x="8018463" y="1955800"/>
          <p14:tracePt t="106753" x="7912100" y="1990725"/>
          <p14:tracePt t="106769" x="7796213" y="2017713"/>
          <p14:tracePt t="106788" x="7680325" y="2027238"/>
          <p14:tracePt t="106804" x="7554913" y="2027238"/>
          <p14:tracePt t="106822" x="7473950" y="2027238"/>
          <p14:tracePt t="106838" x="7429500" y="2027238"/>
          <p14:tracePt t="106853" x="7402513" y="2027238"/>
          <p14:tracePt t="106870" x="7375525" y="2027238"/>
          <p14:tracePt t="106887" x="7313613" y="1990725"/>
          <p14:tracePt t="106903" x="7277100" y="1973263"/>
          <p14:tracePt t="106920" x="7259638" y="1955800"/>
          <p14:tracePt t="106937" x="7242175" y="1955800"/>
          <p14:tracePt t="106977" x="7224713" y="1955800"/>
          <p14:tracePt t="107576" x="0" y="0"/>
        </p14:tracePtLst>
        <p14:tracePtLst>
          <p14:tracePt t="112912" x="1965325" y="3536950"/>
          <p14:tracePt t="113174" x="1973263" y="3536950"/>
          <p14:tracePt t="113182" x="1990725" y="3536950"/>
          <p14:tracePt t="113191" x="2009775" y="3536950"/>
          <p14:tracePt t="113193" x="2044700" y="3500438"/>
          <p14:tracePt t="113205" x="2071688" y="3490913"/>
          <p14:tracePt t="113222" x="2098675" y="3473450"/>
          <p14:tracePt t="113238" x="2133600" y="3455988"/>
          <p14:tracePt t="113255" x="2143125" y="3455988"/>
          <p14:tracePt t="113273" x="2152650" y="3455988"/>
          <p14:tracePt t="113419" x="2197100" y="3455988"/>
          <p14:tracePt t="113422" x="2214563" y="3455988"/>
          <p14:tracePt t="113428" x="2241550" y="3455988"/>
          <p14:tracePt t="113439" x="2295525" y="3455988"/>
          <p14:tracePt t="113455" x="2347913" y="3455988"/>
          <p14:tracePt t="113473" x="2384425" y="3455988"/>
          <p14:tracePt t="113489" x="2411413" y="3455988"/>
          <p14:tracePt t="113506" x="2438400" y="3455988"/>
          <p14:tracePt t="113523" x="2473325" y="3455988"/>
          <p14:tracePt t="113540" x="2490788" y="3455988"/>
          <p14:tracePt t="113556" x="2544763" y="3455988"/>
          <p14:tracePt t="113572" x="2608263" y="3455988"/>
          <p14:tracePt t="113590" x="2679700" y="3465513"/>
          <p14:tracePt t="113607" x="2714625" y="3465513"/>
          <p14:tracePt t="113624" x="2786063" y="3482975"/>
          <p14:tracePt t="113641" x="2847975" y="3482975"/>
          <p14:tracePt t="113656" x="2894013" y="3482975"/>
          <p14:tracePt t="113656" x="2901950" y="3482975"/>
          <p14:tracePt t="113674" x="2965450" y="3482975"/>
          <p14:tracePt t="113691" x="3000375" y="3482975"/>
          <p14:tracePt t="113708" x="3027363" y="3482975"/>
          <p14:tracePt t="113724" x="3089275" y="3482975"/>
          <p14:tracePt t="113740" x="3160713" y="3482975"/>
          <p14:tracePt t="113757" x="3224213" y="3482975"/>
          <p14:tracePt t="113774" x="3286125" y="3482975"/>
          <p14:tracePt t="113790" x="3357563" y="3482975"/>
          <p14:tracePt t="113807" x="3429000" y="3482975"/>
          <p14:tracePt t="113824" x="3500438" y="3482975"/>
          <p14:tracePt t="113824" x="3509963" y="3482975"/>
          <p14:tracePt t="113842" x="3571875" y="3482975"/>
          <p14:tracePt t="113856" x="3670300" y="3482975"/>
          <p14:tracePt t="113874" x="3741738" y="3482975"/>
          <p14:tracePt t="113890" x="3822700" y="3482975"/>
          <p14:tracePt t="113908" x="3884613" y="3482975"/>
          <p14:tracePt t="113925" x="3946525" y="3482975"/>
          <p14:tracePt t="113941" x="4010025" y="3482975"/>
          <p14:tracePt t="113957" x="4037013" y="3482975"/>
          <p14:tracePt t="113974" x="4062413" y="3482975"/>
          <p14:tracePt t="113990" x="4071938" y="3482975"/>
          <p14:tracePt t="114395" x="4054475" y="3482975"/>
          <p14:tracePt t="114402" x="4037013" y="3482975"/>
          <p14:tracePt t="114413" x="4017963" y="3482975"/>
          <p14:tracePt t="114415" x="4000500" y="3482975"/>
          <p14:tracePt t="114422" x="3973513" y="3482975"/>
          <p14:tracePt t="114441" x="3956050" y="3482975"/>
          <p14:tracePt t="114457" x="3938588" y="3482975"/>
          <p14:tracePt t="115331" x="3983038" y="3482975"/>
          <p14:tracePt t="115336" x="3990975" y="3482975"/>
          <p14:tracePt t="115338" x="4071938" y="3490913"/>
          <p14:tracePt t="115338" x="4098925" y="3490913"/>
          <p14:tracePt t="115348" x="4152900" y="3490913"/>
          <p14:tracePt t="115356" x="4295775" y="3490913"/>
          <p14:tracePt t="115374" x="4402138" y="3490913"/>
          <p14:tracePt t="115390" x="4500563" y="3509963"/>
          <p14:tracePt t="115406" x="4616450" y="3509963"/>
          <p14:tracePt t="115423" x="4687888" y="3509963"/>
          <p14:tracePt t="115440" x="4776788" y="3509963"/>
          <p14:tracePt t="115457" x="4884738" y="3536950"/>
          <p14:tracePt t="115474" x="5000625" y="3536950"/>
          <p14:tracePt t="115491" x="5099050" y="3554413"/>
          <p14:tracePt t="115508" x="5160963" y="3554413"/>
          <p14:tracePt t="115525" x="5224463" y="3554413"/>
          <p14:tracePt t="115542" x="5251450" y="3554413"/>
          <p14:tracePt t="115557" x="5303838" y="3554413"/>
          <p14:tracePt t="115574" x="5348288" y="3554413"/>
          <p14:tracePt t="115591" x="5367338" y="3554413"/>
          <p14:tracePt t="115607" x="5402263" y="3554413"/>
          <p14:tracePt t="115625" x="5429250" y="3554413"/>
          <p14:tracePt t="115642" x="5465763" y="3554413"/>
          <p14:tracePt t="115658" x="5500688" y="3554413"/>
          <p14:tracePt t="115675" x="5527675" y="3554413"/>
          <p14:tracePt t="115714" x="5545138" y="3554413"/>
          <p14:tracePt t="115780" x="5562600" y="3554413"/>
          <p14:tracePt t="115789" x="5581650" y="3554413"/>
          <p14:tracePt t="115792" x="5599113" y="3554413"/>
          <p14:tracePt t="115806" x="5608638" y="3554413"/>
          <p14:tracePt t="115824" x="5626100" y="3554413"/>
          <p14:tracePt t="115829" x="5626100" y="3562350"/>
          <p14:tracePt t="117928" x="5643563" y="3562350"/>
          <p14:tracePt t="117931" x="5643563" y="3544888"/>
          <p14:tracePt t="117933" x="5643563" y="3536950"/>
          <p14:tracePt t="117942" x="5670550" y="3482975"/>
          <p14:tracePt t="117957" x="5705475" y="3438525"/>
          <p14:tracePt t="117974" x="5732463" y="3394075"/>
          <p14:tracePt t="117992" x="5732463" y="3367088"/>
          <p14:tracePt t="118008" x="5732463" y="3330575"/>
          <p14:tracePt t="118024" x="5732463" y="3322638"/>
          <p14:tracePt t="118266" x="5715000" y="3322638"/>
          <p14:tracePt t="118273" x="5680075" y="3322638"/>
          <p14:tracePt t="118277" x="5653088" y="3322638"/>
          <p14:tracePt t="118277" x="5643563" y="3303588"/>
          <p14:tracePt t="118292" x="5545138" y="3286125"/>
          <p14:tracePt t="118308" x="5465763" y="3251200"/>
          <p14:tracePt t="118325" x="5394325" y="3241675"/>
          <p14:tracePt t="118328" x="5357813" y="3224213"/>
          <p14:tracePt t="118342" x="5340350" y="3224213"/>
          <p14:tracePt t="118359" x="5322888" y="3205163"/>
          <p14:tracePt t="118375" x="5295900" y="3205163"/>
          <p14:tracePt t="118672" x="5295900" y="3214688"/>
          <p14:tracePt t="118680" x="5295900" y="3259138"/>
          <p14:tracePt t="118682" x="5295900" y="3286125"/>
          <p14:tracePt t="118692" x="5295900" y="3340100"/>
          <p14:tracePt t="118708" x="5295900" y="3375025"/>
          <p14:tracePt t="118726" x="5295900" y="3384550"/>
          <p14:tracePt t="118742" x="5295900" y="3429000"/>
          <p14:tracePt t="118761" x="5295900" y="3446463"/>
          <p14:tracePt t="118776" x="5295900" y="3465513"/>
          <p14:tracePt t="118792" x="5295900" y="3482975"/>
          <p14:tracePt t="118808" x="5295900" y="3509963"/>
          <p14:tracePt t="118825" x="5295900" y="3544888"/>
          <p14:tracePt t="118842" x="5295900" y="3589338"/>
          <p14:tracePt t="118860" x="5295900" y="3625850"/>
          <p14:tracePt t="118875" x="5295900" y="3652838"/>
          <p14:tracePt t="118892" x="5295900" y="3660775"/>
          <p14:tracePt t="118930" x="5295900" y="3670300"/>
          <p14:tracePt t="119048" x="5340350" y="3670300"/>
          <p14:tracePt t="119051" x="5348288" y="3670300"/>
          <p14:tracePt t="119067" x="5375275" y="3670300"/>
          <p14:tracePt t="119069" x="5402263" y="3687763"/>
          <p14:tracePt t="119074" x="5446713" y="3687763"/>
          <p14:tracePt t="119074" x="5456238" y="3687763"/>
          <p14:tracePt t="119092" x="5518150" y="3687763"/>
          <p14:tracePt t="119109" x="5554663" y="3687763"/>
          <p14:tracePt t="119126" x="5589588" y="3687763"/>
          <p14:tracePt t="119142" x="5616575" y="3687763"/>
          <p14:tracePt t="119160" x="5634038" y="3679825"/>
          <p14:tracePt t="119176" x="5643563" y="3679825"/>
          <p14:tracePt t="119192" x="5680075" y="3652838"/>
          <p14:tracePt t="119209" x="5715000" y="3652838"/>
          <p14:tracePt t="119225" x="5741988" y="3625850"/>
          <p14:tracePt t="119243" x="5759450" y="3598863"/>
          <p14:tracePt t="119259" x="5776913" y="3581400"/>
          <p14:tracePt t="119276" x="5813425" y="3536950"/>
          <p14:tracePt t="119293" x="5857875" y="3473450"/>
          <p14:tracePt t="119310" x="5902325" y="3411538"/>
          <p14:tracePt t="119327" x="5929313" y="3384550"/>
          <p14:tracePt t="119344" x="5946775" y="3340100"/>
          <p14:tracePt t="119360" x="5946775" y="3330575"/>
          <p14:tracePt t="119376" x="5946775" y="3313113"/>
          <p14:tracePt t="119393" x="5965825" y="3295650"/>
          <p14:tracePt t="119431" x="5965825" y="3286125"/>
          <p14:tracePt t="119449" x="5965825" y="3251200"/>
          <p14:tracePt t="119466" x="5965825" y="3232150"/>
          <p14:tracePt t="119496" x="5965825" y="3224213"/>
          <p14:tracePt t="119548" x="5965825" y="3205163"/>
          <p14:tracePt t="119571" x="5938838" y="3160713"/>
          <p14:tracePt t="119584" x="5884863" y="3143250"/>
          <p14:tracePt t="119599" x="5840413" y="3125788"/>
          <p14:tracePt t="119603" x="5813425" y="3116263"/>
          <p14:tracePt t="119609" x="5759450" y="3116263"/>
          <p14:tracePt t="119625" x="5705475" y="3081338"/>
          <p14:tracePt t="119642" x="5670550" y="3071813"/>
          <p14:tracePt t="119642" x="5670550" y="3062288"/>
          <p14:tracePt t="119659" x="5626100" y="3062288"/>
          <p14:tracePt t="119676" x="5589588" y="3062288"/>
          <p14:tracePt t="119693" x="5554663" y="3062288"/>
          <p14:tracePt t="119709" x="5527675" y="3062288"/>
          <p14:tracePt t="119753" x="5510213" y="3062288"/>
          <p14:tracePt t="119759" x="5491163" y="3062288"/>
          <p14:tracePt t="119790" x="5483225" y="3062288"/>
          <p14:tracePt t="119799" x="5473700" y="3062288"/>
          <p14:tracePt t="119818" x="5465763" y="3062288"/>
          <p14:tracePt t="119847" x="5446713" y="3062288"/>
          <p14:tracePt t="119856" x="5446713" y="3071813"/>
          <p14:tracePt t="119866" x="5429250" y="3089275"/>
          <p14:tracePt t="119877" x="5429250" y="3098800"/>
          <p14:tracePt t="119879" x="5411788" y="3116263"/>
          <p14:tracePt t="119891" x="5394325" y="3133725"/>
          <p14:tracePt t="119946" x="5394325" y="3152775"/>
          <p14:tracePt t="119995" x="5394325" y="3170238"/>
          <p14:tracePt t="120005" x="5394325" y="3187700"/>
          <p14:tracePt t="120007" x="5394325" y="3197225"/>
          <p14:tracePt t="120026" x="5394325" y="3205163"/>
          <p14:tracePt t="120042" x="5394325" y="3214688"/>
          <p14:tracePt t="120059" x="5394325" y="3251200"/>
          <p14:tracePt t="120076" x="5394325" y="3259138"/>
          <p14:tracePt t="120092" x="5394325" y="3276600"/>
          <p14:tracePt t="120108" x="5394325" y="3313113"/>
          <p14:tracePt t="120125" x="5394325" y="3330575"/>
          <p14:tracePt t="120143" x="5394325" y="3340100"/>
          <p14:tracePt t="120159" x="5394325" y="3357563"/>
          <p14:tracePt t="120175" x="5394325" y="3375025"/>
          <p14:tracePt t="120192" x="5394325" y="3394075"/>
          <p14:tracePt t="120209" x="5394325" y="3411538"/>
          <p14:tracePt t="120227" x="5411788" y="3455988"/>
          <p14:tracePt t="120243" x="5438775" y="3465513"/>
          <p14:tracePt t="120308" x="5446713" y="3482975"/>
          <p14:tracePt t="120317" x="5465763" y="3500438"/>
          <p14:tracePt t="120320" x="5483225" y="3509963"/>
          <p14:tracePt t="120325" x="5510213" y="3536950"/>
          <p14:tracePt t="120343" x="5537200" y="3536950"/>
          <p14:tracePt t="120358" x="5599113" y="3536950"/>
          <p14:tracePt t="120375" x="5643563" y="3554413"/>
          <p14:tracePt t="120393" x="5688013" y="3554413"/>
          <p14:tracePt t="120410" x="5724525" y="3562350"/>
          <p14:tracePt t="120427" x="5759450" y="3562350"/>
          <p14:tracePt t="120443" x="5768975" y="3562350"/>
          <p14:tracePt t="120460" x="5795963" y="3562350"/>
          <p14:tracePt t="120477" x="5822950" y="3562350"/>
          <p14:tracePt t="120493" x="5867400" y="3544888"/>
          <p14:tracePt t="120510" x="5884863" y="3527425"/>
          <p14:tracePt t="120525" x="5884863" y="3509963"/>
          <p14:tracePt t="120543" x="5884863" y="3490913"/>
          <p14:tracePt t="120789" x="5884863" y="3500438"/>
          <p14:tracePt t="120791" x="5911850" y="3536950"/>
          <p14:tracePt t="120809" x="6027738" y="3562350"/>
          <p14:tracePt t="120812" x="6108700" y="3589338"/>
          <p14:tracePt t="120826" x="6232525" y="3633788"/>
          <p14:tracePt t="120843" x="6313488" y="3633788"/>
          <p14:tracePt t="120843" x="6323013" y="3633788"/>
          <p14:tracePt t="120860" x="6357938" y="3633788"/>
          <p14:tracePt t="120877" x="6384925" y="3633788"/>
          <p14:tracePt t="120893" x="6394450" y="3633788"/>
          <p14:tracePt t="121041" x="6411913" y="3633788"/>
          <p14:tracePt t="121043" x="6483350" y="3633788"/>
          <p14:tracePt t="121059" x="6545263" y="3633788"/>
          <p14:tracePt t="121062" x="6616700" y="3633788"/>
          <p14:tracePt t="121077" x="6688138" y="3633788"/>
          <p14:tracePt t="121093" x="6777038" y="3633788"/>
          <p14:tracePt t="121111" x="6848475" y="3633788"/>
          <p14:tracePt t="121127" x="6929438" y="3633788"/>
          <p14:tracePt t="121143" x="7054850" y="3633788"/>
          <p14:tracePt t="121161" x="7126288" y="3633788"/>
          <p14:tracePt t="121176" x="7180263" y="3633788"/>
          <p14:tracePt t="121193" x="7197725" y="3633788"/>
          <p14:tracePt t="121210" x="7215188" y="3633788"/>
          <p14:tracePt t="121226" x="7269163" y="3633788"/>
          <p14:tracePt t="121244" x="7331075" y="3652838"/>
          <p14:tracePt t="121260" x="7402513" y="3652838"/>
          <p14:tracePt t="121276" x="7491413" y="3652838"/>
          <p14:tracePt t="121293" x="7572375" y="3652838"/>
          <p14:tracePt t="121310" x="7661275" y="3652838"/>
          <p14:tracePt t="121326" x="7732713" y="3652838"/>
          <p14:tracePt t="121343" x="7813675" y="3652838"/>
          <p14:tracePt t="121360" x="7858125" y="3652838"/>
          <p14:tracePt t="121376" x="7885113" y="3652838"/>
          <p14:tracePt t="121393" x="7902575" y="3652838"/>
          <p14:tracePt t="121555" x="7912100" y="3652838"/>
          <p14:tracePt t="121600" x="7929563" y="3652838"/>
          <p14:tracePt t="121624" x="7947025" y="3652838"/>
          <p14:tracePt t="122348" x="0" y="0"/>
        </p14:tracePtLst>
        <p14:tracePtLst>
          <p14:tracePt t="127239" x="2116138" y="4776788"/>
          <p14:tracePt t="127309" x="2125663" y="4776788"/>
          <p14:tracePt t="127319" x="2152650" y="4776788"/>
          <p14:tracePt t="127321" x="2187575" y="4776788"/>
          <p14:tracePt t="127329" x="2241550" y="4776788"/>
          <p14:tracePt t="127345" x="2276475" y="4776788"/>
          <p14:tracePt t="127457" x="2295525" y="4776788"/>
          <p14:tracePt t="127469" x="2312988" y="4776788"/>
          <p14:tracePt t="127472" x="2374900" y="4795838"/>
          <p14:tracePt t="127478" x="2490788" y="4803775"/>
          <p14:tracePt t="127495" x="2571750" y="4803775"/>
          <p14:tracePt t="127513" x="2608263" y="4803775"/>
          <p14:tracePt t="127529" x="2625725" y="4803775"/>
          <p14:tracePt t="127680" x="2643188" y="4803775"/>
          <p14:tracePt t="127683" x="2652713" y="4786313"/>
          <p14:tracePt t="127696" x="2705100" y="4724400"/>
          <p14:tracePt t="127713" x="2741613" y="4697413"/>
          <p14:tracePt t="127729" x="2768600" y="4660900"/>
          <p14:tracePt t="127745" x="2786063" y="4660900"/>
          <p14:tracePt t="127852" x="2768600" y="4679950"/>
          <p14:tracePt t="127860" x="2724150" y="4741863"/>
          <p14:tracePt t="127863" x="2714625" y="4768850"/>
          <p14:tracePt t="127868" x="2697163" y="4830763"/>
          <p14:tracePt t="127868" x="2697163" y="4840288"/>
          <p14:tracePt t="127879" x="2687638" y="4911725"/>
          <p14:tracePt t="127895" x="2687638" y="4965700"/>
          <p14:tracePt t="127936" x="2687638" y="4983163"/>
          <p14:tracePt t="128196" x="2705100" y="5000625"/>
          <p14:tracePt t="128208" x="2724150" y="5018088"/>
          <p14:tracePt t="128210" x="2732088" y="5027613"/>
          <p14:tracePt t="128229" x="2768600" y="5045075"/>
          <p14:tracePt t="128246" x="2901950" y="5116513"/>
          <p14:tracePt t="128262" x="3000375" y="5143500"/>
          <p14:tracePt t="128262" x="3009900" y="5143500"/>
          <p14:tracePt t="128266" x="3062288" y="5180013"/>
          <p14:tracePt t="128280" x="3143250" y="5197475"/>
          <p14:tracePt t="128296" x="3205163" y="5197475"/>
          <p14:tracePt t="128312" x="3286125" y="5170488"/>
          <p14:tracePt t="128329" x="3330575" y="5153025"/>
          <p14:tracePt t="128346" x="3394075" y="5126038"/>
          <p14:tracePt t="128362" x="3446463" y="5108575"/>
          <p14:tracePt t="128380" x="3455988" y="5099050"/>
          <p14:tracePt t="128395" x="3465513" y="5089525"/>
          <p14:tracePt t="128451" x="3465513" y="5072063"/>
          <p14:tracePt t="128460" x="3465513" y="5062538"/>
          <p14:tracePt t="128463" x="3465513" y="5027613"/>
          <p14:tracePt t="128470" x="3482975" y="4983163"/>
          <p14:tracePt t="128480" x="3490913" y="4911725"/>
          <p14:tracePt t="128496" x="3509963" y="4840288"/>
          <p14:tracePt t="128514" x="3509963" y="4795838"/>
          <p14:tracePt t="128530" x="3509963" y="4786313"/>
          <p14:tracePt t="128547" x="3509963" y="4776788"/>
          <p14:tracePt t="128663" x="3500438" y="4759325"/>
          <p14:tracePt t="128683" x="3490913" y="4751388"/>
          <p14:tracePt t="128686" x="3446463" y="4724400"/>
          <p14:tracePt t="128689" x="3429000" y="4724400"/>
          <p14:tracePt t="128696" x="3411538" y="4724400"/>
          <p14:tracePt t="129112" x="3411538" y="4759325"/>
          <p14:tracePt t="129114" x="3411538" y="4768850"/>
          <p14:tracePt t="129119" x="3411538" y="4813300"/>
          <p14:tracePt t="129129" x="3411538" y="4884738"/>
          <p14:tracePt t="129147" x="3411538" y="4911725"/>
          <p14:tracePt t="129162" x="3411538" y="4946650"/>
          <p14:tracePt t="129179" x="3411538" y="4965700"/>
          <p14:tracePt t="129196" x="3411538" y="5010150"/>
          <p14:tracePt t="129212" x="3402013" y="5072063"/>
          <p14:tracePt t="129230" x="3384550" y="5133975"/>
          <p14:tracePt t="129247" x="3367088" y="5187950"/>
          <p14:tracePt t="129263" x="3367088" y="5205413"/>
          <p14:tracePt t="129279" x="3367088" y="5224463"/>
          <p14:tracePt t="130017" x="3402013" y="5187950"/>
          <p14:tracePt t="130019" x="3419475" y="5180013"/>
          <p14:tracePt t="130023" x="3473450" y="5160963"/>
          <p14:tracePt t="130023" x="3490913" y="5160963"/>
          <p14:tracePt t="130030" x="3589338" y="5108575"/>
          <p14:tracePt t="130047" x="3724275" y="5037138"/>
          <p14:tracePt t="130063" x="3911600" y="4973638"/>
          <p14:tracePt t="130080" x="4054475" y="4919663"/>
          <p14:tracePt t="130097" x="4160838" y="4902200"/>
          <p14:tracePt t="130113" x="4232275" y="4867275"/>
          <p14:tracePt t="130131" x="4268788" y="4867275"/>
          <p14:tracePt t="130612" x="4268788" y="4830763"/>
          <p14:tracePt t="130614" x="4268788" y="4803775"/>
          <p14:tracePt t="130619" x="4268788" y="4786313"/>
          <p14:tracePt t="130630" x="4276725" y="4732338"/>
          <p14:tracePt t="130647" x="4276725" y="4714875"/>
          <p14:tracePt t="130716" x="4276725" y="4697413"/>
          <p14:tracePt t="130727" x="4276725" y="4679950"/>
          <p14:tracePt t="130730" x="4276725" y="4652963"/>
          <p14:tracePt t="130747" x="4268788" y="4608513"/>
          <p14:tracePt t="130749" x="4241800" y="4527550"/>
          <p14:tracePt t="130763" x="4214813" y="4438650"/>
          <p14:tracePt t="130781" x="4205288" y="4411663"/>
          <p14:tracePt t="130797" x="4205288" y="4394200"/>
          <p14:tracePt t="130880" x="4187825" y="4375150"/>
          <p14:tracePt t="130889" x="4179888" y="4375150"/>
          <p14:tracePt t="130897" x="4170363" y="4375150"/>
          <p14:tracePt t="130900" x="4160838" y="4375150"/>
          <p14:tracePt t="130968" x="4143375" y="4375150"/>
          <p14:tracePt t="131073" x="4125913" y="4394200"/>
          <p14:tracePt t="131079" x="4125913" y="4402138"/>
          <p14:tracePt t="131084" x="4108450" y="4419600"/>
          <p14:tracePt t="131087" x="4098925" y="4446588"/>
          <p14:tracePt t="131087" x="4089400" y="4446588"/>
          <p14:tracePt t="131098" x="4081463" y="4483100"/>
          <p14:tracePt t="131113" x="4062413" y="4527550"/>
          <p14:tracePt t="131131" x="4062413" y="4545013"/>
          <p14:tracePt t="131148" x="4037013" y="4581525"/>
          <p14:tracePt t="131165" x="4010025" y="4608513"/>
          <p14:tracePt t="131182" x="4010025" y="4643438"/>
          <p14:tracePt t="131198" x="3973513" y="4705350"/>
          <p14:tracePt t="131216" x="3965575" y="4724400"/>
          <p14:tracePt t="131232" x="3938588" y="4751388"/>
          <p14:tracePt t="131248" x="3894138" y="4803775"/>
          <p14:tracePt t="131266" x="3867150" y="4840288"/>
          <p14:tracePt t="131282" x="3848100" y="4857750"/>
          <p14:tracePt t="131298" x="3830638" y="4902200"/>
          <p14:tracePt t="131315" x="3795713" y="4946650"/>
          <p14:tracePt t="131332" x="3776663" y="4965700"/>
          <p14:tracePt t="131350" x="3768725" y="4991100"/>
          <p14:tracePt t="131365" x="3768725" y="5000625"/>
          <p14:tracePt t="131381" x="3768725" y="5037138"/>
          <p14:tracePt t="131398" x="3751263" y="5045075"/>
          <p14:tracePt t="131415" x="3751263" y="5089525"/>
          <p14:tracePt t="131432" x="3751263" y="5126038"/>
          <p14:tracePt t="131447" x="3732213" y="5160963"/>
          <p14:tracePt t="131464" x="3732213" y="5205413"/>
          <p14:tracePt t="131481" x="3732213" y="5224463"/>
          <p14:tracePt t="131498" x="3732213" y="5251450"/>
          <p14:tracePt t="131515" x="3732213" y="5268913"/>
          <p14:tracePt t="131666" x="3751263" y="5268913"/>
          <p14:tracePt t="131668" x="3768725" y="5286375"/>
          <p14:tracePt t="131680" x="3795713" y="5303838"/>
          <p14:tracePt t="131683" x="3857625" y="5303838"/>
          <p14:tracePt t="131698" x="3919538" y="5340350"/>
          <p14:tracePt t="131715" x="3956050" y="5357813"/>
          <p14:tracePt t="131731" x="3973513" y="5367338"/>
          <p14:tracePt t="131749" x="4037013" y="5367338"/>
          <p14:tracePt t="131765" x="4125913" y="5367338"/>
          <p14:tracePt t="131783" x="4205288" y="5340350"/>
          <p14:tracePt t="131799" x="4276725" y="5303838"/>
          <p14:tracePt t="131815" x="4322763" y="5251450"/>
          <p14:tracePt t="131832" x="4375150" y="5205413"/>
          <p14:tracePt t="131850" x="4411663" y="5170488"/>
          <p14:tracePt t="131865" x="4446588" y="5126038"/>
          <p14:tracePt t="131883" x="4456113" y="5089525"/>
          <p14:tracePt t="131898" x="4456113" y="5062538"/>
          <p14:tracePt t="131916" x="4473575" y="5027613"/>
          <p14:tracePt t="131931" x="4473575" y="4991100"/>
          <p14:tracePt t="131948" x="4473575" y="4946650"/>
          <p14:tracePt t="131964" x="4473575" y="4894263"/>
          <p14:tracePt t="131981" x="4473575" y="4830763"/>
          <p14:tracePt t="131999" x="4473575" y="4776788"/>
          <p14:tracePt t="132015" x="4473575" y="4714875"/>
          <p14:tracePt t="132031" x="4473575" y="4687888"/>
          <p14:tracePt t="132048" x="4473575" y="4616450"/>
          <p14:tracePt t="132065" x="4465638" y="4581525"/>
          <p14:tracePt t="132082" x="4438650" y="4545013"/>
          <p14:tracePt t="132098" x="4438650" y="4510088"/>
          <p14:tracePt t="132116" x="4419600" y="4483100"/>
          <p14:tracePt t="132131" x="4402138" y="4465638"/>
          <p14:tracePt t="132148" x="4402138" y="4456113"/>
          <p14:tracePt t="132230" x="4384675" y="4456113"/>
          <p14:tracePt t="132241" x="4367213" y="4438650"/>
          <p14:tracePt t="132250" x="4357688" y="4438650"/>
          <p14:tracePt t="132252" x="4322763" y="4419600"/>
          <p14:tracePt t="132264" x="4251325" y="4384675"/>
          <p14:tracePt t="132281" x="4197350" y="4367213"/>
          <p14:tracePt t="132298" x="4133850" y="4367213"/>
          <p14:tracePt t="132314" x="4071938" y="4357688"/>
          <p14:tracePt t="132332" x="4010025" y="4330700"/>
          <p14:tracePt t="132349" x="3938588" y="4330700"/>
          <p14:tracePt t="132349" x="3929063" y="4330700"/>
          <p14:tracePt t="132367" x="3894138" y="4322763"/>
          <p14:tracePt t="132382" x="3857625" y="4303713"/>
          <p14:tracePt t="132382" x="3848100" y="4303713"/>
          <p14:tracePt t="132399" x="3786188" y="4303713"/>
          <p14:tracePt t="132416" x="3724275" y="4303713"/>
          <p14:tracePt t="132432" x="3687763" y="4303713"/>
          <p14:tracePt t="132432" x="3679825" y="4303713"/>
          <p14:tracePt t="132466" x="3598863" y="4303713"/>
          <p14:tracePt t="132472" x="3554413" y="4303713"/>
          <p14:tracePt t="132483" x="3527425" y="4303713"/>
          <p14:tracePt t="132499" x="3509963" y="4313238"/>
          <p14:tracePt t="132515" x="3473450" y="4313238"/>
          <p14:tracePt t="132515" x="3465513" y="4322763"/>
          <p14:tracePt t="132535" x="3455988" y="4322763"/>
          <p14:tracePt t="132548" x="3429000" y="4384675"/>
          <p14:tracePt t="132566" x="3402013" y="4446588"/>
          <p14:tracePt t="132582" x="3367088" y="4527550"/>
          <p14:tracePt t="132600" x="3367088" y="4589463"/>
          <p14:tracePt t="132616" x="3357563" y="4633913"/>
          <p14:tracePt t="132632" x="3357563" y="4697413"/>
          <p14:tracePt t="132650" x="3357563" y="4724400"/>
          <p14:tracePt t="132666" x="3357563" y="4759325"/>
          <p14:tracePt t="132682" x="3357563" y="4795838"/>
          <p14:tracePt t="132699" x="3357563" y="4848225"/>
          <p14:tracePt t="132716" x="3357563" y="4894263"/>
          <p14:tracePt t="132732" x="3357563" y="4911725"/>
          <p14:tracePt t="132748" x="3357563" y="4938713"/>
          <p14:tracePt t="132766" x="3357563" y="4956175"/>
          <p14:tracePt t="132782" x="3357563" y="4973638"/>
          <p14:tracePt t="132882" x="3357563" y="4991100"/>
          <p14:tracePt t="132890" x="3367088" y="5018088"/>
          <p14:tracePt t="132893" x="3375025" y="5045075"/>
          <p14:tracePt t="132898" x="3411538" y="5099050"/>
          <p14:tracePt t="132915" x="3446463" y="5153025"/>
          <p14:tracePt t="132932" x="3490913" y="5197475"/>
          <p14:tracePt t="132949" x="3536950" y="5205413"/>
          <p14:tracePt t="132965" x="3589338" y="5205413"/>
          <p14:tracePt t="132982" x="3652838" y="5224463"/>
          <p14:tracePt t="132998" x="3679825" y="5224463"/>
          <p14:tracePt t="132998" x="3697288" y="5224463"/>
          <p14:tracePt t="133016" x="3724275" y="5241925"/>
          <p14:tracePt t="133033" x="3751263" y="5241925"/>
          <p14:tracePt t="133049" x="3776663" y="5241925"/>
          <p14:tracePt t="133065" x="3795713" y="5241925"/>
          <p14:tracePt t="133082" x="3822700" y="5241925"/>
          <p14:tracePt t="133099" x="3857625" y="5241925"/>
          <p14:tracePt t="133115" x="3938588" y="5224463"/>
          <p14:tracePt t="133133" x="4017963" y="5205413"/>
          <p14:tracePt t="133149" x="4108450" y="5180013"/>
          <p14:tracePt t="133166" x="4205288" y="5143500"/>
          <p14:tracePt t="133183" x="4286250" y="5099050"/>
          <p14:tracePt t="133199" x="4357688" y="5072063"/>
          <p14:tracePt t="133199" x="4367213" y="5062538"/>
          <p14:tracePt t="133216" x="4429125" y="5018088"/>
          <p14:tracePt t="133232" x="4456113" y="4991100"/>
          <p14:tracePt t="133249" x="4473575" y="4991100"/>
          <p14:tracePt t="133339" x="4473575" y="4973638"/>
          <p14:tracePt t="133352" x="4473575" y="4956175"/>
          <p14:tracePt t="133361" x="4473575" y="4938713"/>
          <p14:tracePt t="133363" x="4473575" y="4929188"/>
          <p14:tracePt t="133371" x="4473575" y="4894263"/>
          <p14:tracePt t="133382" x="4473575" y="4848225"/>
          <p14:tracePt t="133398" x="4473575" y="4795838"/>
          <p14:tracePt t="133415" x="4465638" y="4776788"/>
          <p14:tracePt t="133431" x="4419600" y="4714875"/>
          <p14:tracePt t="133448" x="4367213" y="4633913"/>
          <p14:tracePt t="133465" x="4303713" y="4581525"/>
          <p14:tracePt t="133481" x="4214813" y="4537075"/>
          <p14:tracePt t="133499" x="4133850" y="4483100"/>
          <p14:tracePt t="133514" x="4062413" y="4438650"/>
          <p14:tracePt t="133532" x="3983038" y="4384675"/>
          <p14:tracePt t="133549" x="3929063" y="4367213"/>
          <p14:tracePt t="133564" x="3867150" y="4340225"/>
          <p14:tracePt t="133583" x="3795713" y="4295775"/>
          <p14:tracePt t="133599" x="3724275" y="4276725"/>
          <p14:tracePt t="133617" x="3652838" y="4251325"/>
          <p14:tracePt t="133633" x="3589338" y="4214813"/>
          <p14:tracePt t="133649" x="3544888" y="4205288"/>
          <p14:tracePt t="133666" x="3500438" y="4179888"/>
          <p14:tracePt t="133683" x="3465513" y="4160838"/>
          <p14:tracePt t="133700" x="3429000" y="4160838"/>
          <p14:tracePt t="133716" x="3402013" y="4160838"/>
          <p14:tracePt t="133732" x="3367088" y="4143375"/>
          <p14:tracePt t="133750" x="3340100" y="4143375"/>
          <p14:tracePt t="133765" x="3322638" y="4143375"/>
          <p14:tracePt t="133783" x="3286125" y="4160838"/>
          <p14:tracePt t="133799" x="3241675" y="4197350"/>
          <p14:tracePt t="133815" x="3214688" y="4224338"/>
          <p14:tracePt t="133833" x="3187700" y="4276725"/>
          <p14:tracePt t="133849" x="3170238" y="4313238"/>
          <p14:tracePt t="133866" x="3160713" y="4340225"/>
          <p14:tracePt t="133881" x="3160713" y="4375150"/>
          <p14:tracePt t="133898" x="3160713" y="4411663"/>
          <p14:tracePt t="133916" x="3160713" y="4419600"/>
          <p14:tracePt t="133931" x="3160713" y="4446588"/>
          <p14:tracePt t="133949" x="3160713" y="4473575"/>
          <p14:tracePt t="133965" x="3160713" y="4518025"/>
          <p14:tracePt t="133982" x="3160713" y="4554538"/>
          <p14:tracePt t="133999" x="3160713" y="4608513"/>
          <p14:tracePt t="134015" x="3160713" y="4670425"/>
          <p14:tracePt t="134032" x="3160713" y="4741863"/>
          <p14:tracePt t="134048" x="3160713" y="4830763"/>
          <p14:tracePt t="134065" x="3160713" y="4875213"/>
          <p14:tracePt t="134082" x="3160713" y="4894263"/>
          <p14:tracePt t="134205" x="3160713" y="4911725"/>
          <p14:tracePt t="134215" x="3160713" y="4929188"/>
          <p14:tracePt t="134218" x="3160713" y="4938713"/>
          <p14:tracePt t="134220" x="3160713" y="4956175"/>
          <p14:tracePt t="134231" x="3197225" y="4983163"/>
          <p14:tracePt t="134249" x="3232150" y="5027613"/>
          <p14:tracePt t="134265" x="3276600" y="5072063"/>
          <p14:tracePt t="134282" x="3330575" y="5108575"/>
          <p14:tracePt t="134299" x="3394075" y="5170488"/>
          <p14:tracePt t="134316" x="3438525" y="5197475"/>
          <p14:tracePt t="134332" x="3473450" y="5224463"/>
          <p14:tracePt t="134348" x="3509963" y="5241925"/>
          <p14:tracePt t="134366" x="3527425" y="5251450"/>
          <p14:tracePt t="134382" x="3554413" y="5268913"/>
          <p14:tracePt t="134400" x="3589338" y="5286375"/>
          <p14:tracePt t="134416" x="3625850" y="5286375"/>
          <p14:tracePt t="134433" x="3670300" y="5286375"/>
          <p14:tracePt t="134450" x="3714750" y="5286375"/>
          <p14:tracePt t="134467" x="3741738" y="5286375"/>
          <p14:tracePt t="134482" x="3795713" y="5286375"/>
          <p14:tracePt t="134499" x="3830638" y="5286375"/>
          <p14:tracePt t="134516" x="3857625" y="5286375"/>
          <p14:tracePt t="134532" x="3894138" y="5286375"/>
          <p14:tracePt t="134549" x="3946525" y="5286375"/>
          <p14:tracePt t="134567" x="3990975" y="5276850"/>
          <p14:tracePt t="134583" x="4027488" y="5268913"/>
          <p14:tracePt t="134583" x="4037013" y="5259388"/>
          <p14:tracePt t="134601" x="4098925" y="5251450"/>
          <p14:tracePt t="134617" x="4152900" y="5214938"/>
          <p14:tracePt t="134633" x="4179888" y="5180013"/>
          <p14:tracePt t="134650" x="4224338" y="5153025"/>
          <p14:tracePt t="134667" x="4259263" y="5126038"/>
          <p14:tracePt t="134684" x="4303713" y="5089525"/>
          <p14:tracePt t="134700" x="4348163" y="5054600"/>
          <p14:tracePt t="134717" x="4357688" y="5027613"/>
          <p14:tracePt t="134733" x="4375150" y="4991100"/>
          <p14:tracePt t="134750" x="4402138" y="4929188"/>
          <p14:tracePt t="134767" x="4402138" y="4884738"/>
          <p14:tracePt t="134783" x="4402138" y="4848225"/>
          <p14:tracePt t="134800" x="4419600" y="4795838"/>
          <p14:tracePt t="134817" x="4419600" y="4768850"/>
          <p14:tracePt t="134833" x="4419600" y="4714875"/>
          <p14:tracePt t="134851" x="4419600" y="4679950"/>
          <p14:tracePt t="134867" x="4419600" y="4643438"/>
          <p14:tracePt t="134883" x="4419600" y="4625975"/>
          <p14:tracePt t="134916" x="4419600" y="4616450"/>
          <p14:tracePt t="134933" x="4419600" y="4608513"/>
          <p14:tracePt t="135033" x="4411663" y="4616450"/>
          <p14:tracePt t="135043" x="4367213" y="4616450"/>
          <p14:tracePt t="135054" x="4330700" y="4616450"/>
          <p14:tracePt t="135056" x="4295775" y="4616450"/>
          <p14:tracePt t="135065" x="4241800" y="4616450"/>
          <p14:tracePt t="135083" x="4197350" y="4616450"/>
          <p14:tracePt t="135100" x="4125913" y="4616450"/>
          <p14:tracePt t="135117" x="4062413" y="4616450"/>
          <p14:tracePt t="135133" x="4010025" y="4633913"/>
          <p14:tracePt t="135150" x="3946525" y="4670425"/>
          <p14:tracePt t="135168" x="3911600" y="4679950"/>
          <p14:tracePt t="135183" x="3911600" y="4687888"/>
          <p14:tracePt t="135200" x="3894138" y="4705350"/>
          <p14:tracePt t="135278" x="3894138" y="4724400"/>
          <p14:tracePt t="135282" x="3894138" y="4741863"/>
          <p14:tracePt t="135288" x="3894138" y="4768850"/>
          <p14:tracePt t="135298" x="3894138" y="4822825"/>
          <p14:tracePt t="135315" x="3894138" y="4857750"/>
          <p14:tracePt t="135332" x="3894138" y="4902200"/>
          <p14:tracePt t="135349" x="3902075" y="4956175"/>
          <p14:tracePt t="135366" x="3919538" y="5000625"/>
          <p14:tracePt t="135383" x="3938588" y="5054600"/>
          <p14:tracePt t="135399" x="3973513" y="5133975"/>
          <p14:tracePt t="135418" x="3973513" y="5180013"/>
          <p14:tracePt t="135434" x="3983038" y="5214938"/>
          <p14:tracePt t="135451" x="3983038" y="5232400"/>
          <p14:tracePt t="135466" x="3983038" y="5251450"/>
          <p14:tracePt t="135483" x="4000500" y="5251450"/>
          <p14:tracePt t="135500" x="4000500" y="5268913"/>
          <p14:tracePt t="136279" x="0" y="0"/>
        </p14:tracePtLst>
        <p14:tracePtLst>
          <p14:tracePt t="137657" x="6108700" y="4705350"/>
          <p14:tracePt t="137858" x="6072188" y="4705350"/>
          <p14:tracePt t="137865" x="6054725" y="4705350"/>
          <p14:tracePt t="137875" x="6037263" y="4705350"/>
          <p14:tracePt t="138345" x="6045200" y="4687888"/>
          <p14:tracePt t="138350" x="6089650" y="4652963"/>
          <p14:tracePt t="138356" x="6116638" y="4633913"/>
          <p14:tracePt t="138356" x="6126163" y="4633913"/>
          <p14:tracePt t="138368" x="6161088" y="4598988"/>
          <p14:tracePt t="138384" x="6188075" y="4589463"/>
          <p14:tracePt t="138400" x="6205538" y="4589463"/>
          <p14:tracePt t="138438" x="6205538" y="4572000"/>
          <p14:tracePt t="138440" x="6205538" y="4562475"/>
          <p14:tracePt t="138451" x="6205538" y="4554538"/>
          <p14:tracePt t="138467" x="6242050" y="4554538"/>
          <p14:tracePt t="138484" x="6269038" y="4554538"/>
          <p14:tracePt t="138501" x="6286500" y="4537075"/>
          <p14:tracePt t="138517" x="6313488" y="4537075"/>
          <p14:tracePt t="138534" x="6330950" y="4537075"/>
          <p14:tracePt t="138568" x="6348413" y="4537075"/>
          <p14:tracePt t="138574" x="6367463" y="4537075"/>
          <p14:tracePt t="138585" x="6394450" y="4537075"/>
          <p14:tracePt t="138601" x="6429375" y="4537075"/>
          <p14:tracePt t="138618" x="6446838" y="4545013"/>
          <p14:tracePt t="138634" x="6473825" y="4545013"/>
          <p14:tracePt t="138651" x="6527800" y="4545013"/>
          <p14:tracePt t="138668" x="6545263" y="4562475"/>
          <p14:tracePt t="138684" x="6572250" y="4562475"/>
          <p14:tracePt t="138701" x="6572250" y="4572000"/>
          <p14:tracePt t="138718" x="6572250" y="4581525"/>
          <p14:tracePt t="138768" x="6572250" y="4616450"/>
          <p14:tracePt t="138772" x="6572250" y="4633913"/>
          <p14:tracePt t="138776" x="6572250" y="4652963"/>
          <p14:tracePt t="138784" x="6589713" y="4697413"/>
          <p14:tracePt t="138801" x="6589713" y="4741863"/>
          <p14:tracePt t="138818" x="6581775" y="4795838"/>
          <p14:tracePt t="138834" x="6562725" y="4840288"/>
          <p14:tracePt t="138851" x="6545263" y="4875213"/>
          <p14:tracePt t="138868" x="6510338" y="4902200"/>
          <p14:tracePt t="138884" x="6500813" y="4919663"/>
          <p14:tracePt t="138901" x="6465888" y="4946650"/>
          <p14:tracePt t="138918" x="6411913" y="4983163"/>
          <p14:tracePt t="138934" x="6375400" y="5000625"/>
          <p14:tracePt t="138952" x="6323013" y="5018088"/>
          <p14:tracePt t="138968" x="6276975" y="5018088"/>
          <p14:tracePt t="138984" x="6259513" y="5018088"/>
          <p14:tracePt t="139001" x="6215063" y="5018088"/>
          <p14:tracePt t="139018" x="6180138" y="5018088"/>
          <p14:tracePt t="139034" x="6153150" y="5018088"/>
          <p14:tracePt t="139070" x="6134100" y="5018088"/>
          <p14:tracePt t="139072" x="6099175" y="5018088"/>
          <p14:tracePt t="139084" x="6054725" y="5010150"/>
          <p14:tracePt t="139101" x="6000750" y="4991100"/>
          <p14:tracePt t="139118" x="5956300" y="4991100"/>
          <p14:tracePt t="139135" x="5929313" y="4973638"/>
          <p14:tracePt t="139151" x="5911850" y="4956175"/>
          <p14:tracePt t="139168" x="5848350" y="4929188"/>
          <p14:tracePt t="139185" x="5776913" y="4857750"/>
          <p14:tracePt t="139201" x="5751513" y="4840288"/>
          <p14:tracePt t="139218" x="5715000" y="4776788"/>
          <p14:tracePt t="139235" x="5697538" y="4714875"/>
          <p14:tracePt t="139251" x="5680075" y="4652963"/>
          <p14:tracePt t="139268" x="5661025" y="4589463"/>
          <p14:tracePt t="139285" x="5661025" y="4510088"/>
          <p14:tracePt t="139301" x="5661025" y="4456113"/>
          <p14:tracePt t="139319" x="5661025" y="4438650"/>
          <p14:tracePt t="139336" x="5661025" y="4419600"/>
          <p14:tracePt t="139352" x="5661025" y="4402138"/>
          <p14:tracePt t="139385" x="5661025" y="4394200"/>
          <p14:tracePt t="139402" x="5661025" y="4375150"/>
          <p14:tracePt t="139418" x="5670550" y="4357688"/>
          <p14:tracePt t="139418" x="5688013" y="4348163"/>
          <p14:tracePt t="139425" x="5705475" y="4322763"/>
          <p14:tracePt t="139435" x="5724525" y="4303713"/>
          <p14:tracePt t="139451" x="5751513" y="4303713"/>
          <p14:tracePt t="139468" x="5768975" y="4303713"/>
          <p14:tracePt t="139484" x="5786438" y="4303713"/>
          <p14:tracePt t="139500" x="5830888" y="4303713"/>
          <p14:tracePt t="139517" x="5848350" y="4303713"/>
          <p14:tracePt t="139534" x="5884863" y="4303713"/>
          <p14:tracePt t="139551" x="5911850" y="4313238"/>
          <p14:tracePt t="139567" x="5983288" y="4340225"/>
          <p14:tracePt t="139585" x="6018213" y="4357688"/>
          <p14:tracePt t="139600" x="6081713" y="4375150"/>
          <p14:tracePt t="139617" x="6134100" y="4394200"/>
          <p14:tracePt t="139635" x="6180138" y="4411663"/>
          <p14:tracePt t="139650" x="6215063" y="4429125"/>
          <p14:tracePt t="139668" x="6276975" y="4456113"/>
          <p14:tracePt t="139685" x="6323013" y="4456113"/>
          <p14:tracePt t="139701" x="6330950" y="4456113"/>
          <p14:tracePt t="139718" x="6340475" y="4473575"/>
          <p14:tracePt t="139735" x="6357938" y="4473575"/>
          <p14:tracePt t="139752" x="6375400" y="4473575"/>
          <p14:tracePt t="139767" x="6375400" y="4491038"/>
          <p14:tracePt t="139785" x="6394450" y="4510088"/>
          <p14:tracePt t="139802" x="6411913" y="4537075"/>
          <p14:tracePt t="139818" x="6411913" y="4572000"/>
          <p14:tracePt t="139835" x="6429375" y="4598988"/>
          <p14:tracePt t="139852" x="6438900" y="4616450"/>
          <p14:tracePt t="139867" x="6438900" y="4652963"/>
          <p14:tracePt t="139885" x="6438900" y="4751388"/>
          <p14:tracePt t="139902" x="6438900" y="4786313"/>
          <p14:tracePt t="139920" x="6438900" y="4822825"/>
          <p14:tracePt t="139936" x="6419850" y="4840288"/>
          <p14:tracePt t="139979" x="6402388" y="4840288"/>
          <p14:tracePt t="139993" x="6384925" y="4875213"/>
          <p14:tracePt t="140004" x="6367463" y="4894263"/>
          <p14:tracePt t="140006" x="6367463" y="4911725"/>
          <p14:tracePt t="140018" x="6340475" y="4919663"/>
          <p14:tracePt t="140034" x="6313488" y="4938713"/>
          <p14:tracePt t="140052" x="6296025" y="4956175"/>
          <p14:tracePt t="140068" x="6269038" y="4973638"/>
          <p14:tracePt t="140085" x="6259513" y="4973638"/>
          <p14:tracePt t="140101" x="6205538" y="4973638"/>
          <p14:tracePt t="140118" x="6153150" y="4973638"/>
          <p14:tracePt t="140134" x="6081713" y="4973638"/>
          <p14:tracePt t="140153" x="6000750" y="4973638"/>
          <p14:tracePt t="140169" x="5911850" y="4973638"/>
          <p14:tracePt t="140186" x="5830888" y="4973638"/>
          <p14:tracePt t="140186" x="5803900" y="4973638"/>
          <p14:tracePt t="140204" x="5741988" y="4973638"/>
          <p14:tracePt t="140219" x="5661025" y="4973638"/>
          <p14:tracePt t="140236" x="5616575" y="4973638"/>
          <p14:tracePt t="140252" x="5562600" y="4973638"/>
          <p14:tracePt t="140269" x="5537200" y="4973638"/>
          <p14:tracePt t="140269" x="5518150" y="4973638"/>
          <p14:tracePt t="140287" x="5500688" y="4946650"/>
          <p14:tracePt t="140302" x="5473700" y="4929188"/>
          <p14:tracePt t="140321" x="5419725" y="4884738"/>
          <p14:tracePt t="140336" x="5375275" y="4830763"/>
          <p14:tracePt t="140352" x="5340350" y="4751388"/>
          <p14:tracePt t="140369" x="5303838" y="4687888"/>
          <p14:tracePt t="140386" x="5251450" y="4625975"/>
          <p14:tracePt t="140402" x="5232400" y="4572000"/>
          <p14:tracePt t="140418" x="5232400" y="4545013"/>
          <p14:tracePt t="140436" x="5232400" y="4510088"/>
          <p14:tracePt t="140453" x="5232400" y="4491038"/>
          <p14:tracePt t="140469" x="5232400" y="4465638"/>
          <p14:tracePt t="140485" x="5241925" y="4429125"/>
          <p14:tracePt t="140501" x="5259388" y="4411663"/>
          <p14:tracePt t="140519" x="5276850" y="4402138"/>
          <p14:tracePt t="140536" x="5286375" y="4402138"/>
          <p14:tracePt t="140552" x="5322888" y="4384675"/>
          <p14:tracePt t="140569" x="5384800" y="4330700"/>
          <p14:tracePt t="140585" x="5483225" y="4330700"/>
          <p14:tracePt t="140603" x="5527675" y="4330700"/>
          <p14:tracePt t="140619" x="5562600" y="4330700"/>
          <p14:tracePt t="140635" x="5616575" y="4330700"/>
          <p14:tracePt t="140652" x="5705475" y="4357688"/>
          <p14:tracePt t="140669" x="5795963" y="4384675"/>
          <p14:tracePt t="140685" x="5884863" y="4384675"/>
          <p14:tracePt t="140701" x="5938838" y="4384675"/>
          <p14:tracePt t="140719" x="5973763" y="4384675"/>
          <p14:tracePt t="140735" x="6010275" y="4384675"/>
          <p14:tracePt t="140752" x="6081713" y="4411663"/>
          <p14:tracePt t="140770" x="6153150" y="4438650"/>
          <p14:tracePt t="140786" x="6215063" y="4456113"/>
          <p14:tracePt t="140803" x="6242050" y="4456113"/>
          <p14:tracePt t="140820" x="6276975" y="4473575"/>
          <p14:tracePt t="140837" x="6296025" y="4473575"/>
          <p14:tracePt t="140853" x="6330950" y="4510088"/>
          <p14:tracePt t="140870" x="6375400" y="4537075"/>
          <p14:tracePt t="140902" x="6394450" y="4589463"/>
          <p14:tracePt t="140909" x="6411913" y="4616450"/>
          <p14:tracePt t="140920" x="6438900" y="4660900"/>
          <p14:tracePt t="140935" x="6446838" y="4714875"/>
          <p14:tracePt t="140952" x="6465888" y="4768850"/>
          <p14:tracePt t="140969" x="6473825" y="4813300"/>
          <p14:tracePt t="140985" x="6473825" y="4884738"/>
          <p14:tracePt t="141002" x="6473825" y="4938713"/>
          <p14:tracePt t="141019" x="6473825" y="5000625"/>
          <p14:tracePt t="141035" x="6473825" y="5054600"/>
          <p14:tracePt t="141052" x="6456363" y="5116513"/>
          <p14:tracePt t="141069" x="6438900" y="5180013"/>
          <p14:tracePt t="141085" x="6402388" y="5251450"/>
          <p14:tracePt t="141102" x="6348413" y="5295900"/>
          <p14:tracePt t="141119" x="6313488" y="5340350"/>
          <p14:tracePt t="141135" x="6251575" y="5384800"/>
          <p14:tracePt t="141152" x="6188075" y="5429250"/>
          <p14:tracePt t="141169" x="6126163" y="5446713"/>
          <p14:tracePt t="141185" x="6045200" y="5446713"/>
          <p14:tracePt t="141202" x="5983288" y="5446713"/>
          <p14:tracePt t="141219" x="5929313" y="5446713"/>
          <p14:tracePt t="141236" x="5857875" y="5438775"/>
          <p14:tracePt t="141252" x="5786438" y="5419725"/>
          <p14:tracePt t="141269" x="5715000" y="5394325"/>
          <p14:tracePt t="141286" x="5670550" y="5357813"/>
          <p14:tracePt t="141302" x="5589588" y="5224463"/>
          <p14:tracePt t="141318" x="5562600" y="5126038"/>
          <p14:tracePt t="141336" x="5562600" y="5027613"/>
          <p14:tracePt t="141352" x="5562600" y="4946650"/>
          <p14:tracePt t="141369" x="5562600" y="4875213"/>
          <p14:tracePt t="141386" x="5572125" y="4830763"/>
          <p14:tracePt t="141403" x="5572125" y="4813300"/>
          <p14:tracePt t="141420" x="5589588" y="4776788"/>
          <p14:tracePt t="141436" x="5608638" y="4776788"/>
          <p14:tracePt t="141452" x="5634038" y="4768850"/>
          <p14:tracePt t="141470" x="5661025" y="4759325"/>
          <p14:tracePt t="141486" x="5715000" y="4751388"/>
          <p14:tracePt t="141503" x="5776913" y="4751388"/>
          <p14:tracePt t="141520" x="5840413" y="4751388"/>
          <p14:tracePt t="141536" x="5894388" y="4751388"/>
          <p14:tracePt t="141552" x="5919788" y="4751388"/>
          <p14:tracePt t="141571" x="5929313" y="4751388"/>
          <p14:tracePt t="141587" x="5938838" y="4751388"/>
          <p14:tracePt t="141602" x="5956300" y="4751388"/>
          <p14:tracePt t="141620" x="5973763" y="4732338"/>
          <p14:tracePt t="141677" x="5983288" y="4732338"/>
          <p14:tracePt t="141703" x="6000750" y="4732338"/>
          <p14:tracePt t="141714" x="6018213" y="4732338"/>
          <p14:tracePt t="141726" x="6037263" y="4714875"/>
          <p14:tracePt t="141728" x="6054725" y="4714875"/>
          <p14:tracePt t="141738" x="6081713" y="4697413"/>
          <p14:tracePt t="141751" x="6099175" y="4697413"/>
          <p14:tracePt t="141768" x="6134100" y="4687888"/>
          <p14:tracePt t="141786" x="6143625" y="4670425"/>
          <p14:tracePt t="141802" x="6180138" y="4652963"/>
          <p14:tracePt t="141836" x="6188075" y="4652963"/>
          <p14:tracePt t="141852" x="6357938" y="4633913"/>
          <p14:tracePt t="141852" x="6367463" y="4633913"/>
          <p14:tracePt t="141860" x="6465888" y="4625975"/>
          <p14:tracePt t="141870" x="6581775" y="4581525"/>
          <p14:tracePt t="141886" x="6634163" y="4572000"/>
          <p14:tracePt t="141903" x="6715125" y="4572000"/>
          <p14:tracePt t="141920" x="6751638" y="4554538"/>
          <p14:tracePt t="141937" x="6867525" y="4554538"/>
          <p14:tracePt t="141954" x="6938963" y="4554538"/>
          <p14:tracePt t="141970" x="6965950" y="4554538"/>
          <p14:tracePt t="141987" x="6983413" y="4554538"/>
          <p14:tracePt t="142480" x="6983413" y="4581525"/>
          <p14:tracePt t="142480" x="6983413" y="4589463"/>
          <p14:tracePt t="142482" x="6983413" y="4598988"/>
          <p14:tracePt t="142485" x="6956425" y="4625975"/>
          <p14:tracePt t="142493" x="6929438" y="4660900"/>
          <p14:tracePt t="142502" x="6911975" y="4724400"/>
          <p14:tracePt t="142518" x="6884988" y="4759325"/>
          <p14:tracePt t="142535" x="6884988" y="4776788"/>
          <p14:tracePt t="142553" x="6867525" y="4803775"/>
          <p14:tracePt t="142570" x="6848475" y="4822825"/>
          <p14:tracePt t="142587" x="6831013" y="4822825"/>
          <p14:tracePt t="145176" x="0" y="0"/>
        </p14:tracePtLst>
        <p14:tracePtLst>
          <p14:tracePt t="169172" x="5589588" y="3697288"/>
          <p14:tracePt t="169177" x="5608638" y="3679825"/>
          <p14:tracePt t="169179" x="5626100" y="3660775"/>
          <p14:tracePt t="169198" x="5634038" y="3633788"/>
          <p14:tracePt t="169200" x="5653088" y="3616325"/>
          <p14:tracePt t="169214" x="5670550" y="3598863"/>
          <p14:tracePt t="169252" x="5680075" y="3598863"/>
          <p14:tracePt t="169301" x="5697538" y="3581400"/>
          <p14:tracePt t="169344" x="5715000" y="3562350"/>
          <p14:tracePt t="169419" x="5715000" y="3554413"/>
          <p14:tracePt t="169427" x="5456238" y="3616325"/>
          <p14:tracePt t="169434" x="5295900" y="3687763"/>
          <p14:tracePt t="169442" x="4929188" y="3822700"/>
          <p14:tracePt t="169465" x="4456113" y="4010025"/>
          <p14:tracePt t="169482" x="4081463" y="4224338"/>
          <p14:tracePt t="169485" x="4000500" y="4340225"/>
          <p14:tracePt t="169485" x="3990975" y="4348163"/>
          <p14:tracePt t="169498" x="3983038" y="4394200"/>
          <p14:tracePt t="169515" x="3983038" y="4411663"/>
          <p14:tracePt t="169589" x="4000500" y="4411663"/>
          <p14:tracePt t="169596" x="4017963" y="4411663"/>
          <p14:tracePt t="169599" x="4037013" y="4411663"/>
          <p14:tracePt t="169603" x="4054475" y="4419600"/>
          <p14:tracePt t="169616" x="4081463" y="4438650"/>
          <p14:tracePt t="169631" x="4125913" y="4483100"/>
          <p14:tracePt t="169648" x="4133850" y="4527550"/>
          <p14:tracePt t="169665" x="4152900" y="4581525"/>
          <p14:tracePt t="169682" x="4152900" y="4633913"/>
          <p14:tracePt t="169698" x="4152900" y="4679950"/>
          <p14:tracePt t="169714" x="4152900" y="4768850"/>
          <p14:tracePt t="169732" x="4152900" y="4848225"/>
          <p14:tracePt t="169748" x="4152900" y="4894263"/>
          <p14:tracePt t="169764" x="4152900" y="4946650"/>
          <p14:tracePt t="169782" x="4152900" y="5000625"/>
          <p14:tracePt t="169797" x="4152900" y="5045075"/>
          <p14:tracePt t="169815" x="4152900" y="5089525"/>
          <p14:tracePt t="169832" x="4152900" y="5133975"/>
          <p14:tracePt t="169848" x="4152900" y="5153025"/>
          <p14:tracePt t="169865" x="4152900" y="5170488"/>
          <p14:tracePt t="169902" x="4152900" y="5180013"/>
          <p14:tracePt t="169914" x="4152900" y="5187950"/>
          <p14:tracePt t="170020" x="4116388" y="5187950"/>
          <p14:tracePt t="170027" x="4089400" y="5187950"/>
          <p14:tracePt t="170037" x="4062413" y="5205413"/>
          <p14:tracePt t="170040" x="4037013" y="5224463"/>
          <p14:tracePt t="170048" x="3973513" y="5251450"/>
          <p14:tracePt t="170065" x="3946525" y="5268913"/>
          <p14:tracePt t="170081" x="3911600" y="5268913"/>
          <p14:tracePt t="170099" x="3911600" y="5286375"/>
          <p14:tracePt t="170116" x="3894138" y="5286375"/>
          <p14:tracePt t="170132" x="3884613" y="5303838"/>
          <p14:tracePt t="170148" x="3884613" y="5313363"/>
          <p14:tracePt t="170276" x="3884613" y="5241925"/>
          <p14:tracePt t="170280" x="3884613" y="5197475"/>
          <p14:tracePt t="170288" x="3894138" y="5153025"/>
          <p14:tracePt t="170298" x="3929063" y="5062538"/>
          <p14:tracePt t="170316" x="3956050" y="5000625"/>
          <p14:tracePt t="170332" x="3956050" y="4983163"/>
          <p14:tracePt t="170349" x="3973513" y="4965700"/>
          <p14:tracePt t="170366" x="3983038" y="4965700"/>
          <p14:tracePt t="170455" x="4000500" y="4965700"/>
          <p14:tracePt t="170459" x="4017963" y="4965700"/>
          <p14:tracePt t="170467" x="4037013" y="4965700"/>
          <p14:tracePt t="170469" x="4071938" y="4946650"/>
          <p14:tracePt t="170482" x="4133850" y="4946650"/>
          <p14:tracePt t="170498" x="4170363" y="4946650"/>
          <p14:tracePt t="170515" x="4197350" y="4946650"/>
          <p14:tracePt t="170532" x="4232275" y="4946650"/>
          <p14:tracePt t="170549" x="4251325" y="4946650"/>
          <p14:tracePt t="170566" x="4259263" y="4956175"/>
          <p14:tracePt t="170583" x="4295775" y="4973638"/>
          <p14:tracePt t="170600" x="4340225" y="5018088"/>
          <p14:tracePt t="170616" x="4367213" y="5054600"/>
          <p14:tracePt t="170633" x="4367213" y="5072063"/>
          <p14:tracePt t="170649" x="4411663" y="5232400"/>
          <p14:tracePt t="170666" x="4411663" y="5276850"/>
          <p14:tracePt t="170683" x="4411663" y="5322888"/>
          <p14:tracePt t="170699" x="4402138" y="5348288"/>
          <p14:tracePt t="170716" x="4375150" y="5375275"/>
          <p14:tracePt t="170732" x="4340225" y="5375275"/>
          <p14:tracePt t="170748" x="4313238" y="5375275"/>
          <p14:tracePt t="170766" x="4276725" y="5375275"/>
          <p14:tracePt t="170807" x="4259263" y="5375275"/>
          <p14:tracePt t="170831" x="4241800" y="5375275"/>
          <p14:tracePt t="170840" x="4232275" y="5375275"/>
          <p14:tracePt t="170848" x="4214813" y="5357813"/>
          <p14:tracePt t="170851" x="4179888" y="5357813"/>
          <p14:tracePt t="170865" x="4133850" y="5303838"/>
          <p14:tracePt t="170865" x="4116388" y="5295900"/>
          <p14:tracePt t="170882" x="4081463" y="5251450"/>
          <p14:tracePt t="170898" x="4037013" y="5205413"/>
          <p14:tracePt t="170915" x="3990975" y="5170488"/>
          <p14:tracePt t="170915" x="3983038" y="5160963"/>
          <p14:tracePt t="170932" x="3956050" y="5108575"/>
          <p14:tracePt t="170948" x="3929063" y="5072063"/>
          <p14:tracePt t="170966" x="3911600" y="5018088"/>
          <p14:tracePt t="170982" x="3894138" y="4946650"/>
          <p14:tracePt t="170998" x="3894138" y="4902200"/>
          <p14:tracePt t="171015" x="3894138" y="4840288"/>
          <p14:tracePt t="171031" x="3902075" y="4795838"/>
          <p14:tracePt t="171049" x="3902075" y="4768850"/>
          <p14:tracePt t="171065" x="3911600" y="4751388"/>
          <p14:tracePt t="171082" x="3946525" y="4724400"/>
          <p14:tracePt t="171098" x="3965575" y="4714875"/>
          <p14:tracePt t="171115" x="3983038" y="4697413"/>
          <p14:tracePt t="171132" x="3983038" y="4687888"/>
          <p14:tracePt t="171168" x="3990975" y="4687888"/>
          <p14:tracePt t="171181" x="4000500" y="4687888"/>
          <p14:tracePt t="17127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Example of Generalized Input Admittance</a:t>
            </a:r>
            <a:endParaRPr lang="en-US" sz="4000" dirty="0"/>
          </a:p>
        </p:txBody>
      </p:sp>
      <p:grpSp>
        <p:nvGrpSpPr>
          <p:cNvPr id="373" name="Group 372"/>
          <p:cNvGrpSpPr/>
          <p:nvPr/>
        </p:nvGrpSpPr>
        <p:grpSpPr>
          <a:xfrm>
            <a:off x="406657" y="411956"/>
            <a:ext cx="4032765" cy="2146307"/>
            <a:chOff x="1851043" y="2895600"/>
            <a:chExt cx="4032765" cy="2146307"/>
          </a:xfrm>
        </p:grpSpPr>
        <p:cxnSp>
          <p:nvCxnSpPr>
            <p:cNvPr id="374" name="Straight Connector 373"/>
            <p:cNvCxnSpPr/>
            <p:nvPr/>
          </p:nvCxnSpPr>
          <p:spPr>
            <a:xfrm flipV="1">
              <a:off x="3996482" y="3615481"/>
              <a:ext cx="0" cy="5486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5" name="Group 374"/>
            <p:cNvGrpSpPr/>
            <p:nvPr/>
          </p:nvGrpSpPr>
          <p:grpSpPr>
            <a:xfrm>
              <a:off x="2190341" y="4123770"/>
              <a:ext cx="381000" cy="76200"/>
              <a:chOff x="685800" y="2514600"/>
              <a:chExt cx="381000" cy="76200"/>
            </a:xfrm>
          </p:grpSpPr>
          <p:cxnSp>
            <p:nvCxnSpPr>
              <p:cNvPr id="455" name="Straight Connector 454"/>
              <p:cNvCxnSpPr/>
              <p:nvPr/>
            </p:nvCxnSpPr>
            <p:spPr>
              <a:xfrm>
                <a:off x="685800" y="2514600"/>
                <a:ext cx="3810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762000" y="2590800"/>
                <a:ext cx="2286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6" name="Straight Connector 375"/>
            <p:cNvCxnSpPr/>
            <p:nvPr/>
          </p:nvCxnSpPr>
          <p:spPr>
            <a:xfrm flipV="1">
              <a:off x="2380841" y="3285570"/>
              <a:ext cx="0" cy="8382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V="1">
              <a:off x="2380841" y="4199970"/>
              <a:ext cx="0" cy="8382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" name="Group 377"/>
            <p:cNvGrpSpPr/>
            <p:nvPr/>
          </p:nvGrpSpPr>
          <p:grpSpPr>
            <a:xfrm>
              <a:off x="2780891" y="3237945"/>
              <a:ext cx="838200" cy="128983"/>
              <a:chOff x="1276350" y="1628775"/>
              <a:chExt cx="838200" cy="128983"/>
            </a:xfrm>
          </p:grpSpPr>
          <p:cxnSp>
            <p:nvCxnSpPr>
              <p:cNvPr id="438" name="Straight Connector 437"/>
              <p:cNvCxnSpPr/>
              <p:nvPr/>
            </p:nvCxnSpPr>
            <p:spPr>
              <a:xfrm flipV="1">
                <a:off x="1276350" y="1643062"/>
                <a:ext cx="76200" cy="5020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9" name="Group 438"/>
              <p:cNvGrpSpPr/>
              <p:nvPr/>
            </p:nvGrpSpPr>
            <p:grpSpPr>
              <a:xfrm>
                <a:off x="1333500" y="163393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53" name="Straight Connector 452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0" name="Group 439"/>
              <p:cNvGrpSpPr/>
              <p:nvPr/>
            </p:nvGrpSpPr>
            <p:grpSpPr>
              <a:xfrm>
                <a:off x="1466850" y="163393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51" name="Straight Connector 450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Straight Connector 451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1" name="Group 440"/>
              <p:cNvGrpSpPr/>
              <p:nvPr/>
            </p:nvGrpSpPr>
            <p:grpSpPr>
              <a:xfrm>
                <a:off x="1607344" y="1631353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49" name="Straight Connector 448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Straight Connector 449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2" name="Group 441"/>
              <p:cNvGrpSpPr/>
              <p:nvPr/>
            </p:nvGrpSpPr>
            <p:grpSpPr>
              <a:xfrm>
                <a:off x="1752600" y="1631352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47" name="Straight Connector 446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8" name="Straight Connector 447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3" name="Group 442"/>
              <p:cNvGrpSpPr/>
              <p:nvPr/>
            </p:nvGrpSpPr>
            <p:grpSpPr>
              <a:xfrm>
                <a:off x="1893094" y="1628775"/>
                <a:ext cx="152400" cy="123825"/>
                <a:chOff x="2667000" y="1676400"/>
                <a:chExt cx="152400" cy="228600"/>
              </a:xfrm>
            </p:grpSpPr>
            <p:cxnSp>
              <p:nvCxnSpPr>
                <p:cNvPr id="445" name="Straight Connector 444"/>
                <p:cNvCxnSpPr/>
                <p:nvPr/>
              </p:nvCxnSpPr>
              <p:spPr>
                <a:xfrm>
                  <a:off x="26670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6" name="Straight Connector 445"/>
                <p:cNvCxnSpPr/>
                <p:nvPr/>
              </p:nvCxnSpPr>
              <p:spPr>
                <a:xfrm flipV="1">
                  <a:off x="2743200" y="1676400"/>
                  <a:ext cx="76200" cy="22860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4" name="Straight Connector 443"/>
              <p:cNvCxnSpPr/>
              <p:nvPr/>
            </p:nvCxnSpPr>
            <p:spPr>
              <a:xfrm flipH="1" flipV="1">
                <a:off x="2038350" y="1633934"/>
                <a:ext cx="76200" cy="6191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9" name="Straight Connector 378"/>
            <p:cNvCxnSpPr/>
            <p:nvPr/>
          </p:nvCxnSpPr>
          <p:spPr>
            <a:xfrm>
              <a:off x="2380841" y="3297277"/>
              <a:ext cx="419100" cy="515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>
              <a:off x="3619091" y="3297277"/>
              <a:ext cx="38882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flipV="1">
              <a:off x="3992191" y="3288532"/>
              <a:ext cx="0" cy="2743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2384034" y="5033010"/>
              <a:ext cx="128016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>
              <a:off x="3603234" y="5038561"/>
              <a:ext cx="409995" cy="334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TextBox 383"/>
            <p:cNvSpPr txBox="1"/>
            <p:nvPr/>
          </p:nvSpPr>
          <p:spPr>
            <a:xfrm>
              <a:off x="1851043" y="4071152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="1" i="1" baseline="-25000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ab</a:t>
              </a:r>
              <a:endParaRPr lang="en-US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2993634" y="289560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baseline="-25000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eq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4000299" y="422330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7" name="TextBox 386"/>
            <p:cNvSpPr txBox="1"/>
            <p:nvPr/>
          </p:nvSpPr>
          <p:spPr>
            <a:xfrm>
              <a:off x="4019141" y="322103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8" name="Straight Connector 387"/>
            <p:cNvCxnSpPr/>
            <p:nvPr/>
          </p:nvCxnSpPr>
          <p:spPr>
            <a:xfrm flipV="1">
              <a:off x="3991640" y="4267129"/>
              <a:ext cx="0" cy="76809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Oval 388"/>
            <p:cNvSpPr/>
            <p:nvPr/>
          </p:nvSpPr>
          <p:spPr>
            <a:xfrm>
              <a:off x="3897422" y="4145112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3897422" y="3471412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1" name="Group 390"/>
            <p:cNvGrpSpPr/>
            <p:nvPr/>
          </p:nvGrpSpPr>
          <p:grpSpPr>
            <a:xfrm>
              <a:off x="3808231" y="3161715"/>
              <a:ext cx="2075577" cy="1144006"/>
              <a:chOff x="2303690" y="1007477"/>
              <a:chExt cx="2075577" cy="1144006"/>
            </a:xfrm>
          </p:grpSpPr>
          <p:sp>
            <p:nvSpPr>
              <p:cNvPr id="393" name="TextBox 392"/>
              <p:cNvSpPr txBox="1"/>
              <p:nvPr/>
            </p:nvSpPr>
            <p:spPr>
              <a:xfrm>
                <a:off x="2851196" y="1007477"/>
                <a:ext cx="15280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 smtClean="0">
                    <a:latin typeface="Times New Roman" pitchFamily="18" charset="0"/>
                    <a:cs typeface="Times New Roman" pitchFamily="18" charset="0"/>
                  </a:rPr>
                  <a:t>Ammeter</a:t>
                </a:r>
                <a:endParaRPr lang="en-US" sz="2000" b="1" u="sng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394" name="Group 393"/>
              <p:cNvGrpSpPr/>
              <p:nvPr/>
            </p:nvGrpSpPr>
            <p:grpSpPr>
              <a:xfrm>
                <a:off x="2303690" y="1380495"/>
                <a:ext cx="1909508" cy="770988"/>
                <a:chOff x="2303690" y="1380495"/>
                <a:chExt cx="1909508" cy="770988"/>
              </a:xfrm>
            </p:grpSpPr>
            <p:grpSp>
              <p:nvGrpSpPr>
                <p:cNvPr id="395" name="Group 394"/>
                <p:cNvGrpSpPr/>
                <p:nvPr/>
              </p:nvGrpSpPr>
              <p:grpSpPr>
                <a:xfrm>
                  <a:off x="2303690" y="1380495"/>
                  <a:ext cx="1909508" cy="770988"/>
                  <a:chOff x="6997024" y="1684720"/>
                  <a:chExt cx="1909508" cy="770988"/>
                </a:xfrm>
              </p:grpSpPr>
              <p:grpSp>
                <p:nvGrpSpPr>
                  <p:cNvPr id="416" name="Group 415"/>
                  <p:cNvGrpSpPr/>
                  <p:nvPr/>
                </p:nvGrpSpPr>
                <p:grpSpPr>
                  <a:xfrm>
                    <a:off x="7763532" y="1859389"/>
                    <a:ext cx="844599" cy="476250"/>
                    <a:chOff x="6693966" y="2493980"/>
                    <a:chExt cx="844599" cy="476250"/>
                  </a:xfrm>
                </p:grpSpPr>
                <p:grpSp>
                  <p:nvGrpSpPr>
                    <p:cNvPr id="418" name="Group 417"/>
                    <p:cNvGrpSpPr/>
                    <p:nvPr/>
                  </p:nvGrpSpPr>
                  <p:grpSpPr>
                    <a:xfrm>
                      <a:off x="6693966" y="2493980"/>
                      <a:ext cx="844599" cy="476250"/>
                      <a:chOff x="6693966" y="2315385"/>
                      <a:chExt cx="844599" cy="824055"/>
                    </a:xfrm>
                  </p:grpSpPr>
                  <p:cxnSp>
                    <p:nvCxnSpPr>
                      <p:cNvPr id="420" name="Straight Connector 419"/>
                      <p:cNvCxnSpPr/>
                      <p:nvPr/>
                    </p:nvCxnSpPr>
                    <p:spPr>
                      <a:xfrm>
                        <a:off x="7124700" y="2315385"/>
                        <a:ext cx="0" cy="208827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1" name="Freeform 420"/>
                      <p:cNvSpPr/>
                      <p:nvPr/>
                    </p:nvSpPr>
                    <p:spPr>
                      <a:xfrm>
                        <a:off x="6693966" y="2331364"/>
                        <a:ext cx="844599" cy="265253"/>
                      </a:xfrm>
                      <a:custGeom>
                        <a:avLst/>
                        <a:gdLst>
                          <a:gd name="connsiteX0" fmla="*/ 0 w 844599"/>
                          <a:gd name="connsiteY0" fmla="*/ 258273 h 265253"/>
                          <a:gd name="connsiteX1" fmla="*/ 439750 w 844599"/>
                          <a:gd name="connsiteY1" fmla="*/ 7 h 265253"/>
                          <a:gd name="connsiteX2" fmla="*/ 844599 w 844599"/>
                          <a:gd name="connsiteY2" fmla="*/ 265253 h 2652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844599" h="265253">
                            <a:moveTo>
                              <a:pt x="0" y="258273"/>
                            </a:moveTo>
                            <a:cubicBezTo>
                              <a:pt x="149492" y="128558"/>
                              <a:pt x="298984" y="-1156"/>
                              <a:pt x="439750" y="7"/>
                            </a:cubicBezTo>
                            <a:cubicBezTo>
                              <a:pt x="580517" y="1170"/>
                              <a:pt x="712558" y="133211"/>
                              <a:pt x="844599" y="265253"/>
                            </a:cubicBezTo>
                          </a:path>
                        </a:pathLst>
                      </a:cu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422" name="Straight Connector 421"/>
                      <p:cNvCxnSpPr>
                        <a:stCxn id="421" idx="0"/>
                      </p:cNvCxnSpPr>
                      <p:nvPr/>
                    </p:nvCxnSpPr>
                    <p:spPr>
                      <a:xfrm>
                        <a:off x="6693966" y="2589637"/>
                        <a:ext cx="316434" cy="399643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3" name="Straight Connector 422"/>
                      <p:cNvCxnSpPr/>
                      <p:nvPr/>
                    </p:nvCxnSpPr>
                    <p:spPr>
                      <a:xfrm flipH="1">
                        <a:off x="7222131" y="2588505"/>
                        <a:ext cx="316434" cy="399643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4" name="Straight Connector 423"/>
                      <p:cNvCxnSpPr/>
                      <p:nvPr/>
                    </p:nvCxnSpPr>
                    <p:spPr>
                      <a:xfrm>
                        <a:off x="7010400" y="2988148"/>
                        <a:ext cx="211731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5" name="Oval 424"/>
                      <p:cNvSpPr/>
                      <p:nvPr/>
                    </p:nvSpPr>
                    <p:spPr>
                      <a:xfrm>
                        <a:off x="7010400" y="2941320"/>
                        <a:ext cx="228600" cy="182880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6" name="Rectangle 425"/>
                      <p:cNvSpPr/>
                      <p:nvPr/>
                    </p:nvSpPr>
                    <p:spPr>
                      <a:xfrm>
                        <a:off x="7010400" y="3048000"/>
                        <a:ext cx="228600" cy="914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427" name="Straight Connector 426"/>
                      <p:cNvCxnSpPr/>
                      <p:nvPr/>
                    </p:nvCxnSpPr>
                    <p:spPr>
                      <a:xfrm flipH="1" flipV="1">
                        <a:off x="6934200" y="2391586"/>
                        <a:ext cx="76200" cy="212895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8" name="Straight Connector 427"/>
                      <p:cNvCxnSpPr/>
                      <p:nvPr/>
                    </p:nvCxnSpPr>
                    <p:spPr>
                      <a:xfrm flipH="1" flipV="1">
                        <a:off x="6781800" y="2529304"/>
                        <a:ext cx="76200" cy="109931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9" name="Straight Connector 428"/>
                      <p:cNvCxnSpPr/>
                      <p:nvPr/>
                    </p:nvCxnSpPr>
                    <p:spPr>
                      <a:xfrm flipV="1">
                        <a:off x="7222131" y="2386990"/>
                        <a:ext cx="84634" cy="217491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0" name="Straight Connector 429"/>
                      <p:cNvCxnSpPr/>
                      <p:nvPr/>
                    </p:nvCxnSpPr>
                    <p:spPr>
                      <a:xfrm flipV="1">
                        <a:off x="7380348" y="2528747"/>
                        <a:ext cx="78817" cy="113835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1" name="Straight Connector 430"/>
                      <p:cNvCxnSpPr/>
                      <p:nvPr/>
                    </p:nvCxnSpPr>
                    <p:spPr>
                      <a:xfrm>
                        <a:off x="6737883" y="2549762"/>
                        <a:ext cx="43917" cy="54719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2" name="Straight Connector 431"/>
                      <p:cNvCxnSpPr/>
                      <p:nvPr/>
                    </p:nvCxnSpPr>
                    <p:spPr>
                      <a:xfrm>
                        <a:off x="6856255" y="2477517"/>
                        <a:ext cx="43917" cy="72245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3" name="Straight Connector 432"/>
                      <p:cNvCxnSpPr/>
                      <p:nvPr/>
                    </p:nvCxnSpPr>
                    <p:spPr>
                      <a:xfrm>
                        <a:off x="7030613" y="2357441"/>
                        <a:ext cx="21958" cy="120076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434" name="Group 433"/>
                      <p:cNvGrpSpPr/>
                      <p:nvPr/>
                    </p:nvGrpSpPr>
                    <p:grpSpPr>
                      <a:xfrm flipH="1">
                        <a:off x="7184758" y="2356831"/>
                        <a:ext cx="314688" cy="247040"/>
                        <a:chOff x="6890283" y="2509841"/>
                        <a:chExt cx="314688" cy="247040"/>
                      </a:xfrm>
                    </p:grpSpPr>
                    <p:cxnSp>
                      <p:nvCxnSpPr>
                        <p:cNvPr id="435" name="Straight Connector 434"/>
                        <p:cNvCxnSpPr/>
                        <p:nvPr/>
                      </p:nvCxnSpPr>
                      <p:spPr>
                        <a:xfrm>
                          <a:off x="6890283" y="2702162"/>
                          <a:ext cx="43917" cy="54719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" name="Straight Connector 435"/>
                        <p:cNvCxnSpPr/>
                        <p:nvPr/>
                      </p:nvCxnSpPr>
                      <p:spPr>
                        <a:xfrm>
                          <a:off x="7008655" y="2629917"/>
                          <a:ext cx="43917" cy="72245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" name="Straight Connector 436"/>
                        <p:cNvCxnSpPr/>
                        <p:nvPr/>
                      </p:nvCxnSpPr>
                      <p:spPr>
                        <a:xfrm>
                          <a:off x="7183013" y="2509841"/>
                          <a:ext cx="21958" cy="120076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419" name="Straight Arrow Connector 418"/>
                    <p:cNvCxnSpPr>
                      <a:stCxn id="425" idx="0"/>
                    </p:cNvCxnSpPr>
                    <p:nvPr/>
                  </p:nvCxnSpPr>
                  <p:spPr>
                    <a:xfrm flipV="1">
                      <a:off x="7124700" y="2639235"/>
                      <a:ext cx="212457" cy="216495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17" name="Rectangle 416"/>
                  <p:cNvSpPr/>
                  <p:nvPr/>
                </p:nvSpPr>
                <p:spPr>
                  <a:xfrm>
                    <a:off x="6997024" y="1684720"/>
                    <a:ext cx="1909508" cy="77098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6" name="Group 395"/>
                <p:cNvGrpSpPr/>
                <p:nvPr/>
              </p:nvGrpSpPr>
              <p:grpSpPr>
                <a:xfrm rot="16200000">
                  <a:off x="2311763" y="1694765"/>
                  <a:ext cx="367989" cy="128985"/>
                  <a:chOff x="1276350" y="1628775"/>
                  <a:chExt cx="838200" cy="128983"/>
                </a:xfrm>
              </p:grpSpPr>
              <p:cxnSp>
                <p:nvCxnSpPr>
                  <p:cNvPr id="399" name="Straight Connector 398"/>
                  <p:cNvCxnSpPr/>
                  <p:nvPr/>
                </p:nvCxnSpPr>
                <p:spPr>
                  <a:xfrm flipV="1">
                    <a:off x="1276350" y="1643062"/>
                    <a:ext cx="76200" cy="5020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00" name="Group 399"/>
                  <p:cNvGrpSpPr/>
                  <p:nvPr/>
                </p:nvGrpSpPr>
                <p:grpSpPr>
                  <a:xfrm>
                    <a:off x="1333500" y="1633933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414" name="Straight Connector 413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5" name="Straight Connector 414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01" name="Group 400"/>
                  <p:cNvGrpSpPr/>
                  <p:nvPr/>
                </p:nvGrpSpPr>
                <p:grpSpPr>
                  <a:xfrm>
                    <a:off x="1466850" y="1633932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412" name="Straight Connector 411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3" name="Straight Connector 412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02" name="Group 401"/>
                  <p:cNvGrpSpPr/>
                  <p:nvPr/>
                </p:nvGrpSpPr>
                <p:grpSpPr>
                  <a:xfrm>
                    <a:off x="1607344" y="1631353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410" name="Straight Connector 409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1" name="Straight Connector 410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03" name="Group 402"/>
                  <p:cNvGrpSpPr/>
                  <p:nvPr/>
                </p:nvGrpSpPr>
                <p:grpSpPr>
                  <a:xfrm>
                    <a:off x="1752600" y="1631352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408" name="Straight Connector 407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9" name="Straight Connector 408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04" name="Group 403"/>
                  <p:cNvGrpSpPr/>
                  <p:nvPr/>
                </p:nvGrpSpPr>
                <p:grpSpPr>
                  <a:xfrm>
                    <a:off x="1893094" y="1628775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406" name="Straight Connector 405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7" name="Straight Connector 406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05" name="Straight Connector 404"/>
                  <p:cNvCxnSpPr/>
                  <p:nvPr/>
                </p:nvCxnSpPr>
                <p:spPr>
                  <a:xfrm flipH="1" flipV="1">
                    <a:off x="2038350" y="1633934"/>
                    <a:ext cx="76200" cy="619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97" name="Straight Arrow Connector 396"/>
                <p:cNvCxnSpPr/>
                <p:nvPr/>
              </p:nvCxnSpPr>
              <p:spPr>
                <a:xfrm rot="5400000">
                  <a:off x="2436041" y="1752600"/>
                  <a:ext cx="45720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8" name="TextBox 397"/>
                <p:cNvSpPr txBox="1"/>
                <p:nvPr/>
              </p:nvSpPr>
              <p:spPr>
                <a:xfrm>
                  <a:off x="2702846" y="1567934"/>
                  <a:ext cx="3690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err="1" smtClean="0">
                      <a:latin typeface="Times New Roman" pitchFamily="18" charset="0"/>
                      <a:cs typeface="Times New Roman" pitchFamily="18" charset="0"/>
                    </a:rPr>
                    <a:t>i</a:t>
                  </a:r>
                  <a:r>
                    <a:rPr lang="en-US" b="1" i="1" baseline="-25000" dirty="0" err="1" smtClean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en-US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392" name="TextBox 391"/>
            <p:cNvSpPr txBox="1"/>
            <p:nvPr/>
          </p:nvSpPr>
          <p:spPr>
            <a:xfrm>
              <a:off x="3409541" y="3743268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i="1" baseline="-25000" dirty="0" err="1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184993"/>
              </p:ext>
            </p:extLst>
          </p:nvPr>
        </p:nvGraphicFramePr>
        <p:xfrm>
          <a:off x="6019800" y="716170"/>
          <a:ext cx="1214437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Equation" r:id="rId6" imgW="545760" imgH="457200" progId="Equation.3">
                  <p:embed/>
                </p:oleObj>
              </mc:Choice>
              <mc:Fallback>
                <p:oleObj name="Equation" r:id="rId6" imgW="54576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716170"/>
                        <a:ext cx="1214437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135998"/>
              </p:ext>
            </p:extLst>
          </p:nvPr>
        </p:nvGraphicFramePr>
        <p:xfrm>
          <a:off x="5791200" y="1822450"/>
          <a:ext cx="19780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Equation" r:id="rId8" imgW="888840" imgH="457200" progId="Equation.3">
                  <p:embed/>
                </p:oleObj>
              </mc:Choice>
              <mc:Fallback>
                <p:oleObj name="Equation" r:id="rId8" imgW="88884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822450"/>
                        <a:ext cx="1978025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557710"/>
              </p:ext>
            </p:extLst>
          </p:nvPr>
        </p:nvGraphicFramePr>
        <p:xfrm>
          <a:off x="231578" y="3048000"/>
          <a:ext cx="4041775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Equation" r:id="rId10" imgW="1815840" imgH="672840" progId="Equation.3">
                  <p:embed/>
                </p:oleObj>
              </mc:Choice>
              <mc:Fallback>
                <p:oleObj name="Equation" r:id="rId10" imgW="1815840" imgH="6728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578" y="3048000"/>
                        <a:ext cx="4041775" cy="150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724400" y="3048000"/>
            <a:ext cx="3878263" cy="1020763"/>
            <a:chOff x="4724400" y="3276600"/>
            <a:chExt cx="3878263" cy="1020763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0492622"/>
                </p:ext>
              </p:extLst>
            </p:nvPr>
          </p:nvGraphicFramePr>
          <p:xfrm>
            <a:off x="5715000" y="3276600"/>
            <a:ext cx="2887663" cy="1020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7" name="Equation" r:id="rId12" imgW="1295280" imgH="457200" progId="Equation.3">
                    <p:embed/>
                  </p:oleObj>
                </mc:Choice>
                <mc:Fallback>
                  <p:oleObj name="Equation" r:id="rId12" imgW="1295280" imgH="4572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5000" y="3276600"/>
                          <a:ext cx="2887663" cy="1020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8" name="Right Arrow 227"/>
            <p:cNvSpPr/>
            <p:nvPr/>
          </p:nvSpPr>
          <p:spPr>
            <a:xfrm>
              <a:off x="4724400" y="3589141"/>
              <a:ext cx="809607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0" name="TextBox 229"/>
          <p:cNvSpPr txBox="1"/>
          <p:nvPr/>
        </p:nvSpPr>
        <p:spPr>
          <a:xfrm>
            <a:off x="346501" y="4648200"/>
            <a:ext cx="4225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So,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if 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0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Or,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&gt;&gt;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go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i.e.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&lt;&lt;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eq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4794347" y="4672817"/>
            <a:ext cx="4263758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 to have low loading effect, input admittance (1/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should be high.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8192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13"/>
    </mc:Choice>
    <mc:Fallback>
      <p:transition spd="slow" advTm="10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0" grpId="0"/>
      <p:bldP spid="231" grpId="0" animBg="1"/>
    </p:bldLst>
  </p:timing>
  <p:extLst>
    <p:ext uri="{3A86A75C-4F4B-4683-9AE1-C65F6400EC91}">
      <p14:laserTraceLst xmlns:p14="http://schemas.microsoft.com/office/powerpoint/2010/main">
        <p14:tracePtLst>
          <p14:tracePt t="5588" x="6330950" y="1250950"/>
          <p14:tracePt t="5787" x="6348413" y="1231900"/>
          <p14:tracePt t="5788" x="6367463" y="1223963"/>
          <p14:tracePt t="5790" x="6384925" y="1214438"/>
          <p14:tracePt t="5795" x="6456363" y="1169988"/>
          <p14:tracePt t="5812" x="6537325" y="1143000"/>
          <p14:tracePt t="5829" x="6608763" y="1125538"/>
          <p14:tracePt t="5847" x="6643688" y="1116013"/>
          <p14:tracePt t="5863" x="6680200" y="1098550"/>
          <p14:tracePt t="5880" x="6697663" y="1098550"/>
          <p14:tracePt t="5936" x="6724650" y="1098550"/>
          <p14:tracePt t="5938" x="6732588" y="1098550"/>
          <p14:tracePt t="5941" x="6742113" y="1098550"/>
          <p14:tracePt t="5946" x="6823075" y="1089025"/>
          <p14:tracePt t="5964" x="6902450" y="1071563"/>
          <p14:tracePt t="5979" x="7000875" y="1036638"/>
          <p14:tracePt t="5996" x="7089775" y="1027113"/>
          <p14:tracePt t="6013" x="7143750" y="1009650"/>
          <p14:tracePt t="6029" x="7197725" y="1009650"/>
          <p14:tracePt t="6029" x="7215188" y="1009650"/>
          <p14:tracePt t="6046" x="7277100" y="1009650"/>
          <p14:tracePt t="6063" x="7313613" y="1009650"/>
          <p14:tracePt t="6157" x="7323138" y="1009650"/>
          <p14:tracePt t="6160" x="7348538" y="1036638"/>
          <p14:tracePt t="6161" x="7367588" y="1062038"/>
          <p14:tracePt t="6179" x="7419975" y="1116013"/>
          <p14:tracePt t="6195" x="7446963" y="1169988"/>
          <p14:tracePt t="6196" x="7518400" y="1268413"/>
          <p14:tracePt t="6214" x="7562850" y="1366838"/>
          <p14:tracePt t="6230" x="7589838" y="1438275"/>
          <p14:tracePt t="6230" x="7589838" y="1446213"/>
          <p14:tracePt t="6248" x="7608888" y="1527175"/>
          <p14:tracePt t="6264" x="7608888" y="1581150"/>
          <p14:tracePt t="6280" x="7608888" y="1633538"/>
          <p14:tracePt t="6280" x="7608888" y="1643063"/>
          <p14:tracePt t="6298" x="7608888" y="1687513"/>
          <p14:tracePt t="6313" x="7581900" y="1741488"/>
          <p14:tracePt t="6330" x="7562850" y="1776413"/>
          <p14:tracePt t="6347" x="7518400" y="1812925"/>
          <p14:tracePt t="6364" x="7500938" y="1839913"/>
          <p14:tracePt t="6380" x="7473950" y="1857375"/>
          <p14:tracePt t="6397" x="7402513" y="1893888"/>
          <p14:tracePt t="6414" x="7331075" y="1911350"/>
          <p14:tracePt t="6430" x="7277100" y="1911350"/>
          <p14:tracePt t="6448" x="7232650" y="1911350"/>
          <p14:tracePt t="6464" x="7205663" y="1911350"/>
          <p14:tracePt t="6479" x="7170738" y="1911350"/>
          <p14:tracePt t="6497" x="7153275" y="1911350"/>
          <p14:tracePt t="6513" x="7143750" y="1911350"/>
          <p14:tracePt t="6531" x="7099300" y="1812925"/>
          <p14:tracePt t="6547" x="7045325" y="1704975"/>
          <p14:tracePt t="6564" x="7018338" y="1616075"/>
          <p14:tracePt t="6580" x="6956425" y="1527175"/>
          <p14:tracePt t="6596" x="6929438" y="1446213"/>
          <p14:tracePt t="6615" x="6911975" y="1419225"/>
          <p14:tracePt t="6630" x="6894513" y="1401763"/>
          <p14:tracePt t="6647" x="6894513" y="1374775"/>
          <p14:tracePt t="6665" x="6875463" y="1357313"/>
          <p14:tracePt t="6680" x="6858000" y="1322388"/>
          <p14:tracePt t="6680" x="6848475" y="1312863"/>
          <p14:tracePt t="6699" x="6848475" y="1258888"/>
          <p14:tracePt t="6714" x="6848475" y="1223963"/>
          <p14:tracePt t="6731" x="6831013" y="1169988"/>
          <p14:tracePt t="6748" x="6831013" y="1108075"/>
          <p14:tracePt t="6763" x="6831013" y="1062038"/>
          <p14:tracePt t="6781" x="6831013" y="1017588"/>
          <p14:tracePt t="6797" x="6831013" y="982663"/>
          <p14:tracePt t="6835" x="6831013" y="965200"/>
          <p14:tracePt t="6847" x="6831013" y="938213"/>
          <p14:tracePt t="6851" x="6840538" y="919163"/>
          <p14:tracePt t="6864" x="6848475" y="893763"/>
          <p14:tracePt t="6881" x="6867525" y="866775"/>
          <p14:tracePt t="6897" x="6884988" y="847725"/>
          <p14:tracePt t="6914" x="6919913" y="830263"/>
          <p14:tracePt t="6931" x="6965950" y="830263"/>
          <p14:tracePt t="6948" x="7000875" y="822325"/>
          <p14:tracePt t="6963" x="7099300" y="822325"/>
          <p14:tracePt t="6963" x="7108825" y="822325"/>
          <p14:tracePt t="6981" x="7188200" y="822325"/>
          <p14:tracePt t="6996" x="7242175" y="822325"/>
          <p14:tracePt t="7014" x="7286625" y="822325"/>
          <p14:tracePt t="7031" x="7304088" y="822325"/>
          <p14:tracePt t="7117" x="7313613" y="857250"/>
          <p14:tracePt t="7117" x="7313613" y="874713"/>
          <p14:tracePt t="7121" x="7313613" y="893763"/>
          <p14:tracePt t="7125" x="7331075" y="919163"/>
          <p14:tracePt t="7131" x="7367588" y="1027113"/>
          <p14:tracePt t="7146" x="7367588" y="1116013"/>
          <p14:tracePt t="7163" x="7367588" y="1204913"/>
          <p14:tracePt t="7181" x="7367588" y="1258888"/>
          <p14:tracePt t="7197" x="7367588" y="1295400"/>
          <p14:tracePt t="7213" x="7367588" y="1366838"/>
          <p14:tracePt t="7231" x="7367588" y="1393825"/>
          <p14:tracePt t="7247" x="7348538" y="1455738"/>
          <p14:tracePt t="7265" x="7323138" y="1500188"/>
          <p14:tracePt t="7281" x="7296150" y="1536700"/>
          <p14:tracePt t="7297" x="7269163" y="1571625"/>
          <p14:tracePt t="7314" x="7251700" y="1608138"/>
          <p14:tracePt t="7385" x="7232650" y="1608138"/>
          <p14:tracePt t="7392" x="7224713" y="1608138"/>
          <p14:tracePt t="7396" x="7205663" y="1616075"/>
          <p14:tracePt t="7397" x="7170738" y="1643063"/>
          <p14:tracePt t="7412" x="7126288" y="1643063"/>
          <p14:tracePt t="7429" x="7072313" y="1652588"/>
          <p14:tracePt t="7447" x="7054850" y="1652588"/>
          <p14:tracePt t="7464" x="7027863" y="1652588"/>
          <p14:tracePt t="7481" x="7000875" y="1652588"/>
          <p14:tracePt t="7497" x="6956425" y="1652588"/>
          <p14:tracePt t="7514" x="6911975" y="1652588"/>
          <p14:tracePt t="7530" x="6867525" y="1633538"/>
          <p14:tracePt t="7547" x="6796088" y="1598613"/>
          <p14:tracePt t="7564" x="6751638" y="1598613"/>
          <p14:tracePt t="7580" x="6732588" y="1598613"/>
          <p14:tracePt t="7598" x="6724650" y="1598613"/>
          <p14:tracePt t="7748" x="6724650" y="1562100"/>
          <p14:tracePt t="7749" x="6724650" y="1536700"/>
          <p14:tracePt t="7752" x="6777038" y="1500188"/>
          <p14:tracePt t="7764" x="6796088" y="1455738"/>
          <p14:tracePt t="7781" x="6796088" y="1446213"/>
          <p14:tracePt t="7864" x="6813550" y="1446213"/>
          <p14:tracePt t="7867" x="6831013" y="1446213"/>
          <p14:tracePt t="7880" x="6867525" y="1428750"/>
          <p14:tracePt t="7897" x="6919913" y="1419225"/>
          <p14:tracePt t="7914" x="6965950" y="1419225"/>
          <p14:tracePt t="7914" x="6973888" y="1419225"/>
          <p14:tracePt t="7917" x="6991350" y="1401763"/>
          <p14:tracePt t="7931" x="7018338" y="1401763"/>
          <p14:tracePt t="7948" x="7072313" y="1384300"/>
          <p14:tracePt t="7966" x="7081838" y="1384300"/>
          <p14:tracePt t="7981" x="7099300" y="1384300"/>
          <p14:tracePt t="8019" x="7116763" y="1384300"/>
          <p14:tracePt t="8045" x="7134225" y="1384300"/>
          <p14:tracePt t="8081" x="7143750" y="1393825"/>
          <p14:tracePt t="8088" x="7143750" y="1401763"/>
          <p14:tracePt t="8099" x="7161213" y="1419225"/>
          <p14:tracePt t="8124" x="7180263" y="1438275"/>
          <p14:tracePt t="8135" x="7188200" y="1446213"/>
          <p14:tracePt t="8137" x="7197725" y="1455738"/>
          <p14:tracePt t="8147" x="7224713" y="1571625"/>
          <p14:tracePt t="8163" x="7224713" y="1616075"/>
          <p14:tracePt t="8180" x="7224713" y="1660525"/>
          <p14:tracePt t="8196" x="7224713" y="1714500"/>
          <p14:tracePt t="8214" x="7188200" y="1776413"/>
          <p14:tracePt t="8230" x="7153275" y="1822450"/>
          <p14:tracePt t="8247" x="7099300" y="1847850"/>
          <p14:tracePt t="8263" x="7081838" y="1874838"/>
          <p14:tracePt t="8280" x="7062788" y="1874838"/>
          <p14:tracePt t="8296" x="7045325" y="1874838"/>
          <p14:tracePt t="8711" x="0" y="0"/>
        </p14:tracePtLst>
        <p14:tracePtLst>
          <p14:tracePt t="20508" x="7037388" y="2089150"/>
          <p14:tracePt t="20813" x="7037388" y="2116138"/>
          <p14:tracePt t="20816" x="7037388" y="2125663"/>
          <p14:tracePt t="20818" x="7054850" y="2170113"/>
          <p14:tracePt t="20827" x="7054850" y="2224088"/>
          <p14:tracePt t="20835" x="7054850" y="2312988"/>
          <p14:tracePt t="20853" x="7054850" y="2357438"/>
          <p14:tracePt t="20869" x="7054850" y="2401888"/>
          <p14:tracePt t="20886" x="7054850" y="2411413"/>
          <p14:tracePt t="20926" x="7054850" y="2428875"/>
          <p14:tracePt t="20953" x="7045325" y="2428875"/>
          <p14:tracePt t="20957" x="7027863" y="2428875"/>
          <p14:tracePt t="20959" x="7000875" y="2428875"/>
          <p14:tracePt t="20969" x="6983413" y="2428875"/>
          <p14:tracePt t="21009" x="6973888" y="2428875"/>
          <p14:tracePt t="21019" x="6965950" y="2428875"/>
          <p14:tracePt t="21080" x="6956425" y="2428875"/>
          <p14:tracePt t="21084" x="6956425" y="2446338"/>
          <p14:tracePt t="21096" x="6956425" y="2455863"/>
          <p14:tracePt t="21099" x="6956425" y="2465388"/>
          <p14:tracePt t="21105" x="6919913" y="2473325"/>
          <p14:tracePt t="21122" x="6902450" y="2490788"/>
          <p14:tracePt t="21135" x="6902450" y="2509838"/>
          <p14:tracePt t="21200" x="6894513" y="2509838"/>
          <p14:tracePt t="21202" x="6884988" y="2509838"/>
          <p14:tracePt t="21209" x="6884988" y="2527300"/>
          <p14:tracePt t="21220" x="6858000" y="2544763"/>
          <p14:tracePt t="21237" x="6840538" y="2571750"/>
          <p14:tracePt t="21254" x="6823075" y="2589213"/>
          <p14:tracePt t="21270" x="6796088" y="2660650"/>
          <p14:tracePt t="21270" x="6796088" y="2670175"/>
          <p14:tracePt t="21288" x="6777038" y="2741613"/>
          <p14:tracePt t="21304" x="6732588" y="2786063"/>
          <p14:tracePt t="21320" x="6732588" y="2830513"/>
          <p14:tracePt t="21338" x="6715125" y="2847975"/>
          <p14:tracePt t="21376" x="6697663" y="2847975"/>
          <p14:tracePt t="21670" x="6715125" y="2830513"/>
          <p14:tracePt t="21674" x="6742113" y="2803525"/>
          <p14:tracePt t="21678" x="6759575" y="2795588"/>
          <p14:tracePt t="21688" x="6813550" y="2759075"/>
          <p14:tracePt t="21703" x="6858000" y="2741613"/>
          <p14:tracePt t="21720" x="6911975" y="2741613"/>
          <p14:tracePt t="21737" x="6946900" y="2741613"/>
          <p14:tracePt t="21775" x="6965950" y="2741613"/>
          <p14:tracePt t="21786" x="6973888" y="2741613"/>
          <p14:tracePt t="21805" x="6991350" y="2741613"/>
          <p14:tracePt t="21819" x="7027863" y="2732088"/>
          <p14:tracePt t="21836" x="7072313" y="2697163"/>
          <p14:tracePt t="21838" x="7126288" y="2660650"/>
          <p14:tracePt t="21853" x="7143750" y="2643188"/>
          <p14:tracePt t="21870" x="7153275" y="2643188"/>
          <p14:tracePt t="21886" x="7188200" y="2633663"/>
          <p14:tracePt t="21903" x="7205663" y="2633663"/>
          <p14:tracePt t="21920" x="7224713" y="2633663"/>
          <p14:tracePt t="21937" x="7232650" y="2633663"/>
          <p14:tracePt t="21953" x="7251700" y="2633663"/>
          <p14:tracePt t="21971" x="7269163" y="2633663"/>
          <p14:tracePt t="21987" x="7286625" y="2633663"/>
          <p14:tracePt t="22003" x="7296150" y="2633663"/>
          <p14:tracePt t="22020" x="7313613" y="2633663"/>
          <p14:tracePt t="22037" x="7348538" y="2616200"/>
          <p14:tracePt t="22054" x="7375525" y="2616200"/>
          <p14:tracePt t="22070" x="7394575" y="2616200"/>
          <p14:tracePt t="22087" x="7412038" y="2616200"/>
          <p14:tracePt t="22104" x="7429500" y="2616200"/>
          <p14:tracePt t="22120" x="7439025" y="2616200"/>
          <p14:tracePt t="22157" x="7456488" y="2616200"/>
          <p14:tracePt t="22160" x="7491413" y="2616200"/>
          <p14:tracePt t="22170" x="7518400" y="2616200"/>
          <p14:tracePt t="22187" x="7554913" y="2616200"/>
          <p14:tracePt t="22204" x="7581900" y="2616200"/>
          <p14:tracePt t="22221" x="7616825" y="2616200"/>
          <p14:tracePt t="22272" x="7634288" y="2616200"/>
          <p14:tracePt t="23112" x="7626350" y="2616200"/>
          <p14:tracePt t="23114" x="7572375" y="2633663"/>
          <p14:tracePt t="23115" x="7545388" y="2643188"/>
          <p14:tracePt t="23120" x="7188200" y="2724150"/>
          <p14:tracePt t="23138" x="6742113" y="2786063"/>
          <p14:tracePt t="23155" x="6232525" y="2874963"/>
          <p14:tracePt t="23173" x="5875338" y="2946400"/>
          <p14:tracePt t="23188" x="5688013" y="3000375"/>
          <p14:tracePt t="23204" x="5599113" y="3017838"/>
          <p14:tracePt t="23221" x="5562600" y="3036888"/>
          <p14:tracePt t="23221" x="0" y="0"/>
        </p14:tracePtLst>
        <p14:tracePtLst>
          <p14:tracePt t="29294" x="1812925" y="3394075"/>
          <p14:tracePt t="29566" x="1803400" y="3394075"/>
          <p14:tracePt t="29572" x="1758950" y="3375025"/>
          <p14:tracePt t="29580" x="1724025" y="3375025"/>
          <p14:tracePt t="29592" x="1660525" y="3357563"/>
          <p14:tracePt t="29592" x="1652588" y="3357563"/>
          <p14:tracePt t="29609" x="1608138" y="3348038"/>
          <p14:tracePt t="29625" x="1571625" y="3348038"/>
          <p14:tracePt t="29645" x="1544638" y="3348038"/>
          <p14:tracePt t="29665" x="1509713" y="3348038"/>
          <p14:tracePt t="29677" x="1473200" y="3357563"/>
          <p14:tracePt t="29701" x="1446213" y="3375025"/>
          <p14:tracePt t="29709" x="1411288" y="3402013"/>
          <p14:tracePt t="29725" x="1374775" y="3419475"/>
          <p14:tracePt t="29741" x="1312863" y="3490913"/>
          <p14:tracePt t="29759" x="1250950" y="3536950"/>
          <p14:tracePt t="29775" x="1196975" y="3589338"/>
          <p14:tracePt t="29775" x="1187450" y="3598863"/>
          <p14:tracePt t="29792" x="1160463" y="3643313"/>
          <p14:tracePt t="29810" x="1133475" y="3687763"/>
          <p14:tracePt t="29824" x="1108075" y="3751263"/>
          <p14:tracePt t="29842" x="1089025" y="3803650"/>
          <p14:tracePt t="29859" x="1089025" y="3867150"/>
          <p14:tracePt t="29875" x="1089025" y="3902075"/>
          <p14:tracePt t="29891" x="1089025" y="3973513"/>
          <p14:tracePt t="29910" x="1125538" y="4017963"/>
          <p14:tracePt t="29926" x="1125538" y="4054475"/>
          <p14:tracePt t="29942" x="1169988" y="4098925"/>
          <p14:tracePt t="29959" x="1295400" y="4179888"/>
          <p14:tracePt t="29975" x="1384300" y="4232275"/>
          <p14:tracePt t="29975" x="1401763" y="4232275"/>
          <p14:tracePt t="29993" x="1517650" y="4259263"/>
          <p14:tracePt t="30009" x="1670050" y="4268788"/>
          <p14:tracePt t="30026" x="1758950" y="4268788"/>
          <p14:tracePt t="30043" x="1839913" y="4268788"/>
          <p14:tracePt t="30058" x="1893888" y="4268788"/>
          <p14:tracePt t="30075" x="1955800" y="4251325"/>
          <p14:tracePt t="30092" x="2017713" y="4205288"/>
          <p14:tracePt t="30108" x="2062163" y="4125913"/>
          <p14:tracePt t="30125" x="2062163" y="4054475"/>
          <p14:tracePt t="30141" x="2062163" y="3973513"/>
          <p14:tracePt t="30159" x="2062163" y="3902075"/>
          <p14:tracePt t="30175" x="2044700" y="3803650"/>
          <p14:tracePt t="30191" x="2009775" y="3705225"/>
          <p14:tracePt t="30209" x="1973263" y="3616325"/>
          <p14:tracePt t="30224" x="1928813" y="3536950"/>
          <p14:tracePt t="30224" x="1928813" y="3527425"/>
          <p14:tracePt t="30241" x="1874838" y="3482975"/>
          <p14:tracePt t="30257" x="1857375" y="3455988"/>
          <p14:tracePt t="30275" x="1812925" y="3419475"/>
          <p14:tracePt t="30291" x="1758950" y="3402013"/>
          <p14:tracePt t="30308" x="1704975" y="3384550"/>
          <p14:tracePt t="30325" x="1652588" y="3384550"/>
          <p14:tracePt t="30341" x="1598613" y="3384550"/>
          <p14:tracePt t="30341" x="1589088" y="3384550"/>
          <p14:tracePt t="30359" x="1554163" y="3384550"/>
          <p14:tracePt t="30374" x="1536700" y="3384550"/>
          <p14:tracePt t="30390" x="1536700" y="3402013"/>
          <p14:tracePt t="30390" x="1536700" y="3411538"/>
          <p14:tracePt t="30408" x="1536700" y="3455988"/>
          <p14:tracePt t="30424" x="1562100" y="3490913"/>
          <p14:tracePt t="30441" x="1608138" y="3536950"/>
          <p14:tracePt t="30457" x="1660525" y="3608388"/>
          <p14:tracePt t="30474" x="1741488" y="3679825"/>
          <p14:tracePt t="30491" x="1839913" y="3732213"/>
          <p14:tracePt t="30507" x="2036763" y="3803650"/>
          <p14:tracePt t="30524" x="2081213" y="3803650"/>
          <p14:tracePt t="30540" x="2116138" y="3803650"/>
          <p14:tracePt t="30558" x="2143125" y="3803650"/>
          <p14:tracePt t="30594" x="2160588" y="3803650"/>
          <p14:tracePt t="30597" x="2170113" y="3803650"/>
          <p14:tracePt t="30608" x="2187575" y="3776663"/>
          <p14:tracePt t="30626" x="2205038" y="3776663"/>
          <p14:tracePt t="30641" x="2205038" y="3759200"/>
          <p14:tracePt t="30657" x="2251075" y="3732213"/>
          <p14:tracePt t="30675" x="2268538" y="3724275"/>
          <p14:tracePt t="30692" x="2286000" y="3714750"/>
          <p14:tracePt t="30707" x="2286000" y="3697288"/>
          <p14:tracePt t="30725" x="2303463" y="3679825"/>
          <p14:tracePt t="30916" x="2295525" y="3679825"/>
          <p14:tracePt t="30929" x="2286000" y="3679825"/>
          <p14:tracePt t="30941" x="2268538" y="3679825"/>
          <p14:tracePt t="30942" x="2241550" y="3679825"/>
          <p14:tracePt t="30958" x="2232025" y="3679825"/>
          <p14:tracePt t="30974" x="2214563" y="3687763"/>
          <p14:tracePt t="30991" x="2205038" y="3705225"/>
          <p14:tracePt t="31008" x="2205038" y="3724275"/>
          <p14:tracePt t="31025" x="2205038" y="3751263"/>
          <p14:tracePt t="31042" x="2205038" y="3768725"/>
          <p14:tracePt t="31058" x="2205038" y="3776663"/>
          <p14:tracePt t="31074" x="2205038" y="3786188"/>
          <p14:tracePt t="31123" x="2224088" y="3803650"/>
          <p14:tracePt t="31152" x="2241550" y="3803650"/>
          <p14:tracePt t="31174" x="2268538" y="3803650"/>
          <p14:tracePt t="31181" x="2276475" y="3803650"/>
          <p14:tracePt t="31190" x="2303463" y="3803650"/>
          <p14:tracePt t="31192" x="2322513" y="3803650"/>
          <p14:tracePt t="31209" x="2330450" y="3795713"/>
          <p14:tracePt t="31224" x="2366963" y="3759200"/>
          <p14:tracePt t="31264" x="2384425" y="3759200"/>
          <p14:tracePt t="31266" x="2384425" y="3751263"/>
          <p14:tracePt t="31505" x="2374900" y="3751263"/>
          <p14:tracePt t="31515" x="2339975" y="3768725"/>
          <p14:tracePt t="31525" x="2322513" y="3795713"/>
          <p14:tracePt t="31528" x="2295525" y="3803650"/>
          <p14:tracePt t="31541" x="2276475" y="3803650"/>
          <p14:tracePt t="31691" x="2286000" y="3867150"/>
          <p14:tracePt t="31692" x="2347913" y="3929063"/>
          <p14:tracePt t="31708" x="2473325" y="4027488"/>
          <p14:tracePt t="31709" x="2652713" y="4133850"/>
          <p14:tracePt t="31724" x="2759075" y="4197350"/>
          <p14:tracePt t="31724" x="2768600" y="4205288"/>
          <p14:tracePt t="31743" x="2813050" y="4224338"/>
          <p14:tracePt t="31758" x="2857500" y="4259263"/>
          <p14:tracePt t="31775" x="2982913" y="4313238"/>
          <p14:tracePt t="31775" x="2990850" y="4313238"/>
          <p14:tracePt t="31794" x="3143250" y="4357688"/>
          <p14:tracePt t="31808" x="3268663" y="4394200"/>
          <p14:tracePt t="31825" x="3322638" y="4402138"/>
          <p14:tracePt t="31841" x="3348038" y="4402138"/>
          <p14:tracePt t="31859" x="3375025" y="4402138"/>
          <p14:tracePt t="31875" x="3446463" y="4402138"/>
          <p14:tracePt t="31892" x="3517900" y="4402138"/>
          <p14:tracePt t="31908" x="3581400" y="4384675"/>
          <p14:tracePt t="31925" x="3652838" y="4340225"/>
          <p14:tracePt t="31925" x="3660775" y="4330700"/>
          <p14:tracePt t="31942" x="3724275" y="4295775"/>
          <p14:tracePt t="31959" x="3759200" y="4268788"/>
          <p14:tracePt t="31974" x="3803650" y="4214813"/>
          <p14:tracePt t="31992" x="3830638" y="4179888"/>
          <p14:tracePt t="32008" x="3894138" y="4125913"/>
          <p14:tracePt t="32025" x="3946525" y="4062413"/>
          <p14:tracePt t="32041" x="4027488" y="3973513"/>
          <p14:tracePt t="32059" x="4089400" y="3911600"/>
          <p14:tracePt t="32076" x="4143375" y="3857625"/>
          <p14:tracePt t="32092" x="4152900" y="3830638"/>
          <p14:tracePt t="32109" x="4170363" y="3795713"/>
          <p14:tracePt t="32125" x="4197350" y="3768725"/>
          <p14:tracePt t="32142" x="4197350" y="3732213"/>
          <p14:tracePt t="32159" x="4214813" y="3705225"/>
          <p14:tracePt t="32175" x="4232275" y="3687763"/>
          <p14:tracePt t="32211" x="4232275" y="3670300"/>
          <p14:tracePt t="32234" x="4232275" y="3652838"/>
          <p14:tracePt t="32248" x="4232275" y="3633788"/>
          <p14:tracePt t="32260" x="4232275" y="3608388"/>
          <p14:tracePt t="32263" x="4232275" y="3589338"/>
          <p14:tracePt t="32277" x="4232275" y="3554413"/>
          <p14:tracePt t="32293" x="4232275" y="3544888"/>
          <p14:tracePt t="32310" x="4232275" y="3517900"/>
          <p14:tracePt t="32326" x="4232275" y="3490913"/>
          <p14:tracePt t="32342" x="4232275" y="3482975"/>
          <p14:tracePt t="32360" x="4224338" y="3465513"/>
          <p14:tracePt t="32376" x="4224338" y="3446463"/>
          <p14:tracePt t="32376" x="4214813" y="3438525"/>
          <p14:tracePt t="32394" x="4170363" y="3402013"/>
          <p14:tracePt t="32409" x="4116388" y="3357563"/>
          <p14:tracePt t="32426" x="4044950" y="3322638"/>
          <p14:tracePt t="32443" x="4000500" y="3303588"/>
          <p14:tracePt t="32460" x="3965575" y="3286125"/>
          <p14:tracePt t="32477" x="3911600" y="3268663"/>
          <p14:tracePt t="32493" x="3867150" y="3259138"/>
          <p14:tracePt t="32509" x="3795713" y="3241675"/>
          <p14:tracePt t="32527" x="3724275" y="3232150"/>
          <p14:tracePt t="32543" x="3633788" y="3214688"/>
          <p14:tracePt t="32543" x="3608388" y="3214688"/>
          <p14:tracePt t="32561" x="3527425" y="3214688"/>
          <p14:tracePt t="32576" x="3394075" y="3214688"/>
          <p14:tracePt t="32576" x="3384550" y="3214688"/>
          <p14:tracePt t="32594" x="3286125" y="3214688"/>
          <p14:tracePt t="32594" x="3276600" y="3214688"/>
          <p14:tracePt t="32612" x="3179763" y="3214688"/>
          <p14:tracePt t="32627" x="3089275" y="3214688"/>
          <p14:tracePt t="32644" x="2990850" y="3214688"/>
          <p14:tracePt t="32659" x="2911475" y="3251200"/>
          <p14:tracePt t="32677" x="2840038" y="3259138"/>
          <p14:tracePt t="32693" x="2768600" y="3286125"/>
          <p14:tracePt t="32710" x="2697163" y="3330575"/>
          <p14:tracePt t="32727" x="2616200" y="3367088"/>
          <p14:tracePt t="32742" x="2544763" y="3429000"/>
          <p14:tracePt t="32742" x="2544763" y="3438525"/>
          <p14:tracePt t="32760" x="2490788" y="3473450"/>
          <p14:tracePt t="32776" x="2428875" y="3527425"/>
          <p14:tracePt t="32793" x="2419350" y="3544888"/>
          <p14:tracePt t="32810" x="2384425" y="3589338"/>
          <p14:tracePt t="32827" x="2357438" y="3633788"/>
          <p14:tracePt t="32844" x="2330450" y="3679825"/>
          <p14:tracePt t="32860" x="2312988" y="3751263"/>
          <p14:tracePt t="32878" x="2303463" y="3813175"/>
          <p14:tracePt t="32893" x="2303463" y="3867150"/>
          <p14:tracePt t="32909" x="2303463" y="3919538"/>
          <p14:tracePt t="32927" x="2303463" y="3965575"/>
          <p14:tracePt t="32943" x="2303463" y="4010025"/>
          <p14:tracePt t="32943" x="2303463" y="4027488"/>
          <p14:tracePt t="32961" x="2303463" y="4071938"/>
          <p14:tracePt t="32976" x="2322513" y="4108450"/>
          <p14:tracePt t="32993" x="2339975" y="4143375"/>
          <p14:tracePt t="33010" x="2357438" y="4187825"/>
          <p14:tracePt t="33027" x="2374900" y="4205288"/>
          <p14:tracePt t="33044" x="2401888" y="4241800"/>
          <p14:tracePt t="33060" x="2527300" y="4303713"/>
          <p14:tracePt t="33077" x="2633663" y="4367213"/>
          <p14:tracePt t="33077" x="2660650" y="4367213"/>
          <p14:tracePt t="33095" x="2751138" y="4438650"/>
          <p14:tracePt t="33095" x="2776538" y="4446588"/>
          <p14:tracePt t="33110" x="2928938" y="4537075"/>
          <p14:tracePt t="33127" x="3027363" y="4554538"/>
          <p14:tracePt t="33143" x="3133725" y="4589463"/>
          <p14:tracePt t="33160" x="3232150" y="4616450"/>
          <p14:tracePt t="33177" x="3313113" y="4616450"/>
          <p14:tracePt t="33193" x="3402013" y="4616450"/>
          <p14:tracePt t="33193" x="3419475" y="4616450"/>
          <p14:tracePt t="33211" x="3527425" y="4616450"/>
          <p14:tracePt t="33227" x="3643313" y="4598988"/>
          <p14:tracePt t="33243" x="3776663" y="4589463"/>
          <p14:tracePt t="33261" x="3867150" y="4562475"/>
          <p14:tracePt t="33277" x="4000500" y="4500563"/>
          <p14:tracePt t="33277" x="4010025" y="4500563"/>
          <p14:tracePt t="33294" x="4116388" y="4456113"/>
          <p14:tracePt t="33310" x="4232275" y="4348163"/>
          <p14:tracePt t="33310" x="4259263" y="4340225"/>
          <p14:tracePt t="33332" x="4340225" y="4251325"/>
          <p14:tracePt t="33343" x="4438650" y="4143375"/>
          <p14:tracePt t="33359" x="4510088" y="4017963"/>
          <p14:tracePt t="33359" x="4518025" y="4000500"/>
          <p14:tracePt t="33379" x="4545013" y="3919538"/>
          <p14:tracePt t="33393" x="4572000" y="3848100"/>
          <p14:tracePt t="33393" x="4572000" y="3840163"/>
          <p14:tracePt t="33410" x="4589463" y="3768725"/>
          <p14:tracePt t="33426" x="4589463" y="3714750"/>
          <p14:tracePt t="33442" x="4589463" y="3679825"/>
          <p14:tracePt t="33459" x="4589463" y="3652838"/>
          <p14:tracePt t="33476" x="4581525" y="3633788"/>
          <p14:tracePt t="33492" x="4554538" y="3608388"/>
          <p14:tracePt t="33509" x="4483100" y="3571875"/>
          <p14:tracePt t="33526" x="4384675" y="3554413"/>
          <p14:tracePt t="33543" x="4276725" y="3527425"/>
          <p14:tracePt t="33559" x="4116388" y="3465513"/>
          <p14:tracePt t="33576" x="4010025" y="3446463"/>
          <p14:tracePt t="33593" x="3894138" y="3419475"/>
          <p14:tracePt t="33609" x="3732213" y="3402013"/>
          <p14:tracePt t="33626" x="3598863" y="3402013"/>
          <p14:tracePt t="33642" x="3465513" y="3402013"/>
          <p14:tracePt t="33659" x="3375025" y="3402013"/>
          <p14:tracePt t="33676" x="3286125" y="3402013"/>
          <p14:tracePt t="33693" x="3205163" y="3402013"/>
          <p14:tracePt t="33709" x="3125788" y="3402013"/>
          <p14:tracePt t="33726" x="3044825" y="3438525"/>
          <p14:tracePt t="33744" x="2973388" y="3465513"/>
          <p14:tracePt t="33760" x="2894013" y="3490913"/>
          <p14:tracePt t="33778" x="2822575" y="3554413"/>
          <p14:tracePt t="33793" x="2741613" y="3608388"/>
          <p14:tracePt t="33811" x="2670175" y="3679825"/>
          <p14:tracePt t="33827" x="2625725" y="3759200"/>
          <p14:tracePt t="33844" x="2562225" y="3840163"/>
          <p14:tracePt t="33860" x="2554288" y="3894138"/>
          <p14:tracePt t="33877" x="2536825" y="3929063"/>
          <p14:tracePt t="33894" x="2536825" y="3983038"/>
          <p14:tracePt t="33910" x="2517775" y="4044950"/>
          <p14:tracePt t="33927" x="2517775" y="4098925"/>
          <p14:tracePt t="33944" x="2517775" y="4152900"/>
          <p14:tracePt t="33960" x="2500313" y="4205288"/>
          <p14:tracePt t="33977" x="2509838" y="4286250"/>
          <p14:tracePt t="34041" x="2517775" y="4286250"/>
          <p14:tracePt t="34047" x="2536825" y="4286250"/>
          <p14:tracePt t="34051" x="2581275" y="4313238"/>
          <p14:tracePt t="34060" x="2643188" y="4330700"/>
          <p14:tracePt t="34077" x="2776538" y="4384675"/>
          <p14:tracePt t="34093" x="2946400" y="4411663"/>
          <p14:tracePt t="34111" x="3089275" y="4446588"/>
          <p14:tracePt t="34128" x="3205163" y="4456113"/>
          <p14:tracePt t="34128" x="3224213" y="4456113"/>
          <p14:tracePt t="34146" x="3295650" y="4456113"/>
          <p14:tracePt t="34160" x="3402013" y="4456113"/>
          <p14:tracePt t="34177" x="3500438" y="4438650"/>
          <p14:tracePt t="34177" x="3509963" y="4438650"/>
          <p14:tracePt t="34194" x="3589338" y="4419600"/>
          <p14:tracePt t="34210" x="3670300" y="4384675"/>
          <p14:tracePt t="34227" x="3751263" y="4340225"/>
          <p14:tracePt t="34243" x="3822700" y="4303713"/>
          <p14:tracePt t="34262" x="3867150" y="4259263"/>
          <p14:tracePt t="34277" x="3894138" y="4205288"/>
          <p14:tracePt t="34294" x="3929063" y="4143375"/>
          <p14:tracePt t="34311" x="3946525" y="4089400"/>
          <p14:tracePt t="34327" x="3973513" y="4037013"/>
          <p14:tracePt t="34344" x="3983038" y="4000500"/>
          <p14:tracePt t="34360" x="3983038" y="3965575"/>
          <p14:tracePt t="34377" x="3983038" y="3956050"/>
          <p14:tracePt t="34394" x="3983038" y="3929063"/>
          <p14:tracePt t="34411" x="3983038" y="3919538"/>
          <p14:tracePt t="34427" x="3983038" y="3902075"/>
          <p14:tracePt t="34444" x="3983038" y="3894138"/>
          <p14:tracePt t="34477" x="3983038" y="3875088"/>
          <p14:tracePt t="34480" x="3983038" y="3857625"/>
          <p14:tracePt t="34494" x="3983038" y="3840163"/>
          <p14:tracePt t="34511" x="3965575" y="3830638"/>
          <p14:tracePt t="34527" x="3946525" y="3795713"/>
          <p14:tracePt t="34544" x="3929063" y="3759200"/>
          <p14:tracePt t="34560" x="3894138" y="3714750"/>
          <p14:tracePt t="34577" x="3884613" y="3679825"/>
          <p14:tracePt t="34577" x="3867150" y="3670300"/>
          <p14:tracePt t="34595" x="3840163" y="3633788"/>
          <p14:tracePt t="34611" x="3813175" y="3616325"/>
          <p14:tracePt t="34628" x="3803650" y="3598863"/>
          <p14:tracePt t="34645" x="3795713" y="3598863"/>
          <p14:tracePt t="34660" x="3768725" y="3581400"/>
          <p14:tracePt t="34678" x="3697288" y="3536950"/>
          <p14:tracePt t="34694" x="3608388" y="3536950"/>
          <p14:tracePt t="34712" x="3544888" y="3536950"/>
          <p14:tracePt t="34727" x="3500438" y="3536950"/>
          <p14:tracePt t="34743" x="3465513" y="3536950"/>
          <p14:tracePt t="34760" x="3419475" y="3536950"/>
          <p14:tracePt t="34776" x="3375025" y="3536950"/>
          <p14:tracePt t="34795" x="3303588" y="3554413"/>
          <p14:tracePt t="34811" x="3224213" y="3589338"/>
          <p14:tracePt t="34827" x="3143250" y="3608388"/>
          <p14:tracePt t="34844" x="3081338" y="3633788"/>
          <p14:tracePt t="34860" x="3017838" y="3679825"/>
          <p14:tracePt t="34878" x="2982913" y="3705225"/>
          <p14:tracePt t="34894" x="2973388" y="3751263"/>
          <p14:tracePt t="34910" x="2973388" y="3768725"/>
          <p14:tracePt t="34927" x="2973388" y="3830638"/>
          <p14:tracePt t="34943" x="2973388" y="3867150"/>
          <p14:tracePt t="34960" x="2973388" y="3929063"/>
          <p14:tracePt t="34978" x="2982913" y="3990975"/>
          <p14:tracePt t="34994" x="2990850" y="4044950"/>
          <p14:tracePt t="35010" x="3044825" y="4116388"/>
          <p14:tracePt t="35027" x="3062288" y="4143375"/>
          <p14:tracePt t="35094" x="3081338" y="4143375"/>
          <p14:tracePt t="35101" x="3089275" y="4143375"/>
          <p14:tracePt t="35110" x="3125788" y="4160838"/>
          <p14:tracePt t="35114" x="3170238" y="4179888"/>
          <p14:tracePt t="35127" x="3241675" y="4179888"/>
          <p14:tracePt t="35143" x="3268663" y="4179888"/>
          <p14:tracePt t="35160" x="3313113" y="4170363"/>
          <p14:tracePt t="35176" x="3367088" y="4143375"/>
          <p14:tracePt t="35194" x="3419475" y="4098925"/>
          <p14:tracePt t="35194" x="3419475" y="4089400"/>
          <p14:tracePt t="35211" x="3455988" y="4071938"/>
          <p14:tracePt t="35227" x="3509963" y="4027488"/>
          <p14:tracePt t="35245" x="3536950" y="3973513"/>
          <p14:tracePt t="35260" x="3571875" y="3919538"/>
          <p14:tracePt t="35278" x="3589338" y="3857625"/>
          <p14:tracePt t="35294" x="3616325" y="3813175"/>
          <p14:tracePt t="35311" x="3633788" y="3759200"/>
          <p14:tracePt t="35328" x="3633788" y="3741738"/>
          <p14:tracePt t="35344" x="3633788" y="3724275"/>
          <p14:tracePt t="35641" x="3616325" y="3724275"/>
          <p14:tracePt t="35649" x="3589338" y="3724275"/>
          <p14:tracePt t="35660" x="3554413" y="3714750"/>
          <p14:tracePt t="35661" x="3500438" y="3714750"/>
          <p14:tracePt t="35677" x="3482975" y="3714750"/>
          <p14:tracePt t="35695" x="3446463" y="3714750"/>
          <p14:tracePt t="35710" x="3429000" y="3714750"/>
          <p14:tracePt t="35710" x="3419475" y="3714750"/>
          <p14:tracePt t="35729" x="3394075" y="3732213"/>
          <p14:tracePt t="35745" x="3367088" y="3751263"/>
          <p14:tracePt t="35761" x="3340100" y="3751263"/>
          <p14:tracePt t="35778" x="3313113" y="3776663"/>
          <p14:tracePt t="35794" x="3303588" y="3786188"/>
          <p14:tracePt t="35810" x="3286125" y="3803650"/>
          <p14:tracePt t="35828" x="3276600" y="3822700"/>
          <p14:tracePt t="35845" x="3259138" y="3830638"/>
          <p14:tracePt t="35860" x="3241675" y="3848100"/>
          <p14:tracePt t="35877" x="3241675" y="3867150"/>
          <p14:tracePt t="35895" x="3241675" y="3884613"/>
          <p14:tracePt t="35968" x="3241675" y="3902075"/>
          <p14:tracePt t="35991" x="3241675" y="3911600"/>
          <p14:tracePt t="35993" x="3241675" y="3929063"/>
          <p14:tracePt t="36000" x="3241675" y="3946525"/>
          <p14:tracePt t="36010" x="3268663" y="3990975"/>
          <p14:tracePt t="36027" x="3276600" y="4027488"/>
          <p14:tracePt t="36044" x="3303588" y="4071938"/>
          <p14:tracePt t="36062" x="3340100" y="4116388"/>
          <p14:tracePt t="36078" x="3384550" y="4133850"/>
          <p14:tracePt t="36095" x="3500438" y="4187825"/>
          <p14:tracePt t="36111" x="3589338" y="4187825"/>
          <p14:tracePt t="36127" x="3687763" y="4197350"/>
          <p14:tracePt t="36146" x="3759200" y="4197350"/>
          <p14:tracePt t="36161" x="3803650" y="4197350"/>
          <p14:tracePt t="36178" x="3857625" y="4187825"/>
          <p14:tracePt t="36194" x="3911600" y="4160838"/>
          <p14:tracePt t="36212" x="3956050" y="4133850"/>
          <p14:tracePt t="36228" x="3990975" y="4098925"/>
          <p14:tracePt t="36245" x="4010025" y="4098925"/>
          <p14:tracePt t="36261" x="4027488" y="4044950"/>
          <p14:tracePt t="36278" x="4044950" y="4027488"/>
          <p14:tracePt t="36295" x="4062413" y="3990975"/>
          <p14:tracePt t="36312" x="4081463" y="3938588"/>
          <p14:tracePt t="36328" x="4081463" y="3894138"/>
          <p14:tracePt t="36328" x="4081463" y="3884613"/>
          <p14:tracePt t="36346" x="4081463" y="3848100"/>
          <p14:tracePt t="36362" x="4081463" y="3776663"/>
          <p14:tracePt t="36379" x="4081463" y="3705225"/>
          <p14:tracePt t="36395" x="4054475" y="3643313"/>
          <p14:tracePt t="36412" x="4027488" y="3589338"/>
          <p14:tracePt t="36428" x="4000500" y="3554413"/>
          <p14:tracePt t="36444" x="3938588" y="3482975"/>
          <p14:tracePt t="36478" x="3902075" y="3455988"/>
          <p14:tracePt t="36481" x="3857625" y="3438525"/>
          <p14:tracePt t="36481" x="3840163" y="3419475"/>
          <p14:tracePt t="36496" x="3803650" y="3384550"/>
          <p14:tracePt t="36496" x="3795713" y="3384550"/>
          <p14:tracePt t="36512" x="3732213" y="3367088"/>
          <p14:tracePt t="36528" x="3679825" y="3367088"/>
          <p14:tracePt t="36528" x="3660775" y="3367088"/>
          <p14:tracePt t="36546" x="3608388" y="3367088"/>
          <p14:tracePt t="36562" x="3562350" y="3367088"/>
          <p14:tracePt t="36578" x="3544888" y="3367088"/>
          <p14:tracePt t="36612" x="3527425" y="3367088"/>
          <p14:tracePt t="36633" x="3517900" y="3375025"/>
          <p14:tracePt t="36645" x="3482975" y="3384550"/>
          <p14:tracePt t="36648" x="3482975" y="3402013"/>
          <p14:tracePt t="36648" x="3482975" y="3411538"/>
          <p14:tracePt t="36662" x="3446463" y="3438525"/>
          <p14:tracePt t="36678" x="3394075" y="3490913"/>
          <p14:tracePt t="36695" x="3375025" y="3544888"/>
          <p14:tracePt t="36728" x="3330575" y="3598863"/>
          <p14:tracePt t="36733" x="3295650" y="3643313"/>
          <p14:tracePt t="36745" x="3286125" y="3670300"/>
          <p14:tracePt t="36761" x="3251200" y="3724275"/>
          <p14:tracePt t="36778" x="3232150" y="3768725"/>
          <p14:tracePt t="36795" x="3205163" y="3813175"/>
          <p14:tracePt t="36812" x="3197225" y="3848100"/>
          <p14:tracePt t="36828" x="3179763" y="3867150"/>
          <p14:tracePt t="36845" x="3170238" y="3884613"/>
          <p14:tracePt t="36928" x="3170238" y="3894138"/>
          <p14:tracePt t="36951" x="3170238" y="3911600"/>
          <p14:tracePt t="36961" x="3170238" y="3929063"/>
          <p14:tracePt t="36978" x="3170238" y="3946525"/>
          <p14:tracePt t="36981" x="3170238" y="3965575"/>
          <p14:tracePt t="37043" x="3170238" y="3973513"/>
          <p14:tracePt t="37207" x="3224213" y="4000500"/>
          <p14:tracePt t="37212" x="3241675" y="4027488"/>
          <p14:tracePt t="37228" x="3303588" y="4037013"/>
          <p14:tracePt t="37230" x="3375025" y="4054475"/>
          <p14:tracePt t="37244" x="3394075" y="4054475"/>
          <p14:tracePt t="37261" x="3438525" y="4054475"/>
          <p14:tracePt t="37280" x="3465513" y="4054475"/>
          <p14:tracePt t="37295" x="3490913" y="4054475"/>
          <p14:tracePt t="37312" x="3509963" y="4054475"/>
          <p14:tracePt t="37329" x="3517900" y="4054475"/>
          <p14:tracePt t="37345" x="3536950" y="4054475"/>
          <p14:tracePt t="37361" x="3554413" y="4054475"/>
          <p14:tracePt t="37378" x="3571875" y="4054475"/>
          <p14:tracePt t="37396" x="3581400" y="4054475"/>
          <p14:tracePt t="37412" x="3598863" y="4037013"/>
          <p14:tracePt t="37428" x="3616325" y="4000500"/>
          <p14:tracePt t="37446" x="3643313" y="3965575"/>
          <p14:tracePt t="37461" x="3687763" y="3902075"/>
          <p14:tracePt t="37479" x="3705225" y="3884613"/>
          <p14:tracePt t="37495" x="3724275" y="3848100"/>
          <p14:tracePt t="37512" x="3724275" y="3822700"/>
          <p14:tracePt t="37529" x="3724275" y="3803650"/>
          <p14:tracePt t="37545" x="3741738" y="3786188"/>
          <p14:tracePt t="37545" x="3741738" y="3776663"/>
          <p14:tracePt t="37563" x="3741738" y="3741738"/>
          <p14:tracePt t="37579" x="3741738" y="3705225"/>
          <p14:tracePt t="37596" x="3741738" y="3687763"/>
          <p14:tracePt t="37805" x="3741738" y="3697288"/>
          <p14:tracePt t="37808" x="3714750" y="3697288"/>
          <p14:tracePt t="37809" x="3705225" y="3697288"/>
          <p14:tracePt t="37811" x="3652838" y="3705225"/>
          <p14:tracePt t="37830" x="3581400" y="3732213"/>
          <p14:tracePt t="37844" x="3500438" y="3751263"/>
          <p14:tracePt t="37861" x="3465513" y="3751263"/>
          <p14:tracePt t="37877" x="3419475" y="3768725"/>
          <p14:tracePt t="37894" x="3367088" y="3803650"/>
          <p14:tracePt t="37910" x="3322638" y="3813175"/>
          <p14:tracePt t="37949" x="3303588" y="3813175"/>
          <p14:tracePt t="38162" x="3303588" y="3830638"/>
          <p14:tracePt t="38180" x="3303588" y="3840163"/>
          <p14:tracePt t="38183" x="3303588" y="3848100"/>
          <p14:tracePt t="38194" x="3303588" y="3867150"/>
          <p14:tracePt t="38206" x="3313113" y="3884613"/>
          <p14:tracePt t="38211" x="3313113" y="3894138"/>
          <p14:tracePt t="38228" x="3330575" y="3911600"/>
          <p14:tracePt t="38414" x="3340100" y="3911600"/>
          <p14:tracePt t="38421" x="3375025" y="3911600"/>
          <p14:tracePt t="38423" x="3384550" y="3911600"/>
          <p14:tracePt t="38428" x="3438525" y="3911600"/>
          <p14:tracePt t="38428" x="3446463" y="3911600"/>
          <p14:tracePt t="38446" x="3490913" y="3911600"/>
          <p14:tracePt t="38462" x="3500438" y="3902075"/>
          <p14:tracePt t="38478" x="3536950" y="3884613"/>
          <p14:tracePt t="38497" x="3544888" y="3857625"/>
          <p14:tracePt t="38512" x="3562350" y="3840163"/>
          <p14:tracePt t="38528" x="3581400" y="3830638"/>
          <p14:tracePt t="38546" x="3589338" y="3822700"/>
          <p14:tracePt t="38563" x="3598863" y="3803650"/>
          <p14:tracePt t="38579" x="3598863" y="3795713"/>
          <p14:tracePt t="38595" x="3625850" y="3759200"/>
          <p14:tracePt t="38865" x="3608388" y="3759200"/>
          <p14:tracePt t="38877" x="3589338" y="3759200"/>
          <p14:tracePt t="38888" x="3581400" y="3751263"/>
          <p14:tracePt t="38890" x="3571875" y="3741738"/>
          <p14:tracePt t="39005" x="3554413" y="3741738"/>
          <p14:tracePt t="39006" x="3536950" y="3741738"/>
          <p14:tracePt t="39009" x="3527425" y="3741738"/>
          <p14:tracePt t="39011" x="3500438" y="3776663"/>
          <p14:tracePt t="39011" x="3500438" y="3786188"/>
          <p14:tracePt t="39031" x="3455988" y="3813175"/>
          <p14:tracePt t="39045" x="3429000" y="3813175"/>
          <p14:tracePt t="39288" x="3411538" y="3848100"/>
          <p14:tracePt t="39292" x="3411538" y="3884613"/>
          <p14:tracePt t="39294" x="3411538" y="3911600"/>
          <p14:tracePt t="39301" x="3411538" y="3956050"/>
          <p14:tracePt t="39312" x="3411538" y="4027488"/>
          <p14:tracePt t="39328" x="3411538" y="4081463"/>
          <p14:tracePt t="39345" x="3411538" y="4133850"/>
          <p14:tracePt t="39361" x="3411538" y="4160838"/>
          <p14:tracePt t="39378" x="3411538" y="4197350"/>
          <p14:tracePt t="39609" x="3411538" y="4187825"/>
          <p14:tracePt t="39757" x="3402013" y="4187825"/>
          <p14:tracePt t="39763" x="3384550" y="4187825"/>
          <p14:tracePt t="39767" x="3348038" y="4187825"/>
          <p14:tracePt t="39778" x="3340100" y="4197350"/>
          <p14:tracePt t="39794" x="3322638" y="4214813"/>
          <p14:tracePt t="39810" x="3303588" y="4232275"/>
          <p14:tracePt t="39864" x="3303588" y="4241800"/>
          <p14:tracePt t="39887" x="3303588" y="4259263"/>
          <p14:tracePt t="39907" x="3303588" y="4268788"/>
          <p14:tracePt t="39909" x="3303588" y="4276725"/>
          <p14:tracePt t="39912" x="3303588" y="4295775"/>
          <p14:tracePt t="39952" x="3313113" y="4313238"/>
          <p14:tracePt t="39989" x="3330575" y="4313238"/>
          <p14:tracePt t="40001" x="3340100" y="4313238"/>
          <p14:tracePt t="40014" x="3357563" y="4313238"/>
          <p14:tracePt t="40027" x="3375025" y="4322763"/>
          <p14:tracePt t="40030" x="3411538" y="4357688"/>
          <p14:tracePt t="40030" x="3419475" y="4367213"/>
          <p14:tracePt t="40047" x="3465513" y="4411663"/>
          <p14:tracePt t="40062" x="3536950" y="4446588"/>
          <p14:tracePt t="40062" x="3554413" y="4446588"/>
          <p14:tracePt t="40080" x="3633788" y="4510088"/>
          <p14:tracePt t="40096" x="3732213" y="4554538"/>
          <p14:tracePt t="40112" x="3813175" y="4581525"/>
          <p14:tracePt t="40130" x="3875088" y="4589463"/>
          <p14:tracePt t="40145" x="3946525" y="4598988"/>
          <p14:tracePt t="40163" x="4000500" y="4598988"/>
          <p14:tracePt t="40179" x="4071938" y="4598988"/>
          <p14:tracePt t="40196" x="4133850" y="4589463"/>
          <p14:tracePt t="40212" x="4205288" y="4562475"/>
          <p14:tracePt t="40228" x="4268788" y="4537075"/>
          <p14:tracePt t="40247" x="4313238" y="4483100"/>
          <p14:tracePt t="40262" x="4340225" y="4446588"/>
          <p14:tracePt t="40279" x="4367213" y="4411663"/>
          <p14:tracePt t="40295" x="4367213" y="4394200"/>
          <p14:tracePt t="40312" x="4367213" y="4367213"/>
          <p14:tracePt t="40329" x="4367213" y="4348163"/>
          <p14:tracePt t="40346" x="4367213" y="4322763"/>
          <p14:tracePt t="40363" x="4330700" y="4251325"/>
          <p14:tracePt t="40378" x="4268788" y="4160838"/>
          <p14:tracePt t="40396" x="4197350" y="4081463"/>
          <p14:tracePt t="40412" x="4125913" y="4027488"/>
          <p14:tracePt t="40429" x="4037013" y="3983038"/>
          <p14:tracePt t="40447" x="3946525" y="3965575"/>
          <p14:tracePt t="40463" x="3875088" y="3965575"/>
          <p14:tracePt t="40478" x="3751263" y="3965575"/>
          <p14:tracePt t="40496" x="3660775" y="3965575"/>
          <p14:tracePt t="40512" x="3581400" y="3983038"/>
          <p14:tracePt t="40529" x="3509963" y="4000500"/>
          <p14:tracePt t="40546" x="3465513" y="4017963"/>
          <p14:tracePt t="40546" x="3446463" y="4027488"/>
          <p14:tracePt t="40563" x="3419475" y="4044950"/>
          <p14:tracePt t="40578" x="3357563" y="4089400"/>
          <p14:tracePt t="40596" x="3313113" y="4125913"/>
          <p14:tracePt t="40613" x="3259138" y="4170363"/>
          <p14:tracePt t="40629" x="3241675" y="4214813"/>
          <p14:tracePt t="40646" x="3205163" y="4232275"/>
          <p14:tracePt t="40663" x="3205163" y="4251325"/>
          <p14:tracePt t="40679" x="3187700" y="4268788"/>
          <p14:tracePt t="40695" x="3187700" y="4303713"/>
          <p14:tracePt t="40712" x="3170238" y="4303713"/>
          <p14:tracePt t="40730" x="3160713" y="4330700"/>
          <p14:tracePt t="40745" x="3160713" y="4348163"/>
          <p14:tracePt t="40763" x="3160713" y="4367213"/>
          <p14:tracePt t="40780" x="3160713" y="4394200"/>
          <p14:tracePt t="40796" x="3160713" y="4419600"/>
          <p14:tracePt t="40814" x="3160713" y="4446588"/>
          <p14:tracePt t="40846" x="3160713" y="4456113"/>
          <p14:tracePt t="40874" x="3160713" y="4473575"/>
          <p14:tracePt t="40991" x="3232150" y="4500563"/>
          <p14:tracePt t="40995" x="3268663" y="4500563"/>
          <p14:tracePt t="41002" x="3276600" y="4500563"/>
          <p14:tracePt t="41013" x="3313113" y="4500563"/>
          <p14:tracePt t="41028" x="3348038" y="4491038"/>
          <p14:tracePt t="41046" x="3357563" y="4483100"/>
          <p14:tracePt t="41064" x="3394075" y="4446588"/>
          <p14:tracePt t="41080" x="3411538" y="4429125"/>
          <p14:tracePt t="41080" x="3419475" y="4419600"/>
          <p14:tracePt t="41098" x="3438525" y="4384675"/>
          <p14:tracePt t="41114" x="3473450" y="4340225"/>
          <p14:tracePt t="41130" x="3527425" y="4286250"/>
          <p14:tracePt t="41148" x="3544888" y="4251325"/>
          <p14:tracePt t="41163" x="3554413" y="4232275"/>
          <p14:tracePt t="41181" x="3571875" y="4214813"/>
          <p14:tracePt t="41196" x="3571875" y="4205288"/>
          <p14:tracePt t="41310" x="3589338" y="4205288"/>
          <p14:tracePt t="41322" x="3589338" y="4187825"/>
          <p14:tracePt t="41334" x="3608388" y="4187825"/>
          <p14:tracePt t="41336" x="3625850" y="4170363"/>
          <p14:tracePt t="41345" x="3633788" y="4170363"/>
          <p14:tracePt t="41363" x="3670300" y="4170363"/>
          <p14:tracePt t="41380" x="3732213" y="4152900"/>
          <p14:tracePt t="41396" x="3803650" y="4152900"/>
          <p14:tracePt t="41412" x="3875088" y="4133850"/>
          <p14:tracePt t="41431" x="3929063" y="4133850"/>
          <p14:tracePt t="41446" x="3973513" y="4133850"/>
          <p14:tracePt t="41446" x="3983038" y="4125913"/>
          <p14:tracePt t="41466" x="4037013" y="4116388"/>
          <p14:tracePt t="41481" x="4054475" y="4098925"/>
          <p14:tracePt t="41496" x="4098925" y="4081463"/>
          <p14:tracePt t="41514" x="4170363" y="4054475"/>
          <p14:tracePt t="41531" x="4224338" y="4010025"/>
          <p14:tracePt t="41547" x="4295775" y="3990975"/>
          <p14:tracePt t="41563" x="4394200" y="3929063"/>
          <p14:tracePt t="41582" x="4483100" y="3902075"/>
          <p14:tracePt t="41597" x="4581525" y="3894138"/>
          <p14:tracePt t="41597" x="4589463" y="3894138"/>
          <p14:tracePt t="41615" x="4867275" y="3875088"/>
          <p14:tracePt t="41631" x="4894263" y="3875088"/>
          <p14:tracePt t="41647" x="4911725" y="3875088"/>
          <p14:tracePt t="41879" x="4919663" y="3875088"/>
          <p14:tracePt t="41881" x="4929188" y="3875088"/>
          <p14:tracePt t="41891" x="4956175" y="3884613"/>
          <p14:tracePt t="41896" x="5018088" y="3902075"/>
          <p14:tracePt t="41912" x="5089525" y="3929063"/>
          <p14:tracePt t="41929" x="5160963" y="3938588"/>
          <p14:tracePt t="41945" x="5224463" y="3938588"/>
          <p14:tracePt t="41962" x="5251450" y="3938588"/>
          <p14:tracePt t="41978" x="5268913" y="3938588"/>
          <p14:tracePt t="42030" x="0" y="0"/>
        </p14:tracePtLst>
        <p14:tracePtLst>
          <p14:tracePt t="47856" x="5965825" y="3589338"/>
          <p14:tracePt t="48391" x="5965825" y="3608388"/>
          <p14:tracePt t="48399" x="5965825" y="3643313"/>
          <p14:tracePt t="48407" x="5965825" y="3670300"/>
          <p14:tracePt t="48416" x="5965825" y="3732213"/>
          <p14:tracePt t="48433" x="5956300" y="3768725"/>
          <p14:tracePt t="48449" x="5919788" y="3822700"/>
          <p14:tracePt t="48466" x="5867400" y="3867150"/>
          <p14:tracePt t="48483" x="5822950" y="3902075"/>
          <p14:tracePt t="48501" x="5768975" y="3919538"/>
          <p14:tracePt t="48517" x="5724525" y="3938588"/>
          <p14:tracePt t="48534" x="5688013" y="3938588"/>
          <p14:tracePt t="48550" x="5680075" y="3938588"/>
          <p14:tracePt t="48567" x="5670550" y="3938588"/>
          <p14:tracePt t="48584" x="5653088" y="3938588"/>
          <p14:tracePt t="48623" x="5643563" y="3938588"/>
          <p14:tracePt t="48633" x="5626100" y="3929063"/>
          <p14:tracePt t="48637" x="5608638" y="3902075"/>
          <p14:tracePt t="48651" x="5608638" y="3840163"/>
          <p14:tracePt t="48668" x="5581650" y="3768725"/>
          <p14:tracePt t="48683" x="5581650" y="3697288"/>
          <p14:tracePt t="48700" x="5581650" y="3643313"/>
          <p14:tracePt t="48717" x="5581650" y="3608388"/>
          <p14:tracePt t="48734" x="5643563" y="3536950"/>
          <p14:tracePt t="48752" x="5697538" y="3500438"/>
          <p14:tracePt t="48767" x="5741988" y="3465513"/>
          <p14:tracePt t="48767" x="5741988" y="3455988"/>
          <p14:tracePt t="48784" x="5786438" y="3411538"/>
          <p14:tracePt t="48800" x="5857875" y="3394075"/>
          <p14:tracePt t="48818" x="5884863" y="3375025"/>
          <p14:tracePt t="48833" x="5919788" y="3357563"/>
          <p14:tracePt t="48850" x="5938838" y="3357563"/>
          <p14:tracePt t="48867" x="5973763" y="3340100"/>
          <p14:tracePt t="48883" x="5983288" y="3340100"/>
          <p14:tracePt t="48900" x="6037263" y="3340100"/>
          <p14:tracePt t="48917" x="6054725" y="3340100"/>
          <p14:tracePt t="48933" x="6089650" y="3340100"/>
          <p14:tracePt t="48950" x="6143625" y="3340100"/>
          <p14:tracePt t="48966" x="6161088" y="3340100"/>
          <p14:tracePt t="48983" x="6197600" y="3340100"/>
          <p14:tracePt t="49000" x="6205538" y="3340100"/>
          <p14:tracePt t="49000" x="6224588" y="3340100"/>
          <p14:tracePt t="49017" x="6242050" y="3340100"/>
          <p14:tracePt t="49033" x="6259513" y="3348038"/>
          <p14:tracePt t="49050" x="6286500" y="3375025"/>
          <p14:tracePt t="49066" x="6323013" y="3465513"/>
          <p14:tracePt t="49083" x="6340475" y="3517900"/>
          <p14:tracePt t="49100" x="6340475" y="3562350"/>
          <p14:tracePt t="49116" x="6340475" y="3608388"/>
          <p14:tracePt t="49133" x="6340475" y="3652838"/>
          <p14:tracePt t="49151" x="6340475" y="3687763"/>
          <p14:tracePt t="49167" x="6303963" y="3741738"/>
          <p14:tracePt t="49167" x="6303963" y="3759200"/>
          <p14:tracePt t="49186" x="6286500" y="3776663"/>
          <p14:tracePt t="49201" x="6242050" y="3795713"/>
          <p14:tracePt t="49217" x="6188075" y="3830638"/>
          <p14:tracePt t="49235" x="6170613" y="3840163"/>
          <p14:tracePt t="49250" x="6126163" y="3840163"/>
          <p14:tracePt t="49267" x="6108700" y="3857625"/>
          <p14:tracePt t="49284" x="6089650" y="3857625"/>
          <p14:tracePt t="49330" x="6072188" y="3857625"/>
          <p14:tracePt t="49352" x="6062663" y="3857625"/>
          <p14:tracePt t="49374" x="6045200" y="3857625"/>
          <p14:tracePt t="49421" x="6037263" y="3857625"/>
          <p14:tracePt t="49424" x="6027738" y="3857625"/>
          <p14:tracePt t="49433" x="6010275" y="3848100"/>
          <p14:tracePt t="49435" x="5973763" y="3795713"/>
          <p14:tracePt t="49450" x="5929313" y="3759200"/>
          <p14:tracePt t="49468" x="5884863" y="3705225"/>
          <p14:tracePt t="49484" x="5875338" y="3652838"/>
          <p14:tracePt t="49501" x="5875338" y="3616325"/>
          <p14:tracePt t="49517" x="5875338" y="3581400"/>
          <p14:tracePt t="49533" x="5875338" y="3544888"/>
          <p14:tracePt t="49533" x="5875338" y="3536950"/>
          <p14:tracePt t="49552" x="5875338" y="3517900"/>
          <p14:tracePt t="49586" x="5875338" y="3509963"/>
          <p14:tracePt t="49600" x="5884863" y="3473450"/>
          <p14:tracePt t="49617" x="5902325" y="3455988"/>
          <p14:tracePt t="49620" x="5919788" y="3438525"/>
          <p14:tracePt t="49636" x="5946775" y="3438525"/>
          <p14:tracePt t="49650" x="6010275" y="3419475"/>
          <p14:tracePt t="49667" x="6089650" y="3419475"/>
          <p14:tracePt t="49684" x="6153150" y="3419475"/>
          <p14:tracePt t="49701" x="6215063" y="3419475"/>
          <p14:tracePt t="49718" x="6313488" y="3419475"/>
          <p14:tracePt t="49734" x="6340475" y="3419475"/>
          <p14:tracePt t="49750" x="6357938" y="3419475"/>
          <p14:tracePt t="50416" x="6357938" y="3429000"/>
          <p14:tracePt t="50420" x="6357938" y="3473450"/>
          <p14:tracePt t="50424" x="6357938" y="3554413"/>
          <p14:tracePt t="50436" x="6357938" y="3697288"/>
          <p14:tracePt t="50436" x="6357938" y="3705225"/>
          <p14:tracePt t="50452" x="6348413" y="3822700"/>
          <p14:tracePt t="50468" x="6348413" y="3946525"/>
          <p14:tracePt t="50485" x="6348413" y="4017963"/>
          <p14:tracePt t="50501" x="6348413" y="4062413"/>
          <p14:tracePt t="50517" x="6348413" y="4116388"/>
          <p14:tracePt t="50517" x="6357938" y="4125913"/>
          <p14:tracePt t="50536" x="6367463" y="4125913"/>
          <p14:tracePt t="50551" x="6394450" y="4152900"/>
          <p14:tracePt t="50567" x="6446838" y="4197350"/>
          <p14:tracePt t="50585" x="6537325" y="4205288"/>
          <p14:tracePt t="50601" x="6572250" y="4205288"/>
          <p14:tracePt t="50618" x="6608763" y="4205288"/>
          <p14:tracePt t="50654" x="6634163" y="4205288"/>
          <p14:tracePt t="50657" x="6661150" y="4205288"/>
          <p14:tracePt t="50668" x="6715125" y="4205288"/>
          <p14:tracePt t="50685" x="6742113" y="4187825"/>
          <p14:tracePt t="50701" x="6786563" y="4152900"/>
          <p14:tracePt t="50718" x="6840538" y="4098925"/>
          <p14:tracePt t="50718" x="6848475" y="4081463"/>
          <p14:tracePt t="50737" x="6929438" y="4010025"/>
          <p14:tracePt t="50751" x="7045325" y="3902075"/>
          <p14:tracePt t="50768" x="7143750" y="3822700"/>
          <p14:tracePt t="50785" x="7205663" y="3741738"/>
          <p14:tracePt t="50801" x="7277100" y="3660775"/>
          <p14:tracePt t="50818" x="7304088" y="3598863"/>
          <p14:tracePt t="50834" x="7348538" y="3536950"/>
          <p14:tracePt t="50852" x="7367588" y="3490913"/>
          <p14:tracePt t="50867" x="7402513" y="3455988"/>
          <p14:tracePt t="50885" x="7439025" y="3411538"/>
          <p14:tracePt t="50902" x="7456488" y="3357563"/>
          <p14:tracePt t="50918" x="7483475" y="3303588"/>
          <p14:tracePt t="50935" x="7518400" y="3259138"/>
          <p14:tracePt t="50952" x="7554913" y="3214688"/>
          <p14:tracePt t="50968" x="7554913" y="3179763"/>
          <p14:tracePt t="51015" x="7554913" y="3160713"/>
          <p14:tracePt t="51124" x="7562850" y="3089275"/>
          <p14:tracePt t="51127" x="7545388" y="3081338"/>
          <p14:tracePt t="51131" x="7385050" y="3108325"/>
          <p14:tracePt t="51141" x="7313613" y="3116263"/>
          <p14:tracePt t="51151" x="7188200" y="3160713"/>
          <p14:tracePt t="51169" x="7134225" y="3160713"/>
          <p14:tracePt t="51347" x="7143750" y="3160713"/>
          <p14:tracePt t="51351" x="7161213" y="3160713"/>
          <p14:tracePt t="51367" x="7215188" y="3160713"/>
          <p14:tracePt t="51371" x="7286625" y="3170238"/>
          <p14:tracePt t="51371" x="7296150" y="3170238"/>
          <p14:tracePt t="51385" x="7367588" y="3170238"/>
          <p14:tracePt t="51401" x="7412038" y="3170238"/>
          <p14:tracePt t="51417" x="7446963" y="3170238"/>
          <p14:tracePt t="51434" x="7456488" y="3170238"/>
          <p14:tracePt t="51519" x="7419975" y="3187700"/>
          <p14:tracePt t="51520" x="7412038" y="3197225"/>
          <p14:tracePt t="51523" x="7348538" y="3241675"/>
          <p14:tracePt t="51538" x="7251700" y="3313113"/>
          <p14:tracePt t="51552" x="7153275" y="3402013"/>
          <p14:tracePt t="51568" x="7108825" y="3438525"/>
          <p14:tracePt t="51585" x="7089775" y="3465513"/>
          <p14:tracePt t="51744" x="7099300" y="3455988"/>
          <p14:tracePt t="51747" x="7099300" y="3446463"/>
          <p14:tracePt t="51750" x="7108825" y="3446463"/>
          <p14:tracePt t="51751" x="7188200" y="3357563"/>
          <p14:tracePt t="51769" x="7251700" y="3295650"/>
          <p14:tracePt t="51769" x="7259638" y="3295650"/>
          <p14:tracePt t="51784" x="7304088" y="3251200"/>
          <p14:tracePt t="51800" x="7331075" y="3179763"/>
          <p14:tracePt t="51817" x="7367588" y="3133725"/>
          <p14:tracePt t="51836" x="7367588" y="3089275"/>
          <p14:tracePt t="51852" x="7367588" y="3071813"/>
          <p14:tracePt t="51869" x="7385050" y="3071813"/>
          <p14:tracePt t="52002" x="7385050" y="3081338"/>
          <p14:tracePt t="52015" x="7375525" y="3098800"/>
          <p14:tracePt t="52016" x="7375525" y="3133725"/>
          <p14:tracePt t="52025" x="7323138" y="3241675"/>
          <p14:tracePt t="52034" x="7259638" y="3375025"/>
          <p14:tracePt t="52052" x="7215188" y="3500438"/>
          <p14:tracePt t="52069" x="7153275" y="3616325"/>
          <p14:tracePt t="52085" x="7037388" y="3705225"/>
          <p14:tracePt t="52102" x="6965950" y="3768725"/>
          <p14:tracePt t="52102" x="6965950" y="3786188"/>
          <p14:tracePt t="52102" x="6946900" y="3795713"/>
          <p14:tracePt t="52123" x="6894513" y="3813175"/>
          <p14:tracePt t="52135" x="6813550" y="3830638"/>
          <p14:tracePt t="52152" x="6796088" y="3830638"/>
          <p14:tracePt t="52168" x="6777038" y="3830638"/>
          <p14:tracePt t="52494" x="6769100" y="3830638"/>
          <p14:tracePt t="52506" x="6751638" y="3830638"/>
          <p14:tracePt t="52517" x="6742113" y="3830638"/>
          <p14:tracePt t="52520" x="6715125" y="3830638"/>
          <p14:tracePt t="52535" x="6688138" y="3840163"/>
          <p14:tracePt t="52551" x="6653213" y="3857625"/>
          <p14:tracePt t="52568" x="6626225" y="3867150"/>
          <p14:tracePt t="52585" x="6608763" y="3875088"/>
          <p14:tracePt t="52753" x="6643688" y="3875088"/>
          <p14:tracePt t="52754" x="6670675" y="3894138"/>
          <p14:tracePt t="52758" x="6751638" y="3911600"/>
          <p14:tracePt t="52768" x="6858000" y="3929063"/>
          <p14:tracePt t="52785" x="6956425" y="3929063"/>
          <p14:tracePt t="52802" x="7027863" y="3929063"/>
          <p14:tracePt t="52819" x="7062788" y="3929063"/>
          <p14:tracePt t="52836" x="7089775" y="3929063"/>
          <p14:tracePt t="52853" x="7099300" y="3929063"/>
          <p14:tracePt t="52978" x="7108825" y="3929063"/>
          <p14:tracePt t="52989" x="7134225" y="3929063"/>
          <p14:tracePt t="52993" x="7161213" y="3929063"/>
          <p14:tracePt t="52993" x="7170738" y="3929063"/>
          <p14:tracePt t="53005" x="7188200" y="3929063"/>
          <p14:tracePt t="53019" x="7224713" y="3929063"/>
          <p14:tracePt t="53034" x="7242175" y="3919538"/>
          <p14:tracePt t="53052" x="7251700" y="3902075"/>
          <p14:tracePt t="53068" x="7269163" y="3902075"/>
          <p14:tracePt t="53085" x="7269163" y="3884613"/>
          <p14:tracePt t="54438" x="7296150" y="3884613"/>
          <p14:tracePt t="54440" x="7304088" y="3884613"/>
          <p14:tracePt t="54442" x="7367588" y="3884613"/>
          <p14:tracePt t="54451" x="7439025" y="3884613"/>
          <p14:tracePt t="54467" x="7456488" y="3884613"/>
          <p14:tracePt t="54484" x="7473950" y="3884613"/>
          <p14:tracePt t="54701" x="7491413" y="3884613"/>
          <p14:tracePt t="54710" x="7500938" y="3884613"/>
          <p14:tracePt t="54711" x="7545388" y="3875088"/>
          <p14:tracePt t="54718" x="7670800" y="3857625"/>
          <p14:tracePt t="54736" x="7769225" y="3857625"/>
          <p14:tracePt t="54752" x="7867650" y="3840163"/>
          <p14:tracePt t="54769" x="7929563" y="3840163"/>
          <p14:tracePt t="54785" x="7947025" y="3840163"/>
          <p14:tracePt t="55638" x="7991475" y="3840163"/>
          <p14:tracePt t="55641" x="8010525" y="3840163"/>
          <p14:tracePt t="55643" x="8054975" y="3840163"/>
          <p14:tracePt t="55652" x="8153400" y="3840163"/>
          <p14:tracePt t="55669" x="8188325" y="3840163"/>
          <p14:tracePt t="55686" x="8242300" y="3822700"/>
          <p14:tracePt t="55702" x="8259763" y="3822700"/>
          <p14:tracePt t="55719" x="8269288" y="3803650"/>
          <p14:tracePt t="55893" x="8269288" y="3776663"/>
          <p14:tracePt t="55896" x="8269288" y="3768725"/>
          <p14:tracePt t="55908" x="8286750" y="3741738"/>
          <p14:tracePt t="55924" x="8286750" y="3724275"/>
          <p14:tracePt t="55939" x="8304213" y="3705225"/>
          <p14:tracePt t="55941" x="8304213" y="3697288"/>
          <p14:tracePt t="55952" x="8323263" y="3679825"/>
          <p14:tracePt t="55991" x="8323263" y="3660775"/>
          <p14:tracePt t="56004" x="8331200" y="3652838"/>
          <p14:tracePt t="56005" x="8340725" y="3643313"/>
          <p14:tracePt t="56018" x="8340725" y="3625850"/>
          <p14:tracePt t="56034" x="8340725" y="3598863"/>
          <p14:tracePt t="56052" x="8340725" y="3571875"/>
          <p14:tracePt t="56069" x="8340725" y="3517900"/>
          <p14:tracePt t="56085" x="8340725" y="3465513"/>
          <p14:tracePt t="56102" x="8331200" y="3438525"/>
          <p14:tracePt t="56118" x="8304213" y="3367088"/>
          <p14:tracePt t="56136" x="8286750" y="3348038"/>
          <p14:tracePt t="56151" x="8269288" y="3330575"/>
          <p14:tracePt t="56169" x="8269288" y="3313113"/>
          <p14:tracePt t="56185" x="8269288" y="3286125"/>
          <p14:tracePt t="56365" x="8304213" y="3286125"/>
          <p14:tracePt t="56367" x="8348663" y="3286125"/>
          <p14:tracePt t="56376" x="8412163" y="3286125"/>
          <p14:tracePt t="56385" x="8501063" y="3286125"/>
          <p14:tracePt t="56402" x="8562975" y="3286125"/>
          <p14:tracePt t="56419" x="8589963" y="3286125"/>
          <p14:tracePt t="56436" x="8634413" y="3286125"/>
          <p14:tracePt t="56453" x="8670925" y="3286125"/>
          <p14:tracePt t="56470" x="8724900" y="3303588"/>
          <p14:tracePt t="56487" x="8786813" y="3322638"/>
          <p14:tracePt t="56503" x="8831263" y="3348038"/>
          <p14:tracePt t="56520" x="8848725" y="3357563"/>
          <p14:tracePt t="56535" x="8848725" y="3375025"/>
          <p14:tracePt t="56553" x="8885238" y="3402013"/>
          <p14:tracePt t="56569" x="8929688" y="3465513"/>
          <p14:tracePt t="56586" x="8956675" y="3517900"/>
          <p14:tracePt t="56603" x="8974138" y="3589338"/>
          <p14:tracePt t="56622" x="8974138" y="3625850"/>
          <p14:tracePt t="56636" x="8974138" y="3652838"/>
          <p14:tracePt t="56653" x="8974138" y="3679825"/>
          <p14:tracePt t="56670" x="8966200" y="3741738"/>
          <p14:tracePt t="56670" x="8966200" y="3759200"/>
          <p14:tracePt t="56687" x="8939213" y="3813175"/>
          <p14:tracePt t="56703" x="8894763" y="3867150"/>
          <p14:tracePt t="56720" x="8858250" y="3902075"/>
          <p14:tracePt t="56736" x="8813800" y="3946525"/>
          <p14:tracePt t="56753" x="8742363" y="3983038"/>
          <p14:tracePt t="56769" x="8688388" y="4010025"/>
          <p14:tracePt t="56787" x="8626475" y="4010025"/>
          <p14:tracePt t="56803" x="8589963" y="4027488"/>
          <p14:tracePt t="56819" x="8537575" y="4027488"/>
          <p14:tracePt t="56837" x="8491538" y="4027488"/>
          <p14:tracePt t="56853" x="8456613" y="4027488"/>
          <p14:tracePt t="56870" x="8429625" y="4017963"/>
          <p14:tracePt t="56886" x="8402638" y="4010025"/>
          <p14:tracePt t="56903" x="8367713" y="3990975"/>
          <p14:tracePt t="56919" x="8348663" y="3973513"/>
          <p14:tracePt t="56936" x="8331200" y="3956050"/>
          <p14:tracePt t="56975" x="8313738" y="3956050"/>
          <p14:tracePt t="56998" x="8304213" y="3919538"/>
          <p14:tracePt t="57000" x="8304213" y="3902075"/>
          <p14:tracePt t="57008" x="8304213" y="3875088"/>
          <p14:tracePt t="57019" x="8286750" y="3822700"/>
          <p14:tracePt t="57036" x="8286750" y="3795713"/>
          <p14:tracePt t="57052" x="8286750" y="3751263"/>
          <p14:tracePt t="57069" x="8286750" y="3724275"/>
          <p14:tracePt t="57086" x="8286750" y="3697288"/>
          <p14:tracePt t="57102" x="8286750" y="3679825"/>
          <p14:tracePt t="57119" x="8286750" y="3633788"/>
          <p14:tracePt t="57136" x="8286750" y="3616325"/>
          <p14:tracePt t="57152" x="8286750" y="3589338"/>
          <p14:tracePt t="57169" x="8286750" y="3571875"/>
          <p14:tracePt t="57186" x="8286750" y="3554413"/>
          <p14:tracePt t="57202" x="8286750" y="3517900"/>
          <p14:tracePt t="57220" x="8286750" y="3509963"/>
          <p14:tracePt t="57237" x="8286750" y="3473450"/>
          <p14:tracePt t="57254" x="8286750" y="3455988"/>
          <p14:tracePt t="57270" x="8286750" y="3438525"/>
          <p14:tracePt t="57286" x="8286750" y="3429000"/>
          <p14:tracePt t="57303" x="8286750" y="3411538"/>
          <p14:tracePt t="57347" x="8286750" y="3394075"/>
          <p14:tracePt t="57367" x="8286750" y="3384550"/>
          <p14:tracePt t="57375" x="8286750" y="3375025"/>
          <p14:tracePt t="57394" x="8313738" y="3367088"/>
          <p14:tracePt t="57396" x="8340725" y="3367088"/>
          <p14:tracePt t="57403" x="8394700" y="3367088"/>
          <p14:tracePt t="57419" x="8483600" y="3367088"/>
          <p14:tracePt t="57436" x="8562975" y="3367088"/>
          <p14:tracePt t="57452" x="8653463" y="3367088"/>
          <p14:tracePt t="57470" x="8705850" y="3375025"/>
          <p14:tracePt t="57486" x="8724900" y="3375025"/>
          <p14:tracePt t="57522" x="8742363" y="3375025"/>
          <p14:tracePt t="57638" x="8742363" y="3394075"/>
          <p14:tracePt t="57651" x="8742363" y="3411538"/>
          <p14:tracePt t="57652" x="8724900" y="3446463"/>
          <p14:tracePt t="57660" x="8724900" y="3490913"/>
          <p14:tracePt t="57674" x="8705850" y="3544888"/>
          <p14:tracePt t="57687" x="8670925" y="3616325"/>
          <p14:tracePt t="57704" x="8643938" y="3643313"/>
          <p14:tracePt t="57720" x="8609013" y="3660775"/>
          <p14:tracePt t="57736" x="8582025" y="3679825"/>
          <p14:tracePt t="57754" x="8562975" y="3697288"/>
          <p14:tracePt t="57771" x="8518525" y="3705225"/>
          <p14:tracePt t="57787" x="8483600" y="3732213"/>
          <p14:tracePt t="57804" x="8447088" y="3751263"/>
          <p14:tracePt t="57820" x="8412163" y="3759200"/>
          <p14:tracePt t="57836" x="8402638" y="3776663"/>
          <p14:tracePt t="57853" x="8375650" y="3776663"/>
          <p14:tracePt t="57870" x="8348663" y="3776663"/>
          <p14:tracePt t="60506" x="8340725" y="3776663"/>
          <p14:tracePt t="60508" x="8323263" y="3776663"/>
          <p14:tracePt t="60514" x="8304213" y="3776663"/>
          <p14:tracePt t="60522" x="8251825" y="3751263"/>
          <p14:tracePt t="60522" x="8224838" y="3732213"/>
          <p14:tracePt t="60537" x="8170863" y="3705225"/>
          <p14:tracePt t="60554" x="8134350" y="3687763"/>
          <p14:tracePt t="60626" x="8134350" y="3652838"/>
          <p14:tracePt t="60638" x="8134350" y="3633788"/>
          <p14:tracePt t="60645" x="8134350" y="3616325"/>
          <p14:tracePt t="60670" x="8134350" y="3608388"/>
          <p14:tracePt t="60672" x="8134350" y="3598863"/>
          <p14:tracePt t="60686" x="8134350" y="3589338"/>
          <p14:tracePt t="60721" x="8126413" y="3589338"/>
          <p14:tracePt t="60847" x="8126413" y="3608388"/>
          <p14:tracePt t="60850" x="8126413" y="3616325"/>
          <p14:tracePt t="60854" x="8126413" y="3660775"/>
          <p14:tracePt t="60871" x="8126413" y="3670300"/>
          <p14:tracePt t="60888" x="8126413" y="3697288"/>
          <p14:tracePt t="60905" x="8108950" y="3724275"/>
          <p14:tracePt t="60921" x="8089900" y="3751263"/>
          <p14:tracePt t="60939" x="8089900" y="3768725"/>
          <p14:tracePt t="60955" x="8054975" y="3803650"/>
          <p14:tracePt t="60955" x="8045450" y="3813175"/>
          <p14:tracePt t="60973" x="8037513" y="3830638"/>
          <p14:tracePt t="60988" x="8018463" y="3867150"/>
          <p14:tracePt t="61005" x="7991475" y="3894138"/>
          <p14:tracePt t="61022" x="7983538" y="3929063"/>
          <p14:tracePt t="61038" x="7947025" y="3965575"/>
          <p14:tracePt t="61055" x="7929563" y="3990975"/>
          <p14:tracePt t="61071" x="7902575" y="4017963"/>
          <p14:tracePt t="61089" x="7875588" y="4044950"/>
          <p14:tracePt t="61105" x="7867650" y="4062413"/>
          <p14:tracePt t="61121" x="7831138" y="4071938"/>
          <p14:tracePt t="61139" x="7813675" y="4071938"/>
          <p14:tracePt t="61154" x="7796213" y="4089400"/>
          <p14:tracePt t="61171" x="7786688" y="4108450"/>
          <p14:tracePt t="61189" x="7769225" y="4108450"/>
          <p14:tracePt t="61323" x="7769225" y="4089400"/>
          <p14:tracePt t="61324" x="7769225" y="4081463"/>
          <p14:tracePt t="61327" x="7769225" y="4037013"/>
          <p14:tracePt t="61327" x="7769225" y="4027488"/>
          <p14:tracePt t="61338" x="7742238" y="3965575"/>
          <p14:tracePt t="61353" x="7724775" y="3894138"/>
          <p14:tracePt t="61371" x="7705725" y="3875088"/>
          <p14:tracePt t="61674" x="7715250" y="3875088"/>
          <p14:tracePt t="61696" x="7724775" y="3857625"/>
          <p14:tracePt t="61698" x="7742238" y="3857625"/>
          <p14:tracePt t="61700" x="7751763" y="3857625"/>
          <p14:tracePt t="61704" x="7796213" y="3848100"/>
          <p14:tracePt t="61721" x="7823200" y="3848100"/>
          <p14:tracePt t="61738" x="7867650" y="3830638"/>
          <p14:tracePt t="61756" x="7885113" y="3813175"/>
          <p14:tracePt t="61771" x="7902575" y="3813175"/>
          <p14:tracePt t="61932" x="7875588" y="3813175"/>
          <p14:tracePt t="61935" x="7831138" y="3813175"/>
          <p14:tracePt t="61938" x="7688263" y="3830638"/>
          <p14:tracePt t="61944" x="7473950" y="3875088"/>
          <p14:tracePt t="61954" x="7062788" y="4037013"/>
          <p14:tracePt t="61970" x="6680200" y="4152900"/>
          <p14:tracePt t="61970" x="6608763" y="4187825"/>
          <p14:tracePt t="61990" x="6340475" y="4251325"/>
          <p14:tracePt t="62005" x="6045200" y="4303713"/>
          <p14:tracePt t="62022" x="5840413" y="4375150"/>
          <p14:tracePt t="62022" x="5813425" y="4375150"/>
          <p14:tracePt t="62040" x="5616575" y="4411663"/>
          <p14:tracePt t="62056" x="5411788" y="4446588"/>
          <p14:tracePt t="62056" x="5402263" y="4446588"/>
          <p14:tracePt t="62073" x="5276850" y="4446588"/>
          <p14:tracePt t="62089" x="5108575" y="4473575"/>
          <p14:tracePt t="62106" x="4929188" y="4518025"/>
          <p14:tracePt t="62106" x="4894263" y="4527550"/>
          <p14:tracePt t="62123" x="4768850" y="4545013"/>
          <p14:tracePt t="62138" x="4581525" y="4589463"/>
          <p14:tracePt t="62155" x="4357688" y="4633913"/>
          <p14:tracePt t="62172" x="4160838" y="4679950"/>
          <p14:tracePt t="62188" x="4000500" y="4705350"/>
          <p14:tracePt t="62188" x="3990975" y="4705350"/>
          <p14:tracePt t="62206" x="3894138" y="4714875"/>
          <p14:tracePt t="62222" x="3830638" y="4714875"/>
          <p14:tracePt t="62222" x="3830638" y="4724400"/>
          <p14:tracePt t="62240" x="3768725" y="4732338"/>
          <p14:tracePt t="62256" x="3724275" y="4732338"/>
          <p14:tracePt t="62273" x="3571875" y="4759325"/>
          <p14:tracePt t="62289" x="3490913" y="4776788"/>
          <p14:tracePt t="62305" x="3402013" y="4776788"/>
          <p14:tracePt t="62305" x="3394075" y="4786313"/>
          <p14:tracePt t="62323" x="3322638" y="4795838"/>
          <p14:tracePt t="62339" x="3241675" y="4822825"/>
          <p14:tracePt t="62356" x="3214688" y="4840288"/>
          <p14:tracePt t="62372" x="3160713" y="4840288"/>
          <p14:tracePt t="62389" x="3089275" y="4884738"/>
          <p14:tracePt t="62406" x="3027363" y="4902200"/>
          <p14:tracePt t="62423" x="2946400" y="4929188"/>
          <p14:tracePt t="62439" x="2901950" y="4938713"/>
          <p14:tracePt t="62455" x="2867025" y="4973638"/>
          <p14:tracePt t="62472" x="2840038" y="4991100"/>
          <p14:tracePt t="62490" x="2822575" y="4991100"/>
          <p14:tracePt t="62848" x="2830513" y="4991100"/>
          <p14:tracePt t="62855" x="2874963" y="4991100"/>
          <p14:tracePt t="62856" x="2901950" y="4983163"/>
          <p14:tracePt t="62861" x="2990850" y="4973638"/>
          <p14:tracePt t="62872" x="3205163" y="4929188"/>
          <p14:tracePt t="62872" x="3232150" y="4929188"/>
          <p14:tracePt t="62888" x="3598863" y="4867275"/>
          <p14:tracePt t="62905" x="4027488" y="4795838"/>
          <p14:tracePt t="62922" x="4402138" y="4751388"/>
          <p14:tracePt t="62922" x="4446588" y="4751388"/>
          <p14:tracePt t="62939" x="4786313" y="4714875"/>
          <p14:tracePt t="62955" x="4973638" y="4697413"/>
          <p14:tracePt t="62972" x="5108575" y="4697413"/>
          <p14:tracePt t="62988" x="5232400" y="4679950"/>
          <p14:tracePt t="63005" x="5357813" y="4643438"/>
          <p14:tracePt t="63021" x="5500688" y="4598988"/>
          <p14:tracePt t="63038" x="5643563" y="4545013"/>
          <p14:tracePt t="63055" x="5822950" y="4483100"/>
          <p14:tracePt t="63071" x="5991225" y="4419600"/>
          <p14:tracePt t="63088" x="6116638" y="4375150"/>
          <p14:tracePt t="63105" x="6205538" y="4322763"/>
          <p14:tracePt t="63122" x="6313488" y="4268788"/>
          <p14:tracePt t="63138" x="6375400" y="4251325"/>
          <p14:tracePt t="63155" x="6438900" y="4224338"/>
          <p14:tracePt t="63172" x="6518275" y="4170363"/>
          <p14:tracePt t="63188" x="6562725" y="4133850"/>
          <p14:tracePt t="63206" x="6608763" y="4098925"/>
          <p14:tracePt t="63222" x="6670675" y="4017963"/>
          <p14:tracePt t="63222" x="6680200" y="4017963"/>
          <p14:tracePt t="63240" x="6742113" y="3946525"/>
          <p14:tracePt t="63256" x="6796088" y="3884613"/>
          <p14:tracePt t="63272" x="6875463" y="3822700"/>
          <p14:tracePt t="63289" x="6875463" y="3786188"/>
          <p14:tracePt t="63306" x="6902450" y="3759200"/>
          <p14:tracePt t="63322" x="6929438" y="3732213"/>
          <p14:tracePt t="63340" x="6956425" y="3705225"/>
          <p14:tracePt t="63378" x="6973888" y="3687763"/>
          <p14:tracePt t="63402" x="6973888" y="3670300"/>
          <p14:tracePt t="63568" x="6965950" y="3679825"/>
          <p14:tracePt t="63615" x="6965950" y="3697288"/>
          <p14:tracePt t="64100" x="6965950" y="3705225"/>
          <p14:tracePt t="64125" x="6965950" y="3724275"/>
          <p14:tracePt t="64136" x="6965950" y="3741738"/>
          <p14:tracePt t="64138" x="6965950" y="3751263"/>
          <p14:tracePt t="64146" x="6965950" y="3776663"/>
          <p14:tracePt t="64155" x="6973888" y="3822700"/>
          <p14:tracePt t="64171" x="6991350" y="3884613"/>
          <p14:tracePt t="64189" x="7027863" y="3938588"/>
          <p14:tracePt t="64205" x="7089775" y="4000500"/>
          <p14:tracePt t="64223" x="7116763" y="4044950"/>
          <p14:tracePt t="64240" x="7180263" y="4089400"/>
          <p14:tracePt t="64256" x="7242175" y="4133850"/>
          <p14:tracePt t="64273" x="7286625" y="4170363"/>
          <p14:tracePt t="64289" x="7323138" y="4205288"/>
          <p14:tracePt t="64307" x="7358063" y="4224338"/>
          <p14:tracePt t="64323" x="7375525" y="4241800"/>
          <p14:tracePt t="64359" x="7385050" y="4241800"/>
          <p14:tracePt t="64612" x="7402513" y="4251325"/>
          <p14:tracePt t="64623" x="7402513" y="4232275"/>
          <p14:tracePt t="64628" x="7402513" y="4205288"/>
          <p14:tracePt t="64630" x="7402513" y="4160838"/>
          <p14:tracePt t="64639" x="7358063" y="4081463"/>
          <p14:tracePt t="64657" x="7323138" y="4000500"/>
          <p14:tracePt t="64674" x="7323138" y="3946525"/>
          <p14:tracePt t="64690" x="7323138" y="3919538"/>
          <p14:tracePt t="64707" x="7323138" y="3902075"/>
          <p14:tracePt t="65225" x="7277100" y="3875088"/>
          <p14:tracePt t="65230" x="7251700" y="3875088"/>
          <p14:tracePt t="65239" x="7242175" y="3875088"/>
          <p14:tracePt t="65256" x="7224713" y="3875088"/>
          <p14:tracePt t="65414" x="7215188" y="3875088"/>
          <p14:tracePt t="65417" x="7197725" y="3875088"/>
          <p14:tracePt t="65418" x="7188200" y="3875088"/>
          <p14:tracePt t="65422" x="7153275" y="3875088"/>
          <p14:tracePt t="65441" x="7143750" y="3875088"/>
          <p14:tracePt t="65456" x="7126288" y="3875088"/>
          <p14:tracePt t="65533" x="7134225" y="3875088"/>
          <p14:tracePt t="65543" x="7153275" y="3875088"/>
          <p14:tracePt t="65544" x="7161213" y="3875088"/>
          <p14:tracePt t="65555" x="7197725" y="3875088"/>
          <p14:tracePt t="65573" x="7232650" y="3875088"/>
          <p14:tracePt t="65590" x="7259638" y="3875088"/>
          <p14:tracePt t="65606" x="7323138" y="3875088"/>
          <p14:tracePt t="65623" x="7375525" y="3875088"/>
          <p14:tracePt t="65640" x="7439025" y="3875088"/>
          <p14:tracePt t="65656" x="7500938" y="3857625"/>
          <p14:tracePt t="65673" x="7562850" y="3848100"/>
          <p14:tracePt t="65690" x="7634288" y="3830638"/>
          <p14:tracePt t="65706" x="7705725" y="3813175"/>
          <p14:tracePt t="65723" x="7769225" y="3803650"/>
          <p14:tracePt t="65740" x="7813675" y="3803650"/>
          <p14:tracePt t="65903" x="7831138" y="3803650"/>
          <p14:tracePt t="65914" x="7840663" y="3803650"/>
          <p14:tracePt t="66070" x="7867650" y="3751263"/>
          <p14:tracePt t="66080" x="7848600" y="3732213"/>
          <p14:tracePt t="66082" x="7804150" y="3732213"/>
          <p14:tracePt t="66092" x="7705725" y="3732213"/>
          <p14:tracePt t="66106" x="7616825" y="3732213"/>
          <p14:tracePt t="66123" x="7518400" y="3732213"/>
          <p14:tracePt t="66140" x="7446963" y="3732213"/>
          <p14:tracePt t="66157" x="7358063" y="3732213"/>
          <p14:tracePt t="66174" x="7296150" y="3732213"/>
          <p14:tracePt t="66191" x="7269163" y="3732213"/>
          <p14:tracePt t="66297" x="7251700" y="3732213"/>
          <p14:tracePt t="66314" x="7232650" y="3732213"/>
          <p14:tracePt t="66442" x="7215188" y="3732213"/>
          <p14:tracePt t="66454" x="7197725" y="3732213"/>
          <p14:tracePt t="66466" x="7188200" y="3732213"/>
          <p14:tracePt t="66473" x="7170738" y="3732213"/>
          <p14:tracePt t="66476" x="7143750" y="3732213"/>
          <p14:tracePt t="66490" x="7126288" y="3732213"/>
          <p14:tracePt t="66507" x="7108825" y="3732213"/>
          <p14:tracePt t="66523" x="7089775" y="3732213"/>
          <p14:tracePt t="66564" x="7108825" y="3732213"/>
          <p14:tracePt t="66566" x="7134225" y="3732213"/>
          <p14:tracePt t="66573" x="7161213" y="3732213"/>
          <p14:tracePt t="66590" x="7188200" y="3732213"/>
          <p14:tracePt t="66607" x="7215188" y="3732213"/>
          <p14:tracePt t="66623" x="7251700" y="3732213"/>
          <p14:tracePt t="66640" x="7313613" y="3732213"/>
          <p14:tracePt t="66657" x="7367588" y="3732213"/>
          <p14:tracePt t="66673" x="7419975" y="3732213"/>
          <p14:tracePt t="66690" x="7466013" y="3732213"/>
          <p14:tracePt t="66707" x="7518400" y="3732213"/>
          <p14:tracePt t="66723" x="7545388" y="3724275"/>
          <p14:tracePt t="66740" x="7581900" y="3705225"/>
          <p14:tracePt t="66757" x="7626350" y="3687763"/>
          <p14:tracePt t="66773" x="7653338" y="3687763"/>
          <p14:tracePt t="66790" x="7697788" y="3687763"/>
          <p14:tracePt t="66807" x="7724775" y="3687763"/>
          <p14:tracePt t="66844" x="7742238" y="3687763"/>
          <p14:tracePt t="66937" x="7759700" y="3687763"/>
          <p14:tracePt t="66951" x="7777163" y="3687763"/>
          <p14:tracePt t="66960" x="7786688" y="3687763"/>
          <p14:tracePt t="66973" x="7804150" y="3687763"/>
          <p14:tracePt t="66990" x="7823200" y="3687763"/>
          <p14:tracePt t="67007" x="7831138" y="3687763"/>
          <p14:tracePt t="67023" x="7840663" y="3687763"/>
          <p14:tracePt t="67024" x="7858125" y="3670300"/>
          <p14:tracePt t="67101" x="7848600" y="3660775"/>
          <p14:tracePt t="67105" x="7831138" y="3660775"/>
          <p14:tracePt t="67106" x="7786688" y="3643313"/>
          <p14:tracePt t="67114" x="7732713" y="3625850"/>
          <p14:tracePt t="67124" x="7634288" y="3616325"/>
          <p14:tracePt t="67140" x="7402513" y="3625850"/>
          <p14:tracePt t="67158" x="7134225" y="3697288"/>
          <p14:tracePt t="67174" x="6769100" y="3848100"/>
          <p14:tracePt t="67191" x="6384925" y="4010025"/>
          <p14:tracePt t="67208" x="6126163" y="4160838"/>
          <p14:tracePt t="67227" x="5884863" y="4276725"/>
          <p14:tracePt t="67243" x="5741988" y="4367213"/>
          <p14:tracePt t="67259" x="5589588" y="4446588"/>
          <p14:tracePt t="67276" x="5527675" y="4473575"/>
          <p14:tracePt t="67291" x="5465763" y="4510088"/>
          <p14:tracePt t="67309" x="5456238" y="4510088"/>
          <p14:tracePt t="67393" x="5473700" y="4518025"/>
          <p14:tracePt t="67395" x="5491163" y="4518025"/>
          <p14:tracePt t="67398" x="5581650" y="4537075"/>
          <p14:tracePt t="67407" x="5759450" y="4581525"/>
          <p14:tracePt t="67424" x="6180138" y="4581525"/>
          <p14:tracePt t="67442" x="6473825" y="4581525"/>
          <p14:tracePt t="67459" x="6938963" y="4581525"/>
          <p14:tracePt t="67476" x="7251700" y="4527550"/>
          <p14:tracePt t="67492" x="7483475" y="4500563"/>
          <p14:tracePt t="67509" x="7634288" y="4429125"/>
          <p14:tracePt t="67526" x="7705725" y="4394200"/>
          <p14:tracePt t="67542" x="7742238" y="4367213"/>
          <p14:tracePt t="67558" x="7786688" y="4330700"/>
          <p14:tracePt t="67575" x="7804150" y="4330700"/>
          <p14:tracePt t="67592" x="7804150" y="4322763"/>
          <p14:tracePt t="67609" x="7823200" y="4303713"/>
          <p14:tracePt t="67625" x="7840663" y="4303713"/>
          <p14:tracePt t="67680" x="7840663" y="4286250"/>
          <p14:tracePt t="67684" x="7848600" y="4276725"/>
          <p14:tracePt t="67686" x="7867650" y="4259263"/>
          <p14:tracePt t="67691" x="7912100" y="4160838"/>
          <p14:tracePt t="67691" x="7920038" y="4152900"/>
          <p14:tracePt t="67708" x="7974013" y="4071938"/>
          <p14:tracePt t="67725" x="8018463" y="3973513"/>
          <p14:tracePt t="67742" x="8054975" y="3894138"/>
          <p14:tracePt t="67758" x="8072438" y="3848100"/>
          <p14:tracePt t="67775" x="8089900" y="3813175"/>
          <p14:tracePt t="68195" x="8081963" y="3813175"/>
          <p14:tracePt t="68218" x="8045450" y="3786188"/>
          <p14:tracePt t="68221" x="8018463" y="3786188"/>
          <p14:tracePt t="68225" x="7956550" y="3768725"/>
          <p14:tracePt t="68243" x="7912100" y="3741738"/>
          <p14:tracePt t="68260" x="7867650" y="3741738"/>
          <p14:tracePt t="68276" x="7848600" y="3741738"/>
          <p14:tracePt t="68293" x="7813675" y="3741738"/>
          <p14:tracePt t="68309" x="7786688" y="3724275"/>
          <p14:tracePt t="68326" x="7732713" y="3697288"/>
          <p14:tracePt t="68343" x="7680325" y="3687763"/>
          <p14:tracePt t="68359" x="7608888" y="3679825"/>
          <p14:tracePt t="68377" x="7537450" y="3679825"/>
          <p14:tracePt t="68393" x="7473950" y="3679825"/>
          <p14:tracePt t="68409" x="7419975" y="3697288"/>
          <p14:tracePt t="68426" x="7394575" y="3768725"/>
          <p14:tracePt t="68442" x="7358063" y="3822700"/>
          <p14:tracePt t="68459" x="7358063" y="3848100"/>
          <p14:tracePt t="68476" x="7358063" y="3875088"/>
          <p14:tracePt t="68572" x="7358063" y="3894138"/>
          <p14:tracePt t="68596" x="7358063" y="3919538"/>
          <p14:tracePt t="68601" x="7367588" y="3946525"/>
          <p14:tracePt t="68609" x="7394575" y="3965575"/>
          <p14:tracePt t="68610" x="7429500" y="4000500"/>
          <p14:tracePt t="68626" x="7439025" y="4010025"/>
          <p14:tracePt t="68641" x="7456488" y="4027488"/>
          <p14:tracePt t="68659" x="7483475" y="4044950"/>
          <p14:tracePt t="68675" x="7510463" y="4054475"/>
          <p14:tracePt t="68692" x="7562850" y="4081463"/>
          <p14:tracePt t="68709" x="7634288" y="4081463"/>
          <p14:tracePt t="68725" x="7697788" y="4081463"/>
          <p14:tracePt t="68743" x="7786688" y="4081463"/>
          <p14:tracePt t="68759" x="7867650" y="4062413"/>
          <p14:tracePt t="68775" x="7939088" y="4027488"/>
          <p14:tracePt t="68792" x="8018463" y="3983038"/>
          <p14:tracePt t="68809" x="8072438" y="3938588"/>
          <p14:tracePt t="68825" x="8116888" y="3875088"/>
          <p14:tracePt t="68842" x="8153400" y="3813175"/>
          <p14:tracePt t="68859" x="8170863" y="3768725"/>
          <p14:tracePt t="68876" x="8180388" y="3714750"/>
          <p14:tracePt t="68892" x="8188325" y="3697288"/>
          <p14:tracePt t="68910" x="8188325" y="3660775"/>
          <p14:tracePt t="68926" x="8188325" y="3633788"/>
          <p14:tracePt t="68943" x="8188325" y="3608388"/>
          <p14:tracePt t="68960" x="8188325" y="3589338"/>
          <p14:tracePt t="68976" x="8188325" y="3571875"/>
          <p14:tracePt t="68992" x="8188325" y="3536950"/>
          <p14:tracePt t="69160" x="8188325" y="3554413"/>
          <p14:tracePt t="69163" x="8188325" y="3562350"/>
          <p14:tracePt t="69165" x="8170863" y="3589338"/>
          <p14:tracePt t="69177" x="8126413" y="3652838"/>
          <p14:tracePt t="69177" x="8126413" y="3660775"/>
          <p14:tracePt t="69192" x="8108950" y="3724275"/>
          <p14:tracePt t="69209" x="8062913" y="3776663"/>
          <p14:tracePt t="69227" x="8037513" y="3840163"/>
          <p14:tracePt t="69243" x="8037513" y="3867150"/>
          <p14:tracePt t="69260" x="8001000" y="3938588"/>
          <p14:tracePt t="69277" x="7966075" y="3983038"/>
          <p14:tracePt t="69293" x="7947025" y="4017963"/>
          <p14:tracePt t="69310" x="7939088" y="4062413"/>
          <p14:tracePt t="69349" x="7939088" y="4081463"/>
          <p14:tracePt t="69695" x="7920038" y="4081463"/>
          <p14:tracePt t="69697" x="7902575" y="4081463"/>
          <p14:tracePt t="69699" x="7777163" y="4071938"/>
          <p14:tracePt t="69708" x="7581900" y="4081463"/>
          <p14:tracePt t="69725" x="7286625" y="4125913"/>
          <p14:tracePt t="69742" x="7062788" y="4170363"/>
          <p14:tracePt t="69742" x="7045325" y="4170363"/>
          <p14:tracePt t="69761" x="6867525" y="4214813"/>
          <p14:tracePt t="69777" x="6769100" y="4241800"/>
          <p14:tracePt t="69793" x="6643688" y="4268788"/>
          <p14:tracePt t="69811" x="6562725" y="4268788"/>
          <p14:tracePt t="69827" x="6446838" y="4286250"/>
          <p14:tracePt t="69844" x="6330950" y="4286250"/>
          <p14:tracePt t="69860" x="6143625" y="4303713"/>
          <p14:tracePt t="69877" x="5938838" y="4313238"/>
          <p14:tracePt t="69893" x="5732463" y="4313238"/>
          <p14:tracePt t="69909" x="5491163" y="4313238"/>
          <p14:tracePt t="69928" x="5259388" y="4313238"/>
          <p14:tracePt t="69943" x="5089525" y="4313238"/>
          <p14:tracePt t="69960" x="4902200" y="4313238"/>
          <p14:tracePt t="69977" x="4768850" y="4313238"/>
          <p14:tracePt t="69993" x="4616450" y="4313238"/>
          <p14:tracePt t="69993" x="4598988" y="4313238"/>
          <p14:tracePt t="70011" x="4411663" y="4313238"/>
          <p14:tracePt t="70027" x="4232275" y="4313238"/>
          <p14:tracePt t="70043" x="3990975" y="4330700"/>
          <p14:tracePt t="70060" x="3768725" y="4348163"/>
          <p14:tracePt t="70076" x="3598863" y="4348163"/>
          <p14:tracePt t="70093" x="3465513" y="4348163"/>
          <p14:tracePt t="70093" x="3455988" y="4348163"/>
          <p14:tracePt t="70112" x="3402013" y="4367213"/>
          <p14:tracePt t="70112" x="3394075" y="4367213"/>
          <p14:tracePt t="70128" x="3375025" y="4367213"/>
          <p14:tracePt t="70143" x="3357563" y="4367213"/>
          <p14:tracePt t="70160" x="3330575" y="4367213"/>
          <p14:tracePt t="70176" x="3241675" y="4367213"/>
          <p14:tracePt t="70193" x="3170238" y="4375150"/>
          <p14:tracePt t="70210" x="3089275" y="4411663"/>
          <p14:tracePt t="70227" x="2990850" y="4438650"/>
          <p14:tracePt t="70244" x="2894013" y="4473575"/>
          <p14:tracePt t="70259" x="2803525" y="4518025"/>
          <p14:tracePt t="70276" x="2714625" y="4562475"/>
          <p14:tracePt t="70294" x="2679700" y="4589463"/>
          <p14:tracePt t="70309" x="2633663" y="4616450"/>
          <p14:tracePt t="70309" x="2625725" y="4625975"/>
          <p14:tracePt t="70328" x="2608263" y="4643438"/>
          <p14:tracePt t="70343" x="2589213" y="4660900"/>
          <p14:tracePt t="70360" x="2589213" y="4679950"/>
          <p14:tracePt t="70376" x="2589213" y="4705350"/>
          <p14:tracePt t="70393" x="2589213" y="4732338"/>
          <p14:tracePt t="70410" x="2589213" y="4776788"/>
          <p14:tracePt t="70426" x="2589213" y="4822825"/>
          <p14:tracePt t="70443" x="2581275" y="4867275"/>
          <p14:tracePt t="70460" x="2581275" y="4894263"/>
          <p14:tracePt t="70476" x="2562225" y="4929188"/>
          <p14:tracePt t="70494" x="2562225" y="4965700"/>
          <p14:tracePt t="70510" x="2562225" y="5010150"/>
          <p14:tracePt t="70528" x="2562225" y="5054600"/>
          <p14:tracePt t="70543" x="2562225" y="5099050"/>
          <p14:tracePt t="70561" x="2562225" y="5133975"/>
          <p14:tracePt t="70577" x="2562225" y="5180013"/>
          <p14:tracePt t="70593" x="2562225" y="5214938"/>
          <p14:tracePt t="70611" x="2562225" y="5251450"/>
          <p14:tracePt t="70626" x="2527300" y="5313363"/>
          <p14:tracePt t="70644" x="2500313" y="5357813"/>
          <p14:tracePt t="70661" x="2473325" y="5411788"/>
          <p14:tracePt t="70677" x="2446338" y="5473700"/>
          <p14:tracePt t="70677" x="2446338" y="5483225"/>
          <p14:tracePt t="70695" x="2419350" y="5518150"/>
          <p14:tracePt t="70710" x="2366963" y="5608638"/>
          <p14:tracePt t="70727" x="2366963" y="5626100"/>
          <p14:tracePt t="70857" x="2384425" y="5599113"/>
          <p14:tracePt t="70860" x="2401888" y="5589588"/>
          <p14:tracePt t="70867" x="2428875" y="5554663"/>
          <p14:tracePt t="70877" x="2482850" y="5510213"/>
          <p14:tracePt t="70877" x="2490788" y="5500688"/>
          <p14:tracePt t="70895" x="2527300" y="5473700"/>
          <p14:tracePt t="70911" x="2562225" y="5429250"/>
          <p14:tracePt t="70927" x="2608263" y="5367338"/>
          <p14:tracePt t="70927" x="2616200" y="5357813"/>
          <p14:tracePt t="70945" x="2660650" y="5303838"/>
          <p14:tracePt t="70961" x="2679700" y="5286375"/>
          <p14:tracePt t="70977" x="2697163" y="5251450"/>
          <p14:tracePt t="70993" x="2697163" y="5224463"/>
          <p14:tracePt t="71011" x="2643188" y="5170488"/>
          <p14:tracePt t="71027" x="2446338" y="5099050"/>
          <p14:tracePt t="71043" x="2214563" y="5037138"/>
          <p14:tracePt t="71062" x="2081213" y="5037138"/>
          <p14:tracePt t="71077" x="1938338" y="5027613"/>
          <p14:tracePt t="71094" x="1830388" y="5018088"/>
          <p14:tracePt t="71112" x="1751013" y="5018088"/>
          <p14:tracePt t="71126" x="1687513" y="5018088"/>
          <p14:tracePt t="71126" x="1679575" y="5018088"/>
          <p14:tracePt t="71144" x="1616075" y="5018088"/>
          <p14:tracePt t="71163" x="1589088" y="5018088"/>
          <p14:tracePt t="71178" x="1517650" y="5018088"/>
          <p14:tracePt t="71195" x="1490663" y="5018088"/>
          <p14:tracePt t="71212" x="1428750" y="5027613"/>
          <p14:tracePt t="71212" x="1419225" y="5027613"/>
          <p14:tracePt t="71244" x="1357313" y="5062538"/>
          <p14:tracePt t="71247" x="1295400" y="5081588"/>
          <p14:tracePt t="71247" x="1276350" y="5089525"/>
          <p14:tracePt t="71263" x="1223963" y="5108575"/>
          <p14:tracePt t="71277" x="1143000" y="5143500"/>
          <p14:tracePt t="71293" x="1089025" y="5187950"/>
          <p14:tracePt t="71310" x="1044575" y="5187950"/>
          <p14:tracePt t="71326" x="1044575" y="5197475"/>
          <p14:tracePt t="71631" x="1081088" y="5160963"/>
          <p14:tracePt t="71634" x="1098550" y="5143500"/>
          <p14:tracePt t="71644" x="1133475" y="5126038"/>
          <p14:tracePt t="71647" x="1152525" y="5116513"/>
          <p14:tracePt t="71791" x="1169988" y="5116513"/>
          <p14:tracePt t="71799" x="1223963" y="5116513"/>
          <p14:tracePt t="71800" x="1258888" y="5116513"/>
          <p14:tracePt t="71809" x="1285875" y="5116513"/>
          <p14:tracePt t="71826" x="1322388" y="5116513"/>
          <p14:tracePt t="71876" x="1330325" y="5116513"/>
          <p14:tracePt t="71883" x="1357313" y="5116513"/>
          <p14:tracePt t="71893" x="1393825" y="5116513"/>
          <p14:tracePt t="71894" x="1446213" y="5116513"/>
          <p14:tracePt t="71910" x="1509713" y="5133975"/>
          <p14:tracePt t="71926" x="1589088" y="5153025"/>
          <p14:tracePt t="71944" x="1652588" y="5153025"/>
          <p14:tracePt t="71961" x="1697038" y="5153025"/>
          <p14:tracePt t="71978" x="1758950" y="5153025"/>
          <p14:tracePt t="71995" x="1830388" y="5153025"/>
          <p14:tracePt t="72011" x="1911350" y="5153025"/>
          <p14:tracePt t="72028" x="1990725" y="5153025"/>
          <p14:tracePt t="72044" x="2044700" y="5153025"/>
          <p14:tracePt t="72061" x="2071688" y="5153025"/>
          <p14:tracePt t="72078" x="2089150" y="5153025"/>
          <p14:tracePt t="72887" x="2108200" y="5143500"/>
          <p14:tracePt t="72897" x="2116138" y="5133975"/>
          <p14:tracePt t="72900" x="2125663" y="5126038"/>
          <p14:tracePt t="72909" x="2143125" y="5116513"/>
          <p14:tracePt t="72926" x="2143125" y="5099050"/>
          <p14:tracePt t="72958" x="2160588" y="5081588"/>
          <p14:tracePt t="73444" x="2170113" y="5081588"/>
          <p14:tracePt t="73447" x="2187575" y="5081588"/>
          <p14:tracePt t="73451" x="2268538" y="5081588"/>
          <p14:tracePt t="73460" x="2347913" y="5081588"/>
          <p14:tracePt t="73478" x="2438400" y="5081588"/>
          <p14:tracePt t="73495" x="2509838" y="5081588"/>
          <p14:tracePt t="73495" x="2517775" y="5081588"/>
          <p14:tracePt t="73514" x="2571750" y="5081588"/>
          <p14:tracePt t="73527" x="2679700" y="5081588"/>
          <p14:tracePt t="73545" x="2776538" y="5072063"/>
          <p14:tracePt t="73562" x="2857500" y="5037138"/>
          <p14:tracePt t="73578" x="2901950" y="5018088"/>
          <p14:tracePt t="73594" x="2919413" y="5000625"/>
          <p14:tracePt t="73660" x="2990850" y="4991100"/>
          <p14:tracePt t="73669" x="3009900" y="4991100"/>
          <p14:tracePt t="73670" x="3036888" y="4973638"/>
          <p14:tracePt t="73677" x="3108325" y="4929188"/>
          <p14:tracePt t="73694" x="3143250" y="4929188"/>
          <p14:tracePt t="73711" x="3160713" y="4929188"/>
          <p14:tracePt t="74081" x="3152775" y="4929188"/>
          <p14:tracePt t="74085" x="3133725" y="4929188"/>
          <p14:tracePt t="74087" x="3133725" y="4946650"/>
          <p14:tracePt t="74096" x="3116263" y="4946650"/>
          <p14:tracePt t="74358" x="3116263" y="4938713"/>
          <p14:tracePt t="74380" x="3125788" y="4929188"/>
          <p14:tracePt t="74387" x="3125788" y="4911725"/>
          <p14:tracePt t="74390" x="3133725" y="4902200"/>
          <p14:tracePt t="74390" x="3152775" y="4902200"/>
          <p14:tracePt t="74396" x="3179763" y="4848225"/>
          <p14:tracePt t="74412" x="3205163" y="4795838"/>
          <p14:tracePt t="74428" x="3259138" y="4741863"/>
          <p14:tracePt t="74445" x="3276600" y="4714875"/>
          <p14:tracePt t="74461" x="3303588" y="4679950"/>
          <p14:tracePt t="74479" x="3348038" y="4652963"/>
          <p14:tracePt t="74496" x="3384550" y="4633913"/>
          <p14:tracePt t="74512" x="3429000" y="4616450"/>
          <p14:tracePt t="74528" x="3482975" y="4616450"/>
          <p14:tracePt t="74545" x="3509963" y="4616450"/>
          <p14:tracePt t="74562" x="3527425" y="4616450"/>
          <p14:tracePt t="74578" x="3589338" y="4616450"/>
          <p14:tracePt t="74596" x="3643313" y="4633913"/>
          <p14:tracePt t="74613" x="3660775" y="4643438"/>
          <p14:tracePt t="74629" x="3679825" y="4643438"/>
          <p14:tracePt t="74732" x="3679825" y="4652963"/>
          <p14:tracePt t="74739" x="3679825" y="4697413"/>
          <p14:tracePt t="74744" x="3679825" y="4768850"/>
          <p14:tracePt t="74750" x="3705225" y="4867275"/>
          <p14:tracePt t="74761" x="3714750" y="4973638"/>
          <p14:tracePt t="74778" x="3732213" y="5108575"/>
          <p14:tracePt t="74794" x="3751263" y="5224463"/>
          <p14:tracePt t="74811" x="3759200" y="5303838"/>
          <p14:tracePt t="74828" x="3776663" y="5375275"/>
          <p14:tracePt t="74845" x="3795713" y="5419725"/>
          <p14:tracePt t="74996" x="3795713" y="5411788"/>
          <p14:tracePt t="75007" x="3803650" y="5402263"/>
          <p14:tracePt t="75019" x="3822700" y="5375275"/>
          <p14:tracePt t="75023" x="3822700" y="5367338"/>
          <p14:tracePt t="75028" x="3822700" y="5348288"/>
          <p14:tracePt t="75045" x="3822700" y="5330825"/>
          <p14:tracePt t="75079" x="3822700" y="5322888"/>
          <p14:tracePt t="75083" x="3776663" y="5303838"/>
          <p14:tracePt t="75095" x="3679825" y="5251450"/>
          <p14:tracePt t="75112" x="3589338" y="5232400"/>
          <p14:tracePt t="75112" x="3581400" y="5232400"/>
          <p14:tracePt t="75131" x="3490913" y="5187950"/>
          <p14:tracePt t="75145" x="3367088" y="5187950"/>
          <p14:tracePt t="75162" x="3259138" y="5187950"/>
          <p14:tracePt t="75179" x="3133725" y="5187950"/>
          <p14:tracePt t="75195" x="3062288" y="5187950"/>
          <p14:tracePt t="75273" x="3062288" y="5160963"/>
          <p14:tracePt t="75283" x="3062288" y="5133975"/>
          <p14:tracePt t="75287" x="3081338" y="5108575"/>
          <p14:tracePt t="75295" x="3125788" y="5054600"/>
          <p14:tracePt t="75312" x="3197225" y="4965700"/>
          <p14:tracePt t="75330" x="3268663" y="4902200"/>
          <p14:tracePt t="75345" x="3348038" y="4857750"/>
          <p14:tracePt t="75362" x="3384550" y="4813300"/>
          <p14:tracePt t="75380" x="3402013" y="4813300"/>
          <p14:tracePt t="75396" x="3446463" y="4795838"/>
          <p14:tracePt t="75414" x="3500438" y="4786313"/>
          <p14:tracePt t="75429" x="3554413" y="4751388"/>
          <p14:tracePt t="75446" x="3660775" y="4687888"/>
          <p14:tracePt t="75446" x="3670300" y="4687888"/>
          <p14:tracePt t="75463" x="3732213" y="4643438"/>
          <p14:tracePt t="75478" x="3822700" y="4581525"/>
          <p14:tracePt t="75495" x="3894138" y="4554538"/>
          <p14:tracePt t="75511" x="3946525" y="4537075"/>
          <p14:tracePt t="75528" x="3956050" y="4518025"/>
          <p14:tracePt t="75544" x="3965575" y="4518025"/>
          <p14:tracePt t="75561" x="4000500" y="4518025"/>
          <p14:tracePt t="75578" x="4054475" y="4518025"/>
          <p14:tracePt t="75594" x="4125913" y="4518025"/>
          <p14:tracePt t="75612" x="4170363" y="4537075"/>
          <p14:tracePt t="75612" x="4179888" y="4545013"/>
          <p14:tracePt t="75628" x="4241800" y="4554538"/>
          <p14:tracePt t="75645" x="4268788" y="4554538"/>
          <p14:tracePt t="75679" x="4286250" y="4572000"/>
          <p14:tracePt t="75680" x="4303713" y="4589463"/>
          <p14:tracePt t="75695" x="4340225" y="4608513"/>
          <p14:tracePt t="75711" x="4348163" y="4625975"/>
          <p14:tracePt t="75729" x="4384675" y="4660900"/>
          <p14:tracePt t="75729" x="4394200" y="4670425"/>
          <p14:tracePt t="75745" x="4438650" y="4705350"/>
          <p14:tracePt t="75761" x="4465638" y="4724400"/>
          <p14:tracePt t="75779" x="4473575" y="4741863"/>
          <p14:tracePt t="75794" x="4500563" y="4759325"/>
          <p14:tracePt t="75811" x="4518025" y="4768850"/>
          <p14:tracePt t="75829" x="4537075" y="4803775"/>
          <p14:tracePt t="75845" x="4562475" y="4830763"/>
          <p14:tracePt t="75862" x="4562475" y="4840288"/>
          <p14:tracePt t="75878" x="4598988" y="4867275"/>
          <p14:tracePt t="75895" x="4633913" y="4902200"/>
          <p14:tracePt t="75912" x="4660900" y="4938713"/>
          <p14:tracePt t="75929" x="4697413" y="4965700"/>
          <p14:tracePt t="75946" x="4714875" y="4983163"/>
          <p14:tracePt t="75962" x="4751388" y="5018088"/>
          <p14:tracePt t="76166" x="4776788" y="5037138"/>
          <p14:tracePt t="76168" x="4786313" y="5037138"/>
          <p14:tracePt t="76170" x="4822825" y="5037138"/>
          <p14:tracePt t="76179" x="4830763" y="5037138"/>
          <p14:tracePt t="76236" x="4857750" y="5037138"/>
          <p14:tracePt t="76239" x="4875213" y="5037138"/>
          <p14:tracePt t="76242" x="4894263" y="5054600"/>
          <p14:tracePt t="76251" x="4938713" y="5072063"/>
          <p14:tracePt t="76262" x="4956175" y="5072063"/>
          <p14:tracePt t="78800" x="4956175" y="5045075"/>
          <p14:tracePt t="78802" x="4973638" y="4983163"/>
          <p14:tracePt t="78808" x="4973638" y="4919663"/>
          <p14:tracePt t="78814" x="4973638" y="4768850"/>
          <p14:tracePt t="78814" x="4973638" y="4759325"/>
          <p14:tracePt t="78831" x="4973638" y="4679950"/>
          <p14:tracePt t="78847" x="4973638" y="4670425"/>
          <p14:tracePt t="78864" x="4973638" y="4652963"/>
          <p14:tracePt t="79137" x="4983163" y="4652963"/>
          <p14:tracePt t="79139" x="5000625" y="4652963"/>
          <p14:tracePt t="79141" x="5062538" y="4652963"/>
          <p14:tracePt t="79146" x="5205413" y="4697413"/>
          <p14:tracePt t="79165" x="5303838" y="4697413"/>
          <p14:tracePt t="79180" x="5367338" y="4724400"/>
          <p14:tracePt t="79199" x="5402263" y="4741863"/>
          <p14:tracePt t="79213" x="5446713" y="4741863"/>
          <p14:tracePt t="79230" x="5518150" y="4768850"/>
          <p14:tracePt t="79248" x="5616575" y="4768850"/>
          <p14:tracePt t="79264" x="5732463" y="4776788"/>
          <p14:tracePt t="79282" x="5830888" y="4786313"/>
          <p14:tracePt t="79298" x="5946775" y="4786313"/>
          <p14:tracePt t="79315" x="6045200" y="4786313"/>
          <p14:tracePt t="79331" x="6215063" y="4786313"/>
          <p14:tracePt t="79348" x="6340475" y="4786313"/>
          <p14:tracePt t="79365" x="6419850" y="4768850"/>
          <p14:tracePt t="79381" x="6483350" y="4768850"/>
          <p14:tracePt t="79399" x="6518275" y="4751388"/>
          <p14:tracePt t="79413" x="6537325" y="4751388"/>
          <p14:tracePt t="79450" x="6554788" y="4751388"/>
          <p14:tracePt t="79470" x="6572250" y="4751388"/>
          <p14:tracePt t="79473" x="6581775" y="4751388"/>
          <p14:tracePt t="79481" x="6589713" y="4751388"/>
          <p14:tracePt t="79656" x="6581775" y="4751388"/>
          <p14:tracePt t="79679" x="6562725" y="4751388"/>
          <p14:tracePt t="79686" x="6500813" y="4795838"/>
          <p14:tracePt t="79696" x="6429375" y="4795838"/>
          <p14:tracePt t="79698" x="6340475" y="4795838"/>
          <p14:tracePt t="79713" x="6269038" y="4795838"/>
          <p14:tracePt t="79713" x="6259513" y="4795838"/>
          <p14:tracePt t="79730" x="6251575" y="4795838"/>
          <p14:tracePt t="79796" x="6232525" y="4795838"/>
          <p14:tracePt t="79796" x="6224588" y="4795838"/>
          <p14:tracePt t="79803" x="6215063" y="4795838"/>
          <p14:tracePt t="79804" x="6188075" y="4795838"/>
          <p14:tracePt t="79813" x="6116638" y="4795838"/>
          <p14:tracePt t="79830" x="5983288" y="4795838"/>
          <p14:tracePt t="79847" x="5894388" y="4795838"/>
          <p14:tracePt t="79863" x="5741988" y="4795838"/>
          <p14:tracePt t="79880" x="5616575" y="4795838"/>
          <p14:tracePt t="79897" x="5500688" y="4795838"/>
          <p14:tracePt t="79913" x="5419725" y="4795838"/>
          <p14:tracePt t="79946" x="5357813" y="4795838"/>
          <p14:tracePt t="79947" x="5295900" y="4795838"/>
          <p14:tracePt t="79964" x="5224463" y="4795838"/>
          <p14:tracePt t="79980" x="5133975" y="4822825"/>
          <p14:tracePt t="79997" x="5000625" y="4867275"/>
          <p14:tracePt t="80013" x="4867275" y="4875213"/>
          <p14:tracePt t="80013" x="4848225" y="4884738"/>
          <p14:tracePt t="80030" x="4714875" y="4919663"/>
          <p14:tracePt t="80047" x="4608513" y="4956175"/>
          <p14:tracePt t="80063" x="4367213" y="5010150"/>
          <p14:tracePt t="80081" x="4125913" y="5062538"/>
          <p14:tracePt t="80097" x="3894138" y="5126038"/>
          <p14:tracePt t="80113" x="3652838" y="5187950"/>
          <p14:tracePt t="80131" x="3473450" y="5241925"/>
          <p14:tracePt t="80146" x="3340100" y="5251450"/>
          <p14:tracePt t="80164" x="3098800" y="5286375"/>
          <p14:tracePt t="80181" x="2919413" y="5295900"/>
          <p14:tracePt t="80196" x="2544763" y="5322888"/>
          <p14:tracePt t="80214" x="2339975" y="5330825"/>
          <p14:tracePt t="80231" x="2179638" y="5357813"/>
          <p14:tracePt t="80247" x="2081213" y="5384800"/>
          <p14:tracePt t="80264" x="1990725" y="5384800"/>
          <p14:tracePt t="80281" x="1911350" y="5419725"/>
          <p14:tracePt t="80297" x="1785938" y="5456238"/>
          <p14:tracePt t="80315" x="1714500" y="5465763"/>
          <p14:tracePt t="80331" x="1652588" y="5483225"/>
          <p14:tracePt t="80348" x="1589088" y="5500688"/>
          <p14:tracePt t="80365" x="1562100" y="5518150"/>
          <p14:tracePt t="80381" x="1544638" y="5518150"/>
          <p14:tracePt t="80397" x="1517650" y="5518150"/>
          <p14:tracePt t="80415" x="1473200" y="5518150"/>
          <p14:tracePt t="80431" x="1411288" y="5518150"/>
          <p14:tracePt t="80448" x="1347788" y="5518150"/>
          <p14:tracePt t="80448" x="1339850" y="5518150"/>
          <p14:tracePt t="80466" x="1276350" y="5518150"/>
          <p14:tracePt t="80481" x="1231900" y="5518150"/>
          <p14:tracePt t="80499" x="1214438" y="5537200"/>
          <p14:tracePt t="80515" x="1196975" y="5537200"/>
          <p14:tracePt t="80532" x="1179513" y="5537200"/>
          <p14:tracePt t="80570" x="1169988" y="5537200"/>
          <p14:tracePt t="80618" x="1152525" y="5537200"/>
          <p14:tracePt t="80690" x="1133475" y="5537200"/>
          <p14:tracePt t="80736" x="1116013" y="5537200"/>
          <p14:tracePt t="80967" x="1116013" y="5545138"/>
          <p14:tracePt t="80991" x="1116013" y="5562600"/>
          <p14:tracePt t="81002" x="1116013" y="5572125"/>
          <p14:tracePt t="81005" x="1116013" y="5581650"/>
          <p14:tracePt t="81014" x="1116013" y="5608638"/>
          <p14:tracePt t="81031" x="1116013" y="5626100"/>
          <p14:tracePt t="81047" x="1125538" y="5661025"/>
          <p14:tracePt t="81064" x="1125538" y="5680075"/>
          <p14:tracePt t="81080" x="1125538" y="5705475"/>
          <p14:tracePt t="81097" x="1143000" y="5724525"/>
          <p14:tracePt t="81115" x="1143000" y="5732463"/>
          <p14:tracePt t="81132" x="1143000" y="5759450"/>
          <p14:tracePt t="81149" x="1160463" y="5768975"/>
          <p14:tracePt t="81164" x="1179513" y="5803900"/>
          <p14:tracePt t="81182" x="1179513" y="5830888"/>
          <p14:tracePt t="81199" x="1179513" y="5848350"/>
          <p14:tracePt t="81215" x="1196975" y="5867400"/>
          <p14:tracePt t="81232" x="1204913" y="5902325"/>
          <p14:tracePt t="81273" x="1223963" y="5919788"/>
          <p14:tracePt t="81285" x="1223963" y="5929313"/>
          <p14:tracePt t="81288" x="1241425" y="5929313"/>
          <p14:tracePt t="81387" x="1258888" y="5929313"/>
          <p14:tracePt t="81389" x="1268413" y="5929313"/>
          <p14:tracePt t="81390" x="1276350" y="5929313"/>
          <p14:tracePt t="81397" x="1322388" y="5848350"/>
          <p14:tracePt t="81397" x="1322388" y="5840413"/>
          <p14:tracePt t="81414" x="1384300" y="5741988"/>
          <p14:tracePt t="81431" x="1401763" y="5643563"/>
          <p14:tracePt t="81449" x="1438275" y="5599113"/>
          <p14:tracePt t="81464" x="1438275" y="5581650"/>
          <p14:tracePt t="81742" x="1411288" y="5572125"/>
          <p14:tracePt t="81745" x="1357313" y="5537200"/>
          <p14:tracePt t="81754" x="1295400" y="5510213"/>
          <p14:tracePt t="81764" x="1196975" y="5491163"/>
          <p14:tracePt t="81782" x="1125538" y="5483225"/>
          <p14:tracePt t="81800" x="1062038" y="5483225"/>
          <p14:tracePt t="81815" x="1009650" y="5483225"/>
          <p14:tracePt t="81832" x="946150" y="5483225"/>
          <p14:tracePt t="81849" x="893763" y="5483225"/>
          <p14:tracePt t="81865" x="874713" y="5483225"/>
          <p14:tracePt t="82192" x="874713" y="5518150"/>
          <p14:tracePt t="82194" x="874713" y="5527675"/>
          <p14:tracePt t="82204" x="884238" y="5545138"/>
          <p14:tracePt t="82206" x="901700" y="5581650"/>
          <p14:tracePt t="82215" x="928688" y="5616575"/>
          <p14:tracePt t="82231" x="965200" y="5670550"/>
          <p14:tracePt t="82248" x="990600" y="5705475"/>
          <p14:tracePt t="82266" x="1009650" y="5724525"/>
          <p14:tracePt t="82283" x="1027113" y="5724525"/>
          <p14:tracePt t="82299" x="1044575" y="5724525"/>
          <p14:tracePt t="82335" x="1044575" y="5732463"/>
          <p14:tracePt t="82348" x="1062038" y="5732463"/>
          <p14:tracePt t="82370" x="1071563" y="5732463"/>
          <p14:tracePt t="82382" x="1089025" y="5751513"/>
          <p14:tracePt t="82383" x="1133475" y="5751513"/>
          <p14:tracePt t="82398" x="1152525" y="5786438"/>
          <p14:tracePt t="82415" x="1231900" y="5813425"/>
          <p14:tracePt t="82431" x="1285875" y="5840413"/>
          <p14:tracePt t="82448" x="1347788" y="5857875"/>
          <p14:tracePt t="82465" x="1438275" y="5875338"/>
          <p14:tracePt t="82481" x="1509713" y="5875338"/>
          <p14:tracePt t="82498" x="1571625" y="5875338"/>
          <p14:tracePt t="82515" x="1608138" y="5875338"/>
          <p14:tracePt t="82531" x="1633538" y="5867400"/>
          <p14:tracePt t="82548" x="1652588" y="5857875"/>
          <p14:tracePt t="82565" x="1670050" y="5822950"/>
          <p14:tracePt t="82582" x="1687513" y="5786438"/>
          <p14:tracePt t="82599" x="1724025" y="5741988"/>
          <p14:tracePt t="82615" x="1724025" y="5705475"/>
          <p14:tracePt t="82632" x="1731963" y="5661025"/>
          <p14:tracePt t="82648" x="1731963" y="5626100"/>
          <p14:tracePt t="82665" x="1731963" y="5608638"/>
          <p14:tracePt t="82682" x="1731963" y="5581650"/>
          <p14:tracePt t="82698" x="1731963" y="5562600"/>
          <p14:tracePt t="82715" x="1731963" y="5527675"/>
          <p14:tracePt t="82732" x="1731963" y="5518150"/>
          <p14:tracePt t="82749" x="1697038" y="5483225"/>
          <p14:tracePt t="82765" x="1679575" y="5465763"/>
          <p14:tracePt t="82782" x="1660525" y="5446713"/>
          <p14:tracePt t="82799" x="1633538" y="5429250"/>
          <p14:tracePt t="82816" x="1589088" y="5419725"/>
          <p14:tracePt t="82833" x="1536700" y="5419725"/>
          <p14:tracePt t="82849" x="1490663" y="5419725"/>
          <p14:tracePt t="82866" x="1419225" y="5419725"/>
          <p14:tracePt t="82884" x="1393825" y="5438775"/>
          <p14:tracePt t="82900" x="1357313" y="5456238"/>
          <p14:tracePt t="82916" x="1312863" y="5483225"/>
          <p14:tracePt t="82933" x="1285875" y="5510213"/>
          <p14:tracePt t="82948" x="1268413" y="5537200"/>
          <p14:tracePt t="82965" x="1268413" y="5554663"/>
          <p14:tracePt t="82982" x="1250950" y="5581650"/>
          <p14:tracePt t="82998" x="1231900" y="5616575"/>
          <p14:tracePt t="83015" x="1214438" y="5643563"/>
          <p14:tracePt t="83031" x="1214438" y="5680075"/>
          <p14:tracePt t="83076" x="1214438" y="5688013"/>
          <p14:tracePt t="83079" x="1214438" y="5697538"/>
          <p14:tracePt t="83100" x="1214438" y="5705475"/>
          <p14:tracePt t="83101" x="1214438" y="5724525"/>
          <p14:tracePt t="83115" x="1214438" y="5741988"/>
          <p14:tracePt t="83132" x="1214438" y="5751513"/>
          <p14:tracePt t="83149" x="1214438" y="5759450"/>
          <p14:tracePt t="83196" x="1231900" y="5768975"/>
          <p14:tracePt t="83197" x="1276350" y="5803900"/>
          <p14:tracePt t="83206" x="1303338" y="5822950"/>
          <p14:tracePt t="83215" x="1401763" y="5840413"/>
          <p14:tracePt t="83232" x="1490663" y="5840413"/>
          <p14:tracePt t="83248" x="1527175" y="5840413"/>
          <p14:tracePt t="83265" x="1562100" y="5840413"/>
          <p14:tracePt t="83282" x="1589088" y="5840413"/>
          <p14:tracePt t="83299" x="1714500" y="5840413"/>
          <p14:tracePt t="83316" x="1795463" y="5803900"/>
          <p14:tracePt t="83333" x="1847850" y="5751513"/>
          <p14:tracePt t="83350" x="1901825" y="5705475"/>
          <p14:tracePt t="83366" x="1955800" y="5661025"/>
          <p14:tracePt t="83383" x="1973263" y="5634038"/>
          <p14:tracePt t="83399" x="2000250" y="5608638"/>
          <p14:tracePt t="83416" x="2027238" y="5599113"/>
          <p14:tracePt t="83433" x="2027238" y="5581650"/>
          <p14:tracePt t="83520" x="2027238" y="5572125"/>
          <p14:tracePt t="83522" x="2027238" y="5562600"/>
          <p14:tracePt t="83531" x="2044700" y="5537200"/>
          <p14:tracePt t="83533" x="2044700" y="5518150"/>
          <p14:tracePt t="83549" x="2044700" y="5500688"/>
          <p14:tracePt t="83565" x="2054225" y="5500688"/>
          <p14:tracePt t="83582" x="2054225" y="5483225"/>
          <p14:tracePt t="83598" x="2054225" y="5456238"/>
          <p14:tracePt t="83615" x="2054225" y="5438775"/>
          <p14:tracePt t="83659" x="2054225" y="5429250"/>
          <p14:tracePt t="83662" x="2054225" y="5419725"/>
          <p14:tracePt t="83847" x="2054225" y="5429250"/>
          <p14:tracePt t="83859" x="2036763" y="5446713"/>
          <p14:tracePt t="83866" x="2017713" y="5465763"/>
          <p14:tracePt t="83882" x="1990725" y="5491163"/>
          <p14:tracePt t="83883" x="1965325" y="5510213"/>
          <p14:tracePt t="83898" x="1938338" y="5572125"/>
          <p14:tracePt t="83915" x="1919288" y="5626100"/>
          <p14:tracePt t="83932" x="1901825" y="5661025"/>
          <p14:tracePt t="83949" x="1901825" y="5688013"/>
          <p14:tracePt t="83987" x="1884363" y="5705475"/>
          <p14:tracePt t="83990" x="1884363" y="5724525"/>
          <p14:tracePt t="83998" x="1884363" y="5751513"/>
          <p14:tracePt t="84015" x="1874838" y="5795963"/>
          <p14:tracePt t="84015" x="1866900" y="5803900"/>
          <p14:tracePt t="84032" x="1866900" y="5830888"/>
          <p14:tracePt t="84048" x="1847850" y="5867400"/>
          <p14:tracePt t="84065" x="1830388" y="5902325"/>
          <p14:tracePt t="84081" x="1830388" y="5911850"/>
          <p14:tracePt t="84098" x="1830388" y="5938838"/>
          <p14:tracePt t="84116" x="1830388" y="5965825"/>
          <p14:tracePt t="84131" x="1830388" y="5991225"/>
          <p14:tracePt t="84148" x="1830388" y="6010275"/>
          <p14:tracePt t="84195" x="1830388" y="6018213"/>
          <p14:tracePt t="84196" x="1830388" y="6027738"/>
          <p14:tracePt t="84243" x="1839913" y="6037263"/>
          <p14:tracePt t="84245" x="1839913" y="6045200"/>
          <p14:tracePt t="84247" x="1857375" y="6089650"/>
          <p14:tracePt t="84249" x="1928813" y="6143625"/>
          <p14:tracePt t="84266" x="1982788" y="6153150"/>
          <p14:tracePt t="84266" x="2000250" y="6161088"/>
          <p14:tracePt t="84282" x="2054225" y="6170613"/>
          <p14:tracePt t="84299" x="2125663" y="6180138"/>
          <p14:tracePt t="84317" x="2197100" y="6180138"/>
          <p14:tracePt t="84333" x="2259013" y="6180138"/>
          <p14:tracePt t="84349" x="2303463" y="6180138"/>
          <p14:tracePt t="84367" x="2339975" y="6180138"/>
          <p14:tracePt t="84383" x="2384425" y="6180138"/>
          <p14:tracePt t="84401" x="2419350" y="6161088"/>
          <p14:tracePt t="84417" x="2446338" y="6116638"/>
          <p14:tracePt t="84432" x="2500313" y="6072188"/>
          <p14:tracePt t="84432" x="2509838" y="6054725"/>
          <p14:tracePt t="84450" x="2536825" y="6000750"/>
          <p14:tracePt t="84467" x="2544763" y="5946775"/>
          <p14:tracePt t="84483" x="2544763" y="5884863"/>
          <p14:tracePt t="84499" x="2544763" y="5830888"/>
          <p14:tracePt t="84516" x="2544763" y="5768975"/>
          <p14:tracePt t="84533" x="2544763" y="5715000"/>
          <p14:tracePt t="84550" x="2544763" y="5643563"/>
          <p14:tracePt t="84568" x="2517775" y="5599113"/>
          <p14:tracePt t="84583" x="2509838" y="5562600"/>
          <p14:tracePt t="84600" x="2509838" y="5545138"/>
          <p14:tracePt t="84617" x="2500313" y="5545138"/>
          <p14:tracePt t="84679" x="2446338" y="5545138"/>
          <p14:tracePt t="84690" x="2411413" y="5545138"/>
          <p14:tracePt t="84693" x="2366963" y="5545138"/>
          <p14:tracePt t="84700" x="2286000" y="5545138"/>
          <p14:tracePt t="84716" x="2197100" y="5554663"/>
          <p14:tracePt t="84733" x="2179638" y="5554663"/>
          <p14:tracePt t="84749" x="2133600" y="5572125"/>
          <p14:tracePt t="84749" x="2125663" y="5572125"/>
          <p14:tracePt t="84769" x="2098675" y="5599113"/>
          <p14:tracePt t="84783" x="2044700" y="5616575"/>
          <p14:tracePt t="84800" x="2017713" y="5616575"/>
          <p14:tracePt t="84816" x="1982788" y="5634038"/>
          <p14:tracePt t="84833" x="1938338" y="5653088"/>
          <p14:tracePt t="84850" x="1919288" y="5670550"/>
          <p14:tracePt t="84867" x="1901825" y="5670550"/>
          <p14:tracePt t="84883" x="1874838" y="5688013"/>
          <p14:tracePt t="84900" x="1857375" y="5705475"/>
          <p14:tracePt t="84917" x="1839913" y="5715000"/>
          <p14:tracePt t="85771" x="1822450" y="5732463"/>
          <p14:tracePt t="85778" x="1822450" y="5751513"/>
          <p14:tracePt t="85782" x="1803400" y="5768975"/>
          <p14:tracePt t="85816" x="1785938" y="5795963"/>
          <p14:tracePt t="85818" x="1714500" y="5884863"/>
          <p14:tracePt t="85833" x="1660525" y="5946775"/>
          <p14:tracePt t="85850" x="1554163" y="6018213"/>
          <p14:tracePt t="85866" x="1446213" y="6099175"/>
          <p14:tracePt t="85882" x="1357313" y="6180138"/>
          <p14:tracePt t="85900" x="1295400" y="6224588"/>
          <p14:tracePt t="85917" x="1258888" y="6259513"/>
          <p14:tracePt t="85932" x="1231900" y="6286500"/>
          <p14:tracePt t="85950" x="1204913" y="6303963"/>
          <p14:tracePt t="85967" x="1196975" y="6323013"/>
          <p14:tracePt t="85983" x="1160463" y="6340475"/>
          <p14:tracePt t="86000" x="1143000" y="6340475"/>
          <p14:tracePt t="86473" x="1143000" y="6330950"/>
          <p14:tracePt t="86485" x="1143000" y="6313488"/>
          <p14:tracePt t="86497" x="1143000" y="6303963"/>
          <p14:tracePt t="86800" x="1133475" y="6303963"/>
          <p14:tracePt t="86806" x="1125538" y="6313488"/>
          <p14:tracePt t="86817" x="1125538" y="6323013"/>
          <p14:tracePt t="86818" x="1098550" y="6357938"/>
          <p14:tracePt t="86836" x="1081088" y="6394450"/>
          <p14:tracePt t="86851" x="1054100" y="6419850"/>
          <p14:tracePt t="86868" x="1044575" y="6446838"/>
          <p14:tracePt t="86884" x="1027113" y="6473825"/>
          <p14:tracePt t="86900" x="1000125" y="6500813"/>
          <p14:tracePt t="86960" x="982663" y="6518275"/>
          <p14:tracePt t="86971" x="965200" y="6537325"/>
          <p14:tracePt t="86982" x="965200" y="6545263"/>
          <p14:tracePt t="86985" x="965200" y="6554788"/>
          <p14:tracePt t="87000" x="965200" y="6572250"/>
          <p14:tracePt t="87001" x="946150" y="6589713"/>
          <p14:tracePt t="87016" x="928688" y="6616700"/>
          <p14:tracePt t="87074" x="919163" y="6616700"/>
          <p14:tracePt t="87099" x="901700" y="6616700"/>
          <p14:tracePt t="87123" x="884238" y="6608763"/>
          <p14:tracePt t="87131" x="884238" y="6599238"/>
          <p14:tracePt t="87132" x="884238" y="6581775"/>
          <p14:tracePt t="87149" x="866775" y="6554788"/>
          <p14:tracePt t="87153" x="866775" y="6527800"/>
          <p14:tracePt t="87167" x="866775" y="6518275"/>
          <p14:tracePt t="87184" x="866775" y="6483350"/>
          <p14:tracePt t="87335" x="866775" y="6456363"/>
          <p14:tracePt t="87342" x="866775" y="6438900"/>
          <p14:tracePt t="87352" x="866775" y="6419850"/>
          <p14:tracePt t="87367" x="874713" y="6384925"/>
          <p14:tracePt t="87384" x="874713" y="6357938"/>
          <p14:tracePt t="87385" x="874713" y="6303963"/>
          <p14:tracePt t="87401" x="874713" y="6276975"/>
          <p14:tracePt t="87401" x="874713" y="6269038"/>
          <p14:tracePt t="87419" x="874713" y="6242050"/>
          <p14:tracePt t="87434" x="884238" y="6215063"/>
          <p14:tracePt t="87452" x="893763" y="6180138"/>
          <p14:tracePt t="87468" x="911225" y="6143625"/>
          <p14:tracePt t="87484" x="919163" y="6116638"/>
          <p14:tracePt t="87521" x="938213" y="6116638"/>
          <p14:tracePt t="87890" x="955675" y="6126163"/>
          <p14:tracePt t="87892" x="955675" y="6134100"/>
          <p14:tracePt t="87894" x="982663" y="6161088"/>
          <p14:tracePt t="87900" x="1009650" y="6205538"/>
          <p14:tracePt t="87917" x="1044575" y="6251575"/>
          <p14:tracePt t="87935" x="1071563" y="6269038"/>
          <p14:tracePt t="87951" x="1089025" y="6286500"/>
          <p14:tracePt t="87968" x="1108075" y="6313488"/>
          <p14:tracePt t="87968" x="1116013" y="6313488"/>
          <p14:tracePt t="87986" x="1143000" y="6340475"/>
          <p14:tracePt t="88002" x="1152525" y="6348413"/>
          <p14:tracePt t="88094" x="1169988" y="6367463"/>
          <p14:tracePt t="88106" x="1179513" y="6375400"/>
          <p14:tracePt t="88108" x="1187450" y="6384925"/>
          <p14:tracePt t="88118" x="1204913" y="6402388"/>
          <p14:tracePt t="88125" x="1204913" y="6429375"/>
          <p14:tracePt t="88133" x="1223963" y="6446838"/>
          <p14:tracePt t="88150" x="1231900" y="6473825"/>
          <p14:tracePt t="88167" x="1241425" y="6491288"/>
          <p14:tracePt t="88183" x="1241425" y="6510338"/>
          <p14:tracePt t="88222" x="1241425" y="6527800"/>
          <p14:tracePt t="88246" x="1241425" y="6537325"/>
          <p14:tracePt t="88248" x="1241425" y="6545263"/>
          <p14:tracePt t="88258" x="1241425" y="6562725"/>
          <p14:tracePt t="88267" x="1241425" y="6572250"/>
          <p14:tracePt t="88283" x="1214438" y="6599238"/>
          <p14:tracePt t="88301" x="1187450" y="6616700"/>
          <p14:tracePt t="88318" x="1169988" y="6626225"/>
          <p14:tracePt t="88334" x="1133475" y="6626225"/>
          <p14:tracePt t="88352" x="1108075" y="6643688"/>
          <p14:tracePt t="88367" x="1062038" y="6680200"/>
          <p14:tracePt t="88385" x="1044575" y="6697663"/>
          <p14:tracePt t="88421" x="1044575" y="6715125"/>
          <p14:tracePt t="88424" x="1027113" y="6715125"/>
          <p14:tracePt t="88501" x="1027113" y="6705600"/>
          <p14:tracePt t="88537" x="1017588" y="6705600"/>
          <p14:tracePt t="88539" x="1009650" y="6705600"/>
          <p14:tracePt t="88551" x="1009650" y="6688138"/>
          <p14:tracePt t="88552" x="990600" y="6670675"/>
          <p14:tracePt t="88567" x="965200" y="6572250"/>
          <p14:tracePt t="88585" x="965200" y="6545263"/>
          <p14:tracePt t="88601" x="965200" y="6473825"/>
          <p14:tracePt t="88620" x="965200" y="6411913"/>
          <p14:tracePt t="88635" x="965200" y="6367463"/>
          <p14:tracePt t="88651" x="965200" y="6323013"/>
          <p14:tracePt t="88669" x="965200" y="6276975"/>
          <p14:tracePt t="88684" x="973138" y="6242050"/>
          <p14:tracePt t="88701" x="1017588" y="6197600"/>
          <p14:tracePt t="88719" x="1044575" y="6143625"/>
          <p14:tracePt t="88735" x="1081088" y="6108700"/>
          <p14:tracePt t="88752" x="1081088" y="6089650"/>
          <p14:tracePt t="88769" x="1108075" y="6072188"/>
          <p14:tracePt t="88785" x="1160463" y="6062663"/>
          <p14:tracePt t="88803" x="1204913" y="6045200"/>
          <p14:tracePt t="88818" x="1276350" y="6018213"/>
          <p14:tracePt t="88835" x="1339850" y="6000750"/>
          <p14:tracePt t="88851" x="1384300" y="6000750"/>
          <p14:tracePt t="88869" x="1419225" y="5983288"/>
          <p14:tracePt t="88884" x="1446213" y="5983288"/>
          <p14:tracePt t="89084" x="1446213" y="5991225"/>
          <p14:tracePt t="89108" x="1438275" y="6010275"/>
          <p14:tracePt t="89112" x="1438275" y="6045200"/>
          <p14:tracePt t="89114" x="1438275" y="6062663"/>
          <p14:tracePt t="89117" x="1411288" y="6153150"/>
          <p14:tracePt t="89135" x="1393825" y="6232525"/>
          <p14:tracePt t="89151" x="1374775" y="6303963"/>
          <p14:tracePt t="89168" x="1339850" y="6357938"/>
          <p14:tracePt t="89185" x="1330325" y="6384925"/>
          <p14:tracePt t="89201" x="1330325" y="6402388"/>
          <p14:tracePt t="89218" x="1312863" y="6402388"/>
          <p14:tracePt t="89234" x="1312863" y="6419850"/>
          <p14:tracePt t="89320" x="1303338" y="6429375"/>
          <p14:tracePt t="89321" x="1295400" y="6446838"/>
          <p14:tracePt t="89335" x="1276350" y="6465888"/>
          <p14:tracePt t="89337" x="1258888" y="6491288"/>
          <p14:tracePt t="89351" x="1241425" y="6518275"/>
          <p14:tracePt t="89368" x="1231900" y="6518275"/>
          <p14:tracePt t="89385" x="1214438" y="6537325"/>
          <p14:tracePt t="89401" x="1196975" y="6537325"/>
          <p14:tracePt t="89438" x="1179513" y="6537325"/>
          <p14:tracePt t="89460" x="1160463" y="6537325"/>
          <p14:tracePt t="89472" x="1152525" y="6537325"/>
          <p14:tracePt t="89474" x="1133475" y="6527800"/>
          <p14:tracePt t="89485" x="1116013" y="6527800"/>
          <p14:tracePt t="89500" x="1071563" y="6491288"/>
          <p14:tracePt t="89518" x="1036638" y="6465888"/>
          <p14:tracePt t="89536" x="982663" y="6438900"/>
          <p14:tracePt t="89553" x="955675" y="6419850"/>
          <p14:tracePt t="89655" x="955675" y="6402388"/>
          <p14:tracePt t="89664" x="946150" y="6375400"/>
          <p14:tracePt t="89670" x="938213" y="6323013"/>
          <p14:tracePt t="89686" x="938213" y="6269038"/>
          <p14:tracePt t="89702" x="919163" y="6224588"/>
          <p14:tracePt t="89719" x="919163" y="6180138"/>
          <p14:tracePt t="89736" x="919163" y="6143625"/>
          <p14:tracePt t="89752" x="919163" y="6116638"/>
          <p14:tracePt t="89769" x="928688" y="6062663"/>
          <p14:tracePt t="89786" x="946150" y="6045200"/>
          <p14:tracePt t="89802" x="982663" y="6018213"/>
          <p14:tracePt t="89818" x="1009650" y="5973763"/>
          <p14:tracePt t="89835" x="1036638" y="5956300"/>
          <p14:tracePt t="89869" x="1098550" y="5929313"/>
          <p14:tracePt t="89872" x="1133475" y="5911850"/>
          <p14:tracePt t="89885" x="1196975" y="5894388"/>
          <p14:tracePt t="89902" x="1241425" y="5894388"/>
          <p14:tracePt t="89919" x="1285875" y="5894388"/>
          <p14:tracePt t="89935" x="1339850" y="5902325"/>
          <p14:tracePt t="89952" x="1374775" y="5902325"/>
          <p14:tracePt t="89968" x="1419225" y="5929313"/>
          <p14:tracePt t="89985" x="1446213" y="5956300"/>
          <p14:tracePt t="90002" x="1509713" y="6018213"/>
          <p14:tracePt t="90019" x="1562100" y="6099175"/>
          <p14:tracePt t="90035" x="1562100" y="6126163"/>
          <p14:tracePt t="90053" x="1562100" y="6143625"/>
          <p14:tracePt t="90112" x="1562100" y="6170613"/>
          <p14:tracePt t="90114" x="1562100" y="6180138"/>
          <p14:tracePt t="90116" x="1562100" y="6188075"/>
          <p14:tracePt t="90124" x="1562100" y="6232525"/>
          <p14:tracePt t="90135" x="1544638" y="6296025"/>
          <p14:tracePt t="90152" x="1500188" y="6348413"/>
          <p14:tracePt t="90169" x="1473200" y="6394450"/>
          <p14:tracePt t="90185" x="1428750" y="6429375"/>
          <p14:tracePt t="90202" x="1384300" y="6483350"/>
          <p14:tracePt t="90219" x="1347788" y="6518275"/>
          <p14:tracePt t="90235" x="1330325" y="6537325"/>
          <p14:tracePt t="90252" x="1295400" y="6537325"/>
          <p14:tracePt t="90422" x="1295400" y="6527800"/>
          <p14:tracePt t="90442" x="1303338" y="6518275"/>
          <p14:tracePt t="90445" x="1303338" y="6500813"/>
          <p14:tracePt t="90455" x="1303338" y="6483350"/>
          <p14:tracePt t="90456" x="1322388" y="6465888"/>
          <p14:tracePt t="90469" x="1322388" y="6429375"/>
          <p14:tracePt t="90485" x="1347788" y="6394450"/>
          <p14:tracePt t="90502" x="1393825" y="6348413"/>
          <p14:tracePt t="90519" x="1419225" y="6303963"/>
          <p14:tracePt t="90535" x="1428750" y="6276975"/>
          <p14:tracePt t="90603" x="1428750" y="6259513"/>
          <p14:tracePt t="90610" x="1446213" y="6259513"/>
          <p14:tracePt t="90612" x="1446213" y="6251575"/>
          <p14:tracePt t="90619" x="1465263" y="6232525"/>
          <p14:tracePt t="90635" x="1509713" y="6180138"/>
          <p14:tracePt t="90651" x="1544638" y="6153150"/>
          <p14:tracePt t="90669" x="1608138" y="6108700"/>
          <p14:tracePt t="90686" x="1652588" y="6081713"/>
          <p14:tracePt t="90686" x="1660525" y="6081713"/>
          <p14:tracePt t="90704" x="1714500" y="6045200"/>
          <p14:tracePt t="90720" x="1768475" y="6010275"/>
          <p14:tracePt t="90736" x="1839913" y="6010275"/>
          <p14:tracePt t="90736" x="1857375" y="6010275"/>
          <p14:tracePt t="90754" x="1901825" y="6010275"/>
          <p14:tracePt t="90769" x="1955800" y="6010275"/>
          <p14:tracePt t="90786" x="2027238" y="6027738"/>
          <p14:tracePt t="90802" x="2098675" y="6054725"/>
          <p14:tracePt t="90820" x="2133600" y="6081713"/>
          <p14:tracePt t="90836" x="2214563" y="6099175"/>
          <p14:tracePt t="90852" x="2295525" y="6134100"/>
          <p14:tracePt t="90870" x="2366963" y="6161088"/>
          <p14:tracePt t="90886" x="2419350" y="6188075"/>
          <p14:tracePt t="90886" x="2419350" y="6197600"/>
          <p14:tracePt t="90903" x="2455863" y="6205538"/>
          <p14:tracePt t="90920" x="2500313" y="6224588"/>
          <p14:tracePt t="90955" x="2517775" y="6224588"/>
          <p14:tracePt t="90958" x="2536825" y="6242050"/>
          <p14:tracePt t="90969" x="2562225" y="6313488"/>
          <p14:tracePt t="90987" x="2589213" y="6411913"/>
          <p14:tracePt t="91003" x="2608263" y="6483350"/>
          <p14:tracePt t="91020" x="2608263" y="6510338"/>
          <p14:tracePt t="91036" x="2608263" y="6581775"/>
          <p14:tracePt t="91052" x="2608263" y="6589713"/>
          <p14:tracePt t="91070" x="2608263" y="6626225"/>
          <p14:tracePt t="91131" x="2598738" y="6626225"/>
          <p14:tracePt t="91138" x="2571750" y="6626225"/>
          <p14:tracePt t="91142" x="2554288" y="6626225"/>
          <p14:tracePt t="91152" x="2473325" y="6626225"/>
          <p14:tracePt t="91170" x="2384425" y="6626225"/>
          <p14:tracePt t="91186" x="2286000" y="6626225"/>
          <p14:tracePt t="91203" x="2205038" y="6626225"/>
          <p14:tracePt t="91220" x="2160588" y="6599238"/>
          <p14:tracePt t="91236" x="2125663" y="6599238"/>
          <p14:tracePt t="91252" x="2098675" y="6572250"/>
          <p14:tracePt t="91270" x="2044700" y="6537325"/>
          <p14:tracePt t="91286" x="2009775" y="6500813"/>
          <p14:tracePt t="91303" x="1965325" y="6456363"/>
          <p14:tracePt t="91321" x="1911350" y="6419850"/>
          <p14:tracePt t="91336" x="1866900" y="6367463"/>
          <p14:tracePt t="91353" x="1866900" y="6348413"/>
          <p14:tracePt t="91369" x="1830388" y="6323013"/>
          <p14:tracePt t="91386" x="1812925" y="6303963"/>
          <p14:tracePt t="91403" x="1795463" y="6286500"/>
          <p14:tracePt t="91420" x="1776413" y="6286500"/>
          <p14:tracePt t="91436" x="1776413" y="6269038"/>
          <p14:tracePt t="91452" x="1776413" y="6259513"/>
          <p14:tracePt t="91489" x="1776413" y="6242050"/>
          <p14:tracePt t="91492" x="1776413" y="6224588"/>
          <p14:tracePt t="91503" x="1785938" y="6205538"/>
          <p14:tracePt t="91520" x="1803400" y="6180138"/>
          <p14:tracePt t="91536" x="1847850" y="6134100"/>
          <p14:tracePt t="91552" x="1884363" y="6108700"/>
          <p14:tracePt t="91569" x="1911350" y="6081713"/>
          <p14:tracePt t="91586" x="1946275" y="6062663"/>
          <p14:tracePt t="91602" x="1982788" y="6045200"/>
          <p14:tracePt t="91619" x="2009775" y="6027738"/>
          <p14:tracePt t="91636" x="2054225" y="6027738"/>
          <p14:tracePt t="91653" x="2108200" y="6027738"/>
          <p14:tracePt t="91669" x="2152650" y="6027738"/>
          <p14:tracePt t="91686" x="2205038" y="6027738"/>
          <p14:tracePt t="91703" x="2251075" y="6027738"/>
          <p14:tracePt t="91720" x="2295525" y="6027738"/>
          <p14:tracePt t="91737" x="2312988" y="6037263"/>
          <p14:tracePt t="91753" x="2339975" y="6054725"/>
          <p14:tracePt t="91753" x="2347913" y="6054725"/>
          <p14:tracePt t="91771" x="2366963" y="6054725"/>
          <p14:tracePt t="91787" x="2374900" y="6072188"/>
          <p14:tracePt t="91804" x="2411413" y="6108700"/>
          <p14:tracePt t="91839" x="2419350" y="6116638"/>
          <p14:tracePt t="91842" x="2428875" y="6153150"/>
          <p14:tracePt t="91853" x="2446338" y="6180138"/>
          <p14:tracePt t="91869" x="2446338" y="6215063"/>
          <p14:tracePt t="91887" x="2446338" y="6251575"/>
          <p14:tracePt t="91903" x="2438400" y="6296025"/>
          <p14:tracePt t="91921" x="2419350" y="6340475"/>
          <p14:tracePt t="91937" x="2401888" y="6375400"/>
          <p14:tracePt t="91953" x="2357438" y="6419850"/>
          <p14:tracePt t="91970" x="2330450" y="6473825"/>
          <p14:tracePt t="91987" x="2312988" y="6491288"/>
          <p14:tracePt t="92004" x="2268538" y="6527800"/>
          <p14:tracePt t="92020" x="2214563" y="6562725"/>
          <p14:tracePt t="92037" x="2187575" y="6581775"/>
          <p14:tracePt t="92053" x="2143125" y="6581775"/>
          <p14:tracePt t="92070" x="2089150" y="6581775"/>
          <p14:tracePt t="92088" x="2062163" y="6581775"/>
          <p14:tracePt t="92104" x="2027238" y="6581775"/>
          <p14:tracePt t="92119" x="2009775" y="6581775"/>
          <p14:tracePt t="92137" x="2000250" y="6581775"/>
          <p14:tracePt t="92153" x="2000250" y="6562725"/>
          <p14:tracePt t="92170" x="2062163" y="6456363"/>
          <p14:tracePt t="92186" x="2170113" y="6357938"/>
          <p14:tracePt t="92204" x="2330450" y="6269038"/>
          <p14:tracePt t="92221" x="2455863" y="6197600"/>
          <p14:tracePt t="92237" x="2598738" y="6153150"/>
          <p14:tracePt t="92255" x="2697163" y="6116638"/>
          <p14:tracePt t="92272" x="2768600" y="6099175"/>
          <p14:tracePt t="92288" x="2840038" y="6054725"/>
          <p14:tracePt t="92302" x="2911475" y="6037263"/>
          <p14:tracePt t="92319" x="2982913" y="6010275"/>
          <p14:tracePt t="92319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Generalized Input Static Stiffness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254056" y="1028699"/>
            <a:ext cx="8291230" cy="1299865"/>
            <a:chOff x="243170" y="1443335"/>
            <a:chExt cx="8291230" cy="1299865"/>
          </a:xfrm>
        </p:grpSpPr>
        <p:grpSp>
          <p:nvGrpSpPr>
            <p:cNvPr id="7" name="Group 6"/>
            <p:cNvGrpSpPr/>
            <p:nvPr/>
          </p:nvGrpSpPr>
          <p:grpSpPr>
            <a:xfrm>
              <a:off x="533400" y="1447800"/>
              <a:ext cx="8001000" cy="1295400"/>
              <a:chOff x="533400" y="1447800"/>
              <a:chExt cx="8001000" cy="12954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124200" y="1447800"/>
                <a:ext cx="2819400" cy="1295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/>
                  <a:t>MEASUREMENT SYSTEM/ COMPONENT</a:t>
                </a:r>
                <a:endParaRPr lang="en-US" sz="2400" b="1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5334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9436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6531114" y="1447800"/>
              <a:ext cx="1681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Output (</a:t>
              </a:r>
              <a:r>
                <a:rPr lang="en-US" sz="2400" b="1" i="1" dirty="0" err="1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err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1443335"/>
              <a:ext cx="2704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Primary Input (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43170" y="2082801"/>
              <a:ext cx="2980303" cy="461665"/>
              <a:chOff x="243170" y="2082801"/>
              <a:chExt cx="2980303" cy="461665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33400" y="25146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43170" y="2082801"/>
                <a:ext cx="2980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Secondary Input (</a:t>
                </a: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sz="2400" b="1" i="1" baseline="-25000" dirty="0" smtClean="0">
                    <a:latin typeface="Times New Roman" pitchFamily="18" charset="0"/>
                    <a:cs typeface="Times New Roman" pitchFamily="18" charset="0"/>
                  </a:rPr>
                  <a:t>i2</a:t>
                </a:r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0" y="2438400"/>
            <a:ext cx="6864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an effort variable and say is force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F.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25400" y="3869671"/>
            <a:ext cx="7396163" cy="981075"/>
            <a:chOff x="533400" y="3809772"/>
            <a:chExt cx="7396163" cy="981075"/>
          </a:xfrm>
        </p:grpSpPr>
        <p:sp>
          <p:nvSpPr>
            <p:cNvPr id="18" name="TextBox 17"/>
            <p:cNvSpPr txBox="1"/>
            <p:nvPr/>
          </p:nvSpPr>
          <p:spPr>
            <a:xfrm>
              <a:off x="533400" y="4038600"/>
              <a:ext cx="61430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Then generalized Input Impedance is 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8459309"/>
                </p:ext>
              </p:extLst>
            </p:nvPr>
          </p:nvGraphicFramePr>
          <p:xfrm>
            <a:off x="6567488" y="3809772"/>
            <a:ext cx="1362075" cy="981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6" name="Equation" r:id="rId6" imgW="545760" imgH="393480" progId="Equation.3">
                    <p:embed/>
                  </p:oleObj>
                </mc:Choice>
                <mc:Fallback>
                  <p:oleObj name="Equation" r:id="rId6" imgW="54576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67488" y="3809772"/>
                          <a:ext cx="1362075" cy="981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-25400" y="4850746"/>
            <a:ext cx="9307356" cy="1306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But then when a steady state is reached while taking reading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0. So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/0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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210128"/>
            <a:ext cx="6429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a flow variable and is velocity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5768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06"/>
    </mc:Choice>
    <mc:Fallback>
      <p:transition spd="slow" advTm="11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20" grpId="0"/>
      <p:bldP spid="22" grpId="0"/>
    </p:bldLst>
  </p:timing>
  <p:extLst>
    <p:ext uri="{3A86A75C-4F4B-4683-9AE1-C65F6400EC91}">
      <p14:laserTraceLst xmlns:p14="http://schemas.microsoft.com/office/powerpoint/2010/main">
        <p14:tracePtLst>
          <p14:tracePt t="42227" x="7143750" y="4116388"/>
          <p14:tracePt t="42416" x="7143750" y="4125913"/>
          <p14:tracePt t="42441" x="7143750" y="4160838"/>
          <p14:tracePt t="42445" x="7143750" y="4197350"/>
          <p14:tracePt t="42447" x="7143750" y="4224338"/>
          <p14:tracePt t="42455" x="7134225" y="4286250"/>
          <p14:tracePt t="42471" x="7134225" y="4340225"/>
          <p14:tracePt t="42487" x="7134225" y="4384675"/>
          <p14:tracePt t="42505" x="7134225" y="4429125"/>
          <p14:tracePt t="42521" x="7134225" y="4456113"/>
          <p14:tracePt t="42537" x="7134225" y="4483100"/>
          <p14:tracePt t="42554" x="7134225" y="4518025"/>
          <p14:tracePt t="42571" x="7134225" y="4537075"/>
          <p14:tracePt t="42588" x="7134225" y="4572000"/>
          <p14:tracePt t="42604" x="7134225" y="4625975"/>
          <p14:tracePt t="42621" x="7134225" y="4660900"/>
          <p14:tracePt t="42639" x="7143750" y="4697413"/>
          <p14:tracePt t="42654" x="7143750" y="4724400"/>
          <p14:tracePt t="42654" x="7161213" y="4732338"/>
          <p14:tracePt t="42673" x="7180263" y="4768850"/>
          <p14:tracePt t="42688" x="7197725" y="4786313"/>
          <p14:tracePt t="42705" x="7197725" y="4803775"/>
          <p14:tracePt t="42744" x="7197725" y="4822825"/>
          <p14:tracePt t="42764" x="7205663" y="4822825"/>
          <p14:tracePt t="42765" x="7215188" y="4822825"/>
          <p14:tracePt t="42954" x="7215188" y="4813300"/>
          <p14:tracePt t="42976" x="7215188" y="4803775"/>
          <p14:tracePt t="42980" x="7215188" y="4795838"/>
          <p14:tracePt t="42984" x="7215188" y="4768850"/>
          <p14:tracePt t="42988" x="7215188" y="4741863"/>
          <p14:tracePt t="43005" x="7215188" y="4697413"/>
          <p14:tracePt t="43021" x="7188200" y="4581525"/>
          <p14:tracePt t="43038" x="7161213" y="4500563"/>
          <p14:tracePt t="43054" x="7143750" y="4419600"/>
          <p14:tracePt t="43073" x="7134225" y="4348163"/>
          <p14:tracePt t="43089" x="7134225" y="4276725"/>
          <p14:tracePt t="43105" x="7116763" y="4224338"/>
          <p14:tracePt t="43105" x="7116763" y="4214813"/>
          <p14:tracePt t="43122" x="7116763" y="4143375"/>
          <p14:tracePt t="43138" x="7116763" y="4071938"/>
          <p14:tracePt t="43155" x="7116763" y="4010025"/>
          <p14:tracePt t="43171" x="7116763" y="3946525"/>
          <p14:tracePt t="43188" x="7116763" y="3938588"/>
          <p14:tracePt t="43204" x="7116763" y="3919538"/>
          <p14:tracePt t="43513" x="7116763" y="3929063"/>
          <p14:tracePt t="43523" x="7116763" y="3938588"/>
          <p14:tracePt t="43526" x="7116763" y="3956050"/>
          <p14:tracePt t="43538" x="7116763" y="4000500"/>
          <p14:tracePt t="43555" x="7116763" y="4037013"/>
          <p14:tracePt t="43572" x="7116763" y="4054475"/>
          <p14:tracePt t="43588" x="7126288" y="4081463"/>
          <p14:tracePt t="43605" x="7126288" y="4098925"/>
          <p14:tracePt t="43621" x="7126288" y="4116388"/>
          <p14:tracePt t="43638" x="7126288" y="4133850"/>
          <p14:tracePt t="43655" x="7126288" y="4152900"/>
          <p14:tracePt t="43672" x="7126288" y="4187825"/>
          <p14:tracePt t="43672" x="7126288" y="4197350"/>
          <p14:tracePt t="43689" x="7143750" y="4241800"/>
          <p14:tracePt t="43704" x="7180263" y="4295775"/>
          <p14:tracePt t="43722" x="7180263" y="4340225"/>
          <p14:tracePt t="43738" x="7180263" y="4384675"/>
          <p14:tracePt t="43755" x="7197725" y="4419600"/>
          <p14:tracePt t="43772" x="7197725" y="4438650"/>
          <p14:tracePt t="43815" x="7197725" y="4446588"/>
          <p14:tracePt t="43817" x="7197725" y="4456113"/>
          <p14:tracePt t="43885" x="7205663" y="4456113"/>
          <p14:tracePt t="43906" x="7224713" y="4473575"/>
          <p14:tracePt t="43907" x="7224713" y="4500563"/>
          <p14:tracePt t="43912" x="7232650" y="4518025"/>
          <p14:tracePt t="43922" x="7232650" y="4545013"/>
          <p14:tracePt t="44231" x="7251700" y="4537075"/>
          <p14:tracePt t="44232" x="7251700" y="4527550"/>
          <p14:tracePt t="44234" x="7277100" y="4491038"/>
          <p14:tracePt t="44240" x="7340600" y="4394200"/>
          <p14:tracePt t="44240" x="7348538" y="4384675"/>
          <p14:tracePt t="44257" x="0" y="0"/>
        </p14:tracePtLst>
        <p14:tracePtLst>
          <p14:tracePt t="82598" x="3751263" y="5268913"/>
          <p14:tracePt t="8284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Generalized Input Static Stiffness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254056" y="1028699"/>
            <a:ext cx="8291230" cy="1299865"/>
            <a:chOff x="243170" y="1443335"/>
            <a:chExt cx="8291230" cy="1299865"/>
          </a:xfrm>
        </p:grpSpPr>
        <p:grpSp>
          <p:nvGrpSpPr>
            <p:cNvPr id="7" name="Group 6"/>
            <p:cNvGrpSpPr/>
            <p:nvPr/>
          </p:nvGrpSpPr>
          <p:grpSpPr>
            <a:xfrm>
              <a:off x="533400" y="1447800"/>
              <a:ext cx="8001000" cy="1295400"/>
              <a:chOff x="533400" y="1447800"/>
              <a:chExt cx="8001000" cy="12954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124200" y="1447800"/>
                <a:ext cx="2819400" cy="1295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/>
                  <a:t>MEASUREMENT SYSTEM/ COMPONENT</a:t>
                </a:r>
                <a:endParaRPr lang="en-US" sz="2400" b="1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5334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9436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6531114" y="1447800"/>
              <a:ext cx="1681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Output (</a:t>
              </a:r>
              <a:r>
                <a:rPr lang="en-US" sz="2400" b="1" i="1" dirty="0" err="1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err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1443335"/>
              <a:ext cx="2704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Primary Input (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43170" y="2082801"/>
              <a:ext cx="2980303" cy="461665"/>
              <a:chOff x="243170" y="2082801"/>
              <a:chExt cx="2980303" cy="461665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33400" y="25146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43170" y="2082801"/>
                <a:ext cx="2980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Secondary Input (</a:t>
                </a: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sz="2400" b="1" i="1" baseline="-25000" dirty="0" smtClean="0">
                    <a:latin typeface="Times New Roman" pitchFamily="18" charset="0"/>
                    <a:cs typeface="Times New Roman" pitchFamily="18" charset="0"/>
                  </a:rPr>
                  <a:t>i2</a:t>
                </a:r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0" y="2438400"/>
            <a:ext cx="8990474" cy="2057399"/>
            <a:chOff x="0" y="2438400"/>
            <a:chExt cx="8990474" cy="2057399"/>
          </a:xfrm>
        </p:grpSpPr>
        <p:sp>
          <p:nvSpPr>
            <p:cNvPr id="6" name="TextBox 5"/>
            <p:cNvSpPr txBox="1"/>
            <p:nvPr/>
          </p:nvSpPr>
          <p:spPr>
            <a:xfrm>
              <a:off x="0" y="2438400"/>
              <a:ext cx="89904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To overcome this difficulty a new parameter is defined as: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3088428"/>
                </p:ext>
              </p:extLst>
            </p:nvPr>
          </p:nvGraphicFramePr>
          <p:xfrm>
            <a:off x="670807" y="3111498"/>
            <a:ext cx="6949193" cy="1384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1" name="Equation" r:id="rId6" imgW="3187440" imgH="634680" progId="Equation.3">
                    <p:embed/>
                  </p:oleObj>
                </mc:Choice>
                <mc:Fallback>
                  <p:oleObj name="Equation" r:id="rId6" imgW="3187440" imgH="6346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70807" y="3111498"/>
                          <a:ext cx="6949193" cy="13843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/>
          <p:cNvGrpSpPr/>
          <p:nvPr/>
        </p:nvGrpSpPr>
        <p:grpSpPr>
          <a:xfrm>
            <a:off x="-25400" y="4572000"/>
            <a:ext cx="9133114" cy="2004919"/>
            <a:chOff x="-25400" y="4850746"/>
            <a:chExt cx="9133114" cy="2004919"/>
          </a:xfrm>
        </p:grpSpPr>
        <p:sp>
          <p:nvSpPr>
            <p:cNvPr id="20" name="TextBox 19"/>
            <p:cNvSpPr txBox="1"/>
            <p:nvPr/>
          </p:nvSpPr>
          <p:spPr>
            <a:xfrm>
              <a:off x="-25400" y="4850746"/>
              <a:ext cx="8761116" cy="620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So if </a:t>
              </a:r>
              <a:r>
                <a:rPr lang="en-US" sz="2600" i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600" i="1" baseline="-25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en-US" sz="2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 (effort variable) and </a:t>
              </a:r>
              <a:r>
                <a:rPr lang="en-US" sz="2600" i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600" i="1" baseline="-25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en-US" sz="2600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 (flow variable), then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026211"/>
                </p:ext>
              </p:extLst>
            </p:nvPr>
          </p:nvGraphicFramePr>
          <p:xfrm>
            <a:off x="249463" y="5471365"/>
            <a:ext cx="8858251" cy="1384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2" name="Equation" r:id="rId8" imgW="4063680" imgH="634680" progId="Equation.3">
                    <p:embed/>
                  </p:oleObj>
                </mc:Choice>
                <mc:Fallback>
                  <p:oleObj name="Equation" r:id="rId8" imgW="4063680" imgH="6346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463" y="5471365"/>
                          <a:ext cx="8858251" cy="1384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3461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43"/>
    </mc:Choice>
    <mc:Fallback>
      <p:transition spd="slow" advTm="3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88" x="5751513" y="3455988"/>
          <p14:tracePt t="13442" x="5759450" y="3455988"/>
          <p14:tracePt t="13446" x="5786438" y="3455988"/>
          <p14:tracePt t="13448" x="5803900" y="3455988"/>
          <p14:tracePt t="13453" x="5884863" y="3429000"/>
          <p14:tracePt t="13453" x="5911850" y="3429000"/>
          <p14:tracePt t="13469" x="5973763" y="3419475"/>
          <p14:tracePt t="13486" x="6045200" y="3411538"/>
          <p14:tracePt t="13502" x="6108700" y="3411538"/>
          <p14:tracePt t="13519" x="6188075" y="3411538"/>
          <p14:tracePt t="13536" x="6259513" y="3402013"/>
          <p14:tracePt t="13554" x="6296025" y="3402013"/>
          <p14:tracePt t="13569" x="6348413" y="3402013"/>
          <p14:tracePt t="13588" x="6394450" y="3402013"/>
          <p14:tracePt t="13602" x="6456363" y="3384550"/>
          <p14:tracePt t="13620" x="6500813" y="3384550"/>
          <p14:tracePt t="13637" x="6510338" y="3384550"/>
          <p14:tracePt t="14104" x="6500813" y="3384550"/>
          <p14:tracePt t="14109" x="6438900" y="3438525"/>
          <p14:tracePt t="14111" x="6367463" y="3465513"/>
          <p14:tracePt t="14120" x="6205538" y="3500438"/>
          <p14:tracePt t="14137" x="6045200" y="3544888"/>
          <p14:tracePt t="14153" x="5857875" y="3581400"/>
          <p14:tracePt t="14170" x="5715000" y="3625850"/>
          <p14:tracePt t="14186" x="5562600" y="3643313"/>
          <p14:tracePt t="14186" x="5545138" y="3652838"/>
          <p14:tracePt t="14205" x="5419725" y="3679825"/>
          <p14:tracePt t="14220" x="5348288" y="3687763"/>
          <p14:tracePt t="14236" x="5286375" y="3687763"/>
          <p14:tracePt t="14253" x="5214938" y="3687763"/>
          <p14:tracePt t="14270" x="5160963" y="3714750"/>
          <p14:tracePt t="14287" x="5099050" y="3732213"/>
          <p14:tracePt t="14303" x="5054600" y="3776663"/>
          <p14:tracePt t="14320" x="5010150" y="3822700"/>
          <p14:tracePt t="14336" x="4965700" y="3867150"/>
          <p14:tracePt t="14353" x="4894263" y="3946525"/>
          <p14:tracePt t="14371" x="4848225" y="4010025"/>
          <p14:tracePt t="14387" x="4776788" y="4081463"/>
          <p14:tracePt t="14404" x="4732338" y="4133850"/>
          <p14:tracePt t="14419" x="4697413" y="4187825"/>
          <p14:tracePt t="14437" x="4697413" y="4214813"/>
          <p14:tracePt t="14454" x="4697413" y="4232275"/>
          <p14:tracePt t="14667" x="4705350" y="4251325"/>
          <p14:tracePt t="14670" x="4759325" y="4295775"/>
          <p14:tracePt t="14678" x="4830763" y="4295775"/>
          <p14:tracePt t="14678" x="4840288" y="4295775"/>
          <p14:tracePt t="14688" x="4991100" y="4276725"/>
          <p14:tracePt t="14703" x="5089525" y="4251325"/>
          <p14:tracePt t="14720" x="5170488" y="4232275"/>
          <p14:tracePt t="14738" x="5224463" y="4224338"/>
          <p14:tracePt t="14753" x="5268913" y="4205288"/>
          <p14:tracePt t="14770" x="5303838" y="4197350"/>
          <p14:tracePt t="14787" x="5322888" y="4187825"/>
          <p14:tracePt t="14803" x="5322888" y="4179888"/>
          <p14:tracePt t="14867" x="5340350" y="4179888"/>
          <p14:tracePt t="14880" x="5348288" y="4179888"/>
          <p14:tracePt t="14903" x="5367338" y="4179888"/>
          <p14:tracePt t="14915" x="5384800" y="4179888"/>
          <p14:tracePt t="14918" x="5402263" y="4179888"/>
          <p14:tracePt t="14927" x="5402263" y="4160838"/>
          <p14:tracePt t="14936" x="5429250" y="4143375"/>
          <p14:tracePt t="14953" x="5465763" y="4125913"/>
          <p14:tracePt t="14970" x="5500688" y="4125913"/>
          <p14:tracePt t="14986" x="5510213" y="4125913"/>
          <p14:tracePt t="15003" x="5537200" y="4125913"/>
          <p14:tracePt t="15003" x="5554663" y="4125913"/>
          <p14:tracePt t="15021" x="5608638" y="4116388"/>
          <p14:tracePt t="15037" x="5661025" y="4116388"/>
          <p14:tracePt t="15054" x="5732463" y="4116388"/>
          <p14:tracePt t="15071" x="5795963" y="4116388"/>
          <p14:tracePt t="15087" x="5848350" y="4081463"/>
          <p14:tracePt t="15105" x="5929313" y="4054475"/>
          <p14:tracePt t="15120" x="5991225" y="4044950"/>
          <p14:tracePt t="15137" x="6054725" y="4044950"/>
          <p14:tracePt t="15137" x="6072188" y="4044950"/>
          <p14:tracePt t="15154" x="6099175" y="4027488"/>
          <p14:tracePt t="15171" x="6134100" y="4027488"/>
          <p14:tracePt t="15186" x="6188075" y="4027488"/>
          <p14:tracePt t="15204" x="6251575" y="4027488"/>
          <p14:tracePt t="15222" x="6276975" y="4027488"/>
          <p14:tracePt t="15237" x="6357938" y="4027488"/>
          <p14:tracePt t="15255" x="6402388" y="4027488"/>
          <p14:tracePt t="15271" x="6438900" y="4027488"/>
          <p14:tracePt t="15287" x="6510338" y="4027488"/>
          <p14:tracePt t="15304" x="6572250" y="4010025"/>
          <p14:tracePt t="15320" x="6634163" y="4010025"/>
          <p14:tracePt t="15320" x="6643688" y="4010025"/>
          <p14:tracePt t="15339" x="6697663" y="3990975"/>
          <p14:tracePt t="15354" x="6742113" y="3983038"/>
          <p14:tracePt t="15371" x="6759575" y="3973513"/>
          <p14:tracePt t="15387" x="6796088" y="3965575"/>
          <p14:tracePt t="15403" x="6831013" y="3946525"/>
          <p14:tracePt t="15439" x="6840538" y="3946525"/>
          <p14:tracePt t="15440" x="6858000" y="3946525"/>
          <p14:tracePt t="15454" x="6875463" y="3946525"/>
          <p14:tracePt t="15471" x="6902450" y="3946525"/>
          <p14:tracePt t="15487" x="6911975" y="3946525"/>
          <p14:tracePt t="15534" x="6911975" y="3929063"/>
          <p14:tracePt t="15558" x="6919913" y="3919538"/>
          <p14:tracePt t="15560" x="6919913" y="3911600"/>
          <p14:tracePt t="15578" x="6938963" y="3902075"/>
          <p14:tracePt t="15587" x="6938963" y="3894138"/>
          <p14:tracePt t="15588" x="6973888" y="3875088"/>
          <p14:tracePt t="15604" x="6991350" y="3875088"/>
          <p14:tracePt t="15621" x="7010400" y="3867150"/>
          <p14:tracePt t="15675" x="7018338" y="3848100"/>
          <p14:tracePt t="15719" x="7018338" y="3830638"/>
          <p14:tracePt t="17253" x="0" y="0"/>
        </p14:tracePtLst>
        <p14:tracePtLst>
          <p14:tracePt t="21191" x="4037013" y="5688013"/>
          <p14:tracePt t="21441" x="4044950" y="5688013"/>
          <p14:tracePt t="21465" x="4044950" y="5680075"/>
          <p14:tracePt t="21467" x="4044950" y="5670550"/>
          <p14:tracePt t="21477" x="4062413" y="5670550"/>
          <p14:tracePt t="21493" x="4062413" y="5661025"/>
          <p14:tracePt t="21494" x="4081463" y="5653088"/>
          <p14:tracePt t="21545" x="4081463" y="5643563"/>
          <p14:tracePt t="21548" x="4081463" y="5634038"/>
          <p14:tracePt t="21569" x="4081463" y="5626100"/>
          <p14:tracePt t="21593" x="4081463" y="5608638"/>
          <p14:tracePt t="21617" x="4089400" y="5599113"/>
          <p14:tracePt t="21624" x="4098925" y="5589588"/>
          <p14:tracePt t="21649" x="4116388" y="5572125"/>
          <p14:tracePt t="21661" x="4125913" y="5572125"/>
          <p14:tracePt t="21662" x="4133850" y="5554663"/>
          <p14:tracePt t="21697" x="4143375" y="5545138"/>
          <p14:tracePt t="21789" x="4143375" y="5572125"/>
          <p14:tracePt t="21792" x="4143375" y="5626100"/>
          <p14:tracePt t="21801" x="4143375" y="5661025"/>
          <p14:tracePt t="21806" x="4143375" y="5768975"/>
          <p14:tracePt t="21824" x="4143375" y="5848350"/>
          <p14:tracePt t="21841" x="4143375" y="5929313"/>
          <p14:tracePt t="21858" x="4143375" y="5973763"/>
          <p14:tracePt t="21874" x="4143375" y="5991225"/>
          <p14:tracePt t="21916" x="4143375" y="6010275"/>
          <p14:tracePt t="22000" x="4160838" y="6000750"/>
          <p14:tracePt t="22003" x="4160838" y="5991225"/>
          <p14:tracePt t="22005" x="4232275" y="5946775"/>
          <p14:tracePt t="22014" x="4322763" y="5902325"/>
          <p14:tracePt t="22024" x="4446588" y="5867400"/>
          <p14:tracePt t="22041" x="4633913" y="5822950"/>
          <p14:tracePt t="22058" x="4768850" y="5786438"/>
          <p14:tracePt t="22075" x="4894263" y="5759450"/>
          <p14:tracePt t="22091" x="5054600" y="5732463"/>
          <p14:tracePt t="22108" x="5170488" y="5715000"/>
          <p14:tracePt t="22124" x="5251450" y="5697538"/>
          <p14:tracePt t="22141" x="5286375" y="5697538"/>
          <p14:tracePt t="22158" x="5330825" y="5697538"/>
          <p14:tracePt t="22180" x="5348288" y="5697538"/>
          <p14:tracePt t="22190" x="5394325" y="5697538"/>
          <p14:tracePt t="22207" x="5429250" y="5697538"/>
          <p14:tracePt t="22207" x="5438775" y="5697538"/>
          <p14:tracePt t="22224" x="5500688" y="5697538"/>
          <p14:tracePt t="22240" x="5545138" y="5697538"/>
          <p14:tracePt t="22257" x="5599113" y="5680075"/>
          <p14:tracePt t="22274" x="5670550" y="5680075"/>
          <p14:tracePt t="22290" x="5751513" y="5643563"/>
          <p14:tracePt t="22307" x="5830888" y="5626100"/>
          <p14:tracePt t="22323" x="5938838" y="5616575"/>
          <p14:tracePt t="22340" x="6045200" y="5616575"/>
          <p14:tracePt t="22357" x="6153150" y="5616575"/>
          <p14:tracePt t="22373" x="6259513" y="5616575"/>
          <p14:tracePt t="22391" x="6348413" y="5616575"/>
          <p14:tracePt t="22407" x="6500813" y="5616575"/>
          <p14:tracePt t="22424" x="6634163" y="5616575"/>
          <p14:tracePt t="22440" x="6777038" y="5599113"/>
          <p14:tracePt t="22456" x="6919913" y="5599113"/>
          <p14:tracePt t="22474" x="7062788" y="5589588"/>
          <p14:tracePt t="22490" x="7188200" y="5589588"/>
          <p14:tracePt t="22507" x="7313613" y="5589588"/>
          <p14:tracePt t="22524" x="7402513" y="5589588"/>
          <p14:tracePt t="22541" x="7527925" y="5589588"/>
          <p14:tracePt t="22559" x="7634288" y="5589588"/>
          <p14:tracePt t="22574" x="7724775" y="5589588"/>
          <p14:tracePt t="22574" x="7742238" y="5589588"/>
          <p14:tracePt t="22593" x="7813675" y="5589588"/>
          <p14:tracePt t="22608" x="7912100" y="5589588"/>
          <p14:tracePt t="22625" x="8018463" y="5589588"/>
          <p14:tracePt t="22642" x="8116888" y="5589588"/>
          <p14:tracePt t="22659" x="8205788" y="5589588"/>
          <p14:tracePt t="22675" x="8304213" y="5589588"/>
          <p14:tracePt t="22693" x="8375650" y="5589588"/>
          <p14:tracePt t="22708" x="8447088" y="5589588"/>
          <p14:tracePt t="22725" x="8510588" y="5589588"/>
          <p14:tracePt t="22741" x="8562975" y="5589588"/>
          <p14:tracePt t="22759" x="8634413" y="5589588"/>
          <p14:tracePt t="22775" x="8661400" y="5589588"/>
          <p14:tracePt t="22792" x="8697913" y="5589588"/>
          <p14:tracePt t="22808" x="8732838" y="5572125"/>
          <p14:tracePt t="22825" x="8777288" y="5554663"/>
          <p14:tracePt t="22842" x="8796338" y="5554663"/>
          <p14:tracePt t="22858" x="8831263" y="5537200"/>
          <p14:tracePt t="22874" x="8885238" y="5510213"/>
          <p14:tracePt t="22891" x="8939213" y="5483225"/>
          <p14:tracePt t="22908" x="8974138" y="5456238"/>
          <p14:tracePt t="22924" x="9010650" y="5438775"/>
          <p14:tracePt t="22941" x="9037638" y="5411788"/>
          <p14:tracePt t="22979" x="9055100" y="5411788"/>
          <p14:tracePt t="23188" x="9045575" y="5411788"/>
          <p14:tracePt t="23192" x="8991600" y="5411788"/>
          <p14:tracePt t="23198" x="8848725" y="5411788"/>
          <p14:tracePt t="23208" x="8545513" y="5411788"/>
          <p14:tracePt t="23225" x="8331200" y="5429250"/>
          <p14:tracePt t="23225" x="8323263" y="5429250"/>
          <p14:tracePt t="23244" x="8081963" y="5465763"/>
          <p14:tracePt t="23258" x="7894638" y="5491163"/>
          <p14:tracePt t="23275" x="7796213" y="5527675"/>
          <p14:tracePt t="23292" x="7653338" y="5554663"/>
          <p14:tracePt t="23308" x="7527925" y="5599113"/>
          <p14:tracePt t="23326" x="7419975" y="5634038"/>
          <p14:tracePt t="23342" x="7331075" y="5661025"/>
          <p14:tracePt t="23358" x="7188200" y="5715000"/>
          <p14:tracePt t="23375" x="7116763" y="5751513"/>
          <p14:tracePt t="23392" x="7037388" y="5795963"/>
          <p14:tracePt t="23409" x="6946900" y="5840413"/>
          <p14:tracePt t="23425" x="6867525" y="5867400"/>
          <p14:tracePt t="23443" x="6796088" y="5894388"/>
          <p14:tracePt t="23458" x="6724650" y="5929313"/>
          <p14:tracePt t="23475" x="6634163" y="5938838"/>
          <p14:tracePt t="23492" x="6572250" y="5983288"/>
          <p14:tracePt t="23509" x="6500813" y="5991225"/>
          <p14:tracePt t="23525" x="6446838" y="6018213"/>
          <p14:tracePt t="23542" x="6394450" y="6037263"/>
          <p14:tracePt t="23558" x="6340475" y="6054725"/>
          <p14:tracePt t="23598" x="6330950" y="6054725"/>
          <p14:tracePt t="23608" x="6323013" y="6054725"/>
          <p14:tracePt t="23610" x="6303963" y="6054725"/>
          <p14:tracePt t="23625" x="6296025" y="6054725"/>
          <p14:tracePt t="23641" x="6251575" y="6072188"/>
          <p14:tracePt t="23659" x="6197600" y="6072188"/>
          <p14:tracePt t="23675" x="6134100" y="6072188"/>
          <p14:tracePt t="23693" x="6072188" y="6072188"/>
          <p14:tracePt t="23708" x="5991225" y="6054725"/>
          <p14:tracePt t="23727" x="5946775" y="6027738"/>
          <p14:tracePt t="23742" x="5894388" y="6027738"/>
          <p14:tracePt t="23758" x="5848350" y="6027738"/>
          <p14:tracePt t="23777" x="5795963" y="6018213"/>
          <p14:tracePt t="23792" x="5751513" y="6018213"/>
          <p14:tracePt t="23809" x="5715000" y="6018213"/>
          <p14:tracePt t="23825" x="5670550" y="6018213"/>
          <p14:tracePt t="23842" x="5634038" y="6018213"/>
          <p14:tracePt t="23859" x="5608638" y="6018213"/>
          <p14:tracePt t="23875" x="5554663" y="6018213"/>
          <p14:tracePt t="23893" x="5518150" y="6018213"/>
          <p14:tracePt t="23909" x="5500688" y="6018213"/>
          <p14:tracePt t="24342" x="5510213" y="6000750"/>
          <p14:tracePt t="24343" x="5545138" y="6000750"/>
          <p14:tracePt t="24350" x="5562600" y="6000750"/>
          <p14:tracePt t="24358" x="5626100" y="5983288"/>
          <p14:tracePt t="24376" x="5680075" y="5983288"/>
          <p14:tracePt t="24376" x="5688013" y="5983288"/>
          <p14:tracePt t="24394" x="5724525" y="5983288"/>
          <p14:tracePt t="24408" x="5768975" y="5965825"/>
          <p14:tracePt t="24426" x="5813425" y="5965825"/>
          <p14:tracePt t="24442" x="5848350" y="5965825"/>
          <p14:tracePt t="24459" x="5884863" y="5965825"/>
          <p14:tracePt t="24475" x="5929313" y="5946775"/>
          <p14:tracePt t="24493" x="5983288" y="5946775"/>
          <p14:tracePt t="24509" x="6027738" y="5946775"/>
          <p14:tracePt t="24525" x="6062663" y="5946775"/>
          <p14:tracePt t="24542" x="6099175" y="5946775"/>
          <p14:tracePt t="24558" x="6143625" y="5946775"/>
          <p14:tracePt t="24575" x="6170613" y="5946775"/>
          <p14:tracePt t="24592" x="6205538" y="5946775"/>
          <p14:tracePt t="24608" x="6232525" y="5946775"/>
          <p14:tracePt t="24625" x="6251575" y="5946775"/>
          <p14:tracePt t="24642" x="6269038" y="5946775"/>
          <p14:tracePt t="24658" x="6296025" y="5946775"/>
          <p14:tracePt t="24675" x="6313488" y="5946775"/>
          <p14:tracePt t="24692" x="6330950" y="5946775"/>
          <p14:tracePt t="24708" x="6348413" y="5929313"/>
          <p14:tracePt t="24725" x="6357938" y="5929313"/>
          <p14:tracePt t="24741" x="6394450" y="5911850"/>
          <p14:tracePt t="24757" x="6411913" y="5902325"/>
          <p14:tracePt t="24774" x="6429375" y="5902325"/>
          <p14:tracePt t="24813" x="6438900" y="5902325"/>
          <p14:tracePt t="24814" x="6446838" y="5902325"/>
          <p14:tracePt t="24824" x="6456363" y="5902325"/>
          <p14:tracePt t="25883" x="6465888" y="5902325"/>
          <p14:tracePt t="25886" x="6510338" y="5902325"/>
          <p14:tracePt t="25888" x="6527800" y="5902325"/>
          <p14:tracePt t="25888" x="6537325" y="5902325"/>
          <p14:tracePt t="25893" x="6626225" y="5902325"/>
          <p14:tracePt t="25909" x="6715125" y="5902325"/>
          <p14:tracePt t="25926" x="6742113" y="5902325"/>
          <p14:tracePt t="25942" x="6786563" y="5902325"/>
          <p14:tracePt t="25960" x="6813550" y="5902325"/>
          <p14:tracePt t="25977" x="6858000" y="5902325"/>
          <p14:tracePt t="26016" x="6875463" y="5902325"/>
          <p14:tracePt t="26017" x="6884988" y="5902325"/>
          <p14:tracePt t="26026" x="6902450" y="5902325"/>
          <p14:tracePt t="26043" x="6956425" y="5902325"/>
          <p14:tracePt t="26059" x="6983413" y="5902325"/>
          <p14:tracePt t="26076" x="7045325" y="5902325"/>
          <p14:tracePt t="26112" x="7062788" y="5902325"/>
          <p14:tracePt t="26113" x="7072313" y="5902325"/>
          <p14:tracePt t="26194" x="7089775" y="5902325"/>
          <p14:tracePt t="26204" x="7099300" y="5902325"/>
          <p14:tracePt t="26209" x="7116763" y="5902325"/>
          <p14:tracePt t="26211" x="7180263" y="5902325"/>
          <p14:tracePt t="26227" x="7242175" y="5919788"/>
          <p14:tracePt t="26243" x="7313613" y="5946775"/>
          <p14:tracePt t="26261" x="7385050" y="5956300"/>
          <p14:tracePt t="26277" x="7439025" y="5973763"/>
          <p14:tracePt t="26277" x="7446963" y="5973763"/>
          <p14:tracePt t="26295" x="7518400" y="6000750"/>
          <p14:tracePt t="26310" x="7608888" y="6000750"/>
          <p14:tracePt t="26327" x="7661275" y="6018213"/>
          <p14:tracePt t="26342" x="7742238" y="6018213"/>
          <p14:tracePt t="26360" x="7813675" y="6018213"/>
          <p14:tracePt t="26377" x="7885113" y="6018213"/>
          <p14:tracePt t="26393" x="7966075" y="6018213"/>
          <p14:tracePt t="26411" x="8037513" y="6018213"/>
          <p14:tracePt t="26426" x="8081963" y="6018213"/>
          <p14:tracePt t="26443" x="8134350" y="6018213"/>
          <p14:tracePt t="26460" x="8170863" y="6018213"/>
          <p14:tracePt t="26476" x="8215313" y="6018213"/>
          <p14:tracePt t="26494" x="8277225" y="6018213"/>
          <p14:tracePt t="26509" x="8348663" y="6018213"/>
          <p14:tracePt t="26526" x="8420100" y="6018213"/>
          <p14:tracePt t="26526" x="8429625" y="6018213"/>
          <p14:tracePt t="26545" x="8501063" y="6037263"/>
          <p14:tracePt t="26560" x="8572500" y="6037263"/>
          <p14:tracePt t="26577" x="8634413" y="6037263"/>
          <p14:tracePt t="26593" x="8697913" y="6037263"/>
          <p14:tracePt t="26610" x="8769350" y="6037263"/>
          <p14:tracePt t="26626" x="8831263" y="6037263"/>
          <p14:tracePt t="26643" x="8894763" y="6037263"/>
          <p14:tracePt t="26662" x="8947150" y="6037263"/>
          <p14:tracePt t="26677" x="8991600" y="6037263"/>
          <p14:tracePt t="26677" x="9001125" y="6037263"/>
          <p14:tracePt t="26694" x="9063038" y="6037263"/>
          <p14:tracePt t="26710" x="9109075" y="6037263"/>
          <p14:tracePt t="26726" x="9134475" y="6037263"/>
          <p14:tracePt t="27138" x="9134475" y="6027738"/>
          <p14:tracePt t="27157" x="9134475" y="6010275"/>
          <p14:tracePt t="27179" x="9134475" y="6000750"/>
          <p14:tracePt t="27183" x="9134475" y="5991225"/>
          <p14:tracePt t="27184" x="9134475" y="5983288"/>
          <p14:tracePt t="27194" x="9134475" y="5965825"/>
          <p14:tracePt t="28400" x="9126538" y="5965825"/>
          <p14:tracePt t="28403" x="9072563" y="5946775"/>
          <p14:tracePt t="28405" x="9018588" y="5938838"/>
          <p14:tracePt t="28410" x="8858250" y="5911850"/>
          <p14:tracePt t="28427" x="8724900" y="5911850"/>
          <p14:tracePt t="28445" x="8599488" y="5867400"/>
          <p14:tracePt t="28461" x="8474075" y="5840413"/>
          <p14:tracePt t="28477" x="8340725" y="5822950"/>
          <p14:tracePt t="28495" x="8242300" y="5822950"/>
          <p14:tracePt t="28510" x="8153400" y="5803900"/>
          <p14:tracePt t="28510" x="8126413" y="5803900"/>
          <p14:tracePt t="28528" x="8027988" y="5759450"/>
          <p14:tracePt t="28544" x="7939088" y="5732463"/>
          <p14:tracePt t="28560" x="7867650" y="5715000"/>
          <p14:tracePt t="28578" x="7786688" y="5715000"/>
          <p14:tracePt t="28594" x="7688263" y="5670550"/>
          <p14:tracePt t="28611" x="7608888" y="5616575"/>
          <p14:tracePt t="28627" x="7510463" y="5545138"/>
          <p14:tracePt t="28645" x="7446963" y="5510213"/>
          <p14:tracePt t="2864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Generalized Input Static Stiffness</a:t>
            </a:r>
            <a:endParaRPr lang="en-US" sz="4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45158" y="1219200"/>
            <a:ext cx="6840719" cy="1493183"/>
            <a:chOff x="0" y="2438400"/>
            <a:chExt cx="6840719" cy="1493183"/>
          </a:xfrm>
        </p:grpSpPr>
        <p:sp>
          <p:nvSpPr>
            <p:cNvPr id="6" name="TextBox 5"/>
            <p:cNvSpPr txBox="1"/>
            <p:nvPr/>
          </p:nvSpPr>
          <p:spPr>
            <a:xfrm>
              <a:off x="0" y="2438400"/>
              <a:ext cx="684071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Generalized input static stiffness is defined as:</a:t>
              </a:r>
              <a:endParaRPr lang="en-US" sz="26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5246470"/>
                </p:ext>
              </p:extLst>
            </p:nvPr>
          </p:nvGraphicFramePr>
          <p:xfrm>
            <a:off x="2951956" y="2961620"/>
            <a:ext cx="1716088" cy="969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0" name="Equation" r:id="rId6" imgW="787320" imgH="444240" progId="Equation.3">
                    <p:embed/>
                  </p:oleObj>
                </mc:Choice>
                <mc:Fallback>
                  <p:oleObj name="Equation" r:id="rId6" imgW="787320" imgH="4442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951956" y="2961620"/>
                          <a:ext cx="1716088" cy="9699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545158" y="2636838"/>
            <a:ext cx="7344371" cy="1460487"/>
            <a:chOff x="545158" y="2636838"/>
            <a:chExt cx="7344371" cy="1460487"/>
          </a:xfrm>
        </p:grpSpPr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784271"/>
                </p:ext>
              </p:extLst>
            </p:nvPr>
          </p:nvGraphicFramePr>
          <p:xfrm>
            <a:off x="3908332" y="2636838"/>
            <a:ext cx="2859088" cy="1020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1" name="Equation" r:id="rId8" imgW="1282680" imgH="457200" progId="Equation.3">
                    <p:embed/>
                  </p:oleObj>
                </mc:Choice>
                <mc:Fallback>
                  <p:oleObj name="Equation" r:id="rId8" imgW="128268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8332" y="2636838"/>
                          <a:ext cx="2859088" cy="1020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1095297" y="3604882"/>
              <a:ext cx="67942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where </a:t>
              </a:r>
              <a:r>
                <a:rPr lang="en-US" sz="2600" i="1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600" i="1" baseline="-25000" dirty="0" err="1" smtClean="0">
                  <a:latin typeface="Times New Roman" pitchFamily="18" charset="0"/>
                  <a:cs typeface="Times New Roman" pitchFamily="18" charset="0"/>
                </a:rPr>
                <a:t>go</a:t>
              </a: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 is the generalized output static stiffness</a:t>
              </a:r>
              <a:endParaRPr lang="en-US" sz="2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5158" y="2862068"/>
              <a:ext cx="34227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It can be shown that:</a:t>
              </a:r>
              <a:endParaRPr lang="en-US" sz="2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68272" y="4343400"/>
            <a:ext cx="422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So,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if 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0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Or,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&gt;&gt;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go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88784" y="4495800"/>
            <a:ext cx="4263758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 to have low loading effect, input static stiffness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should be high.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0962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81"/>
    </mc:Choice>
    <mc:Fallback>
      <p:transition spd="slow" advTm="7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7" grpId="0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9677" x="3714750" y="2259013"/>
          <p14:tracePt t="10481" x="3751263" y="2259013"/>
          <p14:tracePt t="10484" x="3776663" y="2259013"/>
          <p14:tracePt t="10486" x="3830638" y="2259013"/>
          <p14:tracePt t="10491" x="3983038" y="2241550"/>
          <p14:tracePt t="10508" x="4152900" y="2241550"/>
          <p14:tracePt t="10525" x="4276725" y="2241550"/>
          <p14:tracePt t="10542" x="4394200" y="2241550"/>
          <p14:tracePt t="10558" x="4500563" y="2241550"/>
          <p14:tracePt t="10575" x="4598988" y="2241550"/>
          <p14:tracePt t="10591" x="4643438" y="2241550"/>
          <p14:tracePt t="10608" x="4679950" y="2241550"/>
          <p14:tracePt t="10625" x="4697413" y="2241550"/>
          <p14:tracePt t="10946" x="4687888" y="2241550"/>
          <p14:tracePt t="10958" x="4652963" y="2224088"/>
          <p14:tracePt t="10969" x="4625975" y="2205038"/>
          <p14:tracePt t="10974" x="4589463" y="2197100"/>
          <p14:tracePt t="10974" x="4581525" y="2179638"/>
          <p14:tracePt t="10992" x="4545013" y="2160588"/>
          <p14:tracePt t="11008" x="4500563" y="2116138"/>
          <p14:tracePt t="11008" x="4491038" y="2108200"/>
          <p14:tracePt t="11026" x="4473575" y="2089150"/>
          <p14:tracePt t="11041" x="4429125" y="2081213"/>
          <p14:tracePt t="11058" x="4429125" y="2062163"/>
          <p14:tracePt t="11075" x="4429125" y="2044700"/>
          <p14:tracePt t="11092" x="4429125" y="2036763"/>
          <p14:tracePt t="11109" x="4429125" y="2009775"/>
          <p14:tracePt t="11125" x="4429125" y="2000250"/>
          <p14:tracePt t="11142" x="4429125" y="1965325"/>
          <p14:tracePt t="11158" x="4429125" y="1919288"/>
          <p14:tracePt t="11175" x="4429125" y="1874838"/>
          <p14:tracePt t="11192" x="4429125" y="1866900"/>
          <p14:tracePt t="11274" x="4438650" y="1866900"/>
          <p14:tracePt t="11276" x="4438650" y="1857375"/>
          <p14:tracePt t="11285" x="4473575" y="1839913"/>
          <p14:tracePt t="11292" x="4510088" y="1830388"/>
          <p14:tracePt t="11308" x="4545013" y="1795463"/>
          <p14:tracePt t="11324" x="4581525" y="1776413"/>
          <p14:tracePt t="11341" x="4598988" y="1776413"/>
          <p14:tracePt t="11596" x="4616450" y="1776413"/>
          <p14:tracePt t="11598" x="4616450" y="1785938"/>
          <p14:tracePt t="11620" x="4633913" y="1812925"/>
          <p14:tracePt t="11624" x="4652963" y="1839913"/>
          <p14:tracePt t="11631" x="4652963" y="1874838"/>
          <p14:tracePt t="11641" x="4679950" y="1928813"/>
          <p14:tracePt t="11657" x="4705350" y="1982788"/>
          <p14:tracePt t="11674" x="4705350" y="2027238"/>
          <p14:tracePt t="11691" x="4705350" y="2054225"/>
          <p14:tracePt t="11708" x="4724400" y="2089150"/>
          <p14:tracePt t="11724" x="4724400" y="2108200"/>
          <p14:tracePt t="11742" x="4786313" y="2160588"/>
          <p14:tracePt t="11759" x="4822825" y="2179638"/>
          <p14:tracePt t="11775" x="4867275" y="2179638"/>
          <p14:tracePt t="11792" x="4919663" y="2197100"/>
          <p14:tracePt t="11809" x="4965700" y="2224088"/>
          <p14:tracePt t="11825" x="5018088" y="2224088"/>
          <p14:tracePt t="11842" x="5062538" y="2251075"/>
          <p14:tracePt t="11859" x="5108575" y="2276475"/>
          <p14:tracePt t="11876" x="5143500" y="2322513"/>
          <p14:tracePt t="11893" x="5160963" y="2339975"/>
          <p14:tracePt t="11908" x="5180013" y="2374900"/>
          <p14:tracePt t="11926" x="5180013" y="2384425"/>
          <p14:tracePt t="11942" x="5180013" y="2401888"/>
          <p14:tracePt t="11959" x="5180013" y="2428875"/>
          <p14:tracePt t="11976" x="5180013" y="2455863"/>
          <p14:tracePt t="11992" x="5180013" y="2465388"/>
          <p14:tracePt t="12009" x="5180013" y="2500313"/>
          <p14:tracePt t="12025" x="5180013" y="2527300"/>
          <p14:tracePt t="12025" x="5180013" y="2544763"/>
          <p14:tracePt t="12161" x="5180013" y="2536825"/>
          <p14:tracePt t="12162" x="5180013" y="2527300"/>
          <p14:tracePt t="12175" x="5214938" y="2490788"/>
          <p14:tracePt t="12179" x="5214938" y="2428875"/>
          <p14:tracePt t="12196" x="5224463" y="2366963"/>
          <p14:tracePt t="12209" x="5224463" y="2303463"/>
          <p14:tracePt t="12226" x="5224463" y="2286000"/>
          <p14:tracePt t="12243" x="5224463" y="2268538"/>
          <p14:tracePt t="12343" x="5205413" y="2259013"/>
          <p14:tracePt t="12346" x="5187950" y="2259013"/>
          <p14:tracePt t="12348" x="5153025" y="2241550"/>
          <p14:tracePt t="12360" x="5108575" y="2214563"/>
          <p14:tracePt t="12375" x="5045075" y="2187575"/>
          <p14:tracePt t="12393" x="4973638" y="2170113"/>
          <p14:tracePt t="12410" x="4902200" y="2143125"/>
          <p14:tracePt t="12425" x="4867275" y="2125663"/>
          <p14:tracePt t="12443" x="4848225" y="2125663"/>
          <p14:tracePt t="12483" x="4830763" y="2125663"/>
          <p14:tracePt t="12485" x="4822825" y="2108200"/>
          <p14:tracePt t="12492" x="4803775" y="2108200"/>
          <p14:tracePt t="12509" x="4786313" y="2089150"/>
          <p14:tracePt t="12525" x="4786313" y="2071688"/>
          <p14:tracePt t="12630" x="4786313" y="2062163"/>
          <p14:tracePt t="12634" x="4786313" y="2044700"/>
          <p14:tracePt t="12643" x="4786313" y="2027238"/>
          <p14:tracePt t="12659" x="4786313" y="2009775"/>
          <p14:tracePt t="12659" x="4786313" y="1990725"/>
          <p14:tracePt t="12782" x="4786313" y="1982788"/>
          <p14:tracePt t="12784" x="4795838" y="1982788"/>
          <p14:tracePt t="12790" x="4813300" y="1965325"/>
          <p14:tracePt t="12799" x="4822825" y="1946275"/>
          <p14:tracePt t="12809" x="4857750" y="1928813"/>
          <p14:tracePt t="12825" x="4902200" y="1911350"/>
          <p14:tracePt t="12842" x="4919663" y="1911350"/>
          <p14:tracePt t="12859" x="4938713" y="1911350"/>
          <p14:tracePt t="12875" x="4956175" y="1911350"/>
          <p14:tracePt t="12893" x="4973638" y="1911350"/>
          <p14:tracePt t="12935" x="4983163" y="1911350"/>
          <p14:tracePt t="12958" x="5000625" y="1911350"/>
          <p14:tracePt t="12982" x="5010150" y="1911350"/>
          <p14:tracePt t="12984" x="5018088" y="1911350"/>
          <p14:tracePt t="13007" x="5027613" y="1911350"/>
          <p14:tracePt t="13007" x="5037138" y="1911350"/>
          <p14:tracePt t="13018" x="5045075" y="1911350"/>
          <p14:tracePt t="13020" x="5054600" y="1911350"/>
          <p14:tracePt t="13033" x="5054600" y="1919288"/>
          <p14:tracePt t="13048" x="5062538" y="1919288"/>
          <p14:tracePt t="13239" x="5054600" y="1928813"/>
          <p14:tracePt t="13240" x="5037138" y="1928813"/>
          <p14:tracePt t="13247" x="4991100" y="1965325"/>
          <p14:tracePt t="13260" x="4938713" y="1990725"/>
          <p14:tracePt t="13276" x="4911725" y="2027238"/>
          <p14:tracePt t="13294" x="4894263" y="2027238"/>
          <p14:tracePt t="13349" x="4884738" y="2027238"/>
          <p14:tracePt t="13353" x="4875213" y="2027238"/>
          <p14:tracePt t="13361" x="4848225" y="2027238"/>
          <p14:tracePt t="13381" x="4830763" y="2027238"/>
          <p14:tracePt t="13382" x="4813300" y="2027238"/>
          <p14:tracePt t="13392" x="4786313" y="2027238"/>
          <p14:tracePt t="13410" x="4759325" y="2027238"/>
          <p14:tracePt t="13426" x="4714875" y="2027238"/>
          <p14:tracePt t="13443" x="4705350" y="2027238"/>
          <p14:tracePt t="13460" x="4687888" y="2027238"/>
          <p14:tracePt t="13476" x="4643438" y="2027238"/>
          <p14:tracePt t="13493" x="4643438" y="2017713"/>
          <p14:tracePt t="13509" x="4625975" y="2000250"/>
          <p14:tracePt t="13570" x="4625975" y="1982788"/>
          <p14:tracePt t="14252" x="4625975" y="1990725"/>
          <p14:tracePt t="14256" x="4598988" y="2009775"/>
          <p14:tracePt t="14260" x="4554538" y="2098675"/>
          <p14:tracePt t="14277" x="4456113" y="2205038"/>
          <p14:tracePt t="14293" x="4411663" y="2232025"/>
          <p14:tracePt t="14310" x="4384675" y="2251075"/>
          <p14:tracePt t="14344" x="4375150" y="2251075"/>
          <p14:tracePt t="14345" x="4367213" y="2251075"/>
          <p14:tracePt t="14665" x="4367213" y="2268538"/>
          <p14:tracePt t="14676" x="4375150" y="2286000"/>
          <p14:tracePt t="14677" x="4384675" y="2295525"/>
          <p14:tracePt t="14693" x="4411663" y="2339975"/>
          <p14:tracePt t="14695" x="4446588" y="2411413"/>
          <p14:tracePt t="14711" x="4483100" y="2500313"/>
          <p14:tracePt t="14727" x="4510088" y="2554288"/>
          <p14:tracePt t="14743" x="4554538" y="2625725"/>
          <p14:tracePt t="14761" x="4572000" y="2679700"/>
          <p14:tracePt t="14777" x="4589463" y="2714625"/>
          <p14:tracePt t="14794" x="4589463" y="2741613"/>
          <p14:tracePt t="14827" x="4598988" y="2741613"/>
          <p14:tracePt t="14850" x="4616450" y="2741613"/>
          <p14:tracePt t="14860" x="4616450" y="2724150"/>
          <p14:tracePt t="14863" x="4633913" y="2687638"/>
          <p14:tracePt t="14877" x="4633913" y="2670175"/>
          <p14:tracePt t="14894" x="4670425" y="2643188"/>
          <p14:tracePt t="14910" x="4687888" y="2625725"/>
          <p14:tracePt t="14926" x="4687888" y="2598738"/>
          <p14:tracePt t="14944" x="4687888" y="2589213"/>
          <p14:tracePt t="14992" x="4687888" y="2571750"/>
          <p14:tracePt t="15059" x="4687888" y="2562225"/>
          <p14:tracePt t="16538" x="4687888" y="2544763"/>
          <p14:tracePt t="16538" x="4687888" y="2536825"/>
          <p14:tracePt t="16551" x="4687888" y="2509838"/>
          <p14:tracePt t="16570" x="4687888" y="2500313"/>
          <p14:tracePt t="16889" x="4687888" y="2517775"/>
          <p14:tracePt t="16893" x="4687888" y="2554288"/>
          <p14:tracePt t="16893" x="4687888" y="2562225"/>
          <p14:tracePt t="16917" x="4687888" y="2589213"/>
          <p14:tracePt t="16920" x="4687888" y="2608263"/>
          <p14:tracePt t="16927" x="4687888" y="2652713"/>
          <p14:tracePt t="16944" x="4687888" y="2670175"/>
          <p14:tracePt t="16962" x="4687888" y="2687638"/>
          <p14:tracePt t="17089" x="4687888" y="2697163"/>
          <p14:tracePt t="17110" x="4679950" y="2714625"/>
          <p14:tracePt t="17127" x="4652963" y="2741613"/>
          <p14:tracePt t="17129" x="4616450" y="2768600"/>
          <p14:tracePt t="17144" x="4581525" y="2795588"/>
          <p14:tracePt t="17144" x="4581525" y="2803525"/>
          <p14:tracePt t="17162" x="4527550" y="2813050"/>
          <p14:tracePt t="17178" x="4518025" y="2830513"/>
          <p14:tracePt t="17194" x="4483100" y="2830513"/>
          <p14:tracePt t="17228" x="4473575" y="2830513"/>
          <p14:tracePt t="17229" x="4465638" y="2830513"/>
          <p14:tracePt t="17558" x="4473575" y="2830513"/>
          <p14:tracePt t="17567" x="4510088" y="2813050"/>
          <p14:tracePt t="17568" x="4527550" y="2795588"/>
          <p14:tracePt t="17578" x="4581525" y="2759075"/>
          <p14:tracePt t="17594" x="4625975" y="2697163"/>
          <p14:tracePt t="17612" x="4660900" y="2660650"/>
          <p14:tracePt t="17628" x="4697413" y="2633663"/>
          <p14:tracePt t="17645" x="4732338" y="2581275"/>
          <p14:tracePt t="17661" x="4759325" y="2562225"/>
          <p14:tracePt t="17661" x="4759325" y="2554288"/>
          <p14:tracePt t="17694" x="4795838" y="2517775"/>
          <p14:tracePt t="17695" x="4813300" y="2517775"/>
          <p14:tracePt t="17796" x="4813300" y="2500313"/>
          <p14:tracePt t="17808" x="4822825" y="2500313"/>
          <p14:tracePt t="17816" x="4840288" y="2482850"/>
          <p14:tracePt t="17818" x="4840288" y="2473325"/>
          <p14:tracePt t="17829" x="4857750" y="2465388"/>
          <p14:tracePt t="18003" x="4867275" y="2465388"/>
          <p14:tracePt t="18007" x="4875213" y="2465388"/>
          <p14:tracePt t="18016" x="4894263" y="2465388"/>
          <p14:tracePt t="18018" x="4902200" y="2455863"/>
          <p14:tracePt t="18028" x="4938713" y="2455863"/>
          <p14:tracePt t="18046" x="4973638" y="2438400"/>
          <p14:tracePt t="18062" x="5000625" y="2419350"/>
          <p14:tracePt t="18078" x="5045075" y="2401888"/>
          <p14:tracePt t="18095" x="5054600" y="2401888"/>
          <p14:tracePt t="18111" x="5062538" y="2401888"/>
          <p14:tracePt t="18128" x="5081588" y="2401888"/>
          <p14:tracePt t="18706" x="5081588" y="2411413"/>
          <p14:tracePt t="18719" x="5081588" y="2419350"/>
          <p14:tracePt t="18721" x="5081588" y="2428875"/>
          <p14:tracePt t="18966" x="5062538" y="2446338"/>
          <p14:tracePt t="18968" x="5062538" y="2455863"/>
          <p14:tracePt t="18970" x="5037138" y="2465388"/>
          <p14:tracePt t="18980" x="5010150" y="2490788"/>
          <p14:tracePt t="18996" x="4983163" y="2500313"/>
          <p14:tracePt t="19013" x="4956175" y="2500313"/>
          <p14:tracePt t="19031" x="4919663" y="2500313"/>
          <p14:tracePt t="19046" x="4875213" y="2500313"/>
          <p14:tracePt t="19063" x="4813300" y="2500313"/>
          <p14:tracePt t="19079" x="4786313" y="2500313"/>
          <p14:tracePt t="19096" x="4714875" y="2500313"/>
          <p14:tracePt t="19113" x="4687888" y="2500313"/>
          <p14:tracePt t="19129" x="4633913" y="2500313"/>
          <p14:tracePt t="19129" x="4625975" y="2500313"/>
          <p14:tracePt t="19147" x="4598988" y="2500313"/>
          <p14:tracePt t="19163" x="4572000" y="2500313"/>
          <p14:tracePt t="21635" x="4572000" y="2527300"/>
          <p14:tracePt t="21637" x="4572000" y="2544763"/>
          <p14:tracePt t="21639" x="4572000" y="2608263"/>
          <p14:tracePt t="21647" x="4572000" y="2714625"/>
          <p14:tracePt t="21647" x="4572000" y="2724150"/>
          <p14:tracePt t="21666" x="4572000" y="2822575"/>
          <p14:tracePt t="21682" x="4572000" y="2867025"/>
          <p14:tracePt t="21698" x="4572000" y="2884488"/>
          <p14:tracePt t="22399" x="0" y="0"/>
        </p14:tracePtLst>
        <p14:tracePtLst>
          <p14:tracePt t="27149" x="4295775" y="3152775"/>
          <p14:tracePt t="27525" x="4286250" y="3152775"/>
          <p14:tracePt t="27528" x="4251325" y="3133725"/>
          <p14:tracePt t="27530" x="4251325" y="3116263"/>
          <p14:tracePt t="27534" x="4197350" y="3116263"/>
          <p14:tracePt t="27550" x="4152900" y="3116263"/>
          <p14:tracePt t="27567" x="4125913" y="3116263"/>
          <p14:tracePt t="27583" x="4108450" y="3116263"/>
          <p14:tracePt t="27705" x="4108450" y="3125788"/>
          <p14:tracePt t="27713" x="4108450" y="3133725"/>
          <p14:tracePt t="27715" x="4108450" y="3179763"/>
          <p14:tracePt t="27723" x="4108450" y="3224213"/>
          <p14:tracePt t="27734" x="4108450" y="3313113"/>
          <p14:tracePt t="27750" x="4133850" y="3411538"/>
          <p14:tracePt t="27766" x="4187825" y="3490913"/>
          <p14:tracePt t="27784" x="4232275" y="3544888"/>
          <p14:tracePt t="27800" x="4259263" y="3589338"/>
          <p14:tracePt t="27818" x="4322763" y="3633788"/>
          <p14:tracePt t="27833" x="4394200" y="3660775"/>
          <p14:tracePt t="27850" x="4483100" y="3660775"/>
          <p14:tracePt t="27868" x="4562475" y="3660775"/>
          <p14:tracePt t="27883" x="4625975" y="3660775"/>
          <p14:tracePt t="27902" x="4679950" y="3660775"/>
          <p14:tracePt t="27917" x="4714875" y="3643313"/>
          <p14:tracePt t="27934" x="4724400" y="3625850"/>
          <p14:tracePt t="27950" x="4776788" y="3571875"/>
          <p14:tracePt t="27968" x="4813300" y="3527425"/>
          <p14:tracePt t="27984" x="4830763" y="3473450"/>
          <p14:tracePt t="28001" x="4830763" y="3394075"/>
          <p14:tracePt t="28018" x="4830763" y="3330575"/>
          <p14:tracePt t="28034" x="4830763" y="3268663"/>
          <p14:tracePt t="28050" x="4830763" y="3205163"/>
          <p14:tracePt t="28067" x="4803775" y="3133725"/>
          <p14:tracePt t="28083" x="4786313" y="3089275"/>
          <p14:tracePt t="28101" x="4751388" y="3036888"/>
          <p14:tracePt t="28117" x="4714875" y="2973388"/>
          <p14:tracePt t="28133" x="4660900" y="2919413"/>
          <p14:tracePt t="28151" x="4652963" y="2874963"/>
          <p14:tracePt t="28167" x="4589463" y="2830513"/>
          <p14:tracePt t="28185" x="4562475" y="2803525"/>
          <p14:tracePt t="28200" x="4545013" y="2795588"/>
          <p14:tracePt t="28217" x="4537075" y="2776538"/>
          <p14:tracePt t="28234" x="4518025" y="2776538"/>
          <p14:tracePt t="28250" x="4483100" y="2776538"/>
          <p14:tracePt t="28250" x="4473575" y="2776538"/>
          <p14:tracePt t="28269" x="4456113" y="2759075"/>
          <p14:tracePt t="28283" x="4438650" y="2759075"/>
          <p14:tracePt t="28452" x="4429125" y="2759075"/>
          <p14:tracePt t="28454" x="4419600" y="2786063"/>
          <p14:tracePt t="28456" x="4394200" y="2822575"/>
          <p14:tracePt t="28467" x="4394200" y="2847975"/>
          <p14:tracePt t="28483" x="4367213" y="2901950"/>
          <p14:tracePt t="28500" x="4357688" y="2911475"/>
          <p14:tracePt t="28536" x="4348163" y="2911475"/>
          <p14:tracePt t="28536" x="4330700" y="2928938"/>
          <p14:tracePt t="28550" x="4313238" y="2982913"/>
          <p14:tracePt t="28566" x="4276725" y="3009900"/>
          <p14:tracePt t="28583" x="4276725" y="3054350"/>
          <p14:tracePt t="28600" x="4259263" y="3089275"/>
          <p14:tracePt t="28616" x="4251325" y="3116263"/>
          <p14:tracePt t="28632" x="4241800" y="3143250"/>
          <p14:tracePt t="28649" x="4224338" y="3152775"/>
          <p14:tracePt t="28666" x="4197350" y="3205163"/>
          <p14:tracePt t="28683" x="4179888" y="3241675"/>
          <p14:tracePt t="28699" x="4170363" y="3268663"/>
          <p14:tracePt t="28717" x="4160838" y="3295650"/>
          <p14:tracePt t="28733" x="4125913" y="3322638"/>
          <p14:tracePt t="28750" x="4125913" y="3330575"/>
          <p14:tracePt t="28767" x="4116388" y="3348038"/>
          <p14:tracePt t="28785" x="4116388" y="3367088"/>
          <p14:tracePt t="28800" x="4116388" y="3384550"/>
          <p14:tracePt t="29015" x="4116388" y="3375025"/>
          <p14:tracePt t="29023" x="4116388" y="3357563"/>
          <p14:tracePt t="29027" x="4133850" y="3340100"/>
          <p14:tracePt t="29034" x="4179888" y="3303588"/>
          <p14:tracePt t="29034" x="4187825" y="3286125"/>
          <p14:tracePt t="29051" x="4205288" y="3232150"/>
          <p14:tracePt t="29067" x="4232275" y="3187700"/>
          <p14:tracePt t="29084" x="4232275" y="3170238"/>
          <p14:tracePt t="29100" x="4232275" y="3152775"/>
          <p14:tracePt t="29118" x="4232275" y="3133725"/>
          <p14:tracePt t="29134" x="4232275" y="3116263"/>
          <p14:tracePt t="30054" x="4276725" y="3125788"/>
          <p14:tracePt t="30055" x="4286250" y="3125788"/>
          <p14:tracePt t="30069" x="4402138" y="3179763"/>
          <p14:tracePt t="30070" x="4510088" y="3224213"/>
          <p14:tracePt t="30087" x="4616450" y="3251200"/>
          <p14:tracePt t="30101" x="4697413" y="3251200"/>
          <p14:tracePt t="30119" x="4759325" y="3251200"/>
          <p14:tracePt t="30135" x="4813300" y="3251200"/>
          <p14:tracePt t="30151" x="4884738" y="3251200"/>
          <p14:tracePt t="30168" x="5000625" y="3251200"/>
          <p14:tracePt t="30185" x="5045075" y="3251200"/>
          <p14:tracePt t="30202" x="5089525" y="3251200"/>
          <p14:tracePt t="30219" x="5108575" y="3251200"/>
          <p14:tracePt t="30234" x="5126038" y="3241675"/>
          <p14:tracePt t="30251" x="5143500" y="3241675"/>
          <p14:tracePt t="30267" x="5160963" y="3241675"/>
          <p14:tracePt t="30307" x="5170488" y="3241675"/>
          <p14:tracePt t="30308" x="5197475" y="3241675"/>
          <p14:tracePt t="30317" x="5241925" y="3232150"/>
          <p14:tracePt t="30334" x="5295900" y="3197225"/>
          <p14:tracePt t="30351" x="5348288" y="3160713"/>
          <p14:tracePt t="30368" x="5402263" y="3143250"/>
          <p14:tracePt t="30386" x="5456238" y="3125788"/>
          <p14:tracePt t="30401" x="5518150" y="3089275"/>
          <p14:tracePt t="30401" x="5527675" y="3089275"/>
          <p14:tracePt t="30419" x="5589588" y="3054350"/>
          <p14:tracePt t="30436" x="5634038" y="3027363"/>
          <p14:tracePt t="30451" x="5680075" y="3027363"/>
          <p14:tracePt t="30468" x="5741988" y="2990850"/>
          <p14:tracePt t="30485" x="5776913" y="2990850"/>
          <p14:tracePt t="30501" x="5803900" y="2982913"/>
          <p14:tracePt t="30519" x="5822950" y="2973388"/>
          <p14:tracePt t="30535" x="5840413" y="2973388"/>
          <p14:tracePt t="30573" x="5848350" y="2973388"/>
          <p14:tracePt t="30585" x="5867400" y="2973388"/>
          <p14:tracePt t="30601" x="5884863" y="2973388"/>
          <p14:tracePt t="30603" x="5919788" y="2973388"/>
          <p14:tracePt t="30619" x="5946775" y="2982913"/>
          <p14:tracePt t="30658" x="5965825" y="2982913"/>
          <p14:tracePt t="30659" x="5983288" y="2982913"/>
          <p14:tracePt t="30669" x="6010275" y="2982913"/>
          <p14:tracePt t="30685" x="6037263" y="2982913"/>
          <p14:tracePt t="30702" x="6062663" y="2982913"/>
          <p14:tracePt t="30719" x="6081713" y="2982913"/>
          <p14:tracePt t="30735" x="6108700" y="3000375"/>
          <p14:tracePt t="30752" x="6143625" y="3000375"/>
          <p14:tracePt t="30768" x="6188075" y="3017838"/>
          <p14:tracePt t="30785" x="6215063" y="3027363"/>
          <p14:tracePt t="30801" x="6251575" y="3062288"/>
          <p14:tracePt t="30819" x="6269038" y="3062288"/>
          <p14:tracePt t="30835" x="6286500" y="3062288"/>
          <p14:tracePt t="30852" x="6323013" y="3081338"/>
          <p14:tracePt t="30869" x="6330950" y="3081338"/>
          <p14:tracePt t="30885" x="6348413" y="3098800"/>
          <p14:tracePt t="30937" x="6357938" y="3098800"/>
          <p14:tracePt t="30940" x="6367463" y="3098800"/>
          <p14:tracePt t="31144" x="6367463" y="3089275"/>
          <p14:tracePt t="31144" x="6348413" y="3081338"/>
          <p14:tracePt t="31148" x="6330950" y="3071813"/>
          <p14:tracePt t="31150" x="6313488" y="3036888"/>
          <p14:tracePt t="31158" x="6259513" y="3027363"/>
          <p14:tracePt t="31168" x="6180138" y="2965450"/>
          <p14:tracePt t="31187" x="6116638" y="2946400"/>
          <p14:tracePt t="31202" x="6062663" y="2919413"/>
          <p14:tracePt t="31219" x="5983288" y="2919413"/>
          <p14:tracePt t="31219" x="5973763" y="2911475"/>
          <p14:tracePt t="31236" x="5911850" y="2894013"/>
          <p14:tracePt t="31252" x="5840413" y="2874963"/>
          <p14:tracePt t="31269" x="5768975" y="2874963"/>
          <p14:tracePt t="31285" x="5680075" y="2874963"/>
          <p14:tracePt t="31302" x="5634038" y="2874963"/>
          <p14:tracePt t="31319" x="5572125" y="2874963"/>
          <p14:tracePt t="31335" x="5510213" y="2874963"/>
          <p14:tracePt t="31353" x="5473700" y="2874963"/>
          <p14:tracePt t="31369" x="5446713" y="2874963"/>
          <p14:tracePt t="31385" x="5384800" y="2874963"/>
          <p14:tracePt t="31403" x="5322888" y="2874963"/>
          <p14:tracePt t="31419" x="5259388" y="2874963"/>
          <p14:tracePt t="31436" x="5241925" y="2874963"/>
          <p14:tracePt t="31452" x="5224463" y="2874963"/>
          <p14:tracePt t="31619" x="5224463" y="2901950"/>
          <p14:tracePt t="31621" x="5224463" y="2919413"/>
          <p14:tracePt t="31625" x="5197475" y="2946400"/>
          <p14:tracePt t="31625" x="5197475" y="2965450"/>
          <p14:tracePt t="31637" x="5187950" y="3017838"/>
          <p14:tracePt t="31652" x="5170488" y="3081338"/>
          <p14:tracePt t="31668" x="5160963" y="3133725"/>
          <p14:tracePt t="31686" x="5143500" y="3170238"/>
          <p14:tracePt t="31702" x="5126038" y="3205163"/>
          <p14:tracePt t="31719" x="5089525" y="3214688"/>
          <p14:tracePt t="31735" x="5062538" y="3232150"/>
          <p14:tracePt t="31752" x="5018088" y="3251200"/>
          <p14:tracePt t="31769" x="4965700" y="3251200"/>
          <p14:tracePt t="31785" x="4911725" y="3251200"/>
          <p14:tracePt t="31803" x="4848225" y="3251200"/>
          <p14:tracePt t="31819" x="4803775" y="3251200"/>
          <p14:tracePt t="31836" x="4776788" y="3268663"/>
          <p14:tracePt t="31852" x="4768850" y="3268663"/>
          <p14:tracePt t="32135" x="4768850" y="3276600"/>
          <p14:tracePt t="32137" x="4768850" y="3330575"/>
          <p14:tracePt t="32141" x="4768850" y="3394075"/>
          <p14:tracePt t="32153" x="4830763" y="3500438"/>
          <p14:tracePt t="32171" x="4840288" y="3554413"/>
          <p14:tracePt t="32185" x="4867275" y="3589338"/>
          <p14:tracePt t="32203" x="4902200" y="3625850"/>
          <p14:tracePt t="32219" x="4919663" y="3660775"/>
          <p14:tracePt t="32236" x="4938713" y="3660775"/>
          <p14:tracePt t="32380" x="4946650" y="3652838"/>
          <p14:tracePt t="32388" x="4965700" y="3652838"/>
          <p14:tracePt t="32392" x="4983163" y="3643313"/>
          <p14:tracePt t="32395" x="5000625" y="3625850"/>
          <p14:tracePt t="32395" x="5010150" y="3608388"/>
          <p14:tracePt t="32403" x="5045075" y="3589338"/>
          <p14:tracePt t="32420" x="5081588" y="3554413"/>
          <p14:tracePt t="32436" x="5116513" y="3527425"/>
          <p14:tracePt t="32436" x="5126038" y="3517900"/>
          <p14:tracePt t="32453" x="5143500" y="3482975"/>
          <p14:tracePt t="32469" x="5160963" y="3465513"/>
          <p14:tracePt t="32591" x="5180013" y="3465513"/>
          <p14:tracePt t="32599" x="5187950" y="3465513"/>
          <p14:tracePt t="32611" x="5205413" y="3465513"/>
          <p14:tracePt t="32623" x="5214938" y="3465513"/>
          <p14:tracePt t="32624" x="5241925" y="3465513"/>
          <p14:tracePt t="32658" x="5251450" y="3465513"/>
          <p14:tracePt t="32682" x="5268913" y="3465513"/>
          <p14:tracePt t="32749" x="5276850" y="3465513"/>
          <p14:tracePt t="32751" x="5313363" y="3473450"/>
          <p14:tracePt t="32759" x="5340350" y="3473450"/>
          <p14:tracePt t="32768" x="5402263" y="3482975"/>
          <p14:tracePt t="32785" x="5446713" y="3500438"/>
          <p14:tracePt t="32802" x="5491163" y="3527425"/>
          <p14:tracePt t="32818" x="5500688" y="3527425"/>
          <p14:tracePt t="32834" x="5510213" y="3527425"/>
          <p14:tracePt t="33094" x="5518150" y="3527425"/>
          <p14:tracePt t="33094" x="5527675" y="3517900"/>
          <p14:tracePt t="33101" x="5537200" y="3517900"/>
          <p14:tracePt t="33110" x="5554663" y="3500438"/>
          <p14:tracePt t="33122" x="5572125" y="3500438"/>
          <p14:tracePt t="33131" x="5608638" y="3490913"/>
          <p14:tracePt t="33131" x="5616575" y="3490913"/>
          <p14:tracePt t="33139" x="5653088" y="3473450"/>
          <p14:tracePt t="33152" x="5697538" y="3446463"/>
          <p14:tracePt t="33169" x="5751513" y="3429000"/>
          <p14:tracePt t="33187" x="5795963" y="3394075"/>
          <p14:tracePt t="33202" x="5830888" y="3367088"/>
          <p14:tracePt t="33202" x="5840413" y="3367088"/>
          <p14:tracePt t="33221" x="5867400" y="3348038"/>
          <p14:tracePt t="33237" x="5884863" y="3330575"/>
          <p14:tracePt t="33253" x="5902325" y="3322638"/>
          <p14:tracePt t="33270" x="5902325" y="3313113"/>
          <p14:tracePt t="33385" x="5902325" y="3322638"/>
          <p14:tracePt t="33393" x="5902325" y="3348038"/>
          <p14:tracePt t="33395" x="5902325" y="3402013"/>
          <p14:tracePt t="33405" x="5902325" y="3490913"/>
          <p14:tracePt t="33405" x="5902325" y="3509963"/>
          <p14:tracePt t="33422" x="5902325" y="3571875"/>
          <p14:tracePt t="33436" x="5902325" y="3633788"/>
          <p14:tracePt t="33453" x="5902325" y="3660775"/>
          <p14:tracePt t="33470" x="5902325" y="3670300"/>
          <p14:tracePt t="33789" x="5911850" y="3660775"/>
          <p14:tracePt t="33792" x="5938838" y="3660775"/>
          <p14:tracePt t="33793" x="5983288" y="3643313"/>
          <p14:tracePt t="33804" x="6027738" y="3616325"/>
          <p14:tracePt t="33819" x="6099175" y="3616325"/>
          <p14:tracePt t="33819" x="6108700" y="3598863"/>
          <p14:tracePt t="33837" x="6161088" y="3598863"/>
          <p14:tracePt t="33854" x="6197600" y="3589338"/>
          <p14:tracePt t="33870" x="6232525" y="3581400"/>
          <p14:tracePt t="33887" x="6251575" y="3581400"/>
          <p14:tracePt t="33903" x="6259513" y="3581400"/>
          <p14:tracePt t="33920" x="6276975" y="3581400"/>
          <p14:tracePt t="34400" x="6276975" y="3571875"/>
          <p14:tracePt t="34408" x="6296025" y="3509963"/>
          <p14:tracePt t="34410" x="6313488" y="3438525"/>
          <p14:tracePt t="34420" x="6313488" y="3357563"/>
          <p14:tracePt t="34438" x="6330950" y="3259138"/>
          <p14:tracePt t="34453" x="6348413" y="3179763"/>
          <p14:tracePt t="34471" x="6348413" y="3143250"/>
          <p14:tracePt t="34486" x="6348413" y="3133725"/>
          <p14:tracePt t="34733" x="6367463" y="3116263"/>
          <p14:tracePt t="34741" x="6367463" y="3108325"/>
          <p14:tracePt t="34743" x="6394450" y="3081338"/>
          <p14:tracePt t="34753" x="6429375" y="3062288"/>
          <p14:tracePt t="34771" x="6465888" y="3054350"/>
          <p14:tracePt t="34786" x="6510338" y="3017838"/>
          <p14:tracePt t="34804" x="6545263" y="3017838"/>
          <p14:tracePt t="34820" x="6572250" y="3000375"/>
          <p14:tracePt t="34837" x="6589713" y="2982913"/>
          <p14:tracePt t="34871" x="6608763" y="2973388"/>
          <p14:tracePt t="34872" x="6626225" y="2965450"/>
          <p14:tracePt t="34944" x="6643688" y="2965450"/>
          <p14:tracePt t="34956" x="6653213" y="2965450"/>
          <p14:tracePt t="34987" x="6670675" y="2955925"/>
          <p14:tracePt t="34990" x="6670675" y="2946400"/>
          <p14:tracePt t="34999" x="6688138" y="2946400"/>
          <p14:tracePt t="35004" x="6705600" y="2946400"/>
          <p14:tracePt t="35020" x="6732588" y="2946400"/>
          <p14:tracePt t="35037" x="6751638" y="2946400"/>
          <p14:tracePt t="35053" x="6786563" y="2955925"/>
          <p14:tracePt t="35070" x="6813550" y="2955925"/>
          <p14:tracePt t="35087" x="6831013" y="2955925"/>
          <p14:tracePt t="35127" x="6840538" y="2973388"/>
          <p14:tracePt t="35128" x="6848475" y="2973388"/>
          <p14:tracePt t="35137" x="6867525" y="3009900"/>
          <p14:tracePt t="35153" x="6867525" y="3054350"/>
          <p14:tracePt t="35171" x="6894513" y="3098800"/>
          <p14:tracePt t="35188" x="6911975" y="3133725"/>
          <p14:tracePt t="35203" x="6911975" y="3152775"/>
          <p14:tracePt t="35220" x="6929438" y="3197225"/>
          <p14:tracePt t="35237" x="6929438" y="3214688"/>
          <p14:tracePt t="35253" x="6929438" y="3251200"/>
          <p14:tracePt t="35270" x="6929438" y="3259138"/>
          <p14:tracePt t="35286" x="6929438" y="3276600"/>
          <p14:tracePt t="35304" x="6929438" y="3295650"/>
          <p14:tracePt t="35320" x="6929438" y="3330575"/>
          <p14:tracePt t="35337" x="6929438" y="3357563"/>
          <p14:tracePt t="35353" x="6929438" y="3375025"/>
          <p14:tracePt t="35370" x="6929438" y="3402013"/>
          <p14:tracePt t="35432" x="6929438" y="3419475"/>
          <p14:tracePt t="35504" x="6902450" y="3419475"/>
          <p14:tracePt t="35506" x="6884988" y="3419475"/>
          <p14:tracePt t="35511" x="6848475" y="3419475"/>
          <p14:tracePt t="35520" x="6777038" y="3419475"/>
          <p14:tracePt t="35538" x="6742113" y="3419475"/>
          <p14:tracePt t="35553" x="6724650" y="3419475"/>
          <p14:tracePt t="35711" x="6705600" y="3419475"/>
          <p14:tracePt t="35723" x="6688138" y="3419475"/>
          <p14:tracePt t="35734" x="6680200" y="3419475"/>
          <p14:tracePt t="35760" x="6680200" y="3411538"/>
          <p14:tracePt t="35769" x="6661150" y="3411538"/>
          <p14:tracePt t="35850" x="6653213" y="3411538"/>
          <p14:tracePt t="35852" x="6643688" y="3411538"/>
          <p14:tracePt t="35860" x="6626225" y="3411538"/>
          <p14:tracePt t="35870" x="6608763" y="3411538"/>
          <p14:tracePt t="36131" x="6599238" y="3394075"/>
          <p14:tracePt t="36133" x="6599238" y="3367088"/>
          <p14:tracePt t="36136" x="6599238" y="3340100"/>
          <p14:tracePt t="36144" x="6589713" y="3313113"/>
          <p14:tracePt t="36155" x="6554788" y="3259138"/>
          <p14:tracePt t="36170" x="6537325" y="3241675"/>
          <p14:tracePt t="36188" x="6537325" y="3205163"/>
          <p14:tracePt t="36204" x="6537325" y="3197225"/>
          <p14:tracePt t="36221" x="6537325" y="3179763"/>
          <p14:tracePt t="36238" x="6510338" y="3152775"/>
          <p14:tracePt t="36254" x="6483350" y="3143250"/>
          <p14:tracePt t="36271" x="6473825" y="3108325"/>
          <p14:tracePt t="36287" x="6473825" y="3098800"/>
          <p14:tracePt t="36461" x="6473825" y="3081338"/>
          <p14:tracePt t="36466" x="6473825" y="3054350"/>
          <p14:tracePt t="36471" x="6473825" y="3044825"/>
          <p14:tracePt t="36472" x="6491288" y="2990850"/>
          <p14:tracePt t="36487" x="6527800" y="2955925"/>
          <p14:tracePt t="36504" x="6554788" y="2928938"/>
          <p14:tracePt t="36521" x="6581775" y="2911475"/>
          <p14:tracePt t="36538" x="6634163" y="2911475"/>
          <p14:tracePt t="36555" x="6653213" y="2911475"/>
          <p14:tracePt t="36571" x="6688138" y="2911475"/>
          <p14:tracePt t="36588" x="6732588" y="2911475"/>
          <p14:tracePt t="36604" x="6777038" y="2911475"/>
          <p14:tracePt t="36621" x="6831013" y="2911475"/>
          <p14:tracePt t="36638" x="6875463" y="2911475"/>
          <p14:tracePt t="36654" x="6929438" y="2911475"/>
          <p14:tracePt t="36671" x="6983413" y="2911475"/>
          <p14:tracePt t="36688" x="7010400" y="2911475"/>
          <p14:tracePt t="36705" x="7072313" y="2911475"/>
          <p14:tracePt t="36722" x="7089775" y="2911475"/>
          <p14:tracePt t="36738" x="7116763" y="2911475"/>
          <p14:tracePt t="36738" x="7126288" y="2911475"/>
          <p14:tracePt t="36755" x="7134225" y="2919413"/>
          <p14:tracePt t="36771" x="7153275" y="2919413"/>
          <p14:tracePt t="36787" x="7170738" y="2919413"/>
          <p14:tracePt t="36822" x="7188200" y="2938463"/>
          <p14:tracePt t="36916" x="7188200" y="2946400"/>
          <p14:tracePt t="36918" x="7188200" y="2955925"/>
          <p14:tracePt t="36942" x="7180263" y="2965450"/>
          <p14:tracePt t="36944" x="7161213" y="2990850"/>
          <p14:tracePt t="36954" x="7143750" y="3027363"/>
          <p14:tracePt t="36971" x="7116763" y="3062288"/>
          <p14:tracePt t="36987" x="7099300" y="3098800"/>
          <p14:tracePt t="37004" x="7062788" y="3125788"/>
          <p14:tracePt t="37020" x="7027863" y="3160713"/>
          <p14:tracePt t="37036" x="7018338" y="3179763"/>
          <p14:tracePt t="37053" x="6973888" y="3214688"/>
          <p14:tracePt t="37070" x="6946900" y="3214688"/>
          <p14:tracePt t="37086" x="6919913" y="3224213"/>
          <p14:tracePt t="37103" x="6884988" y="3224213"/>
          <p14:tracePt t="37120" x="6769100" y="3286125"/>
          <p14:tracePt t="37136" x="6751638" y="3303588"/>
          <p14:tracePt t="37172" x="6742113" y="3303588"/>
          <p14:tracePt t="37172" x="6732588" y="3303588"/>
          <p14:tracePt t="37265" x="6724650" y="3303588"/>
          <p14:tracePt t="37277" x="6705600" y="3303588"/>
          <p14:tracePt t="37289" x="6688138" y="3303588"/>
          <p14:tracePt t="37304" x="6643688" y="3303588"/>
          <p14:tracePt t="37307" x="6608763" y="3295650"/>
          <p14:tracePt t="37321" x="6562725" y="3286125"/>
          <p14:tracePt t="37338" x="6527800" y="3268663"/>
          <p14:tracePt t="37354" x="6510338" y="3268663"/>
          <p14:tracePt t="37371" x="6491288" y="3268663"/>
          <p14:tracePt t="37644" x="6491288" y="3251200"/>
          <p14:tracePt t="37664" x="6500813" y="3241675"/>
          <p14:tracePt t="37666" x="6500813" y="3232150"/>
          <p14:tracePt t="37672" x="6500813" y="3214688"/>
          <p14:tracePt t="37678" x="6518275" y="3187700"/>
          <p14:tracePt t="37688" x="6518275" y="3160713"/>
          <p14:tracePt t="37704" x="6537325" y="3125788"/>
          <p14:tracePt t="37721" x="6572250" y="3071813"/>
          <p14:tracePt t="37738" x="6572250" y="3027363"/>
          <p14:tracePt t="37753" x="6589713" y="3000375"/>
          <p14:tracePt t="37771" x="6599238" y="2965450"/>
          <p14:tracePt t="37787" x="6616700" y="2928938"/>
          <p14:tracePt t="37826" x="6626225" y="2928938"/>
          <p14:tracePt t="37827" x="6634163" y="2928938"/>
          <p14:tracePt t="37837" x="6653213" y="2911475"/>
          <p14:tracePt t="37899" x="6653213" y="2901950"/>
          <p14:tracePt t="37901" x="6653213" y="2894013"/>
          <p14:tracePt t="37925" x="6697663" y="2894013"/>
          <p14:tracePt t="37926" x="6751638" y="2894013"/>
          <p14:tracePt t="37937" x="6813550" y="2894013"/>
          <p14:tracePt t="37953" x="6867525" y="2911475"/>
          <p14:tracePt t="37971" x="6867525" y="2928938"/>
          <p14:tracePt t="38027" x="6867525" y="2938463"/>
          <p14:tracePt t="38028" x="6867525" y="2946400"/>
          <p14:tracePt t="38034" x="6867525" y="2990850"/>
          <p14:tracePt t="38047" x="6867525" y="3036888"/>
          <p14:tracePt t="38054" x="6867525" y="3116263"/>
          <p14:tracePt t="38071" x="6867525" y="3179763"/>
          <p14:tracePt t="38088" x="6867525" y="3232150"/>
          <p14:tracePt t="38104" x="6867525" y="3286125"/>
          <p14:tracePt t="38120" x="6867525" y="3303588"/>
          <p14:tracePt t="38120" x="6867525" y="3313113"/>
          <p14:tracePt t="38139" x="6823075" y="3357563"/>
          <p14:tracePt t="38155" x="6804025" y="3375025"/>
          <p14:tracePt t="38170" x="6769100" y="3411538"/>
          <p14:tracePt t="38187" x="6724650" y="3419475"/>
          <p14:tracePt t="38205" x="6670675" y="3419475"/>
          <p14:tracePt t="38221" x="6634163" y="3438525"/>
          <p14:tracePt t="38237" x="6491288" y="3446463"/>
          <p14:tracePt t="38254" x="6446838" y="3465513"/>
          <p14:tracePt t="38271" x="6394450" y="3465513"/>
          <p14:tracePt t="38287" x="6330950" y="3465513"/>
          <p14:tracePt t="38305" x="6296025" y="3465513"/>
          <p14:tracePt t="38321" x="6251575" y="3465513"/>
          <p14:tracePt t="38338" x="6197600" y="3455988"/>
          <p14:tracePt t="38354" x="6161088" y="3419475"/>
          <p14:tracePt t="38371" x="6089650" y="3367088"/>
          <p14:tracePt t="38371" x="6081713" y="3357563"/>
          <p14:tracePt t="38389" x="6000750" y="3295650"/>
          <p14:tracePt t="38405" x="5973763" y="3268663"/>
          <p14:tracePt t="38421" x="5946775" y="3232150"/>
          <p14:tracePt t="38438" x="5919788" y="3214688"/>
          <p14:tracePt t="38454" x="5902325" y="3197225"/>
          <p14:tracePt t="38470" x="5902325" y="3187700"/>
          <p14:tracePt t="38488" x="5902325" y="3170238"/>
          <p14:tracePt t="38504" x="5902325" y="3133725"/>
          <p14:tracePt t="38520" x="5911850" y="3089275"/>
          <p14:tracePt t="38537" x="5938838" y="3044825"/>
          <p14:tracePt t="38555" x="5991225" y="2990850"/>
          <p14:tracePt t="38572" x="6054725" y="2965450"/>
          <p14:tracePt t="38588" x="6099175" y="2928938"/>
          <p14:tracePt t="38604" x="6170613" y="2911475"/>
          <p14:tracePt t="38621" x="6232525" y="2884488"/>
          <p14:tracePt t="38637" x="6276975" y="2874963"/>
          <p14:tracePt t="38654" x="6330950" y="2857500"/>
          <p14:tracePt t="38672" x="6357938" y="2857500"/>
          <p14:tracePt t="38687" x="6375400" y="2857500"/>
          <p14:tracePt t="38687" x="6384925" y="2857500"/>
          <p14:tracePt t="38706" x="6473825" y="2857500"/>
          <p14:tracePt t="38721" x="6527800" y="2857500"/>
          <p14:tracePt t="38738" x="6581775" y="2894013"/>
          <p14:tracePt t="38738" x="6581775" y="2901950"/>
          <p14:tracePt t="38755" x="6626225" y="2901950"/>
          <p14:tracePt t="38770" x="6653213" y="2919413"/>
          <p14:tracePt t="38787" x="6705600" y="2928938"/>
          <p14:tracePt t="38804" x="6724650" y="2946400"/>
          <p14:tracePt t="39133" x="6715125" y="2955925"/>
          <p14:tracePt t="39135" x="6715125" y="2965450"/>
          <p14:tracePt t="39141" x="6697663" y="2965450"/>
          <p14:tracePt t="39143" x="6688138" y="2973388"/>
          <p14:tracePt t="39154" x="6661150" y="3000375"/>
          <p14:tracePt t="39170" x="6634163" y="3017838"/>
          <p14:tracePt t="39187" x="6599238" y="3044825"/>
          <p14:tracePt t="39204" x="6572250" y="3044825"/>
          <p14:tracePt t="39221" x="6537325" y="3071813"/>
          <p14:tracePt t="39237" x="6456363" y="3143250"/>
          <p14:tracePt t="39254" x="6330950" y="3160713"/>
          <p14:tracePt t="39254" x="6313488" y="3160713"/>
          <p14:tracePt t="39271" x="6205538" y="3197225"/>
          <p14:tracePt t="39287" x="6116638" y="3197225"/>
          <p14:tracePt t="39304" x="6018213" y="3224213"/>
          <p14:tracePt t="39304" x="6000750" y="3224213"/>
          <p14:tracePt t="39321" x="5902325" y="3241675"/>
          <p14:tracePt t="39337" x="5813425" y="3259138"/>
          <p14:tracePt t="39354" x="5670550" y="3276600"/>
          <p14:tracePt t="39354" x="5661025" y="3276600"/>
          <p14:tracePt t="39371" x="5527675" y="3276600"/>
          <p14:tracePt t="39387" x="5357813" y="3286125"/>
          <p14:tracePt t="39404" x="5170488" y="3286125"/>
          <p14:tracePt t="39420" x="4973638" y="3303588"/>
          <p14:tracePt t="39437" x="4830763" y="3330575"/>
          <p14:tracePt t="39453" x="4687888" y="3330575"/>
          <p14:tracePt t="39470" x="4491038" y="3348038"/>
          <p14:tracePt t="39487" x="4322763" y="3357563"/>
          <p14:tracePt t="39503" x="4081463" y="3375025"/>
          <p14:tracePt t="39503" x="4071938" y="3375025"/>
          <p14:tracePt t="39521" x="3822700" y="3402013"/>
          <p14:tracePt t="39538" x="3517900" y="3455988"/>
          <p14:tracePt t="39556" x="3330575" y="3482975"/>
          <p14:tracePt t="39572" x="3133725" y="3536950"/>
          <p14:tracePt t="39588" x="2955925" y="3581400"/>
          <p14:tracePt t="39604" x="2751138" y="3643313"/>
          <p14:tracePt t="39621" x="2625725" y="3652838"/>
          <p14:tracePt t="39621" x="2616200" y="3652838"/>
          <p14:tracePt t="39639" x="2509838" y="3652838"/>
          <p14:tracePt t="39655" x="2411413" y="3679825"/>
          <p14:tracePt t="39672" x="2366963" y="3679825"/>
          <p14:tracePt t="39688" x="2330450" y="3679825"/>
          <p14:tracePt t="39704" x="2312988" y="3679825"/>
          <p14:tracePt t="39721" x="2251075" y="3679825"/>
          <p14:tracePt t="39737" x="2143125" y="3697288"/>
          <p14:tracePt t="39754" x="2027238" y="3724275"/>
          <p14:tracePt t="39770" x="1938338" y="3732213"/>
          <p14:tracePt t="39787" x="1857375" y="3751263"/>
          <p14:tracePt t="39804" x="1812925" y="3751263"/>
          <p14:tracePt t="39820" x="1803400" y="3751263"/>
          <p14:tracePt t="40202" x="1822450" y="3751263"/>
          <p14:tracePt t="40203" x="1866900" y="3768725"/>
          <p14:tracePt t="40222" x="1928813" y="3813175"/>
          <p14:tracePt t="40224" x="2017713" y="3830638"/>
          <p14:tracePt t="40238" x="2116138" y="3894138"/>
          <p14:tracePt t="40256" x="2197100" y="3938588"/>
          <p14:tracePt t="40271" x="2276475" y="3965575"/>
          <p14:tracePt t="40290" x="2366963" y="4010025"/>
          <p14:tracePt t="40305" x="2428875" y="4027488"/>
          <p14:tracePt t="40321" x="2490788" y="4027488"/>
          <p14:tracePt t="40340" x="2536825" y="4027488"/>
          <p14:tracePt t="40355" x="2608263" y="4027488"/>
          <p14:tracePt t="40372" x="2670175" y="4027488"/>
          <p14:tracePt t="40372" x="2687638" y="4027488"/>
          <p14:tracePt t="40389" x="2840038" y="4010025"/>
          <p14:tracePt t="40404" x="2884488" y="4010025"/>
          <p14:tracePt t="40421" x="2901950" y="3990975"/>
          <p14:tracePt t="40439" x="2911475" y="3990975"/>
          <p14:tracePt t="40580" x="2894013" y="3990975"/>
          <p14:tracePt t="40584" x="2874963" y="3990975"/>
          <p14:tracePt t="40595" x="2867025" y="3990975"/>
          <p14:tracePt t="40597" x="2857500" y="3990975"/>
          <p14:tracePt t="40607" x="2830513" y="3990975"/>
          <p14:tracePt t="40643" x="2813050" y="3990975"/>
          <p14:tracePt t="40668" x="2803525" y="3990975"/>
          <p14:tracePt t="40670" x="2795588" y="3990975"/>
          <p14:tracePt t="40711" x="2786063" y="3990975"/>
          <p14:tracePt t="40713" x="2776538" y="3990975"/>
          <p14:tracePt t="40723" x="2768600" y="3990975"/>
          <p14:tracePt t="40738" x="2751138" y="3990975"/>
          <p14:tracePt t="41246" x="2751138" y="3983038"/>
          <p14:tracePt t="41248" x="2759075" y="3973513"/>
          <p14:tracePt t="41258" x="2776538" y="3956050"/>
          <p14:tracePt t="41261" x="2786063" y="3956050"/>
          <p14:tracePt t="41271" x="2803525" y="3956050"/>
          <p14:tracePt t="41287" x="2822575" y="3946525"/>
          <p14:tracePt t="41305" x="2857500" y="3911600"/>
          <p14:tracePt t="41321" x="2884488" y="3911600"/>
          <p14:tracePt t="41338" x="2901950" y="3894138"/>
          <p14:tracePt t="41355" x="2919413" y="3875088"/>
          <p14:tracePt t="41372" x="2919413" y="3857625"/>
          <p14:tracePt t="41574" x="2928938" y="3840163"/>
          <p14:tracePt t="41577" x="2938463" y="3822700"/>
          <p14:tracePt t="41578" x="2938463" y="3795713"/>
          <p14:tracePt t="41578" x="2946400" y="3795713"/>
          <p14:tracePt t="41588" x="2955925" y="3768725"/>
          <p14:tracePt t="41605" x="2955925" y="3741738"/>
          <p14:tracePt t="41622" x="2973388" y="3732213"/>
          <p14:tracePt t="43419" x="0" y="0"/>
        </p14:tracePtLst>
        <p14:tracePtLst>
          <p14:tracePt t="48540" x="1258888" y="4679950"/>
          <p14:tracePt t="49707" x="1268413" y="4679950"/>
          <p14:tracePt t="49709" x="1285875" y="4679950"/>
          <p14:tracePt t="49715" x="1303338" y="4660900"/>
          <p14:tracePt t="49724" x="1330325" y="4643438"/>
          <p14:tracePt t="49724" x="1339850" y="4643438"/>
          <p14:tracePt t="49742" x="1339850" y="4625975"/>
          <p14:tracePt t="50045" x="1366838" y="4625975"/>
          <p14:tracePt t="50049" x="1374775" y="4625975"/>
          <p14:tracePt t="50050" x="1419225" y="4625975"/>
          <p14:tracePt t="50058" x="1473200" y="4625975"/>
          <p14:tracePt t="50076" x="1500188" y="4652963"/>
          <p14:tracePt t="50092" x="1536700" y="4652963"/>
          <p14:tracePt t="50092" x="1544638" y="4652963"/>
          <p14:tracePt t="50110" x="1571625" y="4652963"/>
          <p14:tracePt t="50126" x="1589088" y="4670425"/>
          <p14:tracePt t="50143" x="1608138" y="4670425"/>
          <p14:tracePt t="50159" x="1616075" y="4670425"/>
          <p14:tracePt t="50177" x="1633538" y="4670425"/>
          <p14:tracePt t="50193" x="1670050" y="4670425"/>
          <p14:tracePt t="50209" x="1687513" y="4670425"/>
          <p14:tracePt t="50226" x="1697038" y="4670425"/>
          <p14:tracePt t="50242" x="1731963" y="4670425"/>
          <p14:tracePt t="50259" x="1758950" y="4670425"/>
          <p14:tracePt t="50276" x="1776413" y="4670425"/>
          <p14:tracePt t="50312" x="1785938" y="4670425"/>
          <p14:tracePt t="50313" x="1812925" y="4670425"/>
          <p14:tracePt t="50348" x="1822450" y="4670425"/>
          <p14:tracePt t="50349" x="1839913" y="4670425"/>
          <p14:tracePt t="50359" x="1857375" y="4670425"/>
          <p14:tracePt t="50928" x="1866900" y="4670425"/>
          <p14:tracePt t="50930" x="1874838" y="4670425"/>
          <p14:tracePt t="50946" x="1884363" y="4670425"/>
          <p14:tracePt t="50959" x="1919288" y="4670425"/>
          <p14:tracePt t="50959" x="1938338" y="4670425"/>
          <p14:tracePt t="50976" x="1973263" y="4670425"/>
          <p14:tracePt t="50993" x="2000250" y="4670425"/>
          <p14:tracePt t="51009" x="2017713" y="4670425"/>
          <p14:tracePt t="51026" x="2044700" y="4670425"/>
          <p14:tracePt t="52911" x="2044700" y="4660900"/>
          <p14:tracePt t="53300" x="2062163" y="4660900"/>
          <p14:tracePt t="53312" x="2089150" y="4670425"/>
          <p14:tracePt t="53314" x="2160588" y="4670425"/>
          <p14:tracePt t="53316" x="2330450" y="4714875"/>
          <p14:tracePt t="53316" x="2384425" y="4732338"/>
          <p14:tracePt t="53328" x="2608263" y="4759325"/>
          <p14:tracePt t="53328" x="2616200" y="4759325"/>
          <p14:tracePt t="53346" x="2813050" y="4803775"/>
          <p14:tracePt t="53361" x="3027363" y="4857750"/>
          <p14:tracePt t="53378" x="3133725" y="4857750"/>
          <p14:tracePt t="53396" x="3241675" y="4884738"/>
          <p14:tracePt t="53410" x="3340100" y="4902200"/>
          <p14:tracePt t="53428" x="3411538" y="4902200"/>
          <p14:tracePt t="53444" x="3455988" y="4902200"/>
          <p14:tracePt t="53461" x="3509963" y="4902200"/>
          <p14:tracePt t="53478" x="3527425" y="4902200"/>
          <p14:tracePt t="53741" x="3527425" y="4894263"/>
          <p14:tracePt t="53743" x="3536950" y="4857750"/>
          <p14:tracePt t="53751" x="3536950" y="4830763"/>
          <p14:tracePt t="53751" x="3536950" y="4822825"/>
          <p14:tracePt t="53762" x="3536950" y="4732338"/>
          <p14:tracePt t="53777" x="3536950" y="4670425"/>
          <p14:tracePt t="53794" x="3536950" y="4598988"/>
          <p14:tracePt t="53810" x="3536950" y="4527550"/>
          <p14:tracePt t="53827" x="3517900" y="4483100"/>
          <p14:tracePt t="53844" x="3500438" y="4438650"/>
          <p14:tracePt t="53879" x="3500438" y="4429125"/>
          <p14:tracePt t="53895" x="3490913" y="4429125"/>
          <p14:tracePt t="53897" x="3465513" y="4429125"/>
          <p14:tracePt t="53913" x="3446463" y="4411663"/>
          <p14:tracePt t="53927" x="3394075" y="4384675"/>
          <p14:tracePt t="53943" x="3330575" y="4375150"/>
          <p14:tracePt t="53943" x="3313113" y="4375150"/>
          <p14:tracePt t="53961" x="3259138" y="4367213"/>
          <p14:tracePt t="53976" x="3179763" y="4340225"/>
          <p14:tracePt t="53994" x="3116263" y="4322763"/>
          <p14:tracePt t="54010" x="3089275" y="4322763"/>
          <p14:tracePt t="54027" x="3054350" y="4322763"/>
          <p14:tracePt t="54045" x="3036888" y="4322763"/>
          <p14:tracePt t="54061" x="3017838" y="4322763"/>
          <p14:tracePt t="54119" x="3009900" y="4322763"/>
          <p14:tracePt t="54126" x="2990850" y="4322763"/>
          <p14:tracePt t="54138" x="2982913" y="4322763"/>
          <p14:tracePt t="54140" x="2973388" y="4322763"/>
          <p14:tracePt t="54147" x="2946400" y="4322763"/>
          <p14:tracePt t="54147" x="2928938" y="4322763"/>
          <p14:tracePt t="54163" x="2911475" y="4322763"/>
          <p14:tracePt t="54178" x="2884488" y="4330700"/>
          <p14:tracePt t="54194" x="2867025" y="4340225"/>
          <p14:tracePt t="54212" x="2830513" y="4375150"/>
          <p14:tracePt t="54228" x="2813050" y="4411663"/>
          <p14:tracePt t="54245" x="2776538" y="4483100"/>
          <p14:tracePt t="54261" x="2751138" y="4562475"/>
          <p14:tracePt t="54279" x="2741613" y="4598988"/>
          <p14:tracePt t="54295" x="2724150" y="4652963"/>
          <p14:tracePt t="54312" x="2724150" y="4705350"/>
          <p14:tracePt t="54329" x="2724150" y="4759325"/>
          <p14:tracePt t="54344" x="2724150" y="4803775"/>
          <p14:tracePt t="54361" x="2724150" y="4848225"/>
          <p14:tracePt t="54379" x="2724150" y="4894263"/>
          <p14:tracePt t="54395" x="2705100" y="4946650"/>
          <p14:tracePt t="54412" x="2705100" y="5000625"/>
          <p14:tracePt t="54429" x="2705100" y="5037138"/>
          <p14:tracePt t="54445" x="2705100" y="5089525"/>
          <p14:tracePt t="54481" x="2705100" y="5099050"/>
          <p14:tracePt t="54636" x="2714625" y="5099050"/>
          <p14:tracePt t="54639" x="2741613" y="5099050"/>
          <p14:tracePt t="54641" x="2759075" y="5099050"/>
          <p14:tracePt t="54645" x="2803525" y="5099050"/>
          <p14:tracePt t="54645" x="2813050" y="5099050"/>
          <p14:tracePt t="54663" x="2874963" y="5081588"/>
          <p14:tracePt t="54678" x="2919413" y="5054600"/>
          <p14:tracePt t="54696" x="2938463" y="5054600"/>
          <p14:tracePt t="55430" x="2938463" y="5037138"/>
          <p14:tracePt t="55442" x="2938463" y="5018088"/>
          <p14:tracePt t="55443" x="2946400" y="5010150"/>
          <p14:tracePt t="55457" x="2955925" y="5010150"/>
          <p14:tracePt t="55461" x="2955925" y="4973638"/>
          <p14:tracePt t="55479" x="2955925" y="4956175"/>
          <p14:tracePt t="55521" x="2955925" y="4946650"/>
          <p14:tracePt t="55765" x="2965450" y="4946650"/>
          <p14:tracePt t="55769" x="2982913" y="4946650"/>
          <p14:tracePt t="55772" x="3017838" y="4946650"/>
          <p14:tracePt t="55781" x="3098800" y="4946650"/>
          <p14:tracePt t="55781" x="3108325" y="4946650"/>
          <p14:tracePt t="55797" x="3152775" y="4946650"/>
          <p14:tracePt t="55813" x="3224213" y="4946650"/>
          <p14:tracePt t="55830" x="3286125" y="4946650"/>
          <p14:tracePt t="55845" x="3303588" y="4946650"/>
          <p14:tracePt t="55863" x="3340100" y="4929188"/>
          <p14:tracePt t="55878" x="3375025" y="4911725"/>
          <p14:tracePt t="55895" x="3384550" y="4911725"/>
          <p14:tracePt t="55912" x="3402013" y="4894263"/>
          <p14:tracePt t="55929" x="3419475" y="4894263"/>
          <p14:tracePt t="55946" x="3465513" y="4894263"/>
          <p14:tracePt t="55963" x="3517900" y="4894263"/>
          <p14:tracePt t="55979" x="3589338" y="4894263"/>
          <p14:tracePt t="55979" x="3598863" y="4884738"/>
          <p14:tracePt t="55996" x="3687763" y="4875213"/>
          <p14:tracePt t="56013" x="3768725" y="4875213"/>
          <p14:tracePt t="56029" x="3830638" y="4875213"/>
          <p14:tracePt t="56045" x="3902075" y="4875213"/>
          <p14:tracePt t="56064" x="3919538" y="4875213"/>
          <p14:tracePt t="56100" x="3929063" y="4875213"/>
          <p14:tracePt t="56476" x="3946525" y="4867275"/>
          <p14:tracePt t="56478" x="3946525" y="4857750"/>
          <p14:tracePt t="56479" x="3965575" y="4848225"/>
          <p14:tracePt t="56495" x="3965575" y="4840288"/>
          <p14:tracePt t="56513" x="3983038" y="4822825"/>
          <p14:tracePt t="56529" x="4000500" y="4813300"/>
          <p14:tracePt t="56567" x="4010025" y="4795838"/>
          <p14:tracePt t="56568" x="4017963" y="4795838"/>
          <p14:tracePt t="56579" x="4027488" y="4776788"/>
          <p14:tracePt t="56615" x="4027488" y="4768850"/>
          <p14:tracePt t="56616" x="4027488" y="4759325"/>
          <p14:tracePt t="56629" x="4044950" y="4759325"/>
          <p14:tracePt t="56775" x="4062413" y="4751388"/>
          <p14:tracePt t="56778" x="4062413" y="4741863"/>
          <p14:tracePt t="56794" x="4081463" y="4724400"/>
          <p14:tracePt t="56802" x="4089400" y="4714875"/>
          <p14:tracePt t="56813" x="4116388" y="4697413"/>
          <p14:tracePt t="56829" x="4143375" y="4679950"/>
          <p14:tracePt t="56846" x="4179888" y="4643438"/>
          <p14:tracePt t="56863" x="4197350" y="4625975"/>
          <p14:tracePt t="56880" x="4224338" y="4598988"/>
          <p14:tracePt t="56896" x="4224338" y="4581525"/>
          <p14:tracePt t="56939" x="4241800" y="4562475"/>
          <p14:tracePt t="56964" x="4259263" y="4554538"/>
          <p14:tracePt t="56969" x="4259263" y="4545013"/>
          <p14:tracePt t="56987" x="4268788" y="4537075"/>
          <p14:tracePt t="56990" x="4286250" y="4518025"/>
          <p14:tracePt t="56998" x="4322763" y="4483100"/>
          <p14:tracePt t="56998" x="4330700" y="4483100"/>
          <p14:tracePt t="57014" x="4340225" y="4429125"/>
          <p14:tracePt t="57030" x="4384675" y="4402138"/>
          <p14:tracePt t="57047" x="4419600" y="4375150"/>
          <p14:tracePt t="57062" x="4429125" y="4348163"/>
          <p14:tracePt t="57079" x="4438650" y="4340225"/>
          <p14:tracePt t="57096" x="4456113" y="4340225"/>
          <p14:tracePt t="57523" x="4446588" y="4340225"/>
          <p14:tracePt t="57525" x="4411663" y="4340225"/>
          <p14:tracePt t="57534" x="4394200" y="4340225"/>
          <p14:tracePt t="57539" x="4367213" y="4340225"/>
          <p14:tracePt t="57546" x="4313238" y="4348163"/>
          <p14:tracePt t="57566" x="4286250" y="4348163"/>
          <p14:tracePt t="57566" x="4276725" y="4348163"/>
          <p14:tracePt t="57580" x="4232275" y="4367213"/>
          <p14:tracePt t="57596" x="4197350" y="4367213"/>
          <p14:tracePt t="57613" x="4179888" y="4394200"/>
          <p14:tracePt t="57629" x="4133850" y="4411663"/>
          <p14:tracePt t="57646" x="4108450" y="4411663"/>
          <p14:tracePt t="57663" x="4071938" y="4438650"/>
          <p14:tracePt t="57679" x="4037013" y="4465638"/>
          <p14:tracePt t="57697" x="4000500" y="4483100"/>
          <p14:tracePt t="57712" x="3973513" y="4510088"/>
          <p14:tracePt t="57730" x="3946525" y="4527550"/>
          <p14:tracePt t="57746" x="3938588" y="4527550"/>
          <p14:tracePt t="58037" x="3929063" y="4537075"/>
          <p14:tracePt t="58039" x="3919538" y="4545013"/>
          <p14:tracePt t="58049" x="3902075" y="4562475"/>
          <p14:tracePt t="58051" x="3894138" y="4572000"/>
          <p14:tracePt t="58062" x="3875088" y="4598988"/>
          <p14:tracePt t="58079" x="3857625" y="4608513"/>
          <p14:tracePt t="58095" x="3822700" y="4643438"/>
          <p14:tracePt t="58112" x="3803650" y="4660900"/>
          <p14:tracePt t="58129" x="3759200" y="4705350"/>
          <p14:tracePt t="58146" x="3724275" y="4724400"/>
          <p14:tracePt t="58162" x="3660775" y="4741863"/>
          <p14:tracePt t="58179" x="3625850" y="4759325"/>
          <p14:tracePt t="58195" x="3598863" y="4776788"/>
          <p14:tracePt t="58212" x="3544888" y="4813300"/>
          <p14:tracePt t="58249" x="3536950" y="4813300"/>
          <p14:tracePt t="58273" x="3536950" y="4822825"/>
          <p14:tracePt t="58293" x="3517900" y="4822825"/>
          <p14:tracePt t="58668" x="3527425" y="4822825"/>
          <p14:tracePt t="58672" x="3554413" y="4822825"/>
          <p14:tracePt t="58679" x="3589338" y="4822825"/>
          <p14:tracePt t="58681" x="3660775" y="4813300"/>
          <p14:tracePt t="58701" x="3724275" y="4803775"/>
          <p14:tracePt t="58713" x="3776663" y="4803775"/>
          <p14:tracePt t="58730" x="3822700" y="4803775"/>
          <p14:tracePt t="58746" x="3848100" y="4803775"/>
          <p14:tracePt t="58763" x="3867150" y="4803775"/>
          <p14:tracePt t="58780" x="3875088" y="4803775"/>
          <p14:tracePt t="58797" x="3902075" y="4803775"/>
          <p14:tracePt t="58813" x="3919538" y="4803775"/>
          <p14:tracePt t="58864" x="3929063" y="4803775"/>
          <p14:tracePt t="58875" x="3946525" y="4803775"/>
          <p14:tracePt t="58991" x="3956050" y="4803775"/>
          <p14:tracePt t="58995" x="3965575" y="4803775"/>
          <p14:tracePt t="59040" x="3983038" y="4803775"/>
          <p14:tracePt t="59319" x="3990975" y="4803775"/>
          <p14:tracePt t="59332" x="4010025" y="4803775"/>
          <p14:tracePt t="59340" x="4027488" y="4786313"/>
          <p14:tracePt t="59352" x="4044950" y="4786313"/>
          <p14:tracePt t="59354" x="4054475" y="4768850"/>
          <p14:tracePt t="59364" x="4062413" y="4768850"/>
          <p14:tracePt t="59411" x="4062413" y="4759325"/>
          <p14:tracePt t="59413" x="4062413" y="4751388"/>
          <p14:tracePt t="61012" x="4000500" y="4759325"/>
          <p14:tracePt t="61013" x="3911600" y="4768850"/>
          <p14:tracePt t="61023" x="3795713" y="4786313"/>
          <p14:tracePt t="61032" x="3660775" y="4786313"/>
          <p14:tracePt t="61048" x="3589338" y="4786313"/>
          <p14:tracePt t="62788" x="3598863" y="4776788"/>
          <p14:tracePt t="62795" x="3598863" y="4759325"/>
          <p14:tracePt t="62799" x="3616325" y="4741863"/>
          <p14:tracePt t="62807" x="3643313" y="4705350"/>
          <p14:tracePt t="62815" x="3705225" y="4660900"/>
          <p14:tracePt t="62832" x="3759200" y="4625975"/>
          <p14:tracePt t="62850" x="3813175" y="4589463"/>
          <p14:tracePt t="62866" x="3822700" y="4572000"/>
          <p14:tracePt t="62881" x="3857625" y="4572000"/>
          <p14:tracePt t="62923" x="3867150" y="4572000"/>
          <p14:tracePt t="62925" x="3875088" y="4572000"/>
          <p14:tracePt t="63486" x="3867150" y="4572000"/>
          <p14:tracePt t="63491" x="3840163" y="4589463"/>
          <p14:tracePt t="63498" x="3768725" y="4633913"/>
          <p14:tracePt t="63504" x="3724275" y="4687888"/>
          <p14:tracePt t="63515" x="3625850" y="4741863"/>
          <p14:tracePt t="63532" x="3527425" y="4786313"/>
          <p14:tracePt t="63549" x="3446463" y="4795838"/>
          <p14:tracePt t="63565" x="3402013" y="4813300"/>
          <p14:tracePt t="63583" x="3367088" y="4813300"/>
          <p14:tracePt t="63599" x="3357563" y="4813300"/>
          <p14:tracePt t="63616" x="3313113" y="4813300"/>
          <p14:tracePt t="63633" x="3286125" y="4813300"/>
          <p14:tracePt t="63648" x="3259138" y="4813300"/>
          <p14:tracePt t="63667" x="3251200" y="4813300"/>
          <p14:tracePt t="63682" x="3224213" y="4813300"/>
          <p14:tracePt t="63699" x="3170238" y="4813300"/>
          <p14:tracePt t="63717" x="3116263" y="4813300"/>
          <p14:tracePt t="63732" x="3036888" y="4813300"/>
          <p14:tracePt t="63732" x="3027363" y="4813300"/>
          <p14:tracePt t="63751" x="2919413" y="4813300"/>
          <p14:tracePt t="63765" x="2795588" y="4813300"/>
          <p14:tracePt t="63783" x="2687638" y="4813300"/>
          <p14:tracePt t="63799" x="2571750" y="4813300"/>
          <p14:tracePt t="63816" x="2482850" y="4813300"/>
          <p14:tracePt t="63833" x="2384425" y="4813300"/>
          <p14:tracePt t="63849" x="2241550" y="4813300"/>
          <p14:tracePt t="63882" x="2054225" y="4840288"/>
          <p14:tracePt t="63884" x="1847850" y="4875213"/>
          <p14:tracePt t="63899" x="1724025" y="4894263"/>
          <p14:tracePt t="63899" x="1714500" y="4894263"/>
          <p14:tracePt t="63919" x="1643063" y="4902200"/>
          <p14:tracePt t="63932" x="1571625" y="4911725"/>
          <p14:tracePt t="63932" x="1562100" y="4911725"/>
          <p14:tracePt t="63951" x="1544638" y="4911725"/>
          <p14:tracePt t="63965" x="1527175" y="4911725"/>
          <p14:tracePt t="64042" x="1509713" y="4911725"/>
          <p14:tracePt t="64054" x="1500188" y="4911725"/>
          <p14:tracePt t="64055" x="1490663" y="4911725"/>
          <p14:tracePt t="64057" x="1473200" y="4929188"/>
          <p14:tracePt t="64065" x="1438275" y="4938713"/>
          <p14:tracePt t="64082" x="1393825" y="4973638"/>
          <p14:tracePt t="64098" x="1339850" y="4991100"/>
          <p14:tracePt t="64115" x="1295400" y="5045075"/>
          <p14:tracePt t="64132" x="1258888" y="5054600"/>
          <p14:tracePt t="64245" x="1250950" y="5054600"/>
          <p14:tracePt t="64248" x="1223963" y="5054600"/>
          <p14:tracePt t="64255" x="1179513" y="5089525"/>
          <p14:tracePt t="64268" x="1116013" y="5126038"/>
          <p14:tracePt t="64283" x="1054100" y="5143500"/>
          <p14:tracePt t="64299" x="1000125" y="5160963"/>
          <p14:tracePt t="64317" x="982663" y="5160963"/>
          <p14:tracePt t="64332" x="955675" y="5160963"/>
          <p14:tracePt t="64349" x="911225" y="5160963"/>
          <p14:tracePt t="64366" x="874713" y="5160963"/>
          <p14:tracePt t="64382" x="830263" y="5180013"/>
          <p14:tracePt t="64401" x="812800" y="5197475"/>
          <p14:tracePt t="64416" x="795338" y="5205413"/>
          <p14:tracePt t="64454" x="785813" y="5205413"/>
          <p14:tracePt t="64455" x="776288" y="5205413"/>
          <p14:tracePt t="64545" x="758825" y="5224463"/>
          <p14:tracePt t="64549" x="758825" y="5232400"/>
          <p14:tracePt t="64551" x="731838" y="5295900"/>
          <p14:tracePt t="64567" x="731838" y="5330825"/>
          <p14:tracePt t="64583" x="696913" y="5357813"/>
          <p14:tracePt t="64600" x="696913" y="5375275"/>
          <p14:tracePt t="64617" x="687388" y="5394325"/>
          <p14:tracePt t="64633" x="687388" y="5419725"/>
          <p14:tracePt t="64649" x="687388" y="5456238"/>
          <p14:tracePt t="64666" x="687388" y="5473700"/>
          <p14:tracePt t="64683" x="687388" y="5483225"/>
          <p14:tracePt t="64856" x="687388" y="5491163"/>
          <p14:tracePt t="64859" x="687388" y="5510213"/>
          <p14:tracePt t="64861" x="687388" y="5537200"/>
          <p14:tracePt t="64866" x="696913" y="5545138"/>
          <p14:tracePt t="65088" x="731838" y="5545138"/>
          <p14:tracePt t="65092" x="741363" y="5562600"/>
          <p14:tracePt t="65094" x="768350" y="5562600"/>
          <p14:tracePt t="65099" x="839788" y="5599113"/>
          <p14:tracePt t="65118" x="893763" y="5616575"/>
          <p14:tracePt t="65118" x="901700" y="5616575"/>
          <p14:tracePt t="65134" x="938213" y="5634038"/>
          <p14:tracePt t="65149" x="946150" y="5634038"/>
          <p14:tracePt t="65575" x="938213" y="5626100"/>
          <p14:tracePt t="65577" x="928688" y="5626100"/>
          <p14:tracePt t="65582" x="901700" y="5626100"/>
          <p14:tracePt t="65583" x="884238" y="5616575"/>
          <p14:tracePt t="65609" x="884238" y="5599113"/>
          <p14:tracePt t="65616" x="803275" y="5581650"/>
          <p14:tracePt t="65633" x="704850" y="5537200"/>
          <p14:tracePt t="65650" x="633413" y="5518150"/>
          <p14:tracePt t="65650" x="615950" y="5518150"/>
          <p14:tracePt t="65667" x="581025" y="5518150"/>
          <p14:tracePt t="65683" x="571500" y="5518150"/>
          <p14:tracePt t="65700" x="554038" y="5518150"/>
          <p14:tracePt t="65717" x="517525" y="5518150"/>
          <p14:tracePt t="65733" x="490538" y="5518150"/>
          <p14:tracePt t="66424" x="500063" y="5518150"/>
          <p14:tracePt t="66427" x="509588" y="5518150"/>
          <p14:tracePt t="66427" x="536575" y="5518150"/>
          <p14:tracePt t="66433" x="561975" y="5518150"/>
          <p14:tracePt t="66449" x="608013" y="5518150"/>
          <p14:tracePt t="66466" x="625475" y="5518150"/>
          <p14:tracePt t="66483" x="652463" y="5518150"/>
          <p14:tracePt t="66499" x="723900" y="5518150"/>
          <p14:tracePt t="66516" x="785813" y="5518150"/>
          <p14:tracePt t="66533" x="857250" y="5518150"/>
          <p14:tracePt t="66586" x="866775" y="5518150"/>
          <p14:tracePt t="66759" x="884238" y="5518150"/>
          <p14:tracePt t="66762" x="884238" y="5510213"/>
          <p14:tracePt t="66766" x="901700" y="5491163"/>
          <p14:tracePt t="66778" x="919163" y="5491163"/>
          <p14:tracePt t="66784" x="946150" y="5438775"/>
          <p14:tracePt t="66801" x="982663" y="5411788"/>
          <p14:tracePt t="66817" x="1036638" y="5348288"/>
          <p14:tracePt t="66834" x="1071563" y="5286375"/>
          <p14:tracePt t="66850" x="1108075" y="5241925"/>
          <p14:tracePt t="66868" x="1143000" y="5205413"/>
          <p14:tracePt t="66884" x="1143000" y="5187950"/>
          <p14:tracePt t="67226" x="1152525" y="5187950"/>
          <p14:tracePt t="67249" x="1169988" y="5197475"/>
          <p14:tracePt t="67257" x="1169988" y="5205413"/>
          <p14:tracePt t="67259" x="1196975" y="5224463"/>
          <p14:tracePt t="67267" x="1231900" y="5276850"/>
          <p14:tracePt t="67283" x="1268413" y="5313363"/>
          <p14:tracePt t="67300" x="1285875" y="5340350"/>
          <p14:tracePt t="67317" x="1295400" y="5367338"/>
          <p14:tracePt t="67333" x="1312863" y="5394325"/>
          <p14:tracePt t="67350" x="1330325" y="5419725"/>
          <p14:tracePt t="67368" x="1330325" y="5438775"/>
          <p14:tracePt t="67383" x="1347788" y="5465763"/>
          <p14:tracePt t="67402" x="1366838" y="5483225"/>
          <p14:tracePt t="67417" x="1366838" y="5518150"/>
          <p14:tracePt t="67434" x="1401763" y="5562600"/>
          <p14:tracePt t="67452" x="1411288" y="5616575"/>
          <p14:tracePt t="67468" x="1411288" y="5634038"/>
          <p14:tracePt t="67484" x="1411288" y="5653088"/>
          <p14:tracePt t="67743" x="1411288" y="5643563"/>
          <p14:tracePt t="67749" x="1428750" y="5626100"/>
          <p14:tracePt t="67784" x="1428750" y="5616575"/>
          <p14:tracePt t="67807" x="1428750" y="5599113"/>
          <p14:tracePt t="67832" x="1428750" y="5589588"/>
          <p14:tracePt t="67834" x="1428750" y="5581650"/>
          <p14:tracePt t="68086" x="1446213" y="5572125"/>
          <p14:tracePt t="68091" x="1446213" y="5562600"/>
          <p14:tracePt t="68101" x="1446213" y="5545138"/>
          <p14:tracePt t="68136" x="1446213" y="5537200"/>
          <p14:tracePt t="68279" x="1428750" y="5518150"/>
          <p14:tracePt t="68281" x="1393825" y="5518150"/>
          <p14:tracePt t="68284" x="1312863" y="5518150"/>
          <p14:tracePt t="68301" x="1204913" y="5527675"/>
          <p14:tracePt t="68318" x="1133475" y="5545138"/>
          <p14:tracePt t="68318" x="1116013" y="5545138"/>
          <p14:tracePt t="68351" x="1098550" y="5545138"/>
          <p14:tracePt t="68352" x="1081088" y="5545138"/>
          <p14:tracePt t="68583" x="1089025" y="5545138"/>
          <p14:tracePt t="68585" x="1089025" y="5537200"/>
          <p14:tracePt t="68596" x="1133475" y="5527675"/>
          <p14:tracePt t="68601" x="1179513" y="5491163"/>
          <p14:tracePt t="68619" x="1214438" y="5473700"/>
          <p14:tracePt t="68652" x="1231900" y="5456238"/>
          <p14:tracePt t="68653" x="1241425" y="5456238"/>
          <p14:tracePt t="68668" x="1258888" y="5438775"/>
          <p14:tracePt t="68684" x="1276350" y="5438775"/>
          <p14:tracePt t="68840" x="1276350" y="5429250"/>
          <p14:tracePt t="68863" x="1295400" y="5411788"/>
          <p14:tracePt t="68875" x="1295400" y="5394325"/>
          <p14:tracePt t="68877" x="1295400" y="5384800"/>
          <p14:tracePt t="68877" x="1295400" y="5375275"/>
          <p14:tracePt t="68907" x="1295400" y="5367338"/>
          <p14:tracePt t="69707" x="1303338" y="5348288"/>
          <p14:tracePt t="69866" x="1312863" y="5340350"/>
          <p14:tracePt t="69868" x="1339850" y="5330825"/>
          <p14:tracePt t="69874" x="1357313" y="5313363"/>
          <p14:tracePt t="69885" x="1393825" y="5295900"/>
          <p14:tracePt t="69902" x="1428750" y="5276850"/>
          <p14:tracePt t="69918" x="1465263" y="5251450"/>
          <p14:tracePt t="69936" x="1473200" y="5251450"/>
          <p14:tracePt t="69952" x="1490663" y="5214938"/>
          <p14:tracePt t="69990" x="1500188" y="5214938"/>
          <p14:tracePt t="69991" x="1509713" y="5214938"/>
          <p14:tracePt t="70044" x="1517650" y="5214938"/>
          <p14:tracePt t="70047" x="1527175" y="5214938"/>
          <p14:tracePt t="70057" x="1536700" y="5214938"/>
          <p14:tracePt t="70060" x="1544638" y="5214938"/>
          <p14:tracePt t="70069" x="1571625" y="5197475"/>
          <p14:tracePt t="70085" x="1589088" y="5197475"/>
          <p14:tracePt t="70101" x="1598613" y="5180013"/>
          <p14:tracePt t="70118" x="1608138" y="5170488"/>
          <p14:tracePt t="70135" x="1633538" y="5153025"/>
          <p14:tracePt t="70246" x="1652588" y="5153025"/>
          <p14:tracePt t="70250" x="1670050" y="5153025"/>
          <p14:tracePt t="70251" x="1679575" y="5153025"/>
          <p14:tracePt t="70251" x="1687513" y="5153025"/>
          <p14:tracePt t="70260" x="1704975" y="5133975"/>
          <p14:tracePt t="70269" x="1741488" y="5116513"/>
          <p14:tracePt t="70286" x="1803400" y="5116513"/>
          <p14:tracePt t="70302" x="1874838" y="5099050"/>
          <p14:tracePt t="70319" x="1928813" y="5099050"/>
          <p14:tracePt t="70336" x="1973263" y="5081588"/>
          <p14:tracePt t="70351" x="2000250" y="5081588"/>
          <p14:tracePt t="70369" x="2027238" y="5081588"/>
          <p14:tracePt t="70386" x="2036763" y="5081588"/>
          <p14:tracePt t="70402" x="2054225" y="5081588"/>
          <p14:tracePt t="70419" x="2071688" y="5081588"/>
          <p14:tracePt t="70453" x="2081213" y="5081588"/>
          <p14:tracePt t="70454" x="2143125" y="5089525"/>
          <p14:tracePt t="70469" x="2197100" y="5133975"/>
          <p14:tracePt t="70486" x="2241550" y="5133975"/>
          <p14:tracePt t="70502" x="2268538" y="5133975"/>
          <p14:tracePt t="70519" x="2276475" y="5133975"/>
          <p14:tracePt t="70536" x="2295525" y="5153025"/>
          <p14:tracePt t="70552" x="2312988" y="5187950"/>
          <p14:tracePt t="70569" x="2312988" y="5232400"/>
          <p14:tracePt t="70585" x="2339975" y="5295900"/>
          <p14:tracePt t="70602" x="2357438" y="5330825"/>
          <p14:tracePt t="70619" x="2374900" y="5402263"/>
          <p14:tracePt t="70636" x="2374900" y="5429250"/>
          <p14:tracePt t="70653" x="2393950" y="5456238"/>
          <p14:tracePt t="70669" x="2393950" y="5473700"/>
          <p14:tracePt t="70684" x="2393950" y="5483225"/>
          <p14:tracePt t="70799" x="2393950" y="5491163"/>
          <p14:tracePt t="70955" x="2384425" y="5491163"/>
          <p14:tracePt t="70960" x="2357438" y="5491163"/>
          <p14:tracePt t="70964" x="2330450" y="5491163"/>
          <p14:tracePt t="70969" x="2268538" y="5491163"/>
          <p14:tracePt t="70969" x="2259013" y="5491163"/>
          <p14:tracePt t="70986" x="2224088" y="5491163"/>
          <p14:tracePt t="71002" x="2187575" y="5491163"/>
          <p14:tracePt t="71020" x="2170113" y="5491163"/>
          <p14:tracePt t="71035" x="2160588" y="5491163"/>
          <p14:tracePt t="71053" x="2143125" y="5491163"/>
          <p14:tracePt t="71229" x="2125663" y="5491163"/>
          <p14:tracePt t="71231" x="2116138" y="5491163"/>
          <p14:tracePt t="71233" x="2098675" y="5491163"/>
          <p14:tracePt t="71241" x="2081213" y="5491163"/>
          <p14:tracePt t="71241" x="2071688" y="5491163"/>
          <p14:tracePt t="71257" x="2036763" y="5491163"/>
          <p14:tracePt t="71269" x="2000250" y="5491163"/>
          <p14:tracePt t="71285" x="1965325" y="5491163"/>
          <p14:tracePt t="71285" x="1955800" y="5491163"/>
          <p14:tracePt t="71304" x="1928813" y="5491163"/>
          <p14:tracePt t="71320" x="1901825" y="5491163"/>
          <p14:tracePt t="71335" x="1857375" y="5473700"/>
          <p14:tracePt t="71352" x="1803400" y="5438775"/>
          <p14:tracePt t="71369" x="1776413" y="5419725"/>
          <p14:tracePt t="71386" x="1741488" y="5419725"/>
          <p14:tracePt t="71386" x="1731963" y="5411788"/>
          <p14:tracePt t="71404" x="1704975" y="5394325"/>
          <p14:tracePt t="71420" x="1697038" y="5375275"/>
          <p14:tracePt t="71435" x="1679575" y="5357813"/>
          <p14:tracePt t="71472" x="1660525" y="5348288"/>
          <p14:tracePt t="71473" x="1660525" y="5340350"/>
          <p14:tracePt t="71519" x="1660525" y="5322888"/>
          <p14:tracePt t="71544" x="1660525" y="5313363"/>
          <p14:tracePt t="71547" x="1660525" y="5286375"/>
          <p14:tracePt t="71548" x="1660525" y="5268913"/>
          <p14:tracePt t="71552" x="1660525" y="5214938"/>
          <p14:tracePt t="71569" x="1670050" y="5170488"/>
          <p14:tracePt t="71569" x="1670050" y="5153025"/>
          <p14:tracePt t="71588" x="1670050" y="5133975"/>
          <p14:tracePt t="71603" x="1687513" y="5126038"/>
          <p14:tracePt t="71619" x="1724025" y="5089525"/>
          <p14:tracePt t="71636" x="1741488" y="5062538"/>
          <p14:tracePt t="71653" x="1776413" y="5037138"/>
          <p14:tracePt t="71670" x="1830388" y="5018088"/>
          <p14:tracePt t="71685" x="1884363" y="5018088"/>
          <p14:tracePt t="71704" x="1911350" y="5018088"/>
          <p14:tracePt t="71719" x="1938338" y="5018088"/>
          <p14:tracePt t="71736" x="1982788" y="5000625"/>
          <p14:tracePt t="71736" x="1990725" y="5000625"/>
          <p14:tracePt t="71753" x="2036763" y="5000625"/>
          <p14:tracePt t="71770" x="2054225" y="5000625"/>
          <p14:tracePt t="71786" x="2081213" y="5000625"/>
          <p14:tracePt t="71803" x="2133600" y="5010150"/>
          <p14:tracePt t="71819" x="2160588" y="5027613"/>
          <p14:tracePt t="71835" x="2205038" y="5045075"/>
          <p14:tracePt t="71852" x="2232025" y="5045075"/>
          <p14:tracePt t="71869" x="2241550" y="5045075"/>
          <p14:tracePt t="71886" x="2276475" y="5045075"/>
          <p14:tracePt t="71903" x="2276475" y="5054600"/>
          <p14:tracePt t="71920" x="2276475" y="5081588"/>
          <p14:tracePt t="71936" x="2303463" y="5170488"/>
          <p14:tracePt t="71953" x="2312988" y="5214938"/>
          <p14:tracePt t="71969" x="2312988" y="5276850"/>
          <p14:tracePt t="71986" x="2312988" y="5303838"/>
          <p14:tracePt t="72002" x="2312988" y="5322888"/>
          <p14:tracePt t="72062" x="2312988" y="5330825"/>
          <p14:tracePt t="72064" x="2312988" y="5348288"/>
          <p14:tracePt t="72074" x="2312988" y="5367338"/>
          <p14:tracePt t="72075" x="2312988" y="5394325"/>
          <p14:tracePt t="72086" x="2295525" y="5456238"/>
          <p14:tracePt t="72102" x="2276475" y="5500688"/>
          <p14:tracePt t="72120" x="2259013" y="5527675"/>
          <p14:tracePt t="72137" x="2224088" y="5562600"/>
          <p14:tracePt t="72153" x="2214563" y="5581650"/>
          <p14:tracePt t="72169" x="2197100" y="5599113"/>
          <p14:tracePt t="72186" x="2179638" y="5599113"/>
          <p14:tracePt t="72202" x="2160588" y="5608638"/>
          <p14:tracePt t="72220" x="2143125" y="5608638"/>
          <p14:tracePt t="72267" x="2133600" y="5608638"/>
          <p14:tracePt t="72288" x="2116138" y="5608638"/>
          <p14:tracePt t="72300" x="2098675" y="5608638"/>
          <p14:tracePt t="72312" x="2081213" y="5608638"/>
          <p14:tracePt t="72323" x="2062163" y="5608638"/>
          <p14:tracePt t="72348" x="2054225" y="5608638"/>
          <p14:tracePt t="72372" x="2036763" y="5608638"/>
          <p14:tracePt t="72384" x="2017713" y="5608638"/>
          <p14:tracePt t="72386" x="2000250" y="5608638"/>
          <p14:tracePt t="72404" x="1973263" y="5608638"/>
          <p14:tracePt t="72439" x="1965325" y="5608638"/>
          <p14:tracePt t="72441" x="1955800" y="5608638"/>
          <p14:tracePt t="72454" x="1938338" y="5608638"/>
          <p14:tracePt t="72471" x="1911350" y="5608638"/>
          <p14:tracePt t="72488" x="1884363" y="5608638"/>
          <p14:tracePt t="72503" x="1857375" y="5589588"/>
          <p14:tracePt t="72521" x="1830388" y="5572125"/>
          <p14:tracePt t="72538" x="1812925" y="5572125"/>
          <p14:tracePt t="72553" x="1776413" y="5554663"/>
          <p14:tracePt t="72571" x="1758950" y="5554663"/>
          <p14:tracePt t="72587" x="1758950" y="5545138"/>
          <p14:tracePt t="72605" x="1758950" y="5537200"/>
          <p14:tracePt t="72620" x="1751013" y="5537200"/>
          <p14:tracePt t="72767" x="1751013" y="5527675"/>
          <p14:tracePt t="72791" x="1751013" y="5510213"/>
          <p14:tracePt t="72802" x="1751013" y="5491163"/>
          <p14:tracePt t="72804" x="1751013" y="5473700"/>
          <p14:tracePt t="72820" x="1751013" y="5456238"/>
          <p14:tracePt t="73443" x="1768475" y="5456238"/>
          <p14:tracePt t="73447" x="1795463" y="5456238"/>
          <p14:tracePt t="73449" x="1803400" y="5456238"/>
          <p14:tracePt t="7344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4800599" y="992413"/>
            <a:ext cx="4317093" cy="4145643"/>
            <a:chOff x="4800599" y="992413"/>
            <a:chExt cx="4317093" cy="4145643"/>
          </a:xfrm>
        </p:grpSpPr>
        <p:grpSp>
          <p:nvGrpSpPr>
            <p:cNvPr id="48" name="Group 47"/>
            <p:cNvGrpSpPr/>
            <p:nvPr/>
          </p:nvGrpSpPr>
          <p:grpSpPr>
            <a:xfrm>
              <a:off x="4800599" y="992413"/>
              <a:ext cx="4317093" cy="4145643"/>
              <a:chOff x="4800599" y="992413"/>
              <a:chExt cx="4317093" cy="4145643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800599" y="992413"/>
                <a:ext cx="4317093" cy="4145643"/>
                <a:chOff x="331106" y="1066799"/>
                <a:chExt cx="4317093" cy="4145643"/>
              </a:xfrm>
            </p:grpSpPr>
            <p:pic>
              <p:nvPicPr>
                <p:cNvPr id="43" name="Picture 42"/>
                <p:cNvPicPr/>
                <p:nvPr/>
              </p:nvPicPr>
              <p:blipFill rotWithShape="1">
                <a:blip r:embed="rId5"/>
                <a:srcRect b="-4624"/>
                <a:stretch/>
              </p:blipFill>
              <p:spPr>
                <a:xfrm>
                  <a:off x="331106" y="1066799"/>
                  <a:ext cx="4317093" cy="4145643"/>
                </a:xfrm>
                <a:prstGeom prst="rect">
                  <a:avLst/>
                </a:prstGeom>
              </p:spPr>
            </p:pic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1447800" y="3657600"/>
                  <a:ext cx="91440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/>
                <p:cNvSpPr txBox="1"/>
                <p:nvPr/>
              </p:nvSpPr>
              <p:spPr>
                <a:xfrm>
                  <a:off x="1735723" y="3333690"/>
                  <a:ext cx="3561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i="1" dirty="0" smtClean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lang="en-US" sz="2000" b="1" i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5498589" y="1443688"/>
                <a:ext cx="4187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err="1" smtClean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en-US" sz="2400" b="1" i="1" baseline="-25000" dirty="0" err="1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sz="24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219644" y="4390088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1106" y="1066800"/>
            <a:ext cx="4317093" cy="3022600"/>
            <a:chOff x="331106" y="1066800"/>
            <a:chExt cx="4317093" cy="3022600"/>
          </a:xfrm>
        </p:grpSpPr>
        <p:pic>
          <p:nvPicPr>
            <p:cNvPr id="12" name="Picture 11"/>
            <p:cNvPicPr/>
            <p:nvPr/>
          </p:nvPicPr>
          <p:blipFill rotWithShape="1">
            <a:blip r:embed="rId5"/>
            <a:srcRect b="23718"/>
            <a:stretch/>
          </p:blipFill>
          <p:spPr>
            <a:xfrm>
              <a:off x="331106" y="1066800"/>
              <a:ext cx="4317093" cy="302260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816132" y="4015014"/>
              <a:ext cx="182880" cy="743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 of Generalized Input Static Stiffness</a:t>
            </a:r>
            <a:endParaRPr lang="en-US" sz="32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5231493" y="1981200"/>
            <a:ext cx="2971800" cy="1828800"/>
            <a:chOff x="5231493" y="1981200"/>
            <a:chExt cx="2971800" cy="1828800"/>
          </a:xfrm>
        </p:grpSpPr>
        <p:grpSp>
          <p:nvGrpSpPr>
            <p:cNvPr id="49" name="Group 48"/>
            <p:cNvGrpSpPr/>
            <p:nvPr/>
          </p:nvGrpSpPr>
          <p:grpSpPr>
            <a:xfrm>
              <a:off x="5231493" y="1981200"/>
              <a:ext cx="2971800" cy="1828800"/>
              <a:chOff x="5231493" y="1981200"/>
              <a:chExt cx="2971800" cy="18288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917293" y="2971800"/>
                <a:ext cx="914400" cy="15240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6374493" y="1981200"/>
                <a:ext cx="1828800" cy="533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5231493" y="3124200"/>
                <a:ext cx="4764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5231493" y="3352800"/>
                <a:ext cx="4764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5469717" y="2667000"/>
                <a:ext cx="0" cy="4572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460093" y="3352800"/>
                <a:ext cx="0" cy="4572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5303640" y="3028890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smtClean="0">
                    <a:latin typeface="Times New Roman" pitchFamily="18" charset="0"/>
                    <a:cs typeface="Times New Roman" pitchFamily="18" charset="0"/>
                  </a:rPr>
                  <a:t>x</a:t>
                </a:r>
                <a:endParaRPr lang="en-US" sz="20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517493" y="2047845"/>
              <a:ext cx="381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</a:t>
              </a:r>
              <a:endParaRPr 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45620" y="4368801"/>
            <a:ext cx="4317093" cy="914399"/>
            <a:chOff x="345620" y="4368801"/>
            <a:chExt cx="4317093" cy="914399"/>
          </a:xfrm>
        </p:grpSpPr>
        <p:grpSp>
          <p:nvGrpSpPr>
            <p:cNvPr id="22" name="Group 21"/>
            <p:cNvGrpSpPr/>
            <p:nvPr/>
          </p:nvGrpSpPr>
          <p:grpSpPr>
            <a:xfrm>
              <a:off x="345620" y="4368801"/>
              <a:ext cx="4317093" cy="914399"/>
              <a:chOff x="4522107" y="4191000"/>
              <a:chExt cx="4317093" cy="914399"/>
            </a:xfrm>
          </p:grpSpPr>
          <p:pic>
            <p:nvPicPr>
              <p:cNvPr id="35" name="Picture 34"/>
              <p:cNvPicPr/>
              <p:nvPr/>
            </p:nvPicPr>
            <p:blipFill rotWithShape="1">
              <a:blip r:embed="rId5"/>
              <a:srcRect t="77015"/>
              <a:stretch/>
            </p:blipFill>
            <p:spPr>
              <a:xfrm>
                <a:off x="4522107" y="4194628"/>
                <a:ext cx="4317093" cy="910771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937504" y="4191000"/>
                <a:ext cx="329184" cy="14877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742937" y="4737946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33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11"/>
    </mc:Choice>
    <mc:Fallback>
      <p:transition spd="slow" advTm="8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19" x="2438400" y="4652963"/>
          <p14:tracePt t="5154" x="2411413" y="4652963"/>
          <p14:tracePt t="5158" x="2393950" y="4652963"/>
          <p14:tracePt t="5168" x="2357438" y="4652963"/>
          <p14:tracePt t="5169" x="2276475" y="4625975"/>
          <p14:tracePt t="5184" x="2197100" y="4608513"/>
          <p14:tracePt t="5202" x="2133600" y="4608513"/>
          <p14:tracePt t="5219" x="2081213" y="4608513"/>
          <p14:tracePt t="5235" x="2009775" y="4608513"/>
          <p14:tracePt t="5253" x="1938338" y="4625975"/>
          <p14:tracePt t="5268" x="1847850" y="4660900"/>
          <p14:tracePt t="5268" x="1839913" y="4670425"/>
          <p14:tracePt t="5287" x="1768475" y="4705350"/>
          <p14:tracePt t="5302" x="1714500" y="4751388"/>
          <p14:tracePt t="5318" x="1687513" y="4768850"/>
          <p14:tracePt t="5335" x="1670050" y="4768850"/>
          <p14:tracePt t="5351" x="1652588" y="4776788"/>
          <p14:tracePt t="5369" x="1633538" y="4795838"/>
          <p14:tracePt t="5385" x="1608138" y="4822825"/>
          <p14:tracePt t="5402" x="1589088" y="4857750"/>
          <p14:tracePt t="5419" x="1571625" y="4894263"/>
          <p14:tracePt t="5435" x="1554163" y="4946650"/>
          <p14:tracePt t="5452" x="1554163" y="4983163"/>
          <p14:tracePt t="5469" x="1554163" y="5037138"/>
          <p14:tracePt t="5486" x="1554163" y="5089525"/>
          <p14:tracePt t="5502" x="1554163" y="5153025"/>
          <p14:tracePt t="5518" x="1554163" y="5224463"/>
          <p14:tracePt t="5536" x="1562100" y="5286375"/>
          <p14:tracePt t="5551" x="1598613" y="5367338"/>
          <p14:tracePt t="5551" x="1616075" y="5384800"/>
          <p14:tracePt t="5569" x="1660525" y="5446713"/>
          <p14:tracePt t="5585" x="1751013" y="5527675"/>
          <p14:tracePt t="5601" x="1847850" y="5608638"/>
          <p14:tracePt t="5620" x="1946275" y="5697538"/>
          <p14:tracePt t="5636" x="2009775" y="5732463"/>
          <p14:tracePt t="5636" x="2017713" y="5732463"/>
          <p14:tracePt t="5654" x="2071688" y="5786438"/>
          <p14:tracePt t="5669" x="2152650" y="5803900"/>
          <p14:tracePt t="5686" x="2197100" y="5822950"/>
          <p14:tracePt t="5702" x="2232025" y="5822950"/>
          <p14:tracePt t="5718" x="2268538" y="5822950"/>
          <p14:tracePt t="5736" x="2303463" y="5822950"/>
          <p14:tracePt t="5752" x="2347913" y="5822950"/>
          <p14:tracePt t="5769" x="2393950" y="5813425"/>
          <p14:tracePt t="5785" x="2438400" y="5786438"/>
          <p14:tracePt t="5802" x="2473325" y="5732463"/>
          <p14:tracePt t="5820" x="2509838" y="5697538"/>
          <p14:tracePt t="5835" x="2536825" y="5643563"/>
          <p14:tracePt t="5835" x="2554288" y="5643563"/>
          <p14:tracePt t="5854" x="2571750" y="5491163"/>
          <p14:tracePt t="5870" x="2581275" y="5429250"/>
          <p14:tracePt t="5886" x="2598738" y="5348288"/>
          <p14:tracePt t="5904" x="2598738" y="5295900"/>
          <p14:tracePt t="5920" x="2598738" y="5241925"/>
          <p14:tracePt t="5936" x="2598738" y="5232400"/>
          <p14:tracePt t="5952" x="2598738" y="5214938"/>
          <p14:tracePt t="5989" x="2598738" y="5197475"/>
          <p14:tracePt t="6014" x="2598738" y="5187950"/>
          <p14:tracePt t="6015" x="2598738" y="5180013"/>
          <p14:tracePt t="6049" x="2598738" y="5170488"/>
          <p14:tracePt t="6049" x="2598738" y="5160963"/>
          <p14:tracePt t="6062" x="2598738" y="5153025"/>
          <p14:tracePt t="6062" x="2589213" y="5133975"/>
          <p14:tracePt t="6068" x="2562225" y="5108575"/>
          <p14:tracePt t="6085" x="2527300" y="5045075"/>
          <p14:tracePt t="6102" x="2482850" y="4991100"/>
          <p14:tracePt t="6119" x="2411413" y="4973638"/>
          <p14:tracePt t="6136" x="2339975" y="4946650"/>
          <p14:tracePt t="6152" x="2232025" y="4929188"/>
          <p14:tracePt t="6169" x="2170113" y="4902200"/>
          <p14:tracePt t="6185" x="2116138" y="4902200"/>
          <p14:tracePt t="6202" x="2062163" y="4902200"/>
          <p14:tracePt t="6219" x="2017713" y="4884738"/>
          <p14:tracePt t="6235" x="1965325" y="4867275"/>
          <p14:tracePt t="6252" x="1911350" y="4857750"/>
          <p14:tracePt t="6269" x="1847850" y="4857750"/>
          <p14:tracePt t="6285" x="1785938" y="4857750"/>
          <p14:tracePt t="6285" x="1776413" y="4857750"/>
          <p14:tracePt t="6303" x="1731963" y="4857750"/>
          <p14:tracePt t="6319" x="1714500" y="4857750"/>
          <p14:tracePt t="6335" x="1679575" y="4857750"/>
          <p14:tracePt t="6335" x="1670050" y="4857750"/>
          <p14:tracePt t="6353" x="1625600" y="4857750"/>
          <p14:tracePt t="6369" x="1571625" y="4875213"/>
          <p14:tracePt t="6386" x="1536700" y="4875213"/>
          <p14:tracePt t="6450" x="1527175" y="4875213"/>
          <p14:tracePt t="6451" x="1517650" y="4875213"/>
          <p14:tracePt t="6451" x="1517650" y="4884738"/>
          <p14:tracePt t="6470" x="1490663" y="4929188"/>
          <p14:tracePt t="6472" x="1473200" y="4956175"/>
          <p14:tracePt t="6487" x="1438275" y="5010150"/>
          <p14:tracePt t="6504" x="1428750" y="5054600"/>
          <p14:tracePt t="6520" x="1411288" y="5108575"/>
          <p14:tracePt t="6537" x="1393825" y="5153025"/>
          <p14:tracePt t="6553" x="1393825" y="5160963"/>
          <p14:tracePt t="6569" x="1393825" y="5180013"/>
          <p14:tracePt t="6587" x="1393825" y="5197475"/>
          <p14:tracePt t="6622" x="1393825" y="5214938"/>
          <p14:tracePt t="6623" x="1401763" y="5214938"/>
          <p14:tracePt t="6636" x="1428750" y="5241925"/>
          <p14:tracePt t="6654" x="1465263" y="5241925"/>
          <p14:tracePt t="6671" x="1482725" y="5241925"/>
          <p14:tracePt t="6687" x="1536700" y="5259388"/>
          <p14:tracePt t="6704" x="1581150" y="5276850"/>
          <p14:tracePt t="6720" x="1625600" y="5276850"/>
          <p14:tracePt t="6737" x="1660525" y="5276850"/>
          <p14:tracePt t="6754" x="1704975" y="5276850"/>
          <p14:tracePt t="6770" x="1741488" y="5268913"/>
          <p14:tracePt t="6787" x="1785938" y="5268913"/>
          <p14:tracePt t="6803" x="1847850" y="5241925"/>
          <p14:tracePt t="6820" x="1901825" y="5205413"/>
          <p14:tracePt t="6837" x="1955800" y="5187950"/>
          <p14:tracePt t="6853" x="2017713" y="5143500"/>
          <p14:tracePt t="6871" x="2044700" y="5108575"/>
          <p14:tracePt t="6886" x="2089150" y="5072063"/>
          <p14:tracePt t="6904" x="2125663" y="5027613"/>
          <p14:tracePt t="6920" x="2160588" y="4991100"/>
          <p14:tracePt t="6936" x="2179638" y="4946650"/>
          <p14:tracePt t="6954" x="2197100" y="4911725"/>
          <p14:tracePt t="7156" x="2197100" y="4902200"/>
          <p14:tracePt t="7160" x="2170113" y="4894263"/>
          <p14:tracePt t="7162" x="2152650" y="4894263"/>
          <p14:tracePt t="7170" x="2125663" y="4875213"/>
          <p14:tracePt t="7188" x="2089150" y="4867275"/>
          <p14:tracePt t="7204" x="2036763" y="4867275"/>
          <p14:tracePt t="7220" x="1982788" y="4840288"/>
          <p14:tracePt t="7238" x="1938338" y="4813300"/>
          <p14:tracePt t="7254" x="1901825" y="4813300"/>
          <p14:tracePt t="7271" x="1839913" y="4803775"/>
          <p14:tracePt t="7287" x="1776413" y="4803775"/>
          <p14:tracePt t="7304" x="1724025" y="4803775"/>
          <p14:tracePt t="7321" x="1679575" y="4803775"/>
          <p14:tracePt t="7337" x="1643063" y="4803775"/>
          <p14:tracePt t="7354" x="1633538" y="4803775"/>
          <p14:tracePt t="7388" x="1616075" y="4803775"/>
          <p14:tracePt t="7412" x="1608138" y="4803775"/>
          <p14:tracePt t="7415" x="1598613" y="4803775"/>
          <p14:tracePt t="7853" x="1616075" y="4803775"/>
          <p14:tracePt t="7855" x="1643063" y="4803775"/>
          <p14:tracePt t="7861" x="1670050" y="4803775"/>
          <p14:tracePt t="7870" x="1751013" y="4813300"/>
          <p14:tracePt t="7888" x="1795463" y="4813300"/>
          <p14:tracePt t="7903" x="1830388" y="4857750"/>
          <p14:tracePt t="7920" x="1874838" y="4875213"/>
          <p14:tracePt t="7937" x="1911350" y="4894263"/>
          <p14:tracePt t="7954" x="1946275" y="4919663"/>
          <p14:tracePt t="7970" x="1965325" y="4919663"/>
          <p14:tracePt t="7987" x="1990725" y="4938713"/>
          <p14:tracePt t="8357" x="1990725" y="4956175"/>
          <p14:tracePt t="8376" x="1982788" y="4991100"/>
          <p14:tracePt t="8377" x="1955800" y="5018088"/>
          <p14:tracePt t="8387" x="1919288" y="5037138"/>
          <p14:tracePt t="8404" x="1893888" y="5054600"/>
          <p14:tracePt t="8586" x="1874838" y="5054600"/>
          <p14:tracePt t="8589" x="1857375" y="5054600"/>
          <p14:tracePt t="8591" x="1839913" y="5054600"/>
          <p14:tracePt t="8763" x="1839913" y="5045075"/>
          <p14:tracePt t="8782" x="1839913" y="5027613"/>
          <p14:tracePt t="8794" x="1839913" y="5018088"/>
          <p14:tracePt t="8806" x="1839913" y="5000625"/>
          <p14:tracePt t="8822" x="1839913" y="4983163"/>
          <p14:tracePt t="8823" x="1847850" y="4965700"/>
          <p14:tracePt t="8878" x="1847850" y="4946650"/>
          <p14:tracePt t="9037" x="1847850" y="4956175"/>
          <p14:tracePt t="9039" x="1839913" y="4956175"/>
          <p14:tracePt t="9046" x="1795463" y="4973638"/>
          <p14:tracePt t="9056" x="1751013" y="5018088"/>
          <p14:tracePt t="9070" x="1714500" y="5018088"/>
          <p14:tracePt t="9224" x="1714500" y="5010150"/>
          <p14:tracePt t="9235" x="1714500" y="4991100"/>
          <p14:tracePt t="9238" x="1714500" y="4973638"/>
          <p14:tracePt t="9243" x="1714500" y="4946650"/>
          <p14:tracePt t="9258" x="1714500" y="4929188"/>
          <p14:tracePt t="9270" x="1714500" y="4884738"/>
          <p14:tracePt t="9287" x="1714500" y="4857750"/>
          <p14:tracePt t="9304" x="1714500" y="4830763"/>
          <p14:tracePt t="9341" x="1714500" y="4813300"/>
          <p14:tracePt t="9365" x="1714500" y="4803775"/>
          <p14:tracePt t="9376" x="1714500" y="4786313"/>
          <p14:tracePt t="9389" x="1714500" y="4768850"/>
          <p14:tracePt t="9390" x="1714500" y="4751388"/>
          <p14:tracePt t="9404" x="1714500" y="4741863"/>
          <p14:tracePt t="9421" x="1724025" y="4705350"/>
          <p14:tracePt t="9437" x="1724025" y="4670425"/>
          <p14:tracePt t="9453" x="1741488" y="4652963"/>
          <p14:tracePt t="9470" x="1741488" y="4643438"/>
          <p14:tracePt t="9505" x="1741488" y="4625975"/>
          <p14:tracePt t="9528" x="1741488" y="4616450"/>
          <p14:tracePt t="9531" x="1741488" y="4608513"/>
          <p14:tracePt t="9573" x="1758950" y="4589463"/>
          <p14:tracePt t="9574" x="1758950" y="4581525"/>
          <p14:tracePt t="9669" x="1768475" y="4581525"/>
          <p14:tracePt t="9680" x="1785938" y="4581525"/>
          <p14:tracePt t="9687" x="1803400" y="4581525"/>
          <p14:tracePt t="9703" x="1822450" y="4562475"/>
          <p14:tracePt t="9705" x="1839913" y="4554538"/>
          <p14:tracePt t="9721" x="1839913" y="4545013"/>
          <p14:tracePt t="10115" x="1847850" y="4545013"/>
          <p14:tracePt t="10117" x="1857375" y="4545013"/>
          <p14:tracePt t="10119" x="1884363" y="4545013"/>
          <p14:tracePt t="10120" x="1928813" y="4518025"/>
          <p14:tracePt t="10120" x="1938338" y="4518025"/>
          <p14:tracePt t="10137" x="1990725" y="4510088"/>
          <p14:tracePt t="10154" x="2036763" y="4473575"/>
          <p14:tracePt t="10170" x="2054225" y="4473575"/>
          <p14:tracePt t="10187" x="2071688" y="4456113"/>
          <p14:tracePt t="10204" x="2081213" y="4456113"/>
          <p14:tracePt t="10247" x="2098675" y="4456113"/>
          <p14:tracePt t="10259" x="2116138" y="4456113"/>
          <p14:tracePt t="10271" x="2125663" y="4456113"/>
          <p14:tracePt t="10273" x="2133600" y="4456113"/>
          <p14:tracePt t="10287" x="2152650" y="4456113"/>
          <p14:tracePt t="10459" x="2143125" y="4456113"/>
          <p14:tracePt t="10471" x="2125663" y="4456113"/>
          <p14:tracePt t="10477" x="2108200" y="4456113"/>
          <p14:tracePt t="10487" x="2062163" y="4456113"/>
          <p14:tracePt t="10504" x="2027238" y="4456113"/>
          <p14:tracePt t="10521" x="1982788" y="4456113"/>
          <p14:tracePt t="10537" x="1946275" y="4456113"/>
          <p14:tracePt t="10554" x="1919288" y="4456113"/>
          <p14:tracePt t="10570" x="1893888" y="4456113"/>
          <p14:tracePt t="10588" x="1857375" y="4465638"/>
          <p14:tracePt t="10605" x="1822450" y="4483100"/>
          <p14:tracePt t="10621" x="1795463" y="4483100"/>
          <p14:tracePt t="10637" x="1768475" y="4483100"/>
          <p14:tracePt t="10655" x="1731963" y="4483100"/>
          <p14:tracePt t="10671" x="1714500" y="4483100"/>
          <p14:tracePt t="10688" x="1697038" y="4500563"/>
          <p14:tracePt t="10705" x="1679575" y="4500563"/>
          <p14:tracePt t="10721" x="1643063" y="4518025"/>
          <p14:tracePt t="10738" x="1616075" y="4527550"/>
          <p14:tracePt t="10754" x="1608138" y="4527550"/>
          <p14:tracePt t="10771" x="1598613" y="4527550"/>
          <p14:tracePt t="10788" x="1598613" y="4545013"/>
          <p14:tracePt t="10804" x="1581150" y="4545013"/>
          <p14:tracePt t="10912" x="1589088" y="4545013"/>
          <p14:tracePt t="10919" x="1625600" y="4545013"/>
          <p14:tracePt t="10937" x="1660525" y="4545013"/>
          <p14:tracePt t="10938" x="1724025" y="4537075"/>
          <p14:tracePt t="10955" x="1795463" y="4518025"/>
          <p14:tracePt t="10955" x="1803400" y="4510088"/>
          <p14:tracePt t="10972" x="1830388" y="4510088"/>
          <p14:tracePt t="11007" x="1847850" y="4510088"/>
          <p14:tracePt t="11027" x="1866900" y="4510088"/>
          <p14:tracePt t="11029" x="1874838" y="4510088"/>
          <p14:tracePt t="11039" x="1901825" y="4510088"/>
          <p14:tracePt t="11075" x="1911350" y="4510088"/>
          <p14:tracePt t="11520" x="1893888" y="4510088"/>
          <p14:tracePt t="11522" x="1857375" y="4510088"/>
          <p14:tracePt t="11528" x="1830388" y="4510088"/>
          <p14:tracePt t="11540" x="1776413" y="4510088"/>
          <p14:tracePt t="11555" x="1724025" y="4510088"/>
          <p14:tracePt t="11572" x="1714500" y="4510088"/>
          <p14:tracePt t="11589" x="1687513" y="4510088"/>
          <p14:tracePt t="11605" x="1660525" y="4537075"/>
          <p14:tracePt t="11621" x="1643063" y="4554538"/>
          <p14:tracePt t="11638" x="1625600" y="4572000"/>
          <p14:tracePt t="11656" x="1625600" y="4581525"/>
          <p14:tracePt t="11808" x="1643063" y="4581525"/>
          <p14:tracePt t="11828" x="1679575" y="4581525"/>
          <p14:tracePt t="11829" x="1704975" y="4581525"/>
          <p14:tracePt t="11838" x="1741488" y="4581525"/>
          <p14:tracePt t="11854" x="1768475" y="4581525"/>
          <p14:tracePt t="11871" x="1803400" y="4581525"/>
          <p14:tracePt t="11908" x="1812925" y="4581525"/>
          <p14:tracePt t="11921" x="1822450" y="4581525"/>
          <p14:tracePt t="12316" x="1830388" y="4581525"/>
          <p14:tracePt t="12321" x="1847850" y="4562475"/>
          <p14:tracePt t="12329" x="1893888" y="4527550"/>
          <p14:tracePt t="12341" x="1938338" y="4518025"/>
          <p14:tracePt t="12356" x="1955800" y="4518025"/>
          <p14:tracePt t="12445" x="1973263" y="4518025"/>
          <p14:tracePt t="12446" x="1982788" y="4518025"/>
          <p14:tracePt t="12457" x="2009775" y="4500563"/>
          <p14:tracePt t="12459" x="2044700" y="4500563"/>
          <p14:tracePt t="12473" x="2089150" y="4483100"/>
          <p14:tracePt t="12488" x="2108200" y="4483100"/>
          <p14:tracePt t="12505" x="2125663" y="4483100"/>
          <p14:tracePt t="12828" x="2116138" y="4483100"/>
          <p14:tracePt t="12851" x="2108200" y="4483100"/>
          <p14:tracePt t="12854" x="2081213" y="4483100"/>
          <p14:tracePt t="12861" x="2071688" y="4483100"/>
          <p14:tracePt t="12872" x="2036763" y="4483100"/>
          <p14:tracePt t="12888" x="2017713" y="4483100"/>
          <p14:tracePt t="12904" x="1990725" y="4483100"/>
          <p14:tracePt t="12943" x="1973263" y="4483100"/>
          <p14:tracePt t="12967" x="1965325" y="4483100"/>
          <p14:tracePt t="12969" x="1955800" y="4483100"/>
          <p14:tracePt t="12992" x="1946275" y="4483100"/>
          <p14:tracePt t="12993" x="1911350" y="4483100"/>
          <p14:tracePt t="13005" x="1893888" y="4483100"/>
          <p14:tracePt t="13021" x="1857375" y="4483100"/>
          <p14:tracePt t="13038" x="1847850" y="4483100"/>
          <p14:tracePt t="13054" x="1830388" y="4483100"/>
          <p14:tracePt t="13107" x="1822450" y="4483100"/>
          <p14:tracePt t="13109" x="1812925" y="4483100"/>
          <p14:tracePt t="13294" x="1830388" y="4483100"/>
          <p14:tracePt t="13296" x="1839913" y="4483100"/>
          <p14:tracePt t="13298" x="1866900" y="4483100"/>
          <p14:tracePt t="13311" x="1901825" y="4483100"/>
          <p14:tracePt t="13323" x="1973263" y="4483100"/>
          <p14:tracePt t="13340" x="2009775" y="4483100"/>
          <p14:tracePt t="13356" x="2027238" y="4483100"/>
          <p14:tracePt t="13372" x="2062163" y="4483100"/>
          <p14:tracePt t="13389" x="2062163" y="4473575"/>
          <p14:tracePt t="13406" x="2071688" y="4473575"/>
          <p14:tracePt t="13666" x="2044700" y="4473575"/>
          <p14:tracePt t="13668" x="2036763" y="4473575"/>
          <p14:tracePt t="13671" x="2009775" y="4473575"/>
          <p14:tracePt t="13683" x="1973263" y="4473575"/>
          <p14:tracePt t="13689" x="1901825" y="4473575"/>
          <p14:tracePt t="13705" x="1884363" y="4473575"/>
          <p14:tracePt t="13722" x="1866900" y="4473575"/>
          <p14:tracePt t="14024" x="1874838" y="4473575"/>
          <p14:tracePt t="14047" x="1901825" y="4473575"/>
          <p14:tracePt t="14048" x="1965325" y="4473575"/>
          <p14:tracePt t="14055" x="2009775" y="4473575"/>
          <p14:tracePt t="14710" x="0" y="0"/>
        </p14:tracePtLst>
        <p14:tracePtLst>
          <p14:tracePt t="19330" x="1160463" y="1536700"/>
          <p14:tracePt t="19334" x="1160463" y="1527175"/>
          <p14:tracePt t="19351" x="1160463" y="1509713"/>
          <p14:tracePt t="19372" x="1160463" y="1490663"/>
          <p14:tracePt t="19392" x="1187450" y="1473200"/>
          <p14:tracePt t="19393" x="1214438" y="1455738"/>
          <p14:tracePt t="19414" x="1223963" y="1446213"/>
          <p14:tracePt t="19425" x="1241425" y="1401763"/>
          <p14:tracePt t="19441" x="1276350" y="1347788"/>
          <p14:tracePt t="19458" x="1303338" y="1303338"/>
          <p14:tracePt t="19475" x="1347788" y="1241425"/>
          <p14:tracePt t="19491" x="1393825" y="1169988"/>
          <p14:tracePt t="19509" x="1438275" y="1089025"/>
          <p14:tracePt t="19525" x="1465263" y="1027113"/>
          <p14:tracePt t="19542" x="1509713" y="965200"/>
          <p14:tracePt t="19559" x="1536700" y="946150"/>
          <p14:tracePt t="19575" x="1581150" y="919163"/>
          <p14:tracePt t="19592" x="1616075" y="911225"/>
          <p14:tracePt t="19608" x="1652588" y="911225"/>
          <p14:tracePt t="19624" x="1704975" y="911225"/>
          <p14:tracePt t="19642" x="1758950" y="919163"/>
          <p14:tracePt t="19659" x="1785938" y="938213"/>
          <p14:tracePt t="19659" x="1795463" y="938213"/>
          <p14:tracePt t="19676" x="1857375" y="938213"/>
          <p14:tracePt t="19692" x="1928813" y="955675"/>
          <p14:tracePt t="19692" x="1938338" y="955675"/>
          <p14:tracePt t="19713" x="1973263" y="973138"/>
          <p14:tracePt t="19725" x="2009775" y="990600"/>
          <p14:tracePt t="19741" x="2054225" y="1017588"/>
          <p14:tracePt t="19759" x="2089150" y="1044575"/>
          <p14:tracePt t="19775" x="2133600" y="1108075"/>
          <p14:tracePt t="19792" x="2197100" y="1214438"/>
          <p14:tracePt t="19808" x="2214563" y="1312863"/>
          <p14:tracePt t="19825" x="2232025" y="1411288"/>
          <p14:tracePt t="19843" x="2232025" y="1465263"/>
          <p14:tracePt t="19859" x="2232025" y="1536700"/>
          <p14:tracePt t="19876" x="2232025" y="1598613"/>
          <p14:tracePt t="19892" x="2232025" y="1670050"/>
          <p14:tracePt t="19909" x="2232025" y="1751013"/>
          <p14:tracePt t="19926" x="2232025" y="1803400"/>
          <p14:tracePt t="19941" x="2224088" y="1847850"/>
          <p14:tracePt t="19941" x="2214563" y="1857375"/>
          <p14:tracePt t="19959" x="2205038" y="1901825"/>
          <p14:tracePt t="19975" x="2179638" y="1946275"/>
          <p14:tracePt t="19992" x="2160588" y="2000250"/>
          <p14:tracePt t="20008" x="2152650" y="2044700"/>
          <p14:tracePt t="20026" x="2116138" y="2098675"/>
          <p14:tracePt t="20043" x="2081213" y="2108200"/>
          <p14:tracePt t="20058" x="2036763" y="2125663"/>
          <p14:tracePt t="20076" x="1973263" y="2133600"/>
          <p14:tracePt t="20091" x="1911350" y="2170113"/>
          <p14:tracePt t="20109" x="1857375" y="2187575"/>
          <p14:tracePt t="20125" x="1795463" y="2214563"/>
          <p14:tracePt t="20142" x="1751013" y="2214563"/>
          <p14:tracePt t="20142" x="1741488" y="2214563"/>
          <p14:tracePt t="20160" x="1687513" y="2214563"/>
          <p14:tracePt t="20175" x="1652588" y="2214563"/>
          <p14:tracePt t="20268" x="1652588" y="2187575"/>
          <p14:tracePt t="20271" x="1652588" y="2170113"/>
          <p14:tracePt t="20273" x="1660525" y="2152650"/>
          <p14:tracePt t="20281" x="1679575" y="2152650"/>
          <p14:tracePt t="20344" x="1697038" y="2152650"/>
          <p14:tracePt t="20356" x="1714500" y="2152650"/>
          <p14:tracePt t="20357" x="1724025" y="2152650"/>
          <p14:tracePt t="20375" x="1758950" y="2152650"/>
          <p14:tracePt t="20377" x="1822450" y="2179638"/>
          <p14:tracePt t="20392" x="1893888" y="2259013"/>
          <p14:tracePt t="20410" x="1919288" y="2393950"/>
          <p14:tracePt t="20426" x="1965325" y="2616200"/>
          <p14:tracePt t="20442" x="2009775" y="2884488"/>
          <p14:tracePt t="20459" x="2071688" y="3143250"/>
          <p14:tracePt t="20476" x="2098675" y="3340100"/>
          <p14:tracePt t="20493" x="2170113" y="3490913"/>
          <p14:tracePt t="20509" x="2197100" y="3608388"/>
          <p14:tracePt t="20526" x="2205038" y="3670300"/>
          <p14:tracePt t="20542" x="2232025" y="3697288"/>
          <p14:tracePt t="20559" x="2268538" y="3732213"/>
          <p14:tracePt t="20596" x="2286000" y="3732213"/>
          <p14:tracePt t="20598" x="2312988" y="3732213"/>
          <p14:tracePt t="20610" x="2357438" y="3732213"/>
          <p14:tracePt t="20626" x="2446338" y="3732213"/>
          <p14:tracePt t="20643" x="2509838" y="3732213"/>
          <p14:tracePt t="20659" x="2589213" y="3732213"/>
          <p14:tracePt t="20675" x="2705100" y="3732213"/>
          <p14:tracePt t="20692" x="2803525" y="3714750"/>
          <p14:tracePt t="20709" x="2928938" y="3679825"/>
          <p14:tracePt t="20726" x="3017838" y="3643313"/>
          <p14:tracePt t="20743" x="3125788" y="3589338"/>
          <p14:tracePt t="20759" x="3268663" y="3509963"/>
          <p14:tracePt t="20759" x="3268663" y="3500438"/>
          <p14:tracePt t="20776" x="3394075" y="3419475"/>
          <p14:tracePt t="20793" x="3482975" y="3340100"/>
          <p14:tracePt t="20793" x="3500438" y="3330575"/>
          <p14:tracePt t="20810" x="3581400" y="3251200"/>
          <p14:tracePt t="20825" x="3660775" y="3143250"/>
          <p14:tracePt t="20843" x="3724275" y="3036888"/>
          <p14:tracePt t="20860" x="3768725" y="2938463"/>
          <p14:tracePt t="20876" x="3786188" y="2822575"/>
          <p14:tracePt t="20893" x="3813175" y="2687638"/>
          <p14:tracePt t="20909" x="3830638" y="2581275"/>
          <p14:tracePt t="20926" x="3830638" y="2490788"/>
          <p14:tracePt t="20942" x="3830638" y="2393950"/>
          <p14:tracePt t="20959" x="3830638" y="2295525"/>
          <p14:tracePt t="20976" x="3822700" y="2224088"/>
          <p14:tracePt t="20993" x="3822700" y="2152650"/>
          <p14:tracePt t="21009" x="3786188" y="2081213"/>
          <p14:tracePt t="21009" x="3786188" y="2071688"/>
          <p14:tracePt t="21027" x="3776663" y="2027238"/>
          <p14:tracePt t="21042" x="3741738" y="1965325"/>
          <p14:tracePt t="21059" x="3687763" y="1901825"/>
          <p14:tracePt t="21076" x="3608388" y="1830388"/>
          <p14:tracePt t="21093" x="3509963" y="1751013"/>
          <p14:tracePt t="21109" x="3357563" y="1633538"/>
          <p14:tracePt t="21127" x="3232150" y="1589088"/>
          <p14:tracePt t="21143" x="3108325" y="1517650"/>
          <p14:tracePt t="21160" x="2982913" y="1473200"/>
          <p14:tracePt t="21176" x="2857500" y="1446213"/>
          <p14:tracePt t="21193" x="2697163" y="1419225"/>
          <p14:tracePt t="21209" x="2536825" y="1419225"/>
          <p14:tracePt t="21226" x="2401888" y="1419225"/>
          <p14:tracePt t="21243" x="2251075" y="1465263"/>
          <p14:tracePt t="21243" x="2224088" y="1473200"/>
          <p14:tracePt t="21261" x="2143125" y="1517650"/>
          <p14:tracePt t="21276" x="2027238" y="1598613"/>
          <p14:tracePt t="21293" x="1928813" y="1697038"/>
          <p14:tracePt t="21309" x="1812925" y="1812925"/>
          <p14:tracePt t="21326" x="1731963" y="1893888"/>
          <p14:tracePt t="21343" x="1660525" y="1982788"/>
          <p14:tracePt t="21359" x="1608138" y="2089150"/>
          <p14:tracePt t="21377" x="1581150" y="2170113"/>
          <p14:tracePt t="21393" x="1571625" y="2241550"/>
          <p14:tracePt t="21409" x="1554163" y="2366963"/>
          <p14:tracePt t="21427" x="1554163" y="2490788"/>
          <p14:tracePt t="21443" x="1554163" y="2608263"/>
          <p14:tracePt t="21443" x="1554163" y="2616200"/>
          <p14:tracePt t="21461" x="1562100" y="2705100"/>
          <p14:tracePt t="21476" x="1581150" y="2795588"/>
          <p14:tracePt t="21492" x="1598613" y="2874963"/>
          <p14:tracePt t="21492" x="1608138" y="2884488"/>
          <p14:tracePt t="21511" x="1633538" y="2955925"/>
          <p14:tracePt t="21526" x="1660525" y="3036888"/>
          <p14:tracePt t="21543" x="1704975" y="3108325"/>
          <p14:tracePt t="21559" x="1776413" y="3214688"/>
          <p14:tracePt t="21577" x="1847850" y="3286125"/>
          <p14:tracePt t="21592" x="1919288" y="3375025"/>
          <p14:tracePt t="21609" x="1990725" y="3455988"/>
          <p14:tracePt t="21627" x="2044700" y="3509963"/>
          <p14:tracePt t="21642" x="2108200" y="3554413"/>
          <p14:tracePt t="21660" x="2160588" y="3598863"/>
          <p14:tracePt t="21675" x="2187575" y="3616325"/>
          <p14:tracePt t="21692" x="2187575" y="3633788"/>
          <p14:tracePt t="21790" x="2187575" y="3643313"/>
          <p14:tracePt t="21800" x="2179638" y="3705225"/>
          <p14:tracePt t="21802" x="2160588" y="3732213"/>
          <p14:tracePt t="21809" x="2133600" y="3813175"/>
          <p14:tracePt t="21809" x="2133600" y="3830638"/>
          <p14:tracePt t="21828" x="2108200" y="3884613"/>
          <p14:tracePt t="21842" x="2054225" y="3973513"/>
          <p14:tracePt t="21859" x="2054225" y="4017963"/>
          <p14:tracePt t="21877" x="2054225" y="4044950"/>
          <p14:tracePt t="21893" x="2054225" y="4054475"/>
          <p14:tracePt t="21994" x="2036763" y="4062413"/>
          <p14:tracePt t="22006" x="2027238" y="4062413"/>
          <p14:tracePt t="22017" x="2009775" y="4081463"/>
          <p14:tracePt t="22376" x="1990725" y="4081463"/>
          <p14:tracePt t="22468" x="1973263" y="4081463"/>
          <p14:tracePt t="22492" x="1955800" y="4081463"/>
          <p14:tracePt t="22516" x="1946275" y="4098925"/>
          <p14:tracePt t="22540" x="1928813" y="4108450"/>
          <p14:tracePt t="22542" x="1928813" y="4116388"/>
          <p14:tracePt t="22549" x="1911350" y="4116388"/>
          <p14:tracePt t="22559" x="1866900" y="4133850"/>
          <p14:tracePt t="22576" x="1847850" y="4152900"/>
          <p14:tracePt t="22593" x="1839913" y="4152900"/>
          <p14:tracePt t="22610" x="1830388" y="4152900"/>
          <p14:tracePt t="22626" x="1812925" y="4152900"/>
          <p14:tracePt t="22773" x="1812925" y="4160838"/>
          <p14:tracePt t="22781" x="1812925" y="4205288"/>
          <p14:tracePt t="22786" x="1812925" y="4232275"/>
          <p14:tracePt t="22793" x="1812925" y="4295775"/>
          <p14:tracePt t="22810" x="1847850" y="4348163"/>
          <p14:tracePt t="22827" x="1847850" y="4384675"/>
          <p14:tracePt t="22844" x="1847850" y="4402138"/>
          <p14:tracePt t="23151" x="1847850" y="4394200"/>
          <p14:tracePt t="23154" x="1847850" y="4357688"/>
          <p14:tracePt t="23163" x="1847850" y="4340225"/>
          <p14:tracePt t="23164" x="1847850" y="4295775"/>
          <p14:tracePt t="23177" x="1847850" y="4232275"/>
          <p14:tracePt t="23193" x="1847850" y="4179888"/>
          <p14:tracePt t="23211" x="1847850" y="4152900"/>
          <p14:tracePt t="23226" x="1847850" y="4125913"/>
          <p14:tracePt t="23244" x="1847850" y="4098925"/>
          <p14:tracePt t="23283" x="1847850" y="4089400"/>
          <p14:tracePt t="23551" x="1857375" y="4089400"/>
          <p14:tracePt t="23556" x="1857375" y="4125913"/>
          <p14:tracePt t="23558" x="1857375" y="4160838"/>
          <p14:tracePt t="23558" x="1857375" y="4170363"/>
          <p14:tracePt t="23577" x="1874838" y="4214813"/>
          <p14:tracePt t="23580" x="1893888" y="4276725"/>
          <p14:tracePt t="23593" x="1893888" y="4340225"/>
          <p14:tracePt t="23611" x="1893888" y="4367213"/>
          <p14:tracePt t="23626" x="1893888" y="4394200"/>
          <p14:tracePt t="23881" x="1893888" y="4348163"/>
          <p14:tracePt t="23890" x="1911350" y="4330700"/>
          <p14:tracePt t="23893" x="1911350" y="4313238"/>
          <p14:tracePt t="23899" x="1919288" y="4268788"/>
          <p14:tracePt t="23910" x="1946275" y="4187825"/>
          <p14:tracePt t="23927" x="1965325" y="4133850"/>
          <p14:tracePt t="23945" x="1965325" y="4125913"/>
          <p14:tracePt t="23960" x="1965325" y="4108450"/>
          <p14:tracePt t="23977" x="1965325" y="4081463"/>
          <p14:tracePt t="23994" x="1965325" y="4071938"/>
          <p14:tracePt t="24123" x="1965325" y="4062413"/>
          <p14:tracePt t="24136" x="1982788" y="4062413"/>
          <p14:tracePt t="24147" x="1982788" y="4044950"/>
          <p14:tracePt t="24417" x="1982788" y="4081463"/>
          <p14:tracePt t="24420" x="1982788" y="4089400"/>
          <p14:tracePt t="24421" x="1973263" y="4108450"/>
          <p14:tracePt t="24428" x="1965325" y="4179888"/>
          <p14:tracePt t="24444" x="1965325" y="4251325"/>
          <p14:tracePt t="24463" x="1965325" y="4286250"/>
          <p14:tracePt t="24478" x="1965325" y="4313238"/>
          <p14:tracePt t="24495" x="1965325" y="4348163"/>
          <p14:tracePt t="24511" x="2000250" y="4367213"/>
          <p14:tracePt t="24528" x="2036763" y="4402138"/>
          <p14:tracePt t="24566" x="2044700" y="4411663"/>
          <p14:tracePt t="24578" x="2071688" y="4429125"/>
          <p14:tracePt t="24623" x="2081213" y="4429125"/>
          <p14:tracePt t="24812" x="2081213" y="4394200"/>
          <p14:tracePt t="24815" x="2081213" y="4384675"/>
          <p14:tracePt t="24818" x="2081213" y="4357688"/>
          <p14:tracePt t="24828" x="2081213" y="4286250"/>
          <p14:tracePt t="24844" x="2081213" y="4214813"/>
          <p14:tracePt t="24861" x="2081213" y="4160838"/>
          <p14:tracePt t="24879" x="2081213" y="4108450"/>
          <p14:tracePt t="24894" x="2081213" y="4089400"/>
          <p14:tracePt t="24911" x="2081213" y="4071938"/>
          <p14:tracePt t="25284" x="2081213" y="4116388"/>
          <p14:tracePt t="25290" x="2081213" y="4133850"/>
          <p14:tracePt t="25293" x="2081213" y="4187825"/>
          <p14:tracePt t="25305" x="2081213" y="4224338"/>
          <p14:tracePt t="25311" x="2081213" y="4286250"/>
          <p14:tracePt t="25328" x="2081213" y="4340225"/>
          <p14:tracePt t="25345" x="2081213" y="4394200"/>
          <p14:tracePt t="25361" x="2081213" y="4411663"/>
          <p14:tracePt t="25378" x="2081213" y="4446588"/>
          <p14:tracePt t="25395" x="2081213" y="4473575"/>
          <p14:tracePt t="25411" x="2081213" y="4491038"/>
          <p14:tracePt t="25428" x="2081213" y="4510088"/>
          <p14:tracePt t="25445" x="2081213" y="4518025"/>
          <p14:tracePt t="25461" x="2081213" y="4527550"/>
          <p14:tracePt t="26422" x="0" y="0"/>
        </p14:tracePtLst>
        <p14:tracePtLst>
          <p14:tracePt t="31747" x="6348413" y="3768725"/>
          <p14:tracePt t="31935" x="6348413" y="3786188"/>
          <p14:tracePt t="31943" x="6348413" y="3803650"/>
          <p14:tracePt t="31945" x="6348413" y="3830638"/>
          <p14:tracePt t="31955" x="6348413" y="3857625"/>
          <p14:tracePt t="31955" x="6348413" y="3867150"/>
          <p14:tracePt t="31970" x="6340475" y="3919538"/>
          <p14:tracePt t="31988" x="6340475" y="3938588"/>
          <p14:tracePt t="31998" x="6340475" y="3973513"/>
          <p14:tracePt t="32016" x="6340475" y="3983038"/>
          <p14:tracePt t="32310" x="6340475" y="3965575"/>
          <p14:tracePt t="32311" x="6340475" y="3956050"/>
          <p14:tracePt t="32314" x="6348413" y="3938588"/>
          <p14:tracePt t="32348" x="6375400" y="3911600"/>
          <p14:tracePt t="32348" x="6394450" y="3894138"/>
          <p14:tracePt t="32364" x="6394450" y="3848100"/>
          <p14:tracePt t="32381" x="6429375" y="3813175"/>
          <p14:tracePt t="32398" x="6429375" y="3776663"/>
          <p14:tracePt t="32415" x="6456363" y="3732213"/>
          <p14:tracePt t="32431" x="6473825" y="3697288"/>
          <p14:tracePt t="32447" x="6483350" y="3652838"/>
          <p14:tracePt t="32447" x="6491288" y="3643313"/>
          <p14:tracePt t="32465" x="6510338" y="3598863"/>
          <p14:tracePt t="32481" x="6527800" y="3527425"/>
          <p14:tracePt t="32498" x="6537325" y="3465513"/>
          <p14:tracePt t="32514" x="6537325" y="3455988"/>
          <p14:tracePt t="32530" x="6537325" y="3411538"/>
          <p14:tracePt t="32548" x="6537325" y="3384550"/>
          <p14:tracePt t="32565" x="6537325" y="3375025"/>
          <p14:tracePt t="32677" x="6510338" y="3402013"/>
          <p14:tracePt t="32678" x="6491288" y="3438525"/>
          <p14:tracePt t="32681" x="6491288" y="3473450"/>
          <p14:tracePt t="32686" x="6473825" y="3562350"/>
          <p14:tracePt t="32698" x="6473825" y="3643313"/>
          <p14:tracePt t="32714" x="6473825" y="3741738"/>
          <p14:tracePt t="32731" x="6473825" y="3803650"/>
          <p14:tracePt t="32749" x="6473825" y="3840163"/>
          <p14:tracePt t="32764" x="6473825" y="3884613"/>
          <p14:tracePt t="32781" x="6473825" y="3911600"/>
          <p14:tracePt t="32797" x="6473825" y="3956050"/>
          <p14:tracePt t="32814" x="6473825" y="3990975"/>
          <p14:tracePt t="32831" x="6465888" y="3990975"/>
          <p14:tracePt t="32866" x="6465888" y="4010025"/>
          <p14:tracePt t="33488" x="6465888" y="3983038"/>
          <p14:tracePt t="33490" x="6456363" y="3956050"/>
          <p14:tracePt t="33492" x="6473825" y="3929063"/>
          <p14:tracePt t="33499" x="6473825" y="3857625"/>
          <p14:tracePt t="33516" x="6518275" y="3768725"/>
          <p14:tracePt t="33532" x="6537325" y="3679825"/>
          <p14:tracePt t="33550" x="6554788" y="3589338"/>
          <p14:tracePt t="33566" x="6589713" y="3536950"/>
          <p14:tracePt t="33736" x="6581775" y="3536950"/>
          <p14:tracePt t="33742" x="6562725" y="3536950"/>
          <p14:tracePt t="33745" x="6518275" y="3536950"/>
          <p14:tracePt t="33749" x="6411913" y="3509963"/>
          <p14:tracePt t="33766" x="6340475" y="3500438"/>
          <p14:tracePt t="33782" x="6296025" y="3482975"/>
          <p14:tracePt t="33799" x="6259513" y="3465513"/>
          <p14:tracePt t="33889" x="6251575" y="3465513"/>
          <p14:tracePt t="33893" x="6232525" y="3465513"/>
          <p14:tracePt t="33902" x="6205538" y="3465513"/>
          <p14:tracePt t="33904" x="6161088" y="3465513"/>
          <p14:tracePt t="33918" x="6089650" y="3446463"/>
          <p14:tracePt t="33932" x="6018213" y="3419475"/>
          <p14:tracePt t="33949" x="5973763" y="3419475"/>
          <p14:tracePt t="33965" x="5919788" y="3402013"/>
          <p14:tracePt t="33981" x="5902325" y="3384550"/>
          <p14:tracePt t="34017" x="5894388" y="3384550"/>
          <p14:tracePt t="34018" x="5867400" y="3367088"/>
          <p14:tracePt t="34033" x="5857875" y="3340100"/>
          <p14:tracePt t="34050" x="5840413" y="3313113"/>
          <p14:tracePt t="34065" x="5822950" y="3313113"/>
          <p14:tracePt t="34083" x="5803900" y="3286125"/>
          <p14:tracePt t="34099" x="5786438" y="3286125"/>
          <p14:tracePt t="34116" x="5776913" y="3276600"/>
          <p14:tracePt t="34132" x="5776913" y="3268663"/>
          <p14:tracePt t="34362" x="5786438" y="3268663"/>
          <p14:tracePt t="34372" x="5822950" y="3268663"/>
          <p14:tracePt t="34373" x="5857875" y="3268663"/>
          <p14:tracePt t="34381" x="5938838" y="3268663"/>
          <p14:tracePt t="34398" x="6018213" y="3268663"/>
          <p14:tracePt t="34416" x="6081713" y="3268663"/>
          <p14:tracePt t="34432" x="6143625" y="3268663"/>
          <p14:tracePt t="34432" x="6153150" y="3268663"/>
          <p14:tracePt t="34449" x="6197600" y="3268663"/>
          <p14:tracePt t="34465" x="6269038" y="3268663"/>
          <p14:tracePt t="34482" x="6276975" y="3251200"/>
          <p14:tracePt t="34498" x="6303963" y="3251200"/>
          <p14:tracePt t="34515" x="6313488" y="3251200"/>
          <p14:tracePt t="34532" x="6330950" y="3251200"/>
          <p14:tracePt t="34548" x="6357938" y="3251200"/>
          <p14:tracePt t="34567" x="6375400" y="3251200"/>
          <p14:tracePt t="34582" x="6419850" y="3251200"/>
          <p14:tracePt t="34598" x="6456363" y="3251200"/>
          <p14:tracePt t="34616" x="6483350" y="3251200"/>
          <p14:tracePt t="34631" x="6500813" y="3251200"/>
          <p14:tracePt t="34667" x="6518275" y="3251200"/>
          <p14:tracePt t="34669" x="6554788" y="3251200"/>
          <p14:tracePt t="34682" x="6581775" y="3251200"/>
          <p14:tracePt t="34699" x="6599238" y="3251200"/>
          <p14:tracePt t="34715" x="6616700" y="3251200"/>
          <p14:tracePt t="34732" x="6626225" y="3251200"/>
          <p14:tracePt t="34748" x="6643688" y="3251200"/>
          <p14:tracePt t="34783" x="6661150" y="3251200"/>
          <p14:tracePt t="34807" x="6670675" y="3251200"/>
          <p14:tracePt t="34808" x="6688138" y="3251200"/>
          <p14:tracePt t="34815" x="6724650" y="3251200"/>
          <p14:tracePt t="34850" x="6732588" y="3251200"/>
          <p14:tracePt t="34850" x="6742113" y="3251200"/>
          <p14:tracePt t="35088" x="6724650" y="3251200"/>
          <p14:tracePt t="35090" x="6715125" y="3251200"/>
          <p14:tracePt t="35093" x="6688138" y="3251200"/>
          <p14:tracePt t="35098" x="6626225" y="3251200"/>
          <p14:tracePt t="35115" x="6545263" y="3251200"/>
          <p14:tracePt t="35133" x="6491288" y="3251200"/>
          <p14:tracePt t="35148" x="6419850" y="3251200"/>
          <p14:tracePt t="35148" x="6411913" y="3251200"/>
          <p14:tracePt t="35167" x="6357938" y="3251200"/>
          <p14:tracePt t="35183" x="6323013" y="3251200"/>
          <p14:tracePt t="35199" x="6276975" y="3251200"/>
          <p14:tracePt t="35217" x="6232525" y="3251200"/>
          <p14:tracePt t="35233" x="6215063" y="3251200"/>
          <p14:tracePt t="35248" x="6180138" y="3251200"/>
          <p14:tracePt t="35248" x="6170613" y="3251200"/>
          <p14:tracePt t="35266" x="6143625" y="3251200"/>
          <p14:tracePt t="35282" x="6116638" y="3251200"/>
          <p14:tracePt t="35299" x="6099175" y="3251200"/>
          <p14:tracePt t="35315" x="6054725" y="3251200"/>
          <p14:tracePt t="35333" x="6037263" y="3251200"/>
          <p14:tracePt t="35349" x="6010275" y="3251200"/>
          <p14:tracePt t="35387" x="5991225" y="3251200"/>
          <p14:tracePt t="35389" x="5983288" y="3251200"/>
          <p14:tracePt t="35399" x="5956300" y="3251200"/>
          <p14:tracePt t="35415" x="5946775" y="3251200"/>
          <p14:tracePt t="35482" x="5929313" y="3251200"/>
          <p14:tracePt t="35668" x="5938838" y="3251200"/>
          <p14:tracePt t="35673" x="5946775" y="3251200"/>
          <p14:tracePt t="35675" x="5983288" y="3251200"/>
          <p14:tracePt t="35681" x="6054725" y="3259138"/>
          <p14:tracePt t="35699" x="6089650" y="3259138"/>
          <p14:tracePt t="35715" x="6143625" y="3259138"/>
          <p14:tracePt t="35731" x="6153150" y="3259138"/>
          <p14:tracePt t="35748" x="6188075" y="3259138"/>
          <p14:tracePt t="35764" x="6215063" y="3259138"/>
          <p14:tracePt t="35781" x="6232525" y="3259138"/>
          <p14:tracePt t="35798" x="6269038" y="3259138"/>
          <p14:tracePt t="35815" x="6313488" y="3259138"/>
          <p14:tracePt t="35832" x="6367463" y="3259138"/>
          <p14:tracePt t="35848" x="6411913" y="3259138"/>
          <p14:tracePt t="35865" x="6465888" y="3259138"/>
          <p14:tracePt t="35881" x="6518275" y="3259138"/>
          <p14:tracePt t="35898" x="6554788" y="3259138"/>
          <p14:tracePt t="35915" x="6608763" y="3259138"/>
          <p14:tracePt t="35958" x="6626225" y="3259138"/>
          <p14:tracePt t="35974" x="6634163" y="3259138"/>
          <p14:tracePt t="35981" x="6670675" y="3259138"/>
          <p14:tracePt t="35998" x="6697663" y="3259138"/>
          <p14:tracePt t="35999" x="6732588" y="3259138"/>
          <p14:tracePt t="36015" x="6804025" y="3259138"/>
          <p14:tracePt t="36032" x="6831013" y="3259138"/>
          <p14:tracePt t="36049" x="6902450" y="3232150"/>
          <p14:tracePt t="36065" x="6946900" y="3224213"/>
          <p14:tracePt t="36082" x="6991350" y="3205163"/>
          <p14:tracePt t="36099" x="7010400" y="3205163"/>
          <p14:tracePt t="36115" x="7027863" y="3205163"/>
          <p14:tracePt t="36342" x="7010400" y="3205163"/>
          <p14:tracePt t="36346" x="6991350" y="3205163"/>
          <p14:tracePt t="36349" x="6929438" y="3205163"/>
          <p14:tracePt t="36349" x="6919913" y="3205163"/>
          <p14:tracePt t="36368" x="6867525" y="3205163"/>
          <p14:tracePt t="36382" x="6831013" y="3205163"/>
          <p14:tracePt t="36382" x="6823075" y="3205163"/>
          <p14:tracePt t="36400" x="6786563" y="3205163"/>
          <p14:tracePt t="36416" x="6751638" y="3205163"/>
          <p14:tracePt t="36432" x="6732588" y="3205163"/>
          <p14:tracePt t="36449" x="6697663" y="3214688"/>
          <p14:tracePt t="36465" x="6688138" y="3241675"/>
          <p14:tracePt t="36483" x="6670675" y="3241675"/>
          <p14:tracePt t="36499" x="6661150" y="3268663"/>
          <p14:tracePt t="36516" x="6634163" y="3295650"/>
          <p14:tracePt t="36533" x="6616700" y="3322638"/>
          <p14:tracePt t="36550" x="6589713" y="3384550"/>
          <p14:tracePt t="36566" x="6572250" y="3429000"/>
          <p14:tracePt t="36583" x="6527800" y="3473450"/>
          <p14:tracePt t="36600" x="6510338" y="3517900"/>
          <p14:tracePt t="36616" x="6483350" y="3554413"/>
          <p14:tracePt t="36633" x="6456363" y="3571875"/>
          <p14:tracePt t="36650" x="6446838" y="3598863"/>
          <p14:tracePt t="36666" x="6419850" y="3652838"/>
          <p14:tracePt t="36683" x="6384925" y="3670300"/>
          <p14:tracePt t="36699" x="6357938" y="3679825"/>
          <p14:tracePt t="36715" x="6323013" y="3697288"/>
          <p14:tracePt t="36732" x="6259513" y="3714750"/>
          <p14:tracePt t="36749" x="6205538" y="3732213"/>
          <p14:tracePt t="36766" x="6180138" y="3751263"/>
          <p14:tracePt t="36782" x="6116638" y="3768725"/>
          <p14:tracePt t="36801" x="6081713" y="3795713"/>
          <p14:tracePt t="36817" x="6045200" y="3813175"/>
          <p14:tracePt t="36852" x="6045200" y="3822700"/>
          <p14:tracePt t="36853" x="6045200" y="3830638"/>
          <p14:tracePt t="36866" x="6037263" y="3830638"/>
          <p14:tracePt t="37206" x="6037263" y="3822700"/>
          <p14:tracePt t="37224" x="6054725" y="3813175"/>
          <p14:tracePt t="37226" x="6054725" y="3795713"/>
          <p14:tracePt t="37227" x="6072188" y="3751263"/>
          <p14:tracePt t="37232" x="6081713" y="3679825"/>
          <p14:tracePt t="37232" x="6081713" y="3670300"/>
          <p14:tracePt t="37249" x="6081713" y="3562350"/>
          <p14:tracePt t="37265" x="6081713" y="3402013"/>
          <p14:tracePt t="37283" x="6072188" y="3286125"/>
          <p14:tracePt t="37300" x="6072188" y="3081338"/>
          <p14:tracePt t="37316" x="6062663" y="2901950"/>
          <p14:tracePt t="37333" x="6062663" y="2741613"/>
          <p14:tracePt t="37349" x="6045200" y="2571750"/>
          <p14:tracePt t="37367" x="6045200" y="2455863"/>
          <p14:tracePt t="37384" x="6045200" y="2393950"/>
          <p14:tracePt t="37399" x="6045200" y="2374900"/>
          <p14:tracePt t="37499" x="6045200" y="2366963"/>
          <p14:tracePt t="37500" x="6045200" y="2357438"/>
          <p14:tracePt t="37516" x="6045200" y="2347913"/>
          <p14:tracePt t="37519" x="6045200" y="2295525"/>
          <p14:tracePt t="37534" x="6045200" y="2232025"/>
          <p14:tracePt t="37550" x="6045200" y="2170113"/>
          <p14:tracePt t="37567" x="6045200" y="2143125"/>
          <p14:tracePt t="37584" x="6045200" y="2133600"/>
          <p14:tracePt t="37600" x="6045200" y="2125663"/>
          <p14:tracePt t="37616" x="6045200" y="2108200"/>
          <p14:tracePt t="37633" x="6045200" y="2089150"/>
          <p14:tracePt t="37650" x="6045200" y="2044700"/>
          <p14:tracePt t="37667" x="6045200" y="2027238"/>
          <p14:tracePt t="37683" x="6045200" y="1965325"/>
          <p14:tracePt t="37700" x="6054725" y="1919288"/>
          <p14:tracePt t="37716" x="6054725" y="1884363"/>
          <p14:tracePt t="37733" x="6072188" y="1839913"/>
          <p14:tracePt t="37750" x="6089650" y="1785938"/>
          <p14:tracePt t="37766" x="6116638" y="1714500"/>
          <p14:tracePt t="37784" x="6116638" y="1670050"/>
          <p14:tracePt t="37799" x="6134100" y="1633538"/>
          <p14:tracePt t="37817" x="6153150" y="1598613"/>
          <p14:tracePt t="37833" x="6161088" y="1571625"/>
          <p14:tracePt t="37850" x="6170613" y="1554163"/>
          <p14:tracePt t="37867" x="6180138" y="1536700"/>
          <p14:tracePt t="37919" x="6197600" y="1517650"/>
          <p14:tracePt t="37921" x="6205538" y="1517650"/>
          <p14:tracePt t="37923" x="6215063" y="1500188"/>
          <p14:tracePt t="37934" x="6276975" y="1473200"/>
          <p14:tracePt t="37950" x="6313488" y="1465263"/>
          <p14:tracePt t="37967" x="6340475" y="1465263"/>
          <p14:tracePt t="38125" x="6340475" y="1473200"/>
          <p14:tracePt t="38134" x="6340475" y="1544638"/>
          <p14:tracePt t="38139" x="6348413" y="1608138"/>
          <p14:tracePt t="38152" x="6348413" y="1660525"/>
          <p14:tracePt t="38167" x="6348413" y="1697038"/>
          <p14:tracePt t="38242" x="6348413" y="1704975"/>
          <p14:tracePt t="38245" x="6330950" y="1714500"/>
          <p14:tracePt t="38250" x="6313488" y="1714500"/>
          <p14:tracePt t="38266" x="6269038" y="1741488"/>
          <p14:tracePt t="38267" x="6205538" y="1741488"/>
          <p14:tracePt t="38283" x="6188075" y="1741488"/>
          <p14:tracePt t="38299" x="6153150" y="1741488"/>
          <p14:tracePt t="38317" x="6126163" y="1741488"/>
          <p14:tracePt t="38577" x="6108700" y="1741488"/>
          <p14:tracePt t="38590" x="6037263" y="1751013"/>
          <p14:tracePt t="38592" x="6010275" y="1758950"/>
          <p14:tracePt t="38600" x="5938838" y="1785938"/>
          <p14:tracePt t="38617" x="5884863" y="1803400"/>
          <p14:tracePt t="38634" x="5848350" y="1803400"/>
          <p14:tracePt t="38650" x="5840413" y="1822450"/>
          <p14:tracePt t="38685" x="5822950" y="1839913"/>
          <p14:tracePt t="38718" x="5803900" y="1839913"/>
          <p14:tracePt t="38742" x="5786438" y="1839913"/>
          <p14:tracePt t="38749" x="5768975" y="1839913"/>
          <p14:tracePt t="38766" x="5759450" y="1857375"/>
          <p14:tracePt t="38767" x="5741988" y="1857375"/>
          <p14:tracePt t="38777" x="5724525" y="1857375"/>
          <p14:tracePt t="38783" x="5688013" y="1857375"/>
          <p14:tracePt t="38800" x="5661025" y="1857375"/>
          <p14:tracePt t="38817" x="5634038" y="1857375"/>
          <p14:tracePt t="38833" x="5616575" y="1857375"/>
          <p14:tracePt t="38850" x="5599113" y="1857375"/>
          <p14:tracePt t="38867" x="5581650" y="1857375"/>
          <p14:tracePt t="38905" x="5572125" y="1857375"/>
          <p14:tracePt t="38906" x="5562600" y="1857375"/>
          <p14:tracePt t="38917" x="5545138" y="1857375"/>
          <p14:tracePt t="38954" x="5537200" y="1857375"/>
          <p14:tracePt t="39325" x="5545138" y="1847850"/>
          <p14:tracePt t="39327" x="5554663" y="1847850"/>
          <p14:tracePt t="39329" x="5572125" y="1839913"/>
          <p14:tracePt t="39334" x="5643563" y="1795463"/>
          <p14:tracePt t="39351" x="5697538" y="1758950"/>
          <p14:tracePt t="39351" x="5705475" y="1758950"/>
          <p14:tracePt t="39368" x="5786438" y="1731963"/>
          <p14:tracePt t="39384" x="5867400" y="1714500"/>
          <p14:tracePt t="39401" x="5965825" y="1697038"/>
          <p14:tracePt t="39417" x="6045200" y="1679575"/>
          <p14:tracePt t="39434" x="6099175" y="1679575"/>
          <p14:tracePt t="39451" x="6153150" y="1679575"/>
          <p14:tracePt t="39468" x="6170613" y="1670050"/>
          <p14:tracePt t="39484" x="6197600" y="1652588"/>
          <p14:tracePt t="39501" x="6224588" y="1652588"/>
          <p14:tracePt t="39517" x="6232525" y="1652588"/>
          <p14:tracePt t="39605" x="6251575" y="1652588"/>
          <p14:tracePt t="39608" x="6269038" y="1652588"/>
          <p14:tracePt t="39610" x="6276975" y="1633538"/>
          <p14:tracePt t="39617" x="6330950" y="1616075"/>
          <p14:tracePt t="39635" x="6384925" y="1598613"/>
          <p14:tracePt t="39651" x="6394450" y="1598613"/>
          <p14:tracePt t="39685" x="6411913" y="1598613"/>
          <p14:tracePt t="40223" x="0" y="0"/>
        </p14:tracePtLst>
        <p14:tracePtLst>
          <p14:tracePt t="47808" x="6724650" y="3125788"/>
          <p14:tracePt t="47818" x="6732588" y="3108325"/>
          <p14:tracePt t="47821" x="6751638" y="3089275"/>
          <p14:tracePt t="47834" x="6769100" y="3062288"/>
          <p14:tracePt t="47843" x="6796088" y="3009900"/>
          <p14:tracePt t="47854" x="6823075" y="2938463"/>
          <p14:tracePt t="47870" x="6848475" y="2874963"/>
          <p14:tracePt t="47887" x="6858000" y="2840038"/>
          <p14:tracePt t="47903" x="6875463" y="2803525"/>
          <p14:tracePt t="47920" x="6884988" y="2786063"/>
          <p14:tracePt t="47937" x="6902450" y="2741613"/>
          <p14:tracePt t="47954" x="6919913" y="2705100"/>
          <p14:tracePt t="47971" x="6956425" y="2643188"/>
          <p14:tracePt t="47986" x="6973888" y="2589213"/>
          <p14:tracePt t="48004" x="6973888" y="2571750"/>
          <p14:tracePt t="48021" x="6973888" y="2554288"/>
          <p14:tracePt t="48134" x="6973888" y="2562225"/>
          <p14:tracePt t="48137" x="6973888" y="2598738"/>
          <p14:tracePt t="48155" x="6973888" y="2625725"/>
          <p14:tracePt t="48157" x="6946900" y="2697163"/>
          <p14:tracePt t="48171" x="6946900" y="2776538"/>
          <p14:tracePt t="48187" x="6946900" y="2847975"/>
          <p14:tracePt t="48204" x="6946900" y="2901950"/>
          <p14:tracePt t="48204" x="6946900" y="2911475"/>
          <p14:tracePt t="48221" x="6946900" y="2955925"/>
          <p14:tracePt t="48236" x="6946900" y="3017838"/>
          <p14:tracePt t="48253" x="6929438" y="3054350"/>
          <p14:tracePt t="48270" x="6911975" y="3089275"/>
          <p14:tracePt t="48287" x="6894513" y="3098800"/>
          <p14:tracePt t="48304" x="6875463" y="3098800"/>
          <p14:tracePt t="48320" x="6867525" y="3116263"/>
          <p14:tracePt t="48338" x="6848475" y="3143250"/>
          <p14:tracePt t="48354" x="6823075" y="3160713"/>
          <p14:tracePt t="48371" x="6786563" y="3179763"/>
          <p14:tracePt t="48388" x="6751638" y="3214688"/>
          <p14:tracePt t="48404" x="6724650" y="3232150"/>
          <p14:tracePt t="48421" x="6680200" y="3276600"/>
          <p14:tracePt t="48438" x="6626225" y="3313113"/>
          <p14:tracePt t="48438" x="6626225" y="3322638"/>
          <p14:tracePt t="48455" x="6581775" y="3357563"/>
          <p14:tracePt t="48471" x="6527800" y="3411538"/>
          <p14:tracePt t="48488" x="6491288" y="3455988"/>
          <p14:tracePt t="48488" x="6483350" y="3455988"/>
          <p14:tracePt t="48505" x="6465888" y="3490913"/>
          <p14:tracePt t="48542" x="6446838" y="3490913"/>
          <p14:tracePt t="48590" x="6438900" y="3490913"/>
          <p14:tracePt t="48591" x="6394450" y="3490913"/>
          <p14:tracePt t="48593" x="6367463" y="3490913"/>
          <p14:tracePt t="48605" x="6303963" y="3482975"/>
          <p14:tracePt t="48621" x="6251575" y="3465513"/>
          <p14:tracePt t="48639" x="6170613" y="3465513"/>
          <p14:tracePt t="48656" x="6116638" y="3429000"/>
          <p14:tracePt t="48672" x="6062663" y="3429000"/>
          <p14:tracePt t="48688" x="6000750" y="3411538"/>
          <p14:tracePt t="48721" x="5983288" y="3411538"/>
          <p14:tracePt t="48832" x="5965825" y="3411538"/>
          <p14:tracePt t="49011" x="5973763" y="3411538"/>
          <p14:tracePt t="49032" x="6010275" y="3411538"/>
          <p14:tracePt t="49038" x="6027738" y="3411538"/>
          <p14:tracePt t="49039" x="6108700" y="3411538"/>
          <p14:tracePt t="49056" x="6188075" y="3411538"/>
          <p14:tracePt t="49056" x="6197600" y="3411538"/>
          <p14:tracePt t="49073" x="6242050" y="3411538"/>
          <p14:tracePt t="49089" x="6259513" y="3411538"/>
          <p14:tracePt t="49105" x="6276975" y="3411538"/>
          <p14:tracePt t="49122" x="6296025" y="3411538"/>
          <p14:tracePt t="49139" x="6330950" y="3411538"/>
          <p14:tracePt t="49156" x="6357938" y="3411538"/>
          <p14:tracePt t="49171" x="6384925" y="3411538"/>
          <p14:tracePt t="49189" x="6419850" y="3411538"/>
          <p14:tracePt t="49205" x="6456363" y="3411538"/>
          <p14:tracePt t="49222" x="6473825" y="3411538"/>
          <p14:tracePt t="49238" x="6518275" y="3419475"/>
          <p14:tracePt t="49255" x="6562725" y="3419475"/>
          <p14:tracePt t="49272" x="6608763" y="3419475"/>
          <p14:tracePt t="49289" x="6643688" y="3419475"/>
          <p14:tracePt t="49305" x="6661150" y="3419475"/>
          <p14:tracePt t="49322" x="6680200" y="3419475"/>
          <p14:tracePt t="49339" x="6705600" y="3419475"/>
          <p14:tracePt t="49355" x="6759575" y="3419475"/>
          <p14:tracePt t="49371" x="6769100" y="3419475"/>
          <p14:tracePt t="49389" x="6796088" y="3419475"/>
          <p14:tracePt t="49405" x="6804025" y="3419475"/>
          <p14:tracePt t="49421" x="6823075" y="3419475"/>
          <p14:tracePt t="49614" x="6786563" y="3419475"/>
          <p14:tracePt t="49619" x="6777038" y="3419475"/>
          <p14:tracePt t="49621" x="6751638" y="3419475"/>
          <p14:tracePt t="49628" x="6697663" y="3419475"/>
          <p14:tracePt t="49628" x="6688138" y="3419475"/>
          <p14:tracePt t="49639" x="6634163" y="3411538"/>
          <p14:tracePt t="49655" x="6608763" y="3394075"/>
          <p14:tracePt t="49892" x="6589713" y="3394075"/>
          <p14:tracePt t="49896" x="6572250" y="3394075"/>
          <p14:tracePt t="49898" x="6562725" y="3394075"/>
          <p14:tracePt t="49905" x="6510338" y="3384550"/>
          <p14:tracePt t="49921" x="6456363" y="3384550"/>
          <p14:tracePt t="49938" x="6394450" y="3384550"/>
          <p14:tracePt t="49956" x="6340475" y="3384550"/>
          <p14:tracePt t="49972" x="6286500" y="3384550"/>
          <p14:tracePt t="49989" x="6242050" y="3384550"/>
          <p14:tracePt t="50006" x="6205538" y="3384550"/>
          <p14:tracePt t="50043" x="6197600" y="3384550"/>
          <p14:tracePt t="50731" x="6197600" y="3367088"/>
          <p14:tracePt t="50739" x="6197600" y="3348038"/>
          <p14:tracePt t="50741" x="6197600" y="3330575"/>
          <p14:tracePt t="50745" x="6197600" y="3313113"/>
          <p14:tracePt t="50775" x="6197600" y="3303588"/>
          <p14:tracePt t="50799" x="6197600" y="3286125"/>
          <p14:tracePt t="50823" x="6197600" y="3268663"/>
          <p14:tracePt t="50824" x="6197600" y="3251200"/>
          <p14:tracePt t="50843" x="6197600" y="3241675"/>
          <p14:tracePt t="50858" x="6197600" y="3224213"/>
          <p14:tracePt t="50859" x="6197600" y="3205163"/>
          <p14:tracePt t="50891" x="6197600" y="3187700"/>
          <p14:tracePt t="50979" x="6197600" y="3170238"/>
          <p14:tracePt t="50981" x="6197600" y="3152775"/>
          <p14:tracePt t="50984" x="6197600" y="3133725"/>
          <p14:tracePt t="50995" x="6197600" y="3089275"/>
          <p14:tracePt t="50995" x="6197600" y="3081338"/>
          <p14:tracePt t="51009" x="6197600" y="3000375"/>
          <p14:tracePt t="51023" x="6197600" y="2928938"/>
          <p14:tracePt t="51039" x="6197600" y="2847975"/>
          <p14:tracePt t="51056" x="6197600" y="2759075"/>
          <p14:tracePt t="51072" x="6197600" y="2652713"/>
          <p14:tracePt t="51089" x="6197600" y="2544763"/>
          <p14:tracePt t="51107" x="6197600" y="2473325"/>
          <p14:tracePt t="51122" x="6197600" y="2393950"/>
          <p14:tracePt t="51140" x="6197600" y="2322513"/>
          <p14:tracePt t="51156" x="6197600" y="2251075"/>
          <p14:tracePt t="51174" x="6197600" y="2241550"/>
          <p14:tracePt t="51190" x="6197600" y="2224088"/>
          <p14:tracePt t="51206" x="6197600" y="2214563"/>
          <p14:tracePt t="51222" x="6197600" y="2197100"/>
          <p14:tracePt t="51390" x="6197600" y="2179638"/>
          <p14:tracePt t="51391" x="6197600" y="2170113"/>
          <p14:tracePt t="51391" x="6197600" y="2160588"/>
          <p14:tracePt t="51396" x="6197600" y="2116138"/>
          <p14:tracePt t="51405" x="6197600" y="2071688"/>
          <p14:tracePt t="51422" x="6197600" y="2036763"/>
          <p14:tracePt t="51439" x="6197600" y="2009775"/>
          <p14:tracePt t="51456" x="6197600" y="1982788"/>
          <p14:tracePt t="51473" x="6197600" y="1955800"/>
          <p14:tracePt t="51489" x="6197600" y="1928813"/>
          <p14:tracePt t="51508" x="6197600" y="1893888"/>
          <p14:tracePt t="51523" x="6197600" y="1847850"/>
          <p14:tracePt t="51540" x="6197600" y="1785938"/>
          <p14:tracePt t="51556" x="6197600" y="1731963"/>
          <p14:tracePt t="51572" x="6197600" y="1697038"/>
          <p14:tracePt t="51590" x="6197600" y="1660525"/>
          <p14:tracePt t="51606" x="6197600" y="1643063"/>
          <p14:tracePt t="51623" x="6197600" y="1625600"/>
          <p14:tracePt t="51640" x="6197600" y="1608138"/>
          <p14:tracePt t="51656" x="6197600" y="1589088"/>
          <p14:tracePt t="51693" x="6197600" y="1581150"/>
          <p14:tracePt t="51694" x="6180138" y="1517650"/>
          <p14:tracePt t="51694" x="6180138" y="1509713"/>
          <p14:tracePt t="51708" x="6143625" y="1438275"/>
          <p14:tracePt t="51723" x="6143625" y="1374775"/>
          <p14:tracePt t="51739" x="6126163" y="1339850"/>
          <p14:tracePt t="51774" x="6126163" y="1322388"/>
          <p14:tracePt t="52114" x="6134100" y="1384300"/>
          <p14:tracePt t="52120" x="6143625" y="1384300"/>
          <p14:tracePt t="52122" x="6153150" y="1428750"/>
          <p14:tracePt t="52133" x="6161088" y="1473200"/>
          <p14:tracePt t="52140" x="6197600" y="1509713"/>
          <p14:tracePt t="52157" x="6215063" y="1554163"/>
          <p14:tracePt t="52192" x="6215063" y="1571625"/>
          <p14:tracePt t="52194" x="6224588" y="1589088"/>
          <p14:tracePt t="52207" x="6224588" y="1625600"/>
          <p14:tracePt t="52223" x="6224588" y="1652588"/>
          <p14:tracePt t="52241" x="6224588" y="1660525"/>
          <p14:tracePt t="52256" x="6224588" y="1687513"/>
          <p14:tracePt t="52273" x="6224588" y="1704975"/>
          <p14:tracePt t="52792" x="6242050" y="1697038"/>
          <p14:tracePt t="52815" x="6259513" y="1679575"/>
          <p14:tracePt t="52839" x="6276975" y="1660525"/>
          <p14:tracePt t="52851" x="6276975" y="1643063"/>
          <p14:tracePt t="52863" x="6276975" y="1625600"/>
          <p14:tracePt t="52887" x="6296025" y="1616075"/>
          <p14:tracePt t="52899" x="6296025" y="1598613"/>
          <p14:tracePt t="52912" x="6296025" y="1571625"/>
          <p14:tracePt t="52915" x="6313488" y="1571625"/>
          <p14:tracePt t="53706" x="6313488" y="1598613"/>
          <p14:tracePt t="53708" x="6313488" y="1633538"/>
          <p14:tracePt t="53713" x="6313488" y="1704975"/>
          <p14:tracePt t="53713" x="6313488" y="1731963"/>
          <p14:tracePt t="53724" x="6313488" y="1866900"/>
          <p14:tracePt t="53741" x="6313488" y="2009775"/>
          <p14:tracePt t="53757" x="6313488" y="2224088"/>
          <p14:tracePt t="53774" x="6313488" y="2428875"/>
          <p14:tracePt t="53791" x="6313488" y="2527300"/>
          <p14:tracePt t="53807" x="6313488" y="2608263"/>
          <p14:tracePt t="54022" x="6313488" y="2625725"/>
          <p14:tracePt t="54030" x="6313488" y="2652713"/>
          <p14:tracePt t="54031" x="6313488" y="2697163"/>
          <p14:tracePt t="54040" x="6313488" y="2759075"/>
          <p14:tracePt t="54040" x="6313488" y="2768600"/>
          <p14:tracePt t="54060" x="6313488" y="2813050"/>
          <p14:tracePt t="54074" x="6313488" y="2867025"/>
          <p14:tracePt t="54090" x="6313488" y="2901950"/>
          <p14:tracePt t="54108" x="6340475" y="2919413"/>
          <p14:tracePt t="54145" x="6340475" y="2938463"/>
          <p14:tracePt t="54147" x="6348413" y="2938463"/>
          <p14:tracePt t="54158" x="6357938" y="2938463"/>
          <p14:tracePt t="54286" x="6375400" y="2938463"/>
          <p14:tracePt t="54305" x="6384925" y="2938463"/>
          <p14:tracePt t="54313" x="6394450" y="2938463"/>
          <p14:tracePt t="54330" x="6402388" y="2938463"/>
          <p14:tracePt t="54336" x="6419850" y="2938463"/>
          <p14:tracePt t="54377" x="6429375" y="2938463"/>
          <p14:tracePt t="54379" x="6438900" y="2938463"/>
          <p14:tracePt t="54822" x="6411913" y="2938463"/>
          <p14:tracePt t="54833" x="6384925" y="2938463"/>
          <p14:tracePt t="54834" x="6357938" y="2928938"/>
          <p14:tracePt t="54841" x="6340475" y="2928938"/>
          <p14:tracePt t="54857" x="6303963" y="2928938"/>
          <p14:tracePt t="55333" x="6303963" y="2884488"/>
          <p14:tracePt t="55336" x="6303963" y="2857500"/>
          <p14:tracePt t="55340" x="6303963" y="2768600"/>
          <p14:tracePt t="55346" x="6303963" y="2660650"/>
          <p14:tracePt t="55357" x="6303963" y="2509838"/>
          <p14:tracePt t="55374" x="6303963" y="2401888"/>
          <p14:tracePt t="55391" x="6286500" y="2303463"/>
          <p14:tracePt t="55408" x="6286500" y="2241550"/>
          <p14:tracePt t="55424" x="6286500" y="2187575"/>
          <p14:tracePt t="55460" x="6286500" y="2170113"/>
          <p14:tracePt t="55731" x="6286500" y="2152650"/>
          <p14:tracePt t="55756" x="6286500" y="2108200"/>
          <p14:tracePt t="55757" x="6286500" y="2071688"/>
          <p14:tracePt t="55763" x="6286500" y="2027238"/>
          <p14:tracePt t="55763" x="6286500" y="2017713"/>
          <p14:tracePt t="55775" x="6286500" y="1982788"/>
          <p14:tracePt t="55791" x="6286500" y="1901825"/>
          <p14:tracePt t="55808" x="6286500" y="1847850"/>
          <p14:tracePt t="55826" x="6286500" y="1812925"/>
          <p14:tracePt t="55841" x="6286500" y="1758950"/>
          <p14:tracePt t="55841" x="6286500" y="1751013"/>
          <p14:tracePt t="55860" x="6286500" y="1724025"/>
          <p14:tracePt t="55875" x="6286500" y="1697038"/>
          <p14:tracePt t="55892" x="6286500" y="1670050"/>
          <p14:tracePt t="55908" x="6286500" y="1633538"/>
          <p14:tracePt t="55926" x="6286500" y="1616075"/>
          <p14:tracePt t="55941" x="6269038" y="1562100"/>
          <p14:tracePt t="55958" x="6269038" y="1536700"/>
          <p14:tracePt t="55975" x="6269038" y="1517650"/>
          <p14:tracePt t="55991" x="6269038" y="1490663"/>
          <p14:tracePt t="55991" x="6269038" y="1482725"/>
          <p14:tracePt t="56010" x="6269038" y="1473200"/>
          <p14:tracePt t="56025" x="6269038" y="1455738"/>
          <p14:tracePt t="56180" x="6269038" y="1438275"/>
          <p14:tracePt t="56203" x="6269038" y="1419225"/>
          <p14:tracePt t="56228" x="6269038" y="1411288"/>
          <p14:tracePt t="58020" x="6251575" y="1411288"/>
          <p14:tracePt t="58022" x="6215063" y="1411288"/>
          <p14:tracePt t="58032" x="6180138" y="1411288"/>
          <p14:tracePt t="58032" x="6170613" y="1411288"/>
          <p14:tracePt t="58044" x="6116638" y="1411288"/>
          <p14:tracePt t="58059" x="6072188" y="1419225"/>
          <p14:tracePt t="58077" x="6045200" y="1419225"/>
          <p14:tracePt t="58213" x="6045200" y="1438275"/>
          <p14:tracePt t="58248" x="6045200" y="1446213"/>
          <p14:tracePt t="58252" x="6045200" y="1455738"/>
          <p14:tracePt t="58264" x="6045200" y="1473200"/>
          <p14:tracePt t="58267" x="6045200" y="1490663"/>
          <p14:tracePt t="58278" x="6054725" y="1544638"/>
          <p14:tracePt t="58292" x="6081713" y="1616075"/>
          <p14:tracePt t="58309" x="6126163" y="1687513"/>
          <p14:tracePt t="58326" x="6161088" y="1751013"/>
          <p14:tracePt t="58342" x="6197600" y="1803400"/>
          <p14:tracePt t="58360" x="6205538" y="1847850"/>
          <p14:tracePt t="58376" x="6224588" y="1866900"/>
          <p14:tracePt t="58497" x="6242050" y="1866900"/>
          <p14:tracePt t="58507" x="6251575" y="1874838"/>
          <p14:tracePt t="58510" x="6276975" y="1874838"/>
          <p14:tracePt t="58514" x="6323013" y="1893888"/>
          <p14:tracePt t="58514" x="6330950" y="1893888"/>
          <p14:tracePt t="58525" x="6402388" y="1919288"/>
          <p14:tracePt t="58542" x="6483350" y="1919288"/>
          <p14:tracePt t="58558" x="6562725" y="1919288"/>
          <p14:tracePt t="58577" x="6634163" y="1919288"/>
          <p14:tracePt t="58593" x="6688138" y="1911350"/>
          <p14:tracePt t="58610" x="6715125" y="1893888"/>
          <p14:tracePt t="58626" x="6742113" y="1866900"/>
          <p14:tracePt t="58643" x="6804025" y="1822450"/>
          <p14:tracePt t="58660" x="6831013" y="1785938"/>
          <p14:tracePt t="58676" x="6858000" y="1741488"/>
          <p14:tracePt t="58693" x="6894513" y="1687513"/>
          <p14:tracePt t="58710" x="6902450" y="1643063"/>
          <p14:tracePt t="58726" x="6938963" y="1589088"/>
          <p14:tracePt t="58743" x="6956425" y="1554163"/>
          <p14:tracePt t="58759" x="6965950" y="1517650"/>
          <p14:tracePt t="58777" x="6965950" y="1500188"/>
          <p14:tracePt t="58793" x="6965950" y="1482725"/>
          <p14:tracePt t="58984" x="6956425" y="1490663"/>
          <p14:tracePt t="58985" x="6946900" y="1490663"/>
          <p14:tracePt t="58987" x="6902450" y="1490663"/>
          <p14:tracePt t="58995" x="6813550" y="1490663"/>
          <p14:tracePt t="59012" x="6715125" y="1490663"/>
          <p14:tracePt t="59026" x="6589713" y="1490663"/>
          <p14:tracePt t="59043" x="6518275" y="1490663"/>
          <p14:tracePt t="59060" x="6465888" y="1490663"/>
          <p14:tracePt t="59076" x="6419850" y="1490663"/>
          <p14:tracePt t="59093" x="6411913" y="1490663"/>
          <p14:tracePt t="59109" x="6375400" y="1490663"/>
          <p14:tracePt t="59223" x="6367463" y="1490663"/>
          <p14:tracePt t="59232" x="6357938" y="1490663"/>
          <p14:tracePt t="59235" x="6348413" y="1490663"/>
          <p14:tracePt t="59247" x="6323013" y="1490663"/>
          <p14:tracePt t="59259" x="6296025" y="1500188"/>
          <p14:tracePt t="59276" x="6276975" y="1517650"/>
          <p14:tracePt t="59292" x="6259513" y="1536700"/>
          <p14:tracePt t="59310" x="6232525" y="1544638"/>
          <p14:tracePt t="59326" x="6215063" y="1571625"/>
          <p14:tracePt t="59360" x="6205538" y="1581150"/>
          <p14:tracePt t="59376" x="6197600" y="1589088"/>
          <p14:tracePt t="59392" x="6180138" y="1598613"/>
          <p14:tracePt t="59395" x="6180138" y="1625600"/>
          <p14:tracePt t="59410" x="6180138" y="1633538"/>
          <p14:tracePt t="59426" x="6180138" y="1670050"/>
          <p14:tracePt t="59443" x="6180138" y="1751013"/>
          <p14:tracePt t="59460" x="6180138" y="1822450"/>
          <p14:tracePt t="59477" x="6180138" y="1847850"/>
          <p14:tracePt t="59493" x="6180138" y="1866900"/>
          <p14:tracePt t="59510" x="6180138" y="1911350"/>
          <p14:tracePt t="59777" x="6197600" y="1911350"/>
          <p14:tracePt t="59778" x="6205538" y="1893888"/>
          <p14:tracePt t="59782" x="6251575" y="1857375"/>
          <p14:tracePt t="59793" x="6330950" y="1803400"/>
          <p14:tracePt t="59811" x="6394450" y="1731963"/>
          <p14:tracePt t="59827" x="6446838" y="1670050"/>
          <p14:tracePt t="59843" x="6483350" y="1598613"/>
          <p14:tracePt t="59860" x="6518275" y="1562100"/>
          <p14:tracePt t="59877" x="6518275" y="1517650"/>
          <p14:tracePt t="59893" x="6537325" y="1500188"/>
          <p14:tracePt t="60115" x="6527800" y="1500188"/>
          <p14:tracePt t="60118" x="6500813" y="1500188"/>
          <p14:tracePt t="60126" x="6465888" y="1500188"/>
          <p14:tracePt t="60135" x="6438900" y="1500188"/>
          <p14:tracePt t="60143" x="6419850" y="1500188"/>
          <p14:tracePt t="60178" x="6411913" y="1500188"/>
          <p14:tracePt t="60201" x="6394450" y="1517650"/>
          <p14:tracePt t="60217" x="6394450" y="1527175"/>
          <p14:tracePt t="60219" x="6394450" y="1536700"/>
          <p14:tracePt t="60230" x="6394450" y="1562100"/>
          <p14:tracePt t="60230" x="6394450" y="1571625"/>
          <p14:tracePt t="60243" x="6394450" y="1581150"/>
          <p14:tracePt t="60260" x="6394450" y="1598613"/>
          <p14:tracePt t="60276" x="6394450" y="1643063"/>
          <p14:tracePt t="60293" x="6402388" y="1679575"/>
          <p14:tracePt t="60309" x="6402388" y="1724025"/>
          <p14:tracePt t="60326" x="6438900" y="1839913"/>
          <p14:tracePt t="60343" x="6465888" y="1938338"/>
          <p14:tracePt t="60360" x="6473825" y="2027238"/>
          <p14:tracePt t="60376" x="6491288" y="2152650"/>
          <p14:tracePt t="60393" x="6491288" y="2259013"/>
          <p14:tracePt t="60410" x="6491288" y="2347913"/>
          <p14:tracePt t="60426" x="6483350" y="2446338"/>
          <p14:tracePt t="60443" x="6429375" y="2554288"/>
          <p14:tracePt t="60460" x="6419850" y="2633663"/>
          <p14:tracePt t="60476" x="6375400" y="2724150"/>
          <p14:tracePt t="60493" x="6340475" y="2830513"/>
          <p14:tracePt t="60509" x="6303963" y="2928938"/>
          <p14:tracePt t="60526" x="6269038" y="3044825"/>
          <p14:tracePt t="60543" x="6251575" y="3108325"/>
          <p14:tracePt t="60560" x="6251575" y="3152775"/>
          <p14:tracePt t="60593" x="6251575" y="3160713"/>
          <p14:tracePt t="60594" x="6251575" y="3197225"/>
          <p14:tracePt t="60685" x="6251575" y="3214688"/>
          <p14:tracePt t="60698" x="6251575" y="3224213"/>
          <p14:tracePt t="60699" x="6251575" y="3232150"/>
          <p14:tracePt t="60701" x="6251575" y="3259138"/>
          <p14:tracePt t="60712" x="6251575" y="3313113"/>
          <p14:tracePt t="60712" x="6251575" y="3322638"/>
          <p14:tracePt t="60727" x="6251575" y="3367088"/>
          <p14:tracePt t="60743" x="6251575" y="3402013"/>
          <p14:tracePt t="60760" x="6232525" y="3455988"/>
          <p14:tracePt t="60776" x="6232525" y="3509963"/>
          <p14:tracePt t="60793" x="6215063" y="3581400"/>
          <p14:tracePt t="60810" x="6205538" y="3652838"/>
          <p14:tracePt t="60826" x="6197600" y="3697288"/>
          <p14:tracePt t="60842" x="6197600" y="3714750"/>
          <p14:tracePt t="61107" x="6197600" y="3705225"/>
          <p14:tracePt t="61129" x="6197600" y="3679825"/>
          <p14:tracePt t="61130" x="6197600" y="3660775"/>
          <p14:tracePt t="61133" x="6197600" y="3616325"/>
          <p14:tracePt t="61133" x="6197600" y="3598863"/>
          <p14:tracePt t="61145" x="6224588" y="3536950"/>
          <p14:tracePt t="61161" x="6251575" y="3482975"/>
          <p14:tracePt t="61179" x="6251575" y="3465513"/>
          <p14:tracePt t="61194" x="6269038" y="3446463"/>
          <p14:tracePt t="61211" x="6269038" y="3438525"/>
          <p14:tracePt t="61227" x="6269038" y="3411538"/>
          <p14:tracePt t="61244" x="6269038" y="3402013"/>
          <p14:tracePt t="61976" x="0" y="0"/>
        </p14:tracePtLst>
        <p14:tracePtLst>
          <p14:tracePt t="75907" x="6465888" y="1741488"/>
          <p14:tracePt t="75917" x="6465888" y="1724025"/>
          <p14:tracePt t="76198" x="6473825" y="1758950"/>
          <p14:tracePt t="76202" x="6483350" y="1803400"/>
          <p14:tracePt t="76210" x="6527800" y="1884363"/>
          <p14:tracePt t="76217" x="6599238" y="2054225"/>
          <p14:tracePt t="76234" x="6697663" y="2232025"/>
          <p14:tracePt t="76251" x="6796088" y="2393950"/>
          <p14:tracePt t="76268" x="6858000" y="2473325"/>
          <p14:tracePt t="76284" x="6902450" y="2544763"/>
          <p14:tracePt t="76301" x="6919913" y="2571750"/>
          <p14:tracePt t="76301" x="6919913" y="2581275"/>
          <p14:tracePt t="76549" x="6884988" y="2536825"/>
          <p14:tracePt t="76558" x="6831013" y="2490788"/>
          <p14:tracePt t="76560" x="6777038" y="2455863"/>
          <p14:tracePt t="76568" x="6643688" y="2366963"/>
          <p14:tracePt t="76584" x="6554788" y="2295525"/>
          <p14:tracePt t="76601" x="6465888" y="2251075"/>
          <p14:tracePt t="76617" x="6402388" y="2224088"/>
          <p14:tracePt t="76635" x="6394450" y="2224088"/>
          <p14:tracePt t="76948" x="6394450" y="2187575"/>
          <p14:tracePt t="76949" x="6394450" y="2133600"/>
          <p14:tracePt t="76967" x="6394450" y="2062163"/>
          <p14:tracePt t="76969" x="6394450" y="1982788"/>
          <p14:tracePt t="76985" x="6394450" y="1919288"/>
          <p14:tracePt t="77001" x="6394450" y="1901825"/>
          <p14:tracePt t="77091" x="6394450" y="1893888"/>
          <p14:tracePt t="77096" x="6394450" y="1874838"/>
          <p14:tracePt t="77103" x="6394450" y="1847850"/>
          <p14:tracePt t="77107" x="6394450" y="1812925"/>
          <p14:tracePt t="77118" x="6411913" y="1758950"/>
          <p14:tracePt t="77134" x="6419850" y="1741488"/>
          <p14:tracePt t="77505" x="6419850" y="1758950"/>
          <p14:tracePt t="77507" x="6419850" y="1768475"/>
          <p14:tracePt t="77509" x="6419850" y="1803400"/>
          <p14:tracePt t="77518" x="6419850" y="1812925"/>
          <p14:tracePt t="77535" x="6419850" y="1847850"/>
          <p14:tracePt t="77551" x="6419850" y="1884363"/>
          <p14:tracePt t="77588" x="6419850" y="1893888"/>
          <p14:tracePt t="77604" x="6419850" y="1911350"/>
          <p14:tracePt t="77605" x="6419850" y="1928813"/>
          <p14:tracePt t="77618" x="6419850" y="1946275"/>
          <p14:tracePt t="77930" x="6419850" y="1955800"/>
          <p14:tracePt t="77950" x="6419850" y="1973263"/>
          <p14:tracePt t="77958" x="6419850" y="1982788"/>
          <p14:tracePt t="77960" x="6419850" y="2000250"/>
          <p14:tracePt t="77967" x="6384925" y="2089150"/>
          <p14:tracePt t="77984" x="6384925" y="2125663"/>
          <p14:tracePt t="78000" x="6384925" y="2143125"/>
          <p14:tracePt t="78155" x="6384925" y="2152650"/>
          <p14:tracePt t="78163" x="6384925" y="2170113"/>
          <p14:tracePt t="78167" x="6384925" y="2187575"/>
          <p14:tracePt t="78173" x="6367463" y="2205038"/>
          <p14:tracePt t="78184" x="6367463" y="2251075"/>
          <p14:tracePt t="78201" x="6348413" y="2268538"/>
          <p14:tracePt t="78238" x="6348413" y="2286000"/>
          <p14:tracePt t="78636" x="6348413" y="2276475"/>
          <p14:tracePt t="78658" x="6348413" y="2259013"/>
          <p14:tracePt t="78668" x="6348413" y="2232025"/>
          <p14:tracePt t="78670" x="6348413" y="2205038"/>
          <p14:tracePt t="78686" x="6348413" y="2143125"/>
          <p14:tracePt t="78702" x="6348413" y="2098675"/>
          <p14:tracePt t="79145" x="6348413" y="2081213"/>
          <p14:tracePt t="79151" x="6330950" y="2036763"/>
          <p14:tracePt t="79153" x="6313488" y="2000250"/>
          <p14:tracePt t="79153" x="6303963" y="1973263"/>
          <p14:tracePt t="79169" x="6269038" y="1919288"/>
          <p14:tracePt t="79185" x="6232525" y="1866900"/>
          <p14:tracePt t="79202" x="6232525" y="1847850"/>
          <p14:tracePt t="79218" x="6232525" y="1839913"/>
          <p14:tracePt t="79235" x="6232525" y="1822450"/>
          <p14:tracePt t="79417" x="6224588" y="1830388"/>
          <p14:tracePt t="79418" x="6224588" y="1839913"/>
          <p14:tracePt t="79424" x="6205538" y="1857375"/>
          <p14:tracePt t="79424" x="6188075" y="1874838"/>
          <p14:tracePt t="79437" x="6161088" y="1901825"/>
          <p14:tracePt t="79452" x="6134100" y="1955800"/>
          <p14:tracePt t="79468" x="6134100" y="1973263"/>
          <p14:tracePt t="79486" x="6126163" y="1990725"/>
          <p14:tracePt t="79502" x="6126163" y="2009775"/>
          <p14:tracePt t="79568" x="6126163" y="2017713"/>
          <p14:tracePt t="79580" x="6126163" y="2036763"/>
          <p14:tracePt t="79584" x="6126163" y="2071688"/>
          <p14:tracePt t="79591" x="6126163" y="2098675"/>
          <p14:tracePt t="79603" x="6089650" y="2170113"/>
          <p14:tracePt t="79618" x="6089650" y="2259013"/>
          <p14:tracePt t="79636" x="6072188" y="2330450"/>
          <p14:tracePt t="79653" x="6072188" y="2366963"/>
          <p14:tracePt t="79668" x="6072188" y="2419350"/>
          <p14:tracePt t="79686" x="6072188" y="2446338"/>
          <p14:tracePt t="79702" x="6072188" y="2465388"/>
          <p14:tracePt t="79719" x="6072188" y="2482850"/>
          <p14:tracePt t="79839" x="6072188" y="2473325"/>
          <p14:tracePt t="79846" x="6072188" y="2465388"/>
          <p14:tracePt t="79852" x="6072188" y="2455863"/>
          <p14:tracePt t="79860" x="6081713" y="2428875"/>
          <p14:tracePt t="79869" x="6099175" y="2393950"/>
          <p14:tracePt t="79908" x="6099175" y="2374900"/>
          <p14:tracePt t="79920" x="6099175" y="2357438"/>
          <p14:tracePt t="79976" x="6099175" y="2347913"/>
          <p14:tracePt t="79980" x="6099175" y="2330450"/>
          <p14:tracePt t="79982" x="6108700" y="2312988"/>
          <p14:tracePt t="79986" x="6126163" y="2286000"/>
          <p14:tracePt t="80002" x="6126163" y="2251075"/>
          <p14:tracePt t="80019" x="6143625" y="2241550"/>
          <p14:tracePt t="80111" x="6143625" y="2224088"/>
          <p14:tracePt t="80140" x="6143625" y="2205038"/>
          <p14:tracePt t="80239" x="6143625" y="2187575"/>
          <p14:tracePt t="80252" x="6143625" y="2170113"/>
          <p14:tracePt t="80263" x="6153150" y="2160588"/>
          <p14:tracePt t="80404" x="6170613" y="2143125"/>
          <p14:tracePt t="80415" x="6170613" y="2133600"/>
          <p14:tracePt t="80417" x="6188075" y="2108200"/>
          <p14:tracePt t="80436" x="6205538" y="2108200"/>
          <p14:tracePt t="80438" x="6224588" y="2089150"/>
          <p14:tracePt t="80453" x="6232525" y="2089150"/>
          <p14:tracePt t="80469" x="6251575" y="2071688"/>
          <p14:tracePt t="80486" x="6269038" y="2071688"/>
          <p14:tracePt t="80587" x="6286500" y="2071688"/>
          <p14:tracePt t="80590" x="6313488" y="2071688"/>
          <p14:tracePt t="80592" x="6348413" y="2071688"/>
          <p14:tracePt t="80603" x="6438900" y="2081213"/>
          <p14:tracePt t="80620" x="6491288" y="2081213"/>
          <p14:tracePt t="80635" x="6537325" y="2081213"/>
          <p14:tracePt t="80653" x="6545263" y="2081213"/>
          <p14:tracePt t="80786" x="6562725" y="2081213"/>
          <p14:tracePt t="80798" x="6581775" y="2098675"/>
          <p14:tracePt t="80802" x="6599238" y="2098675"/>
          <p14:tracePt t="80808" x="6643688" y="2125663"/>
          <p14:tracePt t="80819" x="6680200" y="2125663"/>
          <p14:tracePt t="80836" x="6724650" y="2143125"/>
          <p14:tracePt t="80852" x="6759575" y="2143125"/>
          <p14:tracePt t="80915" x="6769100" y="2143125"/>
          <p14:tracePt t="80916" x="6777038" y="2143125"/>
          <p14:tracePt t="81123" x="6786563" y="2143125"/>
          <p14:tracePt t="81131" x="6804025" y="2160588"/>
          <p14:tracePt t="81134" x="6831013" y="2160588"/>
          <p14:tracePt t="81143" x="6867525" y="2197100"/>
          <p14:tracePt t="81154" x="6902450" y="2197100"/>
          <p14:tracePt t="81169" x="6946900" y="2205038"/>
          <p14:tracePt t="81187" x="6973888" y="2205038"/>
          <p14:tracePt t="81203" x="7037388" y="2224088"/>
          <p14:tracePt t="81219" x="7072313" y="2259013"/>
          <p14:tracePt t="81236" x="7116763" y="2259013"/>
          <p14:tracePt t="81253" x="7161213" y="2286000"/>
          <p14:tracePt t="81271" x="7215188" y="2303463"/>
          <p14:tracePt t="81287" x="7269163" y="2312988"/>
          <p14:tracePt t="81303" x="7323138" y="2322513"/>
          <p14:tracePt t="81319" x="7385050" y="2357438"/>
          <p14:tracePt t="81336" x="7446963" y="2384425"/>
          <p14:tracePt t="81336" x="7456488" y="2384425"/>
          <p14:tracePt t="81354" x="7518400" y="2401888"/>
          <p14:tracePt t="81370" x="7599363" y="2419350"/>
          <p14:tracePt t="81387" x="7670800" y="2428875"/>
          <p14:tracePt t="81403" x="7724775" y="2465388"/>
          <p14:tracePt t="81420" x="7777163" y="2482850"/>
          <p14:tracePt t="81437" x="7840663" y="2509838"/>
          <p14:tracePt t="81453" x="7929563" y="2544763"/>
          <p14:tracePt t="81471" x="8001000" y="2571750"/>
          <p14:tracePt t="81487" x="8062913" y="2598738"/>
          <p14:tracePt t="81504" x="8126413" y="2616200"/>
          <p14:tracePt t="81520" x="8180388" y="2625725"/>
          <p14:tracePt t="81536" x="8224838" y="2643188"/>
          <p14:tracePt t="81554" x="8251825" y="2660650"/>
          <p14:tracePt t="81570" x="8286750" y="2679700"/>
          <p14:tracePt t="81588" x="8304213" y="2697163"/>
          <p14:tracePt t="81603" x="8340725" y="2697163"/>
          <p14:tracePt t="81641" x="8348663" y="2697163"/>
          <p14:tracePt t="82038" x="8348663" y="2687638"/>
          <p14:tracePt t="82044" x="8313738" y="2652713"/>
          <p14:tracePt t="82051" x="8296275" y="2633663"/>
          <p14:tracePt t="82054" x="8215313" y="2589213"/>
          <p14:tracePt t="82072" x="8180388" y="2544763"/>
          <p14:tracePt t="82086" x="8153400" y="2544763"/>
          <p14:tracePt t="82103" x="8116888" y="2527300"/>
          <p14:tracePt t="82120" x="8099425" y="2527300"/>
          <p14:tracePt t="82137" x="8089900" y="2527300"/>
          <p14:tracePt t="82154" x="8081963" y="2517775"/>
          <p14:tracePt t="82221" x="8072438" y="2500313"/>
          <p14:tracePt t="82223" x="8062913" y="2500313"/>
          <p14:tracePt t="82229" x="8054975" y="2500313"/>
          <p14:tracePt t="82229" x="8037513" y="2482850"/>
          <p14:tracePt t="82237" x="7966075" y="2455863"/>
          <p14:tracePt t="82254" x="7920038" y="2419350"/>
          <p14:tracePt t="82270" x="7885113" y="2419350"/>
          <p14:tracePt t="82287" x="7885113" y="2401888"/>
          <p14:tracePt t="82303" x="7867650" y="2401888"/>
          <p14:tracePt t="82410" x="7867650" y="2339975"/>
          <p14:tracePt t="82413" x="7867650" y="2322513"/>
          <p14:tracePt t="82416" x="7867650" y="2312988"/>
          <p14:tracePt t="82420" x="7840663" y="2241550"/>
          <p14:tracePt t="82437" x="7823200" y="2179638"/>
          <p14:tracePt t="82454" x="7796213" y="2152650"/>
          <p14:tracePt t="82471" x="7796213" y="2125663"/>
          <p14:tracePt t="82487" x="7796213" y="2116138"/>
          <p14:tracePt t="82504" x="7796213" y="2098675"/>
          <p14:tracePt t="82504" x="7796213" y="2089150"/>
          <p14:tracePt t="82521" x="7796213" y="2081213"/>
          <p14:tracePt t="82537" x="7796213" y="2062163"/>
          <p14:tracePt t="82554" x="7796213" y="2044700"/>
          <p14:tracePt t="82786" x="7796213" y="2054225"/>
          <p14:tracePt t="82809" x="7796213" y="2071688"/>
          <p14:tracePt t="82811" x="7796213" y="2098675"/>
          <p14:tracePt t="82821" x="7796213" y="2133600"/>
          <p14:tracePt t="82838" x="7796213" y="2170113"/>
          <p14:tracePt t="82855" x="7796213" y="2197100"/>
          <p14:tracePt t="82871" x="7796213" y="2232025"/>
          <p14:tracePt t="82888" x="7796213" y="2251075"/>
          <p14:tracePt t="82925" x="7796213" y="2259013"/>
          <p14:tracePt t="83089" x="7786688" y="2286000"/>
          <p14:tracePt t="83094" x="7769225" y="2286000"/>
          <p14:tracePt t="83096" x="7759700" y="2303463"/>
          <p14:tracePt t="83104" x="7724775" y="2312988"/>
          <p14:tracePt t="83913" x="7724775" y="2295525"/>
          <p14:tracePt t="83915" x="7724775" y="2286000"/>
          <p14:tracePt t="83939" x="7724775" y="2276475"/>
          <p14:tracePt t="83940" x="7724775" y="2259013"/>
          <p14:tracePt t="84127" x="7742238" y="2259013"/>
          <p14:tracePt t="84131" x="7769225" y="2259013"/>
          <p14:tracePt t="84144" x="7786688" y="2241550"/>
          <p14:tracePt t="84156" x="7813675" y="2187575"/>
          <p14:tracePt t="84158" x="7848600" y="2160588"/>
          <p14:tracePt t="84172" x="7894638" y="2098675"/>
          <p14:tracePt t="84190" x="7956550" y="2017713"/>
          <p14:tracePt t="84205" x="7983538" y="1911350"/>
          <p14:tracePt t="84221" x="8072438" y="1731963"/>
          <p14:tracePt t="84239" x="8116888" y="1589088"/>
          <p14:tracePt t="84255" x="8153400" y="1446213"/>
          <p14:tracePt t="84255" x="8153400" y="1438275"/>
          <p14:tracePt t="84274" x="8197850" y="1374775"/>
          <p14:tracePt t="84289" x="8232775" y="1295400"/>
          <p14:tracePt t="84306" x="8251825" y="1276350"/>
          <p14:tracePt t="84545" x="8251825" y="1322388"/>
          <p14:tracePt t="84546" x="8251825" y="1330325"/>
          <p14:tracePt t="84549" x="8269288" y="1339850"/>
          <p14:tracePt t="84556" x="8313738" y="1455738"/>
          <p14:tracePt t="84573" x="8331200" y="1536700"/>
          <p14:tracePt t="84589" x="8331200" y="1589088"/>
          <p14:tracePt t="84607" x="8331200" y="1643063"/>
          <p14:tracePt t="84622" x="8331200" y="1687513"/>
          <p14:tracePt t="84640" x="8358188" y="1741488"/>
          <p14:tracePt t="84656" x="8375650" y="1803400"/>
          <p14:tracePt t="84673" x="8412163" y="1884363"/>
          <p14:tracePt t="84688" x="8429625" y="1965325"/>
          <p14:tracePt t="84705" x="8456613" y="2062163"/>
          <p14:tracePt t="84723" x="8483600" y="2152650"/>
          <p14:tracePt t="84738" x="8491538" y="2224088"/>
          <p14:tracePt t="84756" x="8491538" y="2268538"/>
          <p14:tracePt t="84773" x="8491538" y="2303463"/>
          <p14:tracePt t="84788" x="8491538" y="2339975"/>
          <p14:tracePt t="84806" x="8491538" y="2366963"/>
          <p14:tracePt t="84822" x="8491538" y="2393950"/>
          <p14:tracePt t="84839" x="8483600" y="2428875"/>
          <p14:tracePt t="84855" x="8466138" y="2465388"/>
          <p14:tracePt t="84872" x="8439150" y="2500313"/>
          <p14:tracePt t="84889" x="8420100" y="2527300"/>
          <p14:tracePt t="84905" x="8402638" y="2562225"/>
          <p14:tracePt t="84923" x="8385175" y="2589213"/>
          <p14:tracePt t="84938" x="8367713" y="2589213"/>
          <p14:tracePt t="84956" x="8348663" y="2608263"/>
          <p14:tracePt t="84972" x="8340725" y="2625725"/>
          <p14:tracePt t="84988" x="8313738" y="2670175"/>
          <p14:tracePt t="85006" x="8296275" y="2687638"/>
          <p14:tracePt t="85022" x="8259763" y="2724150"/>
          <p14:tracePt t="85039" x="8242300" y="2724150"/>
          <p14:tracePt t="85056" x="8242300" y="2741613"/>
          <p14:tracePt t="85072" x="8224838" y="2751138"/>
          <p14:tracePt t="85477" x="8197850" y="2768600"/>
          <p14:tracePt t="85482" x="8180388" y="2768600"/>
          <p14:tracePt t="85484" x="8161338" y="2768600"/>
          <p14:tracePt t="85858" x="8153400" y="2768600"/>
          <p14:tracePt t="85867" x="8134350" y="2768600"/>
          <p14:tracePt t="85870" x="8116888" y="2768600"/>
          <p14:tracePt t="85873" x="8089900" y="2768600"/>
          <p14:tracePt t="85873" x="8081963" y="2768600"/>
          <p14:tracePt t="85892" x="8072438" y="2768600"/>
          <p14:tracePt t="85906" x="8054975" y="2768600"/>
          <p14:tracePt t="85923" x="8037513" y="2768600"/>
          <p14:tracePt t="87561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228600" y="992413"/>
            <a:ext cx="4317093" cy="4145643"/>
            <a:chOff x="4800599" y="992413"/>
            <a:chExt cx="4317093" cy="4145643"/>
          </a:xfrm>
        </p:grpSpPr>
        <p:grpSp>
          <p:nvGrpSpPr>
            <p:cNvPr id="48" name="Group 47"/>
            <p:cNvGrpSpPr/>
            <p:nvPr/>
          </p:nvGrpSpPr>
          <p:grpSpPr>
            <a:xfrm>
              <a:off x="4800599" y="992413"/>
              <a:ext cx="4317093" cy="4145643"/>
              <a:chOff x="4800599" y="992413"/>
              <a:chExt cx="4317093" cy="4145643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800599" y="992413"/>
                <a:ext cx="4317093" cy="4145643"/>
                <a:chOff x="331106" y="1066799"/>
                <a:chExt cx="4317093" cy="4145643"/>
              </a:xfrm>
            </p:grpSpPr>
            <p:pic>
              <p:nvPicPr>
                <p:cNvPr id="43" name="Picture 42"/>
                <p:cNvPicPr/>
                <p:nvPr/>
              </p:nvPicPr>
              <p:blipFill rotWithShape="1">
                <a:blip r:embed="rId6"/>
                <a:srcRect b="-4624"/>
                <a:stretch/>
              </p:blipFill>
              <p:spPr>
                <a:xfrm>
                  <a:off x="331106" y="1066799"/>
                  <a:ext cx="4317093" cy="4145643"/>
                </a:xfrm>
                <a:prstGeom prst="rect">
                  <a:avLst/>
                </a:prstGeom>
              </p:spPr>
            </p:pic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1447800" y="3657600"/>
                  <a:ext cx="91440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/>
                <p:cNvSpPr txBox="1"/>
                <p:nvPr/>
              </p:nvSpPr>
              <p:spPr>
                <a:xfrm>
                  <a:off x="1735723" y="3333690"/>
                  <a:ext cx="3561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i="1" dirty="0" smtClean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lang="en-US" sz="2000" b="1" i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5498589" y="1443688"/>
                <a:ext cx="4187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err="1" smtClean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en-US" sz="2400" b="1" i="1" baseline="-25000" dirty="0" err="1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sz="24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219644" y="4390088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 of Generalized Input Static Stiffness</a:t>
            </a:r>
            <a:endParaRPr lang="en-US" sz="32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659494" y="1981200"/>
            <a:ext cx="2971800" cy="1828800"/>
            <a:chOff x="5231493" y="1981200"/>
            <a:chExt cx="2971800" cy="1828800"/>
          </a:xfrm>
        </p:grpSpPr>
        <p:grpSp>
          <p:nvGrpSpPr>
            <p:cNvPr id="49" name="Group 48"/>
            <p:cNvGrpSpPr/>
            <p:nvPr/>
          </p:nvGrpSpPr>
          <p:grpSpPr>
            <a:xfrm>
              <a:off x="5231493" y="1981200"/>
              <a:ext cx="2971800" cy="1828800"/>
              <a:chOff x="5231493" y="1981200"/>
              <a:chExt cx="2971800" cy="18288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917293" y="2971800"/>
                <a:ext cx="914400" cy="15240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6374493" y="1981200"/>
                <a:ext cx="1828800" cy="533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5231493" y="3124200"/>
                <a:ext cx="4764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5231493" y="3352800"/>
                <a:ext cx="4764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5469717" y="2667000"/>
                <a:ext cx="0" cy="4572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460093" y="3352800"/>
                <a:ext cx="0" cy="4572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5303640" y="3028890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smtClean="0">
                    <a:latin typeface="Times New Roman" pitchFamily="18" charset="0"/>
                    <a:cs typeface="Times New Roman" pitchFamily="18" charset="0"/>
                  </a:rPr>
                  <a:t>x</a:t>
                </a:r>
                <a:endParaRPr lang="en-US" sz="20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517493" y="2047845"/>
              <a:ext cx="381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</a:t>
              </a:r>
              <a:endParaRPr 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34000" y="982023"/>
            <a:ext cx="344876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600" i="1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(effort variable)</a:t>
            </a:r>
          </a:p>
          <a:p>
            <a:pPr>
              <a:lnSpc>
                <a:spcPct val="150000"/>
              </a:lnSpc>
            </a:pP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600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600" i="1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(flow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variable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897159"/>
              </p:ext>
            </p:extLst>
          </p:nvPr>
        </p:nvGraphicFramePr>
        <p:xfrm>
          <a:off x="4003675" y="3065463"/>
          <a:ext cx="50387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7" imgW="2311200" imgH="444240" progId="Equation.3">
                  <p:embed/>
                </p:oleObj>
              </mc:Choice>
              <mc:Fallback>
                <p:oleObj name="Equation" r:id="rId7" imgW="2311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675" y="3065463"/>
                        <a:ext cx="50387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514600" y="4953000"/>
            <a:ext cx="6237942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 to have low loading effect, input static stiffness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should be high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i.e.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spring stiffness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should be high.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8284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373"/>
    </mc:Choice>
    <mc:Fallback>
      <p:transition spd="slow" advTm="22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" grpId="0"/>
      <p:bldP spid="36" grpId="0" animBg="1"/>
    </p:bldLst>
  </p:timing>
  <p:extLst>
    <p:ext uri="{3A86A75C-4F4B-4683-9AE1-C65F6400EC91}">
      <p14:laserTraceLst xmlns:p14="http://schemas.microsoft.com/office/powerpoint/2010/main">
        <p14:tracePtLst>
          <p14:tracePt t="8697" x="6303963" y="1347788"/>
          <p14:tracePt t="9015" x="6303963" y="1357313"/>
          <p14:tracePt t="10228" x="0" y="0"/>
        </p14:tracePtLst>
        <p14:tracePtLst>
          <p14:tracePt t="12914" x="6153150" y="1990725"/>
          <p14:tracePt t="13279" x="6170613" y="1990725"/>
          <p14:tracePt t="13282" x="6188075" y="1990725"/>
          <p14:tracePt t="13285" x="6276975" y="1990725"/>
          <p14:tracePt t="13301" x="6357938" y="1990725"/>
          <p14:tracePt t="13319" x="6411913" y="1990725"/>
          <p14:tracePt t="13336" x="6456363" y="1990725"/>
          <p14:tracePt t="13352" x="6483350" y="2000250"/>
          <p14:tracePt t="13352" x="6491288" y="2000250"/>
          <p14:tracePt t="13371" x="6554788" y="2009775"/>
          <p14:tracePt t="13385" x="6608763" y="2017713"/>
          <p14:tracePt t="13402" x="6653213" y="2054225"/>
          <p14:tracePt t="13419" x="6697663" y="2054225"/>
          <p14:tracePt t="13436" x="6715125" y="2054225"/>
          <p14:tracePt t="13604" x="6715125" y="2062163"/>
          <p14:tracePt t="13607" x="6697663" y="2081213"/>
          <p14:tracePt t="13609" x="6670675" y="2081213"/>
          <p14:tracePt t="13619" x="6626225" y="2098675"/>
          <p14:tracePt t="13636" x="6572250" y="2098675"/>
          <p14:tracePt t="13654" x="6518275" y="2098675"/>
          <p14:tracePt t="13669" x="6483350" y="2098675"/>
          <p14:tracePt t="13685" x="6465888" y="2098675"/>
          <p14:tracePt t="13702" x="6438900" y="2098675"/>
          <p14:tracePt t="13719" x="6419850" y="2098675"/>
          <p14:tracePt t="13973" x="6419850" y="2089150"/>
          <p14:tracePt t="13975" x="6419850" y="2062163"/>
          <p14:tracePt t="13985" x="6419850" y="2044700"/>
          <p14:tracePt t="13986" x="6419850" y="1990725"/>
          <p14:tracePt t="14003" x="6411913" y="1928813"/>
          <p14:tracePt t="15485" x="0" y="0"/>
        </p14:tracePtLst>
        <p14:tracePtLst>
          <p14:tracePt t="18687" x="1911350" y="3036888"/>
          <p14:tracePt t="18885" x="1911350" y="3044825"/>
          <p14:tracePt t="18890" x="1911350" y="3054350"/>
          <p14:tracePt t="18904" x="1911350" y="3098800"/>
          <p14:tracePt t="18906" x="1911350" y="3125788"/>
          <p14:tracePt t="18937" x="1911350" y="3143250"/>
          <p14:tracePt t="18954" x="1911350" y="3160713"/>
          <p14:tracePt t="18956" x="1911350" y="3205163"/>
          <p14:tracePt t="18974" x="1911350" y="3259138"/>
          <p14:tracePt t="18988" x="1911350" y="3276600"/>
          <p14:tracePt t="19004" x="1911350" y="3295650"/>
          <p14:tracePt t="19090" x="1911350" y="3313113"/>
          <p14:tracePt t="19106" x="1911350" y="3322638"/>
          <p14:tracePt t="19113" x="1911350" y="3340100"/>
          <p14:tracePt t="19121" x="1911350" y="3367088"/>
          <p14:tracePt t="19123" x="1901825" y="3394075"/>
          <p14:tracePt t="19123" x="1901825" y="3402013"/>
          <p14:tracePt t="19138" x="1893888" y="3455988"/>
          <p14:tracePt t="19155" x="1866900" y="3490913"/>
          <p14:tracePt t="19171" x="1839913" y="3554413"/>
          <p14:tracePt t="19188" x="1812925" y="3598863"/>
          <p14:tracePt t="19205" x="1795463" y="3652838"/>
          <p14:tracePt t="19221" x="1776413" y="3670300"/>
          <p14:tracePt t="19238" x="1758950" y="3697288"/>
          <p14:tracePt t="19254" x="1741488" y="3714750"/>
          <p14:tracePt t="19273" x="1741488" y="3732213"/>
          <p14:tracePt t="19288" x="1741488" y="3759200"/>
          <p14:tracePt t="19304" x="1704975" y="3830638"/>
          <p14:tracePt t="19304" x="1704975" y="3840163"/>
          <p14:tracePt t="19323" x="1697038" y="3875088"/>
          <p14:tracePt t="19338" x="1697038" y="3946525"/>
          <p14:tracePt t="19356" x="1679575" y="4010025"/>
          <p14:tracePt t="19372" x="1679575" y="4071938"/>
          <p14:tracePt t="19389" x="1679575" y="4133850"/>
          <p14:tracePt t="19405" x="1679575" y="4179888"/>
          <p14:tracePt t="19422" x="1679575" y="4197350"/>
          <p14:tracePt t="19438" x="1679575" y="4214813"/>
          <p14:tracePt t="19454" x="1679575" y="4251325"/>
          <p14:tracePt t="19471" x="1679575" y="4259263"/>
          <p14:tracePt t="19487" x="1679575" y="4295775"/>
          <p14:tracePt t="19505" x="1679575" y="4340225"/>
          <p14:tracePt t="19524" x="1679575" y="4384675"/>
          <p14:tracePt t="19538" x="1679575" y="4438650"/>
          <p14:tracePt t="19555" x="1679575" y="4473575"/>
          <p14:tracePt t="19572" x="1670050" y="4518025"/>
          <p14:tracePt t="19588" x="1670050" y="4554538"/>
          <p14:tracePt t="19605" x="1670050" y="4581525"/>
          <p14:tracePt t="19622" x="1670050" y="4598988"/>
          <p14:tracePt t="19638" x="1670050" y="4616450"/>
          <p14:tracePt t="19655" x="1670050" y="4643438"/>
          <p14:tracePt t="19672" x="1670050" y="4679950"/>
          <p14:tracePt t="19689" x="1687513" y="4705350"/>
          <p14:tracePt t="19705" x="1704975" y="4759325"/>
          <p14:tracePt t="19722" x="1812925" y="4813300"/>
          <p14:tracePt t="19738" x="1928813" y="4848225"/>
          <p14:tracePt t="19755" x="2044700" y="4857750"/>
          <p14:tracePt t="19755" x="2054225" y="4857750"/>
          <p14:tracePt t="19774" x="2125663" y="4857750"/>
          <p14:tracePt t="19788" x="2259013" y="4857750"/>
          <p14:tracePt t="19806" x="2322513" y="4830763"/>
          <p14:tracePt t="19822" x="2366963" y="4813300"/>
          <p14:tracePt t="19839" x="2428875" y="4803775"/>
          <p14:tracePt t="19856" x="2482850" y="4768850"/>
          <p14:tracePt t="19872" x="2500313" y="4768850"/>
          <p14:tracePt t="19889" x="2509838" y="4741863"/>
          <p14:tracePt t="19905" x="2527300" y="4705350"/>
          <p14:tracePt t="19921" x="2544763" y="4687888"/>
          <p14:tracePt t="19938" x="2544763" y="4652963"/>
          <p14:tracePt t="19955" x="2544763" y="4625975"/>
          <p14:tracePt t="19971" x="2544763" y="4589463"/>
          <p14:tracePt t="19989" x="2536825" y="4572000"/>
          <p14:tracePt t="20005" x="2517775" y="4554538"/>
          <p14:tracePt t="20021" x="2536825" y="4554538"/>
          <p14:tracePt t="20038" x="2438400" y="4510088"/>
          <p14:tracePt t="20056" x="2322513" y="4500563"/>
          <p14:tracePt t="20072" x="2170113" y="4483100"/>
          <p14:tracePt t="20090" x="2089150" y="4473575"/>
          <p14:tracePt t="20105" x="2027238" y="4456113"/>
          <p14:tracePt t="20123" x="1965325" y="4446588"/>
          <p14:tracePt t="20139" x="1911350" y="4446588"/>
          <p14:tracePt t="20155" x="1847850" y="4446588"/>
          <p14:tracePt t="20173" x="1785938" y="4465638"/>
          <p14:tracePt t="20187" x="1714500" y="4491038"/>
          <p14:tracePt t="20204" x="1652588" y="4510088"/>
          <p14:tracePt t="20221" x="1589088" y="4572000"/>
          <p14:tracePt t="20237" x="1517650" y="4589463"/>
          <p14:tracePt t="20254" x="1490663" y="4625975"/>
          <p14:tracePt t="20271" x="1438275" y="4660900"/>
          <p14:tracePt t="20287" x="1419225" y="4687888"/>
          <p14:tracePt t="20304" x="1393825" y="4714875"/>
          <p14:tracePt t="20321" x="1357313" y="4786313"/>
          <p14:tracePt t="20338" x="1357313" y="4830763"/>
          <p14:tracePt t="20354" x="1339850" y="4867275"/>
          <p14:tracePt t="20388" x="1339850" y="4875213"/>
          <p14:tracePt t="20389" x="1339850" y="4884738"/>
          <p14:tracePt t="20461" x="1366838" y="4884738"/>
          <p14:tracePt t="20462" x="1393825" y="4894263"/>
          <p14:tracePt t="20465" x="1419225" y="4919663"/>
          <p14:tracePt t="20472" x="1517650" y="4938713"/>
          <p14:tracePt t="20490" x="1589088" y="4938713"/>
          <p14:tracePt t="20506" x="1652588" y="4919663"/>
          <p14:tracePt t="20522" x="1697038" y="4884738"/>
          <p14:tracePt t="20539" x="1714500" y="4884738"/>
          <p14:tracePt t="20555" x="1731963" y="4875213"/>
          <p14:tracePt t="20572" x="1731963" y="4857750"/>
          <p14:tracePt t="20588" x="1731963" y="4840288"/>
          <p14:tracePt t="20605" x="1731963" y="4803775"/>
          <p14:tracePt t="20623" x="1731963" y="4795838"/>
          <p14:tracePt t="20639" x="1731963" y="4741863"/>
          <p14:tracePt t="20656" x="1731963" y="4714875"/>
          <p14:tracePt t="20671" x="1731963" y="4687888"/>
          <p14:tracePt t="20689" x="1731963" y="4660900"/>
          <p14:tracePt t="20733" x="1731963" y="4652963"/>
          <p14:tracePt t="20932" x="1731963" y="4633913"/>
          <p14:tracePt t="20956" x="1731963" y="4616450"/>
          <p14:tracePt t="20957" x="1731963" y="4598988"/>
          <p14:tracePt t="20967" x="1731963" y="4581525"/>
          <p14:tracePt t="20972" x="1731963" y="4554538"/>
          <p14:tracePt t="20990" x="1731963" y="4537075"/>
          <p14:tracePt t="21023" x="1731963" y="4518025"/>
          <p14:tracePt t="21352" x="1731963" y="4510088"/>
          <p14:tracePt t="21362" x="1731963" y="4446588"/>
          <p14:tracePt t="21364" x="1741488" y="4419600"/>
          <p14:tracePt t="21372" x="1768475" y="4357688"/>
          <p14:tracePt t="21390" x="1768475" y="4313238"/>
          <p14:tracePt t="21406" x="1812925" y="4241800"/>
          <p14:tracePt t="21422" x="1839913" y="4179888"/>
          <p14:tracePt t="21440" x="1857375" y="4133850"/>
          <p14:tracePt t="21455" x="1874838" y="4081463"/>
          <p14:tracePt t="21455" x="1874838" y="4071938"/>
          <p14:tracePt t="21489" x="1911350" y="4010025"/>
          <p14:tracePt t="21491" x="1919288" y="3983038"/>
          <p14:tracePt t="21506" x="1955800" y="3929063"/>
          <p14:tracePt t="21523" x="1973263" y="3902075"/>
          <p14:tracePt t="21539" x="1990725" y="3894138"/>
          <p14:tracePt t="21556" x="1990725" y="3884613"/>
          <p14:tracePt t="21595" x="1990725" y="3867150"/>
          <p14:tracePt t="21618" x="1990725" y="3857625"/>
          <p14:tracePt t="21620" x="1990725" y="3848100"/>
          <p14:tracePt t="21641" x="1990725" y="3840163"/>
          <p14:tracePt t="21642" x="1990725" y="3830638"/>
          <p14:tracePt t="21831" x="1990725" y="3813175"/>
          <p14:tracePt t="21844" x="1990725" y="3803650"/>
          <p14:tracePt t="21854" x="1990725" y="3786188"/>
          <p14:tracePt t="21858" x="1990725" y="3768725"/>
          <p14:tracePt t="21861" x="1990725" y="3751263"/>
          <p14:tracePt t="21873" x="1990725" y="3741738"/>
          <p14:tracePt t="21889" x="1990725" y="3724275"/>
          <p14:tracePt t="21906" x="1990725" y="3705225"/>
          <p14:tracePt t="21949" x="1982788" y="3705225"/>
          <p14:tracePt t="21951" x="1965325" y="3705225"/>
          <p14:tracePt t="21956" x="1901825" y="3732213"/>
          <p14:tracePt t="21956" x="1901825" y="3741738"/>
          <p14:tracePt t="21972" x="1866900" y="3786188"/>
          <p14:tracePt t="21989" x="1830388" y="3822700"/>
          <p14:tracePt t="22023" x="1830388" y="3830638"/>
          <p14:tracePt t="22175" x="1830388" y="3813175"/>
          <p14:tracePt t="22178" x="1830388" y="3795713"/>
          <p14:tracePt t="22181" x="1830388" y="3776663"/>
          <p14:tracePt t="22188" x="1830388" y="3732213"/>
          <p14:tracePt t="22205" x="1830388" y="3670300"/>
          <p14:tracePt t="22222" x="1830388" y="3625850"/>
          <p14:tracePt t="22239" x="1830388" y="3571875"/>
          <p14:tracePt t="22255" x="1830388" y="3517900"/>
          <p14:tracePt t="22272" x="1822450" y="3473450"/>
          <p14:tracePt t="22272" x="1822450" y="3455988"/>
          <p14:tracePt t="22291" x="1822450" y="3411538"/>
          <p14:tracePt t="22306" x="1803400" y="3357563"/>
          <p14:tracePt t="22323" x="1803400" y="3340100"/>
          <p14:tracePt t="22340" x="1803400" y="3330575"/>
          <p14:tracePt t="22609" x="1768475" y="3330575"/>
          <p14:tracePt t="22613" x="1751013" y="3330575"/>
          <p14:tracePt t="22622" x="1731963" y="3330575"/>
          <p14:tracePt t="22837" x="1714500" y="3330575"/>
          <p14:tracePt t="23033" x="1714500" y="3313113"/>
          <p14:tracePt t="23057" x="1714500" y="3286125"/>
          <p14:tracePt t="23059" x="1714500" y="3251200"/>
          <p14:tracePt t="23063" x="1714500" y="3205163"/>
          <p14:tracePt t="23073" x="1714500" y="3143250"/>
          <p14:tracePt t="23090" x="1714500" y="3081338"/>
          <p14:tracePt t="23106" x="1714500" y="3044825"/>
          <p14:tracePt t="23123" x="1714500" y="3009900"/>
          <p14:tracePt t="23140" x="1714500" y="3000375"/>
          <p14:tracePt t="23196" x="1714500" y="2982913"/>
          <p14:tracePt t="23208" x="1714500" y="2965450"/>
          <p14:tracePt t="23212" x="1714500" y="2946400"/>
          <p14:tracePt t="23223" x="1714500" y="2919413"/>
          <p14:tracePt t="23240" x="1714500" y="2884488"/>
          <p14:tracePt t="23277" x="1714500" y="2867025"/>
          <p14:tracePt t="23300" x="1714500" y="2857500"/>
          <p14:tracePt t="23325" x="1714500" y="2840038"/>
          <p14:tracePt t="23360" x="1714500" y="2822575"/>
          <p14:tracePt t="23368" x="1714500" y="2803525"/>
          <p14:tracePt t="23379" x="1714500" y="2786063"/>
          <p14:tracePt t="23390" x="1714500" y="2724150"/>
          <p14:tracePt t="23392" x="1741488" y="2670175"/>
          <p14:tracePt t="23406" x="1768475" y="2608263"/>
          <p14:tracePt t="23423" x="1785938" y="2544763"/>
          <p14:tracePt t="23440" x="1803400" y="2509838"/>
          <p14:tracePt t="23457" x="1803400" y="2490788"/>
          <p14:tracePt t="24285" x="1803400" y="2527300"/>
          <p14:tracePt t="24288" x="1803400" y="2598738"/>
          <p14:tracePt t="24296" x="1776413" y="2705100"/>
          <p14:tracePt t="24307" x="1731963" y="2822575"/>
          <p14:tracePt t="24324" x="1731963" y="2901950"/>
          <p14:tracePt t="24341" x="1724025" y="2965450"/>
          <p14:tracePt t="24361" x="1724025" y="2982913"/>
          <p14:tracePt t="24405" x="1724025" y="3000375"/>
          <p14:tracePt t="24419" x="1724025" y="3009900"/>
          <p14:tracePt t="24604" x="1724025" y="3027363"/>
          <p14:tracePt t="24614" x="1724025" y="3054350"/>
          <p14:tracePt t="24618" x="1724025" y="3089275"/>
          <p14:tracePt t="24624" x="1758950" y="3170238"/>
          <p14:tracePt t="24642" x="1785938" y="3232150"/>
          <p14:tracePt t="24657" x="1803400" y="3276600"/>
          <p14:tracePt t="24674" x="1803400" y="3313113"/>
          <p14:tracePt t="24711" x="1803400" y="3322638"/>
          <p14:tracePt t="24748" x="1803400" y="3340100"/>
          <p14:tracePt t="24755" x="1822450" y="3340100"/>
          <p14:tracePt t="24765" x="1822450" y="3357563"/>
          <p14:tracePt t="24981" x="1822450" y="3330575"/>
          <p14:tracePt t="24984" x="1822450" y="3322638"/>
          <p14:tracePt t="24986" x="1822450" y="3295650"/>
          <p14:tracePt t="24993" x="1822450" y="3251200"/>
          <p14:tracePt t="25008" x="1822450" y="3205163"/>
          <p14:tracePt t="25024" x="1822450" y="3187700"/>
          <p14:tracePt t="25042" x="1822450" y="3170238"/>
          <p14:tracePt t="25076" x="1822450" y="3152775"/>
          <p14:tracePt t="25095" x="1822450" y="3143250"/>
          <p14:tracePt t="25155" x="1822450" y="3125788"/>
          <p14:tracePt t="25167" x="1822450" y="3108325"/>
          <p14:tracePt t="25179" x="1822450" y="3089275"/>
          <p14:tracePt t="25181" x="1822450" y="3062288"/>
          <p14:tracePt t="25191" x="1822450" y="3009900"/>
          <p14:tracePt t="25208" x="1822450" y="2946400"/>
          <p14:tracePt t="25225" x="1822450" y="2874963"/>
          <p14:tracePt t="25242" x="1822450" y="2803525"/>
          <p14:tracePt t="25259" x="1822450" y="2759075"/>
          <p14:tracePt t="25276" x="1822450" y="2714625"/>
          <p14:tracePt t="25276" x="1822450" y="2705100"/>
          <p14:tracePt t="25293" x="1830388" y="2643188"/>
          <p14:tracePt t="25309" x="1839913" y="2598738"/>
          <p14:tracePt t="25326" x="1839913" y="2544763"/>
          <p14:tracePt t="25341" x="1857375" y="2517775"/>
          <p14:tracePt t="25358" x="1857375" y="2500313"/>
          <p14:tracePt t="25913" x="1857375" y="2517775"/>
          <p14:tracePt t="25918" x="1857375" y="2562225"/>
          <p14:tracePt t="25922" x="1857375" y="2608263"/>
          <p14:tracePt t="25925" x="1857375" y="2705100"/>
          <p14:tracePt t="25925" x="1857375" y="2714625"/>
          <p14:tracePt t="25943" x="1857375" y="2813050"/>
          <p14:tracePt t="25958" x="1857375" y="2919413"/>
          <p14:tracePt t="25958" x="1857375" y="2928938"/>
          <p14:tracePt t="25977" x="1857375" y="2973388"/>
          <p14:tracePt t="25992" x="1857375" y="3044825"/>
          <p14:tracePt t="26009" x="1857375" y="3116263"/>
          <p14:tracePt t="26026" x="1857375" y="3160713"/>
          <p14:tracePt t="26042" x="1847850" y="3214688"/>
          <p14:tracePt t="26059" x="1847850" y="3276600"/>
          <p14:tracePt t="26076" x="1847850" y="3322638"/>
          <p14:tracePt t="26092" x="1847850" y="3394075"/>
          <p14:tracePt t="26110" x="1839913" y="3465513"/>
          <p14:tracePt t="26126" x="1812925" y="3544888"/>
          <p14:tracePt t="26143" x="1795463" y="3589338"/>
          <p14:tracePt t="26159" x="1795463" y="3625850"/>
          <p14:tracePt t="26176" x="1795463" y="3643313"/>
          <p14:tracePt t="26192" x="1795463" y="3660775"/>
          <p14:tracePt t="26234" x="1795463" y="3679825"/>
          <p14:tracePt t="26803" x="1795463" y="3670300"/>
          <p14:tracePt t="26824" x="1795463" y="3589338"/>
          <p14:tracePt t="26832" x="1795463" y="3562350"/>
          <p14:tracePt t="26843" x="1812925" y="3517900"/>
          <p14:tracePt t="26859" x="1812925" y="3482975"/>
          <p14:tracePt t="26877" x="1812925" y="3455988"/>
          <p14:tracePt t="26924" x="1812925" y="3438525"/>
          <p14:tracePt t="27687" x="1812925" y="3429000"/>
          <p14:tracePt t="27699" x="1812925" y="3411538"/>
          <p14:tracePt t="27708" x="1812925" y="3375025"/>
          <p14:tracePt t="27718" x="1812925" y="3340100"/>
          <p14:tracePt t="27726" x="1812925" y="3251200"/>
          <p14:tracePt t="27743" x="1812925" y="3179763"/>
          <p14:tracePt t="27743" x="1812925" y="3152775"/>
          <p14:tracePt t="27762" x="1812925" y="3116263"/>
          <p14:tracePt t="27776" x="1812925" y="3089275"/>
          <p14:tracePt t="27792" x="1812925" y="3036888"/>
          <p14:tracePt t="28167" x="1812925" y="3054350"/>
          <p14:tracePt t="28173" x="1812925" y="3089275"/>
          <p14:tracePt t="28174" x="1812925" y="3125788"/>
          <p14:tracePt t="28193" x="1812925" y="3205163"/>
          <p14:tracePt t="28196" x="1812925" y="3286125"/>
          <p14:tracePt t="28210" x="1812925" y="3357563"/>
          <p14:tracePt t="28227" x="1812925" y="3438525"/>
          <p14:tracePt t="28244" x="1812925" y="3490913"/>
          <p14:tracePt t="28260" x="1812925" y="3509963"/>
          <p14:tracePt t="28801" x="1812925" y="3500438"/>
          <p14:tracePt t="28806" x="1822450" y="3490913"/>
          <p14:tracePt t="28808" x="1839913" y="3455988"/>
          <p14:tracePt t="28816" x="1874838" y="3429000"/>
          <p14:tracePt t="28827" x="1911350" y="3394075"/>
          <p14:tracePt t="28844" x="1946275" y="3357563"/>
          <p14:tracePt t="28861" x="1973263" y="3322638"/>
          <p14:tracePt t="28877" x="1990725" y="3322638"/>
          <p14:tracePt t="28974" x="2009775" y="3322638"/>
          <p14:tracePt t="29127" x="1965325" y="3322638"/>
          <p14:tracePt t="29137" x="1946275" y="3322638"/>
          <p14:tracePt t="29139" x="1928813" y="3322638"/>
          <p14:tracePt t="29144" x="1857375" y="3322638"/>
          <p14:tracePt t="29160" x="1768475" y="3340100"/>
          <p14:tracePt t="29177" x="1704975" y="3357563"/>
          <p14:tracePt t="29177" x="1704975" y="3367088"/>
          <p14:tracePt t="29195" x="1670050" y="3367088"/>
          <p14:tracePt t="29210" x="1652588" y="3367088"/>
          <p14:tracePt t="29227" x="1625600" y="3367088"/>
          <p14:tracePt t="29244" x="1608138" y="3367088"/>
          <p14:tracePt t="29260" x="1581150" y="3367088"/>
          <p14:tracePt t="29277" x="1517650" y="3367088"/>
          <p14:tracePt t="29294" x="1446213" y="3367088"/>
          <p14:tracePt t="29310" x="1393825" y="3367088"/>
          <p14:tracePt t="29326" x="1347788" y="3367088"/>
          <p14:tracePt t="29344" x="1330325" y="3384550"/>
          <p14:tracePt t="29360" x="1312863" y="3384550"/>
          <p14:tracePt t="29405" x="1303338" y="3384550"/>
          <p14:tracePt t="29408" x="1295400" y="3384550"/>
          <p14:tracePt t="29421" x="1295400" y="3394075"/>
          <p14:tracePt t="29522" x="1295400" y="3411538"/>
          <p14:tracePt t="29534" x="1295400" y="3429000"/>
          <p14:tracePt t="29536" x="1295400" y="3446463"/>
          <p14:tracePt t="29545" x="1295400" y="3527425"/>
          <p14:tracePt t="29560" x="1322388" y="3598863"/>
          <p14:tracePt t="29577" x="1322388" y="3652838"/>
          <p14:tracePt t="29594" x="1339850" y="3670300"/>
          <p14:tracePt t="29610" x="1357313" y="3697288"/>
          <p14:tracePt t="29627" x="1374775" y="3714750"/>
          <p14:tracePt t="29643" x="1384300" y="3732213"/>
          <p14:tracePt t="29660" x="1446213" y="3759200"/>
          <p14:tracePt t="29677" x="1465263" y="3776663"/>
          <p14:tracePt t="29694" x="1465263" y="3795713"/>
          <p14:tracePt t="29711" x="1517650" y="3813175"/>
          <p14:tracePt t="29746" x="1536700" y="3813175"/>
          <p14:tracePt t="29748" x="1544638" y="3813175"/>
          <p14:tracePt t="29760" x="1562100" y="3813175"/>
          <p14:tracePt t="29776" x="1581150" y="3813175"/>
          <p14:tracePt t="29794" x="1616075" y="3830638"/>
          <p14:tracePt t="29811" x="1625600" y="3848100"/>
          <p14:tracePt t="29827" x="1660525" y="3867150"/>
          <p14:tracePt t="29844" x="1704975" y="3867150"/>
          <p14:tracePt t="29861" x="1758950" y="3857625"/>
          <p14:tracePt t="29878" x="1812925" y="3857625"/>
          <p14:tracePt t="29894" x="1866900" y="3857625"/>
          <p14:tracePt t="29911" x="1919288" y="3840163"/>
          <p14:tracePt t="29927" x="1955800" y="3840163"/>
          <p14:tracePt t="29945" x="2017713" y="3840163"/>
          <p14:tracePt t="29961" x="2036763" y="3840163"/>
          <p14:tracePt t="29977" x="2081213" y="3840163"/>
          <p14:tracePt t="29995" x="2125663" y="3822700"/>
          <p14:tracePt t="30010" x="2170113" y="3822700"/>
          <p14:tracePt t="30027" x="2197100" y="3803650"/>
          <p14:tracePt t="30044" x="2232025" y="3786188"/>
          <p14:tracePt t="30061" x="2259013" y="3768725"/>
          <p14:tracePt t="30061" x="2268538" y="3768725"/>
          <p14:tracePt t="30079" x="2295525" y="3768725"/>
          <p14:tracePt t="30093" x="2347913" y="3759200"/>
          <p14:tracePt t="30111" x="2374900" y="3741738"/>
          <p14:tracePt t="30127" x="2411413" y="3705225"/>
          <p14:tracePt t="30144" x="2428875" y="3705225"/>
          <p14:tracePt t="30160" x="2428875" y="3687763"/>
          <p14:tracePt t="30249" x="2428875" y="3670300"/>
          <p14:tracePt t="30268" x="2428875" y="3660775"/>
          <p14:tracePt t="30275" x="2428875" y="3643313"/>
          <p14:tracePt t="30282" x="2428875" y="3616325"/>
          <p14:tracePt t="30293" x="2366963" y="3544888"/>
          <p14:tracePt t="30310" x="2330450" y="3527425"/>
          <p14:tracePt t="30327" x="2303463" y="3509963"/>
          <p14:tracePt t="30344" x="2259013" y="3509963"/>
          <p14:tracePt t="30361" x="2214563" y="3509963"/>
          <p14:tracePt t="30377" x="2152650" y="3509963"/>
          <p14:tracePt t="30395" x="2089150" y="3509963"/>
          <p14:tracePt t="30411" x="2054225" y="3509963"/>
          <p14:tracePt t="30427" x="2017713" y="3509963"/>
          <p14:tracePt t="30444" x="2009775" y="3509963"/>
          <p14:tracePt t="30460" x="1990725" y="3509963"/>
          <p14:tracePt t="30600" x="1973263" y="3509963"/>
          <p14:tracePt t="30607" x="1965325" y="3509963"/>
          <p14:tracePt t="30609" x="1946275" y="3509963"/>
          <p14:tracePt t="30627" x="1928813" y="3509963"/>
          <p14:tracePt t="30629" x="1911350" y="3509963"/>
          <p14:tracePt t="30644" x="1901825" y="3509963"/>
          <p14:tracePt t="30661" x="1884363" y="3509963"/>
          <p14:tracePt t="30678" x="1866900" y="3509963"/>
          <p14:tracePt t="30694" x="1830388" y="3509963"/>
          <p14:tracePt t="30739" x="1822450" y="3509963"/>
          <p14:tracePt t="30788" x="1803400" y="3509963"/>
          <p14:tracePt t="30799" x="1785938" y="3509963"/>
          <p14:tracePt t="30802" x="1776413" y="3509963"/>
          <p14:tracePt t="30811" x="1768475" y="3509963"/>
          <p14:tracePt t="30827" x="1758950" y="3509963"/>
          <p14:tracePt t="30844" x="1741488" y="3509963"/>
          <p14:tracePt t="30880" x="1724025" y="3509963"/>
          <p14:tracePt t="30880" x="1724025" y="3517900"/>
          <p14:tracePt t="30927" x="1714500" y="3527425"/>
          <p14:tracePt t="30932" x="1704975" y="3536950"/>
          <p14:tracePt t="30951" x="1697038" y="3544888"/>
          <p14:tracePt t="30954" x="1687513" y="3554413"/>
          <p14:tracePt t="30967" x="1670050" y="3571875"/>
          <p14:tracePt t="30995" x="1660525" y="3581400"/>
          <p14:tracePt t="31019" x="1643063" y="3598863"/>
          <p14:tracePt t="31044" x="1643063" y="3608388"/>
          <p14:tracePt t="31045" x="1643063" y="3616325"/>
          <p14:tracePt t="31067" x="1643063" y="3625850"/>
          <p14:tracePt t="31069" x="1643063" y="3633788"/>
          <p14:tracePt t="31086" x="1625600" y="3652838"/>
          <p14:tracePt t="31094" x="1625600" y="3679825"/>
          <p14:tracePt t="31110" x="1608138" y="3697288"/>
          <p14:tracePt t="31127" x="1589088" y="3714750"/>
          <p14:tracePt t="31144" x="1589088" y="3732213"/>
          <p14:tracePt t="31184" x="1571625" y="3751263"/>
          <p14:tracePt t="31255" x="1589088" y="3751263"/>
          <p14:tracePt t="31259" x="1625600" y="3759200"/>
          <p14:tracePt t="31261" x="1751013" y="3786188"/>
          <p14:tracePt t="31278" x="1830388" y="3786188"/>
          <p14:tracePt t="31278" x="1839913" y="3786188"/>
          <p14:tracePt t="31295" x="1911350" y="3786188"/>
          <p14:tracePt t="31311" x="1955800" y="3786188"/>
          <p14:tracePt t="31328" x="1982788" y="3786188"/>
          <p14:tracePt t="31345" x="2017713" y="3786188"/>
          <p14:tracePt t="31361" x="2044700" y="3786188"/>
          <p14:tracePt t="31398" x="2062163" y="3786188"/>
          <p14:tracePt t="31411" x="2098675" y="3759200"/>
          <p14:tracePt t="31427" x="2143125" y="3732213"/>
          <p14:tracePt t="31429" x="2197100" y="3705225"/>
          <p14:tracePt t="31445" x="2259013" y="3660775"/>
          <p14:tracePt t="31445" x="2268538" y="3660775"/>
          <p14:tracePt t="31463" x="2312988" y="3633788"/>
          <p14:tracePt t="31477" x="2357438" y="3608388"/>
          <p14:tracePt t="31496" x="2384425" y="3581400"/>
          <p14:tracePt t="31511" x="2393950" y="3581400"/>
          <p14:tracePt t="31528" x="2393950" y="3562350"/>
          <p14:tracePt t="31563" x="2411413" y="3562350"/>
          <p14:tracePt t="31564" x="2411413" y="3554413"/>
          <p14:tracePt t="31657" x="2401888" y="3554413"/>
          <p14:tracePt t="31659" x="2384425" y="3554413"/>
          <p14:tracePt t="31661" x="2312988" y="3517900"/>
          <p14:tracePt t="31677" x="2232025" y="3490913"/>
          <p14:tracePt t="31679" x="2179638" y="3490913"/>
          <p14:tracePt t="31694" x="2108200" y="3465513"/>
          <p14:tracePt t="31713" x="2062163" y="3446463"/>
          <p14:tracePt t="31727" x="2009775" y="3446463"/>
          <p14:tracePt t="31745" x="1965325" y="3446463"/>
          <p14:tracePt t="31761" x="1884363" y="3446463"/>
          <p14:tracePt t="31778" x="1830388" y="3446463"/>
          <p14:tracePt t="31794" x="1776413" y="3446463"/>
          <p14:tracePt t="31812" x="1751013" y="3446463"/>
          <p14:tracePt t="31828" x="1714500" y="3446463"/>
          <p14:tracePt t="31844" x="1670050" y="3446463"/>
          <p14:tracePt t="31861" x="1633538" y="3446463"/>
          <p14:tracePt t="31879" x="1608138" y="3446463"/>
          <p14:tracePt t="31895" x="1562100" y="3455988"/>
          <p14:tracePt t="31895" x="1554163" y="3455988"/>
          <p14:tracePt t="31913" x="1544638" y="3455988"/>
          <p14:tracePt t="31928" x="1490663" y="3473450"/>
          <p14:tracePt t="31945" x="1473200" y="3473450"/>
          <p14:tracePt t="31961" x="1465263" y="3473450"/>
          <p14:tracePt t="31978" x="1446213" y="3473450"/>
          <p14:tracePt t="32102" x="1438275" y="3482975"/>
          <p14:tracePt t="32103" x="1428750" y="3490913"/>
          <p14:tracePt t="32125" x="1419225" y="3500438"/>
          <p14:tracePt t="32127" x="1411288" y="3500438"/>
          <p14:tracePt t="32137" x="1411288" y="3517900"/>
          <p14:tracePt t="32146" x="1393825" y="3517900"/>
          <p14:tracePt t="32161" x="1393825" y="3536950"/>
          <p14:tracePt t="32314" x="1411288" y="3544888"/>
          <p14:tracePt t="32316" x="1419225" y="3562350"/>
          <p14:tracePt t="32318" x="1482725" y="3589338"/>
          <p14:tracePt t="32328" x="1571625" y="3616325"/>
          <p14:tracePt t="32345" x="1616075" y="3633788"/>
          <p14:tracePt t="32362" x="1625600" y="3652838"/>
          <p14:tracePt t="32379" x="1643063" y="3652838"/>
          <p14:tracePt t="32394" x="1679575" y="3652838"/>
          <p14:tracePt t="32411" x="1704975" y="3652838"/>
          <p14:tracePt t="32427" x="1741488" y="3652838"/>
          <p14:tracePt t="32444" x="1785938" y="3643313"/>
          <p14:tracePt t="32461" x="1812925" y="3633788"/>
          <p14:tracePt t="32478" x="1822450" y="3616325"/>
          <p14:tracePt t="32517" x="1822450" y="3608388"/>
          <p14:tracePt t="32519" x="1822450" y="3598863"/>
          <p14:tracePt t="32610" x="1822450" y="3581400"/>
          <p14:tracePt t="32622" x="1839913" y="3562350"/>
          <p14:tracePt t="32629" x="1847850" y="3562350"/>
          <p14:tracePt t="32631" x="1866900" y="3536950"/>
          <p14:tracePt t="32644" x="1919288" y="3490913"/>
          <p14:tracePt t="32662" x="1938338" y="3455988"/>
          <p14:tracePt t="32679" x="1955800" y="3438525"/>
          <p14:tracePt t="32696" x="1990725" y="3411538"/>
          <p14:tracePt t="32711" x="2009775" y="3394075"/>
          <p14:tracePt t="32728" x="2027238" y="3357563"/>
          <p14:tracePt t="32744" x="2044700" y="3357563"/>
          <p14:tracePt t="32925" x="2036763" y="3357563"/>
          <p14:tracePt t="32972" x="2027238" y="3357563"/>
          <p14:tracePt t="32974" x="2017713" y="3357563"/>
          <p14:tracePt t="33016" x="2009775" y="3357563"/>
          <p14:tracePt t="33436" x="2009775" y="3348038"/>
          <p14:tracePt t="33438" x="2009775" y="3340100"/>
          <p14:tracePt t="33459" x="2009775" y="3330575"/>
          <p14:tracePt t="33469" x="2009775" y="3313113"/>
          <p14:tracePt t="33477" x="2009775" y="3286125"/>
          <p14:tracePt t="33485" x="2009775" y="3268663"/>
          <p14:tracePt t="33496" x="2009775" y="3232150"/>
          <p14:tracePt t="33511" x="2009775" y="3214688"/>
          <p14:tracePt t="33529" x="2009775" y="3197225"/>
          <p14:tracePt t="33545" x="2009775" y="3187700"/>
          <p14:tracePt t="33562" x="2009775" y="3170238"/>
          <p14:tracePt t="33598" x="2027238" y="3160713"/>
          <p14:tracePt t="33611" x="2027238" y="3133725"/>
          <p14:tracePt t="33613" x="2027238" y="3116263"/>
          <p14:tracePt t="33629" x="2027238" y="3108325"/>
          <p14:tracePt t="33646" x="2027238" y="3089275"/>
          <p14:tracePt t="34608" x="2027238" y="3125788"/>
          <p14:tracePt t="34610" x="2027238" y="3170238"/>
          <p14:tracePt t="34610" x="2027238" y="3187700"/>
          <p14:tracePt t="34629" x="2027238" y="3276600"/>
          <p14:tracePt t="34646" x="2044700" y="3446463"/>
          <p14:tracePt t="34648" x="2071688" y="3571875"/>
          <p14:tracePt t="34648" x="2071688" y="3581400"/>
          <p14:tracePt t="34665" x="2071688" y="3652838"/>
          <p14:tracePt t="34679" x="2071688" y="3679825"/>
          <p14:tracePt t="34846" x="2071688" y="3687763"/>
          <p14:tracePt t="34848" x="2071688" y="3697288"/>
          <p14:tracePt t="34854" x="2071688" y="3724275"/>
          <p14:tracePt t="34862" x="2071688" y="3776663"/>
          <p14:tracePt t="34862" x="2071688" y="3786188"/>
          <p14:tracePt t="34895" x="2054225" y="3848100"/>
          <p14:tracePt t="34897" x="2036763" y="3929063"/>
          <p14:tracePt t="34914" x="2009775" y="4000500"/>
          <p14:tracePt t="34929" x="1965325" y="4143375"/>
          <p14:tracePt t="34947" x="1928813" y="4214813"/>
          <p14:tracePt t="34963" x="1893888" y="4286250"/>
          <p14:tracePt t="34979" x="1847850" y="4340225"/>
          <p14:tracePt t="34979" x="1847850" y="4348163"/>
          <p14:tracePt t="34997" x="1847850" y="4375150"/>
          <p14:tracePt t="35013" x="1812925" y="4419600"/>
          <p14:tracePt t="35030" x="1803400" y="4465638"/>
          <p14:tracePt t="35046" x="1768475" y="4527550"/>
          <p14:tracePt t="35063" x="1741488" y="4562475"/>
          <p14:tracePt t="35079" x="1724025" y="4616450"/>
          <p14:tracePt t="35096" x="1714500" y="4652963"/>
          <p14:tracePt t="35114" x="1714500" y="4679950"/>
          <p14:tracePt t="35129" x="1697038" y="4697413"/>
          <p14:tracePt t="35146" x="1679575" y="4705350"/>
          <p14:tracePt t="35163" x="1679575" y="4724400"/>
          <p14:tracePt t="36768" x="1679575" y="4714875"/>
          <p14:tracePt t="36778" x="1679575" y="4705350"/>
          <p14:tracePt t="36791" x="1679575" y="4687888"/>
          <p14:tracePt t="36794" x="1679575" y="4652963"/>
          <p14:tracePt t="36800" x="1679575" y="4643438"/>
          <p14:tracePt t="36812" x="1679575" y="4589463"/>
          <p14:tracePt t="36830" x="1679575" y="4537075"/>
          <p14:tracePt t="36846" x="1679575" y="4518025"/>
          <p14:tracePt t="36891" x="1679575" y="4500563"/>
          <p14:tracePt t="36950" x="1679575" y="4491038"/>
          <p14:tracePt t="36952" x="1679575" y="4483100"/>
          <p14:tracePt t="36968" x="1679575" y="4465638"/>
          <p14:tracePt t="36978" x="1679575" y="4456113"/>
          <p14:tracePt t="36979" x="1679575" y="4419600"/>
          <p14:tracePt t="36995" x="1679575" y="4375150"/>
          <p14:tracePt t="37012" x="1679575" y="4340225"/>
          <p14:tracePt t="37028" x="1679575" y="4303713"/>
          <p14:tracePt t="37045" x="1679575" y="4295775"/>
          <p14:tracePt t="37061" x="1679575" y="4259263"/>
          <p14:tracePt t="37078" x="1679575" y="4232275"/>
          <p14:tracePt t="37095" x="1679575" y="4214813"/>
          <p14:tracePt t="37111" x="1679575" y="4197350"/>
          <p14:tracePt t="37129" x="1679575" y="4179888"/>
          <p14:tracePt t="37145" x="1679575" y="4160838"/>
          <p14:tracePt t="37161" x="1679575" y="4133850"/>
          <p14:tracePt t="37178" x="1679575" y="4098925"/>
          <p14:tracePt t="37194" x="1679575" y="4054475"/>
          <p14:tracePt t="37212" x="1679575" y="4010025"/>
          <p14:tracePt t="37246" x="1679575" y="3990975"/>
          <p14:tracePt t="37246" x="1679575" y="3973513"/>
          <p14:tracePt t="37262" x="1679575" y="3946525"/>
          <p14:tracePt t="37279" x="1679575" y="3929063"/>
          <p14:tracePt t="37296" x="1687513" y="3884613"/>
          <p14:tracePt t="37313" x="1687513" y="3848100"/>
          <p14:tracePt t="37330" x="1704975" y="3813175"/>
          <p14:tracePt t="37347" x="1704975" y="3803650"/>
          <p14:tracePt t="37363" x="1704975" y="3768725"/>
          <p14:tracePt t="37379" x="1714500" y="3751263"/>
          <p14:tracePt t="37396" x="1731963" y="3714750"/>
          <p14:tracePt t="37413" x="1731963" y="3687763"/>
          <p14:tracePt t="37454" x="1731963" y="3670300"/>
          <p14:tracePt t="37465" x="1731963" y="3652838"/>
          <p14:tracePt t="37467" x="1731963" y="3643313"/>
          <p14:tracePt t="37502" x="1731963" y="3625850"/>
          <p14:tracePt t="37513" x="1731963" y="3616325"/>
          <p14:tracePt t="37514" x="1751013" y="3581400"/>
          <p14:tracePt t="37529" x="1751013" y="3544888"/>
          <p14:tracePt t="37546" x="1751013" y="3527425"/>
          <p14:tracePt t="37562" x="1768475" y="3490913"/>
          <p14:tracePt t="37579" x="1785938" y="3465513"/>
          <p14:tracePt t="41864" x="1785938" y="3446463"/>
          <p14:tracePt t="41866" x="1785938" y="3429000"/>
          <p14:tracePt t="41916" x="1785938" y="3419475"/>
          <p14:tracePt t="41918" x="1785938" y="3411538"/>
          <p14:tracePt t="42152" x="1785938" y="3402013"/>
          <p14:tracePt t="42159" x="1785938" y="3384550"/>
          <p14:tracePt t="42163" x="1785938" y="3357563"/>
          <p14:tracePt t="42172" x="1785938" y="3340100"/>
          <p14:tracePt t="42182" x="1785938" y="3286125"/>
          <p14:tracePt t="42199" x="1785938" y="3224213"/>
          <p14:tracePt t="42216" x="1785938" y="3187700"/>
          <p14:tracePt t="42231" x="1785938" y="3160713"/>
          <p14:tracePt t="42248" x="1785938" y="3133725"/>
          <p14:tracePt t="42670" x="1785938" y="3125788"/>
          <p14:tracePt t="42673" x="1785938" y="3108325"/>
          <p14:tracePt t="42675" x="1785938" y="3098800"/>
          <p14:tracePt t="42683" x="1785938" y="3071813"/>
          <p14:tracePt t="42698" x="1785938" y="3054350"/>
          <p14:tracePt t="43212" x="1768475" y="3054350"/>
          <p14:tracePt t="43215" x="1714500" y="3054350"/>
          <p14:tracePt t="43222" x="1670050" y="3054350"/>
          <p14:tracePt t="43233" x="1608138" y="3062288"/>
          <p14:tracePt t="43249" x="1527175" y="3062288"/>
          <p14:tracePt t="43267" x="1455738" y="3081338"/>
          <p14:tracePt t="43282" x="1419225" y="3081338"/>
          <p14:tracePt t="43410" x="1411288" y="3081338"/>
          <p14:tracePt t="43421" x="1393825" y="3081338"/>
          <p14:tracePt t="43433" x="1374775" y="3081338"/>
          <p14:tracePt t="43772" x="1384300" y="3081338"/>
          <p14:tracePt t="43793" x="1401763" y="3081338"/>
          <p14:tracePt t="43797" x="1428750" y="3081338"/>
          <p14:tracePt t="43816" x="1455738" y="3071813"/>
          <p14:tracePt t="43818" x="1490663" y="3071813"/>
          <p14:tracePt t="43833" x="1527175" y="3071813"/>
          <p14:tracePt t="43849" x="1554163" y="3071813"/>
          <p14:tracePt t="43865" x="1571625" y="3071813"/>
          <p14:tracePt t="43883" x="1608138" y="3071813"/>
          <p14:tracePt t="43898" x="1643063" y="3071813"/>
          <p14:tracePt t="43916" x="1670050" y="3071813"/>
          <p14:tracePt t="43933" x="1724025" y="3054350"/>
          <p14:tracePt t="43950" x="1768475" y="3054350"/>
          <p14:tracePt t="43966" x="1812925" y="3054350"/>
          <p14:tracePt t="43983" x="1839913" y="3054350"/>
          <p14:tracePt t="44000" x="1893888" y="3054350"/>
          <p14:tracePt t="44016" x="1965325" y="3054350"/>
          <p14:tracePt t="44033" x="2027238" y="3054350"/>
          <p14:tracePt t="44033" x="2036763" y="3054350"/>
          <p14:tracePt t="44050" x="2089150" y="3054350"/>
          <p14:tracePt t="44066" x="2125663" y="3054350"/>
          <p14:tracePt t="44083" x="2179638" y="3054350"/>
          <p14:tracePt t="44099" x="2232025" y="3054350"/>
          <p14:tracePt t="44116" x="2268538" y="3054350"/>
          <p14:tracePt t="44133" x="2286000" y="3062288"/>
          <p14:tracePt t="44149" x="2303463" y="3062288"/>
          <p14:tracePt t="44189" x="2322513" y="3062288"/>
          <p14:tracePt t="44212" x="2330450" y="3062288"/>
          <p14:tracePt t="44214" x="2339975" y="3062288"/>
          <p14:tracePt t="44231" x="2347913" y="3062288"/>
          <p14:tracePt t="44257" x="2366963" y="3062288"/>
          <p14:tracePt t="44423" x="2357438" y="3062288"/>
          <p14:tracePt t="44428" x="2347913" y="3062288"/>
          <p14:tracePt t="44432" x="2330450" y="3089275"/>
          <p14:tracePt t="44439" x="2286000" y="3116263"/>
          <p14:tracePt t="44439" x="2276475" y="3125788"/>
          <p14:tracePt t="44451" x="2232025" y="3143250"/>
          <p14:tracePt t="44466" x="2179638" y="3179763"/>
          <p14:tracePt t="44482" x="2170113" y="3187700"/>
          <p14:tracePt t="45095" x="2187575" y="3187700"/>
          <p14:tracePt t="45098" x="2197100" y="3187700"/>
          <p14:tracePt t="45104" x="2205038" y="3187700"/>
          <p14:tracePt t="45123" x="2224088" y="3187700"/>
          <p14:tracePt t="48733" x="2214563" y="3205163"/>
          <p14:tracePt t="48735" x="2214563" y="3232150"/>
          <p14:tracePt t="48742" x="2214563" y="3276600"/>
          <p14:tracePt t="48751" x="2197100" y="3348038"/>
          <p14:tracePt t="48767" x="2197100" y="3438525"/>
          <p14:tracePt t="48784" x="2197100" y="3544888"/>
          <p14:tracePt t="48802" x="2179638" y="3616325"/>
          <p14:tracePt t="48818" x="2179638" y="3697288"/>
          <p14:tracePt t="48835" x="2179638" y="3759200"/>
          <p14:tracePt t="48852" x="2179638" y="3857625"/>
          <p14:tracePt t="48870" x="2160588" y="3956050"/>
          <p14:tracePt t="48870" x="2160588" y="3965575"/>
          <p14:tracePt t="48887" x="2160588" y="4044950"/>
          <p14:tracePt t="48901" x="2160588" y="4133850"/>
          <p14:tracePt t="48919" x="2160588" y="4197350"/>
          <p14:tracePt t="48935" x="2160588" y="4214813"/>
          <p14:tracePt t="48995" x="2160588" y="4224338"/>
          <p14:tracePt t="48997" x="2160588" y="4232275"/>
          <p14:tracePt t="49006" x="2160588" y="4241800"/>
          <p14:tracePt t="49007" x="2160588" y="4276725"/>
          <p14:tracePt t="49017" x="2133600" y="4322763"/>
          <p14:tracePt t="49034" x="2125663" y="4375150"/>
          <p14:tracePt t="49051" x="2108200" y="4419600"/>
          <p14:tracePt t="49067" x="2108200" y="4438650"/>
          <p14:tracePt t="49170" x="2098675" y="4456113"/>
          <p14:tracePt t="49172" x="2098675" y="4465638"/>
          <p14:tracePt t="49175" x="2098675" y="4483100"/>
          <p14:tracePt t="49201" x="2081213" y="4518025"/>
          <p14:tracePt t="49203" x="2054225" y="4581525"/>
          <p14:tracePt t="49219" x="2036763" y="4633913"/>
          <p14:tracePt t="49236" x="1990725" y="4705350"/>
          <p14:tracePt t="49252" x="1973263" y="4768850"/>
          <p14:tracePt t="49269" x="1928813" y="4830763"/>
          <p14:tracePt t="49286" x="1911350" y="4867275"/>
          <p14:tracePt t="49302" x="1893888" y="4894263"/>
          <p14:tracePt t="49319" x="1874838" y="4911725"/>
          <p14:tracePt t="49336" x="1874838" y="4946650"/>
          <p14:tracePt t="49352" x="1857375" y="4965700"/>
          <p14:tracePt t="49368" x="1839913" y="4965700"/>
          <p14:tracePt t="49385" x="1839913" y="4973638"/>
          <p14:tracePt t="49961" x="1830388" y="4956175"/>
          <p14:tracePt t="49967" x="1812925" y="4938713"/>
          <p14:tracePt t="49985" x="1795463" y="4902200"/>
          <p14:tracePt t="49987" x="1776413" y="4867275"/>
          <p14:tracePt t="49987" x="1776413" y="4857750"/>
          <p14:tracePt t="50002" x="1758950" y="4822825"/>
          <p14:tracePt t="50019" x="1741488" y="4795838"/>
          <p14:tracePt t="50035" x="1741488" y="4751388"/>
          <p14:tracePt t="50053" x="1741488" y="4732338"/>
          <p14:tracePt t="50068" x="1741488" y="4714875"/>
          <p14:tracePt t="50085" x="1741488" y="4697413"/>
          <p14:tracePt t="50125" x="1741488" y="4679950"/>
          <p14:tracePt t="50137" x="1741488" y="4660900"/>
          <p14:tracePt t="50139" x="1741488" y="4625975"/>
          <p14:tracePt t="50139" x="1741488" y="4616450"/>
          <p14:tracePt t="50152" x="1741488" y="4562475"/>
          <p14:tracePt t="50169" x="1741488" y="4510088"/>
          <p14:tracePt t="50186" x="1751013" y="4456113"/>
          <p14:tracePt t="50202" x="1768475" y="4419600"/>
          <p14:tracePt t="50219" x="1768475" y="4402138"/>
          <p14:tracePt t="50450" x="1758950" y="4402138"/>
          <p14:tracePt t="50472" x="1751013" y="4411663"/>
          <p14:tracePt t="50474" x="1741488" y="4411663"/>
          <p14:tracePt t="50485" x="1731963" y="4429125"/>
          <p14:tracePt t="50501" x="1714500" y="4446588"/>
          <p14:tracePt t="50502" x="1697038" y="4465638"/>
          <p14:tracePt t="50517" x="1697038" y="4483100"/>
          <p14:tracePt t="50535" x="1679575" y="4491038"/>
          <p14:tracePt t="50588" x="1679575" y="4510088"/>
          <p14:tracePt t="50727" x="1679575" y="4518025"/>
          <p14:tracePt t="50729" x="1679575" y="4527550"/>
          <p14:tracePt t="50751" x="1670050" y="4537075"/>
          <p14:tracePt t="50753" x="1660525" y="4545013"/>
          <p14:tracePt t="50763" x="1660525" y="4562475"/>
          <p14:tracePt t="50768" x="1643063" y="4562475"/>
          <p14:tracePt t="50785" x="1643063" y="4572000"/>
          <p14:tracePt t="51084" x="1643063" y="4554538"/>
          <p14:tracePt t="51109" x="1643063" y="4527550"/>
          <p14:tracePt t="51111" x="1652588" y="4510088"/>
          <p14:tracePt t="51119" x="1679575" y="4473575"/>
          <p14:tracePt t="51136" x="1704975" y="4429125"/>
          <p14:tracePt t="51153" x="1724025" y="4402138"/>
          <p14:tracePt t="51170" x="1731963" y="4375150"/>
          <p14:tracePt t="51352" x="1731963" y="4367213"/>
          <p14:tracePt t="51359" x="1731963" y="4357688"/>
          <p14:tracePt t="51360" x="1751013" y="4340225"/>
          <p14:tracePt t="51369" x="1758950" y="4340225"/>
          <p14:tracePt t="51386" x="1758950" y="4322763"/>
          <p14:tracePt t="51546" x="1758950" y="4313238"/>
          <p14:tracePt t="51552" x="1758950" y="4295775"/>
          <p14:tracePt t="51553" x="1758950" y="4205288"/>
          <p14:tracePt t="51569" x="1758950" y="4143375"/>
          <p14:tracePt t="51586" x="1758950" y="4071938"/>
          <p14:tracePt t="51603" x="1758950" y="4017963"/>
          <p14:tracePt t="51620" x="1758950" y="3965575"/>
          <p14:tracePt t="51637" x="1758950" y="3911600"/>
          <p14:tracePt t="51652" x="1758950" y="3884613"/>
          <p14:tracePt t="51766" x="1758950" y="3875088"/>
          <p14:tracePt t="51768" x="1758950" y="3867150"/>
          <p14:tracePt t="51779" x="1758950" y="3848100"/>
          <p14:tracePt t="51786" x="1795463" y="3795713"/>
          <p14:tracePt t="51804" x="1822450" y="3732213"/>
          <p14:tracePt t="51820" x="1857375" y="3679825"/>
          <p14:tracePt t="51837" x="1893888" y="3633788"/>
          <p14:tracePt t="51852" x="1938338" y="3616325"/>
          <p14:tracePt t="51869" x="2009775" y="3571875"/>
          <p14:tracePt t="51869" x="2017713" y="3571875"/>
          <p14:tracePt t="51889" x="2044700" y="3571875"/>
          <p14:tracePt t="51902" x="2089150" y="3562350"/>
          <p14:tracePt t="51902" x="2098675" y="3554413"/>
          <p14:tracePt t="51920" x="2125663" y="3536950"/>
          <p14:tracePt t="51936" x="2179638" y="3527425"/>
          <p14:tracePt t="51953" x="2205038" y="3509963"/>
          <p14:tracePt t="51969" x="2259013" y="3465513"/>
          <p14:tracePt t="51987" x="2303463" y="3438525"/>
          <p14:tracePt t="52003" x="2330450" y="3411538"/>
          <p14:tracePt t="52019" x="2374900" y="3367088"/>
          <p14:tracePt t="52037" x="2393950" y="3340100"/>
          <p14:tracePt t="52052" x="2411413" y="3303588"/>
          <p14:tracePt t="52115" x="2411413" y="3286125"/>
          <p14:tracePt t="52207" x="2401888" y="3286125"/>
          <p14:tracePt t="52211" x="2384425" y="3286125"/>
          <p14:tracePt t="52214" x="2357438" y="3286125"/>
          <p14:tracePt t="52219" x="2295525" y="3286125"/>
          <p14:tracePt t="52237" x="2232025" y="3286125"/>
          <p14:tracePt t="52237" x="2224088" y="3286125"/>
          <p14:tracePt t="52253" x="2170113" y="3286125"/>
          <p14:tracePt t="52270" x="2108200" y="3286125"/>
          <p14:tracePt t="52287" x="2044700" y="3295650"/>
          <p14:tracePt t="52303" x="2009775" y="3313113"/>
          <p14:tracePt t="52320" x="1946275" y="3348038"/>
          <p14:tracePt t="52336" x="1884363" y="3348038"/>
          <p14:tracePt t="52353" x="1839913" y="3375025"/>
          <p14:tracePt t="52353" x="1830388" y="3375025"/>
          <p14:tracePt t="52372" x="1795463" y="3394075"/>
          <p14:tracePt t="52386" x="1751013" y="3411538"/>
          <p14:tracePt t="52403" x="1704975" y="3411538"/>
          <p14:tracePt t="52419" x="1670050" y="3411538"/>
          <p14:tracePt t="52437" x="1598613" y="3411538"/>
          <p14:tracePt t="52454" x="1544638" y="3411538"/>
          <p14:tracePt t="52470" x="1500188" y="3394075"/>
          <p14:tracePt t="52470" x="1490663" y="3394075"/>
          <p14:tracePt t="52509" x="1482725" y="3384550"/>
          <p14:tracePt t="52519" x="1473200" y="3375025"/>
          <p14:tracePt t="52521" x="1455738" y="3375025"/>
          <p14:tracePt t="52558" x="1446213" y="3375025"/>
          <p14:tracePt t="52743" x="1446213" y="3384550"/>
          <p14:tracePt t="52768" x="1455738" y="3438525"/>
          <p14:tracePt t="52770" x="1473200" y="3465513"/>
          <p14:tracePt t="52777" x="1482725" y="3509963"/>
          <p14:tracePt t="52787" x="1517650" y="3554413"/>
          <p14:tracePt t="52804" x="1527175" y="3616325"/>
          <p14:tracePt t="52820" x="1562100" y="3625850"/>
          <p14:tracePt t="52836" x="1581150" y="3643313"/>
          <p14:tracePt t="52854" x="1581150" y="3670300"/>
          <p14:tracePt t="52871" x="1581150" y="3687763"/>
          <p14:tracePt t="52910" x="1598613" y="3705225"/>
          <p14:tracePt t="52921" x="1608138" y="3705225"/>
          <p14:tracePt t="52923" x="1625600" y="3705225"/>
          <p14:tracePt t="52936" x="1660525" y="3724275"/>
          <p14:tracePt t="52953" x="1704975" y="3741738"/>
          <p14:tracePt t="52971" x="1741488" y="3741738"/>
          <p14:tracePt t="52986" x="1758950" y="3741738"/>
          <p14:tracePt t="53003" x="1812925" y="3741738"/>
          <p14:tracePt t="53021" x="1857375" y="3741738"/>
          <p14:tracePt t="53036" x="1884363" y="3741738"/>
          <p14:tracePt t="53053" x="1911350" y="3741738"/>
          <p14:tracePt t="53070" x="1965325" y="3741738"/>
          <p14:tracePt t="53109" x="1982788" y="3732213"/>
          <p14:tracePt t="53110" x="1990725" y="3732213"/>
          <p14:tracePt t="53110" x="2009775" y="3724275"/>
          <p14:tracePt t="53120" x="2044700" y="3697288"/>
          <p14:tracePt t="53137" x="2071688" y="3687763"/>
          <p14:tracePt t="53153" x="2116138" y="3670300"/>
          <p14:tracePt t="53170" x="2170113" y="3652838"/>
          <p14:tracePt t="53187" x="2197100" y="3625850"/>
          <p14:tracePt t="53203" x="2232025" y="3589338"/>
          <p14:tracePt t="53221" x="2268538" y="3554413"/>
          <p14:tracePt t="53236" x="2303463" y="3509963"/>
          <p14:tracePt t="53254" x="2312988" y="3473450"/>
          <p14:tracePt t="53270" x="2330450" y="3411538"/>
          <p14:tracePt t="53286" x="2347913" y="3367088"/>
          <p14:tracePt t="53303" x="2347913" y="3330575"/>
          <p14:tracePt t="53319" x="2347913" y="3313113"/>
          <p14:tracePt t="53337" x="2347913" y="3286125"/>
          <p14:tracePt t="53354" x="2347913" y="3268663"/>
          <p14:tracePt t="53388" x="2347913" y="3251200"/>
          <p14:tracePt t="53390" x="2347913" y="3232150"/>
          <p14:tracePt t="53404" x="2347913" y="3224213"/>
          <p14:tracePt t="53421" x="2347913" y="3187700"/>
          <p14:tracePt t="53456" x="2339975" y="3170238"/>
          <p14:tracePt t="53469" x="2339975" y="3160713"/>
          <p14:tracePt t="53471" x="2322513" y="3125788"/>
          <p14:tracePt t="53503" x="2322513" y="3116263"/>
          <p14:tracePt t="53520" x="2322513" y="3108325"/>
          <p14:tracePt t="53522" x="2286000" y="3108325"/>
          <p14:tracePt t="53536" x="2241550" y="3089275"/>
          <p14:tracePt t="53553" x="2187575" y="3089275"/>
          <p14:tracePt t="53570" x="2143125" y="3089275"/>
          <p14:tracePt t="53587" x="2108200" y="3089275"/>
          <p14:tracePt t="53603" x="2036763" y="3089275"/>
          <p14:tracePt t="53621" x="1990725" y="3098800"/>
          <p14:tracePt t="53636" x="1928813" y="3116263"/>
          <p14:tracePt t="53653" x="1866900" y="3125788"/>
          <p14:tracePt t="53653" x="1857375" y="3125788"/>
          <p14:tracePt t="53672" x="1830388" y="3125788"/>
          <p14:tracePt t="53687" x="1785938" y="3143250"/>
          <p14:tracePt t="53704" x="1741488" y="3160713"/>
          <p14:tracePt t="53720" x="1724025" y="3160713"/>
          <p14:tracePt t="53737" x="1687513" y="3179763"/>
          <p14:tracePt t="53754" x="1670050" y="3197225"/>
          <p14:tracePt t="53770" x="1643063" y="3214688"/>
          <p14:tracePt t="53787" x="1625600" y="3224213"/>
          <p14:tracePt t="53804" x="1608138" y="3241675"/>
          <p14:tracePt t="53821" x="1571625" y="3259138"/>
          <p14:tracePt t="53837" x="1527175" y="3295650"/>
          <p14:tracePt t="53853" x="1509713" y="3322638"/>
          <p14:tracePt t="53870" x="1482725" y="3340100"/>
          <p14:tracePt t="53886" x="1446213" y="3375025"/>
          <p14:tracePt t="53902" x="1428750" y="3419475"/>
          <p14:tracePt t="53919" x="1401763" y="3455988"/>
          <p14:tracePt t="53935" x="1384300" y="3490913"/>
          <p14:tracePt t="53935" x="1384300" y="3500438"/>
          <p14:tracePt t="53953" x="1366838" y="3527425"/>
          <p14:tracePt t="53969" x="1366838" y="3562350"/>
          <p14:tracePt t="53986" x="1347788" y="3598863"/>
          <p14:tracePt t="54003" x="1347788" y="3643313"/>
          <p14:tracePt t="54019" x="1347788" y="3660775"/>
          <p14:tracePt t="54036" x="1347788" y="3687763"/>
          <p14:tracePt t="54052" x="1357313" y="3705225"/>
          <p14:tracePt t="54070" x="1357313" y="3724275"/>
          <p14:tracePt t="54085" x="1393825" y="3768725"/>
          <p14:tracePt t="54103" x="1419225" y="3803650"/>
          <p14:tracePt t="54120" x="1438275" y="3822700"/>
          <p14:tracePt t="54136" x="1490663" y="3840163"/>
          <p14:tracePt t="54153" x="1544638" y="3867150"/>
          <p14:tracePt t="54169" x="1598613" y="3884613"/>
          <p14:tracePt t="54186" x="1652588" y="3902075"/>
          <p14:tracePt t="54203" x="1697038" y="3911600"/>
          <p14:tracePt t="54220" x="1751013" y="3911600"/>
          <p14:tracePt t="54237" x="1785938" y="3911600"/>
          <p14:tracePt t="54252" x="1812925" y="3911600"/>
          <p14:tracePt t="54269" x="1847850" y="3902075"/>
          <p14:tracePt t="54286" x="1866900" y="3884613"/>
          <p14:tracePt t="54303" x="1874838" y="3857625"/>
          <p14:tracePt t="54320" x="1884363" y="3840163"/>
          <p14:tracePt t="54336" x="1884363" y="3822700"/>
          <p14:tracePt t="54353" x="1884363" y="3803650"/>
          <p14:tracePt t="54387" x="1884363" y="3795713"/>
          <p14:tracePt t="54387" x="1884363" y="3786188"/>
          <p14:tracePt t="54458" x="0" y="0"/>
        </p14:tracePtLst>
        <p14:tracePtLst>
          <p14:tracePt t="60554" x="5303838" y="3348038"/>
          <p14:tracePt t="61048" x="5303838" y="3340100"/>
          <p14:tracePt t="61058" x="5303838" y="3322638"/>
          <p14:tracePt t="61343" x="5286375" y="3322638"/>
          <p14:tracePt t="61345" x="5276850" y="3322638"/>
          <p14:tracePt t="61347" x="5143500" y="3251200"/>
          <p14:tracePt t="61359" x="4973638" y="3160713"/>
          <p14:tracePt t="61359" x="4956175" y="3143250"/>
          <p14:tracePt t="61375" x="4848225" y="3081338"/>
          <p14:tracePt t="61391" x="4759325" y="3036888"/>
          <p14:tracePt t="61407" x="4732338" y="3027363"/>
          <p14:tracePt t="61424" x="4697413" y="3027363"/>
          <p14:tracePt t="61440" x="4670425" y="3027363"/>
          <p14:tracePt t="61501" x="4652963" y="3027363"/>
          <p14:tracePt t="61509" x="4652963" y="3036888"/>
          <p14:tracePt t="61513" x="4633913" y="3071813"/>
          <p14:tracePt t="61513" x="4625975" y="3081338"/>
          <p14:tracePt t="61526" x="4616450" y="3116263"/>
          <p14:tracePt t="61540" x="4598988" y="3197225"/>
          <p14:tracePt t="61557" x="4598988" y="3251200"/>
          <p14:tracePt t="61574" x="4598988" y="3276600"/>
          <p14:tracePt t="61590" x="4608513" y="3348038"/>
          <p14:tracePt t="61608" x="4643438" y="3384550"/>
          <p14:tracePt t="61623" x="4670425" y="3438525"/>
          <p14:tracePt t="61641" x="4705350" y="3500438"/>
          <p14:tracePt t="61659" x="4751388" y="3554413"/>
          <p14:tracePt t="61673" x="4813300" y="3581400"/>
          <p14:tracePt t="61673" x="4822825" y="3598863"/>
          <p14:tracePt t="61707" x="4884738" y="3643313"/>
          <p14:tracePt t="61709" x="4946650" y="3670300"/>
          <p14:tracePt t="61724" x="5027613" y="3714750"/>
          <p14:tracePt t="61742" x="5108575" y="3732213"/>
          <p14:tracePt t="61758" x="5180013" y="3751263"/>
          <p14:tracePt t="61774" x="5241925" y="3751263"/>
          <p14:tracePt t="61791" x="5313363" y="3751263"/>
          <p14:tracePt t="61808" x="5375275" y="3741738"/>
          <p14:tracePt t="61824" x="5411788" y="3732213"/>
          <p14:tracePt t="61840" x="5483225" y="3697288"/>
          <p14:tracePt t="61858" x="5545138" y="3660775"/>
          <p14:tracePt t="61874" x="5562600" y="3625850"/>
          <p14:tracePt t="61891" x="5581650" y="3589338"/>
          <p14:tracePt t="61908" x="5599113" y="3571875"/>
          <p14:tracePt t="61946" x="5616575" y="3554413"/>
          <p14:tracePt t="61948" x="5616575" y="3527425"/>
          <p14:tracePt t="61958" x="5634038" y="3509963"/>
          <p14:tracePt t="61975" x="5643563" y="3482975"/>
          <p14:tracePt t="61991" x="5653088" y="3465513"/>
          <p14:tracePt t="62007" x="5653088" y="3446463"/>
          <p14:tracePt t="62024" x="5653088" y="3411538"/>
          <p14:tracePt t="62041" x="5653088" y="3402013"/>
          <p14:tracePt t="62057" x="5653088" y="3384550"/>
          <p14:tracePt t="62073" x="5653088" y="3367088"/>
          <p14:tracePt t="62091" x="5653088" y="3330575"/>
          <p14:tracePt t="62108" x="5643563" y="3303588"/>
          <p14:tracePt t="62124" x="5626100" y="3276600"/>
          <p14:tracePt t="62141" x="5608638" y="3251200"/>
          <p14:tracePt t="62157" x="5608638" y="3241675"/>
          <p14:tracePt t="62173" x="5589588" y="3224213"/>
          <p14:tracePt t="62190" x="5589588" y="3205163"/>
          <p14:tracePt t="62226" x="5581650" y="3205163"/>
          <p14:tracePt t="62249" x="5562600" y="3197225"/>
          <p14:tracePt t="62251" x="5562600" y="3187700"/>
          <p14:tracePt t="62257" x="5545138" y="3170238"/>
          <p14:tracePt t="62274" x="5510213" y="3170238"/>
          <p14:tracePt t="62290" x="5483225" y="3152775"/>
          <p14:tracePt t="62307" x="5446713" y="3133725"/>
          <p14:tracePt t="62323" x="5419725" y="3125788"/>
          <p14:tracePt t="62340" x="5402263" y="3125788"/>
          <p14:tracePt t="62357" x="5384800" y="3125788"/>
          <p14:tracePt t="62374" x="5348288" y="3125788"/>
          <p14:tracePt t="62390" x="5340350" y="3125788"/>
          <p14:tracePt t="62407" x="5322888" y="3125788"/>
          <p14:tracePt t="62423" x="5303838" y="3125788"/>
          <p14:tracePt t="62440" x="5276850" y="3160713"/>
          <p14:tracePt t="62456" x="5268913" y="3179763"/>
          <p14:tracePt t="62473" x="5251450" y="3197225"/>
          <p14:tracePt t="62490" x="5232400" y="3214688"/>
          <p14:tracePt t="62506" x="5232400" y="3241675"/>
          <p14:tracePt t="62523" x="5224463" y="3276600"/>
          <p14:tracePt t="62540" x="5224463" y="3295650"/>
          <p14:tracePt t="62556" x="5224463" y="3322638"/>
          <p14:tracePt t="62573" x="5224463" y="3340100"/>
          <p14:tracePt t="62590" x="5224463" y="3357563"/>
          <p14:tracePt t="62606" x="5224463" y="3384550"/>
          <p14:tracePt t="62623" x="5224463" y="3411538"/>
          <p14:tracePt t="62640" x="5224463" y="3419475"/>
          <p14:tracePt t="62656" x="5224463" y="3438525"/>
          <p14:tracePt t="62781" x="5241925" y="3438525"/>
          <p14:tracePt t="62788" x="5259388" y="3438525"/>
          <p14:tracePt t="62790" x="5268913" y="3438525"/>
          <p14:tracePt t="62797" x="5295900" y="3446463"/>
          <p14:tracePt t="62828" x="5303838" y="3446463"/>
          <p14:tracePt t="62830" x="5322888" y="3446463"/>
          <p14:tracePt t="62994" x="5313363" y="3446463"/>
          <p14:tracePt t="62998" x="5286375" y="3446463"/>
          <p14:tracePt t="63001" x="5268913" y="3446463"/>
          <p14:tracePt t="63001" x="5259388" y="3446463"/>
          <p14:tracePt t="63009" x="5205413" y="3446463"/>
          <p14:tracePt t="63009" x="5197475" y="3446463"/>
          <p14:tracePt t="63029" x="5143500" y="3446463"/>
          <p14:tracePt t="63041" x="5126038" y="3465513"/>
          <p14:tracePt t="63058" x="5089525" y="3465513"/>
          <p14:tracePt t="63075" x="5081588" y="3482975"/>
          <p14:tracePt t="63091" x="5062538" y="3500438"/>
          <p14:tracePt t="63109" x="5054600" y="3500438"/>
          <p14:tracePt t="63124" x="5027613" y="3517900"/>
          <p14:tracePt t="63141" x="5010150" y="3517900"/>
          <p14:tracePt t="63159" x="5000625" y="3536950"/>
          <p14:tracePt t="63174" x="5000625" y="3544888"/>
          <p14:tracePt t="63192" x="4983163" y="3571875"/>
          <p14:tracePt t="63208" x="4965700" y="3608388"/>
          <p14:tracePt t="63225" x="4965700" y="3643313"/>
          <p14:tracePt t="63243" x="4965700" y="3679825"/>
          <p14:tracePt t="63258" x="4946650" y="3714750"/>
          <p14:tracePt t="63276" x="4946650" y="3741738"/>
          <p14:tracePt t="63323" x="4946650" y="3751263"/>
          <p14:tracePt t="63326" x="4946650" y="3759200"/>
          <p14:tracePt t="63336" x="4946650" y="3768725"/>
          <p14:tracePt t="63348" x="4946650" y="3786188"/>
          <p14:tracePt t="63357" x="4946650" y="3803650"/>
          <p14:tracePt t="63374" x="4946650" y="3830638"/>
          <p14:tracePt t="63391" x="4946650" y="3857625"/>
          <p14:tracePt t="63407" x="4946650" y="3884613"/>
          <p14:tracePt t="63423" x="4946650" y="3911600"/>
          <p14:tracePt t="63488" x="4946650" y="3929063"/>
          <p14:tracePt t="63508" x="4956175" y="3946525"/>
          <p14:tracePt t="63515" x="4956175" y="3956050"/>
          <p14:tracePt t="63516" x="4956175" y="3973513"/>
          <p14:tracePt t="63524" x="4973638" y="3990975"/>
          <p14:tracePt t="63541" x="4973638" y="4010025"/>
          <p14:tracePt t="63579" x="4983163" y="4017963"/>
          <p14:tracePt t="63580" x="4991100" y="4027488"/>
          <p14:tracePt t="63623" x="5000625" y="4027488"/>
          <p14:tracePt t="63627" x="5027613" y="4027488"/>
          <p14:tracePt t="63631" x="5072063" y="4027488"/>
          <p14:tracePt t="63641" x="5126038" y="4027488"/>
          <p14:tracePt t="63657" x="5170488" y="4027488"/>
          <p14:tracePt t="63674" x="5214938" y="4027488"/>
          <p14:tracePt t="63691" x="5259388" y="4027488"/>
          <p14:tracePt t="63708" x="5295900" y="4027488"/>
          <p14:tracePt t="63742" x="5303838" y="4027488"/>
          <p14:tracePt t="63743" x="5313363" y="4027488"/>
          <p14:tracePt t="63935" x="5330825" y="4027488"/>
          <p14:tracePt t="63947" x="5348288" y="4017963"/>
          <p14:tracePt t="63955" x="5357813" y="4017963"/>
          <p14:tracePt t="63966" x="5375275" y="4017963"/>
          <p14:tracePt t="63978" x="5384800" y="4017963"/>
          <p14:tracePt t="63980" x="5394325" y="4017963"/>
          <p14:tracePt t="64143" x="5411788" y="4000500"/>
          <p14:tracePt t="64155" x="5429250" y="4000500"/>
          <p14:tracePt t="64169" x="5429250" y="3990975"/>
          <p14:tracePt t="64190" x="5438775" y="3973513"/>
          <p14:tracePt t="64214" x="5456238" y="3956050"/>
          <p14:tracePt t="64235" x="5473700" y="3938588"/>
          <p14:tracePt t="64258" x="5473700" y="3919538"/>
          <p14:tracePt t="64283" x="5491163" y="3902075"/>
          <p14:tracePt t="64306" x="5491163" y="3894138"/>
          <p14:tracePt t="64331" x="5491163" y="3875088"/>
          <p14:tracePt t="64350" x="5510213" y="3857625"/>
          <p14:tracePt t="64362" x="5527675" y="3857625"/>
          <p14:tracePt t="64375" x="5537200" y="3840163"/>
          <p14:tracePt t="64387" x="5537200" y="3822700"/>
          <p14:tracePt t="64399" x="5554663" y="3813175"/>
          <p14:tracePt t="64406" x="5554663" y="3795713"/>
          <p14:tracePt t="64424" x="5572125" y="3776663"/>
          <p14:tracePt t="64446" x="5589588" y="3759200"/>
          <p14:tracePt t="64458" x="5589588" y="3741738"/>
          <p14:tracePt t="64491" x="5599113" y="3741738"/>
          <p14:tracePt t="64496" x="5608638" y="3741738"/>
          <p14:tracePt t="65146" x="0" y="0"/>
        </p14:tracePtLst>
        <p14:tracePtLst>
          <p14:tracePt t="71819" x="6419850" y="3187700"/>
          <p14:tracePt t="72044" x="6419850" y="3197225"/>
          <p14:tracePt t="72057" x="6411913" y="3205163"/>
          <p14:tracePt t="72059" x="6411913" y="3214688"/>
          <p14:tracePt t="72062" x="6402388" y="3251200"/>
          <p14:tracePt t="72081" x="6394450" y="3268663"/>
          <p14:tracePt t="72095" x="6394450" y="3286125"/>
          <p14:tracePt t="72131" x="6394450" y="3303588"/>
          <p14:tracePt t="72191" x="6402388" y="3303588"/>
          <p14:tracePt t="72206" x="6419850" y="3303588"/>
          <p14:tracePt t="72226" x="6419850" y="3313113"/>
          <p14:tracePt t="72254" x="6438900" y="3313113"/>
          <p14:tracePt t="72282" x="6456363" y="3313113"/>
          <p14:tracePt t="72295" x="6465888" y="3313113"/>
          <p14:tracePt t="72307" x="6483350" y="3313113"/>
          <p14:tracePt t="72315" x="6500813" y="3313113"/>
          <p14:tracePt t="72317" x="6518275" y="3313113"/>
          <p14:tracePt t="72329" x="6527800" y="3313113"/>
          <p14:tracePt t="72345" x="6545263" y="3313113"/>
          <p14:tracePt t="72362" x="6562725" y="3313113"/>
          <p14:tracePt t="72379" x="6572250" y="3313113"/>
          <p14:tracePt t="72395" x="6599238" y="3313113"/>
          <p14:tracePt t="72412" x="6626225" y="3276600"/>
          <p14:tracePt t="72429" x="6643688" y="3259138"/>
          <p14:tracePt t="72446" x="6643688" y="3214688"/>
          <p14:tracePt t="72463" x="6643688" y="3179763"/>
          <p14:tracePt t="72478" x="6643688" y="3152775"/>
          <p14:tracePt t="72496" x="6616700" y="3116263"/>
          <p14:tracePt t="72512" x="6572250" y="3062288"/>
          <p14:tracePt t="72530" x="6518275" y="3054350"/>
          <p14:tracePt t="72546" x="6483350" y="3036888"/>
          <p14:tracePt t="72562" x="6411913" y="3009900"/>
          <p14:tracePt t="72579" x="6348413" y="2982913"/>
          <p14:tracePt t="72596" x="6276975" y="2982913"/>
          <p14:tracePt t="72612" x="6205538" y="2982913"/>
          <p14:tracePt t="72628" x="6143625" y="3000375"/>
          <p14:tracePt t="72645" x="6089650" y="3036888"/>
          <p14:tracePt t="72663" x="6037263" y="3071813"/>
          <p14:tracePt t="72680" x="5991225" y="3108325"/>
          <p14:tracePt t="72680" x="5983288" y="3108325"/>
          <p14:tracePt t="72696" x="5956300" y="3143250"/>
          <p14:tracePt t="72712" x="5929313" y="3187700"/>
          <p14:tracePt t="72728" x="5911850" y="3241675"/>
          <p14:tracePt t="72747" x="5894388" y="3295650"/>
          <p14:tracePt t="72763" x="5894388" y="3340100"/>
          <p14:tracePt t="72779" x="5894388" y="3402013"/>
          <p14:tracePt t="72796" x="5894388" y="3455988"/>
          <p14:tracePt t="72813" x="5902325" y="3517900"/>
          <p14:tracePt t="72829" x="5911850" y="3581400"/>
          <p14:tracePt t="72845" x="5919788" y="3643313"/>
          <p14:tracePt t="72845" x="5919788" y="3652838"/>
          <p14:tracePt t="72863" x="5929313" y="3679825"/>
          <p14:tracePt t="72896" x="5946775" y="3714750"/>
          <p14:tracePt t="72898" x="5973763" y="3724275"/>
          <p14:tracePt t="72913" x="6027738" y="3759200"/>
          <p14:tracePt t="72928" x="6072188" y="3776663"/>
          <p14:tracePt t="72946" x="6116638" y="3795713"/>
          <p14:tracePt t="72962" x="6153150" y="3795713"/>
          <p14:tracePt t="72979" x="6205538" y="3813175"/>
          <p14:tracePt t="72995" x="6251575" y="3813175"/>
          <p14:tracePt t="73013" x="6269038" y="3813175"/>
          <p14:tracePt t="73029" x="6313488" y="3813175"/>
          <p14:tracePt t="73046" x="6330950" y="3813175"/>
          <p14:tracePt t="73063" x="6367463" y="3803650"/>
          <p14:tracePt t="73102" x="6375400" y="3803650"/>
          <p14:tracePt t="73125" x="6394450" y="3786188"/>
          <p14:tracePt t="73137" x="6402388" y="3776663"/>
          <p14:tracePt t="73137" x="6411913" y="3768725"/>
          <p14:tracePt t="73149" x="6419850" y="3759200"/>
          <p14:tracePt t="73150" x="6456363" y="3724275"/>
          <p14:tracePt t="73162" x="6473825" y="3705225"/>
          <p14:tracePt t="73180" x="6510338" y="3670300"/>
          <p14:tracePt t="73195" x="6545263" y="3633788"/>
          <p14:tracePt t="73212" x="6562725" y="3616325"/>
          <p14:tracePt t="73228" x="6581775" y="3589338"/>
          <p14:tracePt t="73245" x="6581775" y="3571875"/>
          <p14:tracePt t="73261" x="6589713" y="3544888"/>
          <p14:tracePt t="73278" x="6608763" y="3517900"/>
          <p14:tracePt t="73313" x="6608763" y="3509963"/>
          <p14:tracePt t="73334" x="6608763" y="3490913"/>
          <p14:tracePt t="73357" x="6626225" y="3482975"/>
          <p14:tracePt t="73360" x="6626225" y="3473450"/>
          <p14:tracePt t="73369" x="6626225" y="3455988"/>
          <p14:tracePt t="73380" x="6643688" y="3411538"/>
          <p14:tracePt t="73380" x="6643688" y="3402013"/>
          <p14:tracePt t="73398" x="6653213" y="3357563"/>
          <p14:tracePt t="73412" x="6670675" y="3322638"/>
          <p14:tracePt t="73429" x="6670675" y="3286125"/>
          <p14:tracePt t="73445" x="6670675" y="3276600"/>
          <p14:tracePt t="73482" x="6688138" y="3259138"/>
          <p14:tracePt t="73484" x="6705600" y="3241675"/>
          <p14:tracePt t="73495" x="6732588" y="3224213"/>
          <p14:tracePt t="73495" x="6732588" y="3214688"/>
          <p14:tracePt t="73513" x="6751638" y="3197225"/>
          <p14:tracePt t="73529" x="6796088" y="3160713"/>
          <p14:tracePt t="73546" x="6831013" y="3143250"/>
          <p14:tracePt t="73562" x="6848475" y="3143250"/>
          <p14:tracePt t="73579" x="6884988" y="3125788"/>
          <p14:tracePt t="73597" x="6884988" y="3108325"/>
          <p14:tracePt t="73612" x="6902450" y="3089275"/>
          <p14:tracePt t="73630" x="6911975" y="3089275"/>
          <p14:tracePt t="73645" x="6946900" y="3089275"/>
          <p14:tracePt t="73662" x="6965950" y="3089275"/>
          <p14:tracePt t="73679" x="6983413" y="3089275"/>
          <p14:tracePt t="73695" x="6991350" y="3089275"/>
          <p14:tracePt t="73712" x="7018338" y="3089275"/>
          <p14:tracePt t="73729" x="7045325" y="3089275"/>
          <p14:tracePt t="73746" x="7045325" y="3098800"/>
          <p14:tracePt t="73801" x="7045325" y="3116263"/>
          <p14:tracePt t="73809" x="7045325" y="3133725"/>
          <p14:tracePt t="73811" x="7045325" y="3170238"/>
          <p14:tracePt t="73825" x="7045325" y="3187700"/>
          <p14:tracePt t="73829" x="7037388" y="3251200"/>
          <p14:tracePt t="73829" x="7037388" y="3259138"/>
          <p14:tracePt t="73846" x="7018338" y="3286125"/>
          <p14:tracePt t="73863" x="7000875" y="3330575"/>
          <p14:tracePt t="73863" x="6991350" y="3330575"/>
          <p14:tracePt t="73883" x="6991350" y="3348038"/>
          <p14:tracePt t="73896" x="6965950" y="3394075"/>
          <p14:tracePt t="73913" x="6929438" y="3429000"/>
          <p14:tracePt t="73929" x="6875463" y="3482975"/>
          <p14:tracePt t="73947" x="6858000" y="3482975"/>
          <p14:tracePt t="73962" x="6848475" y="3500438"/>
          <p14:tracePt t="73979" x="6813550" y="3517900"/>
          <p14:tracePt t="74017" x="6796088" y="3517900"/>
          <p14:tracePt t="74176" x="6777038" y="3509963"/>
          <p14:tracePt t="74179" x="6777038" y="3490913"/>
          <p14:tracePt t="74186" x="6777038" y="3482975"/>
          <p14:tracePt t="74197" x="6759575" y="3446463"/>
          <p14:tracePt t="74213" x="6759575" y="3429000"/>
          <p14:tracePt t="74229" x="6759575" y="3402013"/>
          <p14:tracePt t="74246" x="6759575" y="3367088"/>
          <p14:tracePt t="74263" x="6759575" y="3330575"/>
          <p14:tracePt t="74280" x="6759575" y="3303588"/>
          <p14:tracePt t="74296" x="6759575" y="3286125"/>
          <p14:tracePt t="74313" x="6759575" y="3259138"/>
          <p14:tracePt t="74330" x="6759575" y="3241675"/>
          <p14:tracePt t="74362" x="6759575" y="3224213"/>
          <p14:tracePt t="74412" x="6769100" y="3214688"/>
          <p14:tracePt t="74413" x="6769100" y="3205163"/>
          <p14:tracePt t="74435" x="6769100" y="3197225"/>
          <p14:tracePt t="74435" x="6769100" y="3187700"/>
          <p14:tracePt t="74456" x="6786563" y="3179763"/>
          <p14:tracePt t="74479" x="6796088" y="3160713"/>
          <p14:tracePt t="74484" x="6804025" y="3160713"/>
          <p14:tracePt t="74504" x="6813550" y="3160713"/>
          <p14:tracePt t="74505" x="6823075" y="3160713"/>
          <p14:tracePt t="74516" x="6848475" y="3160713"/>
          <p14:tracePt t="74551" x="6867525" y="3160713"/>
          <p14:tracePt t="74562" x="6894513" y="3160713"/>
          <p14:tracePt t="74563" x="6911975" y="3160713"/>
          <p14:tracePt t="74578" x="6929438" y="3160713"/>
          <p14:tracePt t="74595" x="6946900" y="3170238"/>
          <p14:tracePt t="74612" x="6965950" y="3179763"/>
          <p14:tracePt t="74629" x="6983413" y="3179763"/>
          <p14:tracePt t="74647" x="6991350" y="3179763"/>
          <p14:tracePt t="74663" x="7010400" y="3179763"/>
          <p14:tracePt t="74680" x="7027863" y="3179763"/>
          <p14:tracePt t="74696" x="7045325" y="3197225"/>
          <p14:tracePt t="74736" x="7045325" y="3214688"/>
          <p14:tracePt t="74748" x="7045325" y="3224213"/>
          <p14:tracePt t="74749" x="7045325" y="3251200"/>
          <p14:tracePt t="74763" x="7045325" y="3259138"/>
          <p14:tracePt t="74779" x="7045325" y="3286125"/>
          <p14:tracePt t="74796" x="7045325" y="3313113"/>
          <p14:tracePt t="74812" x="7045325" y="3340100"/>
          <p14:tracePt t="74829" x="7037388" y="3394075"/>
          <p14:tracePt t="74846" x="7010400" y="3429000"/>
          <p14:tracePt t="74863" x="6973888" y="3482975"/>
          <p14:tracePt t="74879" x="6965950" y="3517900"/>
          <p14:tracePt t="74896" x="6919913" y="3544888"/>
          <p14:tracePt t="74913" x="6884988" y="3571875"/>
          <p14:tracePt t="74929" x="6867525" y="3589338"/>
          <p14:tracePt t="74946" x="6823075" y="3616325"/>
          <p14:tracePt t="74962" x="6804025" y="3616325"/>
          <p14:tracePt t="74979" x="6786563" y="3616325"/>
          <p14:tracePt t="75434" x="6777038" y="3616325"/>
          <p14:tracePt t="75439" x="6759575" y="3608388"/>
          <p14:tracePt t="75441" x="6742113" y="3598863"/>
          <p14:tracePt t="75450" x="6697663" y="3562350"/>
          <p14:tracePt t="75463" x="6616700" y="3527425"/>
          <p14:tracePt t="75480" x="6562725" y="3500438"/>
          <p14:tracePt t="75497" x="6500813" y="3465513"/>
          <p14:tracePt t="75513" x="6456363" y="3465513"/>
          <p14:tracePt t="75530" x="6419850" y="3465513"/>
          <p14:tracePt t="75547" x="6384925" y="3465513"/>
          <p14:tracePt t="75563" x="6375400" y="3465513"/>
          <p14:tracePt t="75755" x="6375400" y="3446463"/>
          <p14:tracePt t="75761" x="6375400" y="3429000"/>
          <p14:tracePt t="75764" x="6375400" y="3419475"/>
          <p14:tracePt t="75770" x="6394450" y="3384550"/>
          <p14:tracePt t="75782" x="6411913" y="3340100"/>
          <p14:tracePt t="75796" x="6429375" y="3286125"/>
          <p14:tracePt t="75813" x="6465888" y="3241675"/>
          <p14:tracePt t="75831" x="6465888" y="3205163"/>
          <p14:tracePt t="75847" x="6473825" y="3187700"/>
          <p14:tracePt t="75883" x="6491288" y="3170238"/>
          <p14:tracePt t="75884" x="6491288" y="3160713"/>
          <p14:tracePt t="75917" x="6510338" y="3143250"/>
          <p14:tracePt t="75919" x="6518275" y="3133725"/>
          <p14:tracePt t="75931" x="6527800" y="3125788"/>
          <p14:tracePt t="76130" x="6527800" y="3152775"/>
          <p14:tracePt t="76132" x="6527800" y="3170238"/>
          <p14:tracePt t="76137" x="6527800" y="3197225"/>
          <p14:tracePt t="76148" x="6527800" y="3268663"/>
          <p14:tracePt t="76163" x="6518275" y="3303588"/>
          <p14:tracePt t="76180" x="6500813" y="3348038"/>
          <p14:tracePt t="76197" x="6491288" y="3384550"/>
          <p14:tracePt t="76214" x="6483350" y="3402013"/>
          <p14:tracePt t="76231" x="6483350" y="3429000"/>
          <p14:tracePt t="76337" x="6473825" y="3446463"/>
          <p14:tracePt t="76348" x="6473825" y="3465513"/>
          <p14:tracePt t="76373" x="6473825" y="3473450"/>
          <p14:tracePt t="76375" x="6473825" y="3482975"/>
          <p14:tracePt t="76393" x="6456363" y="3482975"/>
          <p14:tracePt t="76405" x="6446838" y="3482975"/>
          <p14:tracePt t="76407" x="6438900" y="3482975"/>
          <p14:tracePt t="76417" x="6411913" y="3482975"/>
          <p14:tracePt t="76430" x="6394450" y="3482975"/>
          <p14:tracePt t="76446" x="6375400" y="3482975"/>
          <p14:tracePt t="76463" x="6357938" y="3482975"/>
          <p14:tracePt t="76501" x="6340475" y="3473450"/>
          <p14:tracePt t="76519" x="6330950" y="3455988"/>
          <p14:tracePt t="76529" x="6323013" y="3455988"/>
          <p14:tracePt t="76532" x="6296025" y="3438525"/>
          <p14:tracePt t="76547" x="6276975" y="3419475"/>
          <p14:tracePt t="76562" x="6259513" y="3402013"/>
          <p14:tracePt t="76579" x="6224588" y="3384550"/>
          <p14:tracePt t="76640" x="6215063" y="3384550"/>
          <p14:tracePt t="76685" x="6215063" y="3375025"/>
          <p14:tracePt t="76708" x="6215063" y="3357563"/>
          <p14:tracePt t="76717" x="6215063" y="3340100"/>
          <p14:tracePt t="76719" x="6215063" y="3322638"/>
          <p14:tracePt t="76730" x="6197600" y="3295650"/>
          <p14:tracePt t="76747" x="6197600" y="3268663"/>
          <p14:tracePt t="76764" x="6197600" y="3232150"/>
          <p14:tracePt t="76781" x="6197600" y="3214688"/>
          <p14:tracePt t="76825" x="6197600" y="3197225"/>
          <p14:tracePt t="76849" x="6205538" y="3179763"/>
          <p14:tracePt t="76851" x="6215063" y="3179763"/>
          <p14:tracePt t="76854" x="6232525" y="3160713"/>
          <p14:tracePt t="76864" x="6286500" y="3160713"/>
          <p14:tracePt t="76882" x="6323013" y="3152775"/>
          <p14:tracePt t="76897" x="6330950" y="3152775"/>
          <p14:tracePt t="76965" x="6348413" y="3152775"/>
          <p14:tracePt t="76977" x="6357938" y="3152775"/>
          <p14:tracePt t="76980" x="6367463" y="3152775"/>
          <p14:tracePt t="76988" x="6375400" y="3152775"/>
          <p14:tracePt t="76997" x="6402388" y="3152775"/>
          <p14:tracePt t="77014" x="6411913" y="3152775"/>
          <p14:tracePt t="77048" x="6419850" y="3152775"/>
          <p14:tracePt t="77049" x="6429375" y="3152775"/>
          <p14:tracePt t="77176" x="6438900" y="3170238"/>
          <p14:tracePt t="77178" x="6446838" y="3170238"/>
          <p14:tracePt t="77180" x="6456363" y="3232150"/>
          <p14:tracePt t="77197" x="6456363" y="3276600"/>
          <p14:tracePt t="77213" x="6456363" y="3303588"/>
          <p14:tracePt t="77230" x="6456363" y="3357563"/>
          <p14:tracePt t="77247" x="6456363" y="3384550"/>
          <p14:tracePt t="77263" x="6456363" y="3411538"/>
          <p14:tracePt t="77280" x="6456363" y="3446463"/>
          <p14:tracePt t="77296" x="6456363" y="3465513"/>
          <p14:tracePt t="77313" x="6456363" y="3482975"/>
          <p14:tracePt t="77330" x="6456363" y="3500438"/>
          <p14:tracePt t="77346" x="6456363" y="3527425"/>
          <p14:tracePt t="77363" x="6438900" y="3536950"/>
          <p14:tracePt t="77379" x="6419850" y="3581400"/>
          <p14:tracePt t="77396" x="6419850" y="3589338"/>
          <p14:tracePt t="77413" x="6384925" y="3608388"/>
          <p14:tracePt t="77431" x="6375400" y="3633788"/>
          <p14:tracePt t="77448" x="6357938" y="3660775"/>
          <p14:tracePt t="77464" x="6323013" y="3660775"/>
          <p14:tracePt t="77481" x="6286500" y="3679825"/>
          <p14:tracePt t="77498" x="6259513" y="3679825"/>
          <p14:tracePt t="77514" x="6197600" y="3679825"/>
          <p14:tracePt t="77531" x="6153150" y="3679825"/>
          <p14:tracePt t="77548" x="6116638" y="3679825"/>
          <p14:tracePt t="77566" x="6099175" y="3679825"/>
          <p14:tracePt t="77581" x="6081713" y="3679825"/>
          <p14:tracePt t="77597" x="6054725" y="3670300"/>
          <p14:tracePt t="77597" x="6037263" y="3670300"/>
          <p14:tracePt t="77615" x="6018213" y="3652838"/>
          <p14:tracePt t="77631" x="6010275" y="3643313"/>
          <p14:tracePt t="77648" x="6000750" y="3616325"/>
          <p14:tracePt t="77664" x="5983288" y="3598863"/>
          <p14:tracePt t="77681" x="5965825" y="3589338"/>
          <p14:tracePt t="77697" x="5965825" y="3571875"/>
          <p14:tracePt t="77714" x="5965825" y="3517900"/>
          <p14:tracePt t="77731" x="5965825" y="3482975"/>
          <p14:tracePt t="77748" x="5973763" y="3446463"/>
          <p14:tracePt t="77765" x="5973763" y="3411538"/>
          <p14:tracePt t="77782" x="5991225" y="3375025"/>
          <p14:tracePt t="77797" x="6010275" y="3330575"/>
          <p14:tracePt t="77815" x="6018213" y="3303588"/>
          <p14:tracePt t="77832" x="6027738" y="3295650"/>
          <p14:tracePt t="77848" x="6045200" y="3295650"/>
          <p14:tracePt t="77864" x="6045200" y="3286125"/>
          <p14:tracePt t="78110" x="6054725" y="3268663"/>
          <p14:tracePt t="78122" x="6072188" y="3268663"/>
          <p14:tracePt t="78126" x="6099175" y="3268663"/>
          <p14:tracePt t="78131" x="6153150" y="3268663"/>
          <p14:tracePt t="78147" x="6197600" y="3268663"/>
          <p14:tracePt t="78164" x="6232525" y="3268663"/>
          <p14:tracePt t="78182" x="6269038" y="3268663"/>
          <p14:tracePt t="78198" x="6296025" y="3268663"/>
          <p14:tracePt t="78215" x="6313488" y="3268663"/>
          <p14:tracePt t="78274" x="6323013" y="3268663"/>
          <p14:tracePt t="78277" x="6330950" y="3268663"/>
          <p14:tracePt t="78290" x="6340475" y="3268663"/>
          <p14:tracePt t="78302" x="6357938" y="3268663"/>
          <p14:tracePt t="78327" x="6367463" y="3268663"/>
          <p14:tracePt t="78329" x="6375400" y="3268663"/>
          <p14:tracePt t="78333" x="6394450" y="3268663"/>
          <p14:tracePt t="78347" x="6419850" y="3268663"/>
          <p14:tracePt t="78365" x="6456363" y="3268663"/>
          <p14:tracePt t="78381" x="6473825" y="3268663"/>
          <p14:tracePt t="78397" x="6483350" y="3268663"/>
          <p14:tracePt t="78414" x="6510338" y="3268663"/>
          <p14:tracePt t="78431" x="6518275" y="3268663"/>
          <p14:tracePt t="78631" x="6518275" y="3286125"/>
          <p14:tracePt t="78633" x="6510338" y="3286125"/>
          <p14:tracePt t="78642" x="6510338" y="3303588"/>
          <p14:tracePt t="78654" x="6491288" y="3322638"/>
          <p14:tracePt t="78665" x="6465888" y="3340100"/>
          <p14:tracePt t="78698" x="6446838" y="3348038"/>
          <p14:tracePt t="78699" x="6446838" y="3357563"/>
          <p14:tracePt t="78714" x="6429375" y="3367088"/>
          <p14:tracePt t="78731" x="6402388" y="3384550"/>
          <p14:tracePt t="78748" x="6375400" y="3402013"/>
          <p14:tracePt t="78764" x="6348413" y="3419475"/>
          <p14:tracePt t="78781" x="6330950" y="3438525"/>
          <p14:tracePt t="78798" x="6303963" y="3446463"/>
          <p14:tracePt t="78814" x="6286500" y="3455988"/>
          <p14:tracePt t="78831" x="6269038" y="3473450"/>
          <p14:tracePt t="78848" x="6232525" y="3482975"/>
          <p14:tracePt t="78885" x="6224588" y="3500438"/>
          <p14:tracePt t="78886" x="6215063" y="3500438"/>
          <p14:tracePt t="78902" x="6205538" y="3500438"/>
          <p14:tracePt t="79002" x="6205538" y="3482975"/>
          <p14:tracePt t="79003" x="6205538" y="3473450"/>
          <p14:tracePt t="79008" x="6188075" y="3438525"/>
          <p14:tracePt t="79016" x="6188075" y="3411538"/>
          <p14:tracePt t="79032" x="6188075" y="3375025"/>
          <p14:tracePt t="79048" x="6188075" y="3348038"/>
          <p14:tracePt t="79106" x="6188075" y="3330575"/>
          <p14:tracePt t="79118" x="6188075" y="3313113"/>
          <p14:tracePt t="79129" x="6188075" y="3303588"/>
          <p14:tracePt t="79131" x="6188075" y="3295650"/>
          <p14:tracePt t="79142" x="6188075" y="3276600"/>
          <p14:tracePt t="79181" x="6188075" y="3268663"/>
          <p14:tracePt t="79193" x="6188075" y="3251200"/>
          <p14:tracePt t="79205" x="6197600" y="3241675"/>
          <p14:tracePt t="79207" x="6197600" y="3232150"/>
          <p14:tracePt t="79217" x="6215063" y="3214688"/>
          <p14:tracePt t="79232" x="6232525" y="3197225"/>
          <p14:tracePt t="79248" x="6242050" y="3197225"/>
          <p14:tracePt t="79264" x="6259513" y="3187700"/>
          <p14:tracePt t="79281" x="6276975" y="3170238"/>
          <p14:tracePt t="79297" x="6296025" y="3152775"/>
          <p14:tracePt t="79314" x="6330950" y="3152775"/>
          <p14:tracePt t="79331" x="6357938" y="3152775"/>
          <p14:tracePt t="79348" x="6394450" y="3152775"/>
          <p14:tracePt t="79364" x="6419850" y="3152775"/>
          <p14:tracePt t="79381" x="6456363" y="3152775"/>
          <p14:tracePt t="79398" x="6483350" y="3152775"/>
          <p14:tracePt t="79414" x="6518275" y="3152775"/>
          <p14:tracePt t="79430" x="6537325" y="3152775"/>
          <p14:tracePt t="79447" x="6545263" y="3152775"/>
          <p14:tracePt t="79589" x="6545263" y="3160713"/>
          <p14:tracePt t="79611" x="6562725" y="3170238"/>
          <p14:tracePt t="79615" x="6562725" y="3205163"/>
          <p14:tracePt t="79621" x="6562725" y="3224213"/>
          <p14:tracePt t="79621" x="6562725" y="3232150"/>
          <p14:tracePt t="79632" x="6562725" y="3295650"/>
          <p14:tracePt t="79648" x="6562725" y="3340100"/>
          <p14:tracePt t="79665" x="6562725" y="3375025"/>
          <p14:tracePt t="79681" x="6562725" y="3394075"/>
          <p14:tracePt t="79698" x="6554788" y="3429000"/>
          <p14:tracePt t="79715" x="6554788" y="3438525"/>
          <p14:tracePt t="79752" x="6554788" y="3455988"/>
          <p14:tracePt t="79753" x="6537325" y="3455988"/>
          <p14:tracePt t="79765" x="6527800" y="3473450"/>
          <p14:tracePt t="79781" x="6510338" y="3490913"/>
          <p14:tracePt t="79798" x="6491288" y="3517900"/>
          <p14:tracePt t="79815" x="6456363" y="3554413"/>
          <p14:tracePt t="79831" x="6438900" y="3571875"/>
          <p14:tracePt t="79848" x="6419850" y="3608388"/>
          <p14:tracePt t="79865" x="6411913" y="3608388"/>
          <p14:tracePt t="80036" x="6411913" y="3598863"/>
          <p14:tracePt t="80059" x="6411913" y="3589338"/>
          <p14:tracePt t="80061" x="6411913" y="3571875"/>
          <p14:tracePt t="80063" x="6411913" y="3536950"/>
          <p14:tracePt t="80071" x="6394450" y="3509963"/>
          <p14:tracePt t="80081" x="6394450" y="3482975"/>
          <p14:tracePt t="80097" x="6394450" y="3446463"/>
          <p14:tracePt t="80115" x="6394450" y="3419475"/>
          <p14:tracePt t="80131" x="6394450" y="3375025"/>
          <p14:tracePt t="80148" x="6394450" y="3340100"/>
          <p14:tracePt t="80165" x="6394450" y="3322638"/>
          <p14:tracePt t="80391" x="6394450" y="3313113"/>
          <p14:tracePt t="80393" x="6394450" y="3303588"/>
          <p14:tracePt t="80403" x="6411913" y="3303588"/>
          <p14:tracePt t="80404" x="6438900" y="3295650"/>
          <p14:tracePt t="80415" x="6446838" y="3286125"/>
          <p14:tracePt t="80431" x="6483350" y="3276600"/>
          <p14:tracePt t="80448" x="6510338" y="3276600"/>
          <p14:tracePt t="80465" x="6527800" y="3276600"/>
          <p14:tracePt t="80483" x="6545263" y="3259138"/>
          <p14:tracePt t="80499" x="6554788" y="3259138"/>
          <p14:tracePt t="80698" x="6554788" y="3268663"/>
          <p14:tracePt t="80715" x="6554788" y="3276600"/>
          <p14:tracePt t="80723" x="6554788" y="3295650"/>
          <p14:tracePt t="80727" x="6537325" y="3303588"/>
          <p14:tracePt t="80732" x="6518275" y="3348038"/>
          <p14:tracePt t="80750" x="6483350" y="3375025"/>
          <p14:tracePt t="80766" x="6483350" y="3411538"/>
          <p14:tracePt t="80782" x="6473825" y="3438525"/>
          <p14:tracePt t="80800" x="6456363" y="3455988"/>
          <p14:tracePt t="80816" x="6438900" y="3455988"/>
          <p14:tracePt t="80832" x="6402388" y="3455988"/>
          <p14:tracePt t="80849" x="6384925" y="3473450"/>
          <p14:tracePt t="80866" x="6357938" y="3490913"/>
          <p14:tracePt t="81043" x="6357938" y="3473450"/>
          <p14:tracePt t="81046" x="6357938" y="3419475"/>
          <p14:tracePt t="81065" x="6357938" y="3394075"/>
          <p14:tracePt t="81082" x="6357938" y="3340100"/>
          <p14:tracePt t="81084" x="6357938" y="3303588"/>
          <p14:tracePt t="81100" x="6357938" y="3276600"/>
          <p14:tracePt t="81116" x="6367463" y="3259138"/>
          <p14:tracePt t="81133" x="6375400" y="3224213"/>
          <p14:tracePt t="81149" x="6394450" y="3214688"/>
          <p14:tracePt t="81166" x="6411913" y="3197225"/>
          <p14:tracePt t="81183" x="6429375" y="3197225"/>
          <p14:tracePt t="82577" x="6429375" y="3214688"/>
          <p14:tracePt t="82585" x="6429375" y="3232150"/>
          <p14:tracePt t="82606" x="6429375" y="3251200"/>
          <p14:tracePt t="82621" x="6429375" y="3259138"/>
          <p14:tracePt t="82649" x="6429375" y="3276600"/>
          <p14:tracePt t="82674" x="6429375" y="3295650"/>
          <p14:tracePt t="82686" x="6429375" y="3313113"/>
          <p14:tracePt t="82687" x="6429375" y="3340100"/>
          <p14:tracePt t="82701" x="6429375" y="3394075"/>
          <p14:tracePt t="82718" x="6429375" y="3402013"/>
          <p14:tracePt t="82734" x="6419850" y="3419475"/>
          <p14:tracePt t="82770" x="6402388" y="3419475"/>
          <p14:tracePt t="82771" x="6394450" y="3438525"/>
          <p14:tracePt t="82784" x="6375400" y="3438525"/>
          <p14:tracePt t="82801" x="6313488" y="3465513"/>
          <p14:tracePt t="82818" x="6224588" y="3509963"/>
          <p14:tracePt t="82834" x="6143625" y="3544888"/>
          <p14:tracePt t="82851" x="6081713" y="3554413"/>
          <p14:tracePt t="82868" x="6054725" y="3608388"/>
          <p14:tracePt t="82868" x="6037263" y="3608388"/>
          <p14:tracePt t="82888" x="6000750" y="3625850"/>
          <p14:tracePt t="82901" x="5983288" y="3625850"/>
          <p14:tracePt t="82918" x="5973763" y="3633788"/>
          <p14:tracePt t="82935" x="5938838" y="3652838"/>
          <p14:tracePt t="82951" x="5902325" y="3670300"/>
          <p14:tracePt t="82968" x="5857875" y="3687763"/>
          <p14:tracePt t="82985" x="5795963" y="3724275"/>
          <p14:tracePt t="83003" x="5741988" y="3732213"/>
          <p14:tracePt t="83018" x="5688013" y="3776663"/>
          <p14:tracePt t="83035" x="5626100" y="3822700"/>
          <p14:tracePt t="83052" x="5562600" y="3875088"/>
          <p14:tracePt t="83067" x="5518150" y="3894138"/>
          <p14:tracePt t="83067" x="5518150" y="3911600"/>
          <p14:tracePt t="83085" x="5456238" y="3938588"/>
          <p14:tracePt t="83102" x="5419725" y="3956050"/>
          <p14:tracePt t="83117" x="5384800" y="3973513"/>
          <p14:tracePt t="83135" x="5340350" y="3990975"/>
          <p14:tracePt t="83151" x="5322888" y="4010025"/>
          <p14:tracePt t="83187" x="5303838" y="4010025"/>
          <p14:tracePt t="83544" x="5313363" y="4000500"/>
          <p14:tracePt t="83546" x="5322888" y="4000500"/>
          <p14:tracePt t="83548" x="5357813" y="4000500"/>
          <p14:tracePt t="83550" x="5483225" y="3973513"/>
          <p14:tracePt t="83568" x="5626100" y="3956050"/>
          <p14:tracePt t="83584" x="5759450" y="3929063"/>
          <p14:tracePt t="83600" x="5894388" y="3902075"/>
          <p14:tracePt t="83617" x="5956300" y="3875088"/>
          <p14:tracePt t="83633" x="6037263" y="3867150"/>
          <p14:tracePt t="83650" x="6099175" y="3848100"/>
          <p14:tracePt t="83667" x="6143625" y="3848100"/>
          <p14:tracePt t="83684" x="6188075" y="3830638"/>
          <p14:tracePt t="83701" x="6232525" y="3822700"/>
          <p14:tracePt t="83717" x="6251575" y="3822700"/>
          <p14:tracePt t="83829" x="6269038" y="3813175"/>
          <p14:tracePt t="83830" x="6269038" y="3803650"/>
          <p14:tracePt t="83836" x="6296025" y="3803650"/>
          <p14:tracePt t="83841" x="6303963" y="3803650"/>
          <p14:tracePt t="83852" x="6330950" y="3786188"/>
          <p14:tracePt t="83870" x="6348413" y="3786188"/>
          <p14:tracePt t="83885" x="6367463" y="3768725"/>
          <p14:tracePt t="83942" x="6375400" y="3768725"/>
          <p14:tracePt t="83946" x="6384925" y="3768725"/>
          <p14:tracePt t="83993" x="6394450" y="3768725"/>
          <p14:tracePt t="84016" x="6411913" y="3768725"/>
          <p14:tracePt t="84092" x="6438900" y="3759200"/>
          <p14:tracePt t="84094" x="6438900" y="3751263"/>
          <p14:tracePt t="84095" x="6394450" y="3751263"/>
          <p14:tracePt t="84095" x="6384925" y="3751263"/>
          <p14:tracePt t="84100" x="6224588" y="3751263"/>
          <p14:tracePt t="84118" x="6072188" y="3751263"/>
          <p14:tracePt t="84135" x="5965825" y="3751263"/>
          <p14:tracePt t="84135" x="5956300" y="3751263"/>
          <p14:tracePt t="84154" x="5884863" y="3751263"/>
          <p14:tracePt t="84168" x="5776913" y="3751263"/>
          <p14:tracePt t="84186" x="5634038" y="3751263"/>
          <p14:tracePt t="84202" x="5500688" y="3751263"/>
          <p14:tracePt t="84218" x="5367338" y="3751263"/>
          <p14:tracePt t="84218" x="5348288" y="3751263"/>
          <p14:tracePt t="84235" x="5224463" y="3751263"/>
          <p14:tracePt t="84251" x="5133975" y="3751263"/>
          <p14:tracePt t="84268" x="5018088" y="3751263"/>
          <p14:tracePt t="84285" x="4608513" y="3687763"/>
          <p14:tracePt t="84302" x="4268788" y="3625850"/>
          <p14:tracePt t="84318" x="3822700" y="3536950"/>
          <p14:tracePt t="84334" x="3429000" y="3517900"/>
          <p14:tracePt t="84351" x="3232150" y="3517900"/>
          <p14:tracePt t="84368" x="3125788" y="3527425"/>
          <p14:tracePt t="84368" x="3116263" y="3527425"/>
          <p14:tracePt t="84386" x="3027363" y="3544888"/>
          <p14:tracePt t="84401" x="2938463" y="3544888"/>
          <p14:tracePt t="84418" x="2840038" y="3554413"/>
          <p14:tracePt t="84435" x="2687638" y="3554413"/>
          <p14:tracePt t="84451" x="2473325" y="3554413"/>
          <p14:tracePt t="84468" x="2251075" y="3554413"/>
          <p14:tracePt t="84485" x="2017713" y="3544888"/>
          <p14:tracePt t="84501" x="1822450" y="3517900"/>
          <p14:tracePt t="84518" x="1697038" y="3500438"/>
          <p14:tracePt t="84534" x="1608138" y="3490913"/>
          <p14:tracePt t="84551" x="1517650" y="3473450"/>
          <p14:tracePt t="84568" x="1509713" y="3473450"/>
          <p14:tracePt t="84878" x="1517650" y="3473450"/>
          <p14:tracePt t="84899" x="1527175" y="3473450"/>
          <p14:tracePt t="84900" x="1544638" y="3473450"/>
          <p14:tracePt t="84907" x="1562100" y="3473450"/>
          <p14:tracePt t="84919" x="1598613" y="3473450"/>
          <p14:tracePt t="84936" x="1625600" y="3473450"/>
          <p14:tracePt t="84971" x="1643063" y="3473450"/>
          <p14:tracePt t="84991" x="1660525" y="3473450"/>
          <p14:tracePt t="85062" x="1670050" y="3473450"/>
          <p14:tracePt t="85065" x="1679575" y="3473450"/>
          <p14:tracePt t="85087" x="1687513" y="3473450"/>
          <p14:tracePt t="85089" x="1697038" y="3473450"/>
          <p14:tracePt t="85099" x="1704975" y="3473450"/>
          <p14:tracePt t="85203" x="1724025" y="3473450"/>
          <p14:tracePt t="85246" x="1731963" y="3473450"/>
          <p14:tracePt t="85248" x="1741488" y="3473450"/>
          <p14:tracePt t="85389" x="1724025" y="3473450"/>
          <p14:tracePt t="85391" x="1714500" y="3473450"/>
          <p14:tracePt t="85394" x="1679575" y="3473450"/>
          <p14:tracePt t="85394" x="1670050" y="3473450"/>
          <p14:tracePt t="85403" x="1571625" y="3473450"/>
          <p14:tracePt t="85418" x="1473200" y="3500438"/>
          <p14:tracePt t="85436" x="1419225" y="3509963"/>
          <p14:tracePt t="85436" x="1411288" y="3517900"/>
          <p14:tracePt t="85453" x="1393825" y="3517900"/>
          <p14:tracePt t="85468" x="1374775" y="3517900"/>
          <p14:tracePt t="85626" x="1384300" y="3517900"/>
          <p14:tracePt t="85642" x="1401763" y="3509963"/>
          <p14:tracePt t="85643" x="1419225" y="3500438"/>
          <p14:tracePt t="85652" x="1438275" y="3500438"/>
          <p14:tracePt t="85668" x="1446213" y="3500438"/>
          <p14:tracePt t="85686" x="1465263" y="3500438"/>
          <p14:tracePt t="85702" x="1482725" y="3482975"/>
          <p14:tracePt t="85719" x="1500188" y="3482975"/>
          <p14:tracePt t="85736" x="1517650" y="3465513"/>
          <p14:tracePt t="85752" x="1527175" y="3446463"/>
          <p14:tracePt t="85789" x="1544638" y="3429000"/>
          <p14:tracePt t="85814" x="1562100" y="3429000"/>
          <p14:tracePt t="85833" x="1581150" y="3411538"/>
          <p14:tracePt t="85859" x="1598613" y="3394075"/>
          <p14:tracePt t="85873" x="1598613" y="3384550"/>
          <p14:tracePt t="85882" x="1598613" y="3367088"/>
          <p14:tracePt t="85893" x="1598613" y="3348038"/>
          <p14:tracePt t="85905" x="1608138" y="3340100"/>
          <p14:tracePt t="85907" x="1616075" y="3313113"/>
          <p14:tracePt t="85953" x="1616075" y="3303588"/>
          <p14:tracePt t="85957" x="1616075" y="3286125"/>
          <p14:tracePt t="85957" x="1616075" y="3276600"/>
          <p14:tracePt t="85966" x="1616075" y="3251200"/>
          <p14:tracePt t="85985" x="1616075" y="3179763"/>
          <p14:tracePt t="85987" x="1625600" y="3125788"/>
          <p14:tracePt t="86002" x="1625600" y="3071813"/>
          <p14:tracePt t="86020" x="1643063" y="3054350"/>
          <p14:tracePt t="86036" x="1643063" y="3036888"/>
          <p14:tracePt t="86275" x="1643063" y="3054350"/>
          <p14:tracePt t="86281" x="1643063" y="3062288"/>
          <p14:tracePt t="86284" x="1643063" y="3098800"/>
          <p14:tracePt t="86302" x="1633538" y="3152775"/>
          <p14:tracePt t="86304" x="1633538" y="3187700"/>
          <p14:tracePt t="86319" x="1633538" y="3205163"/>
          <p14:tracePt t="86336" x="1633538" y="3214688"/>
          <p14:tracePt t="86353" x="1633538" y="3232150"/>
          <p14:tracePt t="86369" x="1633538" y="3251200"/>
          <p14:tracePt t="86386" x="1633538" y="3276600"/>
          <p14:tracePt t="86403" x="1633538" y="3295650"/>
          <p14:tracePt t="86419" x="1633538" y="3330575"/>
          <p14:tracePt t="86436" x="1633538" y="3348038"/>
          <p14:tracePt t="86453" x="1633538" y="3357563"/>
          <p14:tracePt t="86542" x="1660525" y="3357563"/>
          <p14:tracePt t="86546" x="1687513" y="3357563"/>
          <p14:tracePt t="86549" x="1704975" y="3348038"/>
          <p14:tracePt t="86552" x="1812925" y="3276600"/>
          <p14:tracePt t="86552" x="1822450" y="3276600"/>
          <p14:tracePt t="86570" x="1973263" y="3197225"/>
          <p14:tracePt t="86570" x="1982788" y="3187700"/>
          <p14:tracePt t="86588" x="2133600" y="3116263"/>
          <p14:tracePt t="86602" x="2295525" y="3062288"/>
          <p14:tracePt t="86602" x="2303463" y="3062288"/>
          <p14:tracePt t="86620" x="2562225" y="3044825"/>
          <p14:tracePt t="86637" x="2965450" y="3098800"/>
          <p14:tracePt t="86653" x="3473450" y="3224213"/>
          <p14:tracePt t="86670" x="4152900" y="3348038"/>
          <p14:tracePt t="86686" x="4768850" y="3500438"/>
          <p14:tracePt t="86704" x="5160963" y="3598863"/>
          <p14:tracePt t="86719" x="5357813" y="3625850"/>
          <p14:tracePt t="86737" x="5465763" y="3652838"/>
          <p14:tracePt t="86752" x="5537200" y="3670300"/>
          <p14:tracePt t="86770" x="5626100" y="3679825"/>
          <p14:tracePt t="86787" x="5759450" y="3705225"/>
          <p14:tracePt t="86803" x="5902325" y="3724275"/>
          <p14:tracePt t="86803" x="5911850" y="3724275"/>
          <p14:tracePt t="86820" x="5991225" y="3724275"/>
          <p14:tracePt t="86837" x="6027738" y="3724275"/>
          <p14:tracePt t="86853" x="6089650" y="3724275"/>
          <p14:tracePt t="86871" x="6170613" y="3732213"/>
          <p14:tracePt t="86871" x="6180138" y="3732213"/>
          <p14:tracePt t="86889" x="6286500" y="3759200"/>
          <p14:tracePt t="86903" x="6456363" y="3803650"/>
          <p14:tracePt t="86919" x="6680200" y="3848100"/>
          <p14:tracePt t="86937" x="6956425" y="3911600"/>
          <p14:tracePt t="86953" x="7215188" y="3973513"/>
          <p14:tracePt t="86970" x="7375525" y="4000500"/>
          <p14:tracePt t="86987" x="7419975" y="4017963"/>
          <p14:tracePt t="87003" x="7439025" y="4017963"/>
          <p14:tracePt t="87125" x="7429500" y="4017963"/>
          <p14:tracePt t="87136" x="7419975" y="4017963"/>
          <p14:tracePt t="87142" x="7402513" y="4017963"/>
          <p14:tracePt t="87153" x="7385050" y="4017963"/>
          <p14:tracePt t="87169" x="7348538" y="4017963"/>
          <p14:tracePt t="87187" x="7313613" y="4017963"/>
          <p14:tracePt t="87205" x="7277100" y="4017963"/>
          <p14:tracePt t="87219" x="7215188" y="4017963"/>
          <p14:tracePt t="87219" x="7205663" y="4017963"/>
          <p14:tracePt t="87237" x="7180263" y="4017963"/>
          <p14:tracePt t="87253" x="7126288" y="4010025"/>
          <p14:tracePt t="87270" x="7054850" y="4010025"/>
          <p14:tracePt t="87287" x="6965950" y="3990975"/>
          <p14:tracePt t="87303" x="6894513" y="3965575"/>
          <p14:tracePt t="87320" x="6831013" y="3946525"/>
          <p14:tracePt t="87337" x="6786563" y="3946525"/>
          <p14:tracePt t="87387" x="6777038" y="3946525"/>
          <p14:tracePt t="87391" x="6751638" y="3946525"/>
          <p14:tracePt t="87393" x="6732588" y="3946525"/>
          <p14:tracePt t="87393" x="6724650" y="3946525"/>
          <p14:tracePt t="87403" x="6697663" y="3946525"/>
          <p14:tracePt t="87419" x="6670675" y="3946525"/>
          <p14:tracePt t="87436" x="6661150" y="3946525"/>
          <p14:tracePt t="87453" x="6653213" y="3946525"/>
          <p14:tracePt t="87707" x="6634163" y="3946525"/>
          <p14:tracePt t="87709" x="6626225" y="3946525"/>
          <p14:tracePt t="87719" x="6599238" y="3946525"/>
          <p14:tracePt t="87720" x="6545263" y="3929063"/>
          <p14:tracePt t="87736" x="6491288" y="3929063"/>
          <p14:tracePt t="87754" x="6483350" y="3929063"/>
          <p14:tracePt t="87769" x="6446838" y="3929063"/>
          <p14:tracePt t="87810" x="6438900" y="3929063"/>
          <p14:tracePt t="87812" x="6429375" y="3929063"/>
          <p14:tracePt t="87822" x="6411913" y="3929063"/>
          <p14:tracePt t="87836" x="6402388" y="3929063"/>
          <p14:tracePt t="87853" x="6384925" y="3929063"/>
          <p14:tracePt t="87869" x="6367463" y="3929063"/>
          <p14:tracePt t="88312" x="6375400" y="3929063"/>
          <p14:tracePt t="88319" x="6456363" y="3911600"/>
          <p14:tracePt t="88328" x="6527800" y="3884613"/>
          <p14:tracePt t="88337" x="6599238" y="3848100"/>
          <p14:tracePt t="88354" x="6715125" y="3813175"/>
          <p14:tracePt t="88372" x="6823075" y="3813175"/>
          <p14:tracePt t="88386" x="6894513" y="3813175"/>
          <p14:tracePt t="88386" x="6902450" y="3813175"/>
          <p14:tracePt t="88404" x="6991350" y="3813175"/>
          <p14:tracePt t="88420" x="7062788" y="3813175"/>
          <p14:tracePt t="88437" x="7089775" y="3813175"/>
          <p14:tracePt t="88454" x="7099300" y="3813175"/>
          <p14:tracePt t="88471" x="7143750" y="3776663"/>
          <p14:tracePt t="88487" x="7188200" y="3741738"/>
          <p14:tracePt t="88504" x="7224713" y="3732213"/>
          <p14:tracePt t="88521" x="7296150" y="3705225"/>
          <p14:tracePt t="88537" x="7412038" y="3660775"/>
          <p14:tracePt t="88554" x="7491413" y="3643313"/>
          <p14:tracePt t="88571" x="7562850" y="3616325"/>
          <p14:tracePt t="88587" x="7599363" y="3598863"/>
          <p14:tracePt t="88654" x="7599363" y="3589338"/>
          <p14:tracePt t="88661" x="7626350" y="3554413"/>
          <p14:tracePt t="88663" x="7643813" y="3544888"/>
          <p14:tracePt t="88890" x="7643813" y="3536950"/>
          <p14:tracePt t="88896" x="7643813" y="3517900"/>
          <p14:tracePt t="88903" x="7661275" y="3500438"/>
          <p14:tracePt t="88926" x="7680325" y="3482975"/>
          <p14:tracePt t="88928" x="7688263" y="3465513"/>
          <p14:tracePt t="88938" x="7715250" y="3438525"/>
          <p14:tracePt t="88954" x="7732713" y="3419475"/>
          <p14:tracePt t="88970" x="7759700" y="3384550"/>
          <p14:tracePt t="88988" x="7796213" y="3357563"/>
          <p14:tracePt t="89004" x="7831138" y="3322638"/>
          <p14:tracePt t="89021" x="7840663" y="3276600"/>
          <p14:tracePt t="89037" x="7875588" y="3241675"/>
          <p14:tracePt t="89055" x="7894638" y="3224213"/>
          <p14:tracePt t="89070" x="7894638" y="3205163"/>
          <p14:tracePt t="89088" x="7912100" y="3170238"/>
          <p14:tracePt t="89104" x="7929563" y="3160713"/>
          <p14:tracePt t="89121" x="7929563" y="3143250"/>
          <p14:tracePt t="89157" x="7939088" y="3143250"/>
          <p14:tracePt t="89416" x="7912100" y="3143250"/>
          <p14:tracePt t="89426" x="7885113" y="3143250"/>
          <p14:tracePt t="89427" x="7867650" y="3143250"/>
          <p14:tracePt t="89437" x="7823200" y="3160713"/>
          <p14:tracePt t="89756" x="7823200" y="3179763"/>
          <p14:tracePt t="89765" x="7823200" y="3197225"/>
          <p14:tracePt t="89766" x="7823200" y="3205163"/>
          <p14:tracePt t="89770" x="7823200" y="3224213"/>
          <p14:tracePt t="89789" x="7804150" y="3268663"/>
          <p14:tracePt t="89805" x="7786688" y="3303588"/>
          <p14:tracePt t="89821" x="7786688" y="3340100"/>
          <p14:tracePt t="89861" x="7786688" y="3348038"/>
          <p14:tracePt t="89873" x="7786688" y="3367088"/>
          <p14:tracePt t="89874" x="7786688" y="3384550"/>
          <p14:tracePt t="89888" x="7786688" y="3402013"/>
          <p14:tracePt t="89905" x="7786688" y="3429000"/>
          <p14:tracePt t="89921" x="7786688" y="3446463"/>
          <p14:tracePt t="89957" x="7786688" y="3465513"/>
          <p14:tracePt t="89980" x="7786688" y="3482975"/>
          <p14:tracePt t="90072" x="7786688" y="3490913"/>
          <p14:tracePt t="90078" x="7786688" y="3536950"/>
          <p14:tracePt t="90079" x="7786688" y="3544888"/>
          <p14:tracePt t="90088" x="7796213" y="3598863"/>
          <p14:tracePt t="90105" x="7813675" y="3643313"/>
          <p14:tracePt t="90121" x="7813675" y="3660775"/>
          <p14:tracePt t="90137" x="7831138" y="3697288"/>
          <p14:tracePt t="90155" x="7831138" y="3705225"/>
          <p14:tracePt t="90170" x="7831138" y="3732213"/>
          <p14:tracePt t="90188" x="7831138" y="3751263"/>
          <p14:tracePt t="90205" x="7831138" y="3768725"/>
          <p14:tracePt t="90222" x="7831138" y="3803650"/>
          <p14:tracePt t="90238" x="7831138" y="3840163"/>
          <p14:tracePt t="90255" x="7831138" y="3867150"/>
          <p14:tracePt t="90272" x="7840663" y="3911600"/>
          <p14:tracePt t="90287" x="7840663" y="3946525"/>
          <p14:tracePt t="90304" x="7858125" y="3983038"/>
          <p14:tracePt t="90322" x="7875588" y="3983038"/>
          <p14:tracePt t="91026" x="7875588" y="3973513"/>
          <p14:tracePt t="91031" x="7875588" y="3946525"/>
          <p14:tracePt t="91034" x="7875588" y="3919538"/>
          <p14:tracePt t="91038" x="7875588" y="3848100"/>
          <p14:tracePt t="91055" x="7875588" y="3795713"/>
          <p14:tracePt t="91072" x="7875588" y="3776663"/>
          <p14:tracePt t="91350" x="7875588" y="3786188"/>
          <p14:tracePt t="91354" x="7875588" y="3803650"/>
          <p14:tracePt t="91361" x="7894638" y="3840163"/>
          <p14:tracePt t="91373" x="7929563" y="3902075"/>
          <p14:tracePt t="91389" x="7956550" y="3956050"/>
          <p14:tracePt t="91405" x="7956550" y="4010025"/>
          <p14:tracePt t="91421" x="7956550" y="4017963"/>
          <p14:tracePt t="91439" x="7966075" y="4037013"/>
          <p14:tracePt t="91455" x="7974013" y="4037013"/>
          <p14:tracePt t="91837" x="7939088" y="4010025"/>
          <p14:tracePt t="91840" x="7912100" y="4000500"/>
          <p14:tracePt t="91844" x="7858125" y="3983038"/>
          <p14:tracePt t="91856" x="7804150" y="3965575"/>
          <p14:tracePt t="91856" x="7796213" y="3965575"/>
          <p14:tracePt t="91873" x="7742238" y="3965575"/>
          <p14:tracePt t="91888" x="7680325" y="3965575"/>
          <p14:tracePt t="91907" x="7643813" y="3965575"/>
          <p14:tracePt t="91922" x="7608888" y="3965575"/>
          <p14:tracePt t="92356" x="7608888" y="3973513"/>
          <p14:tracePt t="92358" x="7634288" y="3983038"/>
          <p14:tracePt t="92362" x="7661275" y="3983038"/>
          <p14:tracePt t="92362" x="7680325" y="3983038"/>
          <p14:tracePt t="92372" x="7742238" y="3983038"/>
          <p14:tracePt t="92390" x="7786688" y="3983038"/>
          <p14:tracePt t="92405" x="7831138" y="3983038"/>
          <p14:tracePt t="92405" x="7840663" y="3983038"/>
          <p14:tracePt t="92422" x="7848600" y="3983038"/>
          <p14:tracePt t="92438" x="7885113" y="3983038"/>
          <p14:tracePt t="92455" x="7902575" y="3983038"/>
          <p14:tracePt t="92472" x="7929563" y="3973513"/>
          <p14:tracePt t="92488" x="7929563" y="3956050"/>
          <p14:tracePt t="92755" x="7947025" y="3956050"/>
          <p14:tracePt t="92764" x="7983538" y="3956050"/>
          <p14:tracePt t="92767" x="8010525" y="3956050"/>
          <p14:tracePt t="92774" x="8099425" y="3956050"/>
          <p14:tracePt t="92790" x="8170863" y="3938588"/>
          <p14:tracePt t="92805" x="8242300" y="3902075"/>
          <p14:tracePt t="92823" x="8259763" y="3894138"/>
          <p14:tracePt t="92839" x="8304213" y="3857625"/>
          <p14:tracePt t="92855" x="8348663" y="3813175"/>
          <p14:tracePt t="92873" x="8358188" y="3786188"/>
          <p14:tracePt t="92889" x="8385175" y="3741738"/>
          <p14:tracePt t="92906" x="8420100" y="3724275"/>
          <p14:tracePt t="92922" x="8456613" y="3705225"/>
          <p14:tracePt t="92961" x="8456613" y="3697288"/>
          <p14:tracePt t="92972" x="8466138" y="3697288"/>
          <p14:tracePt t="92996" x="8483600" y="3679825"/>
          <p14:tracePt t="93008" x="8483600" y="3660775"/>
          <p14:tracePt t="93032" x="8501063" y="3643313"/>
          <p14:tracePt t="93052" x="8501063" y="3625850"/>
          <p14:tracePt t="93063" x="8501063" y="3608388"/>
          <p14:tracePt t="93135" x="8501063" y="3598863"/>
          <p14:tracePt t="93148" x="8501063" y="3581400"/>
          <p14:tracePt t="93160" x="8510588" y="3571875"/>
          <p14:tracePt t="93160" x="8518525" y="3536950"/>
          <p14:tracePt t="93172" x="8537575" y="3517900"/>
          <p14:tracePt t="93188" x="8555038" y="3482975"/>
          <p14:tracePt t="93206" x="8555038" y="3465513"/>
          <p14:tracePt t="93222" x="8562975" y="3438525"/>
          <p14:tracePt t="93255" x="8582025" y="3419475"/>
          <p14:tracePt t="93257" x="8582025" y="3384550"/>
          <p14:tracePt t="93273" x="8626475" y="3340100"/>
          <p14:tracePt t="93290" x="8661400" y="3295650"/>
          <p14:tracePt t="93306" x="8697913" y="3259138"/>
          <p14:tracePt t="93306" x="8705850" y="3251200"/>
          <p14:tracePt t="93323" x="8705850" y="3241675"/>
          <p14:tracePt t="93587" x="8705850" y="3251200"/>
          <p14:tracePt t="93596" x="8705850" y="3268663"/>
          <p14:tracePt t="93599" x="8705850" y="3286125"/>
          <p14:tracePt t="93606" x="8705850" y="3295650"/>
          <p14:tracePt t="93622" x="8705850" y="3465513"/>
          <p14:tracePt t="93640" x="8688388" y="3554413"/>
          <p14:tracePt t="93656" x="8670925" y="3625850"/>
          <p14:tracePt t="93674" x="8670925" y="3670300"/>
          <p14:tracePt t="93690" x="8670925" y="3687763"/>
          <p14:tracePt t="94836" x="0" y="0"/>
        </p14:tracePtLst>
        <p14:tracePtLst>
          <p14:tracePt t="98637" x="8661400" y="3419475"/>
          <p14:tracePt t="99146" x="8680450" y="3419475"/>
          <p14:tracePt t="99304" x="8688388" y="3438525"/>
          <p14:tracePt t="99309" x="8688388" y="3455988"/>
          <p14:tracePt t="99316" x="8705850" y="3490913"/>
          <p14:tracePt t="99327" x="8724900" y="3536950"/>
          <p14:tracePt t="99342" x="8759825" y="3598863"/>
          <p14:tracePt t="99359" x="8759825" y="3633788"/>
          <p14:tracePt t="99376" x="8759825" y="3670300"/>
          <p14:tracePt t="99391" x="8759825" y="3697288"/>
          <p14:tracePt t="99437" x="8759825" y="3714750"/>
          <p14:tracePt t="99462" x="8759825" y="3732213"/>
          <p14:tracePt t="99474" x="8751888" y="3732213"/>
          <p14:tracePt t="99497" x="8732838" y="3732213"/>
          <p14:tracePt t="99520" x="8724900" y="3732213"/>
          <p14:tracePt t="99532" x="8705850" y="3732213"/>
          <p14:tracePt t="99533" x="8697913" y="3732213"/>
          <p14:tracePt t="99541" x="8688388" y="3732213"/>
          <p14:tracePt t="99558" x="8670925" y="3732213"/>
          <p14:tracePt t="99636" x="8670925" y="3724275"/>
          <p14:tracePt t="99639" x="8670925" y="3714750"/>
          <p14:tracePt t="99640" x="8670925" y="3697288"/>
          <p14:tracePt t="99657" x="8670925" y="3652838"/>
          <p14:tracePt t="99658" x="8670925" y="3581400"/>
          <p14:tracePt t="99675" x="8670925" y="3517900"/>
          <p14:tracePt t="99708" x="8670925" y="3482975"/>
          <p14:tracePt t="99710" x="8670925" y="3465513"/>
          <p14:tracePt t="99725" x="8680450" y="3446463"/>
          <p14:tracePt t="99742" x="8697913" y="3446463"/>
          <p14:tracePt t="99759" x="8697913" y="3429000"/>
          <p14:tracePt t="99776" x="8715375" y="3419475"/>
          <p14:tracePt t="99791" x="8724900" y="3419475"/>
          <p14:tracePt t="99809" x="8742363" y="3419475"/>
          <p14:tracePt t="99825" x="8759825" y="3419475"/>
          <p14:tracePt t="99842" x="8796338" y="3419475"/>
          <p14:tracePt t="99859" x="8840788" y="3419475"/>
          <p14:tracePt t="99876" x="8885238" y="3419475"/>
          <p14:tracePt t="99893" x="8929688" y="3419475"/>
          <p14:tracePt t="99909" x="8947150" y="3419475"/>
          <p14:tracePt t="99925" x="8966200" y="3419475"/>
          <p14:tracePt t="99984" x="8983663" y="3419475"/>
          <p14:tracePt t="100009" x="9001125" y="3419475"/>
          <p14:tracePt t="100057" x="9001125" y="3429000"/>
          <p14:tracePt t="100065" x="9001125" y="3473450"/>
          <p14:tracePt t="100067" x="9001125" y="3500438"/>
          <p14:tracePt t="100075" x="9001125" y="3544888"/>
          <p14:tracePt t="100092" x="9001125" y="3589338"/>
          <p14:tracePt t="100108" x="9001125" y="3625850"/>
          <p14:tracePt t="100125" x="8974138" y="3679825"/>
          <p14:tracePt t="100142" x="8947150" y="3714750"/>
          <p14:tracePt t="100158" x="8902700" y="3759200"/>
          <p14:tracePt t="100176" x="8875713" y="3795713"/>
          <p14:tracePt t="100192" x="8831263" y="3848100"/>
          <p14:tracePt t="100208" x="8777288" y="3884613"/>
          <p14:tracePt t="100226" x="8759825" y="3911600"/>
          <p14:tracePt t="100242" x="8715375" y="3956050"/>
          <p14:tracePt t="100259" x="8670925" y="3965575"/>
          <p14:tracePt t="100275" x="8653463" y="3983038"/>
          <p14:tracePt t="100443" x="8653463" y="3938588"/>
          <p14:tracePt t="100445" x="8653463" y="3929063"/>
          <p14:tracePt t="100451" x="8653463" y="3894138"/>
          <p14:tracePt t="100458" x="8697913" y="3822700"/>
          <p14:tracePt t="100458" x="8697913" y="3813175"/>
          <p14:tracePt t="100475" x="8724900" y="3751263"/>
          <p14:tracePt t="100491" x="8759825" y="3714750"/>
          <p14:tracePt t="100508" x="8804275" y="3670300"/>
          <p14:tracePt t="100524" x="8813800" y="3643313"/>
          <p14:tracePt t="100559" x="8813800" y="3633788"/>
          <p14:tracePt t="100560" x="8813800" y="3625850"/>
          <p14:tracePt t="100631" x="8823325" y="3616325"/>
          <p14:tracePt t="101199" x="0" y="0"/>
        </p14:tracePtLst>
        <p14:tracePtLst>
          <p14:tracePt t="110323" x="3911600" y="5537200"/>
          <p14:tracePt t="110624" x="3919538" y="5537200"/>
          <p14:tracePt t="110634" x="3929063" y="5537200"/>
          <p14:tracePt t="110645" x="3946525" y="5537200"/>
          <p14:tracePt t="110654" x="3965575" y="5537200"/>
          <p14:tracePt t="110656" x="3983038" y="5537200"/>
          <p14:tracePt t="110693" x="3990975" y="5537200"/>
          <p14:tracePt t="110809" x="4010025" y="5537200"/>
          <p14:tracePt t="110812" x="4116388" y="5608638"/>
          <p14:tracePt t="110822" x="4214813" y="5634038"/>
          <p14:tracePt t="110830" x="4438650" y="5661025"/>
          <p14:tracePt t="110830" x="4465638" y="5680075"/>
          <p14:tracePt t="110847" x="4670425" y="5705475"/>
          <p14:tracePt t="110863" x="4894263" y="5724525"/>
          <p14:tracePt t="110863" x="4911725" y="5724525"/>
          <p14:tracePt t="110882" x="5054600" y="5724525"/>
          <p14:tracePt t="110898" x="5197475" y="5724525"/>
          <p14:tracePt t="110914" x="5330825" y="5705475"/>
          <p14:tracePt t="110930" x="5491163" y="5680075"/>
          <p14:tracePt t="110948" x="5599113" y="5661025"/>
          <p14:tracePt t="110948" x="5608638" y="5661025"/>
          <p14:tracePt t="110966" x="5670550" y="5661025"/>
          <p14:tracePt t="110980" x="5697538" y="5661025"/>
          <p14:tracePt t="110998" x="5732463" y="5661025"/>
          <p14:tracePt t="111013" x="5759450" y="5661025"/>
          <p14:tracePt t="111030" x="5795963" y="5661025"/>
          <p14:tracePt t="111048" x="5822950" y="5661025"/>
          <p14:tracePt t="111063" x="5840413" y="5661025"/>
          <p14:tracePt t="111081" x="5857875" y="5661025"/>
          <p14:tracePt t="111097" x="5884863" y="5661025"/>
          <p14:tracePt t="111114" x="5902325" y="5661025"/>
          <p14:tracePt t="111130" x="5919788" y="5661025"/>
          <p14:tracePt t="111147" x="5938838" y="5661025"/>
          <p14:tracePt t="111832" x="5938838" y="5643563"/>
          <p14:tracePt t="111844" x="5938838" y="5634038"/>
          <p14:tracePt t="111879" x="5938838" y="5616575"/>
          <p14:tracePt t="111923" x="5938838" y="5599113"/>
          <p14:tracePt t="111948" x="5938838" y="5581650"/>
          <p14:tracePt t="111950" x="5938838" y="5554663"/>
          <p14:tracePt t="111954" x="5938838" y="5527675"/>
          <p14:tracePt t="111967" x="5938838" y="5483225"/>
          <p14:tracePt t="111982" x="5938838" y="5446713"/>
          <p14:tracePt t="111997" x="5938838" y="5429250"/>
          <p14:tracePt t="112243" x="5946775" y="5419725"/>
          <p14:tracePt t="112255" x="6037263" y="5375275"/>
          <p14:tracePt t="112257" x="6099175" y="5375275"/>
          <p14:tracePt t="112264" x="6323013" y="5375275"/>
          <p14:tracePt t="112264" x="6330950" y="5375275"/>
          <p14:tracePt t="112281" x="6518275" y="5375275"/>
          <p14:tracePt t="112298" x="6670675" y="5375275"/>
          <p14:tracePt t="112314" x="6796088" y="5375275"/>
          <p14:tracePt t="112332" x="6867525" y="5375275"/>
          <p14:tracePt t="112348" x="6919913" y="5375275"/>
          <p14:tracePt t="112365" x="6983413" y="5375275"/>
          <p14:tracePt t="112365" x="6991350" y="5375275"/>
          <p14:tracePt t="112384" x="7037388" y="5384800"/>
          <p14:tracePt t="112398" x="7089775" y="5411788"/>
          <p14:tracePt t="112415" x="7143750" y="5411788"/>
          <p14:tracePt t="112431" x="7242175" y="5429250"/>
          <p14:tracePt t="112448" x="7331075" y="5429250"/>
          <p14:tracePt t="112465" x="7412038" y="5429250"/>
          <p14:tracePt t="112481" x="7500938" y="5429250"/>
          <p14:tracePt t="112498" x="7562850" y="5429250"/>
          <p14:tracePt t="112515" x="7599363" y="5429250"/>
          <p14:tracePt t="112532" x="7634288" y="5429250"/>
          <p14:tracePt t="112549" x="7653338" y="5429250"/>
          <p14:tracePt t="112565" x="7670800" y="5429250"/>
          <p14:tracePt t="112582" x="7715250" y="5429250"/>
          <p14:tracePt t="112598" x="7759700" y="5429250"/>
          <p14:tracePt t="112615" x="7823200" y="5438775"/>
          <p14:tracePt t="112631" x="7902575" y="5438775"/>
          <p14:tracePt t="112648" x="7974013" y="5438775"/>
          <p14:tracePt t="112666" x="8045450" y="5438775"/>
          <p14:tracePt t="112681" x="8126413" y="5438775"/>
          <p14:tracePt t="112699" x="8188325" y="5438775"/>
          <p14:tracePt t="112714" x="8269288" y="5438775"/>
          <p14:tracePt t="112731" x="8331200" y="5446713"/>
          <p14:tracePt t="112748" x="8394700" y="5446713"/>
          <p14:tracePt t="112765" x="8429625" y="5446713"/>
          <p14:tracePt t="112782" x="8456613" y="5446713"/>
          <p14:tracePt t="112798" x="8474075" y="5446713"/>
          <p14:tracePt t="112815" x="8491538" y="5446713"/>
          <p14:tracePt t="112848" x="8501063" y="5446713"/>
          <p14:tracePt t="112864" x="8510588" y="5446713"/>
          <p14:tracePt t="113449" x="8501063" y="5446713"/>
          <p14:tracePt t="113454" x="8466138" y="5483225"/>
          <p14:tracePt t="113456" x="8447088" y="5510213"/>
          <p14:tracePt t="113456" x="8439150" y="5510213"/>
          <p14:tracePt t="113465" x="8340725" y="5589588"/>
          <p14:tracePt t="113465" x="8331200" y="5599113"/>
          <p14:tracePt t="113484" x="8286750" y="5643563"/>
          <p14:tracePt t="113498" x="8242300" y="5680075"/>
          <p14:tracePt t="113515" x="8205788" y="5697538"/>
          <p14:tracePt t="113557" x="8197850" y="5697538"/>
          <p14:tracePt t="113573" x="8180388" y="5697538"/>
          <p14:tracePt t="113577" x="8153400" y="5697538"/>
          <p14:tracePt t="113581" x="8054975" y="5715000"/>
          <p14:tracePt t="113598" x="7939088" y="5715000"/>
          <p14:tracePt t="113614" x="7742238" y="5715000"/>
          <p14:tracePt t="113631" x="7572375" y="5715000"/>
          <p14:tracePt t="113648" x="7402513" y="5715000"/>
          <p14:tracePt t="113664" x="7170738" y="5741988"/>
          <p14:tracePt t="113681" x="6929438" y="5768975"/>
          <p14:tracePt t="113698" x="6670675" y="5768975"/>
          <p14:tracePt t="113698" x="6643688" y="5768975"/>
          <p14:tracePt t="113715" x="6323013" y="5768975"/>
          <p14:tracePt t="113731" x="5983288" y="5803900"/>
          <p14:tracePt t="113748" x="5705475" y="5848350"/>
          <p14:tracePt t="113766" x="5465763" y="5911850"/>
          <p14:tracePt t="113782" x="5232400" y="5956300"/>
          <p14:tracePt t="113782" x="5224463" y="5956300"/>
          <p14:tracePt t="113800" x="5000625" y="6000750"/>
          <p14:tracePt t="113815" x="4830763" y="6010275"/>
          <p14:tracePt t="113832" x="4652963" y="6072188"/>
          <p14:tracePt t="113832" x="4633913" y="6072188"/>
          <p14:tracePt t="113865" x="4438650" y="6099175"/>
          <p14:tracePt t="113868" x="4295775" y="6126163"/>
          <p14:tracePt t="113884" x="4179888" y="6153150"/>
          <p14:tracePt t="113899" x="4081463" y="6153150"/>
          <p14:tracePt t="113917" x="4010025" y="6161088"/>
          <p14:tracePt t="113932" x="3973513" y="6161088"/>
          <p14:tracePt t="113949" x="3911600" y="6161088"/>
          <p14:tracePt t="113966" x="3848100" y="6161088"/>
          <p14:tracePt t="113982" x="3759200" y="6161088"/>
          <p14:tracePt t="114000" x="3714750" y="6161088"/>
          <p14:tracePt t="114015" x="3643313" y="6161088"/>
          <p14:tracePt t="114053" x="3625850" y="6161088"/>
          <p14:tracePt t="114077" x="3616325" y="6161088"/>
          <p14:tracePt t="114089" x="3598863" y="6161088"/>
          <p14:tracePt t="114093" x="3581400" y="6161088"/>
          <p14:tracePt t="114097" x="3544888" y="6161088"/>
          <p14:tracePt t="114118" x="3517900" y="6161088"/>
          <p14:tracePt t="114131" x="3482975" y="6161088"/>
          <p14:tracePt t="114529" x="3473450" y="6161088"/>
          <p14:tracePt t="114532" x="3455988" y="6161088"/>
          <p14:tracePt t="114535" x="3394075" y="6161088"/>
          <p14:tracePt t="114551" x="3313113" y="6161088"/>
          <p14:tracePt t="115092" x="3330575" y="6143625"/>
          <p14:tracePt t="115098" x="3340100" y="6143625"/>
          <p14:tracePt t="115106" x="3348038" y="6143625"/>
          <p14:tracePt t="115108" x="3367088" y="6126163"/>
          <p14:tracePt t="115116" x="3394075" y="6108700"/>
          <p14:tracePt t="115132" x="3465513" y="6072188"/>
          <p14:tracePt t="115149" x="3509963" y="6062663"/>
          <p14:tracePt t="115166" x="3536950" y="6037263"/>
          <p14:tracePt t="115166" x="3544888" y="6018213"/>
          <p14:tracePt t="115184" x="3571875" y="6018213"/>
          <p14:tracePt t="115199" x="3589338" y="6000750"/>
          <p14:tracePt t="115252" x="3589338" y="5983288"/>
          <p14:tracePt t="115276" x="3608388" y="5965825"/>
          <p14:tracePt t="115287" x="3616325" y="5965825"/>
          <p14:tracePt t="115299" x="3633788" y="5956300"/>
          <p14:tracePt t="115300" x="3652838" y="5929313"/>
          <p14:tracePt t="116086" x="3670300" y="5919788"/>
          <p14:tracePt t="116087" x="3697288" y="5894388"/>
          <p14:tracePt t="116089" x="3768725" y="5830888"/>
          <p14:tracePt t="116099" x="3946525" y="5653088"/>
          <p14:tracePt t="116099" x="3946525" y="5626100"/>
          <p14:tracePt t="116117" x="4089400" y="5500688"/>
          <p14:tracePt t="116117" x="0" y="0"/>
        </p14:tracePtLst>
        <p14:tracePtLst>
          <p14:tracePt t="134400" x="2044700" y="4894263"/>
          <p14:tracePt t="134534" x="2044700" y="4875213"/>
          <p14:tracePt t="134547" x="2044700" y="4857750"/>
          <p14:tracePt t="134559" x="2054225" y="4840288"/>
          <p14:tracePt t="134579" x="2054225" y="4822825"/>
          <p14:tracePt t="134602" x="2071688" y="4813300"/>
          <p14:tracePt t="134626" x="2071688" y="4795838"/>
          <p14:tracePt t="134790" x="2071688" y="4768850"/>
          <p14:tracePt t="134798" x="2071688" y="4732338"/>
          <p14:tracePt t="134799" x="2071688" y="4714875"/>
          <p14:tracePt t="134808" x="2071688" y="4670425"/>
          <p14:tracePt t="134825" x="2071688" y="4608513"/>
          <p14:tracePt t="134842" x="2071688" y="4562475"/>
          <p14:tracePt t="134858" x="2071688" y="4527550"/>
          <p14:tracePt t="134875" x="2071688" y="4491038"/>
          <p14:tracePt t="134891" x="2062163" y="4446588"/>
          <p14:tracePt t="134908" x="2054225" y="4394200"/>
          <p14:tracePt t="134926" x="2054225" y="4367213"/>
          <p14:tracePt t="134942" x="2054225" y="4330700"/>
          <p14:tracePt t="134958" x="2054225" y="4303713"/>
          <p14:tracePt t="134975" x="2036763" y="4268788"/>
          <p14:tracePt t="135010" x="2036763" y="4251325"/>
          <p14:tracePt t="135034" x="2036763" y="4241800"/>
          <p14:tracePt t="135036" x="2036763" y="4224338"/>
          <p14:tracePt t="135041" x="2036763" y="4197350"/>
          <p14:tracePt t="135058" x="2036763" y="4160838"/>
          <p14:tracePt t="135093" x="2017713" y="4143375"/>
          <p14:tracePt t="135095" x="2017713" y="4108450"/>
          <p14:tracePt t="135108" x="2017713" y="4062413"/>
          <p14:tracePt t="135124" x="2000250" y="4000500"/>
          <p14:tracePt t="135142" x="2000250" y="3938588"/>
          <p14:tracePt t="135158" x="2000250" y="3875088"/>
          <p14:tracePt t="135175" x="2000250" y="3803650"/>
          <p14:tracePt t="135192" x="2000250" y="3759200"/>
          <p14:tracePt t="135224" x="2000250" y="3705225"/>
          <p14:tracePt t="135227" x="2000250" y="3652838"/>
          <p14:tracePt t="135242" x="2000250" y="3616325"/>
          <p14:tracePt t="135258" x="2000250" y="3589338"/>
          <p14:tracePt t="135275" x="2000250" y="3536950"/>
          <p14:tracePt t="135292" x="2000250" y="3490913"/>
          <p14:tracePt t="135308" x="2000250" y="3446463"/>
          <p14:tracePt t="135325" x="2000250" y="3402013"/>
          <p14:tracePt t="135342" x="2009775" y="3348038"/>
          <p14:tracePt t="135358" x="2009775" y="3303588"/>
          <p14:tracePt t="135375" x="2009775" y="3286125"/>
          <p14:tracePt t="135391" x="2027238" y="3268663"/>
          <p14:tracePt t="135441" x="2027238" y="3251200"/>
          <p14:tracePt t="135534" x="2017713" y="3251200"/>
          <p14:tracePt t="135535" x="1990725" y="3251200"/>
          <p14:tracePt t="135541" x="1965325" y="3251200"/>
          <p14:tracePt t="135547" x="1938338" y="3251200"/>
          <p14:tracePt t="135562" x="1893888" y="3251200"/>
          <p14:tracePt t="135562" x="1884363" y="3251200"/>
          <p14:tracePt t="135575" x="1857375" y="3251200"/>
          <p14:tracePt t="135592" x="1795463" y="3268663"/>
          <p14:tracePt t="135608" x="1768475" y="3303588"/>
          <p14:tracePt t="135624" x="1704975" y="3322638"/>
          <p14:tracePt t="135642" x="1652588" y="3357563"/>
          <p14:tracePt t="135660" x="1589088" y="3375025"/>
          <p14:tracePt t="135674" x="1527175" y="3419475"/>
          <p14:tracePt t="135692" x="1482725" y="3429000"/>
          <p14:tracePt t="135708" x="1438275" y="3465513"/>
          <p14:tracePt t="135725" x="1401763" y="3482975"/>
          <p14:tracePt t="135741" x="1384300" y="3517900"/>
          <p14:tracePt t="135758" x="1366838" y="3527425"/>
          <p14:tracePt t="135797" x="1366838" y="3544888"/>
          <p14:tracePt t="135853" x="1366838" y="3554413"/>
          <p14:tracePt t="135855" x="1366838" y="3562350"/>
          <p14:tracePt t="135860" x="1366838" y="3581400"/>
          <p14:tracePt t="135862" x="1347788" y="3608388"/>
          <p14:tracePt t="135876" x="1330325" y="3660775"/>
          <p14:tracePt t="135893" x="1330325" y="3679825"/>
          <p14:tracePt t="135908" x="1312863" y="3714750"/>
          <p14:tracePt t="135925" x="1303338" y="3768725"/>
          <p14:tracePt t="135958" x="1285875" y="3830638"/>
          <p14:tracePt t="135961" x="1276350" y="3894138"/>
          <p14:tracePt t="135961" x="1276350" y="3902075"/>
          <p14:tracePt t="135977" x="1276350" y="4017963"/>
          <p14:tracePt t="135992" x="1276350" y="4143375"/>
          <p14:tracePt t="136009" x="1276350" y="4205288"/>
          <p14:tracePt t="136026" x="1276350" y="4276725"/>
          <p14:tracePt t="136042" x="1276350" y="4340225"/>
          <p14:tracePt t="136060" x="1276350" y="4402138"/>
          <p14:tracePt t="136076" x="1276350" y="4456113"/>
          <p14:tracePt t="136092" x="1285875" y="4473575"/>
          <p14:tracePt t="136109" x="1285875" y="4500563"/>
          <p14:tracePt t="136126" x="1285875" y="4554538"/>
          <p14:tracePt t="136142" x="1303338" y="4598988"/>
          <p14:tracePt t="136158" x="1312863" y="4633913"/>
          <p14:tracePt t="136176" x="1330325" y="4670425"/>
          <p14:tracePt t="136176" x="1330325" y="4679950"/>
          <p14:tracePt t="136193" x="1347788" y="4751388"/>
          <p14:tracePt t="136208" x="1366838" y="4786313"/>
          <p14:tracePt t="136225" x="1366838" y="4803775"/>
          <p14:tracePt t="136242" x="1366838" y="4813300"/>
          <p14:tracePt t="136284" x="1384300" y="4813300"/>
          <p14:tracePt t="136286" x="1393825" y="4813300"/>
          <p14:tracePt t="136286" x="1401763" y="4813300"/>
          <p14:tracePt t="136294" x="1455738" y="4840288"/>
          <p14:tracePt t="136309" x="1527175" y="4867275"/>
          <p14:tracePt t="136325" x="1616075" y="4884738"/>
          <p14:tracePt t="136343" x="1679575" y="4902200"/>
          <p14:tracePt t="136359" x="1751013" y="4902200"/>
          <p14:tracePt t="136359" x="1758950" y="4902200"/>
          <p14:tracePt t="136377" x="1812925" y="4902200"/>
          <p14:tracePt t="136392" x="1884363" y="4902200"/>
          <p14:tracePt t="136409" x="1965325" y="4884738"/>
          <p14:tracePt t="136426" x="2027238" y="4857750"/>
          <p14:tracePt t="136441" x="2098675" y="4830763"/>
          <p14:tracePt t="136441" x="2108200" y="4813300"/>
          <p14:tracePt t="136459" x="2152650" y="4776788"/>
          <p14:tracePt t="136476" x="2197100" y="4751388"/>
          <p14:tracePt t="136493" x="2232025" y="4714875"/>
          <p14:tracePt t="136510" x="2295525" y="4670425"/>
          <p14:tracePt t="136526" x="2339975" y="4633913"/>
          <p14:tracePt t="136543" x="2366963" y="4581525"/>
          <p14:tracePt t="136559" x="2428875" y="4527550"/>
          <p14:tracePt t="136576" x="2465388" y="4465638"/>
          <p14:tracePt t="136593" x="2509838" y="4394200"/>
          <p14:tracePt t="136609" x="2544763" y="4330700"/>
          <p14:tracePt t="136626" x="2571750" y="4259263"/>
          <p14:tracePt t="136642" x="2608263" y="4187825"/>
          <p14:tracePt t="136642" x="2608263" y="4179888"/>
          <p14:tracePt t="136662" x="2625725" y="4133850"/>
          <p14:tracePt t="136676" x="2625725" y="4071938"/>
          <p14:tracePt t="136692" x="2625725" y="4037013"/>
          <p14:tracePt t="136709" x="2625725" y="3990975"/>
          <p14:tracePt t="136726" x="2616200" y="3956050"/>
          <p14:tracePt t="136742" x="2616200" y="3911600"/>
          <p14:tracePt t="136759" x="2598738" y="3867150"/>
          <p14:tracePt t="136776" x="2571750" y="3776663"/>
          <p14:tracePt t="136776" x="2571750" y="3768725"/>
          <p14:tracePt t="136794" x="2544763" y="3705225"/>
          <p14:tracePt t="136809" x="2500313" y="3625850"/>
          <p14:tracePt t="136827" x="2446338" y="3562350"/>
          <p14:tracePt t="136842" x="2411413" y="3527425"/>
          <p14:tracePt t="136859" x="2357438" y="3482975"/>
          <p14:tracePt t="136877" x="2312988" y="3455988"/>
          <p14:tracePt t="136892" x="2259013" y="3419475"/>
          <p14:tracePt t="136909" x="2224088" y="3411538"/>
          <p14:tracePt t="136926" x="2160588" y="3375025"/>
          <p14:tracePt t="136942" x="2081213" y="3348038"/>
          <p14:tracePt t="136960" x="2036763" y="3330575"/>
          <p14:tracePt t="136976" x="1982788" y="3313113"/>
          <p14:tracePt t="136993" x="1911350" y="3276600"/>
          <p14:tracePt t="137009" x="1847850" y="3251200"/>
          <p14:tracePt t="137026" x="1776413" y="3232150"/>
          <p14:tracePt t="137043" x="1724025" y="3232150"/>
          <p14:tracePt t="137059" x="1670050" y="3214688"/>
          <p14:tracePt t="137078" x="1633538" y="3214688"/>
          <p14:tracePt t="137092" x="1589088" y="3214688"/>
          <p14:tracePt t="137110" x="1536700" y="3214688"/>
          <p14:tracePt t="137126" x="1527175" y="3214688"/>
          <p14:tracePt t="137143" x="1465263" y="3214688"/>
          <p14:tracePt t="137158" x="1419225" y="3224213"/>
          <p14:tracePt t="137175" x="1366838" y="3251200"/>
          <p14:tracePt t="137193" x="1303338" y="3276600"/>
          <p14:tracePt t="137209" x="1231900" y="3313113"/>
          <p14:tracePt t="137226" x="1108075" y="3384550"/>
          <p14:tracePt t="137243" x="1009650" y="3473450"/>
          <p14:tracePt t="137259" x="955675" y="3527425"/>
          <p14:tracePt t="137277" x="874713" y="3608388"/>
          <p14:tracePt t="137293" x="847725" y="3652838"/>
          <p14:tracePt t="137309" x="795338" y="3705225"/>
          <p14:tracePt t="137326" x="768350" y="3751263"/>
          <p14:tracePt t="137343" x="750888" y="3795713"/>
          <p14:tracePt t="137343" x="750888" y="3803650"/>
          <p14:tracePt t="137361" x="714375" y="3857625"/>
          <p14:tracePt t="137361" x="714375" y="3867150"/>
          <p14:tracePt t="137377" x="679450" y="3956050"/>
          <p14:tracePt t="137393" x="679450" y="4037013"/>
          <p14:tracePt t="137410" x="660400" y="4116388"/>
          <p14:tracePt t="137426" x="660400" y="4160838"/>
          <p14:tracePt t="137443" x="660400" y="4197350"/>
          <p14:tracePt t="137459" x="660400" y="4232275"/>
          <p14:tracePt t="137476" x="660400" y="4295775"/>
          <p14:tracePt t="137494" x="669925" y="4340225"/>
          <p14:tracePt t="137510" x="687388" y="4402138"/>
          <p14:tracePt t="137526" x="696913" y="4438650"/>
          <p14:tracePt t="137542" x="723900" y="4483100"/>
          <p14:tracePt t="137560" x="741363" y="4518025"/>
          <p14:tracePt t="137575" x="776288" y="4589463"/>
          <p14:tracePt t="137593" x="839788" y="4625975"/>
          <p14:tracePt t="137609" x="955675" y="4670425"/>
          <p14:tracePt t="137626" x="1044575" y="4724400"/>
          <p14:tracePt t="137643" x="1125538" y="4732338"/>
          <p14:tracePt t="137659" x="1214438" y="4751388"/>
          <p14:tracePt t="137676" x="1258888" y="4751388"/>
          <p14:tracePt t="137692" x="1347788" y="4751388"/>
          <p14:tracePt t="137709" x="1446213" y="4768850"/>
          <p14:tracePt t="137727" x="1527175" y="4786313"/>
          <p14:tracePt t="137743" x="1608138" y="4786313"/>
          <p14:tracePt t="137743" x="1625600" y="4786313"/>
          <p14:tracePt t="137761" x="1704975" y="4786313"/>
          <p14:tracePt t="137776" x="1803400" y="4786313"/>
          <p14:tracePt t="137793" x="1874838" y="4786313"/>
          <p14:tracePt t="137793" x="1884363" y="4786313"/>
          <p14:tracePt t="137810" x="1965325" y="4768850"/>
          <p14:tracePt t="137826" x="2054225" y="4759325"/>
          <p14:tracePt t="137826" x="2062163" y="4759325"/>
          <p14:tracePt t="137845" x="2152650" y="4732338"/>
          <p14:tracePt t="137859" x="2232025" y="4697413"/>
          <p14:tracePt t="137859" x="2251075" y="4697413"/>
          <p14:tracePt t="137879" x="2312988" y="4670425"/>
          <p14:tracePt t="137893" x="2384425" y="4652963"/>
          <p14:tracePt t="137910" x="2446338" y="4625975"/>
          <p14:tracePt t="137927" x="2509838" y="4589463"/>
          <p14:tracePt t="137943" x="2544763" y="4554538"/>
          <p14:tracePt t="137960" x="2598738" y="4527550"/>
          <p14:tracePt t="137976" x="2608263" y="4491038"/>
          <p14:tracePt t="137993" x="2660650" y="4438650"/>
          <p14:tracePt t="138010" x="2660650" y="4429125"/>
          <p14:tracePt t="138026" x="2687638" y="4357688"/>
          <p14:tracePt t="138043" x="2724150" y="4179888"/>
          <p14:tracePt t="138059" x="2724150" y="4089400"/>
          <p14:tracePt t="138076" x="2724150" y="4017963"/>
          <p14:tracePt t="138093" x="2724150" y="3990975"/>
          <p14:tracePt t="138216" x="2705100" y="3990975"/>
          <p14:tracePt t="138218" x="2697163" y="3990975"/>
          <p14:tracePt t="138220" x="2687638" y="3990975"/>
          <p14:tracePt t="138227" x="2633663" y="3973513"/>
          <p14:tracePt t="138227" x="2625725" y="3973513"/>
          <p14:tracePt t="138243" x="2544763" y="3956050"/>
          <p14:tracePt t="138259" x="2473325" y="3956050"/>
          <p14:tracePt t="138276" x="2384425" y="3956050"/>
          <p14:tracePt t="138294" x="2295525" y="3956050"/>
          <p14:tracePt t="138310" x="2197100" y="3956050"/>
          <p14:tracePt t="138327" x="2054225" y="4010025"/>
          <p14:tracePt t="138344" x="1938338" y="4062413"/>
          <p14:tracePt t="138360" x="1839913" y="4133850"/>
          <p14:tracePt t="138360" x="1830388" y="4133850"/>
          <p14:tracePt t="138378" x="1741488" y="4205288"/>
          <p14:tracePt t="138394" x="1670050" y="4286250"/>
          <p14:tracePt t="138410" x="1633538" y="4322763"/>
          <p14:tracePt t="138426" x="1616075" y="4322763"/>
          <p14:tracePt t="138443" x="1616075" y="4340225"/>
          <p14:tracePt t="138780" x="1608138" y="4340225"/>
          <p14:tracePt t="138805" x="1589088" y="4340225"/>
          <p14:tracePt t="138815" x="1571625" y="4340225"/>
          <p14:tracePt t="138816" x="1554163" y="4340225"/>
          <p14:tracePt t="138826" x="1527175" y="4330700"/>
          <p14:tracePt t="138941" x="1544638" y="4330700"/>
          <p14:tracePt t="138942" x="1571625" y="4330700"/>
          <p14:tracePt t="138949" x="1608138" y="4330700"/>
          <p14:tracePt t="138959" x="1660525" y="4313238"/>
          <p14:tracePt t="138976" x="1697038" y="4313238"/>
          <p14:tracePt t="138993" x="1741488" y="4313238"/>
          <p14:tracePt t="139009" x="1751013" y="4313238"/>
          <p14:tracePt t="139026" x="1785938" y="4313238"/>
          <p14:tracePt t="139043" x="1812925" y="4313238"/>
          <p14:tracePt t="139060" x="1866900" y="4340225"/>
          <p14:tracePt t="139076" x="1919288" y="4340225"/>
          <p14:tracePt t="139092" x="1973263" y="4357688"/>
          <p14:tracePt t="139109" x="1990725" y="4357688"/>
          <p14:tracePt t="139126" x="2044700" y="4375150"/>
          <p14:tracePt t="139143" x="2098675" y="4384675"/>
          <p14:tracePt t="139161" x="2133600" y="4384675"/>
          <p14:tracePt t="139193" x="2152650" y="4384675"/>
          <p14:tracePt t="139194" x="2170113" y="4402138"/>
          <p14:tracePt t="139209" x="2205038" y="4456113"/>
          <p14:tracePt t="139227" x="2259013" y="4537075"/>
          <p14:tracePt t="139243" x="2276475" y="4616450"/>
          <p14:tracePt t="139261" x="2276475" y="4652963"/>
          <p14:tracePt t="139277" x="2276475" y="4679950"/>
          <p14:tracePt t="139376" x="2276475" y="4687888"/>
          <p14:tracePt t="139378" x="2276475" y="4705350"/>
          <p14:tracePt t="139393" x="2251075" y="4741863"/>
          <p14:tracePt t="139395" x="2214563" y="4776788"/>
          <p14:tracePt t="139410" x="2152650" y="4840288"/>
          <p14:tracePt t="139443" x="2089150" y="4894263"/>
          <p14:tracePt t="139445" x="2036763" y="4911725"/>
          <p14:tracePt t="139460" x="2000250" y="4911725"/>
          <p14:tracePt t="139477" x="1955800" y="4929188"/>
          <p14:tracePt t="139493" x="1928813" y="4929188"/>
          <p14:tracePt t="139528" x="1911350" y="4929188"/>
          <p14:tracePt t="139530" x="1847850" y="4929188"/>
          <p14:tracePt t="139544" x="1812925" y="4929188"/>
          <p14:tracePt t="139560" x="1768475" y="4919663"/>
          <p14:tracePt t="139577" x="1704975" y="4919663"/>
          <p14:tracePt t="139594" x="1652588" y="4902200"/>
          <p14:tracePt t="139610" x="1625600" y="4884738"/>
          <p14:tracePt t="139610" x="1616075" y="4884738"/>
          <p14:tracePt t="139627" x="1581150" y="4875213"/>
          <p14:tracePt t="139644" x="1562100" y="4875213"/>
          <p14:tracePt t="139661" x="1562100" y="4857750"/>
          <p14:tracePt t="139676" x="1544638" y="4857750"/>
          <p14:tracePt t="139759" x="1544638" y="4840288"/>
          <p14:tracePt t="139784" x="1544638" y="4803775"/>
          <p14:tracePt t="139786" x="1544638" y="4776788"/>
          <p14:tracePt t="139794" x="1544638" y="4759325"/>
          <p14:tracePt t="139796" x="1536700" y="4687888"/>
          <p14:tracePt t="139811" x="1536700" y="4598988"/>
          <p14:tracePt t="139828" x="1536700" y="4537075"/>
          <p14:tracePt t="139844" x="1536700" y="4500563"/>
          <p14:tracePt t="139860" x="1536700" y="4483100"/>
          <p14:tracePt t="139878" x="1536700" y="4465638"/>
          <p14:tracePt t="139893" x="1536700" y="4446588"/>
          <p14:tracePt t="139911" x="1581150" y="4411663"/>
          <p14:tracePt t="139928" x="1625600" y="4384675"/>
          <p14:tracePt t="139943" x="1687513" y="4330700"/>
          <p14:tracePt t="139961" x="1768475" y="4322763"/>
          <p14:tracePt t="139977" x="1857375" y="4268788"/>
          <p14:tracePt t="139994" x="1928813" y="4251325"/>
          <p14:tracePt t="140011" x="2000250" y="4251325"/>
          <p14:tracePt t="140027" x="2036763" y="4251325"/>
          <p14:tracePt t="140044" x="2054225" y="4251325"/>
          <p14:tracePt t="140060" x="2098675" y="4259263"/>
          <p14:tracePt t="140078" x="2133600" y="4276725"/>
          <p14:tracePt t="140094" x="2170113" y="4295775"/>
          <p14:tracePt t="140130" x="2179638" y="4295775"/>
          <p14:tracePt t="140143" x="2197100" y="4295775"/>
          <p14:tracePt t="140146" x="2214563" y="4313238"/>
          <p14:tracePt t="140270" x="2205038" y="4340225"/>
          <p14:tracePt t="140276" x="2197100" y="4375150"/>
          <p14:tracePt t="140279" x="2160588" y="4438650"/>
          <p14:tracePt t="140294" x="2098675" y="4537075"/>
          <p14:tracePt t="140312" x="2000250" y="4625975"/>
          <p14:tracePt t="140327" x="1901825" y="4714875"/>
          <p14:tracePt t="140345" x="1785938" y="4759325"/>
          <p14:tracePt t="140362" x="1714500" y="4786313"/>
          <p14:tracePt t="140377" x="1625600" y="4795838"/>
          <p14:tracePt t="140395" x="1536700" y="4813300"/>
          <p14:tracePt t="140411" x="1465263" y="4830763"/>
          <p14:tracePt t="140427" x="1374775" y="4830763"/>
          <p14:tracePt t="140444" x="1303338" y="4830763"/>
          <p14:tracePt t="140461" x="1214438" y="4830763"/>
          <p14:tracePt t="140461" x="1196975" y="4830763"/>
          <p14:tracePt t="140478" x="1116013" y="4830763"/>
          <p14:tracePt t="140494" x="1009650" y="4830763"/>
          <p14:tracePt t="140510" x="928688" y="4822825"/>
          <p14:tracePt t="140528" x="857250" y="4795838"/>
          <p14:tracePt t="140544" x="795338" y="4768850"/>
          <p14:tracePt t="140560" x="741363" y="4751388"/>
          <p14:tracePt t="140578" x="714375" y="4714875"/>
          <p14:tracePt t="140593" x="696913" y="4687888"/>
          <p14:tracePt t="140610" x="679450" y="4670425"/>
          <p14:tracePt t="140738" x="679450" y="4652963"/>
          <p14:tracePt t="140758" x="687388" y="4625975"/>
          <p14:tracePt t="140767" x="687388" y="4608513"/>
          <p14:tracePt t="140777" x="714375" y="4562475"/>
          <p14:tracePt t="140794" x="750888" y="4527550"/>
          <p14:tracePt t="140811" x="776288" y="4483100"/>
          <p14:tracePt t="140827" x="822325" y="4446588"/>
          <p14:tracePt t="140844" x="847725" y="4419600"/>
          <p14:tracePt t="140860" x="866775" y="4402138"/>
          <p14:tracePt t="140896" x="874713" y="4394200"/>
          <p14:tracePt t="140910" x="884238" y="4384675"/>
          <p14:tracePt t="140912" x="901700" y="4375150"/>
          <p14:tracePt t="140928" x="919163" y="4375150"/>
          <p14:tracePt t="140944" x="938213" y="4357688"/>
          <p14:tracePt t="140960" x="938213" y="4340225"/>
          <p14:tracePt t="140977" x="946150" y="4330700"/>
          <p14:tracePt t="140995" x="946150" y="4322763"/>
          <p14:tracePt t="141109" x="965200" y="4322763"/>
          <p14:tracePt t="141133" x="982663" y="4322763"/>
          <p14:tracePt t="141341" x="1000125" y="4322763"/>
          <p14:tracePt t="142488" x="1009650" y="4322763"/>
          <p14:tracePt t="142491" x="1027113" y="4322763"/>
          <p14:tracePt t="142496" x="1062038" y="4322763"/>
          <p14:tracePt t="142502" x="1081088" y="4322763"/>
          <p14:tracePt t="142511" x="1108075" y="4322763"/>
          <p14:tracePt t="142528" x="1152525" y="4322763"/>
          <p14:tracePt t="142546" x="1169988" y="4322763"/>
          <p14:tracePt t="142562" x="1187450" y="4322763"/>
          <p14:tracePt t="142578" x="1223963" y="4322763"/>
          <p14:tracePt t="142596" x="1250950" y="4322763"/>
          <p14:tracePt t="142611" x="1268413" y="4322763"/>
          <p14:tracePt t="142628" x="1295400" y="4322763"/>
          <p14:tracePt t="142644" x="1339850" y="4276725"/>
          <p14:tracePt t="142660" x="1366838" y="4276725"/>
          <p14:tracePt t="143055" x="1374775" y="4276725"/>
          <p14:tracePt t="143056" x="1384300" y="4276725"/>
          <p14:tracePt t="143062" x="1428750" y="4276725"/>
          <p14:tracePt t="143068" x="1465263" y="4286250"/>
          <p14:tracePt t="143078" x="1509713" y="4303713"/>
          <p14:tracePt t="143096" x="1544638" y="4303713"/>
          <p14:tracePt t="143111" x="1589088" y="4303713"/>
          <p14:tracePt t="143129" x="1608138" y="4303713"/>
          <p14:tracePt t="143145" x="1633538" y="4303713"/>
          <p14:tracePt t="143162" x="1679575" y="4303713"/>
          <p14:tracePt t="143179" x="1687513" y="4295775"/>
          <p14:tracePt t="143195" x="1704975" y="4276725"/>
          <p14:tracePt t="143211" x="1731963" y="4241800"/>
          <p14:tracePt t="143228" x="1751013" y="4232275"/>
          <p14:tracePt t="143246" x="1785938" y="4160838"/>
          <p14:tracePt t="143262" x="1803400" y="4116388"/>
          <p14:tracePt t="143262" x="1803400" y="4108450"/>
          <p14:tracePt t="143278" x="1830388" y="4054475"/>
          <p14:tracePt t="143295" x="1847850" y="4017963"/>
          <p14:tracePt t="143312" x="1847850" y="4000500"/>
          <p14:tracePt t="143329" x="1866900" y="3973513"/>
          <p14:tracePt t="143346" x="1884363" y="3956050"/>
          <p14:tracePt t="143362" x="1884363" y="3938588"/>
          <p14:tracePt t="143378" x="1884363" y="3919538"/>
          <p14:tracePt t="143550" x="1884363" y="3902075"/>
          <p14:tracePt t="143574" x="1901825" y="3894138"/>
          <p14:tracePt t="143599" x="1901825" y="3875088"/>
          <p14:tracePt t="143619" x="1901825" y="3857625"/>
          <p14:tracePt t="143738" x="1901825" y="3884613"/>
          <p14:tracePt t="143741" x="1901825" y="3894138"/>
          <p14:tracePt t="143743" x="1901825" y="3919538"/>
          <p14:tracePt t="143752" x="1901825" y="3956050"/>
          <p14:tracePt t="143752" x="1901825" y="3965575"/>
          <p14:tracePt t="143763" x="1911350" y="4017963"/>
          <p14:tracePt t="143779" x="1911350" y="4044950"/>
          <p14:tracePt t="143795" x="1911350" y="4081463"/>
          <p14:tracePt t="143812" x="1911350" y="4116388"/>
          <p14:tracePt t="143829" x="1911350" y="4160838"/>
          <p14:tracePt t="143847" x="1911350" y="4197350"/>
          <p14:tracePt t="143862" x="1911350" y="4224338"/>
          <p14:tracePt t="143896" x="1911350" y="4232275"/>
          <p14:tracePt t="143898" x="1911350" y="4241800"/>
          <p14:tracePt t="144133" x="1911350" y="4259263"/>
          <p14:tracePt t="144155" x="1893888" y="4276725"/>
          <p14:tracePt t="144167" x="1874838" y="4295775"/>
          <p14:tracePt t="144169" x="1866900" y="4303713"/>
          <p14:tracePt t="144178" x="1822450" y="4340225"/>
          <p14:tracePt t="144196" x="1795463" y="4384675"/>
          <p14:tracePt t="144196" x="1795463" y="4394200"/>
          <p14:tracePt t="144214" x="1768475" y="4429125"/>
          <p14:tracePt t="144228" x="1758950" y="4456113"/>
          <p14:tracePt t="144245" x="1731963" y="4491038"/>
          <p14:tracePt t="144263" x="1731963" y="4500563"/>
          <p14:tracePt t="144425" x="1741488" y="4500563"/>
          <p14:tracePt t="144435" x="1758950" y="4500563"/>
          <p14:tracePt t="144437" x="1768475" y="4500563"/>
          <p14:tracePt t="144445" x="1785938" y="4500563"/>
          <p14:tracePt t="144462" x="1803400" y="4500563"/>
          <p14:tracePt t="144478" x="1822450" y="4500563"/>
          <p14:tracePt t="144550" x="1812925" y="4500563"/>
          <p14:tracePt t="144573" x="1803400" y="4510088"/>
          <p14:tracePt t="144576" x="1795463" y="4518025"/>
          <p14:tracePt t="144578" x="1768475" y="4537075"/>
          <p14:tracePt t="144579" x="1697038" y="4562475"/>
          <p14:tracePt t="144579" x="1687513" y="4562475"/>
          <p14:tracePt t="144596" x="1608138" y="4598988"/>
          <p14:tracePt t="144613" x="1536700" y="4643438"/>
          <p14:tracePt t="144630" x="1500188" y="4660900"/>
          <p14:tracePt t="144645" x="1482725" y="4670425"/>
          <p14:tracePt t="144663" x="1473200" y="4670425"/>
          <p14:tracePt t="144810" x="1500188" y="4670425"/>
          <p14:tracePt t="144811" x="1562100" y="4697413"/>
          <p14:tracePt t="144811" x="1571625" y="4697413"/>
          <p14:tracePt t="144829" x="1660525" y="4724400"/>
          <p14:tracePt t="144831" x="1776413" y="4741863"/>
          <p14:tracePt t="144831" x="1785938" y="4741863"/>
          <p14:tracePt t="144846" x="1893888" y="4741863"/>
          <p14:tracePt t="144846" x="1919288" y="4741863"/>
          <p14:tracePt t="144880" x="2036763" y="4714875"/>
          <p14:tracePt t="144897" x="2133600" y="4660900"/>
          <p14:tracePt t="144899" x="2205038" y="4616450"/>
          <p14:tracePt t="144913" x="2251075" y="4554538"/>
          <p14:tracePt t="144930" x="2286000" y="4510088"/>
          <p14:tracePt t="144946" x="2303463" y="4491038"/>
          <p14:tracePt t="144962" x="2312988" y="4473575"/>
          <p14:tracePt t="145052" x="2312988" y="4456113"/>
          <p14:tracePt t="145060" x="2312988" y="4438650"/>
          <p14:tracePt t="145062" x="2276475" y="4411663"/>
          <p14:tracePt t="145079" x="2241550" y="4375150"/>
          <p14:tracePt t="145081" x="2214563" y="4340225"/>
          <p14:tracePt t="145096" x="2170113" y="4313238"/>
          <p14:tracePt t="145113" x="2143125" y="4295775"/>
          <p14:tracePt t="145129" x="2125663" y="4276725"/>
          <p14:tracePt t="145146" x="2116138" y="4241800"/>
          <p14:tracePt t="145163" x="2071688" y="4187825"/>
          <p14:tracePt t="145181" x="2044700" y="4143375"/>
          <p14:tracePt t="145181" x="2044700" y="4133850"/>
          <p14:tracePt t="145197" x="1990725" y="3965575"/>
          <p14:tracePt t="145213" x="1990725" y="3929063"/>
          <p14:tracePt t="145213" x="1990725" y="3919538"/>
          <p14:tracePt t="145231" x="1990725" y="3894138"/>
          <p14:tracePt t="145246" x="1990725" y="3857625"/>
          <p14:tracePt t="145262" x="1990725" y="3848100"/>
          <p14:tracePt t="145280" x="1990725" y="3822700"/>
          <p14:tracePt t="145296" x="1990725" y="3768725"/>
          <p14:tracePt t="145313" x="1990725" y="3714750"/>
          <p14:tracePt t="145330" x="2000250" y="3652838"/>
          <p14:tracePt t="145347" x="2036763" y="3581400"/>
          <p14:tracePt t="145363" x="2044700" y="3517900"/>
          <p14:tracePt t="145379" x="2044700" y="3465513"/>
          <p14:tracePt t="145379" x="2044700" y="3455988"/>
          <p14:tracePt t="145398" x="2044700" y="3429000"/>
          <p14:tracePt t="145413" x="2044700" y="3411538"/>
          <p14:tracePt t="145430" x="2044700" y="3394075"/>
          <p14:tracePt t="145560" x="2044700" y="3375025"/>
          <p14:tracePt t="145607" x="2044700" y="3367088"/>
          <p14:tracePt t="145748" x="2044700" y="3348038"/>
          <p14:tracePt t="145753" x="2036763" y="3348038"/>
          <p14:tracePt t="145755" x="2017713" y="3286125"/>
          <p14:tracePt t="145779" x="2009775" y="3259138"/>
          <p14:tracePt t="145781" x="1965325" y="3214688"/>
          <p14:tracePt t="145798" x="1938338" y="3187700"/>
          <p14:tracePt t="145813" x="1919288" y="3152775"/>
          <p14:tracePt t="145830" x="1901825" y="3133725"/>
          <p14:tracePt t="145847" x="1884363" y="3133725"/>
          <p14:tracePt t="145862" x="1874838" y="3125788"/>
          <p14:tracePt t="145880" x="1830388" y="3125788"/>
          <p14:tracePt t="145896" x="1776413" y="3125788"/>
          <p14:tracePt t="145913" x="1731963" y="3108325"/>
          <p14:tracePt t="145929" x="1660525" y="3081338"/>
          <p14:tracePt t="145946" x="1598613" y="3062288"/>
          <p14:tracePt t="145964" x="1536700" y="3062288"/>
          <p14:tracePt t="145980" x="1490663" y="3062288"/>
          <p14:tracePt t="145998" x="1438275" y="3062288"/>
          <p14:tracePt t="146013" x="1393825" y="3098800"/>
          <p14:tracePt t="146031" x="1357313" y="3133725"/>
          <p14:tracePt t="146031" x="1347788" y="3133725"/>
          <p14:tracePt t="146048" x="1312863" y="3179763"/>
          <p14:tracePt t="146063" x="1258888" y="3224213"/>
          <p14:tracePt t="146080" x="1231900" y="3276600"/>
          <p14:tracePt t="146097" x="1179513" y="3322638"/>
          <p14:tracePt t="146113" x="1160463" y="3340100"/>
          <p14:tracePt t="146129" x="1133475" y="3367088"/>
          <p14:tracePt t="146147" x="1133475" y="3394075"/>
          <p14:tracePt t="146194" x="1133475" y="3411538"/>
          <p14:tracePt t="146197" x="1133475" y="3438525"/>
          <p14:tracePt t="146202" x="1133475" y="3455988"/>
          <p14:tracePt t="146213" x="1116013" y="3509963"/>
          <p14:tracePt t="146230" x="1116013" y="3581400"/>
          <p14:tracePt t="146247" x="1116013" y="3633788"/>
          <p14:tracePt t="146263" x="1125538" y="3697288"/>
          <p14:tracePt t="146281" x="1125538" y="3732213"/>
          <p14:tracePt t="146297" x="1133475" y="3776663"/>
          <p14:tracePt t="146313" x="1152525" y="3795713"/>
          <p14:tracePt t="146330" x="1152525" y="3813175"/>
          <p14:tracePt t="146346" x="1196975" y="3848100"/>
          <p14:tracePt t="146364" x="1276350" y="3884613"/>
          <p14:tracePt t="146380" x="1330325" y="3884613"/>
          <p14:tracePt t="146397" x="1393825" y="3929063"/>
          <p14:tracePt t="146397" x="1419225" y="3929063"/>
          <p14:tracePt t="146415" x="1509713" y="3929063"/>
          <p14:tracePt t="146430" x="1608138" y="3929063"/>
          <p14:tracePt t="146447" x="1724025" y="3929063"/>
          <p14:tracePt t="146463" x="1822450" y="3894138"/>
          <p14:tracePt t="146481" x="1893888" y="3875088"/>
          <p14:tracePt t="146496" x="1982788" y="3830638"/>
          <p14:tracePt t="146513" x="2062163" y="3813175"/>
          <p14:tracePt t="146531" x="2108200" y="3786188"/>
          <p14:tracePt t="146546" x="2143125" y="3768725"/>
          <p14:tracePt t="146546" x="2152650" y="3768725"/>
          <p14:tracePt t="146565" x="2179638" y="3724275"/>
          <p14:tracePt t="146580" x="2224088" y="3687763"/>
          <p14:tracePt t="146596" x="2259013" y="3687763"/>
          <p14:tracePt t="146596" x="2268538" y="3679825"/>
          <p14:tracePt t="146614" x="2312988" y="3625850"/>
          <p14:tracePt t="146630" x="2347913" y="3581400"/>
          <p14:tracePt t="146647" x="2393950" y="3544888"/>
          <p14:tracePt t="146664" x="2411413" y="3490913"/>
          <p14:tracePt t="146680" x="2428875" y="3465513"/>
          <p14:tracePt t="146697" x="2428875" y="3429000"/>
          <p14:tracePt t="146713" x="2428875" y="3394075"/>
          <p14:tracePt t="146730" x="2428875" y="3357563"/>
          <p14:tracePt t="146747" x="2428875" y="3322638"/>
          <p14:tracePt t="146764" x="2401888" y="3286125"/>
          <p14:tracePt t="146780" x="2374900" y="3251200"/>
          <p14:tracePt t="146797" x="2357438" y="3224213"/>
          <p14:tracePt t="146814" x="2322513" y="3187700"/>
          <p14:tracePt t="146830" x="2259013" y="3160713"/>
          <p14:tracePt t="146848" x="2214563" y="3143250"/>
          <p14:tracePt t="146864" x="2152650" y="3125788"/>
          <p14:tracePt t="146880" x="2071688" y="3116263"/>
          <p14:tracePt t="146898" x="2017713" y="3116263"/>
          <p14:tracePt t="146914" x="1911350" y="3098800"/>
          <p14:tracePt t="146914" x="1847850" y="3098800"/>
          <p14:tracePt t="146932" x="1768475" y="3098800"/>
          <p14:tracePt t="146946" x="1687513" y="3098800"/>
          <p14:tracePt t="146962" x="1652588" y="3098800"/>
          <p14:tracePt t="146979" x="1633538" y="3098800"/>
          <p14:tracePt t="146995" x="1598613" y="3098800"/>
          <p14:tracePt t="146995" x="1589088" y="3098800"/>
          <p14:tracePt t="147013" x="1571625" y="3108325"/>
          <p14:tracePt t="147029" x="1536700" y="3133725"/>
          <p14:tracePt t="147045" x="1490663" y="3152775"/>
          <p14:tracePt t="147062" x="1455738" y="3197225"/>
          <p14:tracePt t="147079" x="1419225" y="3241675"/>
          <p14:tracePt t="147096" x="1411288" y="3295650"/>
          <p14:tracePt t="147113" x="1393825" y="3340100"/>
          <p14:tracePt t="147130" x="1393825" y="3367088"/>
          <p14:tracePt t="147147" x="1401763" y="3438525"/>
          <p14:tracePt t="147164" x="1554163" y="3554413"/>
          <p14:tracePt t="147181" x="1751013" y="3679825"/>
          <p14:tracePt t="147197" x="1982788" y="3803650"/>
          <p14:tracePt t="147214" x="2259013" y="3946525"/>
          <p14:tracePt t="147230" x="2616200" y="4062413"/>
          <p14:tracePt t="147247" x="2982913" y="4179888"/>
          <p14:tracePt t="147264" x="3268663" y="4241800"/>
          <p14:tracePt t="147264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is LOADING EFFECT?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1800"/>
              </a:spcBef>
            </a:pPr>
            <a:r>
              <a:rPr lang="en-US" dirty="0" smtClean="0"/>
              <a:t>The </a:t>
            </a:r>
            <a:r>
              <a:rPr lang="en-US" dirty="0"/>
              <a:t>introduction of the </a:t>
            </a:r>
            <a:r>
              <a:rPr lang="en-US" b="1" dirty="0">
                <a:solidFill>
                  <a:srgbClr val="C00000"/>
                </a:solidFill>
              </a:rPr>
              <a:t>sensing element</a:t>
            </a:r>
            <a:r>
              <a:rPr lang="en-US" dirty="0"/>
              <a:t> into the process or system being measured causes the value of the measured variable to </a:t>
            </a:r>
            <a:r>
              <a:rPr lang="en-US" b="1" dirty="0">
                <a:solidFill>
                  <a:srgbClr val="C00000"/>
                </a:solidFill>
              </a:rPr>
              <a:t>change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output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of a sensor device may </a:t>
            </a:r>
            <a:r>
              <a:rPr lang="en-US" b="1" dirty="0" smtClean="0">
                <a:solidFill>
                  <a:srgbClr val="C00000"/>
                </a:solidFill>
              </a:rPr>
              <a:t>deviate from the correct value due to </a:t>
            </a:r>
            <a:r>
              <a:rPr lang="en-US" b="1" u="sng" dirty="0" smtClean="0">
                <a:solidFill>
                  <a:srgbClr val="002060"/>
                </a:solidFill>
              </a:rPr>
              <a:t>loading effect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40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43"/>
    </mc:Choice>
    <mc:Fallback>
      <p:transition spd="slow" advTm="4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Generalized Input Static Compliance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254056" y="1028699"/>
            <a:ext cx="8291230" cy="1299865"/>
            <a:chOff x="243170" y="1443335"/>
            <a:chExt cx="8291230" cy="1299865"/>
          </a:xfrm>
        </p:grpSpPr>
        <p:grpSp>
          <p:nvGrpSpPr>
            <p:cNvPr id="7" name="Group 6"/>
            <p:cNvGrpSpPr/>
            <p:nvPr/>
          </p:nvGrpSpPr>
          <p:grpSpPr>
            <a:xfrm>
              <a:off x="533400" y="1447800"/>
              <a:ext cx="8001000" cy="1295400"/>
              <a:chOff x="533400" y="1447800"/>
              <a:chExt cx="8001000" cy="12954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124200" y="1447800"/>
                <a:ext cx="2819400" cy="1295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/>
                  <a:t>MEASUREMENT SYSTEM/ COMPONENT</a:t>
                </a:r>
                <a:endParaRPr lang="en-US" sz="2400" b="1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5334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9436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6531114" y="1447800"/>
              <a:ext cx="1681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Output (</a:t>
              </a:r>
              <a:r>
                <a:rPr lang="en-US" sz="2400" b="1" i="1" dirty="0" err="1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err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1443335"/>
              <a:ext cx="2704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Primary Input (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43170" y="2082801"/>
              <a:ext cx="2980303" cy="461665"/>
              <a:chOff x="243170" y="2082801"/>
              <a:chExt cx="2980303" cy="461665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33400" y="25146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43170" y="2082801"/>
                <a:ext cx="2980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Secondary Input (</a:t>
                </a: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sz="2400" b="1" i="1" baseline="-25000" dirty="0" smtClean="0">
                    <a:latin typeface="Times New Roman" pitchFamily="18" charset="0"/>
                    <a:cs typeface="Times New Roman" pitchFamily="18" charset="0"/>
                  </a:rPr>
                  <a:t>i2</a:t>
                </a:r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0" y="2438400"/>
            <a:ext cx="7733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a flow variable and say is displacement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25400" y="3870325"/>
            <a:ext cx="7348538" cy="981075"/>
            <a:chOff x="533400" y="3810426"/>
            <a:chExt cx="7348538" cy="981075"/>
          </a:xfrm>
        </p:grpSpPr>
        <p:sp>
          <p:nvSpPr>
            <p:cNvPr id="18" name="TextBox 17"/>
            <p:cNvSpPr txBox="1"/>
            <p:nvPr/>
          </p:nvSpPr>
          <p:spPr>
            <a:xfrm>
              <a:off x="533400" y="4038600"/>
              <a:ext cx="62226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Then generalized Input Admittance is 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9538523"/>
                </p:ext>
              </p:extLst>
            </p:nvPr>
          </p:nvGraphicFramePr>
          <p:xfrm>
            <a:off x="6615113" y="3810426"/>
            <a:ext cx="1266825" cy="981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3" name="Equation" r:id="rId6" imgW="507960" imgH="393480" progId="Equation.3">
                    <p:embed/>
                  </p:oleObj>
                </mc:Choice>
                <mc:Fallback>
                  <p:oleObj name="Equation" r:id="rId6" imgW="50796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615113" y="3810426"/>
                          <a:ext cx="1266825" cy="981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TextBox 21"/>
          <p:cNvSpPr txBox="1"/>
          <p:nvPr/>
        </p:nvSpPr>
        <p:spPr>
          <a:xfrm>
            <a:off x="0" y="3210128"/>
            <a:ext cx="9126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an effort variable and is rate of change of force      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827112"/>
              </p:ext>
            </p:extLst>
          </p:nvPr>
        </p:nvGraphicFramePr>
        <p:xfrm>
          <a:off x="8426450" y="3200400"/>
          <a:ext cx="41275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Equation" r:id="rId8" imgW="164880" imgH="190440" progId="Equation.3">
                  <p:embed/>
                </p:oleObj>
              </mc:Choice>
              <mc:Fallback>
                <p:oleObj name="Equation" r:id="rId8" imgW="16488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26450" y="3200400"/>
                        <a:ext cx="412750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-25400" y="4850746"/>
            <a:ext cx="9307356" cy="1294467"/>
            <a:chOff x="-25400" y="4850746"/>
            <a:chExt cx="9307356" cy="1294467"/>
          </a:xfrm>
        </p:grpSpPr>
        <p:sp>
          <p:nvSpPr>
            <p:cNvPr id="20" name="TextBox 19"/>
            <p:cNvSpPr txBox="1"/>
            <p:nvPr/>
          </p:nvSpPr>
          <p:spPr>
            <a:xfrm>
              <a:off x="-25400" y="4850746"/>
              <a:ext cx="9307356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But then when a steady state is reached while taking reading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7616692"/>
                </p:ext>
              </p:extLst>
            </p:nvPr>
          </p:nvGraphicFramePr>
          <p:xfrm>
            <a:off x="441325" y="5511800"/>
            <a:ext cx="4794250" cy="633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5" name="Equation" r:id="rId10" imgW="1917360" imgH="253800" progId="Equation.3">
                    <p:embed/>
                  </p:oleObj>
                </mc:Choice>
                <mc:Fallback>
                  <p:oleObj name="Equation" r:id="rId10" imgW="1917360" imgH="25380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325" y="5511800"/>
                          <a:ext cx="4794250" cy="633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031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33"/>
    </mc:Choice>
    <mc:Fallback>
      <p:transition spd="slow" advTm="6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Generalized Input Static Compliance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254056" y="1028699"/>
            <a:ext cx="8291230" cy="1299865"/>
            <a:chOff x="243170" y="1443335"/>
            <a:chExt cx="8291230" cy="1299865"/>
          </a:xfrm>
        </p:grpSpPr>
        <p:grpSp>
          <p:nvGrpSpPr>
            <p:cNvPr id="7" name="Group 6"/>
            <p:cNvGrpSpPr/>
            <p:nvPr/>
          </p:nvGrpSpPr>
          <p:grpSpPr>
            <a:xfrm>
              <a:off x="533400" y="1447800"/>
              <a:ext cx="8001000" cy="1295400"/>
              <a:chOff x="533400" y="1447800"/>
              <a:chExt cx="8001000" cy="12954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124200" y="1447800"/>
                <a:ext cx="2819400" cy="1295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/>
                  <a:t>MEASUREMENT SYSTEM/ COMPONENT</a:t>
                </a:r>
                <a:endParaRPr lang="en-US" sz="2400" b="1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5334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9436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6531114" y="1447800"/>
              <a:ext cx="1681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Output (</a:t>
              </a:r>
              <a:r>
                <a:rPr lang="en-US" sz="2400" b="1" i="1" dirty="0" err="1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err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1443335"/>
              <a:ext cx="2704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Primary Input (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43170" y="2082801"/>
              <a:ext cx="2980303" cy="461665"/>
              <a:chOff x="243170" y="2082801"/>
              <a:chExt cx="2980303" cy="461665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33400" y="25146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43170" y="2082801"/>
                <a:ext cx="2980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Secondary Input (</a:t>
                </a: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sz="2400" b="1" i="1" baseline="-25000" dirty="0" smtClean="0">
                    <a:latin typeface="Times New Roman" pitchFamily="18" charset="0"/>
                    <a:cs typeface="Times New Roman" pitchFamily="18" charset="0"/>
                  </a:rPr>
                  <a:t>i2</a:t>
                </a:r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0" y="2438400"/>
            <a:ext cx="8990474" cy="2057400"/>
            <a:chOff x="0" y="2438400"/>
            <a:chExt cx="8990474" cy="2057400"/>
          </a:xfrm>
        </p:grpSpPr>
        <p:sp>
          <p:nvSpPr>
            <p:cNvPr id="6" name="TextBox 5"/>
            <p:cNvSpPr txBox="1"/>
            <p:nvPr/>
          </p:nvSpPr>
          <p:spPr>
            <a:xfrm>
              <a:off x="0" y="2438400"/>
              <a:ext cx="89904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To overcome this difficulty a new parameter is defined as: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9573928"/>
                </p:ext>
              </p:extLst>
            </p:nvPr>
          </p:nvGraphicFramePr>
          <p:xfrm>
            <a:off x="381000" y="3111500"/>
            <a:ext cx="7531100" cy="1384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65" name="Equation" r:id="rId6" imgW="3454200" imgH="634680" progId="Equation.3">
                    <p:embed/>
                  </p:oleObj>
                </mc:Choice>
                <mc:Fallback>
                  <p:oleObj name="Equation" r:id="rId6" imgW="3454200" imgH="6346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81000" y="3111500"/>
                          <a:ext cx="7531100" cy="1384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-25400" y="4572000"/>
            <a:ext cx="9017000" cy="2005013"/>
            <a:chOff x="-25400" y="4572000"/>
            <a:chExt cx="9017000" cy="2005013"/>
          </a:xfrm>
        </p:grpSpPr>
        <p:grpSp>
          <p:nvGrpSpPr>
            <p:cNvPr id="21" name="Group 20"/>
            <p:cNvGrpSpPr/>
            <p:nvPr/>
          </p:nvGrpSpPr>
          <p:grpSpPr>
            <a:xfrm>
              <a:off x="-25400" y="4572000"/>
              <a:ext cx="9017000" cy="2005013"/>
              <a:chOff x="-25400" y="4850746"/>
              <a:chExt cx="9017000" cy="2005013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-25400" y="4850746"/>
                <a:ext cx="8696996" cy="620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2600" dirty="0" smtClean="0">
                    <a:latin typeface="Times New Roman" pitchFamily="18" charset="0"/>
                    <a:cs typeface="Times New Roman" pitchFamily="18" charset="0"/>
                  </a:rPr>
                  <a:t>So if </a:t>
                </a:r>
                <a:r>
                  <a:rPr lang="en-US" sz="2600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sz="2600" i="1" baseline="-25000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sz="26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600" dirty="0" smtClean="0"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2600" i="1" dirty="0" smtClean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2600" dirty="0" smtClean="0"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2600" dirty="0" err="1" smtClean="0">
                    <a:latin typeface="Times New Roman" pitchFamily="18" charset="0"/>
                    <a:cs typeface="Times New Roman" pitchFamily="18" charset="0"/>
                  </a:rPr>
                  <a:t>flowvariable</a:t>
                </a:r>
                <a:r>
                  <a:rPr lang="en-US" sz="2600" dirty="0" smtClean="0">
                    <a:latin typeface="Times New Roman" pitchFamily="18" charset="0"/>
                    <a:cs typeface="Times New Roman" pitchFamily="18" charset="0"/>
                  </a:rPr>
                  <a:t>) and             (effort variable), then</a:t>
                </a:r>
              </a:p>
            </p:txBody>
          </p:sp>
          <p:graphicFrame>
            <p:nvGraphicFramePr>
              <p:cNvPr id="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8601881"/>
                  </p:ext>
                </p:extLst>
              </p:nvPr>
            </p:nvGraphicFramePr>
            <p:xfrm>
              <a:off x="143101" y="5626527"/>
              <a:ext cx="8848499" cy="12292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66" name="Equation" r:id="rId8" imgW="4572000" imgH="634680" progId="Equation.3">
                      <p:embed/>
                    </p:oleObj>
                  </mc:Choice>
                  <mc:Fallback>
                    <p:oleObj name="Equation" r:id="rId8" imgW="4572000" imgH="634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01" y="5626527"/>
                            <a:ext cx="8848499" cy="12292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148192"/>
                </p:ext>
              </p:extLst>
            </p:nvPr>
          </p:nvGraphicFramePr>
          <p:xfrm>
            <a:off x="4646386" y="4724400"/>
            <a:ext cx="1068614" cy="5205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67" name="Equation" r:id="rId10" imgW="495000" imgH="241200" progId="Equation.3">
                    <p:embed/>
                  </p:oleObj>
                </mc:Choice>
                <mc:Fallback>
                  <p:oleObj name="Equation" r:id="rId10" imgW="49500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646386" y="4724400"/>
                          <a:ext cx="1068614" cy="5205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777106" y="5890567"/>
            <a:ext cx="223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Inverse Stiffness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588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53"/>
    </mc:Choice>
    <mc:Fallback>
      <p:transition spd="slow" advTm="4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</p:bldLst>
  </p:timing>
  <p:extLst>
    <p:ext uri="{3A86A75C-4F4B-4683-9AE1-C65F6400EC91}">
      <p14:laserTraceLst xmlns:p14="http://schemas.microsoft.com/office/powerpoint/2010/main">
        <p14:tracePtLst>
          <p14:tracePt t="9965" x="3232150" y="2911475"/>
          <p14:tracePt t="10234" x="3241675" y="2911475"/>
          <p14:tracePt t="10246" x="3295650" y="2911475"/>
          <p14:tracePt t="10248" x="3411538" y="2982913"/>
          <p14:tracePt t="10256" x="3633788" y="3160713"/>
          <p14:tracePt t="10273" x="3830638" y="3313113"/>
          <p14:tracePt t="10290" x="3929063" y="3411538"/>
          <p14:tracePt t="10307" x="3956050" y="3446463"/>
          <p14:tracePt t="10323" x="3973513" y="3473450"/>
          <p14:tracePt t="10408" x="3983038" y="3473450"/>
          <p14:tracePt t="10412" x="4000500" y="3473450"/>
          <p14:tracePt t="10413" x="4054475" y="3500438"/>
          <p14:tracePt t="10422" x="4224338" y="3544888"/>
          <p14:tracePt t="10440" x="4340225" y="3554413"/>
          <p14:tracePt t="10457" x="4429125" y="3571875"/>
          <p14:tracePt t="10472" x="4510088" y="3571875"/>
          <p14:tracePt t="10490" x="4589463" y="3571875"/>
          <p14:tracePt t="10506" x="4759325" y="3589338"/>
          <p14:tracePt t="10522" x="4946650" y="3625850"/>
          <p14:tracePt t="10522" x="4946650" y="3633788"/>
          <p14:tracePt t="10542" x="5081588" y="3643313"/>
          <p14:tracePt t="10556" x="5160963" y="3643313"/>
          <p14:tracePt t="10574" x="5205413" y="3643313"/>
          <p14:tracePt t="10590" x="5259388" y="3643313"/>
          <p14:tracePt t="10606" x="5286375" y="3643313"/>
          <p14:tracePt t="10952" x="5276850" y="3643313"/>
          <p14:tracePt t="10976" x="5268913" y="3643313"/>
          <p14:tracePt t="10976" x="5241925" y="3643313"/>
          <p14:tracePt t="10989" x="5187950" y="3643313"/>
          <p14:tracePt t="10991" x="5160963" y="3625850"/>
          <p14:tracePt t="11007" x="5143500" y="3625850"/>
          <p14:tracePt t="11023" x="5108575" y="3625850"/>
          <p14:tracePt t="11128" x="5116513" y="3608388"/>
          <p14:tracePt t="11136" x="5143500" y="3571875"/>
          <p14:tracePt t="11145" x="5170488" y="3544888"/>
          <p14:tracePt t="11146" x="5205413" y="3527425"/>
          <p14:tracePt t="11156" x="5286375" y="3455988"/>
          <p14:tracePt t="11173" x="5367338" y="3384550"/>
          <p14:tracePt t="11173" x="5384800" y="3367088"/>
          <p14:tracePt t="11190" x="5456238" y="3322638"/>
          <p14:tracePt t="11207" x="5510213" y="3286125"/>
          <p14:tracePt t="11223" x="5537200" y="3276600"/>
          <p14:tracePt t="11239" x="5545138" y="3268663"/>
          <p14:tracePt t="11447" x="5554663" y="3268663"/>
          <p14:tracePt t="11455" x="5589588" y="3268663"/>
          <p14:tracePt t="11473" x="5626100" y="3268663"/>
          <p14:tracePt t="11474" x="5661025" y="3268663"/>
          <p14:tracePt t="11489" x="5697538" y="3268663"/>
          <p14:tracePt t="11507" x="5768975" y="3276600"/>
          <p14:tracePt t="11523" x="5840413" y="3322638"/>
          <p14:tracePt t="11542" x="5902325" y="3330575"/>
          <p14:tracePt t="11557" x="5973763" y="3348038"/>
          <p14:tracePt t="11573" x="6045200" y="3357563"/>
          <p14:tracePt t="11590" x="6134100" y="3375025"/>
          <p14:tracePt t="11606" x="6188075" y="3375025"/>
          <p14:tracePt t="11624" x="6232525" y="3375025"/>
          <p14:tracePt t="11641" x="6269038" y="3375025"/>
          <p14:tracePt t="11675" x="6276975" y="3375025"/>
          <p14:tracePt t="11710" x="6296025" y="3375025"/>
          <p14:tracePt t="11714" x="6313488" y="3375025"/>
          <p14:tracePt t="11716" x="6330950" y="3375025"/>
          <p14:tracePt t="11723" x="6357938" y="3367088"/>
          <p14:tracePt t="11742" x="6394450" y="3330575"/>
          <p14:tracePt t="11757" x="6429375" y="3330575"/>
          <p14:tracePt t="11773" x="6465888" y="3303588"/>
          <p14:tracePt t="11790" x="6510338" y="3295650"/>
          <p14:tracePt t="11826" x="6518275" y="3276600"/>
          <p14:tracePt t="11829" x="6537325" y="3276600"/>
          <p14:tracePt t="11840" x="6554788" y="3268663"/>
          <p14:tracePt t="11894" x="6572250" y="3251200"/>
          <p14:tracePt t="11907" x="6589713" y="3251200"/>
          <p14:tracePt t="11919" x="6608763" y="3232150"/>
          <p14:tracePt t="11930" x="6616700" y="3232150"/>
          <p14:tracePt t="11942" x="6634163" y="3214688"/>
          <p14:tracePt t="11946" x="6653213" y="3214688"/>
          <p14:tracePt t="11946" x="6661150" y="3214688"/>
          <p14:tracePt t="11957" x="6697663" y="3197225"/>
          <p14:tracePt t="11974" x="6724650" y="3197225"/>
          <p14:tracePt t="11991" x="6777038" y="3197225"/>
          <p14:tracePt t="12007" x="6831013" y="3197225"/>
          <p14:tracePt t="12024" x="6858000" y="3197225"/>
          <p14:tracePt t="12041" x="6902450" y="3197225"/>
          <p14:tracePt t="12041" x="6946900" y="3197225"/>
          <p14:tracePt t="12058" x="7027863" y="3197225"/>
          <p14:tracePt t="12074" x="7072313" y="3197225"/>
          <p14:tracePt t="12090" x="7134225" y="3197225"/>
          <p14:tracePt t="12107" x="7188200" y="3197225"/>
          <p14:tracePt t="12124" x="7215188" y="3197225"/>
          <p14:tracePt t="12139" x="7269163" y="3197225"/>
          <p14:tracePt t="12156" x="7313613" y="3197225"/>
          <p14:tracePt t="12173" x="7367588" y="3179763"/>
          <p14:tracePt t="12190" x="7429500" y="3179763"/>
          <p14:tracePt t="12206" x="7483475" y="3170238"/>
          <p14:tracePt t="12223" x="7554913" y="3170238"/>
          <p14:tracePt t="12240" x="7608888" y="3170238"/>
          <p14:tracePt t="12256" x="7680325" y="3170238"/>
          <p14:tracePt t="12273" x="7742238" y="3170238"/>
          <p14:tracePt t="12290" x="7796213" y="3170238"/>
          <p14:tracePt t="12307" x="7858125" y="3170238"/>
          <p14:tracePt t="12324" x="7885113" y="3170238"/>
          <p14:tracePt t="12362" x="7902575" y="3170238"/>
          <p14:tracePt t="12386" x="7912100" y="3170238"/>
          <p14:tracePt t="12388" x="7920038" y="3170238"/>
          <p14:tracePt t="12478" x="7920038" y="3179763"/>
          <p14:tracePt t="12480" x="7902575" y="3197225"/>
          <p14:tracePt t="12490" x="7875588" y="3241675"/>
          <p14:tracePt t="12491" x="7840663" y="3276600"/>
          <p14:tracePt t="12506" x="7813675" y="3295650"/>
          <p14:tracePt t="12523" x="7759700" y="3313113"/>
          <p14:tracePt t="12540" x="7688263" y="3313113"/>
          <p14:tracePt t="12556" x="7599363" y="3313113"/>
          <p14:tracePt t="12573" x="7518400" y="3313113"/>
          <p14:tracePt t="12589" x="7385050" y="3313113"/>
          <p14:tracePt t="12606" x="7296150" y="3330575"/>
          <p14:tracePt t="12623" x="7215188" y="3367088"/>
          <p14:tracePt t="12639" x="7134225" y="3375025"/>
          <p14:tracePt t="12657" x="7062788" y="3402013"/>
          <p14:tracePt t="12673" x="6991350" y="3402013"/>
          <p14:tracePt t="12690" x="6902450" y="3411538"/>
          <p14:tracePt t="12707" x="6858000" y="3411538"/>
          <p14:tracePt t="12724" x="6804025" y="3411538"/>
          <p14:tracePt t="12741" x="6742113" y="3411538"/>
          <p14:tracePt t="12757" x="6661150" y="3411538"/>
          <p14:tracePt t="12757" x="6653213" y="3411538"/>
          <p14:tracePt t="12774" x="6545263" y="3411538"/>
          <p14:tracePt t="12791" x="6429375" y="3411538"/>
          <p14:tracePt t="12808" x="6330950" y="3402013"/>
          <p14:tracePt t="12824" x="6232525" y="3375025"/>
          <p14:tracePt t="12840" x="6161088" y="3348038"/>
          <p14:tracePt t="12858" x="6081713" y="3330575"/>
          <p14:tracePt t="12873" x="6000750" y="3313113"/>
          <p14:tracePt t="12891" x="5929313" y="3313113"/>
          <p14:tracePt t="12907" x="5840413" y="3295650"/>
          <p14:tracePt t="12924" x="5776913" y="3259138"/>
          <p14:tracePt t="12941" x="5724525" y="3259138"/>
          <p14:tracePt t="12957" x="5653088" y="3214688"/>
          <p14:tracePt t="12974" x="5581650" y="3170238"/>
          <p14:tracePt t="12991" x="5510213" y="3143250"/>
          <p14:tracePt t="13007" x="5411788" y="3098800"/>
          <p14:tracePt t="13023" x="5348288" y="3036888"/>
          <p14:tracePt t="13041" x="5330825" y="3017838"/>
          <p14:tracePt t="13057" x="5330825" y="3000375"/>
          <p14:tracePt t="13074" x="5330825" y="2965450"/>
          <p14:tracePt t="13091" x="5330825" y="2938463"/>
          <p14:tracePt t="13108" x="5330825" y="2928938"/>
          <p14:tracePt t="13124" x="5340350" y="2884488"/>
          <p14:tracePt t="13141" x="5384800" y="2857500"/>
          <p14:tracePt t="13157" x="5483225" y="2830513"/>
          <p14:tracePt t="13175" x="5589588" y="2830513"/>
          <p14:tracePt t="13191" x="5705475" y="2830513"/>
          <p14:tracePt t="13208" x="5813425" y="2830513"/>
          <p14:tracePt t="13224" x="5919788" y="2830513"/>
          <p14:tracePt t="13241" x="6000750" y="2857500"/>
          <p14:tracePt t="13258" x="6134100" y="2894013"/>
          <p14:tracePt t="13273" x="6296025" y="2938463"/>
          <p14:tracePt t="13291" x="6429375" y="2955925"/>
          <p14:tracePt t="13307" x="6572250" y="2955925"/>
          <p14:tracePt t="13325" x="6661150" y="2990850"/>
          <p14:tracePt t="13342" x="6751638" y="3009900"/>
          <p14:tracePt t="13357" x="6823075" y="3009900"/>
          <p14:tracePt t="13374" x="6894513" y="3036888"/>
          <p14:tracePt t="13391" x="7000875" y="3062288"/>
          <p14:tracePt t="13408" x="7089775" y="3081338"/>
          <p14:tracePt t="13425" x="7170738" y="3108325"/>
          <p14:tracePt t="13440" x="7259638" y="3133725"/>
          <p14:tracePt t="13458" x="7331075" y="3143250"/>
          <p14:tracePt t="13474" x="7394575" y="3179763"/>
          <p14:tracePt t="13491" x="7429500" y="3179763"/>
          <p14:tracePt t="13508" x="7456488" y="3205163"/>
          <p14:tracePt t="13524" x="7456488" y="3214688"/>
          <p14:tracePt t="13540" x="7473950" y="3214688"/>
          <p14:tracePt t="13558" x="7491413" y="3232150"/>
          <p14:tracePt t="13595" x="7491413" y="3241675"/>
          <p14:tracePt t="13615" x="7510463" y="3259138"/>
          <p14:tracePt t="13617" x="7518400" y="3295650"/>
          <p14:tracePt t="13625" x="7537450" y="3384550"/>
          <p14:tracePt t="13641" x="7537450" y="3455988"/>
          <p14:tracePt t="13658" x="7537450" y="3536950"/>
          <p14:tracePt t="13674" x="7537450" y="3598863"/>
          <p14:tracePt t="13691" x="7537450" y="3652838"/>
          <p14:tracePt t="13708" x="7500938" y="3697288"/>
          <p14:tracePt t="13724" x="7473950" y="3724275"/>
          <p14:tracePt t="13741" x="7439025" y="3759200"/>
          <p14:tracePt t="13757" x="7394575" y="3768725"/>
          <p14:tracePt t="13774" x="7340600" y="3786188"/>
          <p14:tracePt t="13793" x="7286625" y="3803650"/>
          <p14:tracePt t="13808" x="7153275" y="3803650"/>
          <p14:tracePt t="13824" x="7054850" y="3803650"/>
          <p14:tracePt t="13841" x="6965950" y="3803650"/>
          <p14:tracePt t="13859" x="6884988" y="3803650"/>
          <p14:tracePt t="13874" x="6796088" y="3803650"/>
          <p14:tracePt t="13891" x="6697663" y="3803650"/>
          <p14:tracePt t="13908" x="6608763" y="3803650"/>
          <p14:tracePt t="13924" x="6510338" y="3803650"/>
          <p14:tracePt t="13942" x="6456363" y="3803650"/>
          <p14:tracePt t="13957" x="6429375" y="3803650"/>
          <p14:tracePt t="14024" x="6411913" y="3795713"/>
          <p14:tracePt t="14029" x="6384925" y="3795713"/>
          <p14:tracePt t="14031" x="6348413" y="3776663"/>
          <p14:tracePt t="14041" x="6251575" y="3741738"/>
          <p14:tracePt t="14059" x="6180138" y="3697288"/>
          <p14:tracePt t="14075" x="6089650" y="3652838"/>
          <p14:tracePt t="14091" x="6010275" y="3616325"/>
          <p14:tracePt t="14091" x="5991225" y="3608388"/>
          <p14:tracePt t="14108" x="5938838" y="3562350"/>
          <p14:tracePt t="14124" x="5884863" y="3544888"/>
          <p14:tracePt t="14142" x="5867400" y="3544888"/>
          <p14:tracePt t="14158" x="5857875" y="3536950"/>
          <p14:tracePt t="14175" x="5848350" y="3536950"/>
          <p14:tracePt t="14527" x="5830888" y="3517900"/>
          <p14:tracePt t="14530" x="5803900" y="3490913"/>
          <p14:tracePt t="14532" x="5751513" y="3465513"/>
          <p14:tracePt t="14542" x="5670550" y="3465513"/>
          <p14:tracePt t="14560" x="5589588" y="3465513"/>
          <p14:tracePt t="14575" x="5500688" y="3465513"/>
          <p14:tracePt t="14592" x="5429250" y="3482975"/>
          <p14:tracePt t="14608" x="5348288" y="3500438"/>
          <p14:tracePt t="14625" x="5276850" y="3517900"/>
          <p14:tracePt t="14625" x="5268913" y="3517900"/>
          <p14:tracePt t="14643" x="5205413" y="3517900"/>
          <p14:tracePt t="14658" x="5187950" y="3517900"/>
          <p14:tracePt t="14975" x="5214938" y="3536950"/>
          <p14:tracePt t="14976" x="5232400" y="3554413"/>
          <p14:tracePt t="14982" x="5276850" y="3589338"/>
          <p14:tracePt t="14991" x="5348288" y="3643313"/>
          <p14:tracePt t="15008" x="5411788" y="3705225"/>
          <p14:tracePt t="15025" x="5465763" y="3776663"/>
          <p14:tracePt t="15042" x="5500688" y="3822700"/>
          <p14:tracePt t="15058" x="5518150" y="3857625"/>
          <p14:tracePt t="15075" x="5537200" y="3884613"/>
          <p14:tracePt t="15092" x="5554663" y="3919538"/>
          <p14:tracePt t="15108" x="5562600" y="3946525"/>
          <p14:tracePt t="15126" x="5581650" y="3983038"/>
          <p14:tracePt t="15142" x="5599113" y="4010025"/>
          <p14:tracePt t="15158" x="5599113" y="4044950"/>
          <p14:tracePt t="15174" x="5616575" y="4116388"/>
          <p14:tracePt t="15192" x="5616575" y="4179888"/>
          <p14:tracePt t="15209" x="5634038" y="4251325"/>
          <p14:tracePt t="15224" x="5653088" y="4322763"/>
          <p14:tracePt t="15258" x="5653088" y="4357688"/>
          <p14:tracePt t="15259" x="5653088" y="4375150"/>
          <p14:tracePt t="15485" x="5634038" y="4384675"/>
          <p14:tracePt t="15486" x="5626100" y="4384675"/>
          <p14:tracePt t="15489" x="5599113" y="4402138"/>
          <p14:tracePt t="15982" x="5643563" y="4357688"/>
          <p14:tracePt t="15988" x="5661025" y="4357688"/>
          <p14:tracePt t="15992" x="5688013" y="4313238"/>
          <p14:tracePt t="15999" x="5724525" y="4295775"/>
          <p14:tracePt t="16009" x="5786438" y="4241800"/>
          <p14:tracePt t="16026" x="5848350" y="4197350"/>
          <p14:tracePt t="16042" x="5919788" y="4187825"/>
          <p14:tracePt t="16059" x="5965825" y="4170363"/>
          <p14:tracePt t="16075" x="6037263" y="4152900"/>
          <p14:tracePt t="16075" x="6054725" y="4152900"/>
          <p14:tracePt t="16092" x="6126163" y="4125913"/>
          <p14:tracePt t="16109" x="6205538" y="4108450"/>
          <p14:tracePt t="16125" x="6296025" y="4081463"/>
          <p14:tracePt t="16143" x="6375400" y="4062413"/>
          <p14:tracePt t="16159" x="6446838" y="4054475"/>
          <p14:tracePt t="16176" x="6500813" y="4037013"/>
          <p14:tracePt t="16192" x="6527800" y="4027488"/>
          <p14:tracePt t="16209" x="6545263" y="4017963"/>
          <p14:tracePt t="16301" x="6562725" y="4017963"/>
          <p14:tracePt t="16302" x="6572250" y="4017963"/>
          <p14:tracePt t="16312" x="6589713" y="4000500"/>
          <p14:tracePt t="16314" x="6626225" y="3965575"/>
          <p14:tracePt t="16334" x="6661150" y="3956050"/>
          <p14:tracePt t="16342" x="6732588" y="3929063"/>
          <p14:tracePt t="16359" x="6777038" y="3902075"/>
          <p14:tracePt t="16376" x="6796088" y="3884613"/>
          <p14:tracePt t="18034" x="6831013" y="3884613"/>
          <p14:tracePt t="18037" x="6858000" y="3884613"/>
          <p14:tracePt t="18039" x="6902450" y="3884613"/>
          <p14:tracePt t="18039" x="6911975" y="3884613"/>
          <p14:tracePt t="18045" x="7062788" y="3884613"/>
          <p14:tracePt t="18060" x="7188200" y="3884613"/>
          <p14:tracePt t="18077" x="7323138" y="3884613"/>
          <p14:tracePt t="18095" x="7402513" y="3884613"/>
          <p14:tracePt t="18111" x="7412038" y="3884613"/>
          <p14:tracePt t="18127" x="7429500" y="3884613"/>
          <p14:tracePt t="18283" x="7446963" y="3884613"/>
          <p14:tracePt t="18287" x="7466013" y="3884613"/>
          <p14:tracePt t="18288" x="7483475" y="3884613"/>
          <p14:tracePt t="18293" x="7527925" y="3894138"/>
          <p14:tracePt t="18311" x="7554913" y="3894138"/>
          <p14:tracePt t="18327" x="7589838" y="3894138"/>
          <p14:tracePt t="18327" x="7599363" y="3894138"/>
          <p14:tracePt t="18345" x="7616825" y="3894138"/>
          <p14:tracePt t="18360" x="7643813" y="3894138"/>
          <p14:tracePt t="19043" x="0" y="0"/>
        </p14:tracePtLst>
        <p14:tracePtLst>
          <p14:tracePt t="22403" x="2795588" y="6215063"/>
          <p14:tracePt t="22406" x="2803525" y="6215063"/>
          <p14:tracePt t="22411" x="2822575" y="6215063"/>
          <p14:tracePt t="22412" x="2857500" y="6215063"/>
          <p14:tracePt t="22471" x="2867025" y="6215063"/>
          <p14:tracePt t="22474" x="2874963" y="6215063"/>
          <p14:tracePt t="22480" x="2884488" y="6215063"/>
          <p14:tracePt t="22487" x="2901950" y="6215063"/>
          <p14:tracePt t="22500" x="2928938" y="6215063"/>
          <p14:tracePt t="22512" x="2938463" y="6215063"/>
          <p14:tracePt t="22563" x="2955925" y="6215063"/>
          <p14:tracePt t="22565" x="2973388" y="6215063"/>
          <p14:tracePt t="22567" x="3036888" y="6242050"/>
          <p14:tracePt t="22582" x="3160713" y="6286500"/>
          <p14:tracePt t="22597" x="3286125" y="6296025"/>
          <p14:tracePt t="22613" x="3402013" y="6323013"/>
          <p14:tracePt t="22630" x="3473450" y="6323013"/>
          <p14:tracePt t="22646" x="3544888" y="6323013"/>
          <p14:tracePt t="22662" x="3625850" y="6323013"/>
          <p14:tracePt t="22680" x="3697288" y="6296025"/>
          <p14:tracePt t="22696" x="3751263" y="6286500"/>
          <p14:tracePt t="22713" x="3776663" y="6269038"/>
          <p14:tracePt t="22729" x="3813175" y="6251575"/>
          <p14:tracePt t="22746" x="3867150" y="6232525"/>
          <p14:tracePt t="22746" x="3884613" y="6215063"/>
          <p14:tracePt t="22764" x="3956050" y="6170613"/>
          <p14:tracePt t="22779" x="4044950" y="6126163"/>
          <p14:tracePt t="22796" x="4116388" y="6081713"/>
          <p14:tracePt t="22813" x="4170363" y="6045200"/>
          <p14:tracePt t="22830" x="4232275" y="5991225"/>
          <p14:tracePt t="22847" x="4286250" y="5946775"/>
          <p14:tracePt t="22863" x="4330700" y="5884863"/>
          <p14:tracePt t="22880" x="4357688" y="5840413"/>
          <p14:tracePt t="22896" x="4357688" y="5822950"/>
          <p14:tracePt t="22912" x="4375150" y="5803900"/>
          <p14:tracePt t="22952" x="4375150" y="5786438"/>
          <p14:tracePt t="22955" x="4375150" y="5776913"/>
          <p14:tracePt t="22963" x="4375150" y="5768975"/>
          <p14:tracePt t="22979" x="4402138" y="5680075"/>
          <p14:tracePt t="22996" x="4438650" y="5626100"/>
          <p14:tracePt t="23013" x="4456113" y="5581650"/>
          <p14:tracePt t="23029" x="4500563" y="5537200"/>
          <p14:tracePt t="23048" x="4537075" y="5500688"/>
          <p14:tracePt t="23063" x="4581525" y="5456238"/>
          <p14:tracePt t="23080" x="4608513" y="5456238"/>
          <p14:tracePt t="23097" x="4660900" y="5438775"/>
          <p14:tracePt t="23113" x="4705350" y="5402263"/>
          <p14:tracePt t="23113" x="4714875" y="5402263"/>
          <p14:tracePt t="23131" x="4786313" y="5384800"/>
          <p14:tracePt t="23147" x="4822825" y="5384800"/>
          <p14:tracePt t="23163" x="4875213" y="5384800"/>
          <p14:tracePt t="23179" x="4946650" y="5384800"/>
          <p14:tracePt t="23212" x="5027613" y="5384800"/>
          <p14:tracePt t="23214" x="5099050" y="5384800"/>
          <p14:tracePt t="23229" x="5187950" y="5384800"/>
          <p14:tracePt t="23247" x="5268913" y="5384800"/>
          <p14:tracePt t="23263" x="5340350" y="5384800"/>
          <p14:tracePt t="23280" x="5411788" y="5384800"/>
          <p14:tracePt t="23297" x="5483225" y="5394325"/>
          <p14:tracePt t="23312" x="5554663" y="5394325"/>
          <p14:tracePt t="23312" x="5562600" y="5411788"/>
          <p14:tracePt t="23331" x="5634038" y="5429250"/>
          <p14:tracePt t="23346" x="5688013" y="5429250"/>
          <p14:tracePt t="23362" x="5732463" y="5429250"/>
          <p14:tracePt t="23379" x="5768975" y="5429250"/>
          <p14:tracePt t="23396" x="5803900" y="5429250"/>
          <p14:tracePt t="23414" x="5830888" y="5429250"/>
          <p14:tracePt t="23429" x="5857875" y="5446713"/>
          <p14:tracePt t="23447" x="5884863" y="5446713"/>
          <p14:tracePt t="23462" x="5911850" y="5465763"/>
          <p14:tracePt t="23480" x="5946775" y="5483225"/>
          <p14:tracePt t="23496" x="5973763" y="5483225"/>
          <p14:tracePt t="23513" x="6027738" y="5483225"/>
          <p14:tracePt t="23530" x="6045200" y="5483225"/>
          <p14:tracePt t="23546" x="6054725" y="5483225"/>
          <p14:tracePt t="23563" x="6081713" y="5483225"/>
          <p14:tracePt t="23580" x="6134100" y="5483225"/>
          <p14:tracePt t="23597" x="6188075" y="5473700"/>
          <p14:tracePt t="23597" x="6197600" y="5473700"/>
          <p14:tracePt t="23615" x="6232525" y="5456238"/>
          <p14:tracePt t="23629" x="6276975" y="5438775"/>
          <p14:tracePt t="23647" x="6313488" y="5438775"/>
          <p14:tracePt t="23663" x="6348413" y="5438775"/>
          <p14:tracePt t="23727" x="6357938" y="5438775"/>
          <p14:tracePt t="23794" x="6375400" y="5438775"/>
          <p14:tracePt t="23818" x="6384925" y="5438775"/>
          <p14:tracePt t="23820" x="6394450" y="5438775"/>
          <p14:tracePt t="23829" x="6411913" y="5438775"/>
          <p14:tracePt t="23834" x="6438900" y="5446713"/>
          <p14:tracePt t="23846" x="6473825" y="5446713"/>
          <p14:tracePt t="23863" x="6510338" y="5465763"/>
          <p14:tracePt t="23879" x="6518275" y="5465763"/>
          <p14:tracePt t="23934" x="6537325" y="5465763"/>
          <p14:tracePt t="24006" x="6562725" y="5465763"/>
          <p14:tracePt t="24007" x="6589713" y="5465763"/>
          <p14:tracePt t="24007" x="6589713" y="5473700"/>
          <p14:tracePt t="24019" x="6616700" y="5473700"/>
          <p14:tracePt t="24019" x="6643688" y="5473700"/>
          <p14:tracePt t="24029" x="6670675" y="5483225"/>
          <p14:tracePt t="24046" x="6697663" y="5491163"/>
          <p14:tracePt t="24046" x="6705600" y="5491163"/>
          <p14:tracePt t="24364" x="6697663" y="5491163"/>
          <p14:tracePt t="24381" x="6680200" y="5510213"/>
          <p14:tracePt t="24389" x="6670675" y="5510213"/>
          <p14:tracePt t="24397" x="6653213" y="5518150"/>
          <p14:tracePt t="24402" x="6599238" y="5537200"/>
          <p14:tracePt t="24413" x="6537325" y="5581650"/>
          <p14:tracePt t="24430" x="6483350" y="5608638"/>
          <p14:tracePt t="24446" x="6438900" y="5634038"/>
          <p14:tracePt t="24463" x="6394450" y="5670550"/>
          <p14:tracePt t="24480" x="6323013" y="5697538"/>
          <p14:tracePt t="24496" x="6269038" y="5732463"/>
          <p14:tracePt t="24513" x="6215063" y="5776913"/>
          <p14:tracePt t="24530" x="6143625" y="5786438"/>
          <p14:tracePt t="24547" x="6116638" y="5803900"/>
          <p14:tracePt t="24563" x="6081713" y="5822950"/>
          <p14:tracePt t="24563" x="6081713" y="5830888"/>
          <p14:tracePt t="24581" x="6054725" y="5857875"/>
          <p14:tracePt t="24596" x="6018213" y="5857875"/>
          <p14:tracePt t="24613" x="6000750" y="5857875"/>
          <p14:tracePt t="24630" x="5991225" y="5857875"/>
          <p14:tracePt t="24849" x="5973763" y="5867400"/>
          <p14:tracePt t="24853" x="5938838" y="5867400"/>
          <p14:tracePt t="24857" x="5911850" y="5902325"/>
          <p14:tracePt t="24863" x="5795963" y="5938838"/>
          <p14:tracePt t="24863" x="5786438" y="5938838"/>
          <p14:tracePt t="24881" x="5680075" y="5973763"/>
          <p14:tracePt t="24897" x="5554663" y="5991225"/>
          <p14:tracePt t="24915" x="5465763" y="6010275"/>
          <p14:tracePt t="24931" x="5384800" y="6018213"/>
          <p14:tracePt t="24948" x="5313363" y="6037263"/>
          <p14:tracePt t="24963" x="5241925" y="6054725"/>
          <p14:tracePt t="24981" x="5197475" y="6054725"/>
          <p14:tracePt t="24997" x="5153025" y="6054725"/>
          <p14:tracePt t="25014" x="5116513" y="6062663"/>
          <p14:tracePt t="25031" x="5072063" y="6062663"/>
          <p14:tracePt t="25047" x="5037138" y="6081713"/>
          <p14:tracePt t="25064" x="5000625" y="6116638"/>
          <p14:tracePt t="25081" x="4973638" y="6116638"/>
          <p14:tracePt t="25097" x="4946650" y="6134100"/>
          <p14:tracePt t="25115" x="4929188" y="6134100"/>
          <p14:tracePt t="25130" x="4911725" y="6153150"/>
          <p14:tracePt t="25389" x="4929188" y="6153150"/>
          <p14:tracePt t="25396" x="4956175" y="6153150"/>
          <p14:tracePt t="25398" x="4973638" y="6153150"/>
          <p14:tracePt t="25398" x="4983163" y="6153150"/>
          <p14:tracePt t="25404" x="5027613" y="6153150"/>
          <p14:tracePt t="25414" x="5099050" y="6153150"/>
          <p14:tracePt t="25414" x="5108575" y="6153150"/>
          <p14:tracePt t="25448" x="5187950" y="6153150"/>
          <p14:tracePt t="25449" x="5259388" y="6153150"/>
          <p14:tracePt t="25464" x="5330825" y="6153150"/>
          <p14:tracePt t="25481" x="5367338" y="6153150"/>
          <p14:tracePt t="25498" x="5429250" y="6153150"/>
          <p14:tracePt t="25514" x="5491163" y="6153150"/>
          <p14:tracePt t="25530" x="5572125" y="6153150"/>
          <p14:tracePt t="25547" x="5643563" y="6153150"/>
          <p14:tracePt t="25566" x="5705475" y="6153150"/>
          <p14:tracePt t="25580" x="5776913" y="6153150"/>
          <p14:tracePt t="25598" x="5857875" y="6153150"/>
          <p14:tracePt t="25614" x="5902325" y="6153150"/>
          <p14:tracePt t="25630" x="5956300" y="6153150"/>
          <p14:tracePt t="25647" x="5991225" y="6153150"/>
          <p14:tracePt t="25664" x="6018213" y="6153150"/>
          <p14:tracePt t="25681" x="6037263" y="6153150"/>
          <p14:tracePt t="25697" x="6062663" y="6153150"/>
          <p14:tracePt t="25714" x="6081713" y="6153150"/>
          <p14:tracePt t="25730" x="6099175" y="6153150"/>
          <p14:tracePt t="25747" x="6108700" y="6153150"/>
          <p14:tracePt t="25785" x="6126163" y="6153150"/>
          <p14:tracePt t="25806" x="6134100" y="6153150"/>
          <p14:tracePt t="25813" x="6143625" y="6153150"/>
          <p14:tracePt t="25836" x="6161088" y="6153150"/>
          <p14:tracePt t="25879" x="6170613" y="6153150"/>
          <p14:tracePt t="26226" x="6205538" y="6143625"/>
          <p14:tracePt t="26230" x="6242050" y="6126163"/>
          <p14:tracePt t="26236" x="6286500" y="6126163"/>
          <p14:tracePt t="26236" x="6296025" y="6126163"/>
          <p14:tracePt t="26249" x="6348413" y="6126163"/>
          <p14:tracePt t="26265" x="6419850" y="6126163"/>
          <p14:tracePt t="26280" x="6491288" y="6108700"/>
          <p14:tracePt t="26280" x="6500813" y="6108700"/>
          <p14:tracePt t="26300" x="6545263" y="6072188"/>
          <p14:tracePt t="26315" x="6599238" y="6054725"/>
          <p14:tracePt t="26331" x="6634163" y="6045200"/>
          <p14:tracePt t="26347" x="6688138" y="6045200"/>
          <p14:tracePt t="26585" x="6661150" y="6045200"/>
          <p14:tracePt t="26587" x="6653213" y="6045200"/>
          <p14:tracePt t="26590" x="6626225" y="6037263"/>
          <p14:tracePt t="26598" x="6599238" y="6037263"/>
          <p14:tracePt t="26615" x="6581775" y="6037263"/>
          <p14:tracePt t="26631" x="6562725" y="6037263"/>
          <p14:tracePt t="27053" x="6562725" y="6018213"/>
          <p14:tracePt t="27053" x="6572250" y="6018213"/>
          <p14:tracePt t="27066" x="6581775" y="6018213"/>
          <p14:tracePt t="27078" x="6599238" y="6018213"/>
          <p14:tracePt t="27096" x="6616700" y="6000750"/>
          <p14:tracePt t="27993" x="6634163" y="6000750"/>
          <p14:tracePt t="27997" x="6670675" y="6000750"/>
          <p14:tracePt t="27999" x="6751638" y="5991225"/>
          <p14:tracePt t="28015" x="6796088" y="5956300"/>
          <p14:tracePt t="28033" x="6831013" y="5946775"/>
          <p14:tracePt t="28049" x="6884988" y="5929313"/>
          <p14:tracePt t="28065" x="6919913" y="5929313"/>
          <p14:tracePt t="28082" x="6938963" y="5929313"/>
          <p14:tracePt t="28098" x="6965950" y="5911850"/>
          <p14:tracePt t="28115" x="7000875" y="5911850"/>
          <p14:tracePt t="28131" x="7027863" y="5911850"/>
          <p14:tracePt t="28148" x="7037388" y="5911850"/>
          <p14:tracePt t="28165" x="7045325" y="5911850"/>
          <p14:tracePt t="28252" x="7062788" y="5911850"/>
          <p14:tracePt t="28259" x="7081838" y="5911850"/>
          <p14:tracePt t="28268" x="7089775" y="5911850"/>
          <p14:tracePt t="28272" x="7108825" y="5911850"/>
          <p14:tracePt t="28282" x="7126288" y="5902325"/>
          <p14:tracePt t="28299" x="7143750" y="5884863"/>
          <p14:tracePt t="28477" x="7161213" y="5867400"/>
          <p14:tracePt t="28483" x="7170738" y="5867400"/>
          <p14:tracePt t="28485" x="7224713" y="5848350"/>
          <p14:tracePt t="28498" x="7277100" y="5813425"/>
          <p14:tracePt t="28516" x="7348538" y="5803900"/>
          <p14:tracePt t="28532" x="7429500" y="5759450"/>
          <p14:tracePt t="28532" x="7439025" y="5759450"/>
          <p14:tracePt t="28549" x="7483475" y="5724525"/>
          <p14:tracePt t="28566" x="7518400" y="5705475"/>
          <p14:tracePt t="28582" x="7537450" y="5688013"/>
          <p14:tracePt t="28582" x="7545388" y="5688013"/>
          <p14:tracePt t="28601" x="7581900" y="5661025"/>
          <p14:tracePt t="28640" x="7599363" y="5643563"/>
          <p14:tracePt t="28652" x="7616825" y="5643563"/>
          <p14:tracePt t="28653" x="7634288" y="5643563"/>
          <p14:tracePt t="28688" x="7653338" y="5626100"/>
          <p14:tracePt t="28700" x="7653338" y="5608638"/>
          <p14:tracePt t="28702" x="7661275" y="5589588"/>
          <p14:tracePt t="28720" x="7680325" y="5581650"/>
          <p14:tracePt t="28756" x="7688263" y="5581650"/>
          <p14:tracePt t="28757" x="7697788" y="5581650"/>
          <p14:tracePt t="28766" x="7715250" y="5581650"/>
          <p14:tracePt t="28828" x="7724775" y="5562600"/>
          <p14:tracePt t="28829" x="7732713" y="5562600"/>
          <p14:tracePt t="28872" x="7742238" y="5562600"/>
          <p14:tracePt t="28943" x="7786688" y="5562600"/>
          <p14:tracePt t="28944" x="7796213" y="5562600"/>
          <p14:tracePt t="28947" x="7823200" y="5562600"/>
          <p14:tracePt t="28955" x="7848600" y="5562600"/>
          <p14:tracePt t="28966" x="7885113" y="5562600"/>
          <p14:tracePt t="28983" x="7920038" y="5562600"/>
          <p14:tracePt t="28998" x="7929563" y="5562600"/>
          <p14:tracePt t="29016" x="7966075" y="5562600"/>
          <p14:tracePt t="29032" x="8001000" y="5562600"/>
          <p14:tracePt t="29071" x="8010525" y="5562600"/>
          <p14:tracePt t="29087" x="8027988" y="5562600"/>
          <p14:tracePt t="29367" x="8045450" y="5562600"/>
          <p14:tracePt t="29375" x="8054975" y="5562600"/>
          <p14:tracePt t="29381" x="8072438" y="5562600"/>
          <p14:tracePt t="29382" x="8143875" y="5554663"/>
          <p14:tracePt t="29398" x="8232775" y="5537200"/>
          <p14:tracePt t="29415" x="8304213" y="5537200"/>
          <p14:tracePt t="29431" x="8367713" y="5537200"/>
          <p14:tracePt t="29448" x="8429625" y="5537200"/>
          <p14:tracePt t="29464" x="8456613" y="5537200"/>
          <p14:tracePt t="29481" x="8518525" y="5537200"/>
          <p14:tracePt t="29498" x="8589963" y="5537200"/>
          <p14:tracePt t="29515" x="8670925" y="5537200"/>
          <p14:tracePt t="29531" x="8742363" y="5537200"/>
          <p14:tracePt t="29549" x="8786813" y="5518150"/>
          <p14:tracePt t="29564" x="8823325" y="5518150"/>
          <p14:tracePt t="29602" x="8831263" y="5518150"/>
          <p14:tracePt t="29695" x="8848725" y="5518150"/>
          <p14:tracePt t="30649" x="8848725" y="5527675"/>
          <p14:tracePt t="30665" x="8848725" y="5545138"/>
          <p14:tracePt t="30673" x="8848725" y="5562600"/>
          <p14:tracePt t="30683" x="8840788" y="5572125"/>
          <p14:tracePt t="31271" x="8831263" y="5572125"/>
          <p14:tracePt t="31276" x="8813800" y="5572125"/>
          <p14:tracePt t="31283" x="8777288" y="5572125"/>
          <p14:tracePt t="31283" x="8715375" y="5589588"/>
          <p14:tracePt t="31299" x="8653463" y="5589588"/>
          <p14:tracePt t="31316" x="8599488" y="5589588"/>
          <p14:tracePt t="31334" x="8572500" y="5589588"/>
          <p14:tracePt t="31349" x="8555038" y="5589588"/>
          <p14:tracePt t="31392" x="8537575" y="5589588"/>
          <p14:tracePt t="31404" x="8528050" y="5589588"/>
          <p14:tracePt t="31405" x="8510588" y="5589588"/>
          <p14:tracePt t="31417" x="8491538" y="5589588"/>
          <p14:tracePt t="31434" x="8474075" y="5589588"/>
          <p14:tracePt t="31450" x="8429625" y="5589588"/>
          <p14:tracePt t="31466" x="8412163" y="5589588"/>
          <p14:tracePt t="31484" x="8402638" y="5589588"/>
          <p14:tracePt t="31500" x="8402638" y="5554663"/>
          <p14:tracePt t="31516" x="8385175" y="5554663"/>
          <p14:tracePt t="31921" x="8385175" y="5562600"/>
          <p14:tracePt t="31927" x="8367713" y="5581650"/>
          <p14:tracePt t="31928" x="8367713" y="5589588"/>
          <p14:tracePt t="31934" x="8348663" y="5653088"/>
          <p14:tracePt t="31951" x="8340725" y="5697538"/>
          <p14:tracePt t="31966" x="8323263" y="5751513"/>
          <p14:tracePt t="31984" x="8323263" y="5786438"/>
          <p14:tracePt t="32000" x="8304213" y="5813425"/>
          <p14:tracePt t="32017" x="8304213" y="5848350"/>
          <p14:tracePt t="32033" x="8286750" y="5884863"/>
          <p14:tracePt t="32051" x="8269288" y="5894388"/>
          <p14:tracePt t="32067" x="8269288" y="5911850"/>
          <p14:tracePt t="35154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Generalized Input Static Compliance</a:t>
            </a:r>
            <a:endParaRPr lang="en-US" sz="4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45158" y="1219200"/>
            <a:ext cx="7271542" cy="1493838"/>
            <a:chOff x="0" y="2438400"/>
            <a:chExt cx="7271542" cy="1493838"/>
          </a:xfrm>
        </p:grpSpPr>
        <p:sp>
          <p:nvSpPr>
            <p:cNvPr id="6" name="TextBox 5"/>
            <p:cNvSpPr txBox="1"/>
            <p:nvPr/>
          </p:nvSpPr>
          <p:spPr>
            <a:xfrm>
              <a:off x="0" y="2438400"/>
              <a:ext cx="727154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Generalized input static compliance is defined as:</a:t>
              </a:r>
              <a:endParaRPr lang="en-US" sz="26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3369424"/>
                </p:ext>
              </p:extLst>
            </p:nvPr>
          </p:nvGraphicFramePr>
          <p:xfrm>
            <a:off x="2939405" y="2962275"/>
            <a:ext cx="1743075" cy="969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2" name="Equation" r:id="rId6" imgW="799920" imgH="444240" progId="Equation.3">
                    <p:embed/>
                  </p:oleObj>
                </mc:Choice>
                <mc:Fallback>
                  <p:oleObj name="Equation" r:id="rId6" imgW="799920" imgH="4442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939405" y="2962275"/>
                          <a:ext cx="1743075" cy="9699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545158" y="2609850"/>
            <a:ext cx="7831299" cy="1487475"/>
            <a:chOff x="545158" y="2609850"/>
            <a:chExt cx="7831299" cy="1487475"/>
          </a:xfrm>
        </p:grpSpPr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967915"/>
                </p:ext>
              </p:extLst>
            </p:nvPr>
          </p:nvGraphicFramePr>
          <p:xfrm>
            <a:off x="3968750" y="2609850"/>
            <a:ext cx="2971800" cy="1020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3" name="Equation" r:id="rId8" imgW="1333440" imgH="457200" progId="Equation.3">
                    <p:embed/>
                  </p:oleObj>
                </mc:Choice>
                <mc:Fallback>
                  <p:oleObj name="Equation" r:id="rId8" imgW="133344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8750" y="2609850"/>
                          <a:ext cx="2971800" cy="1020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1095297" y="3604882"/>
              <a:ext cx="72811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where </a:t>
              </a:r>
              <a:r>
                <a:rPr lang="en-US" sz="2600" i="1" dirty="0" err="1" smtClean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600" i="1" baseline="-25000" dirty="0" err="1" smtClean="0">
                  <a:latin typeface="Times New Roman" pitchFamily="18" charset="0"/>
                  <a:cs typeface="Times New Roman" pitchFamily="18" charset="0"/>
                </a:rPr>
                <a:t>go</a:t>
              </a: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 is the generalized output static compliance</a:t>
              </a:r>
              <a:endParaRPr lang="en-US" sz="2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5158" y="2862068"/>
              <a:ext cx="34227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600" dirty="0" smtClean="0">
                  <a:latin typeface="Times New Roman" pitchFamily="18" charset="0"/>
                  <a:cs typeface="Times New Roman" pitchFamily="18" charset="0"/>
                </a:rPr>
                <a:t>It can be shown that:</a:t>
              </a:r>
              <a:endParaRPr lang="en-US" sz="2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68272" y="4343400"/>
            <a:ext cx="422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So,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if 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0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Or,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&gt;&gt;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go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88784" y="4495800"/>
            <a:ext cx="4263758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 to have low loading effect, input static compliance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should be high.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0606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97"/>
    </mc:Choice>
    <mc:Fallback>
      <p:transition spd="slow" advTm="5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6977" x="4232275" y="2160588"/>
          <p14:tracePt t="6984" x="4224338" y="2160588"/>
          <p14:tracePt t="6985" x="4214813" y="2160588"/>
          <p14:tracePt t="6996" x="4197350" y="2179638"/>
          <p14:tracePt t="7011" x="4160838" y="2179638"/>
          <p14:tracePt t="7028" x="4152900" y="2179638"/>
          <p14:tracePt t="7075" x="4133850" y="2179638"/>
          <p14:tracePt t="7331" x="4125913" y="2179638"/>
          <p14:tracePt t="7333" x="4108450" y="2179638"/>
          <p14:tracePt t="7335" x="4098925" y="2179638"/>
          <p14:tracePt t="7345" x="4071938" y="2179638"/>
          <p14:tracePt t="7471" x="4054475" y="2179638"/>
          <p14:tracePt t="7491" x="4037013" y="2179638"/>
          <p14:tracePt t="7504" x="4017963" y="2179638"/>
          <p14:tracePt t="7515" x="4010025" y="2179638"/>
          <p14:tracePt t="7516" x="3990975" y="2170113"/>
          <p14:tracePt t="7529" x="3973513" y="2152650"/>
          <p14:tracePt t="7546" x="3946525" y="2152650"/>
          <p14:tracePt t="7563" x="3911600" y="2152650"/>
          <p14:tracePt t="7579" x="3894138" y="2152650"/>
          <p14:tracePt t="7596" x="3857625" y="2133600"/>
          <p14:tracePt t="7630" x="3840163" y="2116138"/>
          <p14:tracePt t="7631" x="3830638" y="2116138"/>
          <p14:tracePt t="7645" x="3803650" y="2098675"/>
          <p14:tracePt t="7662" x="3768725" y="2089150"/>
          <p14:tracePt t="7662" x="3759200" y="2081213"/>
          <p14:tracePt t="7679" x="3732213" y="2081213"/>
          <p14:tracePt t="7695" x="3714750" y="2071688"/>
          <p14:tracePt t="7713" x="3679825" y="2071688"/>
          <p14:tracePt t="7750" x="3670300" y="2071688"/>
          <p14:tracePt t="7770" x="3652838" y="2071688"/>
          <p14:tracePt t="8214" x="3643313" y="2081213"/>
          <p14:tracePt t="8216" x="3633788" y="2098675"/>
          <p14:tracePt t="8218" x="3598863" y="2160588"/>
          <p14:tracePt t="8218" x="3581400" y="2179638"/>
          <p14:tracePt t="8232" x="3554413" y="2286000"/>
          <p14:tracePt t="8246" x="3500438" y="2393950"/>
          <p14:tracePt t="8262" x="3490913" y="2482850"/>
          <p14:tracePt t="8280" x="3473450" y="2517775"/>
          <p14:tracePt t="8295" x="3473450" y="2527300"/>
          <p14:tracePt t="8547" x="3482975" y="2527300"/>
          <p14:tracePt t="8552" x="3500438" y="2527300"/>
          <p14:tracePt t="8555" x="3527425" y="2527300"/>
          <p14:tracePt t="8555" x="3544888" y="2527300"/>
          <p14:tracePt t="8565" x="3589338" y="2527300"/>
          <p14:tracePt t="8579" x="3660775" y="2527300"/>
          <p14:tracePt t="8596" x="3705225" y="2527300"/>
          <p14:tracePt t="8613" x="3759200" y="2527300"/>
          <p14:tracePt t="8630" x="3803650" y="2509838"/>
          <p14:tracePt t="8647" x="3813175" y="2509838"/>
          <p14:tracePt t="8663" x="3848100" y="2509838"/>
          <p14:tracePt t="8679" x="3867150" y="2509838"/>
          <p14:tracePt t="8696" x="3884613" y="2509838"/>
          <p14:tracePt t="8732" x="3894138" y="2490788"/>
          <p14:tracePt t="8825" x="3911600" y="2490788"/>
          <p14:tracePt t="8837" x="3929063" y="2490788"/>
          <p14:tracePt t="8849" x="3946525" y="2490788"/>
          <p14:tracePt t="8851" x="3965575" y="2490788"/>
          <p14:tracePt t="8863" x="3990975" y="2490788"/>
          <p14:tracePt t="8879" x="4017963" y="2490788"/>
          <p14:tracePt t="8897" x="4027488" y="2490788"/>
          <p14:tracePt t="8912" x="4037013" y="2490788"/>
          <p14:tracePt t="8930" x="4054475" y="2490788"/>
          <p14:tracePt t="8946" x="4071938" y="2490788"/>
          <p14:tracePt t="8963" x="4089400" y="2490788"/>
          <p14:tracePt t="8980" x="4108450" y="2490788"/>
          <p14:tracePt t="8996" x="4133850" y="2490788"/>
          <p14:tracePt t="9014" x="4160838" y="2500313"/>
          <p14:tracePt t="9029" x="4187825" y="2517775"/>
          <p14:tracePt t="9047" x="4214813" y="2517775"/>
          <p14:tracePt t="9063" x="4259263" y="2517775"/>
          <p14:tracePt t="9080" x="4295775" y="2517775"/>
          <p14:tracePt t="9097" x="4357688" y="2509838"/>
          <p14:tracePt t="9114" x="4402138" y="2509838"/>
          <p14:tracePt t="9130" x="4456113" y="2509838"/>
          <p14:tracePt t="9146" x="4500563" y="2509838"/>
          <p14:tracePt t="9164" x="4537075" y="2509838"/>
          <p14:tracePt t="9180" x="4545013" y="2509838"/>
          <p14:tracePt t="9196" x="4598988" y="2509838"/>
          <p14:tracePt t="9214" x="4625975" y="2509838"/>
          <p14:tracePt t="9230" x="4660900" y="2509838"/>
          <p14:tracePt t="9247" x="4705350" y="2509838"/>
          <p14:tracePt t="9264" x="4741863" y="2509838"/>
          <p14:tracePt t="9279" x="4786313" y="2509838"/>
          <p14:tracePt t="9298" x="4822825" y="2509838"/>
          <p14:tracePt t="9313" x="4867275" y="2509838"/>
          <p14:tracePt t="9330" x="4911725" y="2509838"/>
          <p14:tracePt t="9347" x="4965700" y="2509838"/>
          <p14:tracePt t="9363" x="4991100" y="2509838"/>
          <p14:tracePt t="9380" x="5010150" y="2509838"/>
          <p14:tracePt t="9397" x="5027613" y="2509838"/>
          <p14:tracePt t="9430" x="5037138" y="2509838"/>
          <p14:tracePt t="9446" x="5045075" y="2509838"/>
          <p14:tracePt t="9447" x="5054600" y="2509838"/>
          <p14:tracePt t="9463" x="5072063" y="2490788"/>
          <p14:tracePt t="9479" x="5089525" y="2455863"/>
          <p14:tracePt t="9498" x="5108575" y="2428875"/>
          <p14:tracePt t="9513" x="5126038" y="2393950"/>
          <p14:tracePt t="9530" x="5143500" y="2347913"/>
          <p14:tracePt t="9530" x="5153025" y="2330450"/>
          <p14:tracePt t="9548" x="5170488" y="2276475"/>
          <p14:tracePt t="9564" x="5170488" y="2241550"/>
          <p14:tracePt t="9580" x="5180013" y="2197100"/>
          <p14:tracePt t="9596" x="5180013" y="2143125"/>
          <p14:tracePt t="9612" x="5197475" y="2108200"/>
          <p14:tracePt t="9816" x="5180013" y="2108200"/>
          <p14:tracePt t="9821" x="5133975" y="2089150"/>
          <p14:tracePt t="9822" x="5037138" y="2054225"/>
          <p14:tracePt t="9831" x="4946650" y="2044700"/>
          <p14:tracePt t="9847" x="4840288" y="2044700"/>
          <p14:tracePt t="9864" x="4768850" y="2036763"/>
          <p14:tracePt t="9880" x="4714875" y="2009775"/>
          <p14:tracePt t="9897" x="4679950" y="1982788"/>
          <p14:tracePt t="9914" x="4608513" y="1955800"/>
          <p14:tracePt t="9930" x="4518025" y="1938338"/>
          <p14:tracePt t="9948" x="4473575" y="1928813"/>
          <p14:tracePt t="9963" x="4456113" y="1919288"/>
          <p14:tracePt t="10222" x="4456113" y="1928813"/>
          <p14:tracePt t="10230" x="4446588" y="1938338"/>
          <p14:tracePt t="10233" x="4446588" y="1955800"/>
          <p14:tracePt t="10235" x="4411663" y="1990725"/>
          <p14:tracePt t="10235" x="4411663" y="2000250"/>
          <p14:tracePt t="10247" x="4384675" y="2071688"/>
          <p14:tracePt t="10265" x="4375150" y="2152650"/>
          <p14:tracePt t="10279" x="4367213" y="2214563"/>
          <p14:tracePt t="10295" x="4367213" y="2276475"/>
          <p14:tracePt t="10313" x="4367213" y="2312988"/>
          <p14:tracePt t="10596" x="4394200" y="2312988"/>
          <p14:tracePt t="10597" x="4429125" y="2312988"/>
          <p14:tracePt t="10613" x="4456113" y="2295525"/>
          <p14:tracePt t="10618" x="4518025" y="2276475"/>
          <p14:tracePt t="10631" x="4562475" y="2251075"/>
          <p14:tracePt t="10646" x="4616450" y="2214563"/>
          <p14:tracePt t="10664" x="4625975" y="2197100"/>
          <p14:tracePt t="10681" x="4697413" y="2143125"/>
          <p14:tracePt t="10698" x="4751388" y="2116138"/>
          <p14:tracePt t="10822" x="4759325" y="2108200"/>
          <p14:tracePt t="10825" x="4768850" y="2098675"/>
          <p14:tracePt t="10829" x="4786313" y="2089150"/>
          <p14:tracePt t="10836" x="4822825" y="2044700"/>
          <p14:tracePt t="10836" x="4822825" y="2036763"/>
          <p14:tracePt t="10848" x="4830763" y="1990725"/>
          <p14:tracePt t="10863" x="4848225" y="1955800"/>
          <p14:tracePt t="10900" x="4848225" y="1946275"/>
          <p14:tracePt t="10913" x="4848225" y="1938338"/>
          <p14:tracePt t="11123" x="4840288" y="1938338"/>
          <p14:tracePt t="11129" x="4830763" y="1928813"/>
          <p14:tracePt t="11131" x="4813300" y="1919288"/>
          <p14:tracePt t="11141" x="4768850" y="1919288"/>
          <p14:tracePt t="11147" x="4732338" y="1884363"/>
          <p14:tracePt t="11164" x="4679950" y="1884363"/>
          <p14:tracePt t="11180" x="4633913" y="1866900"/>
          <p14:tracePt t="11198" x="4616450" y="1866900"/>
          <p14:tracePt t="11214" x="4598988" y="1866900"/>
          <p14:tracePt t="11230" x="4572000" y="1866900"/>
          <p14:tracePt t="11248" x="4537075" y="1847850"/>
          <p14:tracePt t="11264" x="4510088" y="1839913"/>
          <p14:tracePt t="11281" x="4483100" y="1839913"/>
          <p14:tracePt t="11297" x="4446588" y="1839913"/>
          <p14:tracePt t="11314" x="4394200" y="1839913"/>
          <p14:tracePt t="11331" x="4357688" y="1839913"/>
          <p14:tracePt t="11347" x="4330700" y="1839913"/>
          <p14:tracePt t="11383" x="4322763" y="1839913"/>
          <p14:tracePt t="11397" x="4313238" y="1839913"/>
          <p14:tracePt t="11477" x="4313238" y="1857375"/>
          <p14:tracePt t="11477" x="4313238" y="1866900"/>
          <p14:tracePt t="11487" x="4313238" y="1874838"/>
          <p14:tracePt t="11488" x="4313238" y="1893888"/>
          <p14:tracePt t="11497" x="4313238" y="1938338"/>
          <p14:tracePt t="11515" x="4322763" y="1982788"/>
          <p14:tracePt t="11532" x="4322763" y="2017713"/>
          <p14:tracePt t="11547" x="4375150" y="2044700"/>
          <p14:tracePt t="11592" x="4384675" y="2054225"/>
          <p14:tracePt t="11594" x="4394200" y="2062163"/>
          <p14:tracePt t="11597" x="4419600" y="2089150"/>
          <p14:tracePt t="11613" x="4483100" y="2108200"/>
          <p14:tracePt t="11630" x="4510088" y="2108200"/>
          <p14:tracePt t="11647" x="4572000" y="2116138"/>
          <p14:tracePt t="11665" x="4633913" y="2125663"/>
          <p14:tracePt t="11681" x="4687888" y="2133600"/>
          <p14:tracePt t="11681" x="4697413" y="2143125"/>
          <p14:tracePt t="11699" x="4724400" y="2143125"/>
          <p14:tracePt t="11714" x="4795838" y="2160588"/>
          <p14:tracePt t="11731" x="4857750" y="2179638"/>
          <p14:tracePt t="11748" x="4946650" y="2197100"/>
          <p14:tracePt t="11764" x="5018088" y="2214563"/>
          <p14:tracePt t="11781" x="5089525" y="2214563"/>
          <p14:tracePt t="11797" x="5153025" y="2214563"/>
          <p14:tracePt t="11815" x="5214938" y="2214563"/>
          <p14:tracePt t="11830" x="5259388" y="2214563"/>
          <p14:tracePt t="11848" x="5340350" y="2214563"/>
          <p14:tracePt t="11865" x="5402263" y="2205038"/>
          <p14:tracePt t="11881" x="5465763" y="2187575"/>
          <p14:tracePt t="11881" x="5473700" y="2187575"/>
          <p14:tracePt t="11899" x="5537200" y="2170113"/>
          <p14:tracePt t="11915" x="5589588" y="2143125"/>
          <p14:tracePt t="12438" x="5581650" y="2143125"/>
          <p14:tracePt t="12443" x="5537200" y="2143125"/>
          <p14:tracePt t="12446" x="5473700" y="2143125"/>
          <p14:tracePt t="12456" x="5402263" y="2143125"/>
          <p14:tracePt t="12456" x="5384800" y="2125663"/>
          <p14:tracePt t="12466" x="5276850" y="2098675"/>
          <p14:tracePt t="12482" x="5143500" y="2098675"/>
          <p14:tracePt t="12498" x="5000625" y="2081213"/>
          <p14:tracePt t="12515" x="4902200" y="2081213"/>
          <p14:tracePt t="12532" x="4776788" y="2081213"/>
          <p14:tracePt t="12532" x="4741863" y="2062163"/>
          <p14:tracePt t="12550" x="4670425" y="2054225"/>
          <p14:tracePt t="12564" x="4581525" y="2017713"/>
          <p14:tracePt t="12582" x="4500563" y="2017713"/>
          <p14:tracePt t="12598" x="4438650" y="1990725"/>
          <p14:tracePt t="12614" x="4402138" y="1990725"/>
          <p14:tracePt t="12851" x="4411663" y="2009775"/>
          <p14:tracePt t="12853" x="4411663" y="2054225"/>
          <p14:tracePt t="12859" x="4446588" y="2108200"/>
          <p14:tracePt t="12864" x="4537075" y="2224088"/>
          <p14:tracePt t="12881" x="4589463" y="2312988"/>
          <p14:tracePt t="12898" x="4652963" y="2401888"/>
          <p14:tracePt t="12915" x="4679950" y="2465388"/>
          <p14:tracePt t="12931" x="4724400" y="2527300"/>
          <p14:tracePt t="12948" x="4724400" y="2554288"/>
          <p14:tracePt t="12965" x="4724400" y="2589213"/>
          <p14:tracePt t="12982" x="4724400" y="2643188"/>
          <p14:tracePt t="12998" x="4724400" y="2670175"/>
          <p14:tracePt t="13015" x="4724400" y="2714625"/>
          <p14:tracePt t="13015" x="4724400" y="2724150"/>
          <p14:tracePt t="13033" x="4724400" y="2776538"/>
          <p14:tracePt t="13049" x="4714875" y="2813050"/>
          <p14:tracePt t="13065" x="4714875" y="2822575"/>
          <p14:tracePt t="13100" x="4714875" y="2840038"/>
          <p14:tracePt t="14549" x="4705350" y="2840038"/>
          <p14:tracePt t="15167" x="4705350" y="2830513"/>
          <p14:tracePt t="15175" x="4705350" y="2822575"/>
          <p14:tracePt t="15376" x="4724400" y="2822575"/>
          <p14:tracePt t="15379" x="4741863" y="2803525"/>
          <p14:tracePt t="15381" x="4786313" y="2768600"/>
          <p14:tracePt t="15381" x="4786313" y="2759075"/>
          <p14:tracePt t="15400" x="4840288" y="2732088"/>
          <p14:tracePt t="15415" x="4875213" y="2705100"/>
          <p14:tracePt t="15433" x="4902200" y="2670175"/>
          <p14:tracePt t="15450" x="4956175" y="2643188"/>
          <p14:tracePt t="15466" x="4973638" y="2625725"/>
          <p14:tracePt t="15482" x="5027613" y="2589213"/>
          <p14:tracePt t="15500" x="5072063" y="2581275"/>
          <p14:tracePt t="15516" x="5099050" y="2544763"/>
          <p14:tracePt t="15532" x="5116513" y="2527300"/>
          <p14:tracePt t="15549" x="5160963" y="2490788"/>
          <p14:tracePt t="15566" x="5180013" y="2482850"/>
          <p14:tracePt t="15582" x="5197475" y="2446338"/>
          <p14:tracePt t="15900" x="0" y="0"/>
        </p14:tracePtLst>
        <p14:tracePtLst>
          <p14:tracePt t="20640" x="4348163" y="3062288"/>
          <p14:tracePt t="21077" x="4330700" y="3062288"/>
          <p14:tracePt t="21081" x="4330700" y="3071813"/>
          <p14:tracePt t="21091" x="4313238" y="3071813"/>
          <p14:tracePt t="21103" x="4295775" y="3081338"/>
          <p14:tracePt t="21112" x="4276725" y="3081338"/>
          <p14:tracePt t="21117" x="4251325" y="3098800"/>
          <p14:tracePt t="21135" x="4214813" y="3133725"/>
          <p14:tracePt t="21151" x="4160838" y="3179763"/>
          <p14:tracePt t="21151" x="4152900" y="3179763"/>
          <p14:tracePt t="21170" x="4125913" y="3214688"/>
          <p14:tracePt t="21185" x="4089400" y="3241675"/>
          <p14:tracePt t="21203" x="4071938" y="3259138"/>
          <p14:tracePt t="21219" x="4054475" y="3295650"/>
          <p14:tracePt t="21235" x="4037013" y="3340100"/>
          <p14:tracePt t="21251" x="4037013" y="3367088"/>
          <p14:tracePt t="21268" x="4037013" y="3419475"/>
          <p14:tracePt t="21286" x="4037013" y="3438525"/>
          <p14:tracePt t="21301" x="4037013" y="3465513"/>
          <p14:tracePt t="21318" x="4037013" y="3482975"/>
          <p14:tracePt t="21383" x="4044950" y="3482975"/>
          <p14:tracePt t="21409" x="4081463" y="3500438"/>
          <p14:tracePt t="21410" x="4143375" y="3527425"/>
          <p14:tracePt t="21418" x="4205288" y="3517900"/>
          <p14:tracePt t="21436" x="4268788" y="3490913"/>
          <p14:tracePt t="21453" x="4313238" y="3438525"/>
          <p14:tracePt t="21468" x="4340225" y="3384550"/>
          <p14:tracePt t="21486" x="4394200" y="3322638"/>
          <p14:tracePt t="21503" x="4411663" y="3303588"/>
          <p14:tracePt t="21518" x="4419600" y="3268663"/>
          <p14:tracePt t="21807" x="4438650" y="3276600"/>
          <p14:tracePt t="21812" x="4465638" y="3276600"/>
          <p14:tracePt t="21812" x="4510088" y="3276600"/>
          <p14:tracePt t="21819" x="4589463" y="3295650"/>
          <p14:tracePt t="21835" x="4670425" y="3295650"/>
          <p14:tracePt t="21868" x="4724400" y="3286125"/>
          <p14:tracePt t="21869" x="4786313" y="3268663"/>
          <p14:tracePt t="21885" x="4830763" y="3251200"/>
          <p14:tracePt t="21904" x="4875213" y="3224213"/>
          <p14:tracePt t="21918" x="4911725" y="3205163"/>
          <p14:tracePt t="21936" x="4938713" y="3187700"/>
          <p14:tracePt t="21952" x="4991100" y="3152775"/>
          <p14:tracePt t="21968" x="5027613" y="3108325"/>
          <p14:tracePt t="21986" x="5072063" y="3071813"/>
          <p14:tracePt t="22002" x="5099050" y="3036888"/>
          <p14:tracePt t="22019" x="5116513" y="3009900"/>
          <p14:tracePt t="22035" x="5153025" y="2973388"/>
          <p14:tracePt t="22052" x="5170488" y="2973388"/>
          <p14:tracePt t="22069" x="5187950" y="2955925"/>
          <p14:tracePt t="22187" x="5197475" y="2955925"/>
          <p14:tracePt t="22189" x="5205413" y="2955925"/>
          <p14:tracePt t="22211" x="5214938" y="2946400"/>
          <p14:tracePt t="22213" x="5224463" y="2938463"/>
          <p14:tracePt t="22219" x="5251450" y="2938463"/>
          <p14:tracePt t="22236" x="5322888" y="2938463"/>
          <p14:tracePt t="22252" x="5357813" y="2938463"/>
          <p14:tracePt t="22387" x="5357813" y="2990850"/>
          <p14:tracePt t="22389" x="5348288" y="3009900"/>
          <p14:tracePt t="22393" x="5322888" y="3044825"/>
          <p14:tracePt t="22403" x="5268913" y="3116263"/>
          <p14:tracePt t="22420" x="5214938" y="3179763"/>
          <p14:tracePt t="22436" x="5160963" y="3224213"/>
          <p14:tracePt t="22453" x="5116513" y="3224213"/>
          <p14:tracePt t="22469" x="5099050" y="3224213"/>
          <p14:tracePt t="22485" x="5037138" y="3232150"/>
          <p14:tracePt t="22485" x="5037138" y="3241675"/>
          <p14:tracePt t="22504" x="4991100" y="3268663"/>
          <p14:tracePt t="22518" x="4929188" y="3286125"/>
          <p14:tracePt t="22536" x="4857750" y="3322638"/>
          <p14:tracePt t="22552" x="4803775" y="3340100"/>
          <p14:tracePt t="22569" x="4776788" y="3340100"/>
          <p14:tracePt t="22587" x="4768850" y="3340100"/>
          <p14:tracePt t="22826" x="4768850" y="3348038"/>
          <p14:tracePt t="22827" x="4768850" y="3375025"/>
          <p14:tracePt t="22834" x="4768850" y="3446463"/>
          <p14:tracePt t="22835" x="4768850" y="3544888"/>
          <p14:tracePt t="22851" x="4768850" y="3652838"/>
          <p14:tracePt t="22868" x="4813300" y="3776663"/>
          <p14:tracePt t="22884" x="4813300" y="3813175"/>
          <p14:tracePt t="22902" x="4813300" y="3830638"/>
          <p14:tracePt t="23038" x="4822825" y="3822700"/>
          <p14:tracePt t="23040" x="4830763" y="3822700"/>
          <p14:tracePt t="23050" x="4840288" y="3795713"/>
          <p14:tracePt t="23052" x="4902200" y="3732213"/>
          <p14:tracePt t="23071" x="4965700" y="3705225"/>
          <p14:tracePt t="23086" x="5000625" y="3660775"/>
          <p14:tracePt t="23102" x="5062538" y="3643313"/>
          <p14:tracePt t="23120" x="5099050" y="3625850"/>
          <p14:tracePt t="23136" x="5108575" y="3598863"/>
          <p14:tracePt t="23154" x="5126038" y="3589338"/>
          <p14:tracePt t="23169" x="5143500" y="3589338"/>
          <p14:tracePt t="23186" x="5197475" y="3562350"/>
          <p14:tracePt t="23203" x="5241925" y="3554413"/>
          <p14:tracePt t="23219" x="5313363" y="3509963"/>
          <p14:tracePt t="23236" x="5375275" y="3490913"/>
          <p14:tracePt t="23252" x="5438775" y="3482975"/>
          <p14:tracePt t="23270" x="5510213" y="3473450"/>
          <p14:tracePt t="23286" x="5527675" y="3455988"/>
          <p14:tracePt t="23302" x="5545138" y="3438525"/>
          <p14:tracePt t="23319" x="5562600" y="3438525"/>
          <p14:tracePt t="23336" x="5572125" y="3438525"/>
          <p14:tracePt t="23421" x="5599113" y="3438525"/>
          <p14:tracePt t="23424" x="5608638" y="3438525"/>
          <p14:tracePt t="23426" x="5653088" y="3438525"/>
          <p14:tracePt t="23426" x="5661025" y="3438525"/>
          <p14:tracePt t="23437" x="5724525" y="3438525"/>
          <p14:tracePt t="23452" x="5786438" y="3438525"/>
          <p14:tracePt t="23469" x="5822950" y="3411538"/>
          <p14:tracePt t="23487" x="5875338" y="3375025"/>
          <p14:tracePt t="23503" x="5902325" y="3375025"/>
          <p14:tracePt t="23520" x="5938838" y="3357563"/>
          <p14:tracePt t="23537" x="5956300" y="3357563"/>
          <p14:tracePt t="24028" x="5946775" y="3357563"/>
          <p14:tracePt t="24049" x="5938838" y="3367088"/>
          <p14:tracePt t="24054" x="5929313" y="3367088"/>
          <p14:tracePt t="24055" x="5911850" y="3367088"/>
          <p14:tracePt t="24070" x="5902325" y="3384550"/>
          <p14:tracePt t="24087" x="5884863" y="3384550"/>
          <p14:tracePt t="24104" x="5884863" y="3394075"/>
          <p14:tracePt t="24121" x="5884863" y="3402013"/>
          <p14:tracePt t="24138" x="5867400" y="3402013"/>
          <p14:tracePt t="24216" x="5875338" y="3402013"/>
          <p14:tracePt t="24236" x="5884863" y="3402013"/>
          <p14:tracePt t="24239" x="5983288" y="3402013"/>
          <p14:tracePt t="24239" x="5991225" y="3402013"/>
          <p14:tracePt t="24255" x="6081713" y="3402013"/>
          <p14:tracePt t="24271" x="6161088" y="3402013"/>
          <p14:tracePt t="24287" x="6276975" y="3384550"/>
          <p14:tracePt t="24304" x="6402388" y="3348038"/>
          <p14:tracePt t="24321" x="6483350" y="3340100"/>
          <p14:tracePt t="24321" x="6491288" y="3340100"/>
          <p14:tracePt t="24339" x="6562725" y="3340100"/>
          <p14:tracePt t="24355" x="6634163" y="3322638"/>
          <p14:tracePt t="24371" x="6688138" y="3322638"/>
          <p14:tracePt t="24387" x="6715125" y="3322638"/>
          <p14:tracePt t="24587" x="6705600" y="3322638"/>
          <p14:tracePt t="24601" x="6697663" y="3322638"/>
          <p14:tracePt t="24612" x="6680200" y="3322638"/>
          <p14:tracePt t="24625" x="6670675" y="3322638"/>
          <p14:tracePt t="24627" x="6653213" y="3340100"/>
          <p14:tracePt t="24644" x="6616700" y="3340100"/>
          <p14:tracePt t="24644" x="6608763" y="3357563"/>
          <p14:tracePt t="24656" x="6599238" y="3357563"/>
          <p14:tracePt t="24656" x="6589713" y="3357563"/>
          <p14:tracePt t="24672" x="6572250" y="3394075"/>
          <p14:tracePt t="24688" x="6537325" y="3411538"/>
          <p14:tracePt t="24705" x="6518275" y="3419475"/>
          <p14:tracePt t="24721" x="6456363" y="3455988"/>
          <p14:tracePt t="24739" x="6438900" y="3490913"/>
          <p14:tracePt t="24755" x="6411913" y="3509963"/>
          <p14:tracePt t="24772" x="6375400" y="3536950"/>
          <p14:tracePt t="24788" x="6357938" y="3554413"/>
          <p14:tracePt t="24823" x="6357938" y="3562350"/>
          <p14:tracePt t="24837" x="6357938" y="3571875"/>
          <p14:tracePt t="24838" x="6340475" y="3571875"/>
          <p14:tracePt t="25057" x="6348413" y="3554413"/>
          <p14:tracePt t="25060" x="6367463" y="3536950"/>
          <p14:tracePt t="25072" x="6411913" y="3490913"/>
          <p14:tracePt t="25074" x="6473825" y="3402013"/>
          <p14:tracePt t="25087" x="6537325" y="3322638"/>
          <p14:tracePt t="25087" x="6545263" y="3286125"/>
          <p14:tracePt t="25106" x="6608763" y="3214688"/>
          <p14:tracePt t="25122" x="6653213" y="3152775"/>
          <p14:tracePt t="25138" x="6661150" y="3133725"/>
          <p14:tracePt t="25172" x="6661150" y="3125788"/>
          <p14:tracePt t="26237" x="6661150" y="3143250"/>
          <p14:tracePt t="26259" x="6661150" y="3160713"/>
          <p14:tracePt t="26317" x="6661150" y="3170238"/>
          <p14:tracePt t="26320" x="6661150" y="3197225"/>
          <p14:tracePt t="26434" x="6680200" y="3179763"/>
          <p14:tracePt t="26442" x="6680200" y="3170238"/>
          <p14:tracePt t="26442" x="6680200" y="3160713"/>
          <p14:tracePt t="26444" x="6697663" y="3125788"/>
          <p14:tracePt t="26455" x="6697663" y="3081338"/>
          <p14:tracePt t="26471" x="6705600" y="3009900"/>
          <p14:tracePt t="26584" x="6697663" y="3009900"/>
          <p14:tracePt t="26590" x="6661150" y="2982913"/>
          <p14:tracePt t="26594" x="6608763" y="2955925"/>
          <p14:tracePt t="26594" x="6599238" y="2946400"/>
          <p14:tracePt t="26606" x="6500813" y="2901950"/>
          <p14:tracePt t="26621" x="6411913" y="2857500"/>
          <p14:tracePt t="26639" x="6296025" y="2803525"/>
          <p14:tracePt t="26656" x="6197600" y="2776538"/>
          <p14:tracePt t="26671" x="6126163" y="2776538"/>
          <p14:tracePt t="26671" x="6116638" y="2776538"/>
          <p14:tracePt t="26690" x="6027738" y="2786063"/>
          <p14:tracePt t="26705" x="5938838" y="2803525"/>
          <p14:tracePt t="26722" x="5867400" y="2840038"/>
          <p14:tracePt t="26740" x="5786438" y="2867025"/>
          <p14:tracePt t="26756" x="5732463" y="2884488"/>
          <p14:tracePt t="26773" x="5724525" y="2911475"/>
          <p14:tracePt t="26788" x="5705475" y="2946400"/>
          <p14:tracePt t="26805" x="5705475" y="2973388"/>
          <p14:tracePt t="26822" x="5705475" y="2990850"/>
          <p14:tracePt t="26838" x="5705475" y="3062288"/>
          <p14:tracePt t="26856" x="5715000" y="3108325"/>
          <p14:tracePt t="26872" x="5741988" y="3187700"/>
          <p14:tracePt t="26890" x="5776913" y="3241675"/>
          <p14:tracePt t="26905" x="5803900" y="3295650"/>
          <p14:tracePt t="26922" x="5822950" y="3330575"/>
          <p14:tracePt t="26939" x="5840413" y="3348038"/>
          <p14:tracePt t="26954" x="5965825" y="3402013"/>
          <p14:tracePt t="26954" x="5973763" y="3411538"/>
          <p14:tracePt t="26972" x="6081713" y="3438525"/>
          <p14:tracePt t="26988" x="6197600" y="3465513"/>
          <p14:tracePt t="27004" x="6286500" y="3473450"/>
          <p14:tracePt t="27021" x="6357938" y="3490913"/>
          <p14:tracePt t="27038" x="6438900" y="3490913"/>
          <p14:tracePt t="27055" x="6491288" y="3509963"/>
          <p14:tracePt t="27071" x="6581775" y="3509963"/>
          <p14:tracePt t="27088" x="6661150" y="3500438"/>
          <p14:tracePt t="27105" x="6732588" y="3473450"/>
          <p14:tracePt t="27121" x="6769100" y="3455988"/>
          <p14:tracePt t="27138" x="6823075" y="3446463"/>
          <p14:tracePt t="27154" x="6867525" y="3411538"/>
          <p14:tracePt t="27172" x="6902450" y="3411538"/>
          <p14:tracePt t="27188" x="6919913" y="3367088"/>
          <p14:tracePt t="27205" x="6929438" y="3357563"/>
          <p14:tracePt t="27221" x="6965950" y="3313113"/>
          <p14:tracePt t="27238" x="6983413" y="3276600"/>
          <p14:tracePt t="27238" x="6983413" y="3268663"/>
          <p14:tracePt t="27256" x="7010400" y="3232150"/>
          <p14:tracePt t="27273" x="7018338" y="3170238"/>
          <p14:tracePt t="27289" x="7018338" y="3125788"/>
          <p14:tracePt t="27306" x="7018338" y="3071813"/>
          <p14:tracePt t="27323" x="7018338" y="3036888"/>
          <p14:tracePt t="27340" x="7010400" y="3009900"/>
          <p14:tracePt t="27356" x="7010400" y="2973388"/>
          <p14:tracePt t="27372" x="6973888" y="2946400"/>
          <p14:tracePt t="27389" x="6929438" y="2911475"/>
          <p14:tracePt t="27405" x="6884988" y="2894013"/>
          <p14:tracePt t="27422" x="6831013" y="2840038"/>
          <p14:tracePt t="27439" x="6786563" y="2803525"/>
          <p14:tracePt t="27456" x="6742113" y="2776538"/>
          <p14:tracePt t="27473" x="6697663" y="2741613"/>
          <p14:tracePt t="27489" x="6643688" y="2724150"/>
          <p14:tracePt t="27507" x="6608763" y="2724150"/>
          <p14:tracePt t="27522" x="6562725" y="2724150"/>
          <p14:tracePt t="27539" x="6527800" y="2705100"/>
          <p14:tracePt t="27555" x="6473825" y="2705100"/>
          <p14:tracePt t="27573" x="6419850" y="2714625"/>
          <p14:tracePt t="27590" x="6357938" y="2732088"/>
          <p14:tracePt t="27605" x="6313488" y="2776538"/>
          <p14:tracePt t="27623" x="6259513" y="2803525"/>
          <p14:tracePt t="27639" x="6232525" y="2867025"/>
          <p14:tracePt t="27656" x="6205538" y="2894013"/>
          <p14:tracePt t="27673" x="6197600" y="2901950"/>
          <p14:tracePt t="27689" x="6197600" y="2946400"/>
          <p14:tracePt t="27706" x="6197600" y="3000375"/>
          <p14:tracePt t="27722" x="6197600" y="3027363"/>
          <p14:tracePt t="27740" x="6197600" y="3044825"/>
          <p14:tracePt t="27756" x="6197600" y="3054350"/>
          <p14:tracePt t="27772" x="6215063" y="3081338"/>
          <p14:tracePt t="27790" x="6232525" y="3098800"/>
          <p14:tracePt t="27860" x="6251575" y="3098800"/>
          <p14:tracePt t="27872" x="6259513" y="3108325"/>
          <p14:tracePt t="27874" x="6286500" y="3116263"/>
          <p14:tracePt t="27878" x="6330950" y="3143250"/>
          <p14:tracePt t="27889" x="6419850" y="3152775"/>
          <p14:tracePt t="27906" x="6491288" y="3179763"/>
          <p14:tracePt t="27922" x="6545263" y="3197225"/>
          <p14:tracePt t="27939" x="6589713" y="3214688"/>
          <p14:tracePt t="27955" x="6653213" y="3232150"/>
          <p14:tracePt t="27972" x="6680200" y="3232150"/>
          <p14:tracePt t="27972" x="6688138" y="3232150"/>
          <p14:tracePt t="27989" x="6705600" y="3232150"/>
          <p14:tracePt t="28005" x="6724650" y="3232150"/>
          <p14:tracePt t="28022" x="6751638" y="3224213"/>
          <p14:tracePt t="28022" x="6759575" y="3224213"/>
          <p14:tracePt t="28039" x="6796088" y="3179763"/>
          <p14:tracePt t="28055" x="6813550" y="3143250"/>
          <p14:tracePt t="28072" x="6813550" y="3125788"/>
          <p14:tracePt t="28531" x="6813550" y="3133725"/>
          <p14:tracePt t="28533" x="6804025" y="3133725"/>
          <p14:tracePt t="28551" x="6786563" y="3152775"/>
          <p14:tracePt t="28558" x="6777038" y="3152775"/>
          <p14:tracePt t="28572" x="6759575" y="3170238"/>
          <p14:tracePt t="28573" x="6742113" y="3205163"/>
          <p14:tracePt t="28589" x="6724650" y="3214688"/>
          <p14:tracePt t="28606" x="6697663" y="3232150"/>
          <p14:tracePt t="28623" x="6688138" y="3251200"/>
          <p14:tracePt t="28640" x="6680200" y="3268663"/>
          <p14:tracePt t="28656" x="6661150" y="3286125"/>
          <p14:tracePt t="28765" x="6661150" y="3268663"/>
          <p14:tracePt t="28767" x="6661150" y="3251200"/>
          <p14:tracePt t="28769" x="6661150" y="3241675"/>
          <p14:tracePt t="28773" x="6661150" y="3197225"/>
          <p14:tracePt t="28795" x="6661150" y="3179763"/>
          <p14:tracePt t="28806" x="6661150" y="3160713"/>
          <p14:tracePt t="28865" x="6643688" y="3160713"/>
          <p14:tracePt t="28867" x="6634163" y="3160713"/>
          <p14:tracePt t="28869" x="6608763" y="3160713"/>
          <p14:tracePt t="28875" x="6491288" y="3116263"/>
          <p14:tracePt t="28875" x="6483350" y="3116263"/>
          <p14:tracePt t="28891" x="6394450" y="3108325"/>
          <p14:tracePt t="28907" x="6313488" y="3089275"/>
          <p14:tracePt t="28923" x="6259513" y="3089275"/>
          <p14:tracePt t="28939" x="6205538" y="3089275"/>
          <p14:tracePt t="28956" x="6180138" y="3089275"/>
          <p14:tracePt t="28974" x="6161088" y="3089275"/>
          <p14:tracePt t="28990" x="6126163" y="3098800"/>
          <p14:tracePt t="29007" x="6099175" y="3143250"/>
          <p14:tracePt t="29023" x="6099175" y="3170238"/>
          <p14:tracePt t="29040" x="6081713" y="3170238"/>
          <p14:tracePt t="29285" x="6089650" y="3170238"/>
          <p14:tracePt t="29302" x="6099175" y="3179763"/>
          <p14:tracePt t="29311" x="6116638" y="3179763"/>
          <p14:tracePt t="29318" x="6134100" y="3179763"/>
          <p14:tracePt t="29323" x="6170613" y="3179763"/>
          <p14:tracePt t="29340" x="6180138" y="3197225"/>
          <p14:tracePt t="29357" x="6215063" y="3214688"/>
          <p14:tracePt t="29374" x="6232525" y="3214688"/>
          <p14:tracePt t="29390" x="6251575" y="3214688"/>
          <p14:tracePt t="29407" x="6259513" y="3214688"/>
          <p14:tracePt t="29424" x="6296025" y="3214688"/>
          <p14:tracePt t="29440" x="6330950" y="3214688"/>
          <p14:tracePt t="29440" x="6340475" y="3214688"/>
          <p14:tracePt t="29457" x="6384925" y="3214688"/>
          <p14:tracePt t="29474" x="6429375" y="3214688"/>
          <p14:tracePt t="29490" x="6500813" y="3214688"/>
          <p14:tracePt t="29508" x="6537325" y="3205163"/>
          <p14:tracePt t="29524" x="6581775" y="3187700"/>
          <p14:tracePt t="29524" x="6589713" y="3187700"/>
          <p14:tracePt t="29556" x="6643688" y="3179763"/>
          <p14:tracePt t="29583" x="6661150" y="3179763"/>
          <p14:tracePt t="29605" x="6670675" y="3160713"/>
          <p14:tracePt t="29607" x="6680200" y="3160713"/>
          <p14:tracePt t="29630" x="6688138" y="3143250"/>
          <p14:tracePt t="29632" x="6697663" y="3143250"/>
          <p14:tracePt t="29650" x="6715125" y="3125788"/>
          <p14:tracePt t="29656" x="6715125" y="3108325"/>
          <p14:tracePt t="29673" x="6724650" y="3089275"/>
          <p14:tracePt t="29690" x="6724650" y="3081338"/>
          <p14:tracePt t="29707" x="6724650" y="3044825"/>
          <p14:tracePt t="29723" x="6724650" y="3017838"/>
          <p14:tracePt t="29741" x="6742113" y="3000375"/>
          <p14:tracePt t="29756" x="6777038" y="2965450"/>
          <p14:tracePt t="29773" x="6777038" y="2946400"/>
          <p14:tracePt t="29790" x="6796088" y="2919413"/>
          <p14:tracePt t="29807" x="6813550" y="2901950"/>
          <p14:tracePt t="29824" x="6813550" y="2884488"/>
          <p14:tracePt t="29860" x="6813550" y="2874963"/>
          <p14:tracePt t="29861" x="6813550" y="2867025"/>
          <p14:tracePt t="29909" x="6813550" y="2857500"/>
          <p14:tracePt t="29911" x="6813550" y="2847975"/>
          <p14:tracePt t="29978" x="6804025" y="2847975"/>
          <p14:tracePt t="29985" x="6777038" y="2840038"/>
          <p14:tracePt t="29987" x="6751638" y="2830513"/>
          <p14:tracePt t="29990" x="6661150" y="2822575"/>
          <p14:tracePt t="30006" x="6608763" y="2813050"/>
          <p14:tracePt t="30006" x="6599238" y="2813050"/>
          <p14:tracePt t="30025" x="6545263" y="2813050"/>
          <p14:tracePt t="30040" x="6491288" y="2813050"/>
          <p14:tracePt t="30058" x="6429375" y="2813050"/>
          <p14:tracePt t="30073" x="6375400" y="2813050"/>
          <p14:tracePt t="30091" x="6348413" y="2822575"/>
          <p14:tracePt t="30107" x="6330950" y="2822575"/>
          <p14:tracePt t="30123" x="6296025" y="2847975"/>
          <p14:tracePt t="30141" x="6276975" y="2867025"/>
          <p14:tracePt t="30156" x="6251575" y="2911475"/>
          <p14:tracePt t="30174" x="6232525" y="2973388"/>
          <p14:tracePt t="30191" x="6215063" y="3017838"/>
          <p14:tracePt t="30206" x="6215063" y="3054350"/>
          <p14:tracePt t="30225" x="6215063" y="3098800"/>
          <p14:tracePt t="30241" x="6215063" y="3133725"/>
          <p14:tracePt t="30257" x="6215063" y="3143250"/>
          <p14:tracePt t="30273" x="6224588" y="3179763"/>
          <p14:tracePt t="30291" x="6242050" y="3214688"/>
          <p14:tracePt t="30307" x="6269038" y="3232150"/>
          <p14:tracePt t="30324" x="6303963" y="3286125"/>
          <p14:tracePt t="30341" x="6348413" y="3322638"/>
          <p14:tracePt t="30357" x="6384925" y="3357563"/>
          <p14:tracePt t="30373" x="6446838" y="3411538"/>
          <p14:tracePt t="30391" x="6500813" y="3429000"/>
          <p14:tracePt t="30407" x="6527800" y="3455988"/>
          <p14:tracePt t="30424" x="6562725" y="3473450"/>
          <p14:tracePt t="30441" x="6581775" y="3490913"/>
          <p14:tracePt t="30457" x="6608763" y="3517900"/>
          <p14:tracePt t="30457" x="6616700" y="3527425"/>
          <p14:tracePt t="30475" x="6643688" y="3527425"/>
          <p14:tracePt t="30491" x="6724650" y="3554413"/>
          <p14:tracePt t="30491" x="6732588" y="3554413"/>
          <p14:tracePt t="30509" x="6769100" y="3554413"/>
          <p14:tracePt t="30523" x="6831013" y="3554413"/>
          <p14:tracePt t="30540" x="6875463" y="3554413"/>
          <p14:tracePt t="30557" x="6929438" y="3527425"/>
          <p14:tracePt t="30573" x="6956425" y="3509963"/>
          <p14:tracePt t="30590" x="6991350" y="3490913"/>
          <p14:tracePt t="30607" x="7010400" y="3465513"/>
          <p14:tracePt t="30623" x="7010400" y="3446463"/>
          <p14:tracePt t="30641" x="7037388" y="3394075"/>
          <p14:tracePt t="30656" x="7054850" y="3330575"/>
          <p14:tracePt t="30674" x="7054850" y="3259138"/>
          <p14:tracePt t="30690" x="7054850" y="3179763"/>
          <p14:tracePt t="30708" x="7054850" y="3125788"/>
          <p14:tracePt t="30724" x="7027863" y="3089275"/>
          <p14:tracePt t="30740" x="7018338" y="3071813"/>
          <p14:tracePt t="30757" x="7018338" y="3054350"/>
          <p14:tracePt t="30864" x="7000875" y="3054350"/>
          <p14:tracePt t="30875" x="6983413" y="3044825"/>
          <p14:tracePt t="30879" x="6973888" y="3044825"/>
          <p14:tracePt t="30882" x="6946900" y="3027363"/>
          <p14:tracePt t="30891" x="6858000" y="3009900"/>
          <p14:tracePt t="30910" x="6777038" y="2982913"/>
          <p14:tracePt t="30923" x="6697663" y="2982913"/>
          <p14:tracePt t="30941" x="6634163" y="2982913"/>
          <p14:tracePt t="30958" x="6589713" y="2982913"/>
          <p14:tracePt t="30973" x="6545263" y="2982913"/>
          <p14:tracePt t="30973" x="6537325" y="2982913"/>
          <p14:tracePt t="30992" x="6500813" y="2982913"/>
          <p14:tracePt t="31008" x="6465888" y="2982913"/>
          <p14:tracePt t="31024" x="6438900" y="2982913"/>
          <p14:tracePt t="31024" x="6429375" y="2990850"/>
          <p14:tracePt t="31041" x="6411913" y="2990850"/>
          <p14:tracePt t="31057" x="6384925" y="3027363"/>
          <p14:tracePt t="31074" x="6348413" y="3044825"/>
          <p14:tracePt t="31090" x="6323013" y="3071813"/>
          <p14:tracePt t="31132" x="6323013" y="3089275"/>
          <p14:tracePt t="31144" x="6323013" y="3108325"/>
          <p14:tracePt t="31179" x="6323013" y="3116263"/>
          <p14:tracePt t="31181" x="6323013" y="3125788"/>
          <p14:tracePt t="31199" x="6323013" y="3133725"/>
          <p14:tracePt t="31223" x="6323013" y="3152775"/>
          <p14:tracePt t="31247" x="6323013" y="3160713"/>
          <p14:tracePt t="31249" x="6323013" y="3170238"/>
          <p14:tracePt t="31271" x="6323013" y="3179763"/>
          <p14:tracePt t="31273" x="6323013" y="3187700"/>
          <p14:tracePt t="31930" x="6323013" y="3197225"/>
          <p14:tracePt t="31935" x="6323013" y="3214688"/>
          <p14:tracePt t="31937" x="6340475" y="3241675"/>
          <p14:tracePt t="31941" x="6357938" y="3276600"/>
          <p14:tracePt t="31958" x="6367463" y="3286125"/>
          <p14:tracePt t="31975" x="6367463" y="3303588"/>
          <p14:tracePt t="32651" x="6357938" y="3322638"/>
          <p14:tracePt t="32654" x="6340475" y="3322638"/>
          <p14:tracePt t="32664" x="6313488" y="3348038"/>
          <p14:tracePt t="32665" x="6251575" y="3357563"/>
          <p14:tracePt t="32675" x="6099175" y="3419475"/>
          <p14:tracePt t="32692" x="6010275" y="3446463"/>
          <p14:tracePt t="32708" x="5946775" y="3446463"/>
          <p14:tracePt t="32724" x="5875338" y="3446463"/>
          <p14:tracePt t="32742" x="5822950" y="3438525"/>
          <p14:tracePt t="32838" x="5803900" y="3438525"/>
          <p14:tracePt t="32864" x="5795963" y="3438525"/>
          <p14:tracePt t="32867" x="5786438" y="3438525"/>
          <p14:tracePt t="33008" x="5776913" y="3438525"/>
          <p14:tracePt t="33012" x="5768975" y="3438525"/>
          <p14:tracePt t="33022" x="5759450" y="3438525"/>
          <p14:tracePt t="33025" x="5724525" y="3438525"/>
          <p14:tracePt t="33041" x="5680075" y="3394075"/>
          <p14:tracePt t="33058" x="5608638" y="3394075"/>
          <p14:tracePt t="33075" x="5527675" y="3375025"/>
          <p14:tracePt t="33091" x="5313363" y="3384550"/>
          <p14:tracePt t="33109" x="5133975" y="3402013"/>
          <p14:tracePt t="33124" x="4965700" y="3429000"/>
          <p14:tracePt t="33142" x="4776788" y="3429000"/>
          <p14:tracePt t="33159" x="4589463" y="3446463"/>
          <p14:tracePt t="33175" x="4402138" y="3446463"/>
          <p14:tracePt t="33175" x="4394200" y="3446463"/>
          <p14:tracePt t="33193" x="4232275" y="3446463"/>
          <p14:tracePt t="33208" x="4098925" y="3446463"/>
          <p14:tracePt t="33225" x="3990975" y="3438525"/>
          <p14:tracePt t="33241" x="3867150" y="3411538"/>
          <p14:tracePt t="33258" x="3759200" y="3402013"/>
          <p14:tracePt t="33276" x="3687763" y="3394075"/>
          <p14:tracePt t="33292" x="3571875" y="3394075"/>
          <p14:tracePt t="33309" x="3473450" y="3394075"/>
          <p14:tracePt t="33325" x="3375025" y="3402013"/>
          <p14:tracePt t="33342" x="3259138" y="3446463"/>
          <p14:tracePt t="33359" x="3170238" y="3482975"/>
          <p14:tracePt t="33375" x="3098800" y="3544888"/>
          <p14:tracePt t="33375" x="3089275" y="3544888"/>
          <p14:tracePt t="33393" x="3009900" y="3608388"/>
          <p14:tracePt t="33408" x="2955925" y="3643313"/>
          <p14:tracePt t="33425" x="2911475" y="3687763"/>
          <p14:tracePt t="33442" x="2847975" y="3732213"/>
          <p14:tracePt t="33459" x="2803525" y="3776663"/>
          <p14:tracePt t="33475" x="2768600" y="3813175"/>
          <p14:tracePt t="33491" x="2724150" y="3875088"/>
          <p14:tracePt t="33509" x="2670175" y="3929063"/>
          <p14:tracePt t="33541" x="2652713" y="3965575"/>
          <p14:tracePt t="33542" x="2643188" y="3990975"/>
          <p14:tracePt t="33559" x="2616200" y="4054475"/>
          <p14:tracePt t="33575" x="2571750" y="4098925"/>
          <p14:tracePt t="33593" x="2544763" y="4133850"/>
          <p14:tracePt t="33608" x="2536825" y="4187825"/>
          <p14:tracePt t="33625" x="2527300" y="4224338"/>
          <p14:tracePt t="33642" x="2509838" y="4251325"/>
          <p14:tracePt t="33658" x="2482850" y="4286250"/>
          <p14:tracePt t="33676" x="2473325" y="4303713"/>
          <p14:tracePt t="33691" x="2473325" y="4322763"/>
          <p14:tracePt t="33708" x="2473325" y="4330700"/>
          <p14:tracePt t="34488" x="2500313" y="4330700"/>
          <p14:tracePt t="34490" x="2544763" y="4330700"/>
          <p14:tracePt t="34491" x="2714625" y="4330700"/>
          <p14:tracePt t="34508" x="2901950" y="4330700"/>
          <p14:tracePt t="34511" x="3375025" y="4348163"/>
          <p14:tracePt t="34525" x="3884613" y="4367213"/>
          <p14:tracePt t="34542" x="4411663" y="4367213"/>
          <p14:tracePt t="34558" x="4919663" y="4367213"/>
          <p14:tracePt t="34558" x="4965700" y="4367213"/>
          <p14:tracePt t="34578" x="5518150" y="4367213"/>
          <p14:tracePt t="34593" x="6018213" y="4367213"/>
          <p14:tracePt t="34609" x="6348413" y="4367213"/>
          <p14:tracePt t="34625" x="6562725" y="4348163"/>
          <p14:tracePt t="34644" x="6724650" y="4322763"/>
          <p14:tracePt t="34659" x="6813550" y="4295775"/>
          <p14:tracePt t="34676" x="6867525" y="4286250"/>
          <p14:tracePt t="34693" x="6902450" y="4286250"/>
          <p14:tracePt t="34874" x="6911975" y="4286250"/>
          <p14:tracePt t="34877" x="6919913" y="4286250"/>
          <p14:tracePt t="34893" x="6929438" y="4286250"/>
          <p14:tracePt t="34894" x="6946900" y="4286250"/>
          <p14:tracePt t="34938" x="6956425" y="4286250"/>
          <p14:tracePt t="34942" x="6965950" y="4286250"/>
          <p14:tracePt t="34962" x="6973888" y="4286250"/>
          <p14:tracePt t="34964" x="6983413" y="4286250"/>
          <p14:tracePt t="35019" x="6991350" y="4286250"/>
          <p14:tracePt t="35021" x="7000875" y="4286250"/>
          <p14:tracePt t="35031" x="7010400" y="4286250"/>
          <p14:tracePt t="35042" x="7027863" y="4286250"/>
          <p14:tracePt t="35055" x="7045325" y="4286250"/>
          <p14:tracePt t="35089" x="7054850" y="4286250"/>
          <p14:tracePt t="35091" x="7062788" y="4286250"/>
          <p14:tracePt t="35114" x="7062788" y="4295775"/>
          <p14:tracePt t="35137" x="7072313" y="4295775"/>
          <p14:tracePt t="35145" x="7089775" y="4295775"/>
          <p14:tracePt t="35159" x="7108825" y="4295775"/>
          <p14:tracePt t="35159" x="7126288" y="4295775"/>
          <p14:tracePt t="35178" x="7153275" y="4295775"/>
          <p14:tracePt t="35192" x="7215188" y="4286250"/>
          <p14:tracePt t="35209" x="7313613" y="4259263"/>
          <p14:tracePt t="35225" x="7367588" y="4232275"/>
          <p14:tracePt t="35242" x="7419975" y="4214813"/>
          <p14:tracePt t="35259" x="7429500" y="4214813"/>
          <p14:tracePt t="35275" x="7446963" y="4214813"/>
          <p14:tracePt t="35334" x="7466013" y="4214813"/>
          <p14:tracePt t="35342" x="7483475" y="4214813"/>
          <p14:tracePt t="35343" x="7510463" y="4214813"/>
          <p14:tracePt t="35349" x="7527925" y="4224338"/>
          <p14:tracePt t="35359" x="7581900" y="4232275"/>
          <p14:tracePt t="35376" x="7616825" y="4251325"/>
          <p14:tracePt t="35392" x="7653338" y="4259263"/>
          <p14:tracePt t="35409" x="7732713" y="4276725"/>
          <p14:tracePt t="35427" x="7777163" y="4276725"/>
          <p14:tracePt t="35443" x="7831138" y="4276725"/>
          <p14:tracePt t="35460" x="7875588" y="4295775"/>
          <p14:tracePt t="35476" x="7912100" y="4295775"/>
          <p14:tracePt t="35510" x="7920038" y="4295775"/>
          <p14:tracePt t="35526" x="7939088" y="4295775"/>
          <p14:tracePt t="35972" x="7956550" y="4286250"/>
          <p14:tracePt t="35984" x="7974013" y="4268788"/>
          <p14:tracePt t="35995" x="7983538" y="4259263"/>
          <p14:tracePt t="36009" x="8010525" y="4232275"/>
          <p14:tracePt t="36025" x="8037513" y="4224338"/>
          <p14:tracePt t="36043" x="8054975" y="4205288"/>
          <p14:tracePt t="36044" x="8054975" y="4187825"/>
          <p14:tracePt t="36058" x="8072438" y="4170363"/>
          <p14:tracePt t="36075" x="8072438" y="4152900"/>
          <p14:tracePt t="36394" x="8045450" y="4152900"/>
          <p14:tracePt t="36397" x="8037513" y="4152900"/>
          <p14:tracePt t="36398" x="7947025" y="4152900"/>
          <p14:tracePt t="36408" x="7813675" y="4152900"/>
          <p14:tracePt t="36425" x="7697788" y="4152900"/>
          <p14:tracePt t="36443" x="7572375" y="4152900"/>
          <p14:tracePt t="36458" x="7446963" y="4152900"/>
          <p14:tracePt t="36476" x="7340600" y="4152900"/>
          <p14:tracePt t="36492" x="7224713" y="4152900"/>
          <p14:tracePt t="36509" x="7072313" y="4152900"/>
          <p14:tracePt t="36509" x="7062788" y="4152900"/>
          <p14:tracePt t="36529" x="6946900" y="4152900"/>
          <p14:tracePt t="36543" x="6796088" y="4143375"/>
          <p14:tracePt t="36559" x="6724650" y="4125913"/>
          <p14:tracePt t="36576" x="6616700" y="4108450"/>
          <p14:tracePt t="36592" x="6473825" y="4089400"/>
          <p14:tracePt t="36610" x="6367463" y="4071938"/>
          <p14:tracePt t="36626" x="6259513" y="4071938"/>
          <p14:tracePt t="36626" x="6251575" y="4062413"/>
          <p14:tracePt t="36644" x="6134100" y="4054475"/>
          <p14:tracePt t="36658" x="5983288" y="4037013"/>
          <p14:tracePt t="36676" x="5848350" y="4010025"/>
          <p14:tracePt t="36692" x="5705475" y="4000500"/>
          <p14:tracePt t="36708" x="5562600" y="3983038"/>
          <p14:tracePt t="36726" x="5438775" y="3965575"/>
          <p14:tracePt t="36742" x="5313363" y="3938588"/>
          <p14:tracePt t="36759" x="5143500" y="3894138"/>
          <p14:tracePt t="36776" x="4965700" y="3857625"/>
          <p14:tracePt t="36793" x="4786313" y="3822700"/>
          <p14:tracePt t="36793" x="4759325" y="3822700"/>
          <p14:tracePt t="36810" x="4562475" y="3803650"/>
          <p14:tracePt t="36826" x="4322763" y="3786188"/>
          <p14:tracePt t="36842" x="4143375" y="3751263"/>
          <p14:tracePt t="36859" x="4089400" y="3705225"/>
          <p14:tracePt t="36876" x="4071938" y="3687763"/>
          <p14:tracePt t="36893" x="4037013" y="3670300"/>
          <p14:tracePt t="36909" x="3990975" y="3625850"/>
          <p14:tracePt t="36909" x="3983038" y="3625850"/>
          <p14:tracePt t="36926" x="3919538" y="3581400"/>
          <p14:tracePt t="36943" x="3857625" y="3527425"/>
          <p14:tracePt t="36959" x="3803650" y="3490913"/>
          <p14:tracePt t="36959" x="3795713" y="3482975"/>
          <p14:tracePt t="36977" x="3741738" y="3465513"/>
          <p14:tracePt t="36993" x="3670300" y="3429000"/>
          <p14:tracePt t="37009" x="3652838" y="3402013"/>
          <p14:tracePt t="37026" x="3581400" y="3394075"/>
          <p14:tracePt t="37026" x="3571875" y="3394075"/>
          <p14:tracePt t="37045" x="3500438" y="3367088"/>
          <p14:tracePt t="37059" x="3429000" y="3348038"/>
          <p14:tracePt t="37075" x="3330575" y="3303588"/>
          <p14:tracePt t="37093" x="3259138" y="3286125"/>
          <p14:tracePt t="37109" x="3187700" y="3259138"/>
          <p14:tracePt t="37126" x="3133725" y="3241675"/>
          <p14:tracePt t="37142" x="3108325" y="3241675"/>
          <p14:tracePt t="37159" x="3081338" y="3241675"/>
          <p14:tracePt t="37176" x="3054350" y="3205163"/>
          <p14:tracePt t="37193" x="3036888" y="3187700"/>
          <p14:tracePt t="37209" x="3017838" y="3179763"/>
          <p14:tracePt t="37225" x="3000375" y="3143250"/>
          <p14:tracePt t="37242" x="2982913" y="3108325"/>
          <p14:tracePt t="37260" x="2973388" y="3054350"/>
          <p14:tracePt t="37275" x="2973388" y="2965450"/>
          <p14:tracePt t="37293" x="2973388" y="2911475"/>
          <p14:tracePt t="37310" x="3000375" y="2822575"/>
          <p14:tracePt t="37326" x="3036888" y="2776538"/>
          <p14:tracePt t="37343" x="3054350" y="2732088"/>
          <p14:tracePt t="37359" x="3071813" y="2724150"/>
          <p14:tracePt t="37376" x="3098800" y="2687638"/>
          <p14:tracePt t="37392" x="3133725" y="2633663"/>
          <p14:tracePt t="37409" x="3179763" y="2589213"/>
          <p14:tracePt t="37426" x="3232150" y="2544763"/>
          <p14:tracePt t="37442" x="3303588" y="2509838"/>
          <p14:tracePt t="37461" x="3367088" y="2482850"/>
          <p14:tracePt t="37475" x="3438525" y="2438400"/>
          <p14:tracePt t="37493" x="3527425" y="2401888"/>
          <p14:tracePt t="37511" x="3598863" y="2384425"/>
          <p14:tracePt t="37526" x="3687763" y="2357438"/>
          <p14:tracePt t="37544" x="3795713" y="2357438"/>
          <p14:tracePt t="37559" x="3902075" y="2347913"/>
          <p14:tracePt t="37576" x="4197350" y="2347913"/>
          <p14:tracePt t="37593" x="4402138" y="2347913"/>
          <p14:tracePt t="37610" x="4572000" y="2347913"/>
          <p14:tracePt t="37627" x="4724400" y="2347913"/>
          <p14:tracePt t="37643" x="4956175" y="2347913"/>
          <p14:tracePt t="37660" x="5126038" y="2347913"/>
          <p14:tracePt t="37676" x="5330825" y="2347913"/>
          <p14:tracePt t="37692" x="5661025" y="2347913"/>
          <p14:tracePt t="37710" x="5894388" y="2347913"/>
          <p14:tracePt t="37726" x="6116638" y="2347913"/>
          <p14:tracePt t="37726" x="6126163" y="2347913"/>
          <p14:tracePt t="37743" x="6330950" y="2374900"/>
          <p14:tracePt t="37760" x="6518275" y="2411413"/>
          <p14:tracePt t="37776" x="6697663" y="2455863"/>
          <p14:tracePt t="37792" x="6867525" y="2509838"/>
          <p14:tracePt t="37810" x="7018338" y="2562225"/>
          <p14:tracePt t="37826" x="7089775" y="2616200"/>
          <p14:tracePt t="37842" x="7126288" y="2652713"/>
          <p14:tracePt t="37860" x="7161213" y="2687638"/>
          <p14:tracePt t="37876" x="7180263" y="2714625"/>
          <p14:tracePt t="37892" x="7215188" y="2751138"/>
          <p14:tracePt t="37910" x="7215188" y="2786063"/>
          <p14:tracePt t="37926" x="7215188" y="2813050"/>
          <p14:tracePt t="37943" x="7215188" y="2874963"/>
          <p14:tracePt t="37960" x="7215188" y="2946400"/>
          <p14:tracePt t="37976" x="7197725" y="3036888"/>
          <p14:tracePt t="37976" x="7197725" y="3054350"/>
          <p14:tracePt t="37993" x="7126288" y="3160713"/>
          <p14:tracePt t="38010" x="7027863" y="3259138"/>
          <p14:tracePt t="38027" x="6929438" y="3357563"/>
          <p14:tracePt t="38042" x="6804025" y="3438525"/>
          <p14:tracePt t="38060" x="6653213" y="3500438"/>
          <p14:tracePt t="38076" x="6518275" y="3544888"/>
          <p14:tracePt t="38092" x="6384925" y="3589338"/>
          <p14:tracePt t="38110" x="6242050" y="3589338"/>
          <p14:tracePt t="38126" x="6134100" y="3589338"/>
          <p14:tracePt t="38126" x="6108700" y="3589338"/>
          <p14:tracePt t="38143" x="5973763" y="3589338"/>
          <p14:tracePt t="38160" x="5875338" y="3589338"/>
          <p14:tracePt t="38176" x="5751513" y="3608388"/>
          <p14:tracePt t="38176" x="5741988" y="3608388"/>
          <p14:tracePt t="38194" x="5599113" y="3643313"/>
          <p14:tracePt t="38210" x="5491163" y="3670300"/>
          <p14:tracePt t="38227" x="5375275" y="3679825"/>
          <p14:tracePt t="38242" x="5295900" y="3714750"/>
          <p14:tracePt t="38260" x="5224463" y="3724275"/>
          <p14:tracePt t="38277" x="5170488" y="3724275"/>
          <p14:tracePt t="38292" x="5153025" y="3724275"/>
          <p14:tracePt t="38794" x="5160963" y="3724275"/>
          <p14:tracePt t="38796" x="5180013" y="3724275"/>
          <p14:tracePt t="38799" x="5205413" y="3724275"/>
          <p14:tracePt t="38816" x="5251450" y="3724275"/>
          <p14:tracePt t="38825" x="5276850" y="3724275"/>
          <p14:tracePt t="38931" x="5276850" y="3732213"/>
          <p14:tracePt t="38933" x="5276850" y="3741738"/>
          <p14:tracePt t="38943" x="5268913" y="3759200"/>
          <p14:tracePt t="38958" x="5251450" y="3776663"/>
          <p14:tracePt t="38959" x="5205413" y="3803650"/>
          <p14:tracePt t="38975" x="5187950" y="3803650"/>
          <p14:tracePt t="38992" x="5133975" y="3822700"/>
          <p14:tracePt t="39009" x="5089525" y="3840163"/>
          <p14:tracePt t="39025" x="5027613" y="3857625"/>
          <p14:tracePt t="39042" x="4929188" y="3894138"/>
          <p14:tracePt t="39059" x="4848225" y="3965575"/>
          <p14:tracePt t="39075" x="4768850" y="4027488"/>
          <p14:tracePt t="39092" x="4679950" y="4116388"/>
          <p14:tracePt t="39109" x="4598988" y="4170363"/>
          <p14:tracePt t="39125" x="4527550" y="4232275"/>
          <p14:tracePt t="39142" x="4456113" y="4268788"/>
          <p14:tracePt t="39159" x="4394200" y="4295775"/>
          <p14:tracePt t="39175" x="4330700" y="4295775"/>
          <p14:tracePt t="39192" x="4259263" y="4313238"/>
          <p14:tracePt t="39209" x="4179888" y="4322763"/>
          <p14:tracePt t="39225" x="4108450" y="4330700"/>
          <p14:tracePt t="39243" x="4027488" y="4367213"/>
          <p14:tracePt t="39260" x="3973513" y="4384675"/>
          <p14:tracePt t="39260" x="0" y="0"/>
        </p14:tracePtLst>
        <p14:tracePtLst>
          <p14:tracePt t="42449" x="2224088" y="4929188"/>
          <p14:tracePt t="42646" x="2224088" y="4919663"/>
          <p14:tracePt t="42655" x="2224088" y="4911725"/>
          <p14:tracePt t="42657" x="2232025" y="4902200"/>
          <p14:tracePt t="42661" x="2259013" y="4884738"/>
          <p14:tracePt t="42718" x="2268538" y="4884738"/>
          <p14:tracePt t="42720" x="2276475" y="4884738"/>
          <p14:tracePt t="42906" x="2286000" y="4884738"/>
          <p14:tracePt t="42909" x="2295525" y="4875213"/>
          <p14:tracePt t="42910" x="2303463" y="4867275"/>
          <p14:tracePt t="42910" x="2303463" y="4857750"/>
          <p14:tracePt t="42928" x="2322513" y="4848225"/>
          <p14:tracePt t="42929" x="2339975" y="4848225"/>
          <p14:tracePt t="42945" x="2357438" y="4830763"/>
          <p14:tracePt t="42962" x="2374900" y="4822825"/>
          <p14:tracePt t="42978" x="2419350" y="4803775"/>
          <p14:tracePt t="42996" x="2455863" y="4759325"/>
          <p14:tracePt t="43011" x="2490788" y="4724400"/>
          <p14:tracePt t="43029" x="2527300" y="4687888"/>
          <p14:tracePt t="43045" x="2571750" y="4652963"/>
          <p14:tracePt t="43062" x="2616200" y="4598988"/>
          <p14:tracePt t="43079" x="2643188" y="4554538"/>
          <p14:tracePt t="43095" x="2705100" y="4518025"/>
          <p14:tracePt t="43112" x="2751138" y="4483100"/>
          <p14:tracePt t="43129" x="2795588" y="4446588"/>
          <p14:tracePt t="43146" x="2840038" y="4402138"/>
          <p14:tracePt t="43162" x="2894013" y="4384675"/>
          <p14:tracePt t="43179" x="2911475" y="4367213"/>
          <p14:tracePt t="43195" x="2946400" y="4348163"/>
          <p14:tracePt t="43211" x="2982913" y="4330700"/>
          <p14:tracePt t="43228" x="3009900" y="4322763"/>
          <p14:tracePt t="43245" x="3044825" y="4322763"/>
          <p14:tracePt t="43261" x="3098800" y="4322763"/>
          <p14:tracePt t="43261" x="3108325" y="4322763"/>
          <p14:tracePt t="43279" x="3160713" y="4322763"/>
          <p14:tracePt t="43296" x="3232150" y="4322763"/>
          <p14:tracePt t="43312" x="3313113" y="4340225"/>
          <p14:tracePt t="43328" x="3402013" y="4367213"/>
          <p14:tracePt t="43345" x="3509963" y="4384675"/>
          <p14:tracePt t="43363" x="3598863" y="4419600"/>
          <p14:tracePt t="43378" x="3679825" y="4446588"/>
          <p14:tracePt t="43396" x="3751263" y="4456113"/>
          <p14:tracePt t="43412" x="3822700" y="4473575"/>
          <p14:tracePt t="43428" x="3902075" y="4510088"/>
          <p14:tracePt t="43446" x="3965575" y="4527550"/>
          <p14:tracePt t="43461" x="4010025" y="4537075"/>
          <p14:tracePt t="43461" x="4017963" y="4537075"/>
          <p14:tracePt t="43479" x="4027488" y="4554538"/>
          <p14:tracePt t="43495" x="4044950" y="4554538"/>
          <p14:tracePt t="43512" x="4044950" y="4572000"/>
          <p14:tracePt t="43569" x="4054475" y="4581525"/>
          <p14:tracePt t="43571" x="4062413" y="4589463"/>
          <p14:tracePt t="43582" x="4071938" y="4643438"/>
          <p14:tracePt t="43584" x="4108450" y="4697413"/>
          <p14:tracePt t="43596" x="4108450" y="4768850"/>
          <p14:tracePt t="43612" x="4108450" y="4822825"/>
          <p14:tracePt t="43628" x="4108450" y="4875213"/>
          <p14:tracePt t="43721" x="4108450" y="4884738"/>
          <p14:tracePt t="43734" x="4108450" y="4902200"/>
          <p14:tracePt t="43736" x="4098925" y="4902200"/>
          <p14:tracePt t="43742" x="4081463" y="4919663"/>
          <p14:tracePt t="43745" x="4054475" y="4919663"/>
          <p14:tracePt t="43763" x="4054475" y="4938713"/>
          <p14:tracePt t="43779" x="4037013" y="4946650"/>
          <p14:tracePt t="43795" x="4037013" y="4956175"/>
          <p14:tracePt t="44027" x="4044950" y="4956175"/>
          <p14:tracePt t="44049" x="4054475" y="4946650"/>
          <p14:tracePt t="44060" x="4071938" y="4946650"/>
          <p14:tracePt t="44073" x="4089400" y="4929188"/>
          <p14:tracePt t="44081" x="4116388" y="4919663"/>
          <p14:tracePt t="44096" x="4152900" y="4902200"/>
          <p14:tracePt t="44112" x="4179888" y="4902200"/>
          <p14:tracePt t="44129" x="4197350" y="4884738"/>
          <p14:tracePt t="44145" x="4214813" y="4884738"/>
          <p14:tracePt t="44162" x="4251325" y="4867275"/>
          <p14:tracePt t="44179" x="4259263" y="4867275"/>
          <p14:tracePt t="44195" x="4303713" y="4867275"/>
          <p14:tracePt t="44213" x="4330700" y="4867275"/>
          <p14:tracePt t="44229" x="4340225" y="4867275"/>
          <p14:tracePt t="44246" x="4375150" y="4867275"/>
          <p14:tracePt t="44304" x="4384675" y="4867275"/>
          <p14:tracePt t="44306" x="4394200" y="4867275"/>
          <p14:tracePt t="48811" x="4375150" y="4867275"/>
          <p14:tracePt t="48814" x="4224338" y="4867275"/>
          <p14:tracePt t="48821" x="4044950" y="4875213"/>
          <p14:tracePt t="48831" x="3830638" y="4884738"/>
          <p14:tracePt t="48847" x="3562350" y="4929188"/>
          <p14:tracePt t="48864" x="3303588" y="5000625"/>
          <p14:tracePt t="48881" x="3071813" y="5062538"/>
          <p14:tracePt t="48897" x="2938463" y="5072063"/>
          <p14:tracePt t="48914" x="2813050" y="5072063"/>
          <p14:tracePt t="48930" x="2687638" y="5072063"/>
          <p14:tracePt t="48947" x="2581275" y="5089525"/>
          <p14:tracePt t="48964" x="2473325" y="5089525"/>
          <p14:tracePt t="48981" x="2393950" y="5099050"/>
          <p14:tracePt t="48997" x="2312988" y="5099050"/>
          <p14:tracePt t="48997" x="2303463" y="5099050"/>
          <p14:tracePt t="49014" x="2214563" y="5116513"/>
          <p14:tracePt t="49031" x="2160588" y="5116513"/>
          <p14:tracePt t="49047" x="2089150" y="5153025"/>
          <p14:tracePt t="49065" x="2009775" y="5187950"/>
          <p14:tracePt t="49081" x="1938338" y="5197475"/>
          <p14:tracePt t="49098" x="1874838" y="5214938"/>
          <p14:tracePt t="49114" x="1847850" y="5241925"/>
          <p14:tracePt t="49131" x="1795463" y="5276850"/>
          <p14:tracePt t="49147" x="1751013" y="5330825"/>
          <p14:tracePt t="49165" x="1704975" y="5357813"/>
          <p14:tracePt t="49182" x="1660525" y="5375275"/>
          <p14:tracePt t="49198" x="1616075" y="5402263"/>
          <p14:tracePt t="49214" x="1562100" y="5438775"/>
          <p14:tracePt t="49232" x="1500188" y="5473700"/>
          <p14:tracePt t="49248" x="1446213" y="5510213"/>
          <p14:tracePt t="49264" x="1374775" y="5554663"/>
          <p14:tracePt t="49282" x="1330325" y="5581650"/>
          <p14:tracePt t="49298" x="1285875" y="5581650"/>
          <p14:tracePt t="49314" x="1231900" y="5599113"/>
          <p14:tracePt t="49332" x="1196975" y="5616575"/>
          <p14:tracePt t="49348" x="1152525" y="5634038"/>
          <p14:tracePt t="49365" x="1089025" y="5653088"/>
          <p14:tracePt t="49382" x="1044575" y="5670550"/>
          <p14:tracePt t="49398" x="1009650" y="5670550"/>
          <p14:tracePt t="49398" x="1000125" y="5670550"/>
          <p14:tracePt t="49432" x="938213" y="5670550"/>
          <p14:tracePt t="49433" x="893763" y="5670550"/>
          <p14:tracePt t="49769" x="893763" y="5661025"/>
          <p14:tracePt t="49773" x="893763" y="5653088"/>
          <p14:tracePt t="49774" x="893763" y="5634038"/>
          <p14:tracePt t="49782" x="893763" y="5599113"/>
          <p14:tracePt t="49798" x="893763" y="5562600"/>
          <p14:tracePt t="49814" x="893763" y="5500688"/>
          <p14:tracePt t="49832" x="893763" y="5456238"/>
          <p14:tracePt t="49848" x="893763" y="5402263"/>
          <p14:tracePt t="49865" x="893763" y="5375275"/>
          <p14:tracePt t="49881" x="893763" y="5340350"/>
          <p14:tracePt t="49899" x="893763" y="5330825"/>
          <p14:tracePt t="49914" x="893763" y="5295900"/>
          <p14:tracePt t="49932" x="874713" y="5251450"/>
          <p14:tracePt t="49948" x="857250" y="5214938"/>
          <p14:tracePt t="49964" x="839788" y="5197475"/>
          <p14:tracePt t="50001" x="839788" y="5180013"/>
          <p14:tracePt t="50073" x="839788" y="5170488"/>
          <p14:tracePt t="50077" x="839788" y="5153025"/>
          <p14:tracePt t="50085" x="839788" y="5126038"/>
          <p14:tracePt t="50087" x="839788" y="5108575"/>
          <p14:tracePt t="50098" x="839788" y="5054600"/>
          <p14:tracePt t="50115" x="839788" y="5045075"/>
          <p14:tracePt t="50131" x="847725" y="5010150"/>
          <p14:tracePt t="50149" x="857250" y="4991100"/>
          <p14:tracePt t="50165" x="874713" y="4983163"/>
          <p14:tracePt t="50165" x="874713" y="4973638"/>
          <p14:tracePt t="50182" x="911225" y="4965700"/>
          <p14:tracePt t="50198" x="965200" y="4929188"/>
          <p14:tracePt t="50215" x="1027113" y="4911725"/>
          <p14:tracePt t="50231" x="1116013" y="4902200"/>
          <p14:tracePt t="50249" x="1187450" y="4894263"/>
          <p14:tracePt t="50266" x="1276350" y="4857750"/>
          <p14:tracePt t="50281" x="1347788" y="4840288"/>
          <p14:tracePt t="50300" x="1393825" y="4840288"/>
          <p14:tracePt t="50315" x="1419225" y="4840288"/>
          <p14:tracePt t="50331" x="1419225" y="4822825"/>
          <p14:tracePt t="50509" x="1419225" y="4840288"/>
          <p14:tracePt t="50511" x="1419225" y="4875213"/>
          <p14:tracePt t="50513" x="1419225" y="4919663"/>
          <p14:tracePt t="50522" x="1419225" y="4956175"/>
          <p14:tracePt t="50522" x="1419225" y="4973638"/>
          <p14:tracePt t="50533" x="1419225" y="5089525"/>
          <p14:tracePt t="50549" x="1411288" y="5170488"/>
          <p14:tracePt t="50565" x="1393825" y="5276850"/>
          <p14:tracePt t="50583" x="1393825" y="5348288"/>
          <p14:tracePt t="50599" x="1393825" y="5394325"/>
          <p14:tracePt t="50780" x="1393825" y="5402263"/>
          <p14:tracePt t="50782" x="1393825" y="5411788"/>
          <p14:tracePt t="50788" x="1393825" y="5429250"/>
          <p14:tracePt t="50798" x="1366838" y="5473700"/>
          <p14:tracePt t="50815" x="1347788" y="5491163"/>
          <p14:tracePt t="50831" x="1330325" y="5527675"/>
          <p14:tracePt t="50848" x="1312863" y="5545138"/>
          <p14:tracePt t="50866" x="1295400" y="5554663"/>
          <p14:tracePt t="50882" x="1276350" y="5572125"/>
          <p14:tracePt t="50899" x="1268413" y="5572125"/>
          <p14:tracePt t="50915" x="1241425" y="5572125"/>
          <p14:tracePt t="50932" x="1214438" y="5572125"/>
          <p14:tracePt t="50949" x="1204913" y="5572125"/>
          <p14:tracePt t="50965" x="1187450" y="5572125"/>
          <p14:tracePt t="51063" x="1196975" y="5572125"/>
          <p14:tracePt t="51063" x="1204913" y="5572125"/>
          <p14:tracePt t="51070" x="1214438" y="5572125"/>
          <p14:tracePt t="51082" x="1250950" y="5537200"/>
          <p14:tracePt t="51084" x="1268413" y="5518150"/>
          <p14:tracePt t="51098" x="1322388" y="5473700"/>
          <p14:tracePt t="51116" x="1347788" y="5438775"/>
          <p14:tracePt t="51132" x="1401763" y="5411788"/>
          <p14:tracePt t="51149" x="1455738" y="5357813"/>
          <p14:tracePt t="51166" x="1490663" y="5340350"/>
          <p14:tracePt t="51182" x="1554163" y="5303838"/>
          <p14:tracePt t="51182" x="1562100" y="5303838"/>
          <p14:tracePt t="51199" x="1608138" y="5259388"/>
          <p14:tracePt t="51215" x="1652588" y="5241925"/>
          <p14:tracePt t="51233" x="1687513" y="5241925"/>
          <p14:tracePt t="51249" x="1714500" y="5205413"/>
          <p14:tracePt t="51266" x="1731963" y="5205413"/>
          <p14:tracePt t="51299" x="1741488" y="5205413"/>
          <p14:tracePt t="51325" x="1758950" y="5205413"/>
          <p14:tracePt t="51335" x="1776413" y="5205413"/>
          <p14:tracePt t="51337" x="1795463" y="5197475"/>
          <p14:tracePt t="51337" x="1803400" y="5197475"/>
          <p14:tracePt t="51365" x="1839913" y="5197475"/>
          <p14:tracePt t="51367" x="1874838" y="5197475"/>
          <p14:tracePt t="51382" x="1938338" y="5197475"/>
          <p14:tracePt t="51382" x="1946275" y="5197475"/>
          <p14:tracePt t="51399" x="2044700" y="5232400"/>
          <p14:tracePt t="51416" x="2116138" y="5268913"/>
          <p14:tracePt t="51432" x="2197100" y="5295900"/>
          <p14:tracePt t="51432" x="2205038" y="5295900"/>
          <p14:tracePt t="51449" x="2286000" y="5303838"/>
          <p14:tracePt t="51465" x="2339975" y="5322888"/>
          <p14:tracePt t="51484" x="2374900" y="5340350"/>
          <p14:tracePt t="51499" x="2411413" y="5357813"/>
          <p14:tracePt t="51516" x="2446338" y="5357813"/>
          <p14:tracePt t="51533" x="2473325" y="5375275"/>
          <p14:tracePt t="51549" x="2490788" y="5375275"/>
          <p14:tracePt t="51549" x="2500313" y="5375275"/>
          <p14:tracePt t="51567" x="2509838" y="5375275"/>
          <p14:tracePt t="51582" x="2527300" y="5375275"/>
          <p14:tracePt t="51599" x="2536825" y="5375275"/>
          <p14:tracePt t="51634" x="2554288" y="5375275"/>
          <p14:tracePt t="51659" x="2562225" y="5384800"/>
          <p14:tracePt t="51661" x="2571750" y="5384800"/>
          <p14:tracePt t="51672" x="2598738" y="5402263"/>
          <p14:tracePt t="51672" x="2608263" y="5402263"/>
          <p14:tracePt t="51686" x="2633663" y="5419725"/>
          <p14:tracePt t="51699" x="2652713" y="5419725"/>
          <p14:tracePt t="51716" x="2687638" y="5419725"/>
          <p14:tracePt t="51733" x="2714625" y="5419725"/>
          <p14:tracePt t="51749" x="2857500" y="5438775"/>
          <p14:tracePt t="51749" x="2884488" y="5438775"/>
          <p14:tracePt t="51768" x="3044825" y="5438775"/>
          <p14:tracePt t="51783" x="3232150" y="5438775"/>
          <p14:tracePt t="51799" x="3527425" y="5411788"/>
          <p14:tracePt t="51816" x="3822700" y="5402263"/>
          <p14:tracePt t="51832" x="4037013" y="5367338"/>
          <p14:tracePt t="51850" x="4251325" y="5322888"/>
          <p14:tracePt t="51865" x="4402138" y="5295900"/>
          <p14:tracePt t="51883" x="4483100" y="5276850"/>
          <p14:tracePt t="51899" x="4518025" y="5259388"/>
          <p14:tracePt t="51916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 of Generalized Input Static Compliance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316376" y="457200"/>
            <a:ext cx="2960224" cy="5943600"/>
            <a:chOff x="316376" y="457200"/>
            <a:chExt cx="2960224" cy="5943600"/>
          </a:xfrm>
        </p:grpSpPr>
        <p:sp>
          <p:nvSpPr>
            <p:cNvPr id="31" name="Rectangle 30"/>
            <p:cNvSpPr/>
            <p:nvPr/>
          </p:nvSpPr>
          <p:spPr>
            <a:xfrm>
              <a:off x="758263" y="6149094"/>
              <a:ext cx="2518337" cy="251706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333500" y="5501394"/>
              <a:ext cx="1367863" cy="647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33500" y="895350"/>
              <a:ext cx="1367863" cy="647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58263" y="6149094"/>
              <a:ext cx="25183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16376" y="895350"/>
              <a:ext cx="9181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16376" y="1600200"/>
              <a:ext cx="9181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929713" y="895350"/>
              <a:ext cx="0" cy="7048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427040" y="103453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b="1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2017431" y="457200"/>
              <a:ext cx="0" cy="5606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023646" y="45720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742456" y="1063109"/>
              <a:ext cx="492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err="1" smtClean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b="1" i="1" baseline="-25000" dirty="0" err="1" smtClean="0">
                  <a:latin typeface="Times New Roman" pitchFamily="18" charset="0"/>
                  <a:cs typeface="Times New Roman" pitchFamily="18" charset="0"/>
                </a:rPr>
                <a:t>go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25268" y="685800"/>
            <a:ext cx="2001100" cy="5852160"/>
            <a:chOff x="725268" y="685800"/>
            <a:chExt cx="2001100" cy="5852160"/>
          </a:xfrm>
        </p:grpSpPr>
        <p:grpSp>
          <p:nvGrpSpPr>
            <p:cNvPr id="3" name="Group 2"/>
            <p:cNvGrpSpPr/>
            <p:nvPr/>
          </p:nvGrpSpPr>
          <p:grpSpPr>
            <a:xfrm>
              <a:off x="725268" y="685800"/>
              <a:ext cx="1711263" cy="5852160"/>
              <a:chOff x="725268" y="685800"/>
              <a:chExt cx="1711263" cy="585216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598331" y="685800"/>
                <a:ext cx="838200" cy="5852160"/>
                <a:chOff x="928805" y="1009650"/>
                <a:chExt cx="838200" cy="585216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 flipV="1">
                  <a:off x="928805" y="4941570"/>
                  <a:ext cx="838200" cy="1257300"/>
                  <a:chOff x="762000" y="1371600"/>
                  <a:chExt cx="838200" cy="1257300"/>
                </a:xfrm>
              </p:grpSpPr>
              <p:sp>
                <p:nvSpPr>
                  <p:cNvPr id="6" name="Rectangle 5"/>
                  <p:cNvSpPr/>
                  <p:nvPr/>
                </p:nvSpPr>
                <p:spPr>
                  <a:xfrm>
                    <a:off x="762000" y="1371600"/>
                    <a:ext cx="838200" cy="609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rapezoid 8"/>
                  <p:cNvSpPr/>
                  <p:nvPr/>
                </p:nvSpPr>
                <p:spPr>
                  <a:xfrm flipV="1">
                    <a:off x="762000" y="1981200"/>
                    <a:ext cx="838200" cy="647700"/>
                  </a:xfrm>
                  <a:prstGeom prst="trapezoid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" name="Rectangle 9"/>
                <p:cNvSpPr/>
                <p:nvPr/>
              </p:nvSpPr>
              <p:spPr>
                <a:xfrm>
                  <a:off x="1091873" y="2819400"/>
                  <a:ext cx="512064" cy="21031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6" name="Group 35"/>
                <p:cNvGrpSpPr/>
                <p:nvPr/>
              </p:nvGrpSpPr>
              <p:grpSpPr>
                <a:xfrm>
                  <a:off x="928805" y="1562100"/>
                  <a:ext cx="838200" cy="1257300"/>
                  <a:chOff x="762000" y="1371600"/>
                  <a:chExt cx="838200" cy="1257300"/>
                </a:xfrm>
              </p:grpSpPr>
              <p:sp>
                <p:nvSpPr>
                  <p:cNvPr id="37" name="Rectangle 36"/>
                  <p:cNvSpPr/>
                  <p:nvPr/>
                </p:nvSpPr>
                <p:spPr>
                  <a:xfrm>
                    <a:off x="762000" y="1371600"/>
                    <a:ext cx="838200" cy="609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Trapezoid 39"/>
                  <p:cNvSpPr/>
                  <p:nvPr/>
                </p:nvSpPr>
                <p:spPr>
                  <a:xfrm flipV="1">
                    <a:off x="762000" y="1981200"/>
                    <a:ext cx="838200" cy="647700"/>
                  </a:xfrm>
                  <a:prstGeom prst="trapezoid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" name="Straight Connector 4"/>
                <p:cNvCxnSpPr/>
                <p:nvPr/>
              </p:nvCxnSpPr>
              <p:spPr>
                <a:xfrm>
                  <a:off x="1347905" y="1009650"/>
                  <a:ext cx="0" cy="585216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 flipH="1">
                <a:off x="758263" y="2495550"/>
                <a:ext cx="91813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758263" y="4579620"/>
                <a:ext cx="91813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1371600" y="2495550"/>
                <a:ext cx="0" cy="21031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 rot="16200000">
                <a:off x="253985" y="3223944"/>
                <a:ext cx="15888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Gauge Length</a:t>
                </a:r>
              </a:p>
              <a:p>
                <a:pPr algn="ctr"/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b="1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2267588" y="3276600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err="1" smtClean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b="1" i="1" baseline="-25000" dirty="0" err="1" smtClean="0">
                  <a:latin typeface="Times New Roman" pitchFamily="18" charset="0"/>
                  <a:cs typeface="Times New Roman" pitchFamily="18" charset="0"/>
                </a:rPr>
                <a:t>gi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285342" y="457200"/>
            <a:ext cx="272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=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gi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 =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 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85343" y="9906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=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go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85343" y="1528995"/>
            <a:ext cx="255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m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=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+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</a:p>
          <a:p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= 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+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go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611097"/>
              </p:ext>
            </p:extLst>
          </p:nvPr>
        </p:nvGraphicFramePr>
        <p:xfrm>
          <a:off x="4187825" y="2495550"/>
          <a:ext cx="4213225" cy="168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6" imgW="2222280" imgH="888840" progId="Equation.3">
                  <p:embed/>
                </p:oleObj>
              </mc:Choice>
              <mc:Fallback>
                <p:oleObj name="Equation" r:id="rId6" imgW="2222280" imgH="888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87825" y="2495550"/>
                        <a:ext cx="4213225" cy="168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Box 67"/>
          <p:cNvSpPr txBox="1"/>
          <p:nvPr/>
        </p:nvSpPr>
        <p:spPr>
          <a:xfrm>
            <a:off x="3280229" y="4655403"/>
            <a:ext cx="5475942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 to have low loading effect, input static compliance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should be high.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3413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82"/>
    </mc:Choice>
    <mc:Fallback>
      <p:transition spd="slow" advTm="216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3" grpId="0"/>
      <p:bldP spid="64" grpId="0"/>
      <p:bldP spid="65" grpId="0"/>
      <p:bldP spid="68" grpId="0" animBg="1"/>
    </p:bldLst>
  </p:timing>
  <p:extLst>
    <p:ext uri="{3A86A75C-4F4B-4683-9AE1-C65F6400EC91}">
      <p14:laserTraceLst xmlns:p14="http://schemas.microsoft.com/office/powerpoint/2010/main">
        <p14:tracePtLst>
          <p14:tracePt t="6266" x="1928813" y="2901950"/>
          <p14:tracePt t="6573" x="1928813" y="2919413"/>
          <p14:tracePt t="6577" x="1911350" y="2928938"/>
          <p14:tracePt t="6580" x="1901825" y="2973388"/>
          <p14:tracePt t="6590" x="1901825" y="3000375"/>
          <p14:tracePt t="6600" x="1901825" y="3054350"/>
          <p14:tracePt t="6616" x="1901825" y="3071813"/>
          <p14:tracePt t="6616" x="1901825" y="3081338"/>
          <p14:tracePt t="6634" x="1901825" y="3089275"/>
          <p14:tracePt t="6649" x="1901825" y="3116263"/>
          <p14:tracePt t="6666" x="1901825" y="3152775"/>
          <p14:tracePt t="6682" x="1901825" y="3197225"/>
          <p14:tracePt t="6699" x="1901825" y="3259138"/>
          <p14:tracePt t="6716" x="1874838" y="3313113"/>
          <p14:tracePt t="6732" x="1874838" y="3394075"/>
          <p14:tracePt t="6750" x="1874838" y="3438525"/>
          <p14:tracePt t="6766" x="1874838" y="3473450"/>
          <p14:tracePt t="6783" x="1874838" y="3509963"/>
          <p14:tracePt t="6800" x="1847850" y="3544888"/>
          <p14:tracePt t="6815" x="1822450" y="3571875"/>
          <p14:tracePt t="6815" x="1812925" y="3571875"/>
          <p14:tracePt t="6834" x="1776413" y="3598863"/>
          <p14:tracePt t="6849" x="1741488" y="3652838"/>
          <p14:tracePt t="6866" x="1704975" y="3660775"/>
          <p14:tracePt t="6883" x="1643063" y="3705225"/>
          <p14:tracePt t="6900" x="1571625" y="3714750"/>
          <p14:tracePt t="6917" x="1500188" y="3732213"/>
          <p14:tracePt t="6932" x="1419225" y="3751263"/>
          <p14:tracePt t="6965" x="1384300" y="3751263"/>
          <p14:tracePt t="6967" x="1366838" y="3751263"/>
          <p14:tracePt t="6982" x="1312863" y="3768725"/>
          <p14:tracePt t="7000" x="1268413" y="3776663"/>
          <p14:tracePt t="7016" x="1223963" y="3795713"/>
          <p14:tracePt t="7033" x="1187450" y="3795713"/>
          <p14:tracePt t="7049" x="1169988" y="3813175"/>
          <p14:tracePt t="7066" x="1152525" y="3830638"/>
          <p14:tracePt t="7101" x="1143000" y="3830638"/>
          <p14:tracePt t="7267" x="1143000" y="3813175"/>
          <p14:tracePt t="7269" x="1143000" y="3795713"/>
          <p14:tracePt t="7272" x="1143000" y="3705225"/>
          <p14:tracePt t="7282" x="1179513" y="3633788"/>
          <p14:tracePt t="7299" x="1179513" y="3554413"/>
          <p14:tracePt t="7317" x="1196975" y="3527425"/>
          <p14:tracePt t="7502" x="1196975" y="3554413"/>
          <p14:tracePt t="7504" x="1196975" y="3562350"/>
          <p14:tracePt t="7507" x="1187450" y="3608388"/>
          <p14:tracePt t="7507" x="1187450" y="3643313"/>
          <p14:tracePt t="7516" x="1187450" y="3741738"/>
          <p14:tracePt t="7533" x="1187450" y="3840163"/>
          <p14:tracePt t="7549" x="1187450" y="3919538"/>
          <p14:tracePt t="7567" x="1187450" y="3983038"/>
          <p14:tracePt t="7582" x="1187450" y="4027488"/>
          <p14:tracePt t="7600" x="1187450" y="4054475"/>
          <p14:tracePt t="7616" x="1187450" y="4071938"/>
          <p14:tracePt t="7632" x="1231900" y="4108450"/>
          <p14:tracePt t="7651" x="1258888" y="4125913"/>
          <p14:tracePt t="7666" x="1312863" y="4152900"/>
          <p14:tracePt t="7683" x="1428750" y="4187825"/>
          <p14:tracePt t="7699" x="1785938" y="4322763"/>
          <p14:tracePt t="7717" x="1973263" y="4322763"/>
          <p14:tracePt t="7717" x="2000250" y="4322763"/>
          <p14:tracePt t="7736" x="2143125" y="4322763"/>
          <p14:tracePt t="7749" x="2259013" y="4303713"/>
          <p14:tracePt t="7768" x="2357438" y="4241800"/>
          <p14:tracePt t="7783" x="2473325" y="4187825"/>
          <p14:tracePt t="7800" x="2554288" y="4125913"/>
          <p14:tracePt t="7817" x="2562225" y="4108450"/>
          <p14:tracePt t="7996" x="2581275" y="4089400"/>
          <p14:tracePt t="8000" x="2589213" y="4071938"/>
          <p14:tracePt t="8006" x="2608263" y="4054475"/>
          <p14:tracePt t="8016" x="2625725" y="4027488"/>
          <p14:tracePt t="8033" x="2643188" y="4010025"/>
          <p14:tracePt t="8049" x="2643188" y="3990975"/>
          <p14:tracePt t="8067" x="2643188" y="3965575"/>
          <p14:tracePt t="8083" x="2643188" y="3946525"/>
          <p14:tracePt t="8100" x="2643188" y="3929063"/>
          <p14:tracePt t="8116" x="2643188" y="3911600"/>
          <p14:tracePt t="8134" x="2643188" y="3822700"/>
          <p14:tracePt t="8149" x="2643188" y="3741738"/>
          <p14:tracePt t="8166" x="2625725" y="3652838"/>
          <p14:tracePt t="8185" x="2598738" y="3589338"/>
          <p14:tracePt t="8200" x="2562225" y="3544888"/>
          <p14:tracePt t="8200" x="2562225" y="3536950"/>
          <p14:tracePt t="8219" x="2544763" y="3517900"/>
          <p14:tracePt t="8233" x="2509838" y="3500438"/>
          <p14:tracePt t="8250" x="2482850" y="3455988"/>
          <p14:tracePt t="8267" x="2446338" y="3419475"/>
          <p14:tracePt t="8283" x="2428875" y="3402013"/>
          <p14:tracePt t="8300" x="2428875" y="3394075"/>
          <p14:tracePt t="8316" x="2428875" y="3375025"/>
          <p14:tracePt t="8335" x="2411413" y="3375025"/>
          <p14:tracePt t="8350" x="2393950" y="3357563"/>
          <p14:tracePt t="8366" x="2366963" y="3322638"/>
          <p14:tracePt t="8384" x="2347913" y="3303588"/>
          <p14:tracePt t="8400" x="2322513" y="3268663"/>
          <p14:tracePt t="8400" x="2312988" y="3259138"/>
          <p14:tracePt t="8417" x="2268538" y="3241675"/>
          <p14:tracePt t="8434" x="2232025" y="3224213"/>
          <p14:tracePt t="8449" x="2197100" y="3205163"/>
          <p14:tracePt t="8449" x="2187575" y="3205163"/>
          <p14:tracePt t="8469" x="2116138" y="3179763"/>
          <p14:tracePt t="8484" x="2054225" y="3170238"/>
          <p14:tracePt t="8501" x="1990725" y="3170238"/>
          <p14:tracePt t="8516" x="1901825" y="3179763"/>
          <p14:tracePt t="8535" x="1822450" y="3251200"/>
          <p14:tracePt t="8549" x="1785938" y="3313113"/>
          <p14:tracePt t="8567" x="1741488" y="3367088"/>
          <p14:tracePt t="8584" x="1741488" y="3384550"/>
          <p14:tracePt t="8600" x="1741488" y="3402013"/>
          <p14:tracePt t="8617" x="1741488" y="3419475"/>
          <p14:tracePt t="8634" x="1741488" y="3438525"/>
          <p14:tracePt t="8650" x="1741488" y="3455988"/>
          <p14:tracePt t="8685" x="1741488" y="3465513"/>
          <p14:tracePt t="8711" x="1741488" y="3482975"/>
          <p14:tracePt t="8746" x="1741488" y="3500438"/>
          <p14:tracePt t="8756" x="1741488" y="3517900"/>
          <p14:tracePt t="8759" x="1768475" y="3544888"/>
          <p14:tracePt t="8772" x="1803400" y="3598863"/>
          <p14:tracePt t="8772" x="1812925" y="3598863"/>
          <p14:tracePt t="8785" x="1874838" y="3660775"/>
          <p14:tracePt t="8801" x="1965325" y="3732213"/>
          <p14:tracePt t="8817" x="2044700" y="3776663"/>
          <p14:tracePt t="8833" x="2125663" y="3822700"/>
          <p14:tracePt t="8851" x="2170113" y="3822700"/>
          <p14:tracePt t="8867" x="2224088" y="3822700"/>
          <p14:tracePt t="8883" x="2276475" y="3822700"/>
          <p14:tracePt t="8901" x="2322513" y="3822700"/>
          <p14:tracePt t="8916" x="2374900" y="3822700"/>
          <p14:tracePt t="8934" x="2411413" y="3822700"/>
          <p14:tracePt t="8952" x="2446338" y="3822700"/>
          <p14:tracePt t="8966" x="2465388" y="3822700"/>
          <p14:tracePt t="8984" x="2500313" y="3822700"/>
          <p14:tracePt t="9000" x="2544763" y="3822700"/>
          <p14:tracePt t="9016" x="2581275" y="3822700"/>
          <p14:tracePt t="9033" x="2608263" y="3803650"/>
          <p14:tracePt t="9051" x="2625725" y="3786188"/>
          <p14:tracePt t="9066" x="2652713" y="3741738"/>
          <p14:tracePt t="9083" x="2679700" y="3714750"/>
          <p14:tracePt t="9100" x="2697163" y="3670300"/>
          <p14:tracePt t="9117" x="2714625" y="3608388"/>
          <p14:tracePt t="9134" x="2714625" y="3544888"/>
          <p14:tracePt t="9151" x="2714625" y="3500438"/>
          <p14:tracePt t="9168" x="2714625" y="3438525"/>
          <p14:tracePt t="9184" x="2714625" y="3384550"/>
          <p14:tracePt t="9201" x="2714625" y="3340100"/>
          <p14:tracePt t="9217" x="2714625" y="3286125"/>
          <p14:tracePt t="9217" x="2705100" y="3276600"/>
          <p14:tracePt t="9235" x="2705100" y="3259138"/>
          <p14:tracePt t="9250" x="2705100" y="3241675"/>
          <p14:tracePt t="9267" x="2705100" y="3224213"/>
          <p14:tracePt t="9283" x="2705100" y="3205163"/>
          <p14:tracePt t="9319" x="2705100" y="3197225"/>
          <p14:tracePt t="9321" x="2687638" y="3197225"/>
          <p14:tracePt t="9333" x="2660650" y="3170238"/>
          <p14:tracePt t="9333" x="2652713" y="3160713"/>
          <p14:tracePt t="9352" x="2633663" y="3143250"/>
          <p14:tracePt t="9367" x="2608263" y="3108325"/>
          <p14:tracePt t="9383" x="2554288" y="3062288"/>
          <p14:tracePt t="9401" x="2517775" y="3044825"/>
          <p14:tracePt t="9417" x="2482850" y="3036888"/>
          <p14:tracePt t="9435" x="2455863" y="3009900"/>
          <p14:tracePt t="9450" x="2411413" y="3000375"/>
          <p14:tracePt t="9467" x="2374900" y="2982913"/>
          <p14:tracePt t="9484" x="2330450" y="2955925"/>
          <p14:tracePt t="9500" x="2259013" y="2919413"/>
          <p14:tracePt t="9518" x="2224088" y="2901950"/>
          <p14:tracePt t="9534" x="2197100" y="2894013"/>
          <p14:tracePt t="9550" x="2143125" y="2884488"/>
          <p14:tracePt t="9567" x="2108200" y="2867025"/>
          <p14:tracePt t="9583" x="2081213" y="2867025"/>
          <p14:tracePt t="9601" x="2027238" y="2867025"/>
          <p14:tracePt t="9601" x="2017713" y="2867025"/>
          <p14:tracePt t="9617" x="1982788" y="2867025"/>
          <p14:tracePt t="9635" x="1946275" y="2867025"/>
          <p14:tracePt t="9650" x="1919288" y="2867025"/>
          <p14:tracePt t="9667" x="1884363" y="2867025"/>
          <p14:tracePt t="9684" x="1866900" y="2867025"/>
          <p14:tracePt t="9700" x="1830388" y="2867025"/>
          <p14:tracePt t="9717" x="1776413" y="2874963"/>
          <p14:tracePt t="9733" x="1751013" y="2874963"/>
          <p14:tracePt t="9749" x="1697038" y="2894013"/>
          <p14:tracePt t="9768" x="1643063" y="2928938"/>
          <p14:tracePt t="9783" x="1589088" y="2946400"/>
          <p14:tracePt t="9801" x="1544638" y="2982913"/>
          <p14:tracePt t="9819" x="1509713" y="3009900"/>
          <p14:tracePt t="9834" x="1482725" y="3044825"/>
          <p14:tracePt t="9850" x="1428750" y="3089275"/>
          <p14:tracePt t="9867" x="1393825" y="3143250"/>
          <p14:tracePt t="9884" x="1366838" y="3187700"/>
          <p14:tracePt t="9900" x="1366838" y="3224213"/>
          <p14:tracePt t="9918" x="1347788" y="3251200"/>
          <p14:tracePt t="9933" x="1347788" y="3286125"/>
          <p14:tracePt t="9950" x="1347788" y="3322638"/>
          <p14:tracePt t="9968" x="1347788" y="3367088"/>
          <p14:tracePt t="9983" x="1357313" y="3402013"/>
          <p14:tracePt t="9983" x="1357313" y="3411538"/>
          <p14:tracePt t="10002" x="1384300" y="3455988"/>
          <p14:tracePt t="10002" x="1411288" y="3490913"/>
          <p14:tracePt t="10020" x="1473200" y="3517900"/>
          <p14:tracePt t="10035" x="1527175" y="3554413"/>
          <p14:tracePt t="10035" x="1536700" y="3554413"/>
          <p14:tracePt t="10035" x="1544638" y="3554413"/>
          <p14:tracePt t="10053" x="1598613" y="3598863"/>
          <p14:tracePt t="10069" x="1670050" y="3598863"/>
          <p14:tracePt t="10084" x="1751013" y="3652838"/>
          <p14:tracePt t="10101" x="1830388" y="3670300"/>
          <p14:tracePt t="10101" x="1839913" y="3670300"/>
          <p14:tracePt t="10119" x="1901825" y="3679825"/>
          <p14:tracePt t="10133" x="1982788" y="3697288"/>
          <p14:tracePt t="10151" x="2054225" y="3705225"/>
          <p14:tracePt t="10167" x="2125663" y="3705225"/>
          <p14:tracePt t="10183" x="2214563" y="3724275"/>
          <p14:tracePt t="10200" x="2295525" y="3724275"/>
          <p14:tracePt t="10217" x="2374900" y="3724275"/>
          <p14:tracePt t="10233" x="2438400" y="3724275"/>
          <p14:tracePt t="10250" x="2500313" y="3724275"/>
          <p14:tracePt t="10267" x="2554288" y="3724275"/>
          <p14:tracePt t="10283" x="2571750" y="3724275"/>
          <p14:tracePt t="10320" x="2581275" y="3724275"/>
          <p14:tracePt t="10416" x="2598738" y="3724275"/>
          <p14:tracePt t="10420" x="2616200" y="3705225"/>
          <p14:tracePt t="10422" x="2625725" y="3687763"/>
          <p14:tracePt t="10433" x="2633663" y="3670300"/>
          <p14:tracePt t="10450" x="2652713" y="3643313"/>
          <p14:tracePt t="10468" x="2660650" y="3598863"/>
          <p14:tracePt t="10485" x="2660650" y="3544888"/>
          <p14:tracePt t="10500" x="2679700" y="3490913"/>
          <p14:tracePt t="10517" x="2679700" y="3473450"/>
          <p14:tracePt t="10534" x="2679700" y="3455988"/>
          <p14:tracePt t="10550" x="2679700" y="3419475"/>
          <p14:tracePt t="10568" x="2652713" y="3394075"/>
          <p14:tracePt t="10584" x="2633663" y="3375025"/>
          <p14:tracePt t="10601" x="2598738" y="3340100"/>
          <p14:tracePt t="10617" x="2544763" y="3313113"/>
          <p14:tracePt t="10636" x="2500313" y="3259138"/>
          <p14:tracePt t="10651" x="2411413" y="3214688"/>
          <p14:tracePt t="10668" x="2322513" y="3179763"/>
          <p14:tracePt t="10684" x="2214563" y="3116263"/>
          <p14:tracePt t="10701" x="2116138" y="3098800"/>
          <p14:tracePt t="10718" x="2027238" y="3081338"/>
          <p14:tracePt t="10735" x="1911350" y="3081338"/>
          <p14:tracePt t="10751" x="1812925" y="3081338"/>
          <p14:tracePt t="10751" x="1803400" y="3081338"/>
          <p14:tracePt t="10769" x="1704975" y="3081338"/>
          <p14:tracePt t="10785" x="1633538" y="3081338"/>
          <p14:tracePt t="10801" x="1581150" y="3116263"/>
          <p14:tracePt t="10818" x="1536700" y="3133725"/>
          <p14:tracePt t="10834" x="1490663" y="3160713"/>
          <p14:tracePt t="10852" x="1446213" y="3205163"/>
          <p14:tracePt t="10868" x="1438275" y="3241675"/>
          <p14:tracePt t="10884" x="1411288" y="3303588"/>
          <p14:tracePt t="10901" x="1393825" y="3375025"/>
          <p14:tracePt t="10918" x="1374775" y="3438525"/>
          <p14:tracePt t="10935" x="1374775" y="3482975"/>
          <p14:tracePt t="10952" x="1374775" y="3509963"/>
          <p14:tracePt t="10968" x="1374775" y="3571875"/>
          <p14:tracePt t="10985" x="1374775" y="3625850"/>
          <p14:tracePt t="11001" x="1384300" y="3679825"/>
          <p14:tracePt t="11018" x="1384300" y="3724275"/>
          <p14:tracePt t="11035" x="1419225" y="3768725"/>
          <p14:tracePt t="11052" x="1419225" y="3786188"/>
          <p14:tracePt t="11068" x="1419225" y="3803650"/>
          <p14:tracePt t="11156" x="1455738" y="3813175"/>
          <p14:tracePt t="11158" x="1482725" y="3830638"/>
          <p14:tracePt t="11161" x="1509713" y="3830638"/>
          <p14:tracePt t="11168" x="1571625" y="3830638"/>
          <p14:tracePt t="11185" x="1652588" y="3830638"/>
          <p14:tracePt t="11202" x="1724025" y="3830638"/>
          <p14:tracePt t="11218" x="1795463" y="3830638"/>
          <p14:tracePt t="11234" x="1874838" y="3830638"/>
          <p14:tracePt t="11251" x="1946275" y="3830638"/>
          <p14:tracePt t="11268" x="1982788" y="3803650"/>
          <p14:tracePt t="11284" x="2044700" y="3803650"/>
          <p14:tracePt t="11302" x="2098675" y="3776663"/>
          <p14:tracePt t="11318" x="2143125" y="3751263"/>
          <p14:tracePt t="11337" x="2205038" y="3697288"/>
          <p14:tracePt t="11352" x="2224088" y="3670300"/>
          <p14:tracePt t="11368" x="2224088" y="3652838"/>
          <p14:tracePt t="11385" x="2224088" y="3608388"/>
          <p14:tracePt t="11402" x="2224088" y="3589338"/>
          <p14:tracePt t="11456" x="2224088" y="3581400"/>
          <p14:tracePt t="11456" x="2224088" y="3571875"/>
          <p14:tracePt t="11460" x="2224088" y="3562350"/>
          <p14:tracePt t="11461" x="2224088" y="3536950"/>
          <p14:tracePt t="11467" x="2197100" y="3509963"/>
          <p14:tracePt t="11484" x="2143125" y="3455988"/>
          <p14:tracePt t="11484" x="2143125" y="3446463"/>
          <p14:tracePt t="11502" x="2098675" y="3411538"/>
          <p14:tracePt t="11518" x="2009775" y="3348038"/>
          <p14:tracePt t="11534" x="1911350" y="3303588"/>
          <p14:tracePt t="11534" x="1901825" y="3295650"/>
          <p14:tracePt t="11552" x="1822450" y="3241675"/>
          <p14:tracePt t="11567" x="1741488" y="3205163"/>
          <p14:tracePt t="11584" x="1670050" y="3170238"/>
          <p14:tracePt t="11601" x="1589088" y="3152775"/>
          <p14:tracePt t="11617" x="1536700" y="3152775"/>
          <p14:tracePt t="11636" x="1473200" y="3116263"/>
          <p14:tracePt t="11651" x="1438275" y="3098800"/>
          <p14:tracePt t="11668" x="1384300" y="3098800"/>
          <p14:tracePt t="11684" x="1322388" y="3098800"/>
          <p14:tracePt t="11701" x="1241425" y="3116263"/>
          <p14:tracePt t="11717" x="1187450" y="3160713"/>
          <p14:tracePt t="11734" x="1143000" y="3205163"/>
          <p14:tracePt t="11751" x="1089025" y="3259138"/>
          <p14:tracePt t="11768" x="1036638" y="3340100"/>
          <p14:tracePt t="11784" x="990600" y="3411538"/>
          <p14:tracePt t="11800" x="955675" y="3465513"/>
          <p14:tracePt t="11817" x="946150" y="3544888"/>
          <p14:tracePt t="11834" x="919163" y="3616325"/>
          <p14:tracePt t="11850" x="919163" y="3687763"/>
          <p14:tracePt t="11868" x="919163" y="3768725"/>
          <p14:tracePt t="11884" x="919163" y="3803650"/>
          <p14:tracePt t="11901" x="965200" y="3857625"/>
          <p14:tracePt t="11918" x="1054100" y="3884613"/>
          <p14:tracePt t="11934" x="1169988" y="3946525"/>
          <p14:tracePt t="11951" x="1295400" y="4000500"/>
          <p14:tracePt t="11968" x="1411288" y="4037013"/>
          <p14:tracePt t="11984" x="1517650" y="4081463"/>
          <p14:tracePt t="12001" x="1616075" y="4089400"/>
          <p14:tracePt t="12018" x="1704975" y="4089400"/>
          <p14:tracePt t="12034" x="1776413" y="4108450"/>
          <p14:tracePt t="12050" x="1839913" y="4116388"/>
          <p14:tracePt t="12068" x="1901825" y="4116388"/>
          <p14:tracePt t="12084" x="1990725" y="4116388"/>
          <p14:tracePt t="12101" x="2062163" y="4116388"/>
          <p14:tracePt t="12101" x="2071688" y="4116388"/>
          <p14:tracePt t="12118" x="2160588" y="4098925"/>
          <p14:tracePt t="12134" x="2232025" y="4081463"/>
          <p14:tracePt t="12152" x="2312988" y="4054475"/>
          <p14:tracePt t="12168" x="2374900" y="4010025"/>
          <p14:tracePt t="12184" x="2455863" y="3965575"/>
          <p14:tracePt t="12201" x="2509838" y="3929063"/>
          <p14:tracePt t="12218" x="2562225" y="3867150"/>
          <p14:tracePt t="12235" x="2589213" y="3813175"/>
          <p14:tracePt t="12251" x="2589213" y="3759200"/>
          <p14:tracePt t="12267" x="2589213" y="3714750"/>
          <p14:tracePt t="12284" x="2589213" y="3670300"/>
          <p14:tracePt t="12301" x="2589213" y="3608388"/>
          <p14:tracePt t="12318" x="2581275" y="3562350"/>
          <p14:tracePt t="12334" x="2562225" y="3509963"/>
          <p14:tracePt t="12351" x="2527300" y="3473450"/>
          <p14:tracePt t="12368" x="2490788" y="3438525"/>
          <p14:tracePt t="12385" x="2465388" y="3411538"/>
          <p14:tracePt t="12401" x="2357438" y="3357563"/>
          <p14:tracePt t="12418" x="2232025" y="3303588"/>
          <p14:tracePt t="12434" x="2170113" y="3295650"/>
          <p14:tracePt t="12451" x="2116138" y="3276600"/>
          <p14:tracePt t="12468" x="2071688" y="3276600"/>
          <p14:tracePt t="12485" x="2044700" y="3276600"/>
          <p14:tracePt t="12501" x="2000250" y="3286125"/>
          <p14:tracePt t="12518" x="1965325" y="3330575"/>
          <p14:tracePt t="12534" x="1938338" y="3402013"/>
          <p14:tracePt t="12551" x="1938338" y="3473450"/>
          <p14:tracePt t="12568" x="1938338" y="3509963"/>
          <p14:tracePt t="12585" x="1955800" y="3554413"/>
          <p14:tracePt t="12601" x="2017713" y="3598863"/>
          <p14:tracePt t="12618" x="2062163" y="3616325"/>
          <p14:tracePt t="12618" x="2071688" y="3616325"/>
          <p14:tracePt t="12636" x="2143125" y="3633788"/>
          <p14:tracePt t="12651" x="2205038" y="3633788"/>
          <p14:tracePt t="12668" x="2295525" y="3633788"/>
          <p14:tracePt t="12668" x="2303463" y="3633788"/>
          <p14:tracePt t="12685" x="2384425" y="3633788"/>
          <p14:tracePt t="12701" x="2465388" y="3633788"/>
          <p14:tracePt t="12718" x="2536825" y="3633788"/>
          <p14:tracePt t="12735" x="2581275" y="3625850"/>
          <p14:tracePt t="12751" x="2625725" y="3616325"/>
          <p14:tracePt t="12794" x="2633663" y="3616325"/>
          <p14:tracePt t="12796" x="2643188" y="3616325"/>
          <p14:tracePt t="14718" x="0" y="0"/>
        </p14:tracePtLst>
        <p14:tracePtLst>
          <p14:tracePt t="109265" x="6108700" y="1231900"/>
          <p14:tracePt t="109536" x="6089650" y="1231900"/>
          <p14:tracePt t="109539" x="6072188" y="1231900"/>
          <p14:tracePt t="109542" x="6062663" y="1231900"/>
          <p14:tracePt t="109548" x="6000750" y="1231900"/>
          <p14:tracePt t="109548" x="5983288" y="1231900"/>
          <p14:tracePt t="109564" x="5929313" y="1258888"/>
          <p14:tracePt t="109580" x="5875338" y="1285875"/>
          <p14:tracePt t="109580" x="5867400" y="1295400"/>
          <p14:tracePt t="109597" x="5840413" y="1295400"/>
          <p14:tracePt t="109614" x="5822950" y="1295400"/>
          <p14:tracePt t="109676" x="5813425" y="1295400"/>
          <p14:tracePt t="109679" x="5803900" y="1295400"/>
          <p14:tracePt t="109684" x="5786438" y="1295400"/>
          <p14:tracePt t="109686" x="5776913" y="1295400"/>
          <p14:tracePt t="109700" x="5732463" y="1295400"/>
          <p14:tracePt t="109700" x="5724525" y="1295400"/>
          <p14:tracePt t="109713" x="5705475" y="1295400"/>
          <p14:tracePt t="109730" x="5670550" y="1295400"/>
          <p14:tracePt t="109746" x="5653088" y="1295400"/>
          <p14:tracePt t="109763" x="5616575" y="1285875"/>
          <p14:tracePt t="109780" x="5589588" y="1268413"/>
          <p14:tracePt t="109797" x="5527675" y="1268413"/>
          <p14:tracePt t="109814" x="5491163" y="1250950"/>
          <p14:tracePt t="109830" x="5438775" y="1250950"/>
          <p14:tracePt t="109849" x="5384800" y="1241425"/>
          <p14:tracePt t="109864" x="5322888" y="1231900"/>
          <p14:tracePt t="109881" x="5276850" y="1231900"/>
          <p14:tracePt t="109896" x="5205413" y="1214438"/>
          <p14:tracePt t="109913" x="5160963" y="1204913"/>
          <p14:tracePt t="109930" x="5116513" y="1204913"/>
          <p14:tracePt t="109984" x="5099050" y="1204913"/>
          <p14:tracePt t="109987" x="5081588" y="1204913"/>
          <p14:tracePt t="109990" x="5054600" y="1204913"/>
          <p14:tracePt t="109997" x="5018088" y="1204913"/>
          <p14:tracePt t="110013" x="4965700" y="1204913"/>
          <p14:tracePt t="110030" x="4946650" y="1204913"/>
          <p14:tracePt t="110283" x="4956175" y="1204913"/>
          <p14:tracePt t="110302" x="4973638" y="1204913"/>
          <p14:tracePt t="110311" x="4973638" y="1223963"/>
          <p14:tracePt t="110314" x="4991100" y="1231900"/>
          <p14:tracePt t="110319" x="5018088" y="1285875"/>
          <p14:tracePt t="110331" x="5045075" y="1374775"/>
          <p14:tracePt t="110347" x="5072063" y="1446213"/>
          <p14:tracePt t="110347" x="5072063" y="1455738"/>
          <p14:tracePt t="110364" x="5108575" y="1544638"/>
          <p14:tracePt t="110381" x="5108575" y="1589088"/>
          <p14:tracePt t="110397" x="5133975" y="1643063"/>
          <p14:tracePt t="110494" x="5153025" y="1643063"/>
          <p14:tracePt t="110507" x="5170488" y="1643063"/>
          <p14:tracePt t="110515" x="5187950" y="1643063"/>
          <p14:tracePt t="110517" x="5232400" y="1660525"/>
          <p14:tracePt t="110532" x="5286375" y="1660525"/>
          <p14:tracePt t="110547" x="5295900" y="1660525"/>
          <p14:tracePt t="110564" x="5330825" y="1652588"/>
          <p14:tracePt t="110581" x="5367338" y="1633538"/>
          <p14:tracePt t="110597" x="5375275" y="1616075"/>
          <p14:tracePt t="110615" x="5375275" y="1608138"/>
          <p14:tracePt t="110631" x="5402263" y="1571625"/>
          <p14:tracePt t="110648" x="5411788" y="1554163"/>
          <p14:tracePt t="110663" x="5429250" y="1517650"/>
          <p14:tracePt t="110680" x="5465763" y="1490663"/>
          <p14:tracePt t="110697" x="5473700" y="1438275"/>
          <p14:tracePt t="110714" x="5500688" y="1374775"/>
          <p14:tracePt t="110731" x="5510213" y="1312863"/>
          <p14:tracePt t="110748" x="5527675" y="1231900"/>
          <p14:tracePt t="110834" x="5527675" y="1223963"/>
          <p14:tracePt t="110836" x="5500688" y="1223963"/>
          <p14:tracePt t="110838" x="5465763" y="1204913"/>
          <p14:tracePt t="110846" x="5313363" y="1133475"/>
          <p14:tracePt t="110864" x="5241925" y="1098550"/>
          <p14:tracePt t="110880" x="5187950" y="1062038"/>
          <p14:tracePt t="110899" x="5133975" y="1062038"/>
          <p14:tracePt t="110933" x="5116513" y="1062038"/>
          <p14:tracePt t="110935" x="5081588" y="1062038"/>
          <p14:tracePt t="110947" x="5054600" y="1062038"/>
          <p14:tracePt t="110964" x="5018088" y="1044575"/>
          <p14:tracePt t="110981" x="4991100" y="1044575"/>
          <p14:tracePt t="110997" x="4965700" y="1044575"/>
          <p14:tracePt t="111014" x="4938713" y="1044575"/>
          <p14:tracePt t="111130" x="4938713" y="1062038"/>
          <p14:tracePt t="111132" x="4938713" y="1081088"/>
          <p14:tracePt t="111136" x="4938713" y="1133475"/>
          <p14:tracePt t="111147" x="4938713" y="1187450"/>
          <p14:tracePt t="111164" x="4938713" y="1268413"/>
          <p14:tracePt t="111182" x="4938713" y="1312863"/>
          <p14:tracePt t="111198" x="4946650" y="1347788"/>
          <p14:tracePt t="111215" x="4946650" y="1366838"/>
          <p14:tracePt t="111231" x="4946650" y="1384300"/>
          <p14:tracePt t="111247" x="4946650" y="1401763"/>
          <p14:tracePt t="111265" x="5010150" y="1446213"/>
          <p14:tracePt t="111280" x="5089525" y="1500188"/>
          <p14:tracePt t="111298" x="5133975" y="1527175"/>
          <p14:tracePt t="111314" x="5197475" y="1544638"/>
          <p14:tracePt t="111330" x="5251450" y="1581150"/>
          <p14:tracePt t="111348" x="5313363" y="1581150"/>
          <p14:tracePt t="111364" x="5348288" y="1589088"/>
          <p14:tracePt t="111364" x="5357813" y="1589088"/>
          <p14:tracePt t="111382" x="5411788" y="1589088"/>
          <p14:tracePt t="111398" x="5456238" y="1554163"/>
          <p14:tracePt t="111414" x="5527675" y="1509713"/>
          <p14:tracePt t="111431" x="5581650" y="1482725"/>
          <p14:tracePt t="111465" x="5581650" y="1473200"/>
          <p14:tracePt t="111467" x="5599113" y="1428750"/>
          <p14:tracePt t="111481" x="5616575" y="1419225"/>
          <p14:tracePt t="112079" x="5599113" y="1401763"/>
          <p14:tracePt t="112081" x="5572125" y="1384300"/>
          <p14:tracePt t="112088" x="5562600" y="1384300"/>
          <p14:tracePt t="112101" x="5527675" y="1366838"/>
          <p14:tracePt t="112114" x="5510213" y="1366838"/>
          <p14:tracePt t="112131" x="5446713" y="1366838"/>
          <p14:tracePt t="112177" x="5438775" y="1366838"/>
          <p14:tracePt t="112193" x="5419725" y="1366838"/>
          <p14:tracePt t="112197" x="5402263" y="1366838"/>
          <p14:tracePt t="112224" x="5394325" y="1366838"/>
          <p14:tracePt t="112226" x="5384800" y="1366838"/>
          <p14:tracePt t="112562" x="0" y="0"/>
        </p14:tracePtLst>
        <p14:tracePtLst>
          <p14:tracePt t="123780" x="5902325" y="0"/>
          <p14:tracePt t="123994" x="5919788" y="0"/>
          <p14:tracePt t="123998" x="5938838" y="0"/>
          <p14:tracePt t="124002" x="5965825" y="0"/>
          <p14:tracePt t="124008" x="5983288" y="0"/>
          <p14:tracePt t="124019" x="6000750" y="0"/>
          <p14:tracePt t="124097" x="6000750" y="9525"/>
          <p14:tracePt t="124099" x="5991225" y="9525"/>
          <p14:tracePt t="124102" x="5983288" y="36513"/>
          <p14:tracePt t="124103" x="5911850" y="152400"/>
          <p14:tracePt t="124103" x="5894388" y="179388"/>
          <p14:tracePt t="124119" x="5795963" y="347663"/>
          <p14:tracePt t="124136" x="5715000" y="527050"/>
          <p14:tracePt t="124153" x="5653088" y="714375"/>
          <p14:tracePt t="124153" x="5643563" y="723900"/>
          <p14:tracePt t="124169" x="5616575" y="803275"/>
          <p14:tracePt t="124186" x="5599113" y="839788"/>
          <p14:tracePt t="124203" x="5599113" y="874713"/>
          <p14:tracePt t="124278" x="5589588" y="884238"/>
          <p14:tracePt t="124280" x="5581650" y="884238"/>
          <p14:tracePt t="124282" x="5562600" y="919163"/>
          <p14:tracePt t="124286" x="5510213" y="982663"/>
          <p14:tracePt t="124303" x="5429250" y="1081088"/>
          <p14:tracePt t="124320" x="5357813" y="1204913"/>
          <p14:tracePt t="124335" x="5313363" y="1339850"/>
          <p14:tracePt t="124352" x="5286375" y="1446213"/>
          <p14:tracePt t="124370" x="5286375" y="1509713"/>
          <p14:tracePt t="124370" x="5286375" y="1517650"/>
          <p14:tracePt t="124386" x="5268913" y="1536700"/>
          <p14:tracePt t="124402" x="5268913" y="1544638"/>
          <p14:tracePt t="124419" x="5268913" y="1562100"/>
          <p14:tracePt t="124477" x="5268913" y="1589088"/>
          <p14:tracePt t="124480" x="5268913" y="1616075"/>
          <p14:tracePt t="124482" x="5268913" y="1652588"/>
          <p14:tracePt t="124489" x="5268913" y="1785938"/>
          <p14:tracePt t="124505" x="5268913" y="1919288"/>
          <p14:tracePt t="124505" x="5268913" y="1928813"/>
          <p14:tracePt t="124521" x="5286375" y="2054225"/>
          <p14:tracePt t="124536" x="5322888" y="2125663"/>
          <p14:tracePt t="124553" x="5340350" y="2160588"/>
          <p14:tracePt t="124609" x="5348288" y="2160588"/>
          <p14:tracePt t="124610" x="5367338" y="2160588"/>
          <p14:tracePt t="124612" x="5375275" y="2152650"/>
          <p14:tracePt t="124620" x="5465763" y="2098675"/>
          <p14:tracePt t="124620" x="5473700" y="2098675"/>
          <p14:tracePt t="124638" x="5527675" y="2071688"/>
          <p14:tracePt t="124653" x="5616575" y="2009775"/>
          <p14:tracePt t="124671" x="5697538" y="1973263"/>
          <p14:tracePt t="124687" x="5759450" y="1919288"/>
          <p14:tracePt t="124704" x="5848350" y="1847850"/>
          <p14:tracePt t="124721" x="5946775" y="1795463"/>
          <p14:tracePt t="124736" x="6010275" y="1795463"/>
          <p14:tracePt t="124736" x="6018213" y="1795463"/>
          <p14:tracePt t="124754" x="6081713" y="1803400"/>
          <p14:tracePt t="124771" x="6161088" y="1803400"/>
          <p14:tracePt t="124788" x="6188075" y="1822450"/>
          <p14:tracePt t="124805" x="6232525" y="1822450"/>
          <p14:tracePt t="124820" x="6269038" y="1822450"/>
          <p14:tracePt t="124837" x="6313488" y="1822450"/>
          <p14:tracePt t="124853" x="6330950" y="1812925"/>
          <p14:tracePt t="125010" x="6323013" y="1812925"/>
          <p14:tracePt t="125027" x="6296025" y="1822450"/>
          <p14:tracePt t="125036" x="6251575" y="1857375"/>
          <p14:tracePt t="125038" x="6205538" y="1893888"/>
          <p14:tracePt t="125053" x="6116638" y="1982788"/>
          <p14:tracePt t="125070" x="6037263" y="2044700"/>
          <p14:tracePt t="125087" x="5973763" y="2116138"/>
          <p14:tracePt t="125103" x="5894388" y="2179638"/>
          <p14:tracePt t="125121" x="5830888" y="2214563"/>
          <p14:tracePt t="125137" x="5813425" y="2214563"/>
          <p14:tracePt t="125153" x="5803900" y="2232025"/>
          <p14:tracePt t="125170" x="5751513" y="2232025"/>
          <p14:tracePt t="125187" x="5724525" y="2232025"/>
          <p14:tracePt t="125205" x="5705475" y="2232025"/>
          <p14:tracePt t="125220" x="5661025" y="2232025"/>
          <p14:tracePt t="125237" x="5608638" y="2232025"/>
          <p14:tracePt t="125254" x="5581650" y="2232025"/>
          <p14:tracePt t="125270" x="5537200" y="2232025"/>
          <p14:tracePt t="125289" x="5500688" y="2232025"/>
          <p14:tracePt t="125303" x="5483225" y="2232025"/>
          <p14:tracePt t="125321" x="5465763" y="2251075"/>
          <p14:tracePt t="125337" x="5446713" y="2251075"/>
          <p14:tracePt t="125354" x="5446713" y="2259013"/>
          <p14:tracePt t="125371" x="5438775" y="2259013"/>
          <p14:tracePt t="125555" x="5456238" y="2259013"/>
          <p14:tracePt t="125557" x="5473700" y="2259013"/>
          <p14:tracePt t="125559" x="5500688" y="2276475"/>
          <p14:tracePt t="125559" x="5510213" y="2286000"/>
          <p14:tracePt t="125572" x="5572125" y="2312988"/>
          <p14:tracePt t="125588" x="5626100" y="2312988"/>
          <p14:tracePt t="125605" x="5680075" y="2312988"/>
          <p14:tracePt t="125620" x="5759450" y="2312988"/>
          <p14:tracePt t="125637" x="5813425" y="2312988"/>
          <p14:tracePt t="125637" x="5830888" y="2312988"/>
          <p14:tracePt t="125670" x="5894388" y="2312988"/>
          <p14:tracePt t="125672" x="5965825" y="2312988"/>
          <p14:tracePt t="125688" x="6018213" y="2312988"/>
          <p14:tracePt t="125704" x="6099175" y="2312988"/>
          <p14:tracePt t="125720" x="6170613" y="2322513"/>
          <p14:tracePt t="125738" x="6259513" y="2339975"/>
          <p14:tracePt t="125754" x="6303963" y="2357438"/>
          <p14:tracePt t="125771" x="6348413" y="2357438"/>
          <p14:tracePt t="125788" x="6402388" y="2357438"/>
          <p14:tracePt t="125804" x="6402388" y="2366963"/>
          <p14:tracePt t="125821" x="6429375" y="2366963"/>
          <p14:tracePt t="125837" x="6465888" y="2366963"/>
          <p14:tracePt t="125855" x="6483350" y="2366963"/>
          <p14:tracePt t="125889" x="6491288" y="2366963"/>
          <p14:tracePt t="125905" x="6510338" y="2366963"/>
          <p14:tracePt t="125939" x="6527800" y="2366963"/>
          <p14:tracePt t="125963" x="6545263" y="2366963"/>
          <p14:tracePt t="125982" x="6562725" y="2366963"/>
          <p14:tracePt t="126011" x="6572250" y="2357438"/>
          <p14:tracePt t="126012" x="6589713" y="2357438"/>
          <p14:tracePt t="126021" x="6589713" y="2347913"/>
          <p14:tracePt t="126038" x="6599238" y="2347913"/>
          <p14:tracePt t="126055" x="6608763" y="2347913"/>
          <p14:tracePt t="126103" x="6616700" y="2322513"/>
          <p14:tracePt t="126104" x="6616700" y="2303463"/>
          <p14:tracePt t="126118" x="6643688" y="2276475"/>
          <p14:tracePt t="126137" x="6670675" y="2259013"/>
          <p14:tracePt t="126155" x="6670675" y="2251075"/>
          <p14:tracePt t="126156" x="6680200" y="2205038"/>
          <p14:tracePt t="126171" x="6705600" y="2160588"/>
          <p14:tracePt t="126188" x="6742113" y="2116138"/>
          <p14:tracePt t="126204" x="6742113" y="2062163"/>
          <p14:tracePt t="126222" x="6742113" y="2036763"/>
          <p14:tracePt t="126238" x="6759575" y="2000250"/>
          <p14:tracePt t="126712" x="6759575" y="2009775"/>
          <p14:tracePt t="126734" x="6759575" y="2017713"/>
          <p14:tracePt t="126736" x="6759575" y="2036763"/>
          <p14:tracePt t="126745" x="6759575" y="2054225"/>
          <p14:tracePt t="126754" x="6759575" y="2089150"/>
          <p14:tracePt t="126770" x="6777038" y="2133600"/>
          <p14:tracePt t="126788" x="6777038" y="2170113"/>
          <p14:tracePt t="126804" x="6777038" y="2214563"/>
          <p14:tracePt t="126820" x="6777038" y="2241550"/>
          <p14:tracePt t="126837" x="6777038" y="2259013"/>
          <p14:tracePt t="127531" x="0" y="0"/>
        </p14:tracePtLst>
        <p14:tracePtLst>
          <p14:tracePt t="138133" x="5884863" y="3268663"/>
          <p14:tracePt t="138392" x="5884863" y="3276600"/>
          <p14:tracePt t="138394" x="5884863" y="3303588"/>
          <p14:tracePt t="138400" x="5884863" y="3357563"/>
          <p14:tracePt t="138409" x="5875338" y="3455988"/>
          <p14:tracePt t="138426" x="5840413" y="3536950"/>
          <p14:tracePt t="138443" x="5840413" y="3608388"/>
          <p14:tracePt t="138460" x="5840413" y="3660775"/>
          <p14:tracePt t="138477" x="5830888" y="3705225"/>
          <p14:tracePt t="138494" x="5822950" y="3741738"/>
          <p14:tracePt t="138510" x="5822950" y="3768725"/>
          <p14:tracePt t="138526" x="5822950" y="3822700"/>
          <p14:tracePt t="138543" x="5822950" y="3867150"/>
          <p14:tracePt t="138560" x="5822950" y="3902075"/>
          <p14:tracePt t="138576" x="5830888" y="3973513"/>
          <p14:tracePt t="138594" x="5830888" y="4037013"/>
          <p14:tracePt t="138610" x="5830888" y="4089400"/>
          <p14:tracePt t="138627" x="5830888" y="4152900"/>
          <p14:tracePt t="138644" x="5830888" y="4205288"/>
          <p14:tracePt t="138701" x="5813425" y="4205288"/>
          <p14:tracePt t="138706" x="5795963" y="4205288"/>
          <p14:tracePt t="138707" x="5759450" y="4205288"/>
          <p14:tracePt t="138716" x="5715000" y="4205288"/>
          <p14:tracePt t="138726" x="5626100" y="4170363"/>
          <p14:tracePt t="138743" x="5527675" y="4143375"/>
          <p14:tracePt t="138760" x="5438775" y="4098925"/>
          <p14:tracePt t="138776" x="5375275" y="4098925"/>
          <p14:tracePt t="138793" x="5286375" y="4062413"/>
          <p14:tracePt t="138810" x="5214938" y="4037013"/>
          <p14:tracePt t="138826" x="5180013" y="4000500"/>
          <p14:tracePt t="138899" x="5180013" y="3983038"/>
          <p14:tracePt t="138902" x="5180013" y="3956050"/>
          <p14:tracePt t="138905" x="5205413" y="3929063"/>
          <p14:tracePt t="138911" x="5268913" y="3830638"/>
          <p14:tracePt t="138911" x="5276850" y="3830638"/>
          <p14:tracePt t="138927" x="5295900" y="3751263"/>
          <p14:tracePt t="138944" x="5330825" y="3697288"/>
          <p14:tracePt t="138960" x="5330825" y="3670300"/>
          <p14:tracePt t="139025" x="5322888" y="3679825"/>
          <p14:tracePt t="139027" x="5286375" y="3697288"/>
          <p14:tracePt t="139043" x="5251450" y="3714750"/>
          <p14:tracePt t="139045" x="5180013" y="3751263"/>
          <p14:tracePt t="139060" x="5089525" y="3803650"/>
          <p14:tracePt t="139078" x="4991100" y="3840163"/>
          <p14:tracePt t="139093" x="4911725" y="3902075"/>
          <p14:tracePt t="139111" x="4848225" y="3938588"/>
          <p14:tracePt t="139128" x="4776788" y="3983038"/>
          <p14:tracePt t="139143" x="4741863" y="4017963"/>
          <p14:tracePt t="139161" x="4705350" y="4044950"/>
          <p14:tracePt t="139177" x="4679950" y="4081463"/>
          <p14:tracePt t="139194" x="4679950" y="4098925"/>
          <p14:tracePt t="139210" x="4660900" y="4133850"/>
          <p14:tracePt t="139256" x="4660900" y="4152900"/>
          <p14:tracePt t="139331" x="4670425" y="4152900"/>
          <p14:tracePt t="139333" x="4697413" y="4133850"/>
          <p14:tracePt t="139335" x="4768850" y="4081463"/>
          <p14:tracePt t="139342" x="4884738" y="4081463"/>
          <p14:tracePt t="139360" x="5000625" y="4081463"/>
          <p14:tracePt t="139376" x="5072063" y="4081463"/>
          <p14:tracePt t="139394" x="5143500" y="4081463"/>
          <p14:tracePt t="139411" x="5187950" y="4081463"/>
          <p14:tracePt t="139427" x="5241925" y="4081463"/>
          <p14:tracePt t="139444" x="5276850" y="4081463"/>
          <p14:tracePt t="139461" x="5303838" y="4081463"/>
          <p14:tracePt t="139478" x="5330825" y="4081463"/>
          <p14:tracePt t="139494" x="5367338" y="4081463"/>
          <p14:tracePt t="139511" x="5429250" y="4081463"/>
          <p14:tracePt t="139527" x="5446713" y="4081463"/>
          <p14:tracePt t="139543" x="5491163" y="4081463"/>
          <p14:tracePt t="139561" x="5510213" y="4081463"/>
          <p14:tracePt t="139776" x="5527675" y="4081463"/>
          <p14:tracePt t="139800" x="5537200" y="4081463"/>
          <p14:tracePt t="139819" x="5554663" y="4081463"/>
          <p14:tracePt t="139892" x="5572125" y="4081463"/>
          <p14:tracePt t="139916" x="5581650" y="4081463"/>
          <p14:tracePt t="139917" x="5589588" y="4081463"/>
          <p14:tracePt t="139924" x="5608638" y="4081463"/>
          <p14:tracePt t="139927" x="5634038" y="4081463"/>
          <p14:tracePt t="139943" x="5661025" y="4081463"/>
          <p14:tracePt t="139960" x="5680075" y="4081463"/>
          <p14:tracePt t="139977" x="5697538" y="4081463"/>
          <p14:tracePt t="139993" x="5715000" y="4081463"/>
          <p14:tracePt t="140030" x="5724525" y="4081463"/>
          <p14:tracePt t="140044" x="5732463" y="4081463"/>
          <p14:tracePt t="140100" x="5741988" y="4071938"/>
          <p14:tracePt t="140101" x="5751513" y="4062413"/>
          <p14:tracePt t="140103" x="5776913" y="4037013"/>
          <p14:tracePt t="140112" x="5813425" y="4017963"/>
          <p14:tracePt t="140127" x="5857875" y="4000500"/>
          <p14:tracePt t="140143" x="5902325" y="3983038"/>
          <p14:tracePt t="140160" x="5938838" y="3965575"/>
          <p14:tracePt t="140177" x="5991225" y="3965575"/>
          <p14:tracePt t="140194" x="6037263" y="3965575"/>
          <p14:tracePt t="140194" x="6045200" y="3965575"/>
          <p14:tracePt t="140212" x="6089650" y="3965575"/>
          <p14:tracePt t="140227" x="6116638" y="3965575"/>
          <p14:tracePt t="140244" x="6170613" y="3965575"/>
          <p14:tracePt t="140244" x="6180138" y="3965575"/>
          <p14:tracePt t="140261" x="6205538" y="3965575"/>
          <p14:tracePt t="140277" x="6224588" y="3965575"/>
          <p14:tracePt t="140294" x="6259513" y="3965575"/>
          <p14:tracePt t="140311" x="6269038" y="3965575"/>
          <p14:tracePt t="140503" x="6286500" y="3965575"/>
          <p14:tracePt t="140527" x="6303963" y="3965575"/>
          <p14:tracePt t="140539" x="6323013" y="3965575"/>
          <p14:tracePt t="140551" x="6340475" y="3965575"/>
          <p14:tracePt t="140563" x="6348413" y="3965575"/>
          <p14:tracePt t="140575" x="6367463" y="3965575"/>
          <p14:tracePt t="140584" x="6384925" y="3965575"/>
          <p14:tracePt t="140594" x="6411913" y="3965575"/>
          <p14:tracePt t="140610" x="6429375" y="3965575"/>
          <p14:tracePt t="140629" x="6438900" y="3965575"/>
          <p14:tracePt t="140643" x="6446838" y="3965575"/>
          <p14:tracePt t="140661" x="6465888" y="3973513"/>
          <p14:tracePt t="140678" x="6518275" y="4010025"/>
          <p14:tracePt t="140694" x="6562725" y="4071938"/>
          <p14:tracePt t="140711" x="6616700" y="4116388"/>
          <p14:tracePt t="140727" x="6661150" y="4179888"/>
          <p14:tracePt t="140745" x="6697663" y="4205288"/>
          <p14:tracePt t="140761" x="6697663" y="4224338"/>
          <p14:tracePt t="140777" x="6715125" y="4241800"/>
          <p14:tracePt t="141013" x="6705600" y="4241800"/>
          <p14:tracePt t="141022" x="6688138" y="4241800"/>
          <p14:tracePt t="141025" x="6653213" y="4241800"/>
          <p14:tracePt t="141044" x="6616700" y="4241800"/>
          <p14:tracePt t="141045" x="6545263" y="4241800"/>
          <p14:tracePt t="141060" x="6500813" y="4241800"/>
          <p14:tracePt t="141077" x="6465888" y="4241800"/>
          <p14:tracePt t="141139" x="6456363" y="4241800"/>
          <p14:tracePt t="141151" x="6438900" y="4241800"/>
          <p14:tracePt t="141162" x="6429375" y="4241800"/>
          <p14:tracePt t="141163" x="6394450" y="4241800"/>
          <p14:tracePt t="141178" x="6340475" y="4241800"/>
          <p14:tracePt t="141193" x="6313488" y="4241800"/>
          <p14:tracePt t="141210" x="6269038" y="4241800"/>
          <p14:tracePt t="141227" x="6215063" y="4241800"/>
          <p14:tracePt t="141244" x="6180138" y="4241800"/>
          <p14:tracePt t="141260" x="6170613" y="4241800"/>
          <p14:tracePt t="141277" x="6153150" y="4241800"/>
          <p14:tracePt t="141314" x="6143625" y="4241800"/>
          <p14:tracePt t="141326" x="6134100" y="4241800"/>
          <p14:tracePt t="141327" x="6134100" y="4232275"/>
          <p14:tracePt t="141343" x="6134100" y="4205288"/>
          <p14:tracePt t="141360" x="6143625" y="4116388"/>
          <p14:tracePt t="141376" x="6188075" y="4010025"/>
          <p14:tracePt t="141394" x="6215063" y="3938588"/>
          <p14:tracePt t="141410" x="6259513" y="3884613"/>
          <p14:tracePt t="141426" x="6296025" y="3830638"/>
          <p14:tracePt t="141444" x="6313488" y="3795713"/>
          <p14:tracePt t="141460" x="6340475" y="3741738"/>
          <p14:tracePt t="141477" x="6367463" y="3705225"/>
          <p14:tracePt t="141494" x="6384925" y="3660775"/>
          <p14:tracePt t="141512" x="6402388" y="3633788"/>
          <p14:tracePt t="141545" x="6402388" y="3616325"/>
          <p14:tracePt t="141734" x="6429375" y="3616325"/>
          <p14:tracePt t="141736" x="6465888" y="3616325"/>
          <p14:tracePt t="141737" x="6491288" y="3633788"/>
          <p14:tracePt t="141744" x="6589713" y="3652838"/>
          <p14:tracePt t="141761" x="6661150" y="3660775"/>
          <p14:tracePt t="141778" x="6715125" y="3679825"/>
          <p14:tracePt t="141794" x="6759575" y="3679825"/>
          <p14:tracePt t="141811" x="6813550" y="3687763"/>
          <p14:tracePt t="141828" x="6858000" y="3687763"/>
          <p14:tracePt t="141845" x="6884988" y="3687763"/>
          <p14:tracePt t="141862" x="6894513" y="3687763"/>
          <p14:tracePt t="142005" x="6911975" y="3687763"/>
          <p14:tracePt t="142017" x="6919913" y="3687763"/>
          <p14:tracePt t="142030" x="6938963" y="3687763"/>
          <p14:tracePt t="142054" x="6956425" y="3687763"/>
          <p14:tracePt t="142072" x="6973888" y="3687763"/>
          <p14:tracePt t="142781" x="0" y="0"/>
        </p14:tracePtLst>
        <p14:tracePtLst>
          <p14:tracePt t="156361" x="5419725" y="3857625"/>
          <p14:tracePt t="156640" x="5438775" y="3857625"/>
          <p14:tracePt t="156677" x="5446713" y="3857625"/>
          <p14:tracePt t="156692" x="5465763" y="3857625"/>
          <p14:tracePt t="156707" x="5483225" y="3857625"/>
          <p14:tracePt t="156724" x="5500688" y="3857625"/>
          <p14:tracePt t="156740" x="5518150" y="3857625"/>
          <p14:tracePt t="156743" x="5545138" y="3857625"/>
          <p14:tracePt t="156758" x="5572125" y="3857625"/>
          <p14:tracePt t="156768" x="5581650" y="3857625"/>
          <p14:tracePt t="156785" x="5589588" y="3857625"/>
          <p14:tracePt t="156820" x="5608638" y="3857625"/>
          <p14:tracePt t="156822" x="5626100" y="3857625"/>
          <p14:tracePt t="156835" x="5634038" y="3857625"/>
          <p14:tracePt t="156852" x="5661025" y="3857625"/>
          <p14:tracePt t="156868" x="5680075" y="3857625"/>
          <p14:tracePt t="156885" x="5715000" y="3857625"/>
          <p14:tracePt t="156901" x="5741988" y="3857625"/>
          <p14:tracePt t="157052" x="5759450" y="3857625"/>
          <p14:tracePt t="157054" x="5776913" y="3857625"/>
          <p14:tracePt t="157058" x="5795963" y="3857625"/>
          <p14:tracePt t="157068" x="5840413" y="3857625"/>
          <p14:tracePt t="157085" x="5857875" y="3857625"/>
          <p14:tracePt t="157101" x="5894388" y="3857625"/>
          <p14:tracePt t="157119" x="5919788" y="3857625"/>
          <p14:tracePt t="157136" x="5938838" y="3857625"/>
          <p14:tracePt t="157179" x="5946775" y="3857625"/>
          <p14:tracePt t="157203" x="5965825" y="3857625"/>
          <p14:tracePt t="157211" x="5973763" y="3857625"/>
          <p14:tracePt t="157217" x="5983288" y="3857625"/>
          <p14:tracePt t="157236" x="5991225" y="3857625"/>
          <p14:tracePt t="157237" x="6010275" y="3857625"/>
          <p14:tracePt t="157250" x="6037263" y="3857625"/>
          <p14:tracePt t="157267" x="6081713" y="3867150"/>
          <p14:tracePt t="157284" x="6108700" y="3875088"/>
          <p14:tracePt t="157301" x="6143625" y="3894138"/>
          <p14:tracePt t="157317" x="6197600" y="3902075"/>
          <p14:tracePt t="157459" x="6215063" y="3902075"/>
          <p14:tracePt t="157461" x="6224588" y="3902075"/>
          <p14:tracePt t="157463" x="6242050" y="3919538"/>
          <p14:tracePt t="157472" x="6296025" y="3938588"/>
          <p14:tracePt t="157489" x="6323013" y="3956050"/>
          <p14:tracePt t="157502" x="6323013" y="3973513"/>
          <p14:tracePt t="157518" x="6340475" y="3973513"/>
          <p14:tracePt t="157830" x="6367463" y="3973513"/>
          <p14:tracePt t="157832" x="6394450" y="3973513"/>
          <p14:tracePt t="157835" x="6438900" y="3929063"/>
          <p14:tracePt t="157835" x="6438900" y="3919538"/>
          <p14:tracePt t="157852" x="6473825" y="3919538"/>
          <p14:tracePt t="157869" x="6518275" y="3894138"/>
          <p14:tracePt t="157885" x="6562725" y="3867150"/>
          <p14:tracePt t="157885" x="6572250" y="3857625"/>
          <p14:tracePt t="157902" x="6608763" y="3803650"/>
          <p14:tracePt t="157918" x="6680200" y="3732213"/>
          <p14:tracePt t="157935" x="6777038" y="3643313"/>
          <p14:tracePt t="157951" x="6848475" y="3571875"/>
          <p14:tracePt t="157967" x="6929438" y="3509963"/>
          <p14:tracePt t="157984" x="6983413" y="3482975"/>
          <p14:tracePt t="158001" x="7018338" y="3465513"/>
          <p14:tracePt t="158251" x="7018338" y="3473450"/>
          <p14:tracePt t="158269" x="7010400" y="3482975"/>
          <p14:tracePt t="158275" x="6965950" y="3536950"/>
          <p14:tracePt t="158277" x="6946900" y="3581400"/>
          <p14:tracePt t="158286" x="6894513" y="3660775"/>
          <p14:tracePt t="158303" x="6858000" y="3776663"/>
          <p14:tracePt t="158318" x="6831013" y="3848100"/>
          <p14:tracePt t="158336" x="6786563" y="3929063"/>
          <p14:tracePt t="158353" x="6777038" y="3983038"/>
          <p14:tracePt t="158368" x="6777038" y="4010025"/>
          <p14:tracePt t="158385" x="6732588" y="4044950"/>
          <p14:tracePt t="158402" x="6724650" y="4062413"/>
          <p14:tracePt t="158418" x="6705600" y="4071938"/>
          <p14:tracePt t="158437" x="6705600" y="4089400"/>
          <p14:tracePt t="158452" x="6680200" y="4116388"/>
          <p14:tracePt t="158469" x="6661150" y="4125913"/>
          <p14:tracePt t="158485" x="6643688" y="4143375"/>
          <p14:tracePt t="158502" x="6599238" y="4143375"/>
          <p14:tracePt t="158520" x="6581775" y="4170363"/>
          <p14:tracePt t="158535" x="6545263" y="4170363"/>
          <p14:tracePt t="158553" x="6545263" y="4187825"/>
          <p14:tracePt t="158569" x="6537325" y="4187825"/>
          <p14:tracePt t="158585" x="6518275" y="4187825"/>
          <p14:tracePt t="158603" x="6500813" y="4205288"/>
          <p14:tracePt t="158619" x="6465888" y="4224338"/>
          <p14:tracePt t="158619" x="6456363" y="4224338"/>
          <p14:tracePt t="158637" x="6419850" y="4241800"/>
          <p14:tracePt t="158652" x="6375400" y="4251325"/>
          <p14:tracePt t="158670" x="6340475" y="4251325"/>
          <p14:tracePt t="158685" x="6303963" y="4251325"/>
          <p14:tracePt t="158725" x="6296025" y="4251325"/>
          <p14:tracePt t="158749" x="6276975" y="4251325"/>
          <p14:tracePt t="158773" x="6269038" y="4251325"/>
          <p14:tracePt t="158774" x="6259513" y="4251325"/>
          <p14:tracePt t="158781" x="6232525" y="4251325"/>
          <p14:tracePt t="158785" x="6215063" y="4251325"/>
          <p14:tracePt t="158802" x="6180138" y="4251325"/>
          <p14:tracePt t="158819" x="6153150" y="4251325"/>
          <p14:tracePt t="158836" x="6126163" y="4251325"/>
          <p14:tracePt t="158853" x="6099175" y="4251325"/>
          <p14:tracePt t="159004" x="6089650" y="4251325"/>
          <p14:tracePt t="159008" x="6072188" y="4251325"/>
          <p14:tracePt t="159010" x="6054725" y="4251325"/>
          <p14:tracePt t="159020" x="6000750" y="4251325"/>
          <p14:tracePt t="159035" x="5956300" y="4251325"/>
          <p14:tracePt t="159052" x="5902325" y="4295775"/>
          <p14:tracePt t="159069" x="5867400" y="4303713"/>
          <p14:tracePt t="159103" x="5867400" y="4313238"/>
          <p14:tracePt t="159104" x="5867400" y="4322763"/>
          <p14:tracePt t="159246" x="5867400" y="4313238"/>
          <p14:tracePt t="159256" x="5867400" y="4295775"/>
          <p14:tracePt t="159257" x="5867400" y="4286250"/>
          <p14:tracePt t="159259" x="5875338" y="4251325"/>
          <p14:tracePt t="159272" x="5894388" y="4197350"/>
          <p14:tracePt t="159287" x="5911850" y="4152900"/>
          <p14:tracePt t="159302" x="5911850" y="4133850"/>
          <p14:tracePt t="159320" x="5911850" y="4116388"/>
          <p14:tracePt t="159463" x="5911850" y="4108450"/>
          <p14:tracePt t="159475" x="5911850" y="4089400"/>
          <p14:tracePt t="159487" x="5919788" y="4081463"/>
          <p14:tracePt t="159488" x="5929313" y="4054475"/>
          <p14:tracePt t="159532" x="5929313" y="4037013"/>
          <p14:tracePt t="159651" x="5938838" y="4037013"/>
          <p14:tracePt t="159671" x="5956300" y="4037013"/>
          <p14:tracePt t="159696" x="5965825" y="4037013"/>
          <p14:tracePt t="159697" x="5973763" y="4037013"/>
          <p14:tracePt t="159702" x="5991225" y="4037013"/>
          <p14:tracePt t="159744" x="6000750" y="4037013"/>
          <p14:tracePt t="159746" x="6010275" y="4037013"/>
          <p14:tracePt t="159951" x="6018213" y="4027488"/>
          <p14:tracePt t="159975" x="6037263" y="4010025"/>
          <p14:tracePt t="159999" x="6045200" y="3990975"/>
          <p14:tracePt t="160001" x="6054725" y="3990975"/>
          <p14:tracePt t="160139" x="6072188" y="3990975"/>
          <p14:tracePt t="160151" x="6089650" y="3990975"/>
          <p14:tracePt t="160162" x="6099175" y="3990975"/>
          <p14:tracePt t="160185" x="6116638" y="3990975"/>
          <p14:tracePt t="160195" x="6134100" y="3990975"/>
          <p14:tracePt t="160206" x="6143625" y="3990975"/>
          <p14:tracePt t="160209" x="6153150" y="3990975"/>
          <p14:tracePt t="160219" x="6170613" y="3990975"/>
          <p14:tracePt t="160236" x="6180138" y="3990975"/>
          <p14:tracePt t="160253" x="6197600" y="3990975"/>
          <p14:tracePt t="160371" x="6205538" y="3990975"/>
          <p14:tracePt t="160373" x="6215063" y="3990975"/>
          <p14:tracePt t="160385" x="6232525" y="3990975"/>
          <p14:tracePt t="160387" x="6242050" y="3990975"/>
          <p14:tracePt t="160533" x="6259513" y="3973513"/>
          <p14:tracePt t="160557" x="6276975" y="3956050"/>
          <p14:tracePt t="160569" x="6296025" y="3956050"/>
          <p14:tracePt t="160581" x="6303963" y="3946525"/>
          <p14:tracePt t="160585" x="6313488" y="3938588"/>
          <p14:tracePt t="160587" x="6340475" y="3911600"/>
          <p14:tracePt t="160625" x="6357938" y="3911600"/>
          <p14:tracePt t="161000" x="6340475" y="3911600"/>
          <p14:tracePt t="161003" x="6313488" y="3911600"/>
          <p14:tracePt t="161010" x="6286500" y="3929063"/>
          <p14:tracePt t="161043" x="6269038" y="3946525"/>
          <p14:tracePt t="161751" x="6276975" y="3946525"/>
          <p14:tracePt t="161772" x="6296025" y="3946525"/>
          <p14:tracePt t="161781" x="6313488" y="3946525"/>
          <p14:tracePt t="161788" x="6323013" y="3946525"/>
          <p14:tracePt t="161797" x="6340475" y="3946525"/>
          <p14:tracePt t="161804" x="6384925" y="3946525"/>
          <p14:tracePt t="161820" x="6419850" y="3946525"/>
          <p14:tracePt t="161838" x="6438900" y="3946525"/>
          <p14:tracePt t="161854" x="6456363" y="3946525"/>
          <p14:tracePt t="162842" x="6456363" y="3956050"/>
          <p14:tracePt t="162847" x="6446838" y="3956050"/>
          <p14:tracePt t="162851" x="6429375" y="3973513"/>
          <p14:tracePt t="162854" x="6411913" y="4017963"/>
          <p14:tracePt t="162871" x="6394450" y="4037013"/>
          <p14:tracePt t="162887" x="6384925" y="4044950"/>
          <p14:tracePt t="162951" x="6367463" y="4044950"/>
          <p14:tracePt t="162974" x="6357938" y="4044950"/>
          <p14:tracePt t="162977" x="6348413" y="4044950"/>
          <p14:tracePt t="162977" x="6348413" y="4062413"/>
          <p14:tracePt t="163006" x="6330950" y="4062413"/>
          <p14:tracePt t="163144" x="6323013" y="4062413"/>
          <p14:tracePt t="163148" x="6303963" y="4062413"/>
          <p14:tracePt t="163154" x="6296025" y="4062413"/>
          <p14:tracePt t="163156" x="6242050" y="4062413"/>
          <p14:tracePt t="163175" x="6197600" y="4062413"/>
          <p14:tracePt t="163188" x="6170613" y="4062413"/>
          <p14:tracePt t="163204" x="6116638" y="4062413"/>
          <p14:tracePt t="163222" x="6089650" y="4054475"/>
          <p14:tracePt t="163238" x="6072188" y="4054475"/>
          <p14:tracePt t="163254" x="6027738" y="4044950"/>
          <p14:tracePt t="163271" x="5983288" y="4044950"/>
          <p14:tracePt t="163288" x="5911850" y="4044950"/>
          <p14:tracePt t="163305" x="5884863" y="4044950"/>
          <p14:tracePt t="163321" x="5830888" y="4044950"/>
          <p14:tracePt t="163338" x="5786438" y="4044950"/>
          <p14:tracePt t="163355" x="5768975" y="4044950"/>
          <p14:tracePt t="163370" x="5759450" y="4044950"/>
          <p14:tracePt t="163388" x="5741988" y="4044950"/>
          <p14:tracePt t="163583" x="5724525" y="4044950"/>
          <p14:tracePt t="163629" x="5715000" y="4044950"/>
          <p14:tracePt t="163631" x="5705475" y="4044950"/>
          <p14:tracePt t="163722" x="5688013" y="4044950"/>
          <p14:tracePt t="163724" x="5680075" y="4044950"/>
          <p14:tracePt t="163726" x="5634038" y="4010025"/>
          <p14:tracePt t="163739" x="5599113" y="3965575"/>
          <p14:tracePt t="163754" x="5562600" y="3938588"/>
          <p14:tracePt t="163770" x="5545138" y="3884613"/>
          <p14:tracePt t="163788" x="5545138" y="3867150"/>
          <p14:tracePt t="163804" x="5545138" y="3813175"/>
          <p14:tracePt t="163821" x="5545138" y="3795713"/>
          <p14:tracePt t="163838" x="5545138" y="3768725"/>
          <p14:tracePt t="163854" x="5545138" y="3724275"/>
          <p14:tracePt t="163872" x="5545138" y="3705225"/>
          <p14:tracePt t="163888" x="5545138" y="3687763"/>
          <p14:tracePt t="163904" x="5545138" y="3670300"/>
          <p14:tracePt t="164077" x="5545138" y="3679825"/>
          <p14:tracePt t="164102" x="5527675" y="3697288"/>
          <p14:tracePt t="164115" x="5527675" y="3714750"/>
          <p14:tracePt t="164126" x="5510213" y="3732213"/>
          <p14:tracePt t="164128" x="5510213" y="3741738"/>
          <p14:tracePt t="164138" x="5510213" y="3759200"/>
          <p14:tracePt t="164155" x="5510213" y="3795713"/>
          <p14:tracePt t="164172" x="5510213" y="3822700"/>
          <p14:tracePt t="164188" x="5510213" y="3857625"/>
          <p14:tracePt t="164188" x="5510213" y="3867150"/>
          <p14:tracePt t="164206" x="5518150" y="3894138"/>
          <p14:tracePt t="164221" x="5518150" y="3938588"/>
          <p14:tracePt t="164239" x="5518150" y="3983038"/>
          <p14:tracePt t="164255" x="5537200" y="4017963"/>
          <p14:tracePt t="164271" x="5545138" y="4044950"/>
          <p14:tracePt t="164289" x="5554663" y="4081463"/>
          <p14:tracePt t="164305" x="5572125" y="4098925"/>
          <p14:tracePt t="164322" x="5572125" y="4116388"/>
          <p14:tracePt t="164338" x="5572125" y="4125913"/>
          <p14:tracePt t="164382" x="5572125" y="4143375"/>
          <p14:tracePt t="16517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is LOADING EFFECT?</a:t>
            </a:r>
            <a:endParaRPr lang="en-US" sz="4000" dirty="0"/>
          </a:p>
        </p:txBody>
      </p:sp>
      <p:pic>
        <p:nvPicPr>
          <p:cNvPr id="1027" name="Picture 3" descr="C:\Users\JU\AppData\Local\Microsoft\Windows\INetCache\IE\3K0YBJCZ\1024px-CoffeeCup.svg[1]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7"/>
          <a:stretch/>
        </p:blipFill>
        <p:spPr bwMode="auto">
          <a:xfrm>
            <a:off x="253181" y="2814267"/>
            <a:ext cx="4161411" cy="379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15195" r="9838" b="19537"/>
          <a:stretch/>
        </p:blipFill>
        <p:spPr bwMode="auto">
          <a:xfrm>
            <a:off x="5410200" y="3867111"/>
            <a:ext cx="2438400" cy="131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s://n2.sdlcdn.com/imgs/a/s/s/Smic-Clinical-Thermometer-glass-2-SDL384557105-1-bf6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r="40568"/>
          <a:stretch/>
        </p:blipFill>
        <p:spPr bwMode="auto">
          <a:xfrm>
            <a:off x="1501877" y="1855833"/>
            <a:ext cx="280219" cy="198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n2.sdlcdn.com/imgs/a/s/s/Smic-Clinical-Thermometer-glass-2-SDL384557105-1-bf6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r="40568"/>
          <a:stretch/>
        </p:blipFill>
        <p:spPr bwMode="auto">
          <a:xfrm>
            <a:off x="5714999" y="1900505"/>
            <a:ext cx="280219" cy="198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62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46"/>
    </mc:Choice>
    <mc:Fallback>
      <p:transition spd="slow" advTm="156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is LOADING EFFECT?</a:t>
            </a:r>
            <a:endParaRPr lang="en-US" sz="4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791200" y="2272283"/>
            <a:ext cx="2133600" cy="73152"/>
            <a:chOff x="5791200" y="2272283"/>
            <a:chExt cx="2133600" cy="73152"/>
          </a:xfrm>
        </p:grpSpPr>
        <p:sp>
          <p:nvSpPr>
            <p:cNvPr id="22" name="Rectangle 21"/>
            <p:cNvSpPr/>
            <p:nvPr/>
          </p:nvSpPr>
          <p:spPr>
            <a:xfrm>
              <a:off x="5791200" y="2272283"/>
              <a:ext cx="76200" cy="73152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48600" y="2272283"/>
              <a:ext cx="76200" cy="73152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3" name="Group 2052"/>
          <p:cNvGrpSpPr/>
          <p:nvPr/>
        </p:nvGrpSpPr>
        <p:grpSpPr>
          <a:xfrm>
            <a:off x="4800600" y="1524000"/>
            <a:ext cx="4119614" cy="2809775"/>
            <a:chOff x="4800600" y="1524000"/>
            <a:chExt cx="4119614" cy="2809775"/>
          </a:xfrm>
        </p:grpSpPr>
        <p:grpSp>
          <p:nvGrpSpPr>
            <p:cNvPr id="2049" name="Group 2048"/>
            <p:cNvGrpSpPr/>
            <p:nvPr/>
          </p:nvGrpSpPr>
          <p:grpSpPr>
            <a:xfrm>
              <a:off x="4800600" y="1524000"/>
              <a:ext cx="4114800" cy="2809775"/>
              <a:chOff x="4800600" y="1524000"/>
              <a:chExt cx="4114800" cy="280977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800600" y="1524000"/>
                <a:ext cx="4114800" cy="2809775"/>
                <a:chOff x="4800600" y="1524000"/>
                <a:chExt cx="4114800" cy="2809775"/>
              </a:xfrm>
            </p:grpSpPr>
            <p:pic>
              <p:nvPicPr>
                <p:cNvPr id="2050" name="Picture 2" descr="See the source image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549" t="18359" r="35719"/>
                <a:stretch/>
              </p:blipFill>
              <p:spPr bwMode="auto">
                <a:xfrm>
                  <a:off x="6400800" y="2819398"/>
                  <a:ext cx="1066800" cy="15143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1" name="Group 20"/>
                <p:cNvGrpSpPr/>
                <p:nvPr/>
              </p:nvGrpSpPr>
              <p:grpSpPr>
                <a:xfrm>
                  <a:off x="4800600" y="1524000"/>
                  <a:ext cx="4114800" cy="807719"/>
                  <a:chOff x="4800600" y="1524000"/>
                  <a:chExt cx="4114800" cy="807719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4800600" y="1524000"/>
                    <a:ext cx="4114800" cy="807719"/>
                    <a:chOff x="152400" y="1524000"/>
                    <a:chExt cx="4114800" cy="807719"/>
                  </a:xfrm>
                </p:grpSpPr>
                <p:sp>
                  <p:nvSpPr>
                    <p:cNvPr id="14" name="Rectangle 13"/>
                    <p:cNvSpPr/>
                    <p:nvPr/>
                  </p:nvSpPr>
                  <p:spPr>
                    <a:xfrm>
                      <a:off x="152400" y="1524000"/>
                      <a:ext cx="4114800" cy="4571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" name="Rectangle 14"/>
                    <p:cNvSpPr/>
                    <p:nvPr/>
                  </p:nvSpPr>
                  <p:spPr>
                    <a:xfrm>
                      <a:off x="152400" y="2286000"/>
                      <a:ext cx="4114800" cy="4571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6743699" y="1569719"/>
                    <a:ext cx="228602" cy="716281"/>
                    <a:chOff x="6324600" y="1569719"/>
                    <a:chExt cx="228602" cy="716281"/>
                  </a:xfrm>
                </p:grpSpPr>
                <p:sp>
                  <p:nvSpPr>
                    <p:cNvPr id="7" name="Rectangle 6"/>
                    <p:cNvSpPr/>
                    <p:nvPr/>
                  </p:nvSpPr>
                  <p:spPr>
                    <a:xfrm>
                      <a:off x="6324600" y="1569719"/>
                      <a:ext cx="228600" cy="716281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6324600" y="1801368"/>
                      <a:ext cx="114300" cy="2560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Trapezoid 18"/>
                    <p:cNvSpPr/>
                    <p:nvPr/>
                  </p:nvSpPr>
                  <p:spPr>
                    <a:xfrm rot="16200000">
                      <a:off x="6294122" y="1874519"/>
                      <a:ext cx="403859" cy="114301"/>
                    </a:xfrm>
                    <a:prstGeom prst="trapezoid">
                      <a:avLst>
                        <a:gd name="adj" fmla="val 64772"/>
                      </a:avLst>
                    </a:prstGeom>
                    <a:solidFill>
                      <a:schemeClr val="bg1"/>
                    </a:solidFill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cxnSp>
            <p:nvCxnSpPr>
              <p:cNvPr id="27" name="Elbow Connector 26"/>
              <p:cNvCxnSpPr>
                <a:stCxn id="22" idx="3"/>
              </p:cNvCxnSpPr>
              <p:nvPr/>
            </p:nvCxnSpPr>
            <p:spPr>
              <a:xfrm>
                <a:off x="5867400" y="2308859"/>
                <a:ext cx="762000" cy="510539"/>
              </a:xfrm>
              <a:prstGeom prst="bentConnector3">
                <a:avLst>
                  <a:gd name="adj1" fmla="val -1428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lbow Connector 33"/>
              <p:cNvCxnSpPr/>
              <p:nvPr/>
            </p:nvCxnSpPr>
            <p:spPr>
              <a:xfrm flipH="1">
                <a:off x="7124700" y="2345435"/>
                <a:ext cx="762000" cy="510539"/>
              </a:xfrm>
              <a:prstGeom prst="bentConnector3">
                <a:avLst>
                  <a:gd name="adj1" fmla="val 476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4800600" y="172033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96086" y="173200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</a:t>
              </a:r>
              <a:endParaRPr lang="en-US" b="1" dirty="0"/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>
            <a:off x="5867401" y="1960209"/>
            <a:ext cx="22098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0" name="Group 2059"/>
          <p:cNvGrpSpPr/>
          <p:nvPr/>
        </p:nvGrpSpPr>
        <p:grpSpPr>
          <a:xfrm>
            <a:off x="152400" y="1524000"/>
            <a:ext cx="4119614" cy="807719"/>
            <a:chOff x="152400" y="1524000"/>
            <a:chExt cx="4119614" cy="807719"/>
          </a:xfrm>
        </p:grpSpPr>
        <p:grpSp>
          <p:nvGrpSpPr>
            <p:cNvPr id="2052" name="Group 2051"/>
            <p:cNvGrpSpPr/>
            <p:nvPr/>
          </p:nvGrpSpPr>
          <p:grpSpPr>
            <a:xfrm>
              <a:off x="152400" y="1524000"/>
              <a:ext cx="4119614" cy="807719"/>
              <a:chOff x="152400" y="1524000"/>
              <a:chExt cx="4119614" cy="80771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52400" y="1524000"/>
                <a:ext cx="4114800" cy="807719"/>
                <a:chOff x="152400" y="1524000"/>
                <a:chExt cx="4114800" cy="807719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152400" y="1524000"/>
                  <a:ext cx="4114800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52400" y="2286000"/>
                  <a:ext cx="4114800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51" name="TextBox 2050"/>
              <p:cNvSpPr txBox="1"/>
              <p:nvPr/>
            </p:nvSpPr>
            <p:spPr>
              <a:xfrm>
                <a:off x="152400" y="1752600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A</a:t>
                </a:r>
                <a:endParaRPr lang="en-US" b="1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947886" y="1764267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B</a:t>
                </a:r>
                <a:endParaRPr lang="en-US" b="1" dirty="0"/>
              </a:p>
            </p:txBody>
          </p:sp>
        </p:grpSp>
        <p:cxnSp>
          <p:nvCxnSpPr>
            <p:cNvPr id="2055" name="Straight Arrow Connector 2054"/>
            <p:cNvCxnSpPr/>
            <p:nvPr/>
          </p:nvCxnSpPr>
          <p:spPr>
            <a:xfrm>
              <a:off x="1066800" y="1948933"/>
              <a:ext cx="22098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276600" y="1801368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/>
                <a:t>Q</a:t>
              </a:r>
              <a:r>
                <a:rPr lang="en-US" b="1" i="1" baseline="30000" dirty="0" err="1"/>
                <a:t>t</a:t>
              </a:r>
              <a:endParaRPr lang="en-US" b="1" i="1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8032804" y="180035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Q</a:t>
            </a:r>
            <a:r>
              <a:rPr lang="en-US" b="1" i="1" baseline="30000" dirty="0" err="1" smtClean="0"/>
              <a:t>m</a:t>
            </a:r>
            <a:endParaRPr lang="en-US" b="1" i="1" dirty="0"/>
          </a:p>
        </p:txBody>
      </p:sp>
      <p:sp>
        <p:nvSpPr>
          <p:cNvPr id="2056" name="TextBox 2055"/>
          <p:cNvSpPr txBox="1"/>
          <p:nvPr/>
        </p:nvSpPr>
        <p:spPr>
          <a:xfrm>
            <a:off x="1326927" y="2971800"/>
            <a:ext cx="4037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/>
              <a:t>Q</a:t>
            </a:r>
            <a:r>
              <a:rPr lang="en-US" sz="2800" b="1" i="1" baseline="30000" dirty="0" err="1" smtClean="0"/>
              <a:t>t</a:t>
            </a:r>
            <a:r>
              <a:rPr lang="en-US" sz="2800" b="1" i="1" dirty="0" smtClean="0"/>
              <a:t> </a:t>
            </a:r>
            <a:r>
              <a:rPr lang="en-US" sz="2800" b="1" dirty="0" smtClean="0">
                <a:sym typeface="Symbol"/>
              </a:rPr>
              <a:t> </a:t>
            </a:r>
            <a:r>
              <a:rPr lang="en-US" sz="2800" b="1" i="1" dirty="0" smtClean="0">
                <a:sym typeface="Symbol"/>
              </a:rPr>
              <a:t>P</a:t>
            </a:r>
            <a:r>
              <a:rPr lang="en-US" sz="2800" b="1" baseline="-25000" dirty="0" smtClean="0">
                <a:sym typeface="Symbol"/>
              </a:rPr>
              <a:t>AB </a:t>
            </a:r>
            <a:r>
              <a:rPr lang="en-US" sz="2000" b="1" u="sng" dirty="0" smtClean="0">
                <a:sym typeface="Symbol"/>
              </a:rPr>
              <a:t>(Hagen-</a:t>
            </a:r>
            <a:r>
              <a:rPr lang="en-US" sz="2000" b="1" u="sng" dirty="0" err="1" smtClean="0">
                <a:sym typeface="Symbol"/>
              </a:rPr>
              <a:t>Poisseuille</a:t>
            </a:r>
            <a:r>
              <a:rPr lang="en-US" sz="2000" b="1" u="sng" dirty="0" smtClean="0">
                <a:sym typeface="Symbol"/>
              </a:rPr>
              <a:t> </a:t>
            </a:r>
            <a:r>
              <a:rPr lang="en-US" sz="2000" b="1" u="sng" dirty="0" err="1" smtClean="0">
                <a:sym typeface="Symbol"/>
              </a:rPr>
              <a:t>eq</a:t>
            </a:r>
            <a:r>
              <a:rPr lang="en-US" sz="2000" b="1" u="sng" dirty="0" smtClean="0">
                <a:sym typeface="Symbol"/>
              </a:rPr>
              <a:t>)</a:t>
            </a:r>
            <a:endParaRPr lang="en-US" sz="2000" b="1" i="1" u="sng" dirty="0"/>
          </a:p>
        </p:txBody>
      </p:sp>
      <p:grpSp>
        <p:nvGrpSpPr>
          <p:cNvPr id="2061" name="Group 2060"/>
          <p:cNvGrpSpPr/>
          <p:nvPr/>
        </p:nvGrpSpPr>
        <p:grpSpPr>
          <a:xfrm>
            <a:off x="1330556" y="3495020"/>
            <a:ext cx="2262799" cy="1537417"/>
            <a:chOff x="1330556" y="3495020"/>
            <a:chExt cx="2262799" cy="1537417"/>
          </a:xfrm>
        </p:grpSpPr>
        <p:cxnSp>
          <p:nvCxnSpPr>
            <p:cNvPr id="2058" name="Straight Arrow Connector 2057"/>
            <p:cNvCxnSpPr/>
            <p:nvPr/>
          </p:nvCxnSpPr>
          <p:spPr>
            <a:xfrm>
              <a:off x="2514600" y="3495020"/>
              <a:ext cx="0" cy="100078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9" name="TextBox 2058"/>
            <p:cNvSpPr txBox="1"/>
            <p:nvPr/>
          </p:nvSpPr>
          <p:spPr>
            <a:xfrm>
              <a:off x="1330556" y="4663105"/>
              <a:ext cx="2262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Depends on</a:t>
              </a:r>
              <a:r>
                <a:rPr lang="en-US" b="1" dirty="0" smtClean="0">
                  <a:sym typeface="Symbol"/>
                </a:rPr>
                <a:t> </a:t>
              </a:r>
              <a:r>
                <a:rPr lang="en-US" b="1" i="1" dirty="0" err="1" smtClean="0">
                  <a:sym typeface="Symbol"/>
                </a:rPr>
                <a:t>P</a:t>
              </a:r>
              <a:r>
                <a:rPr lang="en-US" b="1" i="1" baseline="-25000" dirty="0" err="1" smtClean="0">
                  <a:sym typeface="Symbol"/>
                </a:rPr>
                <a:t>frictional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227643" y="4401495"/>
            <a:ext cx="1729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/>
              <a:t>Q</a:t>
            </a:r>
            <a:r>
              <a:rPr lang="en-US" sz="2800" b="1" i="1" baseline="30000" dirty="0" err="1"/>
              <a:t>m</a:t>
            </a:r>
            <a:r>
              <a:rPr lang="en-US" sz="2800" b="1" i="1" dirty="0" smtClean="0"/>
              <a:t> </a:t>
            </a:r>
            <a:r>
              <a:rPr lang="en-US" sz="2800" b="1" dirty="0" smtClean="0">
                <a:sym typeface="Symbol"/>
              </a:rPr>
              <a:t> </a:t>
            </a:r>
            <a:r>
              <a:rPr lang="en-US" sz="2800" b="1" i="1" dirty="0" smtClean="0">
                <a:sym typeface="Symbol"/>
              </a:rPr>
              <a:t>P</a:t>
            </a:r>
            <a:r>
              <a:rPr lang="en-US" sz="2800" b="1" baseline="-25000" dirty="0" smtClean="0">
                <a:sym typeface="Symbol"/>
              </a:rPr>
              <a:t>AB</a:t>
            </a:r>
            <a:endParaRPr lang="en-US" sz="2800" b="1" i="1" dirty="0"/>
          </a:p>
        </p:txBody>
      </p:sp>
      <p:grpSp>
        <p:nvGrpSpPr>
          <p:cNvPr id="2062" name="Group 2061"/>
          <p:cNvGrpSpPr/>
          <p:nvPr/>
        </p:nvGrpSpPr>
        <p:grpSpPr>
          <a:xfrm>
            <a:off x="5673370" y="4924715"/>
            <a:ext cx="3470630" cy="1381426"/>
            <a:chOff x="5673370" y="4924715"/>
            <a:chExt cx="3470630" cy="1381426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7415316" y="4924715"/>
              <a:ext cx="0" cy="100078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673370" y="5936809"/>
              <a:ext cx="347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Depends on</a:t>
              </a:r>
              <a:r>
                <a:rPr lang="en-US" b="1" dirty="0" smtClean="0">
                  <a:sym typeface="Symbol"/>
                </a:rPr>
                <a:t> </a:t>
              </a:r>
              <a:r>
                <a:rPr lang="en-US" b="1" i="1" dirty="0" err="1" smtClean="0">
                  <a:sym typeface="Symbol"/>
                </a:rPr>
                <a:t>P</a:t>
              </a:r>
              <a:r>
                <a:rPr lang="en-US" b="1" i="1" baseline="-25000" dirty="0" err="1" smtClean="0">
                  <a:sym typeface="Symbol"/>
                </a:rPr>
                <a:t>frictional</a:t>
              </a:r>
              <a:r>
                <a:rPr lang="en-US" dirty="0" smtClean="0"/>
                <a:t> +</a:t>
              </a:r>
              <a:r>
                <a:rPr lang="en-US" b="1" dirty="0" smtClean="0">
                  <a:sym typeface="Symbol"/>
                </a:rPr>
                <a:t> </a:t>
              </a:r>
              <a:r>
                <a:rPr lang="en-US" b="1" i="1" dirty="0" err="1" smtClean="0">
                  <a:sym typeface="Symbol"/>
                </a:rPr>
                <a:t>P</a:t>
              </a:r>
              <a:r>
                <a:rPr lang="en-US" b="1" i="1" baseline="-25000" dirty="0" err="1" smtClean="0">
                  <a:sym typeface="Symbol"/>
                </a:rPr>
                <a:t>orificemeter</a:t>
              </a:r>
              <a:endParaRPr lang="en-US" dirty="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11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012"/>
    </mc:Choice>
    <mc:Fallback>
      <p:transition spd="slow" advTm="198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" grpId="0"/>
      <p:bldP spid="2056" grpId="0"/>
      <p:bldP spid="54" grpId="0"/>
    </p:bldLst>
  </p:timing>
  <p:extLst>
    <p:ext uri="{3A86A75C-4F4B-4683-9AE1-C65F6400EC91}">
      <p14:laserTraceLst xmlns:p14="http://schemas.microsoft.com/office/powerpoint/2010/main">
        <p14:tracePtLst>
          <p14:tracePt t="10148" x="4572000" y="3429000"/>
          <p14:tracePt t="10399" x="4572000" y="3394075"/>
          <p14:tracePt t="10401" x="4500563" y="3348038"/>
          <p14:tracePt t="10406" x="4322763" y="3348038"/>
          <p14:tracePt t="10418" x="4037013" y="3348038"/>
          <p14:tracePt t="10433" x="3313113" y="3276600"/>
          <p14:tracePt t="10451" x="2438400" y="3170238"/>
          <p14:tracePt t="10467" x="1625600" y="3036888"/>
          <p14:tracePt t="10483" x="750888" y="2857500"/>
          <p14:tracePt t="10500" x="133350" y="2714625"/>
          <p14:tracePt t="10500" x="36513" y="2697163"/>
          <p14:tracePt t="10519" x="0" y="2589213"/>
          <p14:tracePt t="10534" x="0" y="2411413"/>
          <p14:tracePt t="10551" x="0" y="2286000"/>
          <p14:tracePt t="10567" x="0" y="2170113"/>
          <p14:tracePt t="10584" x="0" y="2071688"/>
          <p14:tracePt t="10601" x="0" y="2027238"/>
          <p14:tracePt t="10617" x="0" y="1965325"/>
          <p14:tracePt t="10635" x="0" y="1911350"/>
          <p14:tracePt t="10651" x="0" y="1857375"/>
          <p14:tracePt t="10668" x="0" y="1803400"/>
          <p14:tracePt t="10683" x="0" y="1731963"/>
          <p14:tracePt t="10700" x="0" y="1697038"/>
          <p14:tracePt t="10718" x="0" y="1679575"/>
          <p14:tracePt t="10734" x="0" y="1660525"/>
          <p14:tracePt t="10797" x="9525" y="1660525"/>
          <p14:tracePt t="10801" x="17463" y="1660525"/>
          <p14:tracePt t="10804" x="142875" y="1660525"/>
          <p14:tracePt t="10816" x="241300" y="1697038"/>
          <p14:tracePt t="10833" x="285750" y="1697038"/>
          <p14:tracePt t="10850" x="295275" y="1697038"/>
          <p14:tracePt t="10930" x="295275" y="1714500"/>
          <p14:tracePt t="10933" x="285750" y="1731963"/>
          <p14:tracePt t="10939" x="231775" y="1785938"/>
          <p14:tracePt t="10950" x="169863" y="1874838"/>
          <p14:tracePt t="10967" x="115888" y="1946275"/>
          <p14:tracePt t="10983" x="71438" y="2036763"/>
          <p14:tracePt t="11000" x="53975" y="2089150"/>
          <p14:tracePt t="11018" x="53975" y="2125663"/>
          <p14:tracePt t="11241" x="61913" y="2125663"/>
          <p14:tracePt t="11244" x="80963" y="2125663"/>
          <p14:tracePt t="11246" x="98425" y="2125663"/>
          <p14:tracePt t="11250" x="169863" y="2125663"/>
          <p14:tracePt t="11284" x="223838" y="2125663"/>
          <p14:tracePt t="11300" x="276225" y="2125663"/>
          <p14:tracePt t="11317" x="285750" y="2125663"/>
          <p14:tracePt t="11319" x="330200" y="2108200"/>
          <p14:tracePt t="11334" x="374650" y="2089150"/>
          <p14:tracePt t="11350" x="446088" y="2054225"/>
          <p14:tracePt t="11350" x="455613" y="2044700"/>
          <p14:tracePt t="11368" x="517525" y="2017713"/>
          <p14:tracePt t="11385" x="581025" y="2000250"/>
          <p14:tracePt t="11401" x="687388" y="1982788"/>
          <p14:tracePt t="11418" x="822325" y="1982788"/>
          <p14:tracePt t="11435" x="928688" y="1982788"/>
          <p14:tracePt t="11451" x="1027113" y="1982788"/>
          <p14:tracePt t="11467" x="1116013" y="1982788"/>
          <p14:tracePt t="11485" x="1179513" y="1982788"/>
          <p14:tracePt t="11501" x="1196975" y="1982788"/>
          <p14:tracePt t="11518" x="1214438" y="1982788"/>
          <p14:tracePt t="11745" x="1241425" y="1982788"/>
          <p14:tracePt t="11747" x="1268413" y="1982788"/>
          <p14:tracePt t="11749" x="1295400" y="1982788"/>
          <p14:tracePt t="11760" x="1339850" y="1982788"/>
          <p14:tracePt t="11767" x="1428750" y="1982788"/>
          <p14:tracePt t="11767" x="1446213" y="1982788"/>
          <p14:tracePt t="11784" x="1517650" y="1990725"/>
          <p14:tracePt t="11801" x="1589088" y="2000250"/>
          <p14:tracePt t="11819" x="1625600" y="2000250"/>
          <p14:tracePt t="11834" x="1660525" y="2000250"/>
          <p14:tracePt t="11851" x="1714500" y="2000250"/>
          <p14:tracePt t="11868" x="1758950" y="2000250"/>
          <p14:tracePt t="11884" x="1822450" y="2000250"/>
          <p14:tracePt t="11902" x="1884363" y="2009775"/>
          <p14:tracePt t="11918" x="1955800" y="2017713"/>
          <p14:tracePt t="11936" x="2027238" y="2017713"/>
          <p14:tracePt t="11951" x="2108200" y="2017713"/>
          <p14:tracePt t="11968" x="2152650" y="2017713"/>
          <p14:tracePt t="11984" x="2205038" y="2017713"/>
          <p14:tracePt t="12001" x="2214563" y="2017713"/>
          <p14:tracePt t="12018" x="2251075" y="2017713"/>
          <p14:tracePt t="12035" x="2312988" y="2017713"/>
          <p14:tracePt t="12052" x="2357438" y="2017713"/>
          <p14:tracePt t="12067" x="2428875" y="2017713"/>
          <p14:tracePt t="12084" x="2625725" y="2017713"/>
          <p14:tracePt t="12102" x="2705100" y="2017713"/>
          <p14:tracePt t="12118" x="2786063" y="2017713"/>
          <p14:tracePt t="12135" x="2830513" y="2017713"/>
          <p14:tracePt t="12151" x="2874963" y="2017713"/>
          <p14:tracePt t="12167" x="2894013" y="2017713"/>
          <p14:tracePt t="12184" x="2928938" y="2017713"/>
          <p14:tracePt t="12202" x="2946400" y="2017713"/>
          <p14:tracePt t="12218" x="2955925" y="2017713"/>
          <p14:tracePt t="12264" x="2973388" y="2017713"/>
          <p14:tracePt t="12440" x="2990850" y="2017713"/>
          <p14:tracePt t="12452" x="3009900" y="2017713"/>
          <p14:tracePt t="12464" x="3017838" y="2017713"/>
          <p14:tracePt t="12465" x="3044825" y="2017713"/>
          <p14:tracePt t="12476" x="3054350" y="2017713"/>
          <p14:tracePt t="12484" x="3081338" y="2017713"/>
          <p14:tracePt t="12502" x="3116263" y="2017713"/>
          <p14:tracePt t="12518" x="3152775" y="2017713"/>
          <p14:tracePt t="12535" x="3160713" y="2017713"/>
          <p14:tracePt t="12552" x="3205163" y="2017713"/>
          <p14:tracePt t="12568" x="3241675" y="2017713"/>
          <p14:tracePt t="12607" x="3259138" y="2017713"/>
          <p14:tracePt t="12860" x="3251200" y="2017713"/>
          <p14:tracePt t="12862" x="3214688" y="2009775"/>
          <p14:tracePt t="12864" x="3170238" y="2009775"/>
          <p14:tracePt t="12867" x="3036888" y="2000250"/>
          <p14:tracePt t="12884" x="2938463" y="1965325"/>
          <p14:tracePt t="12901" x="2803525" y="1965325"/>
          <p14:tracePt t="12919" x="2732088" y="1965325"/>
          <p14:tracePt t="12934" x="2697163" y="1965325"/>
          <p14:tracePt t="12952" x="2652713" y="1965325"/>
          <p14:tracePt t="12969" x="2598738" y="1965325"/>
          <p14:tracePt t="12984" x="2544763" y="1965325"/>
          <p14:tracePt t="13002" x="2490788" y="1965325"/>
          <p14:tracePt t="13019" x="2438400" y="1965325"/>
          <p14:tracePt t="13035" x="2401888" y="1965325"/>
          <p14:tracePt t="13051" x="2357438" y="1965325"/>
          <p14:tracePt t="13068" x="2295525" y="1965325"/>
          <p14:tracePt t="13085" x="2259013" y="1965325"/>
          <p14:tracePt t="13101" x="2214563" y="1965325"/>
          <p14:tracePt t="13119" x="2152650" y="1965325"/>
          <p14:tracePt t="13135" x="2071688" y="1973263"/>
          <p14:tracePt t="13153" x="1990725" y="1973263"/>
          <p14:tracePt t="13169" x="1919288" y="1973263"/>
          <p14:tracePt t="13185" x="1857375" y="1990725"/>
          <p14:tracePt t="13201" x="1822450" y="1990725"/>
          <p14:tracePt t="13218" x="1785938" y="1990725"/>
          <p14:tracePt t="13234" x="1751013" y="1990725"/>
          <p14:tracePt t="13251" x="1704975" y="1990725"/>
          <p14:tracePt t="13267" x="1652588" y="1990725"/>
          <p14:tracePt t="13285" x="1625600" y="1990725"/>
          <p14:tracePt t="13301" x="1589088" y="1990725"/>
          <p14:tracePt t="13318" x="1562100" y="1990725"/>
          <p14:tracePt t="13334" x="1536700" y="1990725"/>
          <p14:tracePt t="13351" x="1509713" y="1990725"/>
          <p14:tracePt t="13368" x="1482725" y="1990725"/>
          <p14:tracePt t="13384" x="1465263" y="1990725"/>
          <p14:tracePt t="13400" x="1438275" y="1990725"/>
          <p14:tracePt t="13417" x="1428750" y="1990725"/>
          <p14:tracePt t="13435" x="1419225" y="1990725"/>
          <p14:tracePt t="13668" x="0" y="0"/>
        </p14:tracePtLst>
        <p14:tracePtLst>
          <p14:tracePt t="15113" x="250825" y="2009775"/>
          <p14:tracePt t="15582" x="258763" y="2009775"/>
          <p14:tracePt t="15591" x="268288" y="2009775"/>
          <p14:tracePt t="15596" x="285750" y="2009775"/>
          <p14:tracePt t="15596" x="295275" y="2009775"/>
          <p14:tracePt t="15604" x="347663" y="2009775"/>
          <p14:tracePt t="15620" x="428625" y="2009775"/>
          <p14:tracePt t="15636" x="490538" y="2009775"/>
          <p14:tracePt t="15654" x="588963" y="2009775"/>
          <p14:tracePt t="15669" x="669925" y="2009775"/>
          <p14:tracePt t="15669" x="679450" y="2009775"/>
          <p14:tracePt t="15688" x="741363" y="2009775"/>
          <p14:tracePt t="15703" x="874713" y="2009775"/>
          <p14:tracePt t="15720" x="955675" y="2017713"/>
          <p14:tracePt t="15737" x="1062038" y="2017713"/>
          <p14:tracePt t="15753" x="1152525" y="2017713"/>
          <p14:tracePt t="15770" x="1241425" y="2017713"/>
          <p14:tracePt t="15786" x="1393825" y="2036763"/>
          <p14:tracePt t="15786" x="1411288" y="2036763"/>
          <p14:tracePt t="15805" x="1500188" y="2036763"/>
          <p14:tracePt t="15820" x="1608138" y="2036763"/>
          <p14:tracePt t="15836" x="1697038" y="2036763"/>
          <p14:tracePt t="15854" x="1812925" y="2044700"/>
          <p14:tracePt t="15870" x="1893888" y="2044700"/>
          <p14:tracePt t="15870" x="1901825" y="2044700"/>
          <p14:tracePt t="15888" x="2000250" y="2044700"/>
          <p14:tracePt t="15902" x="2089150" y="2044700"/>
          <p14:tracePt t="15920" x="2179638" y="2044700"/>
          <p14:tracePt t="15937" x="2268538" y="2044700"/>
          <p14:tracePt t="15953" x="2339975" y="2044700"/>
          <p14:tracePt t="15970" x="2411413" y="2044700"/>
          <p14:tracePt t="15986" x="2482850" y="2044700"/>
          <p14:tracePt t="16003" x="2554288" y="2044700"/>
          <p14:tracePt t="16020" x="2616200" y="2044700"/>
          <p14:tracePt t="16036" x="2679700" y="2044700"/>
          <p14:tracePt t="16054" x="2741613" y="2044700"/>
          <p14:tracePt t="16069" x="2830513" y="2044700"/>
          <p14:tracePt t="16087" x="2946400" y="2044700"/>
          <p14:tracePt t="16104" x="3044825" y="2044700"/>
          <p14:tracePt t="16119" x="3125788" y="2044700"/>
          <p14:tracePt t="16137" x="3197225" y="2044700"/>
          <p14:tracePt t="16153" x="3268663" y="2044700"/>
          <p14:tracePt t="16153" x="3286125" y="2044700"/>
          <p14:tracePt t="16171" x="3348038" y="2044700"/>
          <p14:tracePt t="16187" x="3411538" y="2044700"/>
          <p14:tracePt t="16203" x="3473450" y="2027238"/>
          <p14:tracePt t="16220" x="3544888" y="2027238"/>
          <p14:tracePt t="16236" x="3608388" y="2027238"/>
          <p14:tracePt t="16253" x="3652838" y="2027238"/>
          <p14:tracePt t="16270" x="3705225" y="2027238"/>
          <p14:tracePt t="16286" x="3759200" y="2027238"/>
          <p14:tracePt t="16303" x="3795713" y="2027238"/>
          <p14:tracePt t="16319" x="3848100" y="2027238"/>
          <p14:tracePt t="16336" x="3919538" y="2027238"/>
          <p14:tracePt t="16353" x="4010025" y="2027238"/>
          <p14:tracePt t="16370" x="4071938" y="2027238"/>
          <p14:tracePt t="16387" x="4160838" y="2027238"/>
          <p14:tracePt t="16403" x="4197350" y="2027238"/>
          <p14:tracePt t="16421" x="4214813" y="2027238"/>
          <p14:tracePt t="16436" x="4232275" y="2027238"/>
          <p14:tracePt t="16453" x="4241800" y="2027238"/>
          <p14:tracePt t="16469" x="4259263" y="2027238"/>
          <p14:tracePt t="18379" x="4232275" y="2027238"/>
          <p14:tracePt t="18381" x="4205288" y="2027238"/>
          <p14:tracePt t="18381" x="4187825" y="2027238"/>
          <p14:tracePt t="18387" x="4133850" y="2027238"/>
          <p14:tracePt t="18389" x="3857625" y="2009775"/>
          <p14:tracePt t="18405" x="3465513" y="1955800"/>
          <p14:tracePt t="18421" x="3143250" y="1946275"/>
          <p14:tracePt t="18438" x="2946400" y="1911350"/>
          <p14:tracePt t="18454" x="2803525" y="1911350"/>
          <p14:tracePt t="18472" x="2724150" y="1911350"/>
          <p14:tracePt t="18488" x="2670175" y="1911350"/>
          <p14:tracePt t="18505" x="2589213" y="1911350"/>
          <p14:tracePt t="18521" x="2446338" y="1911350"/>
          <p14:tracePt t="18538" x="2339975" y="1911350"/>
          <p14:tracePt t="18555" x="2214563" y="1911350"/>
          <p14:tracePt t="18571" x="2081213" y="1911350"/>
          <p14:tracePt t="18588" x="1919288" y="1911350"/>
          <p14:tracePt t="18604" x="1785938" y="1911350"/>
          <p14:tracePt t="18621" x="1598613" y="1911350"/>
          <p14:tracePt t="18638" x="1438275" y="1911350"/>
          <p14:tracePt t="18655" x="1285875" y="1911350"/>
          <p14:tracePt t="18672" x="1143000" y="1911350"/>
          <p14:tracePt t="18688" x="1027113" y="1911350"/>
          <p14:tracePt t="18705" x="938213" y="1911350"/>
          <p14:tracePt t="18721" x="884238" y="1911350"/>
          <p14:tracePt t="18738" x="830263" y="1911350"/>
          <p14:tracePt t="18755" x="785813" y="1911350"/>
          <p14:tracePt t="18771" x="750888" y="1911350"/>
          <p14:tracePt t="18788" x="687388" y="1911350"/>
          <p14:tracePt t="18805" x="633413" y="1911350"/>
          <p14:tracePt t="18821" x="588963" y="1911350"/>
          <p14:tracePt t="18838" x="544513" y="1911350"/>
          <p14:tracePt t="18855" x="509588" y="1911350"/>
          <p14:tracePt t="18871" x="482600" y="1911350"/>
          <p14:tracePt t="18888" x="473075" y="1911350"/>
          <p14:tracePt t="18905" x="428625" y="1911350"/>
          <p14:tracePt t="18921" x="401638" y="1911350"/>
          <p14:tracePt t="18938" x="347663" y="1911350"/>
          <p14:tracePt t="18938" x="339725" y="1911350"/>
          <p14:tracePt t="18956" x="330200" y="1911350"/>
          <p14:tracePt t="18971" x="303213" y="1911350"/>
          <p14:tracePt t="18988" x="258763" y="1911350"/>
          <p14:tracePt t="19005" x="223838" y="1911350"/>
          <p14:tracePt t="19021" x="204788" y="1911350"/>
          <p14:tracePt t="19038" x="179388" y="1911350"/>
          <p14:tracePt t="20817" x="204788" y="1911350"/>
          <p14:tracePt t="20828" x="330200" y="1938338"/>
          <p14:tracePt t="20830" x="490538" y="1982788"/>
          <p14:tracePt t="20840" x="741363" y="2027238"/>
          <p14:tracePt t="20856" x="938213" y="2036763"/>
          <p14:tracePt t="20873" x="1143000" y="2044700"/>
          <p14:tracePt t="20889" x="1312863" y="2044700"/>
          <p14:tracePt t="20889" x="1339850" y="2044700"/>
          <p14:tracePt t="20908" x="1517650" y="2062163"/>
          <p14:tracePt t="20908" x="1544638" y="2062163"/>
          <p14:tracePt t="20923" x="1714500" y="2062163"/>
          <p14:tracePt t="20940" x="1893888" y="2062163"/>
          <p14:tracePt t="20957" x="2044700" y="2062163"/>
          <p14:tracePt t="20973" x="2205038" y="2062163"/>
          <p14:tracePt t="20990" x="2339975" y="2062163"/>
          <p14:tracePt t="21006" x="2527300" y="2062163"/>
          <p14:tracePt t="21023" x="2660650" y="2081213"/>
          <p14:tracePt t="21023" x="2687638" y="2081213"/>
          <p14:tracePt t="21041" x="2803525" y="2081213"/>
          <p14:tracePt t="21056" x="2911475" y="2081213"/>
          <p14:tracePt t="21073" x="3027363" y="2081213"/>
          <p14:tracePt t="21089" x="3125788" y="2081213"/>
          <p14:tracePt t="21108" x="3241675" y="2044700"/>
          <p14:tracePt t="21122" x="3357563" y="2017713"/>
          <p14:tracePt t="21140" x="3455988" y="2000250"/>
          <p14:tracePt t="21157" x="3509963" y="2000250"/>
          <p14:tracePt t="21173" x="3527425" y="2000250"/>
          <p14:tracePt t="21189" x="3554413" y="2000250"/>
          <p14:tracePt t="21207" x="3571875" y="2000250"/>
          <p14:tracePt t="21223" x="3616325" y="2000250"/>
          <p14:tracePt t="21240" x="3660775" y="2000250"/>
          <p14:tracePt t="21257" x="3741738" y="2000250"/>
          <p14:tracePt t="21273" x="3795713" y="2000250"/>
          <p14:tracePt t="21289" x="3875088" y="2000250"/>
          <p14:tracePt t="21307" x="3938588" y="2000250"/>
          <p14:tracePt t="21307" x="3956050" y="2000250"/>
          <p14:tracePt t="21325" x="3990975" y="2000250"/>
          <p14:tracePt t="21340" x="4017963" y="2000250"/>
          <p14:tracePt t="21357" x="4054475" y="2000250"/>
          <p14:tracePt t="21373" x="4071938" y="2000250"/>
          <p14:tracePt t="22755" x="4062413" y="2000250"/>
          <p14:tracePt t="22759" x="4010025" y="2000250"/>
          <p14:tracePt t="22762" x="3929063" y="2000250"/>
          <p14:tracePt t="22773" x="3679825" y="2000250"/>
          <p14:tracePt t="22790" x="3375025" y="1990725"/>
          <p14:tracePt t="22807" x="3009900" y="1990725"/>
          <p14:tracePt t="22825" x="2687638" y="2000250"/>
          <p14:tracePt t="22841" x="2393950" y="2000250"/>
          <p14:tracePt t="22857" x="2179638" y="2027238"/>
          <p14:tracePt t="22874" x="2081213" y="2027238"/>
          <p14:tracePt t="22891" x="2000250" y="2027238"/>
          <p14:tracePt t="22907" x="1919288" y="2036763"/>
          <p14:tracePt t="22924" x="1884363" y="2036763"/>
          <p14:tracePt t="22940" x="1822450" y="2036763"/>
          <p14:tracePt t="22957" x="1768475" y="2036763"/>
          <p14:tracePt t="22974" x="1660525" y="2000250"/>
          <p14:tracePt t="22991" x="1544638" y="1982788"/>
          <p14:tracePt t="23007" x="1419225" y="1982788"/>
          <p14:tracePt t="23007" x="1401763" y="1982788"/>
          <p14:tracePt t="23025" x="1214438" y="1982788"/>
          <p14:tracePt t="23041" x="1009650" y="1965325"/>
          <p14:tracePt t="23057" x="822325" y="1965325"/>
          <p14:tracePt t="23075" x="696913" y="1965325"/>
          <p14:tracePt t="23091" x="625475" y="1965325"/>
          <p14:tracePt t="23091" x="615950" y="1965325"/>
          <p14:tracePt t="23109" x="588963" y="1965325"/>
          <p14:tracePt t="23124" x="571500" y="1965325"/>
          <p14:tracePt t="23140" x="554038" y="1965325"/>
          <p14:tracePt t="23158" x="536575" y="1965325"/>
          <p14:tracePt t="23173" x="527050" y="1965325"/>
          <p14:tracePt t="23190" x="509588" y="1965325"/>
          <p14:tracePt t="23207" x="490538" y="1965325"/>
          <p14:tracePt t="23250" x="473075" y="1965325"/>
          <p14:tracePt t="23281" x="455613" y="1965325"/>
          <p14:tracePt t="23576" x="465138" y="1965325"/>
          <p14:tracePt t="23584" x="473075" y="1965325"/>
          <p14:tracePt t="23587" x="482600" y="1965325"/>
          <p14:tracePt t="23595" x="554038" y="1965325"/>
          <p14:tracePt t="23608" x="642938" y="1973263"/>
          <p14:tracePt t="23624" x="758825" y="2009775"/>
          <p14:tracePt t="23624" x="768350" y="2009775"/>
          <p14:tracePt t="23641" x="857250" y="2009775"/>
          <p14:tracePt t="23658" x="955675" y="2009775"/>
          <p14:tracePt t="23674" x="1054100" y="2009775"/>
          <p14:tracePt t="23692" x="1108075" y="2009775"/>
          <p14:tracePt t="23707" x="1169988" y="2027238"/>
          <p14:tracePt t="23725" x="1241425" y="2027238"/>
          <p14:tracePt t="23740" x="1312863" y="2027238"/>
          <p14:tracePt t="23758" x="1384300" y="2027238"/>
          <p14:tracePt t="23774" x="1455738" y="2044700"/>
          <p14:tracePt t="23791" x="1544638" y="2071688"/>
          <p14:tracePt t="23808" x="1633538" y="2071688"/>
          <p14:tracePt t="23824" x="1751013" y="2071688"/>
          <p14:tracePt t="23842" x="1839913" y="2071688"/>
          <p14:tracePt t="23857" x="1946275" y="2071688"/>
          <p14:tracePt t="23874" x="2062163" y="2062163"/>
          <p14:tracePt t="23891" x="2160588" y="2044700"/>
          <p14:tracePt t="23908" x="2241550" y="2044700"/>
          <p14:tracePt t="23908" x="2251075" y="2044700"/>
          <p14:tracePt t="23925" x="2286000" y="2044700"/>
          <p14:tracePt t="23941" x="2330450" y="2044700"/>
          <p14:tracePt t="23941" x="2339975" y="2044700"/>
          <p14:tracePt t="23958" x="2357438" y="2044700"/>
          <p14:tracePt t="23974" x="2411413" y="2044700"/>
          <p14:tracePt t="23991" x="2473325" y="2036763"/>
          <p14:tracePt t="23991" x="2490788" y="2036763"/>
          <p14:tracePt t="24009" x="2544763" y="2036763"/>
          <p14:tracePt t="24025" x="2633663" y="2036763"/>
          <p14:tracePt t="24040" x="2768600" y="2036763"/>
          <p14:tracePt t="24059" x="2884488" y="2036763"/>
          <p14:tracePt t="24075" x="2973388" y="2036763"/>
          <p14:tracePt t="24092" x="3044825" y="2036763"/>
          <p14:tracePt t="24107" x="3133725" y="2036763"/>
          <p14:tracePt t="24124" x="3179763" y="2036763"/>
          <p14:tracePt t="24141" x="3232150" y="2036763"/>
          <p14:tracePt t="24157" x="3259138" y="2036763"/>
          <p14:tracePt t="24175" x="3303588" y="2036763"/>
          <p14:tracePt t="24212" x="3322638" y="2036763"/>
          <p14:tracePt t="24401" x="3357563" y="2036763"/>
          <p14:tracePt t="24403" x="3375025" y="2036763"/>
          <p14:tracePt t="24406" x="3438525" y="2036763"/>
          <p14:tracePt t="24425" x="3473450" y="2036763"/>
          <p14:tracePt t="24441" x="3490913" y="2036763"/>
          <p14:tracePt t="24494" x="3509963" y="2036763"/>
          <p14:tracePt t="24593" x="3527425" y="2036763"/>
          <p14:tracePt t="24595" x="3536950" y="2036763"/>
          <p14:tracePt t="24598" x="3571875" y="2036763"/>
          <p14:tracePt t="24608" x="3616325" y="2036763"/>
          <p14:tracePt t="24625" x="3660775" y="2017713"/>
          <p14:tracePt t="24641" x="3697288" y="2000250"/>
          <p14:tracePt t="24658" x="3768725" y="1982788"/>
          <p14:tracePt t="24674" x="3776663" y="1982788"/>
          <p14:tracePt t="24691" x="3822700" y="1955800"/>
          <p14:tracePt t="24708" x="3830638" y="1955800"/>
          <p14:tracePt t="24724" x="3848100" y="1955800"/>
          <p14:tracePt t="35834" x="3840163" y="1955800"/>
          <p14:tracePt t="35838" x="3786188" y="1973263"/>
          <p14:tracePt t="35839" x="3714750" y="2017713"/>
          <p14:tracePt t="35845" x="3616325" y="2081213"/>
          <p14:tracePt t="35863" x="3562350" y="2108200"/>
          <p14:tracePt t="35879" x="3544888" y="2125663"/>
          <p14:tracePt t="35916" x="3536950" y="2125663"/>
          <p14:tracePt t="35929" x="3482975" y="2143125"/>
          <p14:tracePt t="35930" x="3348038" y="2170113"/>
          <p14:tracePt t="35947" x="3241675" y="2179638"/>
          <p14:tracePt t="35947" x="0" y="0"/>
        </p14:tracePtLst>
        <p14:tracePtLst>
          <p14:tracePt t="38779" x="1366838" y="1839913"/>
          <p14:tracePt t="38907" x="1384300" y="1822450"/>
          <p14:tracePt t="38910" x="1384300" y="1812925"/>
          <p14:tracePt t="38918" x="1384300" y="1795463"/>
          <p14:tracePt t="38937" x="1419225" y="1776413"/>
          <p14:tracePt t="38939" x="1438275" y="1758950"/>
          <p14:tracePt t="38947" x="1455738" y="1741488"/>
          <p14:tracePt t="38964" x="1465263" y="1724025"/>
          <p14:tracePt t="38981" x="1482725" y="1714500"/>
          <p14:tracePt t="38997" x="1500188" y="1697038"/>
          <p14:tracePt t="39014" x="1536700" y="1679575"/>
          <p14:tracePt t="39031" x="1554163" y="1679575"/>
          <p14:tracePt t="39047" x="1581150" y="1660525"/>
          <p14:tracePt t="39065" x="1633538" y="1660525"/>
          <p14:tracePt t="39081" x="1724025" y="1660525"/>
          <p14:tracePt t="39097" x="1776413" y="1660525"/>
          <p14:tracePt t="39115" x="1866900" y="1660525"/>
          <p14:tracePt t="39131" x="1938338" y="1660525"/>
          <p14:tracePt t="39131" x="1946275" y="1660525"/>
          <p14:tracePt t="39149" x="2017713" y="1660525"/>
          <p14:tracePt t="39165" x="2108200" y="1660525"/>
          <p14:tracePt t="39181" x="2197100" y="1660525"/>
          <p14:tracePt t="39198" x="2286000" y="1660525"/>
          <p14:tracePt t="39215" x="2366963" y="1679575"/>
          <p14:tracePt t="39232" x="2419350" y="1679575"/>
          <p14:tracePt t="39247" x="2455863" y="1697038"/>
          <p14:tracePt t="39247" x="2465388" y="1697038"/>
          <p14:tracePt t="39265" x="2544763" y="1724025"/>
          <p14:tracePt t="39282" x="2625725" y="1768475"/>
          <p14:tracePt t="39297" x="2732088" y="1803400"/>
          <p14:tracePt t="39297" x="2759075" y="1803400"/>
          <p14:tracePt t="39315" x="3009900" y="1839913"/>
          <p14:tracePt t="39332" x="3187700" y="1839913"/>
          <p14:tracePt t="39348" x="3322638" y="1839913"/>
          <p14:tracePt t="39364" x="3438525" y="1839913"/>
          <p14:tracePt t="39382" x="3490913" y="1839913"/>
          <p14:tracePt t="39398" x="3527425" y="1839913"/>
          <p14:tracePt t="39414" x="3544888" y="1839913"/>
          <p14:tracePt t="39809" x="3527425" y="1847850"/>
          <p14:tracePt t="39811" x="3509963" y="1857375"/>
          <p14:tracePt t="39813" x="3429000" y="1911350"/>
          <p14:tracePt t="39813" x="3419475" y="1911350"/>
          <p14:tracePt t="39831" x="3313113" y="1990725"/>
          <p14:tracePt t="39848" x="3179763" y="2089150"/>
          <p14:tracePt t="39864" x="3017838" y="2179638"/>
          <p14:tracePt t="39882" x="2919413" y="2241550"/>
          <p14:tracePt t="39898" x="2840038" y="2276475"/>
          <p14:tracePt t="39917" x="2759075" y="2286000"/>
          <p14:tracePt t="39932" x="2679700" y="2330450"/>
          <p14:tracePt t="39948" x="2598738" y="2339975"/>
          <p14:tracePt t="39966" x="2517775" y="2366963"/>
          <p14:tracePt t="39982" x="2446338" y="2366963"/>
          <p14:tracePt t="39998" x="2384425" y="2374900"/>
          <p14:tracePt t="39998" x="2374900" y="2384425"/>
          <p14:tracePt t="40015" x="2312988" y="2384425"/>
          <p14:tracePt t="40032" x="2241550" y="2384425"/>
          <p14:tracePt t="40049" x="2133600" y="2393950"/>
          <p14:tracePt t="40064" x="2009775" y="2411413"/>
          <p14:tracePt t="40082" x="1919288" y="2411413"/>
          <p14:tracePt t="40098" x="1768475" y="2411413"/>
          <p14:tracePt t="40115" x="1643063" y="2401888"/>
          <p14:tracePt t="40132" x="1509713" y="2384425"/>
          <p14:tracePt t="40148" x="1401763" y="2357438"/>
          <p14:tracePt t="40165" x="1285875" y="2347913"/>
          <p14:tracePt t="40182" x="1169988" y="2312988"/>
          <p14:tracePt t="40198" x="1081088" y="2303463"/>
          <p14:tracePt t="40215" x="1000125" y="2286000"/>
          <p14:tracePt t="40231" x="946150" y="2276475"/>
          <p14:tracePt t="40249" x="919163" y="2276475"/>
          <p14:tracePt t="40264" x="893763" y="2259013"/>
          <p14:tracePt t="40281" x="839788" y="2241550"/>
          <p14:tracePt t="40298" x="803275" y="2241550"/>
          <p14:tracePt t="40315" x="741363" y="2214563"/>
          <p14:tracePt t="40315" x="731838" y="2214563"/>
          <p14:tracePt t="40333" x="669925" y="2205038"/>
          <p14:tracePt t="40349" x="608013" y="2187575"/>
          <p14:tracePt t="40365" x="561975" y="2170113"/>
          <p14:tracePt t="40381" x="473075" y="2143125"/>
          <p14:tracePt t="40398" x="330200" y="2116138"/>
          <p14:tracePt t="40415" x="258763" y="2108200"/>
          <p14:tracePt t="40432" x="241300" y="2089150"/>
          <p14:tracePt t="40703" x="241300" y="2081213"/>
          <p14:tracePt t="40706" x="241300" y="2071688"/>
          <p14:tracePt t="40722" x="330200" y="2044700"/>
          <p14:tracePt t="40724" x="374650" y="2027238"/>
          <p14:tracePt t="40724" x="384175" y="2027238"/>
          <p14:tracePt t="40732" x="509588" y="1990725"/>
          <p14:tracePt t="40749" x="679450" y="1965325"/>
          <p14:tracePt t="40765" x="812800" y="1938338"/>
          <p14:tracePt t="40782" x="955675" y="1911350"/>
          <p14:tracePt t="40799" x="1071563" y="1911350"/>
          <p14:tracePt t="40815" x="1214438" y="1911350"/>
          <p14:tracePt t="40832" x="1322388" y="1893888"/>
          <p14:tracePt t="40849" x="1401763" y="1893888"/>
          <p14:tracePt t="40849" x="1411288" y="1893888"/>
          <p14:tracePt t="40881" x="1500188" y="1893888"/>
          <p14:tracePt t="40881" x="1509713" y="1893888"/>
          <p14:tracePt t="40885" x="1598613" y="1874838"/>
          <p14:tracePt t="40899" x="1687513" y="1874838"/>
          <p14:tracePt t="40915" x="1803400" y="1874838"/>
          <p14:tracePt t="40932" x="1919288" y="1874838"/>
          <p14:tracePt t="40949" x="2017713" y="1874838"/>
          <p14:tracePt t="40965" x="2143125" y="1874838"/>
          <p14:tracePt t="40983" x="2259013" y="1874838"/>
          <p14:tracePt t="40999" x="2374900" y="1874838"/>
          <p14:tracePt t="40999" x="2401888" y="1874838"/>
          <p14:tracePt t="41017" x="2633663" y="1874838"/>
          <p14:tracePt t="41033" x="2822575" y="1874838"/>
          <p14:tracePt t="41048" x="3027363" y="1874838"/>
          <p14:tracePt t="41048" x="3036888" y="1874838"/>
          <p14:tracePt t="41066" x="3187700" y="1874838"/>
          <p14:tracePt t="41082" x="3340100" y="1874838"/>
          <p14:tracePt t="41099" x="3509963" y="1874838"/>
          <p14:tracePt t="41115" x="3679825" y="1874838"/>
          <p14:tracePt t="41132" x="3822700" y="1874838"/>
          <p14:tracePt t="41149" x="3938588" y="1874838"/>
          <p14:tracePt t="41165" x="4071938" y="1874838"/>
          <p14:tracePt t="41183" x="4152900" y="1874838"/>
          <p14:tracePt t="41198" x="4214813" y="1857375"/>
          <p14:tracePt t="41215" x="4286250" y="1847850"/>
          <p14:tracePt t="41232" x="4340225" y="1839913"/>
          <p14:tracePt t="41248" x="4394200" y="1830388"/>
          <p14:tracePt t="41266" x="4465638" y="1812925"/>
          <p14:tracePt t="41282" x="4527550" y="1795463"/>
          <p14:tracePt t="41299" x="4572000" y="1795463"/>
          <p14:tracePt t="41315" x="4616450" y="1785938"/>
          <p14:tracePt t="41332" x="4652963" y="1785938"/>
          <p14:tracePt t="41477" x="4643438" y="1785938"/>
          <p14:tracePt t="41479" x="4633913" y="1785938"/>
          <p14:tracePt t="41480" x="4554538" y="1785938"/>
          <p14:tracePt t="41487" x="4402138" y="1785938"/>
          <p14:tracePt t="41500" x="4179888" y="1785938"/>
          <p14:tracePt t="41515" x="3894138" y="1803400"/>
          <p14:tracePt t="41531" x="3571875" y="1847850"/>
          <p14:tracePt t="41549" x="3259138" y="1847850"/>
          <p14:tracePt t="41565" x="3036888" y="1911350"/>
          <p14:tracePt t="41582" x="2822575" y="1928813"/>
          <p14:tracePt t="41599" x="2616200" y="1946275"/>
          <p14:tracePt t="41615" x="2428875" y="1973263"/>
          <p14:tracePt t="41634" x="2276475" y="1973263"/>
          <p14:tracePt t="41648" x="2143125" y="2000250"/>
          <p14:tracePt t="41665" x="2036763" y="2036763"/>
          <p14:tracePt t="41682" x="1946275" y="2044700"/>
          <p14:tracePt t="41698" x="1839913" y="2062163"/>
          <p14:tracePt t="41716" x="1768475" y="2071688"/>
          <p14:tracePt t="41731" x="1652588" y="2098675"/>
          <p14:tracePt t="41749" x="1554163" y="2108200"/>
          <p14:tracePt t="41766" x="1438275" y="2152650"/>
          <p14:tracePt t="41783" x="1357313" y="2187575"/>
          <p14:tracePt t="41799" x="1285875" y="2205038"/>
          <p14:tracePt t="41815" x="1231900" y="2214563"/>
          <p14:tracePt t="41832" x="1196975" y="2232025"/>
          <p14:tracePt t="41848" x="1169988" y="2251075"/>
          <p14:tracePt t="41866" x="1108075" y="2259013"/>
          <p14:tracePt t="41883" x="1071563" y="2286000"/>
          <p14:tracePt t="41899" x="1027113" y="2303463"/>
          <p14:tracePt t="41916" x="955675" y="2303463"/>
          <p14:tracePt t="41933" x="893763" y="2303463"/>
          <p14:tracePt t="41948" x="847725" y="2303463"/>
          <p14:tracePt t="41966" x="812800" y="2303463"/>
          <p14:tracePt t="42761" x="0" y="0"/>
        </p14:tracePtLst>
        <p14:tracePtLst>
          <p14:tracePt t="68296" x="6653213" y="1724025"/>
          <p14:tracePt t="68680" x="6653213" y="1741488"/>
          <p14:tracePt t="68685" x="6653213" y="1758950"/>
          <p14:tracePt t="68688" x="6653213" y="1776413"/>
          <p14:tracePt t="68697" x="6680200" y="1839913"/>
          <p14:tracePt t="68712" x="6697663" y="1884363"/>
          <p14:tracePt t="68712" x="6705600" y="1884363"/>
          <p14:tracePt t="68729" x="6742113" y="1928813"/>
          <p14:tracePt t="68745" x="6742113" y="1990725"/>
          <p14:tracePt t="68761" x="6759575" y="2036763"/>
          <p14:tracePt t="68778" x="6796088" y="2089150"/>
          <p14:tracePt t="68795" x="6796088" y="2125663"/>
          <p14:tracePt t="68811" x="6796088" y="2170113"/>
          <p14:tracePt t="68828" x="6813550" y="2187575"/>
          <p14:tracePt t="68844" x="6813550" y="2214563"/>
          <p14:tracePt t="68861" x="6813550" y="2268538"/>
          <p14:tracePt t="68878" x="6823075" y="2303463"/>
          <p14:tracePt t="68895" x="6823075" y="2330450"/>
          <p14:tracePt t="68912" x="6823075" y="2401888"/>
          <p14:tracePt t="68929" x="6823075" y="2446338"/>
          <p14:tracePt t="68944" x="6840538" y="2500313"/>
          <p14:tracePt t="68944" x="6840538" y="2509838"/>
          <p14:tracePt t="68963" x="6840538" y="2554288"/>
          <p14:tracePt t="68978" x="6840538" y="2589213"/>
          <p14:tracePt t="68995" x="6840538" y="2598738"/>
          <p14:tracePt t="69011" x="6840538" y="2633663"/>
          <p14:tracePt t="69069" x="6840538" y="2643188"/>
          <p14:tracePt t="69071" x="6840538" y="2652713"/>
          <p14:tracePt t="69120" x="6911975" y="2652713"/>
          <p14:tracePt t="69122" x="6919913" y="2643188"/>
          <p14:tracePt t="69125" x="6983413" y="2625725"/>
          <p14:tracePt t="69135" x="7045325" y="2589213"/>
          <p14:tracePt t="69144" x="7108825" y="2544763"/>
          <p14:tracePt t="69144" x="7116763" y="2536825"/>
          <p14:tracePt t="69179" x="7153275" y="2455863"/>
          <p14:tracePt t="69181" x="7197725" y="2438400"/>
          <p14:tracePt t="69195" x="7224713" y="2393950"/>
          <p14:tracePt t="69211" x="7269163" y="2330450"/>
          <p14:tracePt t="69228" x="7304088" y="2276475"/>
          <p14:tracePt t="69245" x="7348538" y="2251075"/>
          <p14:tracePt t="69261" x="7402513" y="2197100"/>
          <p14:tracePt t="69278" x="7439025" y="2143125"/>
          <p14:tracePt t="69294" x="7466013" y="2108200"/>
          <p14:tracePt t="69311" x="7510463" y="2062163"/>
          <p14:tracePt t="69329" x="7527925" y="2027238"/>
          <p14:tracePt t="69345" x="7527925" y="1973263"/>
          <p14:tracePt t="69345" x="7527925" y="1965325"/>
          <p14:tracePt t="69362" x="7527925" y="1919288"/>
          <p14:tracePt t="69378" x="7527925" y="1857375"/>
          <p14:tracePt t="69395" x="7527925" y="1803400"/>
          <p14:tracePt t="69412" x="7527925" y="1776413"/>
          <p14:tracePt t="69428" x="7527925" y="1751013"/>
          <p14:tracePt t="69571" x="7527925" y="1731963"/>
          <p14:tracePt t="69584" x="7527925" y="1724025"/>
          <p14:tracePt t="69585" x="7518400" y="1714500"/>
          <p14:tracePt t="69595" x="7456488" y="1652588"/>
          <p14:tracePt t="69595" x="7446963" y="1633538"/>
          <p14:tracePt t="69611" x="7385050" y="1598613"/>
          <p14:tracePt t="69628" x="7304088" y="1562100"/>
          <p14:tracePt t="69645" x="7232650" y="1544638"/>
          <p14:tracePt t="69661" x="7170738" y="1509713"/>
          <p14:tracePt t="69679" x="7099300" y="1490663"/>
          <p14:tracePt t="69696" x="7027863" y="1482725"/>
          <p14:tracePt t="69711" x="6983413" y="1455738"/>
          <p14:tracePt t="69729" x="6929438" y="1455738"/>
          <p14:tracePt t="69744" x="6875463" y="1428750"/>
          <p14:tracePt t="69761" x="6840538" y="1411288"/>
          <p14:tracePt t="69779" x="6813550" y="1411288"/>
          <p14:tracePt t="69795" x="6777038" y="1393825"/>
          <p14:tracePt t="69811" x="6751638" y="1393825"/>
          <p14:tracePt t="69828" x="6715125" y="1393825"/>
          <p14:tracePt t="69846" x="6680200" y="1393825"/>
          <p14:tracePt t="69862" x="6653213" y="1393825"/>
          <p14:tracePt t="69878" x="6634163" y="1393825"/>
          <p14:tracePt t="69895" x="6608763" y="1393825"/>
          <p14:tracePt t="69911" x="6589713" y="1393825"/>
          <p14:tracePt t="69928" x="6554788" y="1401763"/>
          <p14:tracePt t="69945" x="6527800" y="1401763"/>
          <p14:tracePt t="69961" x="6510338" y="1438275"/>
          <p14:tracePt t="69978" x="6473825" y="1482725"/>
          <p14:tracePt t="69995" x="6473825" y="1517650"/>
          <p14:tracePt t="70012" x="6446838" y="1571625"/>
          <p14:tracePt t="70029" x="6438900" y="1643063"/>
          <p14:tracePt t="70047" x="6438900" y="1704975"/>
          <p14:tracePt t="70062" x="6438900" y="1776413"/>
          <p14:tracePt t="70078" x="6411913" y="1911350"/>
          <p14:tracePt t="70095" x="6411913" y="1919288"/>
          <p14:tracePt t="70112" x="6411913" y="1955800"/>
          <p14:tracePt t="70128" x="6411913" y="1973263"/>
          <p14:tracePt t="70145" x="6411913" y="2000250"/>
          <p14:tracePt t="70162" x="6411913" y="2054225"/>
          <p14:tracePt t="70179" x="6438900" y="2098675"/>
          <p14:tracePt t="70195" x="6456363" y="2160588"/>
          <p14:tracePt t="70213" x="6465888" y="2232025"/>
          <p14:tracePt t="70229" x="6465888" y="2268538"/>
          <p14:tracePt t="70245" x="6483350" y="2276475"/>
          <p14:tracePt t="70262" x="6483350" y="2312988"/>
          <p14:tracePt t="70278" x="6500813" y="2330450"/>
          <p14:tracePt t="70294" x="6545263" y="2347913"/>
          <p14:tracePt t="70311" x="6562725" y="2366963"/>
          <p14:tracePt t="70328" x="6581775" y="2366963"/>
          <p14:tracePt t="70344" x="6626225" y="2366963"/>
          <p14:tracePt t="70361" x="6705600" y="2366963"/>
          <p14:tracePt t="70379" x="6786563" y="2366963"/>
          <p14:tracePt t="70396" x="6894513" y="2366963"/>
          <p14:tracePt t="70412" x="6973888" y="2366963"/>
          <p14:tracePt t="70429" x="7062788" y="2357438"/>
          <p14:tracePt t="70445" x="7143750" y="2322513"/>
          <p14:tracePt t="70463" x="7224713" y="2276475"/>
          <p14:tracePt t="70478" x="7304088" y="2251075"/>
          <p14:tracePt t="70495" x="7348538" y="2205038"/>
          <p14:tracePt t="70511" x="7412038" y="2160588"/>
          <p14:tracePt t="70529" x="7456488" y="2108200"/>
          <p14:tracePt t="70545" x="7491413" y="2054225"/>
          <p14:tracePt t="70562" x="7518400" y="2009775"/>
          <p14:tracePt t="70578" x="7527925" y="1965325"/>
          <p14:tracePt t="70595" x="7537450" y="1928813"/>
          <p14:tracePt t="70611" x="7545388" y="1893888"/>
          <p14:tracePt t="70629" x="7554913" y="1847850"/>
          <p14:tracePt t="70645" x="7554913" y="1785938"/>
          <p14:tracePt t="70678" x="7554913" y="1724025"/>
          <p14:tracePt t="70679" x="7554913" y="1660525"/>
          <p14:tracePt t="70695" x="7554913" y="1608138"/>
          <p14:tracePt t="70711" x="7554913" y="1571625"/>
          <p14:tracePt t="70728" x="7537450" y="1554163"/>
          <p14:tracePt t="70774" x="7527925" y="1554163"/>
          <p14:tracePt t="70776" x="7518400" y="1554163"/>
          <p14:tracePt t="70798" x="7510463" y="1554163"/>
          <p14:tracePt t="70799" x="7419975" y="1544638"/>
          <p14:tracePt t="70811" x="7358063" y="1527175"/>
          <p14:tracePt t="70828" x="7304088" y="1527175"/>
          <p14:tracePt t="70844" x="7259638" y="1527175"/>
          <p14:tracePt t="70861" x="7232650" y="1527175"/>
          <p14:tracePt t="70878" x="7188200" y="1527175"/>
          <p14:tracePt t="70895" x="7153275" y="1527175"/>
          <p14:tracePt t="70912" x="7099300" y="1527175"/>
          <p14:tracePt t="70927" x="7045325" y="1527175"/>
          <p14:tracePt t="70945" x="7010400" y="1527175"/>
          <p14:tracePt t="70961" x="6973888" y="1554163"/>
          <p14:tracePt t="70977" x="6956425" y="1571625"/>
          <p14:tracePt t="70994" x="6919913" y="1608138"/>
          <p14:tracePt t="71012" x="6911975" y="1608138"/>
          <p14:tracePt t="71028" x="6867525" y="1652588"/>
          <p14:tracePt t="71045" x="6840538" y="1697038"/>
          <p14:tracePt t="71061" x="6823075" y="1731963"/>
          <p14:tracePt t="71078" x="6804025" y="1795463"/>
          <p14:tracePt t="71094" x="6804025" y="1830388"/>
          <p14:tracePt t="71112" x="6804025" y="1866900"/>
          <p14:tracePt t="71127" x="6804025" y="1874838"/>
          <p14:tracePt t="71409" x="6804025" y="1847850"/>
          <p14:tracePt t="71412" x="6804025" y="1822450"/>
          <p14:tracePt t="71421" x="6804025" y="1768475"/>
          <p14:tracePt t="71432" x="6804025" y="1731963"/>
          <p14:tracePt t="71446" x="6804025" y="1697038"/>
          <p14:tracePt t="71813" x="6804025" y="1704975"/>
          <p14:tracePt t="71814" x="6804025" y="1751013"/>
          <p14:tracePt t="71828" x="6804025" y="1795463"/>
          <p14:tracePt t="71831" x="6804025" y="1847850"/>
          <p14:tracePt t="71846" x="6804025" y="1874838"/>
          <p14:tracePt t="71862" x="6804025" y="1901825"/>
          <p14:tracePt t="71879" x="6804025" y="1938338"/>
          <p14:tracePt t="71896" x="6804025" y="1965325"/>
          <p14:tracePt t="71912" x="6804025" y="2000250"/>
          <p14:tracePt t="71929" x="6804025" y="2036763"/>
          <p14:tracePt t="71945" x="6804025" y="2044700"/>
          <p14:tracePt t="71961" x="6804025" y="2081213"/>
          <p14:tracePt t="72001" x="6804025" y="2098675"/>
          <p14:tracePt t="72002" x="6804025" y="2108200"/>
          <p14:tracePt t="72012" x="6804025" y="2133600"/>
          <p14:tracePt t="72028" x="6804025" y="2179638"/>
          <p14:tracePt t="72045" x="6804025" y="2205038"/>
          <p14:tracePt t="72062" x="6804025" y="2224088"/>
          <p14:tracePt t="72078" x="6804025" y="2268538"/>
          <p14:tracePt t="72095" x="6804025" y="2286000"/>
          <p14:tracePt t="72095" x="6804025" y="2295525"/>
          <p14:tracePt t="72112" x="6804025" y="2312988"/>
          <p14:tracePt t="72129" x="6804025" y="2322513"/>
          <p14:tracePt t="72395" x="6804025" y="2312988"/>
          <p14:tracePt t="72399" x="6804025" y="2286000"/>
          <p14:tracePt t="72402" x="6813550" y="2286000"/>
          <p14:tracePt t="72412" x="6813550" y="2214563"/>
          <p14:tracePt t="72429" x="6813550" y="2125663"/>
          <p14:tracePt t="72445" x="6813550" y="2071688"/>
          <p14:tracePt t="72462" x="6813550" y="2017713"/>
          <p14:tracePt t="72478" x="6813550" y="2000250"/>
          <p14:tracePt t="72495" x="6813550" y="1973263"/>
          <p14:tracePt t="72752" x="6813550" y="1990725"/>
          <p14:tracePt t="72772" x="6813550" y="2009775"/>
          <p14:tracePt t="72778" x="6796088" y="2017713"/>
          <p14:tracePt t="72780" x="6769100" y="2054225"/>
          <p14:tracePt t="72795" x="6742113" y="2071688"/>
          <p14:tracePt t="72831" x="6742113" y="2089150"/>
          <p14:tracePt t="73042" x="6751638" y="2081213"/>
          <p14:tracePt t="73048" x="6777038" y="2071688"/>
          <p14:tracePt t="73051" x="6796088" y="2071688"/>
          <p14:tracePt t="73063" x="6831013" y="2017713"/>
          <p14:tracePt t="73080" x="6848475" y="2017713"/>
          <p14:tracePt t="73096" x="6894513" y="1982788"/>
          <p14:tracePt t="73114" x="6938963" y="1955800"/>
          <p14:tracePt t="73129" x="6983413" y="1928813"/>
          <p14:tracePt t="73147" x="7037388" y="1928813"/>
          <p14:tracePt t="73163" x="7089775" y="1893888"/>
          <p14:tracePt t="73180" x="7116763" y="1874838"/>
          <p14:tracePt t="73197" x="7153275" y="1874838"/>
          <p14:tracePt t="73213" x="7197725" y="1857375"/>
          <p14:tracePt t="73230" x="7215188" y="1839913"/>
          <p14:tracePt t="73246" x="7242175" y="1830388"/>
          <p14:tracePt t="73263" x="7251700" y="1822450"/>
          <p14:tracePt t="73280" x="7259638" y="1822450"/>
          <p14:tracePt t="73426" x="7232650" y="1822450"/>
          <p14:tracePt t="73430" x="7197725" y="1803400"/>
          <p14:tracePt t="73436" x="7153275" y="1803400"/>
          <p14:tracePt t="73447" x="7089775" y="1803400"/>
          <p14:tracePt t="73463" x="7037388" y="1803400"/>
          <p14:tracePt t="73480" x="7018338" y="1830388"/>
          <p14:tracePt t="73497" x="6991350" y="1847850"/>
          <p14:tracePt t="73514" x="6973888" y="1857375"/>
          <p14:tracePt t="73531" x="6956425" y="1884363"/>
          <p14:tracePt t="73546" x="6929438" y="1911350"/>
          <p14:tracePt t="73546" x="6919913" y="1911350"/>
          <p14:tracePt t="73565" x="6902450" y="1911350"/>
          <p14:tracePt t="73580" x="6894513" y="1928813"/>
          <p14:tracePt t="73597" x="6858000" y="1946275"/>
          <p14:tracePt t="73613" x="6840538" y="1982788"/>
          <p14:tracePt t="74993" x="6823075" y="1982788"/>
          <p14:tracePt t="74995" x="6813550" y="1982788"/>
          <p14:tracePt t="74996" x="6796088" y="1973263"/>
          <p14:tracePt t="75064" x="6796088" y="1965325"/>
          <p14:tracePt t="75269" x="6796088" y="1946275"/>
          <p14:tracePt t="75277" x="6796088" y="1928813"/>
          <p14:tracePt t="75279" x="6796088" y="1911350"/>
          <p14:tracePt t="75287" x="6796088" y="1901825"/>
          <p14:tracePt t="75297" x="6804025" y="1866900"/>
          <p14:tracePt t="75315" x="6804025" y="1847850"/>
          <p14:tracePt t="75331" x="6804025" y="1830388"/>
          <p14:tracePt t="75643" x="6831013" y="1830388"/>
          <p14:tracePt t="75646" x="6840538" y="1830388"/>
          <p14:tracePt t="75647" x="6919913" y="1830388"/>
          <p14:tracePt t="75665" x="6973888" y="1830388"/>
          <p14:tracePt t="75665" x="6991350" y="1830388"/>
          <p14:tracePt t="75682" x="7045325" y="1830388"/>
          <p14:tracePt t="75698" x="7099300" y="1830388"/>
          <p14:tracePt t="75715" x="7153275" y="1830388"/>
          <p14:tracePt t="75731" x="7215188" y="1830388"/>
          <p14:tracePt t="75747" x="7277100" y="1830388"/>
          <p14:tracePt t="75765" x="7331075" y="1830388"/>
          <p14:tracePt t="75780" x="7358063" y="1830388"/>
          <p14:tracePt t="75797" x="7394575" y="1830388"/>
          <p14:tracePt t="75815" x="7402513" y="1830388"/>
          <p14:tracePt t="75831" x="7446963" y="1830388"/>
          <p14:tracePt t="75848" x="7500938" y="1830388"/>
          <p14:tracePt t="75864" x="7537450" y="1830388"/>
          <p14:tracePt t="75882" x="7589838" y="1839913"/>
          <p14:tracePt t="75897" x="7634288" y="1874838"/>
          <p14:tracePt t="75913" x="7653338" y="1893888"/>
          <p14:tracePt t="75929" x="7670800" y="1893888"/>
          <p14:tracePt t="76134" x="7670800" y="1901825"/>
          <p14:tracePt t="76137" x="7670800" y="1919288"/>
          <p14:tracePt t="76140" x="7634288" y="1946275"/>
          <p14:tracePt t="76151" x="7634288" y="1973263"/>
          <p14:tracePt t="76166" x="7589838" y="2017713"/>
          <p14:tracePt t="76181" x="7527925" y="2054225"/>
          <p14:tracePt t="76198" x="7483475" y="2098675"/>
          <p14:tracePt t="76215" x="7419975" y="2116138"/>
          <p14:tracePt t="76231" x="7367588" y="2152650"/>
          <p14:tracePt t="76249" x="7348538" y="2152650"/>
          <p14:tracePt t="76264" x="7313613" y="2170113"/>
          <p14:tracePt t="76281" x="7269163" y="2187575"/>
          <p14:tracePt t="76281" x="7251700" y="2187575"/>
          <p14:tracePt t="76298" x="7232650" y="2187575"/>
          <p14:tracePt t="76315" x="7215188" y="2187575"/>
          <p14:tracePt t="76332" x="7205663" y="2187575"/>
          <p14:tracePt t="76380" x="7188200" y="2187575"/>
          <p14:tracePt t="76426" x="7180263" y="2187575"/>
          <p14:tracePt t="76428" x="7170738" y="2187575"/>
          <p14:tracePt t="76439" x="7153275" y="2187575"/>
          <p14:tracePt t="76451" x="7126288" y="2179638"/>
          <p14:tracePt t="76466" x="7072313" y="2179638"/>
          <p14:tracePt t="76481" x="7054850" y="2179638"/>
          <p14:tracePt t="76498" x="7037388" y="2179638"/>
          <p14:tracePt t="76515" x="6991350" y="2179638"/>
          <p14:tracePt t="76531" x="6946900" y="2179638"/>
          <p14:tracePt t="76549" x="6902450" y="2160588"/>
          <p14:tracePt t="76564" x="6848475" y="2143125"/>
          <p14:tracePt t="76581" x="6823075" y="2143125"/>
          <p14:tracePt t="76597" x="6769100" y="2125663"/>
          <p14:tracePt t="76613" x="6742113" y="2125663"/>
          <p14:tracePt t="76670" x="6732588" y="2125663"/>
          <p14:tracePt t="76672" x="6724650" y="2125663"/>
          <p14:tracePt t="76766" x="6705600" y="2125663"/>
          <p14:tracePt t="76791" x="6705600" y="2108200"/>
          <p14:tracePt t="77137" x="6705600" y="2089150"/>
          <p14:tracePt t="77140" x="6705600" y="2062163"/>
          <p14:tracePt t="77143" x="6705600" y="2044700"/>
          <p14:tracePt t="77143" x="6705600" y="2027238"/>
          <p14:tracePt t="77149" x="6705600" y="2000250"/>
          <p14:tracePt t="77165" x="6705600" y="1990725"/>
          <p14:tracePt t="77181" x="6705600" y="1982788"/>
          <p14:tracePt t="77516" x="6715125" y="1982788"/>
          <p14:tracePt t="77537" x="6732588" y="1965325"/>
          <p14:tracePt t="77545" x="6751638" y="1965325"/>
          <p14:tracePt t="77547" x="6777038" y="1928813"/>
          <p14:tracePt t="77565" x="6813550" y="1911350"/>
          <p14:tracePt t="77581" x="6858000" y="1893888"/>
          <p14:tracePt t="77599" x="6894513" y="1884363"/>
          <p14:tracePt t="77614" x="6919913" y="1847850"/>
          <p14:tracePt t="77631" x="6938963" y="1830388"/>
          <p14:tracePt t="77648" x="6965950" y="1812925"/>
          <p14:tracePt t="77665" x="6973888" y="1812925"/>
          <p14:tracePt t="77700" x="6983413" y="1812925"/>
          <p14:tracePt t="77701" x="7010400" y="1812925"/>
          <p14:tracePt t="77715" x="7062788" y="1812925"/>
          <p14:tracePt t="77731" x="7116763" y="1812925"/>
          <p14:tracePt t="77748" x="7170738" y="1812925"/>
          <p14:tracePt t="77765" x="7215188" y="1830388"/>
          <p14:tracePt t="77781" x="7269163" y="1857375"/>
          <p14:tracePt t="77798" x="7313613" y="1857375"/>
          <p14:tracePt t="77815" x="7367588" y="1874838"/>
          <p14:tracePt t="77852" x="7375525" y="1884363"/>
          <p14:tracePt t="77865" x="7385050" y="1884363"/>
          <p14:tracePt t="78005" x="7375525" y="1928813"/>
          <p14:tracePt t="78007" x="7367588" y="1938338"/>
          <p14:tracePt t="78009" x="7348538" y="1946275"/>
          <p14:tracePt t="78015" x="7277100" y="2009775"/>
          <p14:tracePt t="78015" x="7269163" y="2009775"/>
          <p14:tracePt t="78032" x="7205663" y="2027238"/>
          <p14:tracePt t="78049" x="7143750" y="2089150"/>
          <p14:tracePt t="78065" x="7081838" y="2116138"/>
          <p14:tracePt t="78083" x="7010400" y="2152650"/>
          <p14:tracePt t="78098" x="6938963" y="2160588"/>
          <p14:tracePt t="78115" x="6875463" y="2179638"/>
          <p14:tracePt t="78133" x="6831013" y="2179638"/>
          <p14:tracePt t="78148" x="6796088" y="2179638"/>
          <p14:tracePt t="78186" x="6777038" y="2179638"/>
          <p14:tracePt t="78188" x="6742113" y="2170113"/>
          <p14:tracePt t="78199" x="6715125" y="2170113"/>
          <p14:tracePt t="78215" x="6680200" y="2152650"/>
          <p14:tracePt t="78232" x="6661150" y="2133600"/>
          <p14:tracePt t="78248" x="6653213" y="2125663"/>
          <p14:tracePt t="78265" x="6643688" y="2108200"/>
          <p14:tracePt t="78282" x="6634163" y="2071688"/>
          <p14:tracePt t="78298" x="6599238" y="2027238"/>
          <p14:tracePt t="78315" x="6599238" y="1990725"/>
          <p14:tracePt t="78315" x="6599238" y="1982788"/>
          <p14:tracePt t="78332" x="6599238" y="1965325"/>
          <p14:tracePt t="78348" x="6599238" y="1946275"/>
          <p14:tracePt t="78365" x="6599238" y="1928813"/>
          <p14:tracePt t="78427" x="6599238" y="1911350"/>
          <p14:tracePt t="82098" x="6581775" y="1919288"/>
          <p14:tracePt t="82103" x="6562725" y="1919288"/>
          <p14:tracePt t="82105" x="6527800" y="1946275"/>
          <p14:tracePt t="82119" x="6491288" y="1946275"/>
          <p14:tracePt t="82133" x="6473825" y="1946275"/>
          <p14:tracePt t="82291" x="6465888" y="1946275"/>
          <p14:tracePt t="82343" x="6446838" y="1946275"/>
          <p14:tracePt t="82350" x="6429375" y="1946275"/>
          <p14:tracePt t="82357" x="6394450" y="1965325"/>
          <p14:tracePt t="82367" x="6367463" y="2000250"/>
          <p14:tracePt t="82384" x="6330950" y="2027238"/>
          <p14:tracePt t="82400" x="6276975" y="2044700"/>
          <p14:tracePt t="82418" x="6242050" y="2071688"/>
          <p14:tracePt t="82434" x="6224588" y="2089150"/>
          <p14:tracePt t="82451" x="6205538" y="2089150"/>
          <p14:tracePt t="82526" x="6188075" y="2089150"/>
          <p14:tracePt t="82534" x="6170613" y="2089150"/>
          <p14:tracePt t="82536" x="6161088" y="2098675"/>
          <p14:tracePt t="82550" x="6126163" y="2125663"/>
          <p14:tracePt t="82552" x="6081713" y="2152650"/>
          <p14:tracePt t="82566" x="6045200" y="2152650"/>
          <p14:tracePt t="82583" x="5983288" y="2179638"/>
          <p14:tracePt t="82600" x="5946775" y="2197100"/>
          <p14:tracePt t="82617" x="5919788" y="2251075"/>
          <p14:tracePt t="82634" x="5902325" y="2251075"/>
          <p14:tracePt t="82651" x="5875338" y="2259013"/>
          <p14:tracePt t="82667" x="5848350" y="2268538"/>
          <p14:tracePt t="82702" x="5840413" y="2286000"/>
          <p14:tracePt t="82704" x="5803900" y="2295525"/>
          <p14:tracePt t="82717" x="5759450" y="2322513"/>
          <p14:tracePt t="82717" x="5751513" y="2322513"/>
          <p14:tracePt t="82735" x="5697538" y="2357438"/>
          <p14:tracePt t="82750" x="5661025" y="2384425"/>
          <p14:tracePt t="82767" x="5608638" y="2411413"/>
          <p14:tracePt t="83038" x="5643563" y="2411413"/>
          <p14:tracePt t="83043" x="5670550" y="2411413"/>
          <p14:tracePt t="83044" x="5705475" y="2411413"/>
          <p14:tracePt t="83050" x="5776913" y="2411413"/>
          <p14:tracePt t="83067" x="5840413" y="2411413"/>
          <p14:tracePt t="83084" x="5902325" y="2384425"/>
          <p14:tracePt t="83100" x="5919788" y="2384425"/>
          <p14:tracePt t="83409" x="5911850" y="2384425"/>
          <p14:tracePt t="83411" x="5911850" y="2393950"/>
          <p14:tracePt t="83422" x="5894388" y="2393950"/>
          <p14:tracePt t="83425" x="5884863" y="2401888"/>
          <p14:tracePt t="83434" x="5848350" y="2438400"/>
          <p14:tracePt t="83451" x="5830888" y="2482850"/>
          <p14:tracePt t="83467" x="5795963" y="2536825"/>
          <p14:tracePt t="83484" x="5768975" y="2571750"/>
          <p14:tracePt t="83501" x="5751513" y="2608263"/>
          <p14:tracePt t="83501" x="5751513" y="2616200"/>
          <p14:tracePt t="83520" x="5732463" y="2633663"/>
          <p14:tracePt t="83534" x="5697538" y="2670175"/>
          <p14:tracePt t="83552" x="5697538" y="2679700"/>
          <p14:tracePt t="83568" x="5680075" y="2705100"/>
          <p14:tracePt t="83585" x="5661025" y="2732088"/>
          <p14:tracePt t="83601" x="5661025" y="2751138"/>
          <p14:tracePt t="83617" x="5661025" y="2759075"/>
          <p14:tracePt t="83635" x="5661025" y="2776538"/>
          <p14:tracePt t="83651" x="5661025" y="2813050"/>
          <p14:tracePt t="83712" x="5661025" y="2822575"/>
          <p14:tracePt t="83852" x="5670550" y="2822575"/>
          <p14:tracePt t="83861" x="5688013" y="2822575"/>
          <p14:tracePt t="83862" x="5715000" y="2822575"/>
          <p14:tracePt t="83868" x="5795963" y="2822575"/>
          <p14:tracePt t="83885" x="5867400" y="2822575"/>
          <p14:tracePt t="83901" x="5894388" y="2822575"/>
          <p14:tracePt t="83918" x="5956300" y="2822575"/>
          <p14:tracePt t="83934" x="6010275" y="2822575"/>
          <p14:tracePt t="83951" x="6054725" y="2822575"/>
          <p14:tracePt t="83969" x="6072188" y="2822575"/>
          <p14:tracePt t="83985" x="6089650" y="2822575"/>
          <p14:tracePt t="84021" x="6099175" y="2822575"/>
          <p14:tracePt t="84034" x="6126163" y="2822575"/>
          <p14:tracePt t="84037" x="6170613" y="2822575"/>
          <p14:tracePt t="84051" x="6251575" y="2822575"/>
          <p14:tracePt t="84069" x="6313488" y="2822575"/>
          <p14:tracePt t="84086" x="6367463" y="2822575"/>
          <p14:tracePt t="84101" x="6402388" y="2822575"/>
          <p14:tracePt t="84118" x="6419850" y="2822575"/>
          <p14:tracePt t="84135" x="6446838" y="2822575"/>
          <p14:tracePt t="84151" x="6491288" y="2822575"/>
          <p14:tracePt t="84169" x="6537325" y="2840038"/>
          <p14:tracePt t="84185" x="6572250" y="2857500"/>
          <p14:tracePt t="84185" x="6581775" y="2857500"/>
          <p14:tracePt t="84203" x="6589713" y="2857500"/>
          <p14:tracePt t="84218" x="6608763" y="2857500"/>
          <p14:tracePt t="84253" x="6626225" y="2857500"/>
          <p14:tracePt t="84255" x="6643688" y="2857500"/>
          <p14:tracePt t="84268" x="6653213" y="2857500"/>
          <p14:tracePt t="84285" x="6670675" y="2857500"/>
          <p14:tracePt t="84344" x="6688138" y="2857500"/>
          <p14:tracePt t="84418" x="6680200" y="2857500"/>
          <p14:tracePt t="84441" x="6626225" y="2840038"/>
          <p14:tracePt t="84443" x="6599238" y="2830513"/>
          <p14:tracePt t="84443" x="6589713" y="2822575"/>
          <p14:tracePt t="84451" x="6537325" y="2786063"/>
          <p14:tracePt t="84468" x="6456363" y="2724150"/>
          <p14:tracePt t="84486" x="6411913" y="2697163"/>
          <p14:tracePt t="84501" x="6313488" y="2633663"/>
          <p14:tracePt t="84519" x="6242050" y="2616200"/>
          <p14:tracePt t="84537" x="6197600" y="2589213"/>
          <p14:tracePt t="84551" x="6161088" y="2571750"/>
          <p14:tracePt t="84647" x="6143625" y="2571750"/>
          <p14:tracePt t="84672" x="6134100" y="2571750"/>
          <p14:tracePt t="84674" x="6126163" y="2571750"/>
          <p14:tracePt t="84683" x="6108700" y="2571750"/>
          <p14:tracePt t="84707" x="6099175" y="2571750"/>
          <p14:tracePt t="84708" x="6089650" y="2571750"/>
          <p14:tracePt t="84718" x="6081713" y="2571750"/>
          <p14:tracePt t="84735" x="6081713" y="2562225"/>
          <p14:tracePt t="84787" x="6081713" y="2544763"/>
          <p14:tracePt t="84811" x="6062663" y="2544763"/>
          <p14:tracePt t="84835" x="6054725" y="2536825"/>
          <p14:tracePt t="84837" x="6045200" y="2527300"/>
          <p14:tracePt t="84856" x="6027738" y="2527300"/>
          <p14:tracePt t="84995" x="6018213" y="2517775"/>
          <p14:tracePt t="84997" x="6010275" y="2509838"/>
          <p14:tracePt t="84999" x="6010275" y="2500313"/>
          <p14:tracePt t="85001" x="5946775" y="2438400"/>
          <p14:tracePt t="85018" x="5884863" y="2384425"/>
          <p14:tracePt t="85034" x="5848350" y="2347913"/>
          <p14:tracePt t="86273" x="5857875" y="2347913"/>
          <p14:tracePt t="86282" x="5894388" y="2347913"/>
          <p14:tracePt t="86284" x="5973763" y="2347913"/>
          <p14:tracePt t="86302" x="6089650" y="2347913"/>
          <p14:tracePt t="86304" x="6224588" y="2347913"/>
          <p14:tracePt t="86320" x="6303963" y="2347913"/>
          <p14:tracePt t="86336" x="6375400" y="2347913"/>
          <p14:tracePt t="86352" x="6438900" y="2347913"/>
          <p14:tracePt t="86370" x="6491288" y="2347913"/>
          <p14:tracePt t="86385" x="6537325" y="2347913"/>
          <p14:tracePt t="86385" x="6545263" y="2347913"/>
          <p14:tracePt t="86403" x="6643688" y="2347913"/>
          <p14:tracePt t="86420" x="6724650" y="2357438"/>
          <p14:tracePt t="86436" x="6831013" y="2357438"/>
          <p14:tracePt t="86454" x="6911975" y="2357438"/>
          <p14:tracePt t="86470" x="6991350" y="2347913"/>
          <p14:tracePt t="86486" x="7081838" y="2330450"/>
          <p14:tracePt t="86502" x="7170738" y="2330450"/>
          <p14:tracePt t="86520" x="7277100" y="2330450"/>
          <p14:tracePt t="86520" x="7286625" y="2330450"/>
          <p14:tracePt t="86537" x="7340600" y="2330450"/>
          <p14:tracePt t="86552" x="7419975" y="2330450"/>
          <p14:tracePt t="86570" x="7473950" y="2330450"/>
          <p14:tracePt t="86586" x="7537450" y="2330450"/>
          <p14:tracePt t="86603" x="7634288" y="2339975"/>
          <p14:tracePt t="86619" x="7697788" y="2347913"/>
          <p14:tracePt t="86636" x="7742238" y="2347913"/>
          <p14:tracePt t="86652" x="7786688" y="2347913"/>
          <p14:tracePt t="86669" x="7823200" y="2347913"/>
          <p14:tracePt t="86686" x="7848600" y="2347913"/>
          <p14:tracePt t="86702" x="7867650" y="2347913"/>
          <p14:tracePt t="86719" x="7929563" y="2347913"/>
          <p14:tracePt t="86738" x="7956550" y="2347913"/>
          <p14:tracePt t="86752" x="7991475" y="2347913"/>
          <p14:tracePt t="86790" x="8010525" y="2347913"/>
          <p14:tracePt t="86812" x="8027988" y="2347913"/>
          <p14:tracePt t="87344" x="8027988" y="2374900"/>
          <p14:tracePt t="87346" x="8027988" y="2384425"/>
          <p14:tracePt t="87349" x="8027988" y="2401888"/>
          <p14:tracePt t="87353" x="8027988" y="2419350"/>
          <p14:tracePt t="87369" x="8027988" y="2438400"/>
          <p14:tracePt t="87386" x="8027988" y="2446338"/>
          <p14:tracePt t="87492" x="8027988" y="2465388"/>
          <p14:tracePt t="87499" x="8027988" y="2482850"/>
          <p14:tracePt t="87547" x="8010525" y="2482850"/>
          <p14:tracePt t="87593" x="7991475" y="2482850"/>
          <p14:tracePt t="87595" x="7983538" y="2482850"/>
          <p14:tracePt t="87597" x="7974013" y="2482850"/>
          <p14:tracePt t="87602" x="7956550" y="2527300"/>
          <p14:tracePt t="87619" x="7929563" y="2536825"/>
          <p14:tracePt t="87635" x="7875588" y="2589213"/>
          <p14:tracePt t="87653" x="7840663" y="2625725"/>
          <p14:tracePt t="87670" x="7823200" y="2625725"/>
          <p14:tracePt t="87686" x="7786688" y="2652713"/>
          <p14:tracePt t="87704" x="7777163" y="2660650"/>
          <p14:tracePt t="87720" x="7759700" y="2660650"/>
          <p14:tracePt t="87736" x="7724775" y="2670175"/>
          <p14:tracePt t="87754" x="7705725" y="2687638"/>
          <p14:tracePt t="87770" x="7661275" y="2724150"/>
          <p14:tracePt t="87808" x="7643813" y="2741613"/>
          <p14:tracePt t="87810" x="7634288" y="2751138"/>
          <p14:tracePt t="87819" x="7599363" y="2776538"/>
          <p14:tracePt t="87837" x="7562850" y="2803525"/>
          <p14:tracePt t="87853" x="7527925" y="2840038"/>
          <p14:tracePt t="87870" x="7483475" y="2884488"/>
          <p14:tracePt t="87886" x="7439025" y="2919413"/>
          <p14:tracePt t="87904" x="7402513" y="2938463"/>
          <p14:tracePt t="87921" x="7375525" y="2946400"/>
          <p14:tracePt t="87936" x="7304088" y="2955925"/>
          <p14:tracePt t="87954" x="7242175" y="2955925"/>
          <p14:tracePt t="87969" x="7180263" y="2955925"/>
          <p14:tracePt t="87986" x="7108825" y="2955925"/>
          <p14:tracePt t="88004" x="7045325" y="2955925"/>
          <p14:tracePt t="88020" x="7000875" y="2973388"/>
          <p14:tracePt t="88020" x="6991350" y="2973388"/>
          <p14:tracePt t="88037" x="6938963" y="3000375"/>
          <p14:tracePt t="88053" x="6894513" y="3017838"/>
          <p14:tracePt t="88070" x="6858000" y="3036888"/>
          <p14:tracePt t="88070" x="6840538" y="3044825"/>
          <p14:tracePt t="88089" x="6796088" y="3062288"/>
          <p14:tracePt t="88103" x="6759575" y="3089275"/>
          <p14:tracePt t="88120" x="6732588" y="3133725"/>
          <p14:tracePt t="88136" x="6705600" y="3160713"/>
          <p14:tracePt t="88136" x="6705600" y="3179763"/>
          <p14:tracePt t="88155" x="6670675" y="3214688"/>
          <p14:tracePt t="88169" x="6643688" y="3251200"/>
          <p14:tracePt t="88186" x="6616700" y="3313113"/>
          <p14:tracePt t="88186" x="6616700" y="3322638"/>
          <p14:tracePt t="88204" x="6581775" y="3367088"/>
          <p14:tracePt t="88220" x="6562725" y="3402013"/>
          <p14:tracePt t="88236" x="6537325" y="3465513"/>
          <p14:tracePt t="88254" x="6518275" y="3517900"/>
          <p14:tracePt t="88270" x="6491288" y="3581400"/>
          <p14:tracePt t="88287" x="6473825" y="3625850"/>
          <p14:tracePt t="88303" x="6473825" y="3670300"/>
          <p14:tracePt t="88321" x="6473825" y="3724275"/>
          <p14:tracePt t="88337" x="6473825" y="3768725"/>
          <p14:tracePt t="88353" x="6473825" y="3840163"/>
          <p14:tracePt t="88370" x="6465888" y="3911600"/>
          <p14:tracePt t="88386" x="6465888" y="3973513"/>
          <p14:tracePt t="88386" x="6465888" y="3983038"/>
          <p14:tracePt t="88405" x="6465888" y="4054475"/>
          <p14:tracePt t="88421" x="6465888" y="4116388"/>
          <p14:tracePt t="88436" x="6465888" y="4187825"/>
          <p14:tracePt t="88454" x="6465888" y="4259263"/>
          <p14:tracePt t="88471" x="6465888" y="4322763"/>
          <p14:tracePt t="88487" x="6473825" y="4375150"/>
          <p14:tracePt t="88503" x="6500813" y="4429125"/>
          <p14:tracePt t="88503" x="6500813" y="4446588"/>
          <p14:tracePt t="88536" x="6527800" y="4510088"/>
          <p14:tracePt t="88538" x="6545263" y="4554538"/>
          <p14:tracePt t="88555" x="6562725" y="4598988"/>
          <p14:tracePt t="88571" x="6599238" y="4643438"/>
          <p14:tracePt t="88587" x="6626225" y="4679950"/>
          <p14:tracePt t="88604" x="6715125" y="4724400"/>
          <p14:tracePt t="88620" x="6796088" y="4724400"/>
          <p14:tracePt t="88636" x="6867525" y="4724400"/>
          <p14:tracePt t="88653" x="6911975" y="4724400"/>
          <p14:tracePt t="88670" x="6965950" y="4724400"/>
          <p14:tracePt t="88686" x="7037388" y="4714875"/>
          <p14:tracePt t="88702" x="7099300" y="4697413"/>
          <p14:tracePt t="88719" x="7180263" y="4670425"/>
          <p14:tracePt t="88736" x="7251700" y="4608513"/>
          <p14:tracePt t="88752" x="7340600" y="4537075"/>
          <p14:tracePt t="88769" x="7412038" y="4465638"/>
          <p14:tracePt t="88785" x="7456488" y="4394200"/>
          <p14:tracePt t="88802" x="7518400" y="4313238"/>
          <p14:tracePt t="88819" x="7537450" y="4232275"/>
          <p14:tracePt t="88835" x="7572375" y="4160838"/>
          <p14:tracePt t="88852" x="7599363" y="4089400"/>
          <p14:tracePt t="88868" x="7616825" y="4000500"/>
          <p14:tracePt t="88886" x="7634288" y="3956050"/>
          <p14:tracePt t="88902" x="7634288" y="3894138"/>
          <p14:tracePt t="88920" x="7634288" y="3822700"/>
          <p14:tracePt t="88936" x="7634288" y="3751263"/>
          <p14:tracePt t="88953" x="7653338" y="3660775"/>
          <p14:tracePt t="88970" x="7653338" y="3589338"/>
          <p14:tracePt t="88986" x="7653338" y="3527425"/>
          <p14:tracePt t="89003" x="7661275" y="3455988"/>
          <p14:tracePt t="89020" x="7661275" y="3394075"/>
          <p14:tracePt t="89036" x="7680325" y="3322638"/>
          <p14:tracePt t="89036" x="7680325" y="3303588"/>
          <p14:tracePt t="89053" x="7680325" y="3259138"/>
          <p14:tracePt t="89070" x="7680325" y="3197225"/>
          <p14:tracePt t="89086" x="7680325" y="3143250"/>
          <p14:tracePt t="89103" x="7680325" y="3108325"/>
          <p14:tracePt t="89119" x="7680325" y="3062288"/>
          <p14:tracePt t="89137" x="7680325" y="3036888"/>
          <p14:tracePt t="89153" x="7680325" y="3017838"/>
          <p14:tracePt t="89170" x="7680325" y="3000375"/>
          <p14:tracePt t="89186" x="7680325" y="2982913"/>
          <p14:tracePt t="89519" x="7670800" y="2982913"/>
          <p14:tracePt t="89561" x="7661275" y="2990850"/>
          <p14:tracePt t="89563" x="7653338" y="2990850"/>
          <p14:tracePt t="89841" x="7634288" y="2990850"/>
          <p14:tracePt t="89844" x="7626350" y="2990850"/>
          <p14:tracePt t="89849" x="7589838" y="3000375"/>
          <p14:tracePt t="89854" x="7491413" y="3000375"/>
          <p14:tracePt t="89870" x="7446963" y="3000375"/>
          <p14:tracePt t="89887" x="7429500" y="3000375"/>
          <p14:tracePt t="90106" x="0" y="0"/>
        </p14:tracePtLst>
        <p14:tracePtLst>
          <p14:tracePt t="90492" x="7385050" y="3000375"/>
          <p14:tracePt t="90772" x="7385050" y="3017838"/>
          <p14:tracePt t="90796" x="7367588" y="3027363"/>
          <p14:tracePt t="90798" x="7340600" y="3089275"/>
          <p14:tracePt t="90799" x="7340600" y="3108325"/>
          <p14:tracePt t="90804" x="7340600" y="3232150"/>
          <p14:tracePt t="90822" x="7340600" y="3313113"/>
          <p14:tracePt t="90837" x="7358063" y="3367088"/>
          <p14:tracePt t="90837" x="7358063" y="3375025"/>
          <p14:tracePt t="90855" x="7358063" y="3419475"/>
          <p14:tracePt t="90872" x="7358063" y="3482975"/>
          <p14:tracePt t="90888" x="7375525" y="3517900"/>
          <p14:tracePt t="90904" x="7394575" y="3589338"/>
          <p14:tracePt t="90922" x="7412038" y="3643313"/>
          <p14:tracePt t="90922" x="7412038" y="3652838"/>
          <p14:tracePt t="90940" x="7429500" y="3714750"/>
          <p14:tracePt t="90954" x="7429500" y="3776663"/>
          <p14:tracePt t="90972" x="7429500" y="3840163"/>
          <p14:tracePt t="90987" x="7429500" y="3902075"/>
          <p14:tracePt t="91005" x="7446963" y="4010025"/>
          <p14:tracePt t="91022" x="7473950" y="4125913"/>
          <p14:tracePt t="91038" x="7510463" y="4259263"/>
          <p14:tracePt t="91038" x="7510463" y="4268788"/>
          <p14:tracePt t="91055" x="7537450" y="4394200"/>
          <p14:tracePt t="91071" x="7554913" y="4473575"/>
          <p14:tracePt t="91088" x="7581900" y="4518025"/>
          <p14:tracePt t="91104" x="7581900" y="4545013"/>
          <p14:tracePt t="91121" x="7599363" y="4562475"/>
          <p14:tracePt t="91258" x="7599363" y="4545013"/>
          <p14:tracePt t="91262" x="7599363" y="4537075"/>
          <p14:tracePt t="91265" x="7599363" y="4483100"/>
          <p14:tracePt t="91271" x="7599363" y="4348163"/>
          <p14:tracePt t="91287" x="7599363" y="4187825"/>
          <p14:tracePt t="91305" x="7599363" y="4071938"/>
          <p14:tracePt t="91321" x="7599363" y="3938588"/>
          <p14:tracePt t="91338" x="7599363" y="3822700"/>
          <p14:tracePt t="91354" x="7599363" y="3741738"/>
          <p14:tracePt t="91371" x="7599363" y="3660775"/>
          <p14:tracePt t="91389" x="7599363" y="3652838"/>
          <p14:tracePt t="91404" x="7599363" y="3633788"/>
          <p14:tracePt t="91421" x="7599363" y="3616325"/>
          <p14:tracePt t="92476" x="0" y="0"/>
        </p14:tracePtLst>
        <p14:tracePtLst>
          <p14:tracePt t="96245" x="6894513" y="2081213"/>
          <p14:tracePt t="96383" x="6894513" y="2054225"/>
          <p14:tracePt t="96386" x="6911975" y="2000250"/>
          <p14:tracePt t="96389" x="6929438" y="1982788"/>
          <p14:tracePt t="96391" x="6938963" y="1938338"/>
          <p14:tracePt t="96600" x="6929438" y="1938338"/>
          <p14:tracePt t="96610" x="6902450" y="1946275"/>
          <p14:tracePt t="96612" x="6867525" y="1946275"/>
          <p14:tracePt t="96625" x="6715125" y="2000250"/>
          <p14:tracePt t="96625" x="6705600" y="2000250"/>
          <p14:tracePt t="96640" x="6572250" y="2044700"/>
          <p14:tracePt t="96657" x="6419850" y="2108200"/>
          <p14:tracePt t="96675" x="6340475" y="2125663"/>
          <p14:tracePt t="96691" x="6232525" y="2143125"/>
          <p14:tracePt t="96707" x="6099175" y="2143125"/>
          <p14:tracePt t="96741" x="5965825" y="2133600"/>
          <p14:tracePt t="96743" x="5875338" y="2108200"/>
          <p14:tracePt t="96757" x="5759450" y="2081213"/>
          <p14:tracePt t="96773" x="5626100" y="2027238"/>
          <p14:tracePt t="96791" x="5510213" y="2017713"/>
          <p14:tracePt t="96807" x="5384800" y="1955800"/>
          <p14:tracePt t="96824" x="5241925" y="1928813"/>
          <p14:tracePt t="96841" x="5054600" y="1884363"/>
          <p14:tracePt t="96857" x="4884738" y="1839913"/>
          <p14:tracePt t="96874" x="4724400" y="1839913"/>
          <p14:tracePt t="96891" x="4643438" y="1839913"/>
          <p14:tracePt t="96907" x="4572000" y="1839913"/>
          <p14:tracePt t="96924" x="4510088" y="1839913"/>
          <p14:tracePt t="96940" x="4500563" y="1847850"/>
          <p14:tracePt t="96957" x="4465638" y="1866900"/>
          <p14:tracePt t="96974" x="4465638" y="1884363"/>
          <p14:tracePt t="97242" x="4465638" y="1893888"/>
          <p14:tracePt t="97244" x="4465638" y="1938338"/>
          <p14:tracePt t="97247" x="4483100" y="1946275"/>
          <p14:tracePt t="97257" x="4545013" y="1946275"/>
          <p14:tracePt t="97274" x="4625975" y="1965325"/>
          <p14:tracePt t="97291" x="4687888" y="1973263"/>
          <p14:tracePt t="97307" x="4741863" y="1990725"/>
          <p14:tracePt t="97324" x="4803775" y="2009775"/>
          <p14:tracePt t="97341" x="4848225" y="2009775"/>
          <p14:tracePt t="97357" x="4894263" y="2009775"/>
          <p14:tracePt t="97375" x="4938713" y="2009775"/>
          <p14:tracePt t="97390" x="4973638" y="2009775"/>
          <p14:tracePt t="97408" x="5010150" y="2009775"/>
          <p14:tracePt t="97424" x="5054600" y="2009775"/>
          <p14:tracePt t="97441" x="5116513" y="2009775"/>
          <p14:tracePt t="97458" x="5241925" y="2009775"/>
          <p14:tracePt t="97474" x="5394325" y="2009775"/>
          <p14:tracePt t="97491" x="5537200" y="2009775"/>
          <p14:tracePt t="97508" x="5670550" y="2009775"/>
          <p14:tracePt t="97524" x="5803900" y="2009775"/>
          <p14:tracePt t="97542" x="5911850" y="2009775"/>
          <p14:tracePt t="97559" x="6000750" y="2009775"/>
          <p14:tracePt t="97559" x="6010275" y="2009775"/>
          <p14:tracePt t="97575" x="6099175" y="2009775"/>
          <p14:tracePt t="97591" x="6180138" y="2009775"/>
          <p14:tracePt t="97608" x="6259513" y="2000250"/>
          <p14:tracePt t="97624" x="6330950" y="2000250"/>
          <p14:tracePt t="97639" x="6384925" y="2000250"/>
          <p14:tracePt t="97639" x="6402388" y="2000250"/>
          <p14:tracePt t="97656" x="6465888" y="2000250"/>
          <p14:tracePt t="97673" x="6554788" y="2009775"/>
          <p14:tracePt t="97690" x="6643688" y="2036763"/>
          <p14:tracePt t="97706" x="6777038" y="2062163"/>
          <p14:tracePt t="97723" x="6902450" y="2071688"/>
          <p14:tracePt t="97740" x="7099300" y="2071688"/>
          <p14:tracePt t="97756" x="7259638" y="2071688"/>
          <p14:tracePt t="97773" x="7402513" y="2071688"/>
          <p14:tracePt t="97789" x="7527925" y="2071688"/>
          <p14:tracePt t="97807" x="7581900" y="2071688"/>
          <p14:tracePt t="97824" x="7661275" y="2098675"/>
          <p14:tracePt t="97841" x="7732713" y="2116138"/>
          <p14:tracePt t="97858" x="7831138" y="2160588"/>
          <p14:tracePt t="97875" x="7939088" y="2160588"/>
          <p14:tracePt t="97892" x="8054975" y="2160588"/>
          <p14:tracePt t="97908" x="8170863" y="2160588"/>
          <p14:tracePt t="97924" x="8277225" y="2160588"/>
          <p14:tracePt t="97942" x="8358188" y="2143125"/>
          <p14:tracePt t="97958" x="8412163" y="2125663"/>
          <p14:tracePt t="97974" x="8466138" y="2125663"/>
          <p14:tracePt t="97974" x="8474075" y="2125663"/>
          <p14:tracePt t="97993" x="8528050" y="2108200"/>
          <p14:tracePt t="98007" x="8599488" y="2089150"/>
          <p14:tracePt t="98026" x="8661400" y="2089150"/>
          <p14:tracePt t="98041" x="8705850" y="2071688"/>
          <p14:tracePt t="98058" x="8751888" y="2071688"/>
          <p14:tracePt t="98075" x="8769350" y="2071688"/>
          <p14:tracePt t="98091" x="8813800" y="2071688"/>
          <p14:tracePt t="98109" x="8831263" y="2071688"/>
          <p14:tracePt t="98125" x="8867775" y="2071688"/>
          <p14:tracePt t="98141" x="8875713" y="2071688"/>
          <p14:tracePt t="98158" x="8912225" y="2071688"/>
          <p14:tracePt t="98174" x="8929688" y="2071688"/>
          <p14:tracePt t="98222" x="8947150" y="2071688"/>
          <p14:tracePt t="102639" x="8929688" y="2071688"/>
          <p14:tracePt t="102641" x="8867775" y="2071688"/>
          <p14:tracePt t="102652" x="8786813" y="2071688"/>
          <p14:tracePt t="102659" x="8626475" y="2098675"/>
          <p14:tracePt t="102659" x="8599488" y="2098675"/>
          <p14:tracePt t="102676" x="8466138" y="2098675"/>
          <p14:tracePt t="102693" x="8412163" y="2098675"/>
          <p14:tracePt t="102709" x="8402638" y="2098675"/>
          <p14:tracePt t="102726" x="8385175" y="2098675"/>
          <p14:tracePt t="102778" x="8375650" y="2098675"/>
          <p14:tracePt t="102780" x="8358188" y="2098675"/>
          <p14:tracePt t="102782" x="8331200" y="2098675"/>
          <p14:tracePt t="102793" x="8259763" y="2098675"/>
          <p14:tracePt t="102809" x="8153400" y="2098675"/>
          <p14:tracePt t="102826" x="8099425" y="2098675"/>
          <p14:tracePt t="102843" x="8062913" y="2098675"/>
          <p14:tracePt t="102935" x="8045450" y="2098675"/>
          <p14:tracePt t="102942" x="8027988" y="2098675"/>
          <p14:tracePt t="102951" x="8010525" y="2098675"/>
          <p14:tracePt t="102954" x="7991475" y="2098675"/>
          <p14:tracePt t="102960" x="7929563" y="2098675"/>
          <p14:tracePt t="102976" x="7894638" y="2098675"/>
          <p14:tracePt t="103126" x="7875588" y="2098675"/>
          <p14:tracePt t="103128" x="7858125" y="2098675"/>
          <p14:tracePt t="103142" x="7831138" y="2071688"/>
          <p14:tracePt t="103144" x="7777163" y="2054225"/>
          <p14:tracePt t="103160" x="7742238" y="2036763"/>
          <p14:tracePt t="103176" x="7715250" y="2036763"/>
          <p14:tracePt t="103193" x="7697788" y="2017713"/>
          <p14:tracePt t="103240" x="7680325" y="2017713"/>
          <p14:tracePt t="103285" x="7670800" y="2009775"/>
          <p14:tracePt t="103287" x="7661275" y="2009775"/>
          <p14:tracePt t="103426" x="7661275" y="1990725"/>
          <p14:tracePt t="103451" x="7670800" y="1973263"/>
          <p14:tracePt t="103664" x="7653338" y="2009775"/>
          <p14:tracePt t="103667" x="7643813" y="2017713"/>
          <p14:tracePt t="103670" x="7680325" y="2017713"/>
          <p14:tracePt t="103676" x="7769225" y="2027238"/>
          <p14:tracePt t="103676" x="7777163" y="2027238"/>
          <p14:tracePt t="103693" x="7867650" y="2027238"/>
          <p14:tracePt t="103710" x="7956550" y="2027238"/>
          <p14:tracePt t="103726" x="8001000" y="2027238"/>
          <p14:tracePt t="103743" x="8037513" y="2027238"/>
          <p14:tracePt t="103759" x="8089900" y="2009775"/>
          <p14:tracePt t="103776" x="8134350" y="1990725"/>
          <p14:tracePt t="103793" x="8143875" y="1973263"/>
          <p14:tracePt t="103810" x="8170863" y="1955800"/>
          <p14:tracePt t="103826" x="8197850" y="1955800"/>
          <p14:tracePt t="103843" x="8197850" y="1938338"/>
          <p14:tracePt t="103860" x="8232775" y="1928813"/>
          <p14:tracePt t="103877" x="8259763" y="1928813"/>
          <p14:tracePt t="103894" x="8304213" y="1911350"/>
          <p14:tracePt t="103910" x="8340725" y="1911350"/>
          <p14:tracePt t="103927" x="8394700" y="1893888"/>
          <p14:tracePt t="103943" x="8447088" y="1874838"/>
          <p14:tracePt t="103961" x="8483600" y="1874838"/>
          <p14:tracePt t="103978" x="8501063" y="1874838"/>
          <p14:tracePt t="103994" x="8518525" y="1874838"/>
          <p14:tracePt t="106013" x="8510588" y="1884363"/>
          <p14:tracePt t="106018" x="8501063" y="1884363"/>
          <p14:tracePt t="106019" x="8483600" y="1884363"/>
          <p14:tracePt t="106027" x="8466138" y="1884363"/>
          <p14:tracePt t="106044" x="8447088" y="1884363"/>
          <p14:tracePt t="106079" x="8439150" y="1884363"/>
          <p14:tracePt t="106080" x="8402638" y="1884363"/>
          <p14:tracePt t="106094" x="8358188" y="1884363"/>
          <p14:tracePt t="106111" x="8304213" y="1884363"/>
          <p14:tracePt t="106127" x="8232775" y="1884363"/>
          <p14:tracePt t="106127" x="8224838" y="1884363"/>
          <p14:tracePt t="106144" x="8153400" y="1866900"/>
          <p14:tracePt t="106161" x="8089900" y="1866900"/>
          <p14:tracePt t="106177" x="8001000" y="1839913"/>
          <p14:tracePt t="106194" x="7902575" y="1839913"/>
          <p14:tracePt t="106210" x="7769225" y="1839913"/>
          <p14:tracePt t="106227" x="7688263" y="1884363"/>
          <p14:tracePt t="106244" x="7518400" y="1884363"/>
          <p14:tracePt t="106261" x="7304088" y="1884363"/>
          <p14:tracePt t="106277" x="7116763" y="1839913"/>
          <p14:tracePt t="106294" x="6946900" y="1839913"/>
          <p14:tracePt t="106311" x="6777038" y="1839913"/>
          <p14:tracePt t="106327" x="6626225" y="1839913"/>
          <p14:tracePt t="106344" x="6500813" y="1839913"/>
          <p14:tracePt t="106360" x="6402388" y="1839913"/>
          <p14:tracePt t="106377" x="6296025" y="1847850"/>
          <p14:tracePt t="106394" x="6197600" y="1847850"/>
          <p14:tracePt t="106411" x="6099175" y="1847850"/>
          <p14:tracePt t="106428" x="5956300" y="1866900"/>
          <p14:tracePt t="106444" x="5776913" y="1866900"/>
          <p14:tracePt t="106460" x="5402263" y="1901825"/>
          <p14:tracePt t="106477" x="5099050" y="1901825"/>
          <p14:tracePt t="106494" x="4822825" y="1901825"/>
          <p14:tracePt t="106511" x="4643438" y="1901825"/>
          <p14:tracePt t="106528" x="4510088" y="1901825"/>
          <p14:tracePt t="106544" x="4411663" y="1901825"/>
          <p14:tracePt t="106561" x="4402138" y="1901825"/>
          <p14:tracePt t="106577" x="4384675" y="1901825"/>
          <p14:tracePt t="106693" x="4367213" y="1901825"/>
          <p14:tracePt t="106695" x="4348163" y="1901825"/>
          <p14:tracePt t="106701" x="4295775" y="1901825"/>
          <p14:tracePt t="106894" x="4303713" y="1901825"/>
          <p14:tracePt t="106896" x="4322763" y="1901825"/>
          <p14:tracePt t="106905" x="4357688" y="1901825"/>
          <p14:tracePt t="106911" x="4456113" y="1911350"/>
          <p14:tracePt t="106928" x="4572000" y="1919288"/>
          <p14:tracePt t="106945" x="4679950" y="1919288"/>
          <p14:tracePt t="106961" x="4759325" y="1919288"/>
          <p14:tracePt t="106978" x="4830763" y="1919288"/>
          <p14:tracePt t="106995" x="4884738" y="1919288"/>
          <p14:tracePt t="107011" x="4919663" y="1919288"/>
          <p14:tracePt t="107028" x="4938713" y="1919288"/>
          <p14:tracePt t="107068" x="4946650" y="1919288"/>
          <p14:tracePt t="107078" x="4965700" y="1919288"/>
          <p14:tracePt t="107079" x="4983163" y="1919288"/>
          <p14:tracePt t="107095" x="5027613" y="1919288"/>
          <p14:tracePt t="107111" x="5081588" y="1938338"/>
          <p14:tracePt t="107128" x="5089525" y="1938338"/>
          <p14:tracePt t="107145" x="5133975" y="1938338"/>
          <p14:tracePt t="107161" x="5160963" y="1938338"/>
          <p14:tracePt t="107178" x="5170488" y="1938338"/>
          <p14:tracePt t="107194" x="5187950" y="1938338"/>
          <p14:tracePt t="107451" x="5170488" y="1938338"/>
          <p14:tracePt t="107454" x="5160963" y="1938338"/>
          <p14:tracePt t="107456" x="5133975" y="1938338"/>
          <p14:tracePt t="107462" x="5081588" y="1938338"/>
          <p14:tracePt t="107462" x="5072063" y="1938338"/>
          <p14:tracePt t="107478" x="5027613" y="1938338"/>
          <p14:tracePt t="107495" x="4973638" y="1938338"/>
          <p14:tracePt t="107512" x="4965700" y="1938338"/>
          <p14:tracePt t="107752" x="4983163" y="1938338"/>
          <p14:tracePt t="107754" x="4991100" y="1938338"/>
          <p14:tracePt t="107756" x="5045075" y="1955800"/>
          <p14:tracePt t="107762" x="5170488" y="1982788"/>
          <p14:tracePt t="107778" x="5303838" y="2009775"/>
          <p14:tracePt t="107795" x="5473700" y="2009775"/>
          <p14:tracePt t="107812" x="5626100" y="2009775"/>
          <p14:tracePt t="107829" x="5786438" y="2027238"/>
          <p14:tracePt t="107846" x="5911850" y="2027238"/>
          <p14:tracePt t="107862" x="6054725" y="2036763"/>
          <p14:tracePt t="107879" x="6197600" y="2036763"/>
          <p14:tracePt t="107896" x="6313488" y="2036763"/>
          <p14:tracePt t="107912" x="6438900" y="2036763"/>
          <p14:tracePt t="107928" x="6599238" y="2036763"/>
          <p14:tracePt t="107945" x="6751638" y="2036763"/>
          <p14:tracePt t="107961" x="6884988" y="2036763"/>
          <p14:tracePt t="107978" x="7027863" y="2036763"/>
          <p14:tracePt t="107995" x="7170738" y="2036763"/>
          <p14:tracePt t="108012" x="7259638" y="2036763"/>
          <p14:tracePt t="108028" x="7367588" y="2036763"/>
          <p14:tracePt t="108045" x="7446963" y="2036763"/>
          <p14:tracePt t="108062" x="7545388" y="2036763"/>
          <p14:tracePt t="108078" x="7626350" y="2036763"/>
          <p14:tracePt t="108096" x="7697788" y="2036763"/>
          <p14:tracePt t="108112" x="7769225" y="2036763"/>
          <p14:tracePt t="108128" x="7867650" y="2036763"/>
          <p14:tracePt t="108145" x="7956550" y="2036763"/>
          <p14:tracePt t="108162" x="8027988" y="2036763"/>
          <p14:tracePt t="108179" x="8134350" y="2036763"/>
          <p14:tracePt t="108195" x="8205788" y="2036763"/>
          <p14:tracePt t="108212" x="8269288" y="2036763"/>
          <p14:tracePt t="108229" x="8358188" y="2036763"/>
          <p14:tracePt t="108245" x="8439150" y="2036763"/>
          <p14:tracePt t="108262" x="8518525" y="2036763"/>
          <p14:tracePt t="108279" x="8599488" y="2036763"/>
          <p14:tracePt t="108295" x="8661400" y="2036763"/>
          <p14:tracePt t="108312" x="8715375" y="2036763"/>
          <p14:tracePt t="108329" x="8769350" y="2036763"/>
          <p14:tracePt t="108345" x="8840788" y="2017713"/>
          <p14:tracePt t="108362" x="8912225" y="2000250"/>
          <p14:tracePt t="108362" x="8920163" y="2000250"/>
          <p14:tracePt t="108380" x="8991600" y="2000250"/>
          <p14:tracePt t="108396" x="9063038" y="2000250"/>
          <p14:tracePt t="108412" x="9117013" y="2000250"/>
          <p14:tracePt t="108429" x="9134475" y="2000250"/>
          <p14:tracePt t="109042" x="9134475" y="1946275"/>
          <p14:tracePt t="109044" x="9134475" y="1938338"/>
          <p14:tracePt t="109051" x="9126538" y="1938338"/>
          <p14:tracePt t="109051" x="9126538" y="1955800"/>
          <p14:tracePt t="109062" x="9099550" y="1973263"/>
          <p14:tracePt t="109137" x="0" y="0"/>
        </p14:tracePtLst>
        <p14:tracePtLst>
          <p14:tracePt t="112906" x="8224838" y="3633788"/>
          <p14:tracePt t="113015" x="8224838" y="3643313"/>
          <p14:tracePt t="113020" x="8224838" y="3670300"/>
          <p14:tracePt t="113022" x="8197850" y="3714750"/>
          <p14:tracePt t="113030" x="8170863" y="3840163"/>
          <p14:tracePt t="113047" x="8134350" y="3902075"/>
          <p14:tracePt t="113064" x="8108950" y="3973513"/>
          <p14:tracePt t="113081" x="8081963" y="4071938"/>
          <p14:tracePt t="113097" x="8062913" y="4133850"/>
          <p14:tracePt t="113114" x="8062913" y="4179888"/>
          <p14:tracePt t="113131" x="8062913" y="4232275"/>
          <p14:tracePt t="113147" x="8037513" y="4268788"/>
          <p14:tracePt t="113164" x="8018463" y="4286250"/>
          <p14:tracePt t="113181" x="8001000" y="4340225"/>
          <p14:tracePt t="113197" x="7983538" y="4384675"/>
          <p14:tracePt t="113215" x="7983538" y="4446588"/>
          <p14:tracePt t="113232" x="7983538" y="4491038"/>
          <p14:tracePt t="113247" x="7983538" y="4527550"/>
          <p14:tracePt t="113362" x="7966075" y="4545013"/>
          <p14:tracePt t="113386" x="7956550" y="4554538"/>
          <p14:tracePt t="113389" x="7947025" y="4562475"/>
          <p14:tracePt t="113397" x="7939088" y="4572000"/>
          <p14:tracePt t="113399" x="7920038" y="4598988"/>
          <p14:tracePt t="113414" x="7894638" y="4608513"/>
          <p14:tracePt t="113431" x="7885113" y="4616450"/>
          <p14:tracePt t="113527" x="7848600" y="4616450"/>
          <p14:tracePt t="113529" x="7769225" y="4589463"/>
          <p14:tracePt t="113529" x="7759700" y="4572000"/>
          <p14:tracePt t="113539" x="7688263" y="4562475"/>
          <p14:tracePt t="113548" x="7634288" y="4545013"/>
          <p14:tracePt t="113566" x="7599363" y="4545013"/>
          <p14:tracePt t="113581" x="7572375" y="4545013"/>
          <p14:tracePt t="113598" x="7554913" y="4545013"/>
          <p14:tracePt t="113615" x="7545388" y="4545013"/>
          <p14:tracePt t="113631" x="7518400" y="4537075"/>
          <p14:tracePt t="113649" x="7473950" y="4537075"/>
          <p14:tracePt t="113665" x="7456488" y="4537075"/>
          <p14:tracePt t="113682" x="7394575" y="4537075"/>
          <p14:tracePt t="113698" x="7367588" y="4537075"/>
          <p14:tracePt t="113715" x="7304088" y="4537075"/>
          <p14:tracePt t="113731" x="7286625" y="4537075"/>
          <p14:tracePt t="113748" x="7269163" y="4537075"/>
          <p14:tracePt t="113835" x="7251700" y="4537075"/>
          <p14:tracePt t="113847" x="7232650" y="4545013"/>
          <p14:tracePt t="113859" x="7215188" y="4554538"/>
          <p14:tracePt t="113880" x="7205663" y="4572000"/>
          <p14:tracePt t="113906" x="7188200" y="4589463"/>
          <p14:tracePt t="113911" x="7188200" y="4608513"/>
          <p14:tracePt t="113920" x="7188200" y="4625975"/>
          <p14:tracePt t="113923" x="7188200" y="4633913"/>
          <p14:tracePt t="113932" x="7188200" y="4687888"/>
          <p14:tracePt t="113949" x="7188200" y="4714875"/>
          <p14:tracePt t="113965" x="7188200" y="4751388"/>
          <p14:tracePt t="113982" x="7188200" y="4776788"/>
          <p14:tracePt t="113999" x="7197725" y="4795838"/>
          <p14:tracePt t="114016" x="7205663" y="4830763"/>
          <p14:tracePt t="114031" x="7224713" y="4867275"/>
          <p14:tracePt t="114048" x="7269163" y="4911725"/>
          <p14:tracePt t="114066" x="7304088" y="4929188"/>
          <p14:tracePt t="114082" x="7419975" y="4973638"/>
          <p14:tracePt t="114098" x="7510463" y="4991100"/>
          <p14:tracePt t="114115" x="7608888" y="5010150"/>
          <p14:tracePt t="114132" x="7680325" y="5018088"/>
          <p14:tracePt t="114148" x="7769225" y="5018088"/>
          <p14:tracePt t="114166" x="7840663" y="5018088"/>
          <p14:tracePt t="114182" x="7929563" y="5018088"/>
          <p14:tracePt t="114198" x="7983538" y="5018088"/>
          <p14:tracePt t="114215" x="8054975" y="4991100"/>
          <p14:tracePt t="114231" x="8099425" y="4965700"/>
          <p14:tracePt t="114231" x="8108950" y="4965700"/>
          <p14:tracePt t="114249" x="8153400" y="4946650"/>
          <p14:tracePt t="114265" x="8188325" y="4919663"/>
          <p14:tracePt t="114282" x="8242300" y="4867275"/>
          <p14:tracePt t="114282" x="8251825" y="4867275"/>
          <p14:tracePt t="114299" x="8277225" y="4848225"/>
          <p14:tracePt t="114315" x="8313738" y="4813300"/>
          <p14:tracePt t="114332" x="8331200" y="4776788"/>
          <p14:tracePt t="114348" x="8348663" y="4751388"/>
          <p14:tracePt t="114385" x="8358188" y="4732338"/>
          <p14:tracePt t="114387" x="8358188" y="4714875"/>
          <p14:tracePt t="114400" x="8358188" y="4697413"/>
          <p14:tracePt t="114415" x="8358188" y="4670425"/>
          <p14:tracePt t="114432" x="8358188" y="4652963"/>
          <p14:tracePt t="114449" x="8358188" y="4633913"/>
          <p14:tracePt t="114465" x="8358188" y="4625975"/>
          <p14:tracePt t="114481" x="8304213" y="4581525"/>
          <p14:tracePt t="114498" x="8269288" y="4572000"/>
          <p14:tracePt t="114514" x="8170863" y="4545013"/>
          <p14:tracePt t="114531" x="8099425" y="4527550"/>
          <p14:tracePt t="114548" x="8054975" y="4510088"/>
          <p14:tracePt t="114565" x="8010525" y="4510088"/>
          <p14:tracePt t="114581" x="7983538" y="4510088"/>
          <p14:tracePt t="114597" x="7947025" y="4510088"/>
          <p14:tracePt t="114615" x="7894638" y="4510088"/>
          <p14:tracePt t="114631" x="7848600" y="4510088"/>
          <p14:tracePt t="114648" x="7786688" y="4510088"/>
          <p14:tracePt t="114665" x="7724775" y="4510088"/>
          <p14:tracePt t="114680" x="7670800" y="4527550"/>
          <p14:tracePt t="114698" x="7616825" y="4562475"/>
          <p14:tracePt t="114714" x="7572375" y="4616450"/>
          <p14:tracePt t="114730" x="7537450" y="4660900"/>
          <p14:tracePt t="114748" x="7518400" y="4679950"/>
          <p14:tracePt t="114792" x="7518400" y="4687888"/>
          <p14:tracePt t="114794" x="7518400" y="4697413"/>
          <p14:tracePt t="115140" x="7527925" y="4697413"/>
          <p14:tracePt t="115146" x="7554913" y="4697413"/>
          <p14:tracePt t="115146" x="7562850" y="4697413"/>
          <p14:tracePt t="115149" x="7581900" y="4687888"/>
          <p14:tracePt t="115156" x="7634288" y="4679950"/>
          <p14:tracePt t="115166" x="7697788" y="4625975"/>
          <p14:tracePt t="115182" x="7759700" y="4554538"/>
          <p14:tracePt t="115199" x="7804150" y="4465638"/>
          <p14:tracePt t="115215" x="7848600" y="4303713"/>
          <p14:tracePt t="115233" x="7902575" y="4143375"/>
          <p14:tracePt t="115248" x="7974013" y="3929063"/>
          <p14:tracePt t="115248" x="7974013" y="3919538"/>
          <p14:tracePt t="115267" x="8054975" y="3679825"/>
          <p14:tracePt t="115282" x="8099425" y="3446463"/>
          <p14:tracePt t="115298" x="8126413" y="3286125"/>
          <p14:tracePt t="115298" x="8126413" y="3276600"/>
          <p14:tracePt t="115316" x="8153400" y="3133725"/>
          <p14:tracePt t="115333" x="8170863" y="3009900"/>
          <p14:tracePt t="115349" x="8170863" y="2928938"/>
          <p14:tracePt t="115366" x="8170863" y="2847975"/>
          <p14:tracePt t="115382" x="8170863" y="2776538"/>
          <p14:tracePt t="115399" x="8161338" y="2705100"/>
          <p14:tracePt t="115415" x="8134350" y="2616200"/>
          <p14:tracePt t="115433" x="8126413" y="2544763"/>
          <p14:tracePt t="115448" x="8081963" y="2465388"/>
          <p14:tracePt t="115466" x="8072438" y="2366963"/>
          <p14:tracePt t="115483" x="8018463" y="2241550"/>
          <p14:tracePt t="115498" x="7991475" y="2108200"/>
          <p14:tracePt t="115498" x="7991475" y="2098675"/>
          <p14:tracePt t="115517" x="7947025" y="2000250"/>
          <p14:tracePt t="115532" x="7939088" y="1911350"/>
          <p14:tracePt t="115549" x="7939088" y="1866900"/>
          <p14:tracePt t="115566" x="7920038" y="1812925"/>
          <p14:tracePt t="115611" x="7912100" y="1812925"/>
          <p14:tracePt t="115647" x="7912100" y="1803400"/>
          <p14:tracePt t="115650" x="7912100" y="1795463"/>
          <p14:tracePt t="115704" x="7875588" y="1776413"/>
          <p14:tracePt t="115705" x="7858125" y="1776413"/>
          <p14:tracePt t="115708" x="7831138" y="1768475"/>
          <p14:tracePt t="115716" x="7724775" y="1714500"/>
          <p14:tracePt t="115732" x="7626350" y="1660525"/>
          <p14:tracePt t="115750" x="7527925" y="1625600"/>
          <p14:tracePt t="115766" x="7429500" y="1589088"/>
          <p14:tracePt t="115782" x="7331075" y="1589088"/>
          <p14:tracePt t="115800" x="7224713" y="1589088"/>
          <p14:tracePt t="115815" x="7153275" y="1589088"/>
          <p14:tracePt t="115832" x="7081838" y="1589088"/>
          <p14:tracePt t="115850" x="7018338" y="1608138"/>
          <p14:tracePt t="115865" x="6956425" y="1652588"/>
          <p14:tracePt t="115883" x="6929438" y="1670050"/>
          <p14:tracePt t="115899" x="6902450" y="1697038"/>
          <p14:tracePt t="115915" x="6894513" y="1704975"/>
          <p14:tracePt t="115958" x="6894513" y="1714500"/>
          <p14:tracePt t="115966" x="6894513" y="1724025"/>
          <p14:tracePt t="115983" x="6894513" y="1731963"/>
          <p14:tracePt t="116019" x="6894513" y="1751013"/>
          <p14:tracePt t="116055" x="6894513" y="1758950"/>
          <p14:tracePt t="116056" x="6894513" y="1768475"/>
          <p14:tracePt t="116079" x="6911975" y="1795463"/>
          <p14:tracePt t="116081" x="6919913" y="1803400"/>
          <p14:tracePt t="116082" x="6983413" y="1839913"/>
          <p14:tracePt t="116098" x="7089775" y="1893888"/>
          <p14:tracePt t="116115" x="7188200" y="1938338"/>
          <p14:tracePt t="116132" x="7251700" y="1965325"/>
          <p14:tracePt t="116149" x="7269163" y="1990725"/>
          <p14:tracePt t="116503" x="7269163" y="2009775"/>
          <p14:tracePt t="116506" x="7242175" y="2036763"/>
          <p14:tracePt t="116517" x="7161213" y="2036763"/>
          <p14:tracePt t="116519" x="7089775" y="2036763"/>
          <p14:tracePt t="116532" x="6983413" y="2036763"/>
          <p14:tracePt t="116550" x="6831013" y="2027238"/>
          <p14:tracePt t="116567" x="6643688" y="1990725"/>
          <p14:tracePt t="116583" x="6394450" y="1955800"/>
          <p14:tracePt t="116600" x="6143625" y="1928813"/>
          <p14:tracePt t="116617" x="5902325" y="1911350"/>
          <p14:tracePt t="116632" x="5616575" y="1911350"/>
          <p14:tracePt t="116650" x="5375275" y="1911350"/>
          <p14:tracePt t="116667" x="5187950" y="1893888"/>
          <p14:tracePt t="116682" x="5018088" y="1866900"/>
          <p14:tracePt t="116682" x="5010150" y="1866900"/>
          <p14:tracePt t="116700" x="4848225" y="1857375"/>
          <p14:tracePt t="116717" x="4697413" y="1839913"/>
          <p14:tracePt t="116733" x="4545013" y="1839913"/>
          <p14:tracePt t="116749" x="4394200" y="1847850"/>
          <p14:tracePt t="116766" x="4251325" y="1847850"/>
          <p14:tracePt t="116783" x="4108450" y="1847850"/>
          <p14:tracePt t="116799" x="3946525" y="1847850"/>
          <p14:tracePt t="116817" x="3822700" y="1847850"/>
          <p14:tracePt t="116832" x="3724275" y="1847850"/>
          <p14:tracePt t="116849" x="3643313" y="1839913"/>
          <p14:tracePt t="116867" x="3562350" y="1812925"/>
          <p14:tracePt t="116882" x="3482975" y="1785938"/>
          <p14:tracePt t="116882" x="3473450" y="1785938"/>
          <p14:tracePt t="116902" x="3394075" y="1768475"/>
          <p14:tracePt t="116917" x="3330575" y="1751013"/>
          <p14:tracePt t="116932" x="3286125" y="1724025"/>
          <p14:tracePt t="116932" x="3276600" y="1724025"/>
          <p14:tracePt t="116950" x="3214688" y="1697038"/>
          <p14:tracePt t="116967" x="3143250" y="1679575"/>
          <p14:tracePt t="116984" x="3062288" y="1652588"/>
          <p14:tracePt t="116999" x="2938463" y="1616075"/>
          <p14:tracePt t="116999" x="2928938" y="1616075"/>
          <p14:tracePt t="117020" x="2803525" y="1608138"/>
          <p14:tracePt t="117033" x="2652713" y="1589088"/>
          <p14:tracePt t="117050" x="2482850" y="1571625"/>
          <p14:tracePt t="117067" x="2347913" y="1562100"/>
          <p14:tracePt t="117082" x="2241550" y="1536700"/>
          <p14:tracePt t="117100" x="2143125" y="1527175"/>
          <p14:tracePt t="117117" x="2054225" y="1509713"/>
          <p14:tracePt t="117133" x="1928813" y="1490663"/>
          <p14:tracePt t="117133" x="1901825" y="1490663"/>
          <p14:tracePt t="117150" x="1704975" y="1509713"/>
          <p14:tracePt t="117167" x="1554163" y="1581150"/>
          <p14:tracePt t="117184" x="1428750" y="1643063"/>
          <p14:tracePt t="117200" x="1312863" y="1704975"/>
          <p14:tracePt t="117217" x="1241425" y="1731963"/>
          <p14:tracePt t="117235" x="1204913" y="1758950"/>
          <p14:tracePt t="117250" x="1160463" y="1785938"/>
          <p14:tracePt t="117250" x="1160463" y="1795463"/>
          <p14:tracePt t="117268" x="1108075" y="1812925"/>
          <p14:tracePt t="117283" x="1044575" y="1857375"/>
          <p14:tracePt t="117300" x="973138" y="1919288"/>
          <p14:tracePt t="117300" x="955675" y="1938338"/>
          <p14:tracePt t="117317" x="919163" y="1973263"/>
          <p14:tracePt t="117334" x="857250" y="2044700"/>
          <p14:tracePt t="117350" x="812800" y="2116138"/>
          <p14:tracePt t="117366" x="776288" y="2187575"/>
          <p14:tracePt t="117384" x="758825" y="2232025"/>
          <p14:tracePt t="117399" x="741363" y="2286000"/>
          <p14:tracePt t="117416" x="741363" y="2339975"/>
          <p14:tracePt t="117434" x="750888" y="2401888"/>
          <p14:tracePt t="117449" x="847725" y="2500313"/>
          <p14:tracePt t="117466" x="982663" y="2562225"/>
          <p14:tracePt t="117483" x="1108075" y="2633663"/>
          <p14:tracePt t="117499" x="1268413" y="2679700"/>
          <p14:tracePt t="117499" x="1276350" y="2679700"/>
          <p14:tracePt t="117518" x="1393825" y="2705100"/>
          <p14:tracePt t="117534" x="1490663" y="2714625"/>
          <p14:tracePt t="117550" x="1625600" y="2714625"/>
          <p14:tracePt t="117567" x="1822450" y="2714625"/>
          <p14:tracePt t="117584" x="2027238" y="2714625"/>
          <p14:tracePt t="117601" x="2251075" y="2714625"/>
          <p14:tracePt t="117616" x="2473325" y="2714625"/>
          <p14:tracePt t="117634" x="2679700" y="2705100"/>
          <p14:tracePt t="117650" x="2847975" y="2687638"/>
          <p14:tracePt t="117666" x="2990850" y="2660650"/>
          <p14:tracePt t="117684" x="3081338" y="2643188"/>
          <p14:tracePt t="117700" x="3187700" y="2616200"/>
          <p14:tracePt t="117700" x="3197225" y="2616200"/>
          <p14:tracePt t="117717" x="3303588" y="2598738"/>
          <p14:tracePt t="117734" x="3394075" y="2571750"/>
          <p14:tracePt t="117750" x="3473450" y="2554288"/>
          <p14:tracePt t="117766" x="3571875" y="2490788"/>
          <p14:tracePt t="117784" x="3660775" y="2419350"/>
          <p14:tracePt t="117800" x="3732213" y="2366963"/>
          <p14:tracePt t="117817" x="3768725" y="2322513"/>
          <p14:tracePt t="117834" x="3803650" y="2303463"/>
          <p14:tracePt t="117851" x="3822700" y="2286000"/>
          <p14:tracePt t="117867" x="3822700" y="2251075"/>
          <p14:tracePt t="117884" x="3848100" y="2197100"/>
          <p14:tracePt t="117901" x="3884613" y="2054225"/>
          <p14:tracePt t="117917" x="3911600" y="1965325"/>
          <p14:tracePt t="117934" x="3919538" y="1919288"/>
          <p14:tracePt t="117951" x="3919538" y="1874838"/>
          <p14:tracePt t="117967" x="3919538" y="1866900"/>
          <p14:tracePt t="118008" x="3911600" y="1866900"/>
          <p14:tracePt t="118016" x="3884613" y="1847850"/>
          <p14:tracePt t="118019" x="3822700" y="1812925"/>
          <p14:tracePt t="118033" x="3679825" y="1758950"/>
          <p14:tracePt t="118052" x="3554413" y="1714500"/>
          <p14:tracePt t="118067" x="3465513" y="1670050"/>
          <p14:tracePt t="118083" x="3357563" y="1625600"/>
          <p14:tracePt t="118100" x="3251200" y="1598613"/>
          <p14:tracePt t="118116" x="3125788" y="1562100"/>
          <p14:tracePt t="118116" x="3098800" y="1562100"/>
          <p14:tracePt t="118135" x="2965450" y="1562100"/>
          <p14:tracePt t="118151" x="2830513" y="1562100"/>
          <p14:tracePt t="118167" x="2697163" y="1562100"/>
          <p14:tracePt t="118183" x="2544763" y="1581150"/>
          <p14:tracePt t="118201" x="2419350" y="1581150"/>
          <p14:tracePt t="118216" x="2330450" y="1581150"/>
          <p14:tracePt t="118234" x="2259013" y="1581150"/>
          <p14:tracePt t="118251" x="2179638" y="1581150"/>
          <p14:tracePt t="118266" x="2108200" y="1581150"/>
          <p14:tracePt t="118266" x="2081213" y="1581150"/>
          <p14:tracePt t="118285" x="1990725" y="1581150"/>
          <p14:tracePt t="118301" x="1919288" y="1581150"/>
          <p14:tracePt t="118317" x="1830388" y="1581150"/>
          <p14:tracePt t="118317" x="1822450" y="1581150"/>
          <p14:tracePt t="118334" x="1741488" y="1581150"/>
          <p14:tracePt t="118351" x="1670050" y="1581150"/>
          <p14:tracePt t="118367" x="1581150" y="1589088"/>
          <p14:tracePt t="118383" x="1482725" y="1616075"/>
          <p14:tracePt t="118401" x="1366838" y="1660525"/>
          <p14:tracePt t="118401" x="1366838" y="1670050"/>
          <p14:tracePt t="118419" x="1276350" y="1704975"/>
          <p14:tracePt t="118434" x="1187450" y="1768475"/>
          <p14:tracePt t="118451" x="1108075" y="1822450"/>
          <p14:tracePt t="118467" x="1062038" y="1884363"/>
          <p14:tracePt t="118483" x="1017588" y="1928813"/>
          <p14:tracePt t="118501" x="1000125" y="1982788"/>
          <p14:tracePt t="118518" x="982663" y="2009775"/>
          <p14:tracePt t="118534" x="982663" y="2062163"/>
          <p14:tracePt t="118550" x="982663" y="2098675"/>
          <p14:tracePt t="118567" x="1000125" y="2152650"/>
          <p14:tracePt t="118584" x="1054100" y="2214563"/>
          <p14:tracePt t="118601" x="1098550" y="2268538"/>
          <p14:tracePt t="118618" x="1231900" y="2366963"/>
          <p14:tracePt t="118634" x="1384300" y="2455863"/>
          <p14:tracePt t="118634" x="1401763" y="2455863"/>
          <p14:tracePt t="118652" x="1562100" y="2517775"/>
          <p14:tracePt t="118668" x="1758950" y="2554288"/>
          <p14:tracePt t="118684" x="1938338" y="2581275"/>
          <p14:tracePt t="118684" x="2000250" y="2581275"/>
          <p14:tracePt t="118701" x="2187575" y="2581275"/>
          <p14:tracePt t="118717" x="2347913" y="2581275"/>
          <p14:tracePt t="118734" x="2562225" y="2581275"/>
          <p14:tracePt t="118750" x="2822575" y="2581275"/>
          <p14:tracePt t="118767" x="3027363" y="2581275"/>
          <p14:tracePt t="118784" x="3179763" y="2581275"/>
          <p14:tracePt t="118802" x="3286125" y="2581275"/>
          <p14:tracePt t="118802" x="3295650" y="2581275"/>
          <p14:tracePt t="118833" x="3375025" y="2581275"/>
          <p14:tracePt t="118850" x="3473450" y="2571750"/>
          <p14:tracePt t="118850" x="3490913" y="2571750"/>
          <p14:tracePt t="118854" x="3571875" y="2571750"/>
          <p14:tracePt t="118868" x="3633788" y="2554288"/>
          <p14:tracePt t="118884" x="3697288" y="2527300"/>
          <p14:tracePt t="118901" x="3741738" y="2490788"/>
          <p14:tracePt t="118917" x="3803650" y="2446338"/>
          <p14:tracePt t="118934" x="3875088" y="2374900"/>
          <p14:tracePt t="118950" x="3919538" y="2330450"/>
          <p14:tracePt t="118967" x="3965575" y="2259013"/>
          <p14:tracePt t="118983" x="3983038" y="2241550"/>
          <p14:tracePt t="119139" x="3983038" y="2232025"/>
          <p14:tracePt t="119141" x="3973513" y="2224088"/>
          <p14:tracePt t="119142" x="3911600" y="2170113"/>
          <p14:tracePt t="119149" x="3768725" y="2143125"/>
          <p14:tracePt t="119167" x="3589338" y="2125663"/>
          <p14:tracePt t="119183" x="3429000" y="2108200"/>
          <p14:tracePt t="119201" x="3259138" y="2098675"/>
          <p14:tracePt t="119218" x="3170238" y="2098675"/>
          <p14:tracePt t="119235" x="3098800" y="2098675"/>
          <p14:tracePt t="119251" x="2990850" y="2071688"/>
          <p14:tracePt t="119267" x="2919413" y="2036763"/>
          <p14:tracePt t="119284" x="2857500" y="2009775"/>
          <p14:tracePt t="119284" x="2847975" y="2009775"/>
          <p14:tracePt t="119303" x="2803525" y="2009775"/>
          <p14:tracePt t="119317" x="2776538" y="2009775"/>
          <p14:tracePt t="119336" x="2759075" y="2009775"/>
          <p14:tracePt t="119351" x="2741613" y="2009775"/>
          <p14:tracePt t="119590" x="2724150" y="2009775"/>
          <p14:tracePt t="119594" x="2697163" y="2027238"/>
          <p14:tracePt t="119596" x="2679700" y="2054225"/>
          <p14:tracePt t="119600" x="2652713" y="2098675"/>
          <p14:tracePt t="119617" x="2625725" y="2143125"/>
          <p14:tracePt t="119635" x="2616200" y="2160588"/>
          <p14:tracePt t="119677" x="2670175" y="2197100"/>
          <p14:tracePt t="119684" x="2840038" y="2241550"/>
          <p14:tracePt t="119686" x="3197225" y="2357438"/>
          <p14:tracePt t="119702" x="3517900" y="2428875"/>
          <p14:tracePt t="119717" x="3687763" y="2428875"/>
          <p14:tracePt t="119734" x="3875088" y="2428875"/>
          <p14:tracePt t="119750" x="4017963" y="2366963"/>
          <p14:tracePt t="119767" x="4170363" y="2286000"/>
          <p14:tracePt t="119784" x="4251325" y="2214563"/>
          <p14:tracePt t="119800" x="4295775" y="2152650"/>
          <p14:tracePt t="119817" x="4295775" y="2125663"/>
          <p14:tracePt t="119817" x="4303713" y="2125663"/>
          <p14:tracePt t="119834" x="4313238" y="2098675"/>
          <p14:tracePt t="119850" x="4313238" y="2081213"/>
          <p14:tracePt t="119867" x="4313238" y="2062163"/>
          <p14:tracePt t="119884" x="4313238" y="2009775"/>
          <p14:tracePt t="119900" x="4303713" y="1955800"/>
          <p14:tracePt t="119917" x="4286250" y="1911350"/>
          <p14:tracePt t="119934" x="4214813" y="1830388"/>
          <p14:tracePt t="119950" x="4116388" y="1741488"/>
          <p14:tracePt t="119968" x="3973513" y="1608138"/>
          <p14:tracePt t="119985" x="3830638" y="1509713"/>
          <p14:tracePt t="120001" x="3732213" y="1446213"/>
          <p14:tracePt t="120001" x="3705225" y="1428750"/>
          <p14:tracePt t="120019" x="3544888" y="1374775"/>
          <p14:tracePt t="120035" x="3375025" y="1347788"/>
          <p14:tracePt t="120051" x="3152775" y="1330325"/>
          <p14:tracePt t="120068" x="2955925" y="1330325"/>
          <p14:tracePt t="120085" x="2768600" y="1330325"/>
          <p14:tracePt t="120101" x="2544763" y="1330325"/>
          <p14:tracePt t="120119" x="2374900" y="1330325"/>
          <p14:tracePt t="120135" x="2232025" y="1330325"/>
          <p14:tracePt t="120151" x="2116138" y="1330325"/>
          <p14:tracePt t="120151" x="2089150" y="1330325"/>
          <p14:tracePt t="120168" x="1990725" y="1330325"/>
          <p14:tracePt t="120185" x="1874838" y="1330325"/>
          <p14:tracePt t="120202" x="1751013" y="1330325"/>
          <p14:tracePt t="120217" x="1589088" y="1330325"/>
          <p14:tracePt t="120235" x="1411288" y="1330325"/>
          <p14:tracePt t="120252" x="1196975" y="1330325"/>
          <p14:tracePt t="120269" x="1044575" y="1330325"/>
          <p14:tracePt t="120285" x="893763" y="1330325"/>
          <p14:tracePt t="120301" x="741363" y="1330325"/>
          <p14:tracePt t="120317" x="696913" y="1330325"/>
          <p14:tracePt t="120334" x="625475" y="1330325"/>
          <p14:tracePt t="120351" x="581025" y="1330325"/>
          <p14:tracePt t="120368" x="500063" y="1330325"/>
          <p14:tracePt t="120384" x="419100" y="1330325"/>
          <p14:tracePt t="120402" x="384175" y="1330325"/>
          <p14:tracePt t="120418" x="339725" y="1339850"/>
          <p14:tracePt t="120435" x="312738" y="1357313"/>
          <p14:tracePt t="120452" x="250825" y="1393825"/>
          <p14:tracePt t="120467" x="196850" y="1401763"/>
          <p14:tracePt t="120467" x="187325" y="1419225"/>
          <p14:tracePt t="120485" x="133350" y="1465263"/>
          <p14:tracePt t="120502" x="133350" y="1473200"/>
          <p14:tracePt t="120517" x="133350" y="1490663"/>
          <p14:tracePt t="120535" x="98425" y="1517650"/>
          <p14:tracePt t="120551" x="88900" y="1571625"/>
          <p14:tracePt t="120568" x="61913" y="1633538"/>
          <p14:tracePt t="120584" x="44450" y="1724025"/>
          <p14:tracePt t="120602" x="44450" y="1839913"/>
          <p14:tracePt t="120602" x="44450" y="1847850"/>
          <p14:tracePt t="120620" x="44450" y="1938338"/>
          <p14:tracePt t="120635" x="44450" y="2071688"/>
          <p14:tracePt t="120652" x="44450" y="2170113"/>
          <p14:tracePt t="120667" x="44450" y="2232025"/>
          <p14:tracePt t="120684" x="44450" y="2268538"/>
          <p14:tracePt t="120849" x="53975" y="2268538"/>
          <p14:tracePt t="120857" x="152400" y="2295525"/>
          <p14:tracePt t="120858" x="250825" y="2339975"/>
          <p14:tracePt t="120867" x="509588" y="2411413"/>
          <p14:tracePt t="120884" x="795338" y="2490788"/>
          <p14:tracePt t="120884" x="803275" y="2490788"/>
          <p14:tracePt t="120903" x="982663" y="2554288"/>
          <p14:tracePt t="120918" x="1133475" y="2589213"/>
          <p14:tracePt t="120935" x="1241425" y="2608263"/>
          <p14:tracePt t="120951" x="1347788" y="2633663"/>
          <p14:tracePt t="120968" x="1473200" y="2660650"/>
          <p14:tracePt t="120985" x="1643063" y="2679700"/>
          <p14:tracePt t="121001" x="1847850" y="2705100"/>
          <p14:tracePt t="121020" x="2044700" y="2732088"/>
          <p14:tracePt t="121034" x="2179638" y="2732088"/>
          <p14:tracePt t="121052" x="2330450" y="2768600"/>
          <p14:tracePt t="121068" x="2438400" y="2776538"/>
          <p14:tracePt t="121084" x="2527300" y="2776538"/>
          <p14:tracePt t="121084" x="2536825" y="2776538"/>
          <p14:tracePt t="121102" x="2633663" y="2776538"/>
          <p14:tracePt t="121118" x="2687638" y="2776538"/>
          <p14:tracePt t="121135" x="2795588" y="2776538"/>
          <p14:tracePt t="121151" x="2894013" y="2776538"/>
          <p14:tracePt t="121169" x="2982913" y="2776538"/>
          <p14:tracePt t="121185" x="3036888" y="2776538"/>
          <p14:tracePt t="121201" x="3089275" y="2776538"/>
          <p14:tracePt t="121219" x="3108325" y="2776538"/>
          <p14:tracePt t="121256" x="3108325" y="2795588"/>
          <p14:tracePt t="121269" x="3108325" y="2847975"/>
          <p14:tracePt t="121271" x="3071813" y="3089275"/>
          <p14:tracePt t="121285" x="3054350" y="3322638"/>
          <p14:tracePt t="121302" x="3054350" y="3544888"/>
          <p14:tracePt t="121319" x="3062288" y="3705225"/>
          <p14:tracePt t="121335" x="3071813" y="3822700"/>
          <p14:tracePt t="121352" x="3089275" y="3902075"/>
          <p14:tracePt t="121368" x="3116263" y="3973513"/>
          <p14:tracePt t="121385" x="3116263" y="4037013"/>
          <p14:tracePt t="121401" x="3116263" y="4143375"/>
          <p14:tracePt t="121419" x="3116263" y="4214813"/>
          <p14:tracePt t="121436" x="3098800" y="4268788"/>
          <p14:tracePt t="121451" x="3062288" y="4357688"/>
          <p14:tracePt t="121469" x="3036888" y="4429125"/>
          <p14:tracePt t="121485" x="3009900" y="4518025"/>
          <p14:tracePt t="121503" x="2973388" y="4598988"/>
          <p14:tracePt t="121519" x="2946400" y="4670425"/>
          <p14:tracePt t="121535" x="2894013" y="4759325"/>
          <p14:tracePt t="121553" x="2884488" y="4822825"/>
          <p14:tracePt t="121568" x="2867025" y="4857750"/>
          <p14:tracePt t="121585" x="2867025" y="4875213"/>
          <p14:tracePt t="121830" x="2867025" y="4867275"/>
          <p14:tracePt t="121854" x="2867025" y="4830763"/>
          <p14:tracePt t="121856" x="2867025" y="4813300"/>
          <p14:tracePt t="121859" x="2867025" y="4724400"/>
          <p14:tracePt t="121859" x="2867025" y="4697413"/>
          <p14:tracePt t="121859" x="2867025" y="4687888"/>
          <p14:tracePt t="121872" x="2830513" y="4527550"/>
          <p14:tracePt t="121886" x="2751138" y="4276725"/>
          <p14:tracePt t="121902" x="2660650" y="4062413"/>
          <p14:tracePt t="121902" x="2652713" y="4044950"/>
          <p14:tracePt t="121920" x="2608263" y="3938588"/>
          <p14:tracePt t="121935" x="2544763" y="3822700"/>
          <p14:tracePt t="121952" x="2509838" y="3741738"/>
          <p14:tracePt t="121969" x="2465388" y="3679825"/>
          <p14:tracePt t="121986" x="2438400" y="3608388"/>
          <p14:tracePt t="122002" x="2419350" y="3562350"/>
          <p14:tracePt t="122002" x="2401888" y="3554413"/>
          <p14:tracePt t="122019" x="2401888" y="3527425"/>
          <p14:tracePt t="122036" x="2384425" y="3482975"/>
          <p14:tracePt t="122051" x="2384425" y="3446463"/>
          <p14:tracePt t="122069" x="2384425" y="3419475"/>
          <p14:tracePt t="122086" x="2384425" y="3402013"/>
          <p14:tracePt t="122101" x="2384425" y="3357563"/>
          <p14:tracePt t="122119" x="2384425" y="3330575"/>
          <p14:tracePt t="122135" x="2384425" y="3286125"/>
          <p14:tracePt t="122152" x="2384425" y="3224213"/>
          <p14:tracePt t="122169" x="2384425" y="3179763"/>
          <p14:tracePt t="122185" x="2384425" y="3133725"/>
          <p14:tracePt t="122203" x="2384425" y="3116263"/>
          <p14:tracePt t="122218" x="2384425" y="3098800"/>
          <p14:tracePt t="122311" x="2366963" y="3098800"/>
          <p14:tracePt t="122313" x="2357438" y="3098800"/>
          <p14:tracePt t="122316" x="2312988" y="3098800"/>
          <p14:tracePt t="122316" x="2303463" y="3098800"/>
          <p14:tracePt t="122326" x="2259013" y="3089275"/>
          <p14:tracePt t="122336" x="2160588" y="3081338"/>
          <p14:tracePt t="122352" x="2108200" y="3081338"/>
          <p14:tracePt t="122369" x="2054225" y="3108325"/>
          <p14:tracePt t="122385" x="1990725" y="3143250"/>
          <p14:tracePt t="122403" x="1990725" y="3152775"/>
          <p14:tracePt t="122419" x="1973263" y="3170238"/>
          <p14:tracePt t="122435" x="1955800" y="3224213"/>
          <p14:tracePt t="122453" x="1955800" y="3251200"/>
          <p14:tracePt t="122468" x="1955800" y="3286125"/>
          <p14:tracePt t="122485" x="1938338" y="3330575"/>
          <p14:tracePt t="122502" x="1938338" y="3394075"/>
          <p14:tracePt t="122518" x="1946275" y="3446463"/>
          <p14:tracePt t="122536" x="1973263" y="3500438"/>
          <p14:tracePt t="122553" x="2036763" y="3554413"/>
          <p14:tracePt t="122569" x="2143125" y="3625850"/>
          <p14:tracePt t="122585" x="2232025" y="3660775"/>
          <p14:tracePt t="122602" x="2374900" y="3705225"/>
          <p14:tracePt t="122619" x="2465388" y="3705225"/>
          <p14:tracePt t="122636" x="2562225" y="3705225"/>
          <p14:tracePt t="122654" x="2670175" y="3705225"/>
          <p14:tracePt t="122669" x="2795588" y="3705225"/>
          <p14:tracePt t="122687" x="2911475" y="3705225"/>
          <p14:tracePt t="122703" x="2982913" y="3705225"/>
          <p14:tracePt t="122718" x="3036888" y="3687763"/>
          <p14:tracePt t="122737" x="3098800" y="3687763"/>
          <p14:tracePt t="122752" x="3143250" y="3643313"/>
          <p14:tracePt t="122769" x="3197225" y="3608388"/>
          <p14:tracePt t="122786" x="3224213" y="3554413"/>
          <p14:tracePt t="122802" x="3259138" y="3527425"/>
          <p14:tracePt t="122819" x="3286125" y="3482975"/>
          <p14:tracePt t="122835" x="3313113" y="3446463"/>
          <p14:tracePt t="122853" x="3322638" y="3429000"/>
          <p14:tracePt t="122869" x="3322638" y="3411538"/>
          <p14:tracePt t="122885" x="3340100" y="3394075"/>
          <p14:tracePt t="122964" x="3322638" y="3394075"/>
          <p14:tracePt t="122966" x="3367088" y="3348038"/>
          <p14:tracePt t="122968" x="3224213" y="3276600"/>
          <p14:tracePt t="122985" x="3036888" y="3276600"/>
          <p14:tracePt t="123002" x="2840038" y="3276600"/>
          <p14:tracePt t="123020" x="2759075" y="3348038"/>
          <p14:tracePt t="123035" x="2670175" y="3446463"/>
          <p14:tracePt t="123052" x="2616200" y="3562350"/>
          <p14:tracePt t="123068" x="2616200" y="3776663"/>
          <p14:tracePt t="123085" x="2652713" y="4071938"/>
          <p14:tracePt t="123102" x="2786063" y="4357688"/>
          <p14:tracePt t="123118" x="2946400" y="4633913"/>
          <p14:tracePt t="123135" x="3089275" y="4813300"/>
          <p14:tracePt t="123151" x="3187700" y="4938713"/>
          <p14:tracePt t="123168" x="3214688" y="4973638"/>
          <p14:tracePt t="123185" x="3224213" y="4983163"/>
          <p14:tracePt t="123201" x="3241675" y="4983163"/>
          <p14:tracePt t="123250" x="3251200" y="4983163"/>
          <p14:tracePt t="123251" x="3268663" y="4973638"/>
          <p14:tracePt t="123269" x="3286125" y="4965700"/>
          <p14:tracePt t="123270" x="3313113" y="4946650"/>
          <p14:tracePt t="123284" x="3348038" y="4919663"/>
          <p14:tracePt t="123302" x="3367088" y="4894263"/>
          <p14:tracePt t="123318" x="3367088" y="4884738"/>
          <p14:tracePt t="123457" x="3357563" y="4884738"/>
          <p14:tracePt t="123458" x="3340100" y="4884738"/>
          <p14:tracePt t="123468" x="3295650" y="4867275"/>
          <p14:tracePt t="123470" x="3197225" y="4848225"/>
          <p14:tracePt t="123485" x="3125788" y="4830763"/>
          <p14:tracePt t="123485" x="3116263" y="4830763"/>
          <p14:tracePt t="123503" x="3054350" y="4813300"/>
          <p14:tracePt t="123520" x="3009900" y="4813300"/>
          <p14:tracePt t="123535" x="2965450" y="4795838"/>
          <p14:tracePt t="123554" x="2901950" y="4795838"/>
          <p14:tracePt t="123569" x="2847975" y="4776788"/>
          <p14:tracePt t="123587" x="2786063" y="4776788"/>
          <p14:tracePt t="123603" x="2751138" y="4776788"/>
          <p14:tracePt t="123619" x="2687638" y="4776788"/>
          <p14:tracePt t="123637" x="2652713" y="4776788"/>
          <p14:tracePt t="123652" x="2598738" y="4776788"/>
          <p14:tracePt t="123670" x="2581275" y="4776788"/>
          <p14:tracePt t="123686" x="2544763" y="4776788"/>
          <p14:tracePt t="123703" x="2527300" y="4776788"/>
          <p14:tracePt t="123719" x="2500313" y="4776788"/>
          <p14:tracePt t="123736" x="2482850" y="4776788"/>
          <p14:tracePt t="123753" x="2465388" y="4776788"/>
          <p14:tracePt t="123769" x="2438400" y="4776788"/>
          <p14:tracePt t="123786" x="2419350" y="4776788"/>
          <p14:tracePt t="123802" x="2401888" y="4776788"/>
          <p14:tracePt t="123819" x="2384425" y="4776788"/>
          <p14:tracePt t="123837" x="2357438" y="4776788"/>
          <p14:tracePt t="123852" x="2322513" y="4776788"/>
          <p14:tracePt t="123870" x="2303463" y="4776788"/>
          <p14:tracePt t="123886" x="2276475" y="4786313"/>
          <p14:tracePt t="123903" x="2259013" y="4803775"/>
          <p14:tracePt t="123920" x="2259013" y="4830763"/>
          <p14:tracePt t="123937" x="2259013" y="4857750"/>
          <p14:tracePt t="123953" x="2259013" y="4929188"/>
          <p14:tracePt t="123969" x="2268538" y="4983163"/>
          <p14:tracePt t="123987" x="2312988" y="5018088"/>
          <p14:tracePt t="124003" x="2347913" y="5062538"/>
          <p14:tracePt t="124020" x="2357438" y="5081588"/>
          <p14:tracePt t="124037" x="2366963" y="5081588"/>
          <p14:tracePt t="124052" x="2384425" y="5099050"/>
          <p14:tracePt t="124088" x="2401888" y="5116513"/>
          <p14:tracePt t="124091" x="2428875" y="5116513"/>
          <p14:tracePt t="124103" x="2482850" y="5116513"/>
          <p14:tracePt t="124103" x="2500313" y="5126038"/>
          <p14:tracePt t="124121" x="2544763" y="5126038"/>
          <p14:tracePt t="124137" x="2608263" y="5126038"/>
          <p14:tracePt t="124153" x="2670175" y="5143500"/>
          <p14:tracePt t="124169" x="2724150" y="5143500"/>
          <p14:tracePt t="124186" x="2776538" y="5160963"/>
          <p14:tracePt t="124203" x="2840038" y="5180013"/>
          <p14:tracePt t="124219" x="2928938" y="5187950"/>
          <p14:tracePt t="124237" x="2982913" y="5187950"/>
          <p14:tracePt t="124252" x="3036888" y="5187950"/>
          <p14:tracePt t="124269" x="3116263" y="5187950"/>
          <p14:tracePt t="124287" x="3187700" y="5187950"/>
          <p14:tracePt t="124303" x="3259138" y="5187950"/>
          <p14:tracePt t="124303" x="3268663" y="5187950"/>
          <p14:tracePt t="124321" x="3330575" y="5187950"/>
          <p14:tracePt t="124336" x="3394075" y="5187950"/>
          <p14:tracePt t="124353" x="3446463" y="5187950"/>
          <p14:tracePt t="124369" x="3517900" y="5187950"/>
          <p14:tracePt t="124386" x="3589338" y="5187950"/>
          <p14:tracePt t="124404" x="3652838" y="5187950"/>
          <p14:tracePt t="124419" x="3732213" y="5180013"/>
          <p14:tracePt t="124436" x="3776663" y="5170488"/>
          <p14:tracePt t="124453" x="3813175" y="5170488"/>
          <p14:tracePt t="124470" x="3857625" y="5126038"/>
          <p14:tracePt t="124470" x="3867150" y="5126038"/>
          <p14:tracePt t="124488" x="3911600" y="5081588"/>
          <p14:tracePt t="124504" x="3946525" y="5018088"/>
          <p14:tracePt t="124504" x="3946525" y="5010150"/>
          <p14:tracePt t="124536" x="3965575" y="4946650"/>
          <p14:tracePt t="124554" x="4000500" y="4875213"/>
          <p14:tracePt t="124556" x="4017963" y="4840288"/>
          <p14:tracePt t="124570" x="4017963" y="4803775"/>
          <p14:tracePt t="124586" x="4037013" y="4741863"/>
          <p14:tracePt t="124604" x="4037013" y="4714875"/>
          <p14:tracePt t="124619" x="4027488" y="4687888"/>
          <p14:tracePt t="124636" x="4027488" y="4643438"/>
          <p14:tracePt t="124654" x="4010025" y="4608513"/>
          <p14:tracePt t="124670" x="3990975" y="4598988"/>
          <p14:tracePt t="124687" x="3965575" y="4554538"/>
          <p14:tracePt t="124704" x="3946525" y="4545013"/>
          <p14:tracePt t="124719" x="3803650" y="4473575"/>
          <p14:tracePt t="124736" x="3714750" y="4456113"/>
          <p14:tracePt t="124754" x="3598863" y="4411663"/>
          <p14:tracePt t="124770" x="3482975" y="4411663"/>
          <p14:tracePt t="124786" x="3357563" y="4411663"/>
          <p14:tracePt t="124804" x="3259138" y="4411663"/>
          <p14:tracePt t="124819" x="3133725" y="4411663"/>
          <p14:tracePt t="124837" x="3009900" y="4411663"/>
          <p14:tracePt t="124854" x="2894013" y="4411663"/>
          <p14:tracePt t="124870" x="2795588" y="4411663"/>
          <p14:tracePt t="124889" x="2732088" y="4411663"/>
          <p14:tracePt t="124903" x="2697163" y="4411663"/>
          <p14:tracePt t="124920" x="2670175" y="4411663"/>
          <p14:tracePt t="124937" x="2660650" y="4411663"/>
          <p14:tracePt t="125175" x="2660650" y="4419600"/>
          <p14:tracePt t="125185" x="2660650" y="4429125"/>
          <p14:tracePt t="125187" x="2660650" y="4438650"/>
          <p14:tracePt t="125194" x="2660650" y="4500563"/>
          <p14:tracePt t="125203" x="2660650" y="4562475"/>
          <p14:tracePt t="125220" x="2660650" y="4598988"/>
          <p14:tracePt t="125237" x="2660650" y="4660900"/>
          <p14:tracePt t="125254" x="2660650" y="4732338"/>
          <p14:tracePt t="125271" x="2660650" y="4751388"/>
          <p14:tracePt t="125286" x="2660650" y="4759325"/>
          <p14:tracePt t="125304" x="2660650" y="4768850"/>
          <p14:tracePt t="125320" x="2660650" y="4786313"/>
          <p14:tracePt t="125359" x="2660650" y="4803775"/>
          <p14:tracePt t="125381" x="2660650" y="4813300"/>
          <p14:tracePt t="125387" x="2660650" y="4830763"/>
          <p14:tracePt t="125389" x="2660650" y="4848225"/>
          <p14:tracePt t="125403" x="2660650" y="4911725"/>
          <p14:tracePt t="125421" x="2660650" y="4946650"/>
          <p14:tracePt t="125436" x="2660650" y="4956175"/>
          <p14:tracePt t="125639" x="2679700" y="4956175"/>
          <p14:tracePt t="125651" x="2697163" y="4956175"/>
          <p14:tracePt t="125653" x="2759075" y="5000625"/>
          <p14:tracePt t="125653" x="2768600" y="5000625"/>
          <p14:tracePt t="125671" x="2840038" y="5027613"/>
          <p14:tracePt t="125686" x="2938463" y="5054600"/>
          <p14:tracePt t="125686" x="2946400" y="5054600"/>
          <p14:tracePt t="125705" x="3027363" y="5099050"/>
          <p14:tracePt t="125721" x="3098800" y="5108575"/>
          <p14:tracePt t="125737" x="3187700" y="5126038"/>
          <p14:tracePt t="125755" x="3268663" y="5143500"/>
          <p14:tracePt t="125770" x="3357563" y="5170488"/>
          <p14:tracePt t="125803" x="3446463" y="5170488"/>
          <p14:tracePt t="125803" x="3465513" y="5170488"/>
          <p14:tracePt t="125807" x="3536950" y="5187950"/>
          <p14:tracePt t="125821" x="3616325" y="5187950"/>
          <p14:tracePt t="125837" x="3687763" y="5187950"/>
          <p14:tracePt t="125853" x="3768725" y="5187950"/>
          <p14:tracePt t="125871" x="3803650" y="5187950"/>
          <p14:tracePt t="125887" x="3840163" y="5187950"/>
          <p14:tracePt t="125904" x="3867150" y="5187950"/>
          <p14:tracePt t="125944" x="3884613" y="5180013"/>
          <p14:tracePt t="125954" x="3884613" y="5160963"/>
          <p14:tracePt t="125956" x="3902075" y="5153025"/>
          <p14:tracePt t="125970" x="3938588" y="5116513"/>
          <p14:tracePt t="125989" x="3956050" y="5116513"/>
          <p14:tracePt t="126004" x="3965575" y="5081588"/>
          <p14:tracePt t="126021" x="3983038" y="5054600"/>
          <p14:tracePt t="126038" x="3983038" y="5018088"/>
          <p14:tracePt t="126053" x="4000500" y="4973638"/>
          <p14:tracePt t="126071" x="4000500" y="4938713"/>
          <p14:tracePt t="126087" x="4000500" y="4911725"/>
          <p14:tracePt t="126104" x="4000500" y="4875213"/>
          <p14:tracePt t="126121" x="3902075" y="4751388"/>
          <p14:tracePt t="126137" x="3830638" y="4705350"/>
          <p14:tracePt t="126154" x="3732213" y="4652963"/>
          <p14:tracePt t="126171" x="3589338" y="4589463"/>
          <p14:tracePt t="126188" x="3465513" y="4527550"/>
          <p14:tracePt t="126205" x="3340100" y="4500563"/>
          <p14:tracePt t="126221" x="3259138" y="4483100"/>
          <p14:tracePt t="126238" x="3179763" y="4465638"/>
          <p14:tracePt t="126253" x="3116263" y="4456113"/>
          <p14:tracePt t="126271" x="3062288" y="4456113"/>
          <p14:tracePt t="126288" x="3000375" y="4456113"/>
          <p14:tracePt t="126304" x="2955925" y="4456113"/>
          <p14:tracePt t="126304" x="2946400" y="4456113"/>
          <p14:tracePt t="126321" x="2901950" y="4456113"/>
          <p14:tracePt t="126337" x="2830513" y="4456113"/>
          <p14:tracePt t="126354" x="2768600" y="4473575"/>
          <p14:tracePt t="126371" x="2714625" y="4491038"/>
          <p14:tracePt t="126387" x="2670175" y="4491038"/>
          <p14:tracePt t="126405" x="2633663" y="4510088"/>
          <p14:tracePt t="126420" x="2616200" y="4527550"/>
          <p14:tracePt t="126437" x="2589213" y="4537075"/>
          <p14:tracePt t="126453" x="2571750" y="4554538"/>
          <p14:tracePt t="126471" x="2554288" y="4554538"/>
          <p14:tracePt t="126488" x="2536825" y="4554538"/>
          <p14:tracePt t="126503" x="2527300" y="4554538"/>
          <p14:tracePt t="126685" x="2527300" y="4572000"/>
          <p14:tracePt t="126708" x="2527300" y="4581525"/>
          <p14:tracePt t="126710" x="2527300" y="4589463"/>
          <p14:tracePt t="126728" x="2527300" y="4598988"/>
          <p14:tracePt t="126736" x="2527300" y="4608513"/>
          <p14:tracePt t="126737" x="2509838" y="4633913"/>
          <p14:tracePt t="126776" x="2490788" y="4652963"/>
          <p14:tracePt t="126788" x="2490788" y="4660900"/>
          <p14:tracePt t="126789" x="2473325" y="4687888"/>
          <p14:tracePt t="126804" x="2473325" y="4714875"/>
          <p14:tracePt t="126820" x="2473325" y="4741863"/>
          <p14:tracePt t="126837" x="2473325" y="4768850"/>
          <p14:tracePt t="126854" x="2473325" y="4776788"/>
          <p14:tracePt t="126916" x="2473325" y="4795838"/>
          <p14:tracePt t="127008" x="2473325" y="4813300"/>
          <p14:tracePt t="127032" x="2473325" y="4830763"/>
          <p14:tracePt t="127175" x="2536825" y="4830763"/>
          <p14:tracePt t="127177" x="2544763" y="4830763"/>
          <p14:tracePt t="127187" x="2616200" y="4830763"/>
          <p14:tracePt t="127189" x="2759075" y="4830763"/>
          <p14:tracePt t="127205" x="2946400" y="4830763"/>
          <p14:tracePt t="127221" x="3224213" y="4830763"/>
          <p14:tracePt t="127237" x="3438525" y="4830763"/>
          <p14:tracePt t="127255" x="3741738" y="4840288"/>
          <p14:tracePt t="127271" x="4098925" y="4840288"/>
          <p14:tracePt t="127288" x="4348163" y="4840288"/>
          <p14:tracePt t="127288" x="4429125" y="4840288"/>
          <p14:tracePt t="127309" x="4625975" y="4840288"/>
          <p14:tracePt t="127321" x="4956175" y="4813300"/>
          <p14:tracePt t="127339" x="5286375" y="4741863"/>
          <p14:tracePt t="127354" x="5803900" y="4687888"/>
          <p14:tracePt t="127370" x="6465888" y="4687888"/>
          <p14:tracePt t="127387" x="7215188" y="4608513"/>
          <p14:tracePt t="127403" x="7823200" y="4537075"/>
          <p14:tracePt t="127420" x="8099425" y="4473575"/>
          <p14:tracePt t="127436" x="8286750" y="4384675"/>
          <p14:tracePt t="127436" x="8313738" y="4375150"/>
          <p14:tracePt t="127453" x="8412163" y="4286250"/>
          <p14:tracePt t="127470" x="8483600" y="4187825"/>
          <p14:tracePt t="127486" x="8510588" y="4116388"/>
          <p14:tracePt t="127504" x="8545513" y="4037013"/>
          <p14:tracePt t="127521" x="8555038" y="3946525"/>
          <p14:tracePt t="127537" x="8609013" y="3822700"/>
          <p14:tracePt t="127553" x="8653463" y="3660775"/>
          <p14:tracePt t="127570" x="8724900" y="3419475"/>
          <p14:tracePt t="127587" x="8813800" y="3224213"/>
          <p14:tracePt t="127604" x="8929688" y="2990850"/>
          <p14:tracePt t="127620" x="9010650" y="2768600"/>
          <p14:tracePt t="127638" x="9072563" y="2616200"/>
          <p14:tracePt t="127653" x="9109075" y="2490788"/>
          <p14:tracePt t="127671" x="9109075" y="2393950"/>
          <p14:tracePt t="127687" x="9109075" y="2339975"/>
          <p14:tracePt t="127703" x="9072563" y="2286000"/>
          <p14:tracePt t="127720" x="8991600" y="2187575"/>
          <p14:tracePt t="127737" x="8920163" y="2133600"/>
          <p14:tracePt t="127754" x="8867775" y="2089150"/>
          <p14:tracePt t="127770" x="8858250" y="2044700"/>
          <p14:tracePt t="127787" x="8813800" y="1990725"/>
          <p14:tracePt t="127803" x="8777288" y="1965325"/>
          <p14:tracePt t="127820" x="8742363" y="1919288"/>
          <p14:tracePt t="127838" x="8697913" y="1847850"/>
          <p14:tracePt t="127854" x="8634413" y="1785938"/>
          <p14:tracePt t="127870" x="8545513" y="1731963"/>
          <p14:tracePt t="127887" x="8474075" y="1697038"/>
          <p14:tracePt t="127904" x="8394700" y="1670050"/>
          <p14:tracePt t="127921" x="8323263" y="1670050"/>
          <p14:tracePt t="127937" x="8224838" y="1660525"/>
          <p14:tracePt t="127937" x="8215313" y="1660525"/>
          <p14:tracePt t="127955" x="8161338" y="1660525"/>
          <p14:tracePt t="127972" x="8099425" y="1660525"/>
          <p14:tracePt t="127988" x="8010525" y="1660525"/>
          <p14:tracePt t="128004" x="7939088" y="1660525"/>
          <p14:tracePt t="128022" x="7858125" y="1660525"/>
          <p14:tracePt t="128022" x="7848600" y="1660525"/>
          <p14:tracePt t="128040" x="7786688" y="1643063"/>
          <p14:tracePt t="128054" x="7688263" y="1633538"/>
          <p14:tracePt t="128072" x="7608888" y="1616075"/>
          <p14:tracePt t="128088" x="7562850" y="1608138"/>
          <p14:tracePt t="128104" x="7545388" y="1598613"/>
          <p14:tracePt t="128122" x="7510463" y="1598613"/>
          <p14:tracePt t="128138" x="7466013" y="1598613"/>
          <p14:tracePt t="128155" x="7439025" y="1598613"/>
          <p14:tracePt t="128171" x="7412038" y="1598613"/>
          <p14:tracePt t="128231" x="7402513" y="1598613"/>
          <p14:tracePt t="128233" x="7385050" y="1608138"/>
          <p14:tracePt t="128243" x="7367588" y="1625600"/>
          <p14:tracePt t="128245" x="7340600" y="1679575"/>
          <p14:tracePt t="128254" x="7286625" y="1741488"/>
          <p14:tracePt t="128271" x="7251700" y="1795463"/>
          <p14:tracePt t="128287" x="7215188" y="1866900"/>
          <p14:tracePt t="128304" x="7180263" y="1928813"/>
          <p14:tracePt t="128321" x="7170738" y="1973263"/>
          <p14:tracePt t="128337" x="7170738" y="2062163"/>
          <p14:tracePt t="128354" x="7126288" y="2133600"/>
          <p14:tracePt t="128371" x="7099300" y="2214563"/>
          <p14:tracePt t="128388" x="7081838" y="2303463"/>
          <p14:tracePt t="128404" x="7037388" y="2384425"/>
          <p14:tracePt t="128421" x="7010400" y="2562225"/>
          <p14:tracePt t="128421" x="7010400" y="2581275"/>
          <p14:tracePt t="128438" x="7010400" y="2625725"/>
          <p14:tracePt t="128454" x="7010400" y="2670175"/>
          <p14:tracePt t="128471" x="7010400" y="2687638"/>
          <p14:tracePt t="128511" x="7010400" y="2705100"/>
          <p14:tracePt t="128521" x="7010400" y="2732088"/>
          <p14:tracePt t="128523" x="7010400" y="2813050"/>
          <p14:tracePt t="128542" x="7010400" y="2874963"/>
          <p14:tracePt t="128555" x="7010400" y="2982913"/>
          <p14:tracePt t="128572" x="7010400" y="3108325"/>
          <p14:tracePt t="128588" x="7010400" y="3205163"/>
          <p14:tracePt t="128606" x="7045325" y="3295650"/>
          <p14:tracePt t="128622" x="7054850" y="3375025"/>
          <p14:tracePt t="128639" x="7072313" y="3455988"/>
          <p14:tracePt t="128654" x="7089775" y="3527425"/>
          <p14:tracePt t="128672" x="7108825" y="3589338"/>
          <p14:tracePt t="128689" x="7134225" y="3660775"/>
          <p14:tracePt t="128705" x="7161213" y="3732213"/>
          <p14:tracePt t="128705" x="7161213" y="3741738"/>
          <p14:tracePt t="128723" x="7205663" y="3813175"/>
          <p14:tracePt t="128739" x="7232650" y="3884613"/>
          <p14:tracePt t="128754" x="7269163" y="3938588"/>
          <p14:tracePt t="128773" x="7286625" y="3965575"/>
          <p14:tracePt t="128788" x="7304088" y="3983038"/>
          <p14:tracePt t="128805" x="7348538" y="4037013"/>
          <p14:tracePt t="128821" x="7385050" y="4081463"/>
          <p14:tracePt t="128839" x="7402513" y="4108450"/>
          <p14:tracePt t="128854" x="7429500" y="4143375"/>
          <p14:tracePt t="128871" x="7456488" y="4179888"/>
          <p14:tracePt t="128889" x="7473950" y="4205288"/>
          <p14:tracePt t="128905" x="7491413" y="4251325"/>
          <p14:tracePt t="128923" x="7510463" y="4259263"/>
          <p14:tracePt t="128938" x="7527925" y="4276725"/>
          <p14:tracePt t="128955" x="7545388" y="4303713"/>
          <p14:tracePt t="128972" x="7545388" y="4322763"/>
          <p14:tracePt t="128988" x="7554913" y="4340225"/>
          <p14:tracePt t="129005" x="7572375" y="4357688"/>
          <p14:tracePt t="129022" x="7589838" y="4384675"/>
          <p14:tracePt t="129038" x="7608888" y="4384675"/>
          <p14:tracePt t="129055" x="7626350" y="4402138"/>
          <p14:tracePt t="129071" x="7653338" y="4438650"/>
          <p14:tracePt t="129108" x="7653338" y="4456113"/>
          <p14:tracePt t="129130" x="7653338" y="4465638"/>
          <p14:tracePt t="129153" x="7653338" y="4483100"/>
          <p14:tracePt t="129166" x="7653338" y="4500563"/>
          <p14:tracePt t="129177" x="7653338" y="4518025"/>
          <p14:tracePt t="129188" x="7653338" y="4537075"/>
          <p14:tracePt t="129193" x="7634288" y="4562475"/>
          <p14:tracePt t="129206" x="7599363" y="4598988"/>
          <p14:tracePt t="129221" x="7554913" y="4643438"/>
          <p14:tracePt t="129239" x="7518400" y="4660900"/>
          <p14:tracePt t="129271" x="7483475" y="4697413"/>
          <p14:tracePt t="129273" x="7446963" y="4697413"/>
          <p14:tracePt t="129289" x="7402513" y="4697413"/>
          <p14:tracePt t="129305" x="7375525" y="4714875"/>
          <p14:tracePt t="129321" x="7358063" y="4714875"/>
          <p14:tracePt t="129339" x="7340600" y="4714875"/>
          <p14:tracePt t="129902" x="0" y="0"/>
        </p14:tracePtLst>
        <p14:tracePtLst>
          <p14:tracePt t="131826" x="5562600" y="2108200"/>
          <p14:tracePt t="132039" x="5572125" y="2098675"/>
          <p14:tracePt t="132041" x="5626100" y="2054225"/>
          <p14:tracePt t="132046" x="5670550" y="2044700"/>
          <p14:tracePt t="132046" x="5680075" y="2044700"/>
          <p14:tracePt t="132056" x="5776913" y="2044700"/>
          <p14:tracePt t="132073" x="5875338" y="2044700"/>
          <p14:tracePt t="132090" x="5956300" y="2044700"/>
          <p14:tracePt t="132107" x="6037263" y="2044700"/>
          <p14:tracePt t="132123" x="6126163" y="2054225"/>
          <p14:tracePt t="132140" x="6205538" y="2071688"/>
          <p14:tracePt t="132157" x="6286500" y="2071688"/>
          <p14:tracePt t="132173" x="6367463" y="2071688"/>
          <p14:tracePt t="132191" x="6465888" y="2054225"/>
          <p14:tracePt t="132207" x="6554788" y="2044700"/>
          <p14:tracePt t="132224" x="6616700" y="2044700"/>
          <p14:tracePt t="132241" x="6697663" y="2036763"/>
          <p14:tracePt t="132257" x="6742113" y="2017713"/>
          <p14:tracePt t="132273" x="6786563" y="2017713"/>
          <p14:tracePt t="132290" x="6848475" y="2000250"/>
          <p14:tracePt t="132307" x="6919913" y="2000250"/>
          <p14:tracePt t="132324" x="6991350" y="1990725"/>
          <p14:tracePt t="132339" x="7126288" y="1990725"/>
          <p14:tracePt t="132357" x="7232650" y="1990725"/>
          <p14:tracePt t="132373" x="7358063" y="1990725"/>
          <p14:tracePt t="132391" x="7456488" y="1990725"/>
          <p14:tracePt t="132406" x="7599363" y="1990725"/>
          <p14:tracePt t="132424" x="7688263" y="1990725"/>
          <p14:tracePt t="132441" x="7769225" y="1990725"/>
          <p14:tracePt t="132457" x="7858125" y="1990725"/>
          <p14:tracePt t="132474" x="7912100" y="1990725"/>
          <p14:tracePt t="132490" x="7983538" y="1990725"/>
          <p14:tracePt t="132507" x="8062913" y="1990725"/>
          <p14:tracePt t="132525" x="8143875" y="1990725"/>
          <p14:tracePt t="132539" x="8251825" y="1990725"/>
          <p14:tracePt t="132557" x="8340725" y="1990725"/>
          <p14:tracePt t="132574" x="8447088" y="1990725"/>
          <p14:tracePt t="132590" x="8537575" y="1990725"/>
          <p14:tracePt t="132606" x="8616950" y="1973263"/>
          <p14:tracePt t="132624" x="8680450" y="1973263"/>
          <p14:tracePt t="132640" x="8724900" y="1973263"/>
          <p14:tracePt t="132657" x="8759825" y="1973263"/>
          <p14:tracePt t="132674" x="8804275" y="1973263"/>
          <p14:tracePt t="132690" x="8848725" y="1973263"/>
          <p14:tracePt t="132707" x="8867775" y="1973263"/>
          <p14:tracePt t="132724" x="8920163" y="1973263"/>
          <p14:tracePt t="132740" x="8947150" y="1973263"/>
          <p14:tracePt t="132757" x="8983663" y="1973263"/>
          <p14:tracePt t="132773" x="9010650" y="1973263"/>
          <p14:tracePt t="132790" x="9045575" y="1973263"/>
          <p14:tracePt t="133024" x="9045575" y="1965325"/>
          <p14:tracePt t="133027" x="9018588" y="1965325"/>
          <p14:tracePt t="133030" x="8947150" y="1965325"/>
          <p14:tracePt t="133030" x="8920163" y="1965325"/>
          <p14:tracePt t="133041" x="8751888" y="1965325"/>
          <p14:tracePt t="133056" x="8616950" y="1965325"/>
          <p14:tracePt t="133074" x="8483600" y="1965325"/>
          <p14:tracePt t="133091" x="8348663" y="1965325"/>
          <p14:tracePt t="133107" x="8188325" y="1965325"/>
          <p14:tracePt t="133125" x="8037513" y="1965325"/>
          <p14:tracePt t="133140" x="7831138" y="1965325"/>
          <p14:tracePt t="133156" x="7661275" y="1965325"/>
          <p14:tracePt t="133156" x="7634288" y="1965325"/>
          <p14:tracePt t="133174" x="7466013" y="1965325"/>
          <p14:tracePt t="133191" x="7259638" y="1965325"/>
          <p14:tracePt t="133207" x="7054850" y="1965325"/>
          <p14:tracePt t="133223" x="6786563" y="1946275"/>
          <p14:tracePt t="133241" x="6545263" y="1946275"/>
          <p14:tracePt t="133258" x="6323013" y="1946275"/>
          <p14:tracePt t="133273" x="6045200" y="1946275"/>
          <p14:tracePt t="133291" x="5840413" y="1946275"/>
          <p14:tracePt t="133307" x="5653088" y="1946275"/>
          <p14:tracePt t="133325" x="5500688" y="1946275"/>
          <p14:tracePt t="133341" x="5367338" y="1946275"/>
          <p14:tracePt t="133357" x="5241925" y="1946275"/>
          <p14:tracePt t="133373" x="5099050" y="1946275"/>
          <p14:tracePt t="133390" x="4965700" y="1946275"/>
          <p14:tracePt t="133407" x="4884738" y="1946275"/>
          <p14:tracePt t="133423" x="4786313" y="1928813"/>
          <p14:tracePt t="133440" x="4714875" y="1928813"/>
          <p14:tracePt t="133457" x="4679950" y="1928813"/>
          <p14:tracePt t="133473" x="4643438" y="1928813"/>
          <p14:tracePt t="133639" x="4660900" y="1928813"/>
          <p14:tracePt t="133641" x="4687888" y="1928813"/>
          <p14:tracePt t="133645" x="4776788" y="1928813"/>
          <p14:tracePt t="133657" x="5000625" y="1928813"/>
          <p14:tracePt t="133673" x="5268913" y="1928813"/>
          <p14:tracePt t="133690" x="5554663" y="1928813"/>
          <p14:tracePt t="133708" x="5759450" y="1928813"/>
          <p14:tracePt t="133723" x="5973763" y="1955800"/>
          <p14:tracePt t="133723" x="6000750" y="1955800"/>
          <p14:tracePt t="133742" x="6126163" y="1990725"/>
          <p14:tracePt t="133758" x="6232525" y="2000250"/>
          <p14:tracePt t="133774" x="6340475" y="2044700"/>
          <p14:tracePt t="133790" x="6438900" y="2044700"/>
          <p14:tracePt t="133808" x="6589713" y="2062163"/>
          <p14:tracePt t="133824" x="6858000" y="2081213"/>
          <p14:tracePt t="133840" x="7161213" y="2081213"/>
          <p14:tracePt t="133858" x="7466013" y="2081213"/>
          <p14:tracePt t="133873" x="7688263" y="2071688"/>
          <p14:tracePt t="133890" x="7885113" y="2054225"/>
          <p14:tracePt t="133908" x="7983538" y="2054225"/>
          <p14:tracePt t="133924" x="8062913" y="2054225"/>
          <p14:tracePt t="133941" x="8099425" y="2054225"/>
          <p14:tracePt t="133957" x="8126413" y="2054225"/>
          <p14:tracePt t="134000" x="8143875" y="2054225"/>
          <p14:tracePt t="134012" x="8153400" y="2054225"/>
          <p14:tracePt t="134014" x="8170863" y="2054225"/>
          <p14:tracePt t="134023" x="8205788" y="2054225"/>
          <p14:tracePt t="134040" x="8277225" y="2081213"/>
          <p14:tracePt t="134057" x="8340725" y="2081213"/>
          <p14:tracePt t="134073" x="8420100" y="2081213"/>
          <p14:tracePt t="134090" x="8501063" y="2081213"/>
          <p14:tracePt t="134107" x="8562975" y="2081213"/>
          <p14:tracePt t="134123" x="8616950" y="2081213"/>
          <p14:tracePt t="134142" x="8653463" y="2081213"/>
          <p14:tracePt t="134157" x="8661400" y="2081213"/>
          <p14:tracePt t="134935" x="8626475" y="2081213"/>
          <p14:tracePt t="134938" x="8599488" y="2081213"/>
          <p14:tracePt t="134940" x="8510588" y="2036763"/>
          <p14:tracePt t="134949" x="8439150" y="2036763"/>
          <p14:tracePt t="134957" x="8348663" y="2036763"/>
          <p14:tracePt t="134974" x="8232775" y="2009775"/>
          <p14:tracePt t="134991" x="8134350" y="2009775"/>
          <p14:tracePt t="135007" x="8054975" y="2009775"/>
          <p14:tracePt t="135007" x="8045450" y="2009775"/>
          <p14:tracePt t="135024" x="7983538" y="2000250"/>
          <p14:tracePt t="135040" x="7929563" y="1982788"/>
          <p14:tracePt t="135057" x="7858125" y="1955800"/>
          <p14:tracePt t="135074" x="7777163" y="1946275"/>
          <p14:tracePt t="135074" x="7751763" y="1946275"/>
          <p14:tracePt t="135091" x="7670800" y="1946275"/>
          <p14:tracePt t="135107" x="7581900" y="1946275"/>
          <p14:tracePt t="135124" x="7483475" y="1946275"/>
          <p14:tracePt t="135140" x="7419975" y="1955800"/>
          <p14:tracePt t="135177" x="7412038" y="1955800"/>
          <p14:tracePt t="135361" x="7394575" y="1955800"/>
          <p14:tracePt t="135376" x="7375525" y="1955800"/>
          <p14:tracePt t="135382" x="7358063" y="1955800"/>
          <p14:tracePt t="135384" x="7348538" y="1955800"/>
          <p14:tracePt t="135391" x="7313613" y="1955800"/>
          <p14:tracePt t="135408" x="7296150" y="1955800"/>
          <p14:tracePt t="135424" x="7269163" y="1955800"/>
          <p14:tracePt t="135440" x="7251700" y="1955800"/>
          <p14:tracePt t="135557" x="7232650" y="1955800"/>
          <p14:tracePt t="135582" x="7215188" y="1946275"/>
          <p14:tracePt t="135594" x="7205663" y="1946275"/>
          <p14:tracePt t="135606" x="7188200" y="1911350"/>
          <p14:tracePt t="135614" x="7188200" y="1884363"/>
          <p14:tracePt t="135624" x="7153275" y="1847850"/>
          <p14:tracePt t="135641" x="7134225" y="1830388"/>
          <p14:tracePt t="135658" x="7134225" y="1803400"/>
          <p14:tracePt t="135698" x="7126288" y="1776413"/>
          <p14:tracePt t="135700" x="7099300" y="1731963"/>
          <p14:tracePt t="135708" x="7081838" y="1714500"/>
          <p14:tracePt t="135708" x="7081838" y="1704975"/>
          <p14:tracePt t="135725" x="7062788" y="1697038"/>
          <p14:tracePt t="135742" x="7054850" y="1697038"/>
          <p14:tracePt t="135758" x="7018338" y="1687513"/>
          <p14:tracePt t="135776" x="6973888" y="1652588"/>
          <p14:tracePt t="135792" x="6929438" y="1643063"/>
          <p14:tracePt t="135808" x="6875463" y="1625600"/>
          <p14:tracePt t="135827" x="6831013" y="1625600"/>
          <p14:tracePt t="135841" x="6796088" y="1625600"/>
          <p14:tracePt t="135859" x="6724650" y="1625600"/>
          <p14:tracePt t="135875" x="6599238" y="1589088"/>
          <p14:tracePt t="135893" x="6527800" y="1581150"/>
          <p14:tracePt t="135908" x="6456363" y="1554163"/>
          <p14:tracePt t="135925" x="6394450" y="1554163"/>
          <p14:tracePt t="135942" x="6367463" y="1544638"/>
          <p14:tracePt t="135958" x="6348413" y="1544638"/>
          <p14:tracePt t="135990" x="6330950" y="1544638"/>
          <p14:tracePt t="135993" x="6313488" y="1544638"/>
          <p14:tracePt t="136029" x="6303963" y="1544638"/>
          <p14:tracePt t="136030" x="6296025" y="1544638"/>
          <p14:tracePt t="136040" x="6276975" y="1544638"/>
          <p14:tracePt t="136057" x="6269038" y="1544638"/>
          <p14:tracePt t="136074" x="6232525" y="1562100"/>
          <p14:tracePt t="136090" x="6197600" y="1616075"/>
          <p14:tracePt t="136107" x="6170613" y="1643063"/>
          <p14:tracePt t="136123" x="6170613" y="1660525"/>
          <p14:tracePt t="136142" x="6134100" y="1714500"/>
          <p14:tracePt t="136158" x="6108700" y="1758950"/>
          <p14:tracePt t="136175" x="6081713" y="1812925"/>
          <p14:tracePt t="136192" x="6081713" y="1874838"/>
          <p14:tracePt t="136208" x="6081713" y="1919288"/>
          <p14:tracePt t="136225" x="6081713" y="1973263"/>
          <p14:tracePt t="136242" x="6081713" y="2027238"/>
          <p14:tracePt t="136259" x="6081713" y="2071688"/>
          <p14:tracePt t="136275" x="6081713" y="2125663"/>
          <p14:tracePt t="136292" x="6081713" y="2179638"/>
          <p14:tracePt t="136309" x="6099175" y="2241550"/>
          <p14:tracePt t="136325" x="6116638" y="2295525"/>
          <p14:tracePt t="136343" x="6134100" y="2339975"/>
          <p14:tracePt t="136358" x="6153150" y="2393950"/>
          <p14:tracePt t="136375" x="6188075" y="2455863"/>
          <p14:tracePt t="136393" x="6215063" y="2482850"/>
          <p14:tracePt t="136408" x="6242050" y="2509838"/>
          <p14:tracePt t="136426" x="6375400" y="2544763"/>
          <p14:tracePt t="136441" x="6537325" y="2633663"/>
          <p14:tracePt t="136459" x="6643688" y="2705100"/>
          <p14:tracePt t="136476" x="6769100" y="2759075"/>
          <p14:tracePt t="136492" x="6858000" y="2803525"/>
          <p14:tracePt t="136509" x="6965950" y="2822575"/>
          <p14:tracePt t="136509" x="6973888" y="2822575"/>
          <p14:tracePt t="136527" x="7089775" y="2822575"/>
          <p14:tracePt t="136542" x="7215188" y="2857500"/>
          <p14:tracePt t="136559" x="7277100" y="2857500"/>
          <p14:tracePt t="136575" x="7358063" y="2857500"/>
          <p14:tracePt t="136593" x="7412038" y="2857500"/>
          <p14:tracePt t="136608" x="7483475" y="2840038"/>
          <p14:tracePt t="136625" x="7518400" y="2813050"/>
          <p14:tracePt t="136641" x="7554913" y="2786063"/>
          <p14:tracePt t="136658" x="7599363" y="2751138"/>
          <p14:tracePt t="136658" x="7608888" y="2751138"/>
          <p14:tracePt t="136675" x="7661275" y="2705100"/>
          <p14:tracePt t="136691" x="7697788" y="2670175"/>
          <p14:tracePt t="136708" x="7724775" y="2616200"/>
          <p14:tracePt t="136725" x="7759700" y="2554288"/>
          <p14:tracePt t="136741" x="7777163" y="2509838"/>
          <p14:tracePt t="136758" x="7796213" y="2482850"/>
          <p14:tracePt t="136775" x="7813675" y="2473325"/>
          <p14:tracePt t="136792" x="7813675" y="2465388"/>
          <p14:tracePt t="136855" x="7813675" y="2438400"/>
          <p14:tracePt t="136858" x="7813675" y="2401888"/>
          <p14:tracePt t="136864" x="7813675" y="2357438"/>
          <p14:tracePt t="136864" x="7813675" y="2347913"/>
          <p14:tracePt t="136875" x="7804150" y="2268538"/>
          <p14:tracePt t="136892" x="7777163" y="2187575"/>
          <p14:tracePt t="136908" x="7769225" y="2125663"/>
          <p14:tracePt t="136908" x="7769225" y="2116138"/>
          <p14:tracePt t="136925" x="7769225" y="2062163"/>
          <p14:tracePt t="136941" x="7759700" y="2027238"/>
          <p14:tracePt t="136958" x="7742238" y="1955800"/>
          <p14:tracePt t="136975" x="7742238" y="1946275"/>
          <p14:tracePt t="136992" x="7724775" y="1928813"/>
          <p14:tracePt t="137008" x="7724775" y="1911350"/>
          <p14:tracePt t="137025" x="7724775" y="1893888"/>
          <p14:tracePt t="137042" x="7705725" y="1866900"/>
          <p14:tracePt t="137058" x="7697788" y="1803400"/>
          <p14:tracePt t="137058" x="7670800" y="1795463"/>
          <p14:tracePt t="137075" x="7626350" y="1751013"/>
          <p14:tracePt t="137092" x="7562850" y="1697038"/>
          <p14:tracePt t="137107" x="7491413" y="1670050"/>
          <p14:tracePt t="137107" x="7483475" y="1660525"/>
          <p14:tracePt t="137125" x="7412038" y="1633538"/>
          <p14:tracePt t="137142" x="7367588" y="1598613"/>
          <p14:tracePt t="137158" x="7304088" y="1562100"/>
          <p14:tracePt t="137175" x="7259638" y="1527175"/>
          <p14:tracePt t="137191" x="7205663" y="1500188"/>
          <p14:tracePt t="137208" x="7161213" y="1428750"/>
          <p14:tracePt t="137225" x="7108825" y="1428750"/>
          <p14:tracePt t="137268" x="7099300" y="1428750"/>
          <p14:tracePt t="137270" x="7089775" y="1428750"/>
          <p14:tracePt t="137359" x="7072313" y="1428750"/>
          <p14:tracePt t="137364" x="7062788" y="1428750"/>
          <p14:tracePt t="137375" x="7027863" y="1428750"/>
          <p14:tracePt t="137377" x="6991350" y="1411288"/>
          <p14:tracePt t="137392" x="6929438" y="1401763"/>
          <p14:tracePt t="137410" x="6867525" y="1401763"/>
          <p14:tracePt t="137425" x="6831013" y="1401763"/>
          <p14:tracePt t="137443" x="6777038" y="1411288"/>
          <p14:tracePt t="137458" x="6732588" y="1438275"/>
          <p14:tracePt t="137475" x="6697663" y="1438275"/>
          <p14:tracePt t="137493" x="6661150" y="1455738"/>
          <p14:tracePt t="137509" x="6634163" y="1482725"/>
          <p14:tracePt t="137526" x="6608763" y="1500188"/>
          <p14:tracePt t="137543" x="6545263" y="1544638"/>
          <p14:tracePt t="137559" x="6518275" y="1589088"/>
          <p14:tracePt t="137559" x="6510338" y="1589088"/>
          <p14:tracePt t="137577" x="6491288" y="1625600"/>
          <p14:tracePt t="137592" x="6465888" y="1687513"/>
          <p14:tracePt t="137609" x="6419850" y="1714500"/>
          <p14:tracePt t="137626" x="6384925" y="1776413"/>
          <p14:tracePt t="137643" x="6384925" y="1822450"/>
          <p14:tracePt t="137659" x="6348413" y="1847850"/>
          <p14:tracePt t="137675" x="6330950" y="1884363"/>
          <p14:tracePt t="137694" x="6313488" y="1911350"/>
          <p14:tracePt t="137709" x="6313488" y="1938338"/>
          <p14:tracePt t="137727" x="6313488" y="2009775"/>
          <p14:tracePt t="137743" x="6313488" y="2054225"/>
          <p14:tracePt t="137759" x="6313488" y="2089150"/>
          <p14:tracePt t="137776" x="6313488" y="2133600"/>
          <p14:tracePt t="137792" x="6313488" y="2170113"/>
          <p14:tracePt t="137809" x="6313488" y="2187575"/>
          <p14:tracePt t="137825" x="6313488" y="2197100"/>
          <p14:tracePt t="137842" x="6313488" y="2259013"/>
          <p14:tracePt t="137858" x="6313488" y="2303463"/>
          <p14:tracePt t="137875" x="6313488" y="2312988"/>
          <p14:tracePt t="137891" x="6323013" y="2312988"/>
          <p14:tracePt t="137971" x="6375400" y="2339975"/>
          <p14:tracePt t="137982" x="6384925" y="2347913"/>
          <p14:tracePt t="137984" x="6394450" y="2374900"/>
          <p14:tracePt t="137992" x="6446838" y="2393950"/>
          <p14:tracePt t="138009" x="6473825" y="2438400"/>
          <p14:tracePt t="138009" x="6483350" y="2438400"/>
          <p14:tracePt t="138026" x="6545263" y="2482850"/>
          <p14:tracePt t="138042" x="6589713" y="2544763"/>
          <p14:tracePt t="138058" x="6661150" y="2581275"/>
          <p14:tracePt t="138075" x="6732588" y="2625725"/>
          <p14:tracePt t="138075" x="6742113" y="2625725"/>
          <p14:tracePt t="138095" x="6796088" y="2643188"/>
          <p14:tracePt t="138109" x="6884988" y="2660650"/>
          <p14:tracePt t="138127" x="6983413" y="2660650"/>
          <p14:tracePt t="138144" x="7054850" y="2660650"/>
          <p14:tracePt t="138160" x="7180263" y="2660650"/>
          <p14:tracePt t="138176" x="7269163" y="2660650"/>
          <p14:tracePt t="138176" x="7277100" y="2660650"/>
          <p14:tracePt t="138194" x="7348538" y="2660650"/>
          <p14:tracePt t="138209" x="7394575" y="2643188"/>
          <p14:tracePt t="138226" x="7439025" y="2625725"/>
          <p14:tracePt t="138243" x="7473950" y="2625725"/>
          <p14:tracePt t="138259" x="7510463" y="2625725"/>
          <p14:tracePt t="138276" x="7537450" y="2608263"/>
          <p14:tracePt t="138292" x="7581900" y="2562225"/>
          <p14:tracePt t="138310" x="7608888" y="2544763"/>
          <p14:tracePt t="138325" x="7634288" y="2509838"/>
          <p14:tracePt t="138343" x="7653338" y="2490788"/>
          <p14:tracePt t="138359" x="7670800" y="2455863"/>
          <p14:tracePt t="138376" x="7680325" y="2419350"/>
          <p14:tracePt t="138393" x="7697788" y="2357438"/>
          <p14:tracePt t="138410" x="7715250" y="2312988"/>
          <p14:tracePt t="138427" x="7715250" y="2241550"/>
          <p14:tracePt t="138442" x="7715250" y="2179638"/>
          <p14:tracePt t="138460" x="7715250" y="2116138"/>
          <p14:tracePt t="138476" x="7715250" y="2054225"/>
          <p14:tracePt t="138492" x="7715250" y="1965325"/>
          <p14:tracePt t="138492" x="7705725" y="1955800"/>
          <p14:tracePt t="138514" x="7705725" y="1893888"/>
          <p14:tracePt t="138526" x="7697788" y="1839913"/>
          <p14:tracePt t="138544" x="7670800" y="1776413"/>
          <p14:tracePt t="138560" x="7653338" y="1724025"/>
          <p14:tracePt t="138576" x="7626350" y="1660525"/>
          <p14:tracePt t="138593" x="7581900" y="1598613"/>
          <p14:tracePt t="138609" x="7500938" y="1509713"/>
          <p14:tracePt t="138627" x="7402513" y="1446213"/>
          <p14:tracePt t="138644" x="7348538" y="1446213"/>
          <p14:tracePt t="138659" x="7269163" y="1374775"/>
          <p14:tracePt t="138677" x="7180263" y="1374775"/>
          <p14:tracePt t="138693" x="7116763" y="1374775"/>
          <p14:tracePt t="138710" x="7054850" y="1374775"/>
          <p14:tracePt t="138726" x="7010400" y="1339850"/>
          <p14:tracePt t="138743" x="6973888" y="1339850"/>
          <p14:tracePt t="138760" x="6938963" y="1339850"/>
          <p14:tracePt t="138776" x="6848475" y="1339850"/>
          <p14:tracePt t="138795" x="6796088" y="1339850"/>
          <p14:tracePt t="138810" x="6742113" y="1347788"/>
          <p14:tracePt t="138826" x="6680200" y="1384300"/>
          <p14:tracePt t="138843" x="6626225" y="1401763"/>
          <p14:tracePt t="138859" x="6562725" y="1446213"/>
          <p14:tracePt t="138877" x="6510338" y="1490663"/>
          <p14:tracePt t="138893" x="6446838" y="1517650"/>
          <p14:tracePt t="138893" x="6446838" y="1527175"/>
          <p14:tracePt t="138910" x="6394450" y="1562100"/>
          <p14:tracePt t="138927" x="6357938" y="1589088"/>
          <p14:tracePt t="138943" x="6313488" y="1660525"/>
          <p14:tracePt t="138960" x="6286500" y="1697038"/>
          <p14:tracePt t="138976" x="6269038" y="1751013"/>
          <p14:tracePt t="138993" x="6224588" y="1795463"/>
          <p14:tracePt t="139010" x="6197600" y="1866900"/>
          <p14:tracePt t="139027" x="6197600" y="1911350"/>
          <p14:tracePt t="139045" x="6197600" y="1946275"/>
          <p14:tracePt t="139059" x="6180138" y="2009775"/>
          <p14:tracePt t="139077" x="6180138" y="2071688"/>
          <p14:tracePt t="139093" x="6180138" y="2116138"/>
          <p14:tracePt t="139110" x="6180138" y="2179638"/>
          <p14:tracePt t="139127" x="6180138" y="2241550"/>
          <p14:tracePt t="139143" x="6180138" y="2312988"/>
          <p14:tracePt t="139161" x="6188075" y="2347913"/>
          <p14:tracePt t="139176" x="6205538" y="2393950"/>
          <p14:tracePt t="139193" x="6205538" y="2455863"/>
          <p14:tracePt t="139209" x="6232525" y="2509838"/>
          <p14:tracePt t="139227" x="6251575" y="2554288"/>
          <p14:tracePt t="139244" x="6251575" y="2589213"/>
          <p14:tracePt t="139260" x="6269038" y="2625725"/>
          <p14:tracePt t="139276" x="6296025" y="2652713"/>
          <p14:tracePt t="139293" x="6357938" y="2697163"/>
          <p14:tracePt t="139311" x="6456363" y="2741613"/>
          <p14:tracePt t="139327" x="6554788" y="2795588"/>
          <p14:tracePt t="139343" x="6643688" y="2822575"/>
          <p14:tracePt t="139361" x="6697663" y="2840038"/>
          <p14:tracePt t="139376" x="6742113" y="2840038"/>
          <p14:tracePt t="139393" x="6751638" y="2840038"/>
          <p14:tracePt t="139410" x="6786563" y="2840038"/>
          <p14:tracePt t="139426" x="6831013" y="2840038"/>
          <p14:tracePt t="139444" x="6894513" y="2840038"/>
          <p14:tracePt t="139461" x="6946900" y="2840038"/>
          <p14:tracePt t="139476" x="7010400" y="2830513"/>
          <p14:tracePt t="139492" x="7081838" y="2795588"/>
          <p14:tracePt t="139510" x="7170738" y="2776538"/>
          <p14:tracePt t="139510" x="7188200" y="2776538"/>
          <p14:tracePt t="139529" x="7242175" y="2759075"/>
          <p14:tracePt t="139543" x="7340600" y="2697163"/>
          <p14:tracePt t="139561" x="7394575" y="2633663"/>
          <p14:tracePt t="139576" x="7466013" y="2554288"/>
          <p14:tracePt t="139594" x="7510463" y="2473325"/>
          <p14:tracePt t="139611" x="7554913" y="2393950"/>
          <p14:tracePt t="139627" x="7581900" y="2330450"/>
          <p14:tracePt t="139627" x="7581900" y="2322513"/>
          <p14:tracePt t="139645" x="7581900" y="2268538"/>
          <p14:tracePt t="139659" x="7599363" y="2214563"/>
          <p14:tracePt t="139677" x="7599363" y="2205038"/>
          <p14:tracePt t="139693" x="7599363" y="2170113"/>
          <p14:tracePt t="139710" x="7599363" y="2133600"/>
          <p14:tracePt t="139710" x="7599363" y="2125663"/>
          <p14:tracePt t="139727" x="7589838" y="2071688"/>
          <p14:tracePt t="139743" x="7562850" y="2027238"/>
          <p14:tracePt t="139760" x="7518400" y="1973263"/>
          <p14:tracePt t="139760" x="7510463" y="1965325"/>
          <p14:tracePt t="139778" x="7466013" y="1901825"/>
          <p14:tracePt t="139794" x="7419975" y="1847850"/>
          <p14:tracePt t="139810" x="7367588" y="1803400"/>
          <p14:tracePt t="139826" x="7313613" y="1731963"/>
          <p14:tracePt t="139844" x="7277100" y="1704975"/>
          <p14:tracePt t="139861" x="7242175" y="1704975"/>
          <p14:tracePt t="139877" x="7205663" y="1704975"/>
          <p14:tracePt t="139894" x="7197725" y="1704975"/>
          <p14:tracePt t="139909" x="7153275" y="1704975"/>
          <p14:tracePt t="139943" x="7143750" y="1704975"/>
          <p14:tracePt t="139945" x="7108825" y="1697038"/>
          <p14:tracePt t="139960" x="7062788" y="1679575"/>
          <p14:tracePt t="139998" x="7045325" y="1660525"/>
          <p14:tracePt t="140019" x="7037388" y="1660525"/>
          <p14:tracePt t="140043" x="7037388" y="1652588"/>
          <p14:tracePt t="140045" x="7037388" y="1643063"/>
          <p14:tracePt t="140275" x="7018338" y="1643063"/>
          <p14:tracePt t="140283" x="7018338" y="1652588"/>
          <p14:tracePt t="140299" x="7000875" y="1670050"/>
          <p14:tracePt t="140310" x="7000875" y="1679575"/>
          <p14:tracePt t="140310" x="6946900" y="1704975"/>
          <p14:tracePt t="140326" x="6884988" y="1751013"/>
          <p14:tracePt t="140326" x="6867525" y="1758950"/>
          <p14:tracePt t="140343" x="6796088" y="1776413"/>
          <p14:tracePt t="140360" x="6724650" y="1795463"/>
          <p14:tracePt t="140376" x="6670675" y="1812925"/>
          <p14:tracePt t="140392" x="6653213" y="1812925"/>
          <p14:tracePt t="140542" x="6653213" y="1822450"/>
          <p14:tracePt t="140549" x="6653213" y="1830388"/>
          <p14:tracePt t="140567" x="6643688" y="1830388"/>
          <p14:tracePt t="140568" x="6634163" y="1830388"/>
          <p14:tracePt t="140835" x="6616700" y="1830388"/>
          <p14:tracePt t="140854" x="6608763" y="1839913"/>
          <p14:tracePt t="140856" x="6599238" y="1847850"/>
          <p14:tracePt t="140865" x="6599238" y="1857375"/>
          <p14:tracePt t="140879" x="6589713" y="1874838"/>
          <p14:tracePt t="140901" x="6572250" y="1874838"/>
          <p14:tracePt t="141345" x="6589713" y="1847850"/>
          <p14:tracePt t="141347" x="6599238" y="1839913"/>
          <p14:tracePt t="141351" x="6608763" y="1812925"/>
          <p14:tracePt t="141351" x="6616700" y="1812925"/>
          <p14:tracePt t="141361" x="6634163" y="1785938"/>
          <p14:tracePt t="141377" x="6634163" y="1768475"/>
          <p14:tracePt t="141686" x="6616700" y="1768475"/>
          <p14:tracePt t="141688" x="6599238" y="1768475"/>
          <p14:tracePt t="141692" x="6554788" y="1768475"/>
          <p14:tracePt t="141702" x="6510338" y="1768475"/>
          <p14:tracePt t="141702" x="6500813" y="1768475"/>
          <p14:tracePt t="141712" x="6465888" y="1768475"/>
          <p14:tracePt t="141728" x="6419850" y="1768475"/>
          <p14:tracePt t="141744" x="6394450" y="1768475"/>
          <p14:tracePt t="141761" x="6375400" y="1768475"/>
          <p14:tracePt t="141777" x="6323013" y="1768475"/>
          <p14:tracePt t="141794" x="6276975" y="1768475"/>
          <p14:tracePt t="141811" x="6215063" y="1768475"/>
          <p14:tracePt t="141828" x="6170613" y="1768475"/>
          <p14:tracePt t="141845" x="6126163" y="1768475"/>
          <p14:tracePt t="141860" x="6081713" y="1768475"/>
          <p14:tracePt t="141877" x="6045200" y="1768475"/>
          <p14:tracePt t="142026" x="6027738" y="1768475"/>
          <p14:tracePt t="142029" x="6010275" y="1768475"/>
          <p14:tracePt t="142035" x="5983288" y="1768475"/>
          <p14:tracePt t="142045" x="5929313" y="1751013"/>
          <p14:tracePt t="142061" x="5884863" y="1751013"/>
          <p14:tracePt t="142078" x="5848350" y="1751013"/>
          <p14:tracePt t="142095" x="5840413" y="1751013"/>
          <p14:tracePt t="142111" x="5795963" y="1751013"/>
          <p14:tracePt t="142129" x="5786438" y="1751013"/>
          <p14:tracePt t="142144" x="5768975" y="1751013"/>
          <p14:tracePt t="142591" x="5776913" y="1751013"/>
          <p14:tracePt t="142615" x="5795963" y="1751013"/>
          <p14:tracePt t="142620" x="5830888" y="1751013"/>
          <p14:tracePt t="142622" x="5867400" y="1751013"/>
          <p14:tracePt t="142628" x="5911850" y="1758950"/>
          <p14:tracePt t="142628" x="5911850" y="1768475"/>
          <p14:tracePt t="142645" x="5946775" y="1768475"/>
          <p14:tracePt t="142662" x="5973763" y="1768475"/>
          <p14:tracePt t="142677" x="6010275" y="1768475"/>
          <p14:tracePt t="142695" x="6054725" y="1768475"/>
          <p14:tracePt t="142711" x="6116638" y="1768475"/>
          <p14:tracePt t="142727" x="6180138" y="1768475"/>
          <p14:tracePt t="142745" x="6251575" y="1758950"/>
          <p14:tracePt t="142762" x="6296025" y="1741488"/>
          <p14:tracePt t="142778" x="6330950" y="1741488"/>
          <p14:tracePt t="142778" x="6340475" y="1741488"/>
          <p14:tracePt t="142796" x="6357938" y="1741488"/>
          <p14:tracePt t="142811" x="6384925" y="1741488"/>
          <p14:tracePt t="142828" x="6419850" y="1741488"/>
          <p14:tracePt t="142844" x="6456363" y="1741488"/>
          <p14:tracePt t="142862" x="6473825" y="1741488"/>
          <p14:tracePt t="142878" x="6483350" y="1741488"/>
          <p14:tracePt t="142894" x="6500813" y="1741488"/>
          <p14:tracePt t="142911" x="6518275" y="1741488"/>
          <p14:tracePt t="142927" x="6537325" y="1741488"/>
          <p14:tracePt t="142945" x="6545263" y="1741488"/>
          <p14:tracePt t="143001" x="6562725" y="1741488"/>
          <p14:tracePt t="143011" x="6581775" y="1741488"/>
          <p14:tracePt t="143016" x="6599238" y="1751013"/>
          <p14:tracePt t="143048" x="6616700" y="1751013"/>
          <p14:tracePt t="143071" x="6626225" y="1751013"/>
          <p14:tracePt t="143213" x="6599238" y="1751013"/>
          <p14:tracePt t="143215" x="6581775" y="1751013"/>
          <p14:tracePt t="143216" x="6473825" y="1751013"/>
          <p14:tracePt t="143227" x="6402388" y="1751013"/>
          <p14:tracePt t="143244" x="6313488" y="1751013"/>
          <p14:tracePt t="143261" x="6296025" y="1751013"/>
          <p14:tracePt t="143565" x="6303963" y="1751013"/>
          <p14:tracePt t="143587" x="6313488" y="1768475"/>
          <p14:tracePt t="143595" x="6348413" y="1768475"/>
          <p14:tracePt t="143611" x="6384925" y="1785938"/>
          <p14:tracePt t="143614" x="6411913" y="1785938"/>
          <p14:tracePt t="143629" x="6456363" y="1822450"/>
          <p14:tracePt t="143645" x="6465888" y="1822450"/>
          <p14:tracePt t="143661" x="6518275" y="1822450"/>
          <p14:tracePt t="143679" x="6537325" y="1822450"/>
          <p14:tracePt t="143695" x="6545263" y="1822450"/>
          <p14:tracePt t="143711" x="6545263" y="1839913"/>
          <p14:tracePt t="143729" x="6599238" y="1866900"/>
          <p14:tracePt t="143745" x="6643688" y="1884363"/>
          <p14:tracePt t="143762" x="6670675" y="1884363"/>
          <p14:tracePt t="143778" x="6697663" y="1884363"/>
          <p14:tracePt t="143795" x="6715125" y="1884363"/>
          <p14:tracePt t="143812" x="6751638" y="1884363"/>
          <p14:tracePt t="143828" x="6777038" y="1884363"/>
          <p14:tracePt t="143845" x="6831013" y="1919288"/>
          <p14:tracePt t="143862" x="6858000" y="1938338"/>
          <p14:tracePt t="143879" x="6902450" y="1938338"/>
          <p14:tracePt t="143896" x="6946900" y="1938338"/>
          <p14:tracePt t="143912" x="7000875" y="1938338"/>
          <p14:tracePt t="143929" x="7054850" y="1938338"/>
          <p14:tracePt t="143945" x="7116763" y="1938338"/>
          <p14:tracePt t="143962" x="7161213" y="1938338"/>
          <p14:tracePt t="143979" x="7197725" y="1938338"/>
          <p14:tracePt t="143995" x="7215188" y="1938338"/>
          <p14:tracePt t="144013" x="7251700" y="1938338"/>
          <p14:tracePt t="144013" x="7259638" y="1938338"/>
          <p14:tracePt t="144029" x="7296150" y="1928813"/>
          <p14:tracePt t="144045" x="7358063" y="1911350"/>
          <p14:tracePt t="144061" x="7419975" y="1874838"/>
          <p14:tracePt t="144079" x="7491413" y="1839913"/>
          <p14:tracePt t="144096" x="7537450" y="1803400"/>
          <p14:tracePt t="144111" x="7581900" y="1776413"/>
          <p14:tracePt t="144129" x="7626350" y="1758950"/>
          <p14:tracePt t="144146" x="7643813" y="1741488"/>
          <p14:tracePt t="144162" x="7661275" y="1741488"/>
          <p14:tracePt t="144290" x="7643813" y="1751013"/>
          <p14:tracePt t="144292" x="7581900" y="1776413"/>
          <p14:tracePt t="144302" x="7510463" y="1822450"/>
          <p14:tracePt t="144313" x="7358063" y="1866900"/>
          <p14:tracePt t="144313" x="7331075" y="1884363"/>
          <p14:tracePt t="144330" x="7153275" y="1919288"/>
          <p14:tracePt t="144345" x="7054850" y="1938338"/>
          <p14:tracePt t="144361" x="7000875" y="1938338"/>
          <p14:tracePt t="144378" x="6991350" y="1938338"/>
          <p14:tracePt t="144561" x="6983413" y="1938338"/>
          <p14:tracePt t="144563" x="6973888" y="1938338"/>
          <p14:tracePt t="144579" x="6946900" y="1928813"/>
          <p14:tracePt t="144581" x="6875463" y="1919288"/>
          <p14:tracePt t="144596" x="6804025" y="1901825"/>
          <p14:tracePt t="144612" x="6796088" y="1901825"/>
          <p14:tracePt t="144629" x="6777038" y="1901825"/>
          <p14:tracePt t="144701" x="6769100" y="1884363"/>
          <p14:tracePt t="144704" x="6759575" y="1884363"/>
          <p14:tracePt t="144710" x="6742113" y="1847850"/>
          <p14:tracePt t="144717" x="6724650" y="1830388"/>
          <p14:tracePt t="144730" x="6697663" y="1822450"/>
          <p14:tracePt t="144746" x="6680200" y="1803400"/>
          <p14:tracePt t="144761" x="6661150" y="1785938"/>
          <p14:tracePt t="145041" x="6680200" y="1768475"/>
          <p14:tracePt t="145044" x="6751638" y="1741488"/>
          <p14:tracePt t="145053" x="6796088" y="1741488"/>
          <p14:tracePt t="145062" x="6875463" y="1724025"/>
          <p14:tracePt t="145079" x="6929438" y="1704975"/>
          <p14:tracePt t="145095" x="6956425" y="1697038"/>
          <p14:tracePt t="145325" x="6929438" y="1679575"/>
          <p14:tracePt t="145327" x="6919913" y="1679575"/>
          <p14:tracePt t="145329" x="6796088" y="1625600"/>
          <p14:tracePt t="145329" x="6777038" y="1625600"/>
          <p14:tracePt t="145347" x="6643688" y="1608138"/>
          <p14:tracePt t="145363" x="6510338" y="1608138"/>
          <p14:tracePt t="145379" x="6411913" y="1608138"/>
          <p14:tracePt t="145397" x="6323013" y="1608138"/>
          <p14:tracePt t="145413" x="6251575" y="1616075"/>
          <p14:tracePt t="145430" x="6232525" y="1652588"/>
          <p14:tracePt t="145608" x="6232525" y="1714500"/>
          <p14:tracePt t="145610" x="6232525" y="1758950"/>
          <p14:tracePt t="145610" x="6242050" y="1758950"/>
          <p14:tracePt t="145619" x="6259513" y="1812925"/>
          <p14:tracePt t="145628" x="6296025" y="1884363"/>
          <p14:tracePt t="145645" x="6330950" y="1919288"/>
          <p14:tracePt t="145662" x="6340475" y="1919288"/>
          <p14:tracePt t="145719" x="6357938" y="1919288"/>
          <p14:tracePt t="145723" x="6367463" y="1919288"/>
          <p14:tracePt t="145726" x="6384925" y="1919288"/>
          <p14:tracePt t="145732" x="6456363" y="1919288"/>
          <p14:tracePt t="145748" x="6545263" y="1919288"/>
          <p14:tracePt t="145748" x="6572250" y="1919288"/>
          <p14:tracePt t="145764" x="6634163" y="1919288"/>
          <p14:tracePt t="145780" x="6724650" y="1919288"/>
          <p14:tracePt t="145797" x="6796088" y="1919288"/>
          <p14:tracePt t="145812" x="6858000" y="1919288"/>
          <p14:tracePt t="145829" x="6911975" y="1884363"/>
          <p14:tracePt t="145846" x="6956425" y="1857375"/>
          <p14:tracePt t="145862" x="6991350" y="1839913"/>
          <p14:tracePt t="145900" x="7010400" y="1822450"/>
          <p14:tracePt t="145925" x="7010400" y="1803400"/>
          <p14:tracePt t="145948" x="7010400" y="1785938"/>
          <p14:tracePt t="146167" x="6991350" y="1776413"/>
          <p14:tracePt t="146172" x="6965950" y="1776413"/>
          <p14:tracePt t="146174" x="6956425" y="1776413"/>
          <p14:tracePt t="146179" x="6884988" y="1758950"/>
          <p14:tracePt t="146196" x="6831013" y="1758950"/>
          <p14:tracePt t="146196" x="6823075" y="1758950"/>
          <p14:tracePt t="146214" x="6804025" y="1758950"/>
          <p14:tracePt t="146229" x="6777038" y="1758950"/>
          <p14:tracePt t="146247" x="6759575" y="1758950"/>
          <p14:tracePt t="146263" x="6732588" y="1768475"/>
          <p14:tracePt t="146279" x="6715125" y="1768475"/>
          <p14:tracePt t="146522" x="6715125" y="1803400"/>
          <p14:tracePt t="146526" x="6715125" y="1822450"/>
          <p14:tracePt t="146529" x="6759575" y="1911350"/>
          <p14:tracePt t="146547" x="6759575" y="1955800"/>
          <p14:tracePt t="146563" x="6769100" y="2017713"/>
          <p14:tracePt t="146580" x="6769100" y="2089150"/>
          <p14:tracePt t="146597" x="6769100" y="2143125"/>
          <p14:tracePt t="146614" x="6769100" y="2197100"/>
          <p14:tracePt t="146629" x="6769100" y="2224088"/>
          <p14:tracePt t="146747" x="6769100" y="2241550"/>
          <p14:tracePt t="146755" x="6769100" y="2259013"/>
          <p14:tracePt t="146758" x="6769100" y="2276475"/>
          <p14:tracePt t="146762" x="6769100" y="2303463"/>
          <p14:tracePt t="146780" x="6769100" y="2322513"/>
          <p14:tracePt t="147110" x="6786563" y="2330450"/>
          <p14:tracePt t="147112" x="6813550" y="2347913"/>
          <p14:tracePt t="147123" x="6769100" y="2347913"/>
          <p14:tracePt t="147129" x="6715125" y="2357438"/>
          <p14:tracePt t="147146" x="6705600" y="2357438"/>
          <p14:tracePt t="147444" x="6715125" y="2347913"/>
          <p14:tracePt t="147453" x="6715125" y="2339975"/>
          <p14:tracePt t="147455" x="6724650" y="2322513"/>
          <p14:tracePt t="147463" x="6732588" y="2322513"/>
          <p14:tracePt t="147479" x="6751638" y="2303463"/>
          <p14:tracePt t="147495" x="6796088" y="2286000"/>
          <p14:tracePt t="147495" x="6804025" y="2276475"/>
          <p14:tracePt t="147513" x="6875463" y="2214563"/>
          <p14:tracePt t="147530" x="6938963" y="2197100"/>
          <p14:tracePt t="147545" x="6991350" y="2170113"/>
          <p14:tracePt t="147563" x="7018338" y="2160588"/>
          <p14:tracePt t="147599" x="7027863" y="2160588"/>
          <p14:tracePt t="147613" x="7037388" y="2160588"/>
          <p14:tracePt t="147899" x="7027863" y="2160588"/>
          <p14:tracePt t="147920" x="7018338" y="2160588"/>
          <p14:tracePt t="147941" x="7000875" y="2143125"/>
          <p14:tracePt t="147944" x="6983413" y="2125663"/>
          <p14:tracePt t="147946" x="6965950" y="2081213"/>
          <p14:tracePt t="147963" x="6965950" y="2036763"/>
          <p14:tracePt t="147979" x="6946900" y="1990725"/>
          <p14:tracePt t="147997" x="6938963" y="1946275"/>
          <p14:tracePt t="148013" x="6929438" y="1911350"/>
          <p14:tracePt t="148030" x="6929438" y="1893888"/>
          <p14:tracePt t="148046" x="6911975" y="1874838"/>
          <p14:tracePt t="148080" x="6911975" y="1866900"/>
          <p14:tracePt t="148081" x="6911975" y="1857375"/>
          <p14:tracePt t="148338" x="6919913" y="1857375"/>
          <p14:tracePt t="148344" x="6991350" y="1857375"/>
          <p14:tracePt t="148355" x="7045325" y="1857375"/>
          <p14:tracePt t="148364" x="7116763" y="1857375"/>
          <p14:tracePt t="148380" x="7153275" y="1857375"/>
          <p14:tracePt t="148397" x="7180263" y="1857375"/>
          <p14:tracePt t="148544" x="7197725" y="1847850"/>
          <p14:tracePt t="148548" x="7215188" y="1830388"/>
          <p14:tracePt t="148555" x="7242175" y="1803400"/>
          <p14:tracePt t="148563" x="7269163" y="1776413"/>
          <p14:tracePt t="148580" x="7286625" y="1758950"/>
          <p14:tracePt t="148596" x="7313613" y="1751013"/>
          <p14:tracePt t="148613" x="7331075" y="1731963"/>
          <p14:tracePt t="148629" x="7348538" y="1731963"/>
          <p14:tracePt t="148647" x="7367588" y="1714500"/>
          <p14:tracePt t="148663" x="7367588" y="1697038"/>
          <p14:tracePt t="148680" x="7375525" y="1697038"/>
          <p14:tracePt t="148715" x="7394575" y="1697038"/>
          <p14:tracePt t="148740" x="7419975" y="1697038"/>
          <p14:tracePt t="148744" x="7439025" y="1697038"/>
          <p14:tracePt t="148751" x="7473950" y="1697038"/>
          <p14:tracePt t="148767" x="7500938" y="1697038"/>
          <p14:tracePt t="148780" x="7518400" y="1679575"/>
          <p14:tracePt t="148796" x="7562850" y="1660525"/>
          <p14:tracePt t="148814" x="7616825" y="1633538"/>
          <p14:tracePt t="148829" x="7643813" y="1616075"/>
          <p14:tracePt t="148846" x="7688263" y="1598613"/>
          <p14:tracePt t="148864" x="7705725" y="1598613"/>
          <p14:tracePt t="148879" x="7724775" y="1589088"/>
          <p14:tracePt t="148896" x="7724775" y="1581150"/>
          <p14:tracePt t="148931" x="7742238" y="1581150"/>
          <p14:tracePt t="148931" x="7759700" y="1581150"/>
          <p14:tracePt t="148946" x="7786688" y="1581150"/>
          <p14:tracePt t="148963" x="7848600" y="1581150"/>
          <p14:tracePt t="148980" x="7929563" y="1581150"/>
          <p14:tracePt t="148996" x="8010525" y="1581150"/>
          <p14:tracePt t="149013" x="8054975" y="1581150"/>
          <p14:tracePt t="149030" x="8089900" y="1581150"/>
          <p14:tracePt t="149046" x="8108950" y="1581150"/>
          <p14:tracePt t="149201" x="8081963" y="1589088"/>
          <p14:tracePt t="149203" x="8045450" y="1589088"/>
          <p14:tracePt t="149206" x="7983538" y="1616075"/>
          <p14:tracePt t="149216" x="7848600" y="1660525"/>
          <p14:tracePt t="149216" x="7823200" y="1660525"/>
          <p14:tracePt t="149231" x="7680325" y="1714500"/>
          <p14:tracePt t="149247" x="7545388" y="1758950"/>
          <p14:tracePt t="149247" x="7518400" y="1758950"/>
          <p14:tracePt t="149265" x="7419975" y="1812925"/>
          <p14:tracePt t="149282" x="7367588" y="1866900"/>
          <p14:tracePt t="149297" x="7296150" y="1874838"/>
          <p14:tracePt t="149315" x="7251700" y="1874838"/>
          <p14:tracePt t="149330" x="7224713" y="1893888"/>
          <p14:tracePt t="149347" x="7215188" y="1893888"/>
          <p14:tracePt t="149530" x="7197725" y="1893888"/>
          <p14:tracePt t="149535" x="7180263" y="1893888"/>
          <p14:tracePt t="149537" x="7153275" y="1911350"/>
          <p14:tracePt t="149537" x="7143750" y="1911350"/>
          <p14:tracePt t="149548" x="7089775" y="1919288"/>
          <p14:tracePt t="149565" x="7045325" y="1955800"/>
          <p14:tracePt t="149582" x="7000875" y="1955800"/>
          <p14:tracePt t="149598" x="6991350" y="1955800"/>
          <p14:tracePt t="149811" x="7000875" y="1946275"/>
          <p14:tracePt t="149813" x="7081838" y="1990725"/>
          <p14:tracePt t="149823" x="7126288" y="2000250"/>
          <p14:tracePt t="149831" x="7205663" y="2044700"/>
          <p14:tracePt t="149847" x="7277100" y="2044700"/>
          <p14:tracePt t="149864" x="7323138" y="2044700"/>
          <p14:tracePt t="149864" x="7331075" y="2044700"/>
          <p14:tracePt t="149883" x="7385050" y="2044700"/>
          <p14:tracePt t="149898" x="7429500" y="2044700"/>
          <p14:tracePt t="149914" x="7446963" y="2044700"/>
          <p14:tracePt t="149931" x="7483475" y="2062163"/>
          <p14:tracePt t="149948" x="7510463" y="2062163"/>
          <p14:tracePt t="149948" x="7518400" y="2062163"/>
          <p14:tracePt t="149967" x="7562850" y="2062163"/>
          <p14:tracePt t="149981" x="7608888" y="2062163"/>
          <p14:tracePt t="149998" x="7688263" y="2062163"/>
          <p14:tracePt t="150014" x="7742238" y="2081213"/>
          <p14:tracePt t="150032" x="7759700" y="2081213"/>
          <p14:tracePt t="150049" x="7769225" y="2081213"/>
          <p14:tracePt t="150222" x="7751763" y="2071688"/>
          <p14:tracePt t="150224" x="7742238" y="2054225"/>
          <p14:tracePt t="150224" x="7724775" y="2044700"/>
          <p14:tracePt t="150230" x="7670800" y="2000250"/>
          <p14:tracePt t="150238" x="7643813" y="1973263"/>
          <p14:tracePt t="150249" x="7626350" y="1973263"/>
          <p14:tracePt t="150264" x="7589838" y="1938338"/>
          <p14:tracePt t="150282" x="7554913" y="1928813"/>
          <p14:tracePt t="150298" x="7500938" y="1901825"/>
          <p14:tracePt t="150314" x="7446963" y="1857375"/>
          <p14:tracePt t="150332" x="7394575" y="1839913"/>
          <p14:tracePt t="150566" x="7375525" y="1839913"/>
          <p14:tracePt t="150568" x="7358063" y="1839913"/>
          <p14:tracePt t="150581" x="7286625" y="1795463"/>
          <p14:tracePt t="150584" x="7224713" y="1795463"/>
          <p14:tracePt t="150598" x="7143750" y="1795463"/>
          <p14:tracePt t="150631" x="7089775" y="1795463"/>
          <p14:tracePt t="150633" x="7072313" y="1795463"/>
          <p14:tracePt t="150648" x="7037388" y="1795463"/>
          <p14:tracePt t="150665" x="6991350" y="1795463"/>
          <p14:tracePt t="150681" x="6973888" y="1795463"/>
          <p14:tracePt t="150699" x="6938963" y="1822450"/>
          <p14:tracePt t="150714" x="6938963" y="1830388"/>
          <p14:tracePt t="150732" x="6929438" y="1866900"/>
          <p14:tracePt t="150748" x="6911975" y="1911350"/>
          <p14:tracePt t="150765" x="6911975" y="1955800"/>
          <p14:tracePt t="150765" x="6911975" y="1965325"/>
          <p14:tracePt t="150783" x="6911975" y="2009775"/>
          <p14:tracePt t="150799" x="6911975" y="2071688"/>
          <p14:tracePt t="150815" x="6911975" y="2116138"/>
          <p14:tracePt t="150832" x="6911975" y="2179638"/>
          <p14:tracePt t="150849" x="6911975" y="2224088"/>
          <p14:tracePt t="150865" x="6929438" y="2268538"/>
          <p14:tracePt t="150881" x="6946900" y="2312988"/>
          <p14:tracePt t="150899" x="6946900" y="2347913"/>
          <p14:tracePt t="150915" x="6946900" y="2357438"/>
          <p14:tracePt t="150932" x="6946900" y="2374900"/>
          <p14:tracePt t="150989" x="6946900" y="2393950"/>
          <p14:tracePt t="151057" x="6965950" y="2393950"/>
          <p14:tracePt t="151060" x="6973888" y="2384425"/>
          <p14:tracePt t="151061" x="7010400" y="2384425"/>
          <p14:tracePt t="151065" x="7081838" y="2330450"/>
          <p14:tracePt t="151082" x="7143750" y="2312988"/>
          <p14:tracePt t="151099" x="7188200" y="2286000"/>
          <p14:tracePt t="151115" x="7251700" y="2276475"/>
          <p14:tracePt t="151131" x="7286625" y="2259013"/>
          <p14:tracePt t="151148" x="7296150" y="2241550"/>
          <p14:tracePt t="151165" x="7313613" y="2241550"/>
          <p14:tracePt t="152830" x="7323138" y="2241550"/>
          <p14:tracePt t="152832" x="7331075" y="2241550"/>
          <p14:tracePt t="152848" x="7340600" y="2241550"/>
          <p14:tracePt t="152865" x="7358063" y="2241550"/>
          <p14:tracePt t="152866" x="7375525" y="2241550"/>
          <p14:tracePt t="152922" x="7385050" y="2241550"/>
          <p14:tracePt t="152924" x="7394575" y="2241550"/>
          <p14:tracePt t="152995" x="7385050" y="2251075"/>
          <p14:tracePt t="152997" x="7367588" y="2276475"/>
          <p14:tracePt t="153005" x="7358063" y="2312988"/>
          <p14:tracePt t="153017" x="7323138" y="2347913"/>
          <p14:tracePt t="153033" x="7304088" y="2384425"/>
          <p14:tracePt t="153049" x="7286625" y="2384425"/>
          <p14:tracePt t="153345" x="7286625" y="2393950"/>
          <p14:tracePt t="153359" x="7296150" y="2393950"/>
          <p14:tracePt t="153361" x="7331075" y="2438400"/>
          <p14:tracePt t="153366" x="7375525" y="2500313"/>
          <p14:tracePt t="153382" x="7412038" y="2589213"/>
          <p14:tracePt t="153399" x="7412038" y="2679700"/>
          <p14:tracePt t="153416" x="7367588" y="2759075"/>
          <p14:tracePt t="153433" x="7323138" y="2813050"/>
          <p14:tracePt t="153450" x="7304088" y="2867025"/>
          <p14:tracePt t="153467" x="7277100" y="2911475"/>
          <p14:tracePt t="153483" x="7259638" y="2982913"/>
          <p14:tracePt t="153500" x="7242175" y="3116263"/>
          <p14:tracePt t="153500" x="7242175" y="3152775"/>
          <p14:tracePt t="153518" x="7242175" y="3375025"/>
          <p14:tracePt t="153533" x="7242175" y="3652838"/>
          <p14:tracePt t="153550" x="7242175" y="3965575"/>
          <p14:tracePt t="153566" x="7269163" y="4303713"/>
          <p14:tracePt t="153583" x="7331075" y="4572000"/>
          <p14:tracePt t="153599" x="7385050" y="4751388"/>
          <p14:tracePt t="153616" x="7429500" y="4848225"/>
          <p14:tracePt t="153634" x="7500938" y="4919663"/>
          <p14:tracePt t="153650" x="7545388" y="4983163"/>
          <p14:tracePt t="153650" x="7562850" y="5000625"/>
          <p14:tracePt t="153668" x="7643813" y="5108575"/>
          <p14:tracePt t="153683" x="7769225" y="5241925"/>
          <p14:tracePt t="153700" x="7867650" y="5357813"/>
          <p14:tracePt t="153700" x="7885113" y="5367338"/>
          <p14:tracePt t="153718" x="7991475" y="5473700"/>
          <p14:tracePt t="153733" x="8116888" y="5608638"/>
          <p14:tracePt t="153750" x="8232775" y="5751513"/>
          <p14:tracePt t="153766" x="8304213" y="5830888"/>
          <p14:tracePt t="153784" x="8340725" y="5902325"/>
          <p14:tracePt t="153800" x="8375650" y="5973763"/>
          <p14:tracePt t="153816" x="8394700" y="6018213"/>
          <p14:tracePt t="153833" x="8412163" y="6054725"/>
          <p14:tracePt t="154198" x="8385175" y="6037263"/>
          <p14:tracePt t="154206" x="8340725" y="6018213"/>
          <p14:tracePt t="154208" x="8296275" y="6000750"/>
          <p14:tracePt t="154208" x="8277225" y="6000750"/>
          <p14:tracePt t="154216" x="8197850" y="5983288"/>
          <p14:tracePt t="154233" x="8116888" y="5965825"/>
          <p14:tracePt t="154249" x="8081963" y="5956300"/>
          <p14:tracePt t="154286" x="8072438" y="5956300"/>
          <p14:tracePt t="154299" x="8062913" y="5956300"/>
          <p14:tracePt t="154301" x="8037513" y="5956300"/>
          <p14:tracePt t="154317" x="8018463" y="5956300"/>
          <p14:tracePt t="154333" x="7983538" y="5956300"/>
          <p14:tracePt t="154351" x="7939088" y="5956300"/>
          <p14:tracePt t="154367" x="7920038" y="5956300"/>
          <p14:tracePt t="154383" x="7902575" y="5956300"/>
          <p14:tracePt t="154400" x="7885113" y="5973763"/>
          <p14:tracePt t="154416" x="7875588" y="5983288"/>
          <p14:tracePt t="154433" x="7858125" y="6010275"/>
          <p14:tracePt t="154450" x="7840663" y="6010275"/>
          <p14:tracePt t="154466" x="7840663" y="6037263"/>
          <p14:tracePt t="154504" x="7840663" y="6054725"/>
          <p14:tracePt t="154505" x="7840663" y="6062663"/>
          <p14:tracePt t="154516" x="7840663" y="6108700"/>
          <p14:tracePt t="154535" x="7840663" y="6134100"/>
          <p14:tracePt t="154550" x="7840663" y="6153150"/>
          <p14:tracePt t="154567" x="7840663" y="6180138"/>
          <p14:tracePt t="154584" x="7848600" y="6197600"/>
          <p14:tracePt t="154600" x="7848600" y="6251575"/>
          <p14:tracePt t="154616" x="7885113" y="6296025"/>
          <p14:tracePt t="154634" x="7894638" y="6330950"/>
          <p14:tracePt t="154650" x="7912100" y="6357938"/>
          <p14:tracePt t="154650" x="7912100" y="6367463"/>
          <p14:tracePt t="154667" x="7912100" y="6384925"/>
          <p14:tracePt t="154684" x="7939088" y="6402388"/>
          <p14:tracePt t="154700" x="7983538" y="6402388"/>
          <p14:tracePt t="154716" x="8099425" y="6429375"/>
          <p14:tracePt t="154734" x="8170863" y="6446838"/>
          <p14:tracePt t="154750" x="8277225" y="6473825"/>
          <p14:tracePt t="154767" x="8358188" y="6491288"/>
          <p14:tracePt t="154783" x="8420100" y="6491288"/>
          <p14:tracePt t="154800" x="8518525" y="6510338"/>
          <p14:tracePt t="154818" x="8616950" y="6527800"/>
          <p14:tracePt t="154834" x="8697913" y="6545263"/>
          <p14:tracePt t="154851" x="8777288" y="6545263"/>
          <p14:tracePt t="154867" x="8867775" y="6545263"/>
          <p14:tracePt t="154884" x="8939213" y="6554788"/>
          <p14:tracePt t="154884" x="8947150" y="6554788"/>
          <p14:tracePt t="154902" x="9010650" y="6554788"/>
          <p14:tracePt t="154918" x="9055100" y="6554788"/>
          <p14:tracePt t="154934" x="9126538" y="6554788"/>
          <p14:tracePt t="154950" x="9134475" y="6554788"/>
          <p14:tracePt t="155026" x="9134475" y="6545263"/>
          <p14:tracePt t="155035" x="9134475" y="6537325"/>
          <p14:tracePt t="155044" x="9134475" y="6518275"/>
          <p14:tracePt t="155050" x="9134475" y="6491288"/>
          <p14:tracePt t="155067" x="9134475" y="6473825"/>
          <p14:tracePt t="155083" x="9134475" y="6456363"/>
          <p14:tracePt t="155100" x="9134475" y="6438900"/>
          <p14:tracePt t="155117" x="9134475" y="6429375"/>
          <p14:tracePt t="155172" x="9134475" y="6411913"/>
          <p14:tracePt t="155196" x="9134475" y="6394450"/>
          <p14:tracePt t="155198" x="9109075" y="6330950"/>
          <p14:tracePt t="155207" x="9082088" y="6303963"/>
          <p14:tracePt t="155217" x="9028113" y="6251575"/>
          <p14:tracePt t="155233" x="8983663" y="6215063"/>
          <p14:tracePt t="155282" x="8966200" y="6215063"/>
          <p14:tracePt t="155298" x="8947150" y="6205538"/>
          <p14:tracePt t="155299" x="8939213" y="6197600"/>
          <p14:tracePt t="155317" x="8912225" y="6180138"/>
          <p14:tracePt t="155318" x="8885238" y="6161088"/>
          <p14:tracePt t="155333" x="8804275" y="6134100"/>
          <p14:tracePt t="155353" x="8732838" y="6134100"/>
          <p14:tracePt t="155367" x="8688388" y="6099175"/>
          <p14:tracePt t="155367" x="8680450" y="6099175"/>
          <p14:tracePt t="155384" x="8661400" y="6099175"/>
          <p14:tracePt t="155401" x="8653463" y="6099175"/>
          <p14:tracePt t="155417" x="8616950" y="6099175"/>
          <p14:tracePt t="155434" x="8555038" y="6072188"/>
          <p14:tracePt t="155451" x="8402638" y="6027738"/>
          <p14:tracePt t="155468" x="8269288" y="6018213"/>
          <p14:tracePt t="155483" x="8126413" y="5983288"/>
          <p14:tracePt t="155501" x="8018463" y="5973763"/>
          <p14:tracePt t="155517" x="7902575" y="5973763"/>
          <p14:tracePt t="155534" x="7823200" y="5973763"/>
          <p14:tracePt t="155551" x="7751763" y="5973763"/>
          <p14:tracePt t="155567" x="7680325" y="5973763"/>
          <p14:tracePt t="155567" x="7670800" y="5973763"/>
          <p14:tracePt t="155584" x="7608888" y="5973763"/>
          <p14:tracePt t="155600" x="7545388" y="5973763"/>
          <p14:tracePt t="155617" x="7500938" y="5973763"/>
          <p14:tracePt t="155634" x="7466013" y="5973763"/>
          <p14:tracePt t="155727" x="7456488" y="5973763"/>
          <p14:tracePt t="155728" x="7446963" y="5973763"/>
          <p14:tracePt t="155739" x="7429500" y="5973763"/>
          <p14:tracePt t="155741" x="7402513" y="5991225"/>
          <p14:tracePt t="155750" x="7385050" y="6027738"/>
          <p14:tracePt t="155766" x="7375525" y="6045200"/>
          <p14:tracePt t="155783" x="7348538" y="6062663"/>
          <p14:tracePt t="155800" x="7348538" y="6089650"/>
          <p14:tracePt t="155817" x="7348538" y="6108700"/>
          <p14:tracePt t="155833" x="7348538" y="6126163"/>
          <p14:tracePt t="155850" x="7348538" y="6153150"/>
          <p14:tracePt t="155867" x="7358063" y="6180138"/>
          <p14:tracePt t="155883" x="7394575" y="6215063"/>
          <p14:tracePt t="155900" x="7439025" y="6269038"/>
          <p14:tracePt t="155917" x="7510463" y="6296025"/>
          <p14:tracePt t="155933" x="7589838" y="6323013"/>
          <p14:tracePt t="155950" x="7670800" y="6340475"/>
          <p14:tracePt t="155967" x="7777163" y="6367463"/>
          <p14:tracePt t="155983" x="7912100" y="6402388"/>
          <p14:tracePt t="156001" x="8037513" y="6429375"/>
          <p14:tracePt t="156017" x="8153400" y="6446838"/>
          <p14:tracePt t="156017" x="8161338" y="6446838"/>
          <p14:tracePt t="156035" x="8269288" y="6446838"/>
          <p14:tracePt t="156050" x="8340725" y="6446838"/>
          <p14:tracePt t="156067" x="8402638" y="6446838"/>
          <p14:tracePt t="156083" x="8456613" y="6446838"/>
          <p14:tracePt t="156100" x="8528050" y="6446838"/>
          <p14:tracePt t="156118" x="8599488" y="6446838"/>
          <p14:tracePt t="156134" x="8653463" y="6446838"/>
          <p14:tracePt t="156152" x="8697913" y="6446838"/>
          <p14:tracePt t="156168" x="8715375" y="6419850"/>
          <p14:tracePt t="156184" x="8777288" y="6402388"/>
          <p14:tracePt t="156202" x="8840788" y="6375400"/>
          <p14:tracePt t="156218" x="8902700" y="6357938"/>
          <p14:tracePt t="156234" x="8974138" y="6330950"/>
          <p14:tracePt t="156251" x="9045575" y="6276975"/>
          <p14:tracePt t="156268" x="9117013" y="6259513"/>
          <p14:tracePt t="156285" x="9134475" y="6232525"/>
          <p14:tracePt t="156301" x="9134475" y="6197600"/>
          <p14:tracePt t="156318" x="9134475" y="6170613"/>
          <p14:tracePt t="156334" x="9134475" y="6126163"/>
          <p14:tracePt t="156350" x="9134475" y="6081713"/>
          <p14:tracePt t="156368" x="9134475" y="6045200"/>
          <p14:tracePt t="156405" x="9134475" y="6027738"/>
          <p14:tracePt t="156407" x="9134475" y="6018213"/>
          <p14:tracePt t="156418" x="9134475" y="6000750"/>
          <p14:tracePt t="156434" x="9134475" y="5983288"/>
          <p14:tracePt t="156525" x="9109075" y="5983288"/>
          <p14:tracePt t="156528" x="9082088" y="5965825"/>
          <p14:tracePt t="156530" x="9018588" y="5956300"/>
          <p14:tracePt t="156534" x="8831263" y="5938838"/>
          <p14:tracePt t="156552" x="8634413" y="5938838"/>
          <p14:tracePt t="156568" x="8501063" y="5938838"/>
          <p14:tracePt t="156584" x="8412163" y="5938838"/>
          <p14:tracePt t="156601" x="8358188" y="5938838"/>
          <p14:tracePt t="156618" x="8313738" y="5938838"/>
          <p14:tracePt t="156634" x="8296275" y="5938838"/>
          <p14:tracePt t="156685" x="8286750" y="5938838"/>
          <p14:tracePt t="156689" x="8277225" y="5938838"/>
          <p14:tracePt t="156690" x="8251825" y="5938838"/>
          <p14:tracePt t="156700" x="8232775" y="5938838"/>
          <p14:tracePt t="156717" x="8215313" y="5938838"/>
          <p14:tracePt t="156734" x="8188325" y="5938838"/>
          <p14:tracePt t="156751" x="8134350" y="5919788"/>
          <p14:tracePt t="156767" x="8108950" y="5919788"/>
          <p14:tracePt t="156783" x="8027988" y="5919788"/>
          <p14:tracePt t="156801" x="8010525" y="5919788"/>
          <p14:tracePt t="156817" x="7966075" y="5919788"/>
          <p14:tracePt t="156834" x="7929563" y="5929313"/>
          <p14:tracePt t="156852" x="7885113" y="5946775"/>
          <p14:tracePt t="156867" x="7848600" y="5965825"/>
          <p14:tracePt t="156885" x="7823200" y="5973763"/>
          <p14:tracePt t="156901" x="7804150" y="5983288"/>
          <p14:tracePt t="156918" x="7769225" y="6000750"/>
          <p14:tracePt t="156935" x="7715250" y="6018213"/>
          <p14:tracePt t="156951" x="7661275" y="6027738"/>
          <p14:tracePt t="156968" x="7608888" y="6045200"/>
          <p14:tracePt t="156984" x="7581900" y="6062663"/>
          <p14:tracePt t="157001" x="7554913" y="6062663"/>
          <p14:tracePt t="157017" x="7545388" y="6062663"/>
          <p14:tracePt t="157034" x="7545388" y="6072188"/>
          <p14:tracePt t="157340" x="7554913" y="6089650"/>
          <p14:tracePt t="157345" x="7581900" y="6089650"/>
          <p14:tracePt t="157346" x="7589838" y="6089650"/>
          <p14:tracePt t="157351" x="7643813" y="6089650"/>
          <p14:tracePt t="157368" x="7705725" y="6108700"/>
          <p14:tracePt t="157386" x="7769225" y="6116638"/>
          <p14:tracePt t="157401" x="7777163" y="6134100"/>
          <p14:tracePt t="159517" x="7759700" y="6134100"/>
          <p14:tracePt t="159540" x="7759700" y="6116638"/>
          <p14:tracePt t="159542" x="7742238" y="6099175"/>
          <p14:tracePt t="159545" x="7732713" y="6062663"/>
          <p14:tracePt t="159552" x="7697788" y="5894388"/>
          <p14:tracePt t="159552" x="7697788" y="5867400"/>
          <p14:tracePt t="159569" x="7581900" y="5527675"/>
          <p14:tracePt t="159586" x="7466013" y="5160963"/>
          <p14:tracePt t="159602" x="7348538" y="4697413"/>
          <p14:tracePt t="159620" x="7215188" y="4303713"/>
          <p14:tracePt t="159636" x="7116763" y="4000500"/>
          <p14:tracePt t="159652" x="6991350" y="3633788"/>
          <p14:tracePt t="159670" x="6911975" y="3384550"/>
          <p14:tracePt t="159686" x="6796088" y="3098800"/>
          <p14:tracePt t="159686" x="6796088" y="3081338"/>
          <p14:tracePt t="159703" x="6724650" y="2928938"/>
          <p14:tracePt t="159719" x="6680200" y="2847975"/>
          <p14:tracePt t="159735" x="6626225" y="2768600"/>
          <p14:tracePt t="159752" x="6554788" y="2679700"/>
          <p14:tracePt t="159769" x="6491288" y="2608263"/>
          <p14:tracePt t="159786" x="6419850" y="2536825"/>
          <p14:tracePt t="159802" x="6296025" y="2438400"/>
          <p14:tracePt t="159820" x="6170613" y="2347913"/>
          <p14:tracePt t="159836" x="6037263" y="2268538"/>
          <p14:tracePt t="159852" x="5894388" y="2187575"/>
          <p14:tracePt t="159870" x="5803900" y="2143125"/>
          <p14:tracePt t="159885" x="5661025" y="2054225"/>
          <p14:tracePt t="159885" x="5653088" y="2044700"/>
          <p14:tracePt t="159904" x="5572125" y="1982788"/>
          <p14:tracePt t="159920" x="5518150" y="1946275"/>
          <p14:tracePt t="159935" x="5483225" y="1919288"/>
          <p14:tracePt t="159953" x="5465763" y="1901825"/>
          <p14:tracePt t="159969" x="5438775" y="1901825"/>
          <p14:tracePt t="159986" x="5402263" y="1884363"/>
          <p14:tracePt t="160002" x="5357813" y="1866900"/>
          <p14:tracePt t="160019" x="5313363" y="1866900"/>
          <p14:tracePt t="160037" x="5251450" y="1839913"/>
          <p14:tracePt t="160052" x="5170488" y="1803400"/>
          <p14:tracePt t="160070" x="5089525" y="1795463"/>
          <p14:tracePt t="160086" x="5027613" y="1785938"/>
          <p14:tracePt t="160086" x="5018088" y="1785938"/>
          <p14:tracePt t="160086" x="5010150" y="1785938"/>
          <p14:tracePt t="160107" x="4973638" y="1785938"/>
          <p14:tracePt t="160120" x="4938713" y="1768475"/>
          <p14:tracePt t="160136" x="4911725" y="1768475"/>
          <p14:tracePt t="160153" x="4894263" y="1768475"/>
          <p14:tracePt t="160169" x="4875213" y="1768475"/>
          <p14:tracePt t="160483" x="4894263" y="1768475"/>
          <p14:tracePt t="160486" x="4946650" y="1768475"/>
          <p14:tracePt t="160494" x="4991100" y="1803400"/>
          <p14:tracePt t="160502" x="5081588" y="1812925"/>
          <p14:tracePt t="160502" x="5089525" y="1812925"/>
          <p14:tracePt t="160536" x="5170488" y="1857375"/>
          <p14:tracePt t="160743" x="5180013" y="1857375"/>
          <p14:tracePt t="160746" x="5187950" y="1857375"/>
          <p14:tracePt t="160756" x="5197475" y="1857375"/>
          <p14:tracePt t="160768" x="5214938" y="1857375"/>
          <p14:tracePt t="160769" x="5286375" y="1857375"/>
          <p14:tracePt t="160785" x="5394325" y="1857375"/>
          <p14:tracePt t="160802" x="5518150" y="1857375"/>
          <p14:tracePt t="160819" x="5670550" y="1857375"/>
          <p14:tracePt t="160836" x="5759450" y="1857375"/>
          <p14:tracePt t="160852" x="5840413" y="1830388"/>
          <p14:tracePt t="160869" x="5902325" y="1812925"/>
          <p14:tracePt t="160886" x="5946775" y="1803400"/>
          <p14:tracePt t="160902" x="6000750" y="1803400"/>
          <p14:tracePt t="160919" x="6099175" y="1803400"/>
          <p14:tracePt t="160936" x="6205538" y="1803400"/>
          <p14:tracePt t="160952" x="6384925" y="1803400"/>
          <p14:tracePt t="160969" x="6562725" y="1803400"/>
          <p14:tracePt t="160986" x="6759575" y="1803400"/>
          <p14:tracePt t="161002" x="6965950" y="1803400"/>
          <p14:tracePt t="161019" x="7099300" y="1803400"/>
          <p14:tracePt t="161036" x="7232650" y="1803400"/>
          <p14:tracePt t="161052" x="7375525" y="1803400"/>
          <p14:tracePt t="161069" x="7500938" y="1812925"/>
          <p14:tracePt t="161086" x="7589838" y="1822450"/>
          <p14:tracePt t="161102" x="7670800" y="1839913"/>
          <p14:tracePt t="161119" x="7769225" y="1847850"/>
          <p14:tracePt t="161136" x="7875588" y="1866900"/>
          <p14:tracePt t="161152" x="7991475" y="1874838"/>
          <p14:tracePt t="161152" x="8018463" y="1874838"/>
          <p14:tracePt t="161175" x="8099425" y="1893888"/>
          <p14:tracePt t="161186" x="8224838" y="1893888"/>
          <p14:tracePt t="161204" x="8296275" y="1893888"/>
          <p14:tracePt t="161204" x="8304213" y="1893888"/>
          <p14:tracePt t="161223" x="8375650" y="1893888"/>
          <p14:tracePt t="161236" x="8456613" y="1893888"/>
          <p14:tracePt t="161254" x="8501063" y="1893888"/>
          <p14:tracePt t="161270" x="8537575" y="1893888"/>
          <p14:tracePt t="161318" x="8555038" y="1893888"/>
          <p14:tracePt t="161321" x="8562975" y="1893888"/>
          <p14:tracePt t="161326" x="8582025" y="1893888"/>
          <p14:tracePt t="161335" x="8626475" y="1893888"/>
          <p14:tracePt t="161352" x="8688388" y="1911350"/>
          <p14:tracePt t="161368" x="8742363" y="1911350"/>
          <p14:tracePt t="161385" x="8769350" y="1911350"/>
          <p14:tracePt t="161402" x="8804275" y="1911350"/>
          <p14:tracePt t="161419" x="8831263" y="1911350"/>
          <p14:tracePt t="161435" x="8848725" y="1911350"/>
          <p14:tracePt t="162417" x="8823325" y="1911350"/>
          <p14:tracePt t="162419" x="8562975" y="1911350"/>
          <p14:tracePt t="162427" x="8232775" y="1911350"/>
          <p14:tracePt t="162436" x="7304088" y="1911350"/>
          <p14:tracePt t="162453" x="6215063" y="1911350"/>
          <p14:tracePt t="162453" x="6099175" y="1911350"/>
          <p14:tracePt t="162472" x="5286375" y="1911350"/>
          <p14:tracePt t="162487" x="4714875" y="1901825"/>
          <p14:tracePt t="162504" x="4438650" y="1822450"/>
          <p14:tracePt t="162504" x="4411663" y="1803400"/>
          <p14:tracePt t="162522" x="4224338" y="1768475"/>
          <p14:tracePt t="162537" x="4044950" y="1768475"/>
          <p14:tracePt t="162555" x="3919538" y="1768475"/>
          <p14:tracePt t="162570" x="3714750" y="1768475"/>
          <p14:tracePt t="162587" x="3527425" y="1776413"/>
          <p14:tracePt t="162604" x="3402013" y="1776413"/>
          <p14:tracePt t="162620" x="3295650" y="1822450"/>
          <p14:tracePt t="162638" x="3197225" y="1822450"/>
          <p14:tracePt t="162653" x="3054350" y="1822450"/>
          <p14:tracePt t="162670" x="2847975" y="1822450"/>
          <p14:tracePt t="162687" x="2598738" y="1839913"/>
          <p14:tracePt t="162703" x="2251075" y="1866900"/>
          <p14:tracePt t="162703" x="2224088" y="1866900"/>
          <p14:tracePt t="162722" x="1973263" y="1884363"/>
          <p14:tracePt t="162738" x="1697038" y="1928813"/>
          <p14:tracePt t="162754" x="1536700" y="1955800"/>
          <p14:tracePt t="162771" x="1419225" y="1982788"/>
          <p14:tracePt t="162787" x="1347788" y="1982788"/>
          <p14:tracePt t="162804" x="1276350" y="1982788"/>
          <p14:tracePt t="162820" x="1187450" y="1965325"/>
          <p14:tracePt t="162839" x="1133475" y="1955800"/>
          <p14:tracePt t="162854" x="1036638" y="1938338"/>
          <p14:tracePt t="162870" x="938213" y="1938338"/>
          <p14:tracePt t="162888" x="822325" y="1938338"/>
          <p14:tracePt t="162903" x="679450" y="1938338"/>
          <p14:tracePt t="162921" x="554038" y="1938338"/>
          <p14:tracePt t="162937" x="401638" y="1955800"/>
          <p14:tracePt t="162954" x="357188" y="1955800"/>
          <p14:tracePt t="162971" x="330200" y="1973263"/>
          <p14:tracePt t="162987" x="330200" y="1982788"/>
          <p14:tracePt t="163004" x="295275" y="1982788"/>
          <p14:tracePt t="163021" x="285750" y="1982788"/>
          <p14:tracePt t="163038" x="250825" y="1982788"/>
          <p14:tracePt t="163054" x="231775" y="1982788"/>
          <p14:tracePt t="163070" x="214313" y="1982788"/>
          <p14:tracePt t="163087" x="204788" y="1982788"/>
          <p14:tracePt t="163103" x="187325" y="1982788"/>
          <p14:tracePt t="163222" x="196850" y="1982788"/>
          <p14:tracePt t="163225" x="204788" y="1982788"/>
          <p14:tracePt t="163233" x="241300" y="1982788"/>
          <p14:tracePt t="163237" x="330200" y="1982788"/>
          <p14:tracePt t="163255" x="490538" y="1982788"/>
          <p14:tracePt t="163271" x="608013" y="1982788"/>
          <p14:tracePt t="163271" x="615950" y="1982788"/>
          <p14:tracePt t="163288" x="741363" y="1982788"/>
          <p14:tracePt t="163305" x="893763" y="1982788"/>
          <p14:tracePt t="163321" x="1009650" y="1982788"/>
          <p14:tracePt t="163337" x="1152525" y="1982788"/>
          <p14:tracePt t="163354" x="1241425" y="1982788"/>
          <p14:tracePt t="163371" x="1330325" y="1982788"/>
          <p14:tracePt t="163386" x="1428750" y="2027238"/>
          <p14:tracePt t="163403" x="1536700" y="2044700"/>
          <p14:tracePt t="163420" x="1625600" y="2054225"/>
          <p14:tracePt t="163436" x="1758950" y="2054225"/>
          <p14:tracePt t="163453" x="1928813" y="2071688"/>
          <p14:tracePt t="163470" x="2081213" y="2071688"/>
          <p14:tracePt t="163486" x="2214563" y="2071688"/>
          <p14:tracePt t="163503" x="2384425" y="2071688"/>
          <p14:tracePt t="163520" x="2500313" y="2071688"/>
          <p14:tracePt t="163537" x="2616200" y="2071688"/>
          <p14:tracePt t="163553" x="2751138" y="2071688"/>
          <p14:tracePt t="163570" x="2911475" y="2062163"/>
          <p14:tracePt t="163586" x="3071813" y="2054225"/>
          <p14:tracePt t="163603" x="3214688" y="2036763"/>
          <p14:tracePt t="163620" x="3348038" y="2027238"/>
          <p14:tracePt t="163636" x="3482975" y="2027238"/>
          <p14:tracePt t="163653" x="3598863" y="2027238"/>
          <p14:tracePt t="163670" x="3705225" y="2027238"/>
          <p14:tracePt t="163686" x="3830638" y="2027238"/>
          <p14:tracePt t="163703" x="3973513" y="2027238"/>
          <p14:tracePt t="163720" x="4062413" y="2027238"/>
          <p14:tracePt t="163736" x="4133850" y="2027238"/>
          <p14:tracePt t="163753" x="4197350" y="2027238"/>
          <p14:tracePt t="163769" x="4232275" y="2027238"/>
          <p14:tracePt t="163826" x="4241800" y="2027238"/>
          <p14:tracePt t="163828" x="4251325" y="2027238"/>
          <p14:tracePt t="163838" x="4259263" y="2027238"/>
          <p14:tracePt t="163859" x="4276725" y="2027238"/>
          <p14:tracePt t="164397" x="4276725" y="2036763"/>
          <p14:tracePt t="166416" x="4286250" y="2036763"/>
          <p14:tracePt t="166418" x="4295775" y="2036763"/>
          <p14:tracePt t="166671" x="4313238" y="2036763"/>
          <p14:tracePt t="166673" x="4330700" y="2036763"/>
          <p14:tracePt t="166673" x="4340225" y="2036763"/>
          <p14:tracePt t="166679" x="4411663" y="2062163"/>
          <p14:tracePt t="166688" x="4473575" y="2081213"/>
          <p14:tracePt t="166688" x="4491038" y="2089150"/>
          <p14:tracePt t="166706" x="4562475" y="2116138"/>
          <p14:tracePt t="166721" x="4625975" y="2133600"/>
          <p14:tracePt t="166737" x="4687888" y="2197100"/>
          <p14:tracePt t="166755" x="4884738" y="2374900"/>
          <p14:tracePt t="166771" x="5054600" y="2589213"/>
          <p14:tracePt t="166788" x="5322888" y="2965450"/>
          <p14:tracePt t="166805" x="5554663" y="3286125"/>
          <p14:tracePt t="166822" x="5751513" y="3554413"/>
          <p14:tracePt t="166838" x="5956300" y="3840163"/>
          <p14:tracePt t="166855" x="6062663" y="4027488"/>
          <p14:tracePt t="166872" x="6126163" y="4170363"/>
          <p14:tracePt t="166888" x="6224588" y="4367213"/>
          <p14:tracePt t="166905" x="6286500" y="4465638"/>
          <p14:tracePt t="166922" x="6313488" y="4510088"/>
          <p14:tracePt t="166938" x="6357938" y="4572000"/>
          <p14:tracePt t="166955" x="6394450" y="4572000"/>
          <p14:tracePt t="167024" x="6402388" y="4572000"/>
          <p14:tracePt t="167031" x="6429375" y="4572000"/>
          <p14:tracePt t="167033" x="6446838" y="4572000"/>
          <p14:tracePt t="167038" x="6572250" y="4572000"/>
          <p14:tracePt t="167055" x="6705600" y="4598988"/>
          <p14:tracePt t="167072" x="6848475" y="4608513"/>
          <p14:tracePt t="167088" x="6938963" y="4608513"/>
          <p14:tracePt t="167105" x="7018338" y="4608513"/>
          <p14:tracePt t="167122" x="7089775" y="4608513"/>
          <p14:tracePt t="167159" x="7099300" y="4608513"/>
          <p14:tracePt t="167344" x="7081838" y="4598988"/>
          <p14:tracePt t="167346" x="7072313" y="4598988"/>
          <p14:tracePt t="167349" x="7027863" y="4572000"/>
          <p14:tracePt t="167356" x="6894513" y="4545013"/>
          <p14:tracePt t="167374" x="6804025" y="4527550"/>
          <p14:tracePt t="167389" x="6769100" y="4510088"/>
          <p14:tracePt t="167406" x="6742113" y="4510088"/>
          <p14:tracePt t="167423" x="6697663" y="4483100"/>
          <p14:tracePt t="167439" x="6643688" y="4465638"/>
          <p14:tracePt t="167457" x="6616700" y="4446588"/>
          <p14:tracePt t="167639" x="6599238" y="4446588"/>
          <p14:tracePt t="167662" x="6581775" y="4446588"/>
          <p14:tracePt t="167674" x="6562725" y="4456113"/>
          <p14:tracePt t="167677" x="6545263" y="4473575"/>
          <p14:tracePt t="167690" x="6537325" y="4483100"/>
          <p14:tracePt t="167706" x="6518275" y="4500563"/>
          <p14:tracePt t="167722" x="6473825" y="4518025"/>
          <p14:tracePt t="167722" x="6465888" y="4518025"/>
          <p14:tracePt t="167756" x="6419850" y="4562475"/>
          <p14:tracePt t="167759" x="6402388" y="4589463"/>
          <p14:tracePt t="167773" x="6367463" y="4616450"/>
          <p14:tracePt t="167789" x="6340475" y="4660900"/>
          <p14:tracePt t="167806" x="6323013" y="4697413"/>
          <p14:tracePt t="167823" x="6296025" y="4724400"/>
          <p14:tracePt t="167839" x="6269038" y="4732338"/>
          <p14:tracePt t="167856" x="6259513" y="4751388"/>
          <p14:tracePt t="167873" x="6242050" y="4776788"/>
          <p14:tracePt t="167908" x="6224588" y="4795838"/>
          <p14:tracePt t="167910" x="6224588" y="4813300"/>
          <p14:tracePt t="167922" x="6205538" y="4830763"/>
          <p14:tracePt t="167940" x="6188075" y="4867275"/>
          <p14:tracePt t="167979" x="6188075" y="4875213"/>
          <p14:tracePt t="168021" x="6188075" y="4894263"/>
          <p14:tracePt t="168048" x="6197600" y="4894263"/>
          <p14:tracePt t="168142" x="6232525" y="4894263"/>
          <p14:tracePt t="168144" x="6276975" y="4929188"/>
          <p14:tracePt t="168147" x="6348413" y="4946650"/>
          <p14:tracePt t="168156" x="6483350" y="4973638"/>
          <p14:tracePt t="168156" x="6510338" y="4973638"/>
          <p14:tracePt t="168173" x="6643688" y="4973638"/>
          <p14:tracePt t="168190" x="6742113" y="4983163"/>
          <p14:tracePt t="168206" x="6831013" y="4991100"/>
          <p14:tracePt t="168223" x="6884988" y="4991100"/>
          <p14:tracePt t="168240" x="6946900" y="4991100"/>
          <p14:tracePt t="168256" x="7027863" y="4991100"/>
          <p14:tracePt t="168274" x="7072313" y="4991100"/>
          <p14:tracePt t="168290" x="7099300" y="4983163"/>
          <p14:tracePt t="168306" x="7143750" y="4946650"/>
          <p14:tracePt t="168323" x="7170738" y="4911725"/>
          <p14:tracePt t="168340" x="7205663" y="4894263"/>
          <p14:tracePt t="168356" x="7242175" y="4867275"/>
          <p14:tracePt t="168373" x="7259638" y="4840288"/>
          <p14:tracePt t="168390" x="7259638" y="4830763"/>
          <p14:tracePt t="168406" x="7269163" y="4813300"/>
          <p14:tracePt t="168423" x="7286625" y="4786313"/>
          <p14:tracePt t="168439" x="7286625" y="4751388"/>
          <p14:tracePt t="168456" x="7286625" y="4724400"/>
          <p14:tracePt t="168473" x="7286625" y="4705350"/>
          <p14:tracePt t="168489" x="7286625" y="4670425"/>
          <p14:tracePt t="168507" x="7277100" y="4643438"/>
          <p14:tracePt t="168541" x="7269163" y="4625975"/>
          <p14:tracePt t="168543" x="7269163" y="4608513"/>
          <p14:tracePt t="168556" x="7251700" y="4589463"/>
          <p14:tracePt t="168573" x="7224713" y="4562475"/>
          <p14:tracePt t="168590" x="7153275" y="4510088"/>
          <p14:tracePt t="168606" x="7062788" y="4465638"/>
          <p14:tracePt t="168624" x="6991350" y="4438650"/>
          <p14:tracePt t="168640" x="6911975" y="4394200"/>
          <p14:tracePt t="168657" x="6858000" y="4375150"/>
          <p14:tracePt t="168674" x="6831013" y="4357688"/>
          <p14:tracePt t="168690" x="6777038" y="4330700"/>
          <p14:tracePt t="168707" x="6715125" y="4313238"/>
          <p14:tracePt t="168723" x="6653213" y="4295775"/>
          <p14:tracePt t="168740" x="6599238" y="4295775"/>
          <p14:tracePt t="168758" x="6545263" y="4286250"/>
          <p14:tracePt t="168773" x="6465888" y="4268788"/>
          <p14:tracePt t="168792" x="6394450" y="4268788"/>
          <p14:tracePt t="168807" x="6330950" y="4268788"/>
          <p14:tracePt t="168823" x="6276975" y="4268788"/>
          <p14:tracePt t="168840" x="6242050" y="4268788"/>
          <p14:tracePt t="168856" x="6205538" y="4268788"/>
          <p14:tracePt t="168893" x="6188075" y="4268788"/>
          <p14:tracePt t="168895" x="6161088" y="4268788"/>
          <p14:tracePt t="168906" x="6126163" y="4268788"/>
          <p14:tracePt t="168924" x="6099175" y="4276725"/>
          <p14:tracePt t="168961" x="6081713" y="4295775"/>
          <p14:tracePt t="168985" x="6062663" y="4313238"/>
          <p14:tracePt t="168996" x="6054725" y="4313238"/>
          <p14:tracePt t="169005" x="6045200" y="4313238"/>
          <p14:tracePt t="169006" x="6000750" y="4340225"/>
          <p14:tracePt t="169022" x="5983288" y="4357688"/>
          <p14:tracePt t="169039" x="5956300" y="4394200"/>
          <p14:tracePt t="169056" x="5938838" y="4402138"/>
          <p14:tracePt t="169074" x="5919788" y="4429125"/>
          <p14:tracePt t="169090" x="5902325" y="4456113"/>
          <p14:tracePt t="169106" x="5884863" y="4456113"/>
          <p14:tracePt t="169106" x="5884863" y="4465638"/>
          <p14:tracePt t="169124" x="5884863" y="4483100"/>
          <p14:tracePt t="169139" x="5884863" y="4510088"/>
          <p14:tracePt t="169158" x="5884863" y="4537075"/>
          <p14:tracePt t="169193" x="5884863" y="4554538"/>
          <p14:tracePt t="169216" x="5884863" y="4562475"/>
          <p14:tracePt t="169224" x="5884863" y="4581525"/>
          <p14:tracePt t="169232" x="5884863" y="4598988"/>
          <p14:tracePt t="169240" x="5884863" y="4643438"/>
          <p14:tracePt t="169256" x="5884863" y="4660900"/>
          <p14:tracePt t="169273" x="5884863" y="4697413"/>
          <p14:tracePt t="169308" x="5884863" y="4705350"/>
          <p14:tracePt t="169309" x="5884863" y="4724400"/>
          <p14:tracePt t="169323" x="5894388" y="4741863"/>
          <p14:tracePt t="169340" x="5919788" y="4751388"/>
          <p14:tracePt t="169356" x="6000750" y="4768850"/>
          <p14:tracePt t="169373" x="6116638" y="4803775"/>
          <p14:tracePt t="169390" x="6242050" y="4840288"/>
          <p14:tracePt t="169406" x="6348413" y="4857750"/>
          <p14:tracePt t="169422" x="6446838" y="4875213"/>
          <p14:tracePt t="169439" x="6518275" y="4884738"/>
          <p14:tracePt t="169456" x="6589713" y="4884738"/>
          <p14:tracePt t="169474" x="6661150" y="4884738"/>
          <p14:tracePt t="169491" x="6742113" y="4884738"/>
          <p14:tracePt t="169506" x="6840538" y="4884738"/>
          <p14:tracePt t="169506" x="6867525" y="4884738"/>
          <p14:tracePt t="169525" x="6956425" y="4848225"/>
          <p14:tracePt t="169541" x="7027863" y="4813300"/>
          <p14:tracePt t="169556" x="7089775" y="4759325"/>
          <p14:tracePt t="169574" x="7153275" y="4714875"/>
          <p14:tracePt t="169590" x="7170738" y="4687888"/>
          <p14:tracePt t="169607" x="7197725" y="4643438"/>
          <p14:tracePt t="169624" x="7205663" y="4598988"/>
          <p14:tracePt t="169641" x="7205663" y="4545013"/>
          <p14:tracePt t="169658" x="7205663" y="4500563"/>
          <p14:tracePt t="169673" x="7205663" y="4483100"/>
          <p14:tracePt t="169690" x="7205663" y="4456113"/>
          <p14:tracePt t="169728" x="7205663" y="4438650"/>
          <p14:tracePt t="169730" x="7205663" y="4419600"/>
          <p14:tracePt t="169739" x="7205663" y="4375150"/>
          <p14:tracePt t="169756" x="7188200" y="4340225"/>
          <p14:tracePt t="169772" x="7170738" y="4313238"/>
          <p14:tracePt t="169790" x="7153275" y="4295775"/>
          <p14:tracePt t="169806" x="7134225" y="4259263"/>
          <p14:tracePt t="169844" x="7126288" y="4259263"/>
          <p14:tracePt t="169844" x="7116763" y="4259263"/>
          <p14:tracePt t="169856" x="7108825" y="4286250"/>
          <p14:tracePt t="169872" x="6956425" y="4303713"/>
          <p14:tracePt t="169890" x="6840538" y="4303713"/>
          <p14:tracePt t="169905" x="6705600" y="4303713"/>
          <p14:tracePt t="169923" x="6599238" y="4303713"/>
          <p14:tracePt t="169923" x="6581775" y="4303713"/>
          <p14:tracePt t="169942" x="6491288" y="4303713"/>
          <p14:tracePt t="169957" x="6384925" y="4303713"/>
          <p14:tracePt t="169974" x="6313488" y="4303713"/>
          <p14:tracePt t="169991" x="6224588" y="4322763"/>
          <p14:tracePt t="170007" x="6205538" y="4322763"/>
          <p14:tracePt t="170024" x="6170613" y="4322763"/>
          <p14:tracePt t="170040" x="6143625" y="4322763"/>
          <p14:tracePt t="170058" x="6108700" y="4330700"/>
          <p14:tracePt t="170075" x="6089650" y="4348163"/>
          <p14:tracePt t="170090" x="6062663" y="4394200"/>
          <p14:tracePt t="170107" x="6045200" y="4402138"/>
          <p14:tracePt t="170124" x="6027738" y="4419600"/>
          <p14:tracePt t="170141" x="6010275" y="4446588"/>
          <p14:tracePt t="170157" x="6000750" y="4491038"/>
          <p14:tracePt t="170175" x="5983288" y="4510088"/>
          <p14:tracePt t="170190" x="5965825" y="4572000"/>
          <p14:tracePt t="170207" x="5946775" y="4625975"/>
          <p14:tracePt t="170225" x="5946775" y="4670425"/>
          <p14:tracePt t="170241" x="5946775" y="4687888"/>
          <p14:tracePt t="170257" x="5946775" y="4724400"/>
          <p14:tracePt t="170274" x="5946775" y="4759325"/>
          <p14:tracePt t="170291" x="5946775" y="4803775"/>
          <p14:tracePt t="170308" x="5946775" y="4830763"/>
          <p14:tracePt t="170323" x="5946775" y="4875213"/>
          <p14:tracePt t="170364" x="5946775" y="4894263"/>
          <p14:tracePt t="170375" x="5946775" y="4911725"/>
          <p14:tracePt t="170516" x="6000750" y="4911725"/>
          <p14:tracePt t="170518" x="6010275" y="4911725"/>
          <p14:tracePt t="170521" x="6089650" y="4911725"/>
          <p14:tracePt t="170533" x="6197600" y="4911725"/>
          <p14:tracePt t="170533" x="6224588" y="4911725"/>
          <p14:tracePt t="170543" x="6384925" y="4911725"/>
          <p14:tracePt t="170557" x="6589713" y="4911725"/>
          <p14:tracePt t="170574" x="6688138" y="4894263"/>
          <p14:tracePt t="170591" x="6777038" y="4857750"/>
          <p14:tracePt t="170608" x="6848475" y="4848225"/>
          <p14:tracePt t="170625" x="6867525" y="4830763"/>
          <p14:tracePt t="170640" x="6884988" y="4830763"/>
          <p14:tracePt t="170739" x="6894513" y="4822825"/>
          <p14:tracePt t="170740" x="6894513" y="4803775"/>
          <p14:tracePt t="170747" x="6911975" y="4786313"/>
          <p14:tracePt t="170757" x="6938963" y="4741863"/>
          <p14:tracePt t="170774" x="6965950" y="4687888"/>
          <p14:tracePt t="170791" x="6983413" y="4633913"/>
          <p14:tracePt t="170807" x="6983413" y="4589463"/>
          <p14:tracePt t="170825" x="6983413" y="4545013"/>
          <p14:tracePt t="170841" x="6983413" y="4510088"/>
          <p14:tracePt t="170857" x="6956425" y="4465638"/>
          <p14:tracePt t="170874" x="6946900" y="4438650"/>
          <p14:tracePt t="170890" x="6823075" y="4357688"/>
          <p14:tracePt t="170907" x="6697663" y="4313238"/>
          <p14:tracePt t="170925" x="6599238" y="4313238"/>
          <p14:tracePt t="170940" x="6500813" y="4313238"/>
          <p14:tracePt t="170958" x="6438900" y="4313238"/>
          <p14:tracePt t="170974" x="6419850" y="4313238"/>
          <p14:tracePt t="171097" x="6402388" y="4313238"/>
          <p14:tracePt t="171105" x="6384925" y="4322763"/>
          <p14:tracePt t="171108" x="6357938" y="4322763"/>
          <p14:tracePt t="171114" x="6323013" y="4340225"/>
          <p14:tracePt t="171125" x="6251575" y="4367213"/>
          <p14:tracePt t="171141" x="6188075" y="4402138"/>
          <p14:tracePt t="171158" x="6153150" y="4419600"/>
          <p14:tracePt t="171174" x="6143625" y="4438650"/>
          <p14:tracePt t="171550" x="6143625" y="4446588"/>
          <p14:tracePt t="171551" x="6143625" y="4456113"/>
          <p14:tracePt t="171556" x="6143625" y="4465638"/>
          <p14:tracePt t="171564" x="6143625" y="4483100"/>
          <p14:tracePt t="171574" x="6143625" y="4518025"/>
          <p14:tracePt t="171591" x="6143625" y="4537075"/>
          <p14:tracePt t="171607" x="6143625" y="4562475"/>
          <p14:tracePt t="171624" x="6161088" y="4581525"/>
          <p14:tracePt t="171640" x="6161088" y="4598988"/>
          <p14:tracePt t="171688" x="6161088" y="4608513"/>
          <p14:tracePt t="171690" x="6161088" y="4616450"/>
          <p14:tracePt t="171756" x="6161088" y="4625975"/>
          <p14:tracePt t="171781" x="6180138" y="4643438"/>
          <p14:tracePt t="171787" x="6180138" y="4660900"/>
          <p14:tracePt t="171790" x="6180138" y="4670425"/>
          <p14:tracePt t="171798" x="6197600" y="4697413"/>
          <p14:tracePt t="171808" x="6197600" y="4724400"/>
          <p14:tracePt t="171824" x="6197600" y="4751388"/>
          <p14:tracePt t="171841" x="6197600" y="4768850"/>
          <p14:tracePt t="171876" x="6197600" y="4786313"/>
          <p14:tracePt t="172317" x="6224588" y="4786313"/>
          <p14:tracePt t="172321" x="6242050" y="4786313"/>
          <p14:tracePt t="172323" x="6276975" y="4786313"/>
          <p14:tracePt t="172330" x="6323013" y="4786313"/>
          <p14:tracePt t="172341" x="6384925" y="4786313"/>
          <p14:tracePt t="172444" x="6394450" y="4786313"/>
          <p14:tracePt t="172446" x="6402388" y="4786313"/>
          <p14:tracePt t="172456" x="6411913" y="4776788"/>
          <p14:tracePt t="172458" x="6465888" y="4751388"/>
          <p14:tracePt t="172474" x="6510338" y="4724400"/>
          <p14:tracePt t="172492" x="6562725" y="4714875"/>
          <p14:tracePt t="172510" x="6608763" y="4687888"/>
          <p14:tracePt t="172524" x="6653213" y="4660900"/>
          <p14:tracePt t="172542" x="6661150" y="4660900"/>
          <p14:tracePt t="172558" x="6697663" y="4652963"/>
          <p14:tracePt t="172575" x="6715125" y="4652963"/>
          <p14:tracePt t="172714" x="6688138" y="4652963"/>
          <p14:tracePt t="172716" x="6653213" y="4652963"/>
          <p14:tracePt t="172719" x="6572250" y="4633913"/>
          <p14:tracePt t="172724" x="6259513" y="4572000"/>
          <p14:tracePt t="172742" x="5822950" y="4465638"/>
          <p14:tracePt t="172758" x="5295900" y="4330700"/>
          <p14:tracePt t="172776" x="4795838" y="4179888"/>
          <p14:tracePt t="172792" x="4348163" y="4098925"/>
          <p14:tracePt t="172808" x="3867150" y="4000500"/>
          <p14:tracePt t="172826" x="3490913" y="3929063"/>
          <p14:tracePt t="172841" x="3179763" y="3884613"/>
          <p14:tracePt t="172859" x="2990850" y="3857625"/>
          <p14:tracePt t="172876" x="2822575" y="3813175"/>
          <p14:tracePt t="172891" x="2679700" y="3768725"/>
          <p14:tracePt t="172891" x="2670175" y="3759200"/>
          <p14:tracePt t="172909" x="2581275" y="3741738"/>
          <p14:tracePt t="172925" x="2517775" y="3697288"/>
          <p14:tracePt t="172942" x="2428875" y="3670300"/>
          <p14:tracePt t="172942" x="2419350" y="3670300"/>
          <p14:tracePt t="172975" x="2347913" y="3643313"/>
          <p14:tracePt t="172977" x="2268538" y="3608388"/>
          <p14:tracePt t="172992" x="2133600" y="3544888"/>
          <p14:tracePt t="173008" x="2017713" y="3473450"/>
          <p14:tracePt t="173025" x="1946275" y="3446463"/>
          <p14:tracePt t="173042" x="1884363" y="3402013"/>
          <p14:tracePt t="173058" x="1847850" y="3367088"/>
          <p14:tracePt t="173076" x="1803400" y="3322638"/>
          <p14:tracePt t="173091" x="1785938" y="3303588"/>
          <p14:tracePt t="173108" x="1768475" y="3268663"/>
          <p14:tracePt t="173126" x="1768475" y="3251200"/>
          <p14:tracePt t="173142" x="1751013" y="3232150"/>
          <p14:tracePt t="173158" x="1714500" y="3197225"/>
          <p14:tracePt t="173176" x="1704975" y="3152775"/>
          <p14:tracePt t="173192" x="1687513" y="3143250"/>
          <p14:tracePt t="173208" x="1670050" y="3125788"/>
          <p14:tracePt t="173225" x="1633538" y="3089275"/>
          <p14:tracePt t="173242" x="1616075" y="3044825"/>
          <p14:tracePt t="173259" x="1589088" y="3009900"/>
          <p14:tracePt t="173275" x="1571625" y="2965450"/>
          <p14:tracePt t="173292" x="1554163" y="2928938"/>
          <p14:tracePt t="173308" x="1536700" y="2894013"/>
          <p14:tracePt t="173326" x="1517650" y="2874963"/>
          <p14:tracePt t="173379" x="1509713" y="2874963"/>
          <p14:tracePt t="173471" x="1490663" y="2874963"/>
          <p14:tracePt t="173495" x="1473200" y="2874963"/>
          <p14:tracePt t="173503" x="1455738" y="2874963"/>
          <p14:tracePt t="173505" x="1438275" y="2874963"/>
          <p14:tracePt t="173509" x="1401763" y="2874963"/>
          <p14:tracePt t="173528" x="1366838" y="2874963"/>
          <p14:tracePt t="173543" x="1339850" y="2874963"/>
          <p14:tracePt t="173559" x="1312863" y="2874963"/>
          <p14:tracePt t="173575" x="1295400" y="2874963"/>
          <p14:tracePt t="173592" x="1285875" y="2874963"/>
          <p14:tracePt t="173609" x="1268413" y="2901950"/>
          <p14:tracePt t="173625" x="1250950" y="2928938"/>
          <p14:tracePt t="173643" x="1231900" y="2965450"/>
          <p14:tracePt t="173659" x="1231900" y="2990850"/>
          <p14:tracePt t="173675" x="1214438" y="3027363"/>
          <p14:tracePt t="173692" x="1204913" y="3062288"/>
          <p14:tracePt t="173708" x="1204913" y="3108325"/>
          <p14:tracePt t="173708" x="1204913" y="3133725"/>
          <p14:tracePt t="173727" x="1179513" y="3214688"/>
          <p14:tracePt t="173741" x="1179513" y="3276600"/>
          <p14:tracePt t="173758" x="1179513" y="3313113"/>
          <p14:tracePt t="173758" x="1179513" y="3322638"/>
          <p14:tracePt t="173776" x="1179513" y="3348038"/>
          <p14:tracePt t="173791" x="1179513" y="3367088"/>
          <p14:tracePt t="173809" x="1179513" y="3384550"/>
          <p14:tracePt t="173826" x="1179513" y="3402013"/>
          <p14:tracePt t="173842" x="1204913" y="3446463"/>
          <p14:tracePt t="173858" x="1231900" y="3490913"/>
          <p14:tracePt t="173875" x="1339850" y="3554413"/>
          <p14:tracePt t="173893" x="1500188" y="3598863"/>
          <p14:tracePt t="173909" x="1714500" y="3670300"/>
          <p14:tracePt t="173925" x="1847850" y="3679825"/>
          <p14:tracePt t="173941" x="1990725" y="3705225"/>
          <p14:tracePt t="173958" x="2089150" y="3732213"/>
          <p14:tracePt t="173974" x="2179638" y="3751263"/>
          <p14:tracePt t="173991" x="2276475" y="3759200"/>
          <p14:tracePt t="174008" x="2312988" y="3776663"/>
          <p14:tracePt t="174024" x="2393950" y="3776663"/>
          <p14:tracePt t="174041" x="2446338" y="3776663"/>
          <p14:tracePt t="174058" x="2482850" y="3776663"/>
          <p14:tracePt t="174075" x="2509838" y="3768725"/>
          <p14:tracePt t="174091" x="2562225" y="3732213"/>
          <p14:tracePt t="174107" x="2608263" y="3679825"/>
          <p14:tracePt t="174124" x="2643188" y="3643313"/>
          <p14:tracePt t="174141" x="2670175" y="3589338"/>
          <p14:tracePt t="174157" x="2679700" y="3562350"/>
          <p14:tracePt t="174157" x="2679700" y="3554413"/>
          <p14:tracePt t="174175" x="2697163" y="3517900"/>
          <p14:tracePt t="174191" x="2714625" y="3473450"/>
          <p14:tracePt t="174208" x="2714625" y="3419475"/>
          <p14:tracePt t="174225" x="2714625" y="3367088"/>
          <p14:tracePt t="174242" x="2705100" y="3313113"/>
          <p14:tracePt t="174242" x="2705100" y="3303588"/>
          <p14:tracePt t="174259" x="2687638" y="3241675"/>
          <p14:tracePt t="174275" x="2660650" y="3170238"/>
          <p14:tracePt t="174275" x="2660650" y="3160713"/>
          <p14:tracePt t="174293" x="2643188" y="3098800"/>
          <p14:tracePt t="174308" x="2608263" y="3036888"/>
          <p14:tracePt t="174325" x="2598738" y="3027363"/>
          <p14:tracePt t="174441" x="2581275" y="3027363"/>
          <p14:tracePt t="174443" x="2571750" y="3027363"/>
          <p14:tracePt t="174450" x="2500313" y="3027363"/>
          <p14:tracePt t="174458" x="2384425" y="3027363"/>
          <p14:tracePt t="174458" x="2374900" y="3027363"/>
          <p14:tracePt t="174475" x="2276475" y="3036888"/>
          <p14:tracePt t="174492" x="2187575" y="3054350"/>
          <p14:tracePt t="174510" x="2116138" y="3081338"/>
          <p14:tracePt t="174526" x="2036763" y="3089275"/>
          <p14:tracePt t="174526" x="2027238" y="3089275"/>
          <p14:tracePt t="174544" x="1965325" y="3133725"/>
          <p14:tracePt t="174559" x="1946275" y="3143250"/>
          <p14:tracePt t="174575" x="1911350" y="3160713"/>
          <p14:tracePt t="174593" x="1866900" y="3197225"/>
          <p14:tracePt t="174609" x="1866900" y="3214688"/>
          <p14:tracePt t="174625" x="1822450" y="3241675"/>
          <p14:tracePt t="174642" x="1795463" y="3276600"/>
          <p14:tracePt t="174659" x="1758950" y="3303588"/>
          <p14:tracePt t="174676" x="1731963" y="3330575"/>
          <p14:tracePt t="174692" x="1687513" y="3357563"/>
          <p14:tracePt t="174710" x="1633538" y="3394075"/>
          <p14:tracePt t="174725" x="1589088" y="3411538"/>
          <p14:tracePt t="174743" x="1544638" y="3411538"/>
          <p14:tracePt t="174759" x="1490663" y="3429000"/>
          <p14:tracePt t="174776" x="1446213" y="3429000"/>
          <p14:tracePt t="174793" x="1401763" y="3429000"/>
          <p14:tracePt t="174809" x="1384300" y="3429000"/>
          <p14:tracePt t="174826" x="1366838" y="3419475"/>
          <p14:tracePt t="174861" x="1347788" y="3419475"/>
          <p14:tracePt t="175070" x="1366838" y="3429000"/>
          <p14:tracePt t="175072" x="1374775" y="3429000"/>
          <p14:tracePt t="175075" x="1482725" y="3455988"/>
          <p14:tracePt t="175093" x="1554163" y="3455988"/>
          <p14:tracePt t="175093" x="1562100" y="3455988"/>
          <p14:tracePt t="175111" x="1633538" y="3465513"/>
          <p14:tracePt t="175127" x="1697038" y="3465513"/>
          <p14:tracePt t="175142" x="1758950" y="3455988"/>
          <p14:tracePt t="175142" x="1768475" y="3455988"/>
          <p14:tracePt t="175160" x="1812925" y="3446463"/>
          <p14:tracePt t="175176" x="1866900" y="3429000"/>
          <p14:tracePt t="175193" x="1884363" y="3411538"/>
          <p14:tracePt t="175209" x="1884363" y="3394075"/>
          <p14:tracePt t="175252" x="1884363" y="3375025"/>
          <p14:tracePt t="175261" x="1884363" y="3367088"/>
          <p14:tracePt t="175270" x="1884363" y="3348038"/>
          <p14:tracePt t="175276" x="1884363" y="3330575"/>
          <p14:tracePt t="175292" x="1884363" y="3286125"/>
          <p14:tracePt t="175309" x="1884363" y="3251200"/>
          <p14:tracePt t="175326" x="1884363" y="3232150"/>
          <p14:tracePt t="175342" x="1884363" y="3187700"/>
          <p14:tracePt t="175342" x="1884363" y="3179763"/>
          <p14:tracePt t="175361" x="1884363" y="3143250"/>
          <p14:tracePt t="175376" x="1884363" y="3089275"/>
          <p14:tracePt t="175393" x="1884363" y="3044825"/>
          <p14:tracePt t="175410" x="1884363" y="3009900"/>
          <p14:tracePt t="175427" x="1884363" y="3000375"/>
          <p14:tracePt t="175443" x="1884363" y="2965450"/>
          <p14:tracePt t="175459" x="1874838" y="2938463"/>
          <p14:tracePt t="175496" x="1874838" y="2919413"/>
          <p14:tracePt t="175512" x="1866900" y="2901950"/>
          <p14:tracePt t="175516" x="1857375" y="2901950"/>
          <p14:tracePt t="175526" x="1822450" y="2884488"/>
          <p14:tracePt t="175544" x="1758950" y="2857500"/>
          <p14:tracePt t="175560" x="1670050" y="2840038"/>
          <p14:tracePt t="175576" x="1571625" y="2830513"/>
          <p14:tracePt t="175594" x="1527175" y="2830513"/>
          <p14:tracePt t="175610" x="1500188" y="2830513"/>
          <p14:tracePt t="175626" x="1490663" y="2830513"/>
          <p14:tracePt t="175643" x="1465263" y="2830513"/>
          <p14:tracePt t="175659" x="1446213" y="2830513"/>
          <p14:tracePt t="175676" x="1401763" y="2830513"/>
          <p14:tracePt t="175694" x="1374775" y="2830513"/>
          <p14:tracePt t="175710" x="1322388" y="2840038"/>
          <p14:tracePt t="175710" x="1312863" y="2847975"/>
          <p14:tracePt t="175728" x="1268413" y="2901950"/>
          <p14:tracePt t="175743" x="1223963" y="2946400"/>
          <p14:tracePt t="175760" x="1187450" y="2973388"/>
          <p14:tracePt t="175776" x="1169988" y="3009900"/>
          <p14:tracePt t="175793" x="1160463" y="3027363"/>
          <p14:tracePt t="175810" x="1160463" y="3044825"/>
          <p14:tracePt t="175880" x="1160463" y="3054350"/>
          <p14:tracePt t="175892" x="1160463" y="3071813"/>
          <p14:tracePt t="175894" x="1160463" y="3089275"/>
          <p14:tracePt t="175909" x="1160463" y="3143250"/>
          <p14:tracePt t="175911" x="1160463" y="3170238"/>
          <p14:tracePt t="175927" x="1160463" y="3197225"/>
          <p14:tracePt t="175943" x="1160463" y="3241675"/>
          <p14:tracePt t="175960" x="1160463" y="3259138"/>
          <p14:tracePt t="175976" x="1160463" y="3276600"/>
          <p14:tracePt t="175992" x="1160463" y="3295650"/>
          <p14:tracePt t="176028" x="1179513" y="3295650"/>
          <p14:tracePt t="176123" x="1196975" y="3295650"/>
          <p14:tracePt t="176147" x="1231900" y="3268663"/>
          <p14:tracePt t="176150" x="1276350" y="3251200"/>
          <p14:tracePt t="176153" x="1312863" y="3251200"/>
          <p14:tracePt t="176159" x="1446213" y="3251200"/>
          <p14:tracePt t="176175" x="1544638" y="3251200"/>
          <p14:tracePt t="176192" x="1625600" y="3251200"/>
          <p14:tracePt t="176209" x="1670050" y="3232150"/>
          <p14:tracePt t="176226" x="1751013" y="3232150"/>
          <p14:tracePt t="176242" x="1795463" y="3232150"/>
          <p14:tracePt t="176260" x="1803400" y="3232150"/>
          <p14:tracePt t="176276" x="1822450" y="3232150"/>
          <p14:tracePt t="176293" x="1839913" y="3232150"/>
          <p14:tracePt t="176339" x="1857375" y="3232150"/>
          <p14:tracePt t="176407" x="1857375" y="3224213"/>
          <p14:tracePt t="176430" x="1857375" y="3205163"/>
          <p14:tracePt t="176467" x="1857375" y="3197225"/>
          <p14:tracePt t="176469" x="1857375" y="3187700"/>
          <p14:tracePt t="176486" x="1857375" y="3179763"/>
          <p14:tracePt t="176488" x="1857375" y="3170238"/>
          <p14:tracePt t="176803" x="1866900" y="3160713"/>
          <p14:tracePt t="176804" x="1866900" y="3152775"/>
          <p14:tracePt t="176806" x="1866900" y="3125788"/>
          <p14:tracePt t="176810" x="1768475" y="3125788"/>
          <p14:tracePt t="176827" x="1704975" y="3125788"/>
          <p14:tracePt t="176843" x="1679575" y="3125788"/>
          <p14:tracePt t="177090" x="1660525" y="3133725"/>
          <p14:tracePt t="177092" x="1652588" y="3152775"/>
          <p14:tracePt t="177101" x="1616075" y="3179763"/>
          <p14:tracePt t="177110" x="1571625" y="3241675"/>
          <p14:tracePt t="177126" x="1517650" y="3295650"/>
          <p14:tracePt t="177143" x="1473200" y="3357563"/>
          <p14:tracePt t="177160" x="1455738" y="3411538"/>
          <p14:tracePt t="177176" x="1455738" y="3438525"/>
          <p14:tracePt t="177194" x="1455738" y="3455988"/>
          <p14:tracePt t="177210" x="1455738" y="3482975"/>
          <p14:tracePt t="177210" x="1455738" y="3490913"/>
          <p14:tracePt t="177227" x="1455738" y="3500438"/>
          <p14:tracePt t="177243" x="1455738" y="3536950"/>
          <p14:tracePt t="177260" x="1419225" y="3581400"/>
          <p14:tracePt t="177297" x="1411288" y="3598863"/>
          <p14:tracePt t="177298" x="1401763" y="3598863"/>
          <p14:tracePt t="177310" x="1384300" y="3616325"/>
          <p14:tracePt t="177482" x="1393825" y="3616325"/>
          <p14:tracePt t="177490" x="1419225" y="3616325"/>
          <p14:tracePt t="177494" x="1465263" y="3616325"/>
          <p14:tracePt t="177499" x="1509713" y="3616325"/>
          <p14:tracePt t="177511" x="1608138" y="3616325"/>
          <p14:tracePt t="177529" x="1660525" y="3598863"/>
          <p14:tracePt t="177543" x="1731963" y="3554413"/>
          <p14:tracePt t="177561" x="1776413" y="3544888"/>
          <p14:tracePt t="177577" x="1822450" y="3509963"/>
          <p14:tracePt t="177594" x="1857375" y="3465513"/>
          <p14:tracePt t="177611" x="1874838" y="3438525"/>
          <p14:tracePt t="177627" x="1911350" y="3429000"/>
          <p14:tracePt t="177643" x="1911350" y="3394075"/>
          <p14:tracePt t="177660" x="1928813" y="3357563"/>
          <p14:tracePt t="177678" x="1928813" y="3348038"/>
          <p14:tracePt t="177813" x="1928813" y="3330575"/>
          <p14:tracePt t="177825" x="1928813" y="3313113"/>
          <p14:tracePt t="177837" x="1928813" y="3295650"/>
          <p14:tracePt t="177848" x="1928813" y="3276600"/>
          <p14:tracePt t="177860" x="1928813" y="3268663"/>
          <p14:tracePt t="177862" x="1928813" y="3224213"/>
          <p14:tracePt t="177877" x="1928813" y="3205163"/>
          <p14:tracePt t="177893" x="1919288" y="3170238"/>
          <p14:tracePt t="177952" x="1901825" y="3170238"/>
          <p14:tracePt t="178092" x="1893888" y="3170238"/>
          <p14:tracePt t="178099" x="1857375" y="3170238"/>
          <p14:tracePt t="178110" x="1803400" y="3170238"/>
          <p14:tracePt t="178112" x="1751013" y="3152775"/>
          <p14:tracePt t="178127" x="1660525" y="3152775"/>
          <p14:tracePt t="178143" x="1581150" y="3143250"/>
          <p14:tracePt t="178161" x="1536700" y="3143250"/>
          <p14:tracePt t="178176" x="1473200" y="3108325"/>
          <p14:tracePt t="178193" x="1411288" y="3089275"/>
          <p14:tracePt t="178210" x="1339850" y="3071813"/>
          <p14:tracePt t="178226" x="1268413" y="3071813"/>
          <p14:tracePt t="178243" x="1196975" y="3062288"/>
          <p14:tracePt t="178260" x="1143000" y="3054350"/>
          <p14:tracePt t="178277" x="1089025" y="3036888"/>
          <p14:tracePt t="178293" x="1054100" y="3036888"/>
          <p14:tracePt t="178309" x="1036638" y="3036888"/>
          <p14:tracePt t="178326" x="1009650" y="3036888"/>
          <p14:tracePt t="178343" x="955675" y="3036888"/>
          <p14:tracePt t="178359" x="928688" y="3036888"/>
          <p14:tracePt t="178377" x="911225" y="3036888"/>
          <p14:tracePt t="178394" x="893763" y="3036888"/>
          <p14:tracePt t="178497" x="893763" y="3062288"/>
          <p14:tracePt t="178500" x="893763" y="3071813"/>
          <p14:tracePt t="178503" x="901700" y="3108325"/>
          <p14:tracePt t="178510" x="946150" y="3197225"/>
          <p14:tracePt t="178528" x="1009650" y="3276600"/>
          <p14:tracePt t="178546" x="1036638" y="3303588"/>
          <p14:tracePt t="178560" x="1071563" y="3322638"/>
          <p14:tracePt t="178578" x="1098550" y="3340100"/>
          <p14:tracePt t="178594" x="1160463" y="3348038"/>
          <p14:tracePt t="178612" x="1223963" y="3357563"/>
          <p14:tracePt t="178628" x="1295400" y="3375025"/>
          <p14:tracePt t="178644" x="1374775" y="3394075"/>
          <p14:tracePt t="178661" x="1446213" y="3402013"/>
          <p14:tracePt t="178677" x="1500188" y="3402013"/>
          <p14:tracePt t="178694" x="1544638" y="3402013"/>
          <p14:tracePt t="178711" x="1608138" y="3402013"/>
          <p14:tracePt t="178727" x="1679575" y="3402013"/>
          <p14:tracePt t="178745" x="1751013" y="3402013"/>
          <p14:tracePt t="178761" x="1812925" y="3357563"/>
          <p14:tracePt t="178778" x="1839913" y="3340100"/>
          <p14:tracePt t="178794" x="1884363" y="3303588"/>
          <p14:tracePt t="178812" x="1928813" y="3268663"/>
          <p14:tracePt t="178828" x="1965325" y="3232150"/>
          <p14:tracePt t="178844" x="1982788" y="3197225"/>
          <p14:tracePt t="178861" x="2000250" y="3170238"/>
          <p14:tracePt t="178877" x="2027238" y="3133725"/>
          <p14:tracePt t="178894" x="2027238" y="3089275"/>
          <p14:tracePt t="178911" x="2027238" y="3062288"/>
          <p14:tracePt t="178927" x="2044700" y="3054350"/>
          <p14:tracePt t="178944" x="2044700" y="3036888"/>
          <p14:tracePt t="178984" x="2044700" y="3027363"/>
          <p14:tracePt t="179008" x="2044700" y="3009900"/>
          <p14:tracePt t="179031" x="2044700" y="2982913"/>
          <p14:tracePt t="179033" x="2044700" y="2973388"/>
          <p14:tracePt t="179037" x="2000250" y="2946400"/>
          <p14:tracePt t="179045" x="1901825" y="2919413"/>
          <p14:tracePt t="179063" x="1830388" y="2894013"/>
          <p14:tracePt t="179077" x="1741488" y="2874963"/>
          <p14:tracePt t="179095" x="1704975" y="2867025"/>
          <p14:tracePt t="179111" x="1643063" y="2867025"/>
          <p14:tracePt t="179127" x="1598613" y="2867025"/>
          <p14:tracePt t="179127" x="1589088" y="2867025"/>
          <p14:tracePt t="179146" x="1517650" y="2867025"/>
          <p14:tracePt t="179161" x="1482725" y="2867025"/>
          <p14:tracePt t="179178" x="1419225" y="2867025"/>
          <p14:tracePt t="179178" x="1411288" y="2867025"/>
          <p14:tracePt t="179196" x="1374775" y="2884488"/>
          <p14:tracePt t="179211" x="1347788" y="2894013"/>
          <p14:tracePt t="179228" x="1330325" y="2894013"/>
          <p14:tracePt t="179350" x="1330325" y="2911475"/>
          <p14:tracePt t="179353" x="1330325" y="2938463"/>
          <p14:tracePt t="179354" x="1330325" y="2973388"/>
          <p14:tracePt t="179361" x="1330325" y="3044825"/>
          <p14:tracePt t="179376" x="1339850" y="3108325"/>
          <p14:tracePt t="179376" x="1339850" y="3125788"/>
          <p14:tracePt t="179394" x="1339850" y="3187700"/>
          <p14:tracePt t="179411" x="1347788" y="3241675"/>
          <p14:tracePt t="179428" x="1347788" y="3276600"/>
          <p14:tracePt t="179444" x="1366838" y="3340100"/>
          <p14:tracePt t="179461" x="1384300" y="3367088"/>
          <p14:tracePt t="179479" x="1384300" y="3411538"/>
          <p14:tracePt t="179494" x="1401763" y="3465513"/>
          <p14:tracePt t="179531" x="1401763" y="3482975"/>
          <p14:tracePt t="179533" x="1419225" y="3517900"/>
          <p14:tracePt t="179545" x="1438275" y="3544888"/>
          <p14:tracePt t="179562" x="1438275" y="3589338"/>
          <p14:tracePt t="179578" x="1438275" y="3616325"/>
          <p14:tracePt t="179595" x="1455738" y="3670300"/>
          <p14:tracePt t="179612" x="1465263" y="3705225"/>
          <p14:tracePt t="179659" x="1465263" y="3724275"/>
          <p14:tracePt t="179671" x="1482725" y="3732213"/>
          <p14:tracePt t="179671" x="1482725" y="3741738"/>
          <p14:tracePt t="179677" x="1482725" y="3751263"/>
          <p14:tracePt t="179678" x="1500188" y="3751263"/>
          <p14:tracePt t="179694" x="1536700" y="3768725"/>
          <p14:tracePt t="179711" x="1544638" y="3768725"/>
          <p14:tracePt t="179728" x="1598613" y="3768725"/>
          <p14:tracePt t="179744" x="1616075" y="3768725"/>
          <p14:tracePt t="179761" x="1643063" y="3768725"/>
          <p14:tracePt t="179799" x="1652588" y="3768725"/>
          <p14:tracePt t="179799" x="1660525" y="3768725"/>
          <p14:tracePt t="179982" x="1679575" y="3768725"/>
          <p14:tracePt t="180006" x="1697038" y="3759200"/>
          <p14:tracePt t="180019" x="1704975" y="3759200"/>
          <p14:tracePt t="180034" x="1724025" y="3751263"/>
          <p14:tracePt t="180043" x="1741488" y="3751263"/>
          <p14:tracePt t="180044" x="1758950" y="3751263"/>
          <p14:tracePt t="180061" x="1758950" y="3732213"/>
          <p14:tracePt t="180098" x="1768475" y="3732213"/>
          <p14:tracePt t="180099" x="1776413" y="3732213"/>
          <p14:tracePt t="180145" x="1785938" y="3732213"/>
          <p14:tracePt t="180189" x="1803400" y="3732213"/>
          <p14:tracePt t="180203" x="1822450" y="3732213"/>
          <p14:tracePt t="180213" x="1839913" y="3732213"/>
          <p14:tracePt t="180216" x="1847850" y="3732213"/>
          <p14:tracePt t="180228" x="1866900" y="3714750"/>
          <p14:tracePt t="180244" x="1893888" y="3705225"/>
          <p14:tracePt t="180261" x="1901825" y="3697288"/>
          <p14:tracePt t="180278" x="1919288" y="3697288"/>
          <p14:tracePt t="180295" x="1919288" y="3679825"/>
          <p14:tracePt t="180330" x="1928813" y="3679825"/>
          <p14:tracePt t="180355" x="1946275" y="3670300"/>
          <p14:tracePt t="180402" x="1965325" y="3652838"/>
          <p14:tracePt t="180425" x="1965325" y="3633788"/>
          <p14:tracePt t="180445" x="1982788" y="3633788"/>
          <p14:tracePt t="180518" x="2000250" y="3633788"/>
          <p14:tracePt t="180541" x="2017713" y="3633788"/>
          <p14:tracePt t="180543" x="2081213" y="3633788"/>
          <p14:tracePt t="180550" x="2133600" y="3625850"/>
          <p14:tracePt t="180564" x="2241550" y="3625850"/>
          <p14:tracePt t="180578" x="2330450" y="3625850"/>
          <p14:tracePt t="180594" x="2438400" y="3643313"/>
          <p14:tracePt t="180612" x="2562225" y="3679825"/>
          <p14:tracePt t="180628" x="2697163" y="3741738"/>
          <p14:tracePt t="180646" x="2840038" y="3803650"/>
          <p14:tracePt t="180678" x="2982913" y="3894138"/>
          <p14:tracePt t="180680" x="3098800" y="3938588"/>
          <p14:tracePt t="180696" x="3187700" y="3990975"/>
          <p14:tracePt t="180712" x="3276600" y="4000500"/>
          <p14:tracePt t="180728" x="3367088" y="4000500"/>
          <p14:tracePt t="180746" x="3482975" y="4037013"/>
          <p14:tracePt t="180761" x="3562350" y="4037013"/>
          <p14:tracePt t="180761" x="3571875" y="4037013"/>
          <p14:tracePt t="180779" x="3652838" y="4037013"/>
          <p14:tracePt t="180796" x="3732213" y="4037013"/>
          <p14:tracePt t="180812" x="3813175" y="4037013"/>
          <p14:tracePt t="180829" x="3875088" y="4037013"/>
          <p14:tracePt t="180846" x="3938588" y="4037013"/>
          <p14:tracePt t="180862" x="4000500" y="4054475"/>
          <p14:tracePt t="180878" x="4071938" y="4071938"/>
          <p14:tracePt t="180896" x="4108450" y="4071938"/>
          <p14:tracePt t="180911" x="4116388" y="4071938"/>
          <p14:tracePt t="180928" x="4133850" y="4071938"/>
          <p14:tracePt t="180946" x="4152900" y="4071938"/>
          <p14:tracePt t="180962" x="4170363" y="4071938"/>
          <p14:tracePt t="180979" x="4187825" y="4071938"/>
          <p14:tracePt t="180995" x="4197350" y="4071938"/>
          <p14:tracePt t="181042" x="4214813" y="4071938"/>
          <p14:tracePt t="181715" x="4205288" y="4089400"/>
          <p14:tracePt t="181724" x="4205288" y="4108450"/>
          <p14:tracePt t="181737" x="4187825" y="4116388"/>
          <p14:tracePt t="181760" x="4179888" y="4116388"/>
          <p14:tracePt t="18244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LOADING EFFECT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0999"/>
          </a:xfrm>
        </p:spPr>
        <p:txBody>
          <a:bodyPr>
            <a:normAutofit/>
          </a:bodyPr>
          <a:lstStyle/>
          <a:p>
            <a:pPr algn="just">
              <a:spcBef>
                <a:spcPts val="3000"/>
              </a:spcBef>
            </a:pPr>
            <a:r>
              <a:rPr lang="en-US" sz="2800" dirty="0" smtClean="0"/>
              <a:t>So </a:t>
            </a:r>
            <a:r>
              <a:rPr lang="en-US" sz="2800" dirty="0"/>
              <a:t>introduction of the sensing element into the process or system </a:t>
            </a:r>
            <a:r>
              <a:rPr lang="en-US" sz="2800" dirty="0" smtClean="0"/>
              <a:t>is always associated with </a:t>
            </a:r>
            <a:r>
              <a:rPr lang="en-US" sz="2800" b="1" dirty="0" smtClean="0">
                <a:solidFill>
                  <a:srgbClr val="C00000"/>
                </a:solidFill>
              </a:rPr>
              <a:t>extraction of some energy </a:t>
            </a:r>
            <a:r>
              <a:rPr lang="en-US" sz="2800" dirty="0" smtClean="0"/>
              <a:t>from the medium which </a:t>
            </a:r>
            <a:r>
              <a:rPr lang="en-US" sz="2800" dirty="0"/>
              <a:t>causes the value of the measured variable to change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 algn="just">
              <a:spcBef>
                <a:spcPts val="3000"/>
              </a:spcBef>
            </a:pPr>
            <a:endParaRPr lang="en-US" sz="2800" dirty="0" smtClean="0"/>
          </a:p>
          <a:p>
            <a:pPr algn="just">
              <a:spcBef>
                <a:spcPts val="3000"/>
              </a:spcBef>
            </a:pPr>
            <a:r>
              <a:rPr lang="en-US" sz="2800" dirty="0" smtClean="0"/>
              <a:t>This </a:t>
            </a:r>
            <a:r>
              <a:rPr lang="en-US" sz="2800" dirty="0" smtClean="0"/>
              <a:t>effect cannot be removed altogether – but it can be </a:t>
            </a:r>
            <a:r>
              <a:rPr lang="en-US" sz="2800" b="1" dirty="0" smtClean="0">
                <a:solidFill>
                  <a:srgbClr val="C00000"/>
                </a:solidFill>
              </a:rPr>
              <a:t>minimized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36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85"/>
    </mc:Choice>
    <mc:Fallback>
      <p:transition spd="slow" advTm="5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LOADING EFFECT</a:t>
            </a:r>
            <a:endParaRPr lang="en-US" sz="4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3400" y="1447800"/>
            <a:ext cx="8001000" cy="1295400"/>
            <a:chOff x="533400" y="1447800"/>
            <a:chExt cx="8001000" cy="1295400"/>
          </a:xfrm>
        </p:grpSpPr>
        <p:sp>
          <p:nvSpPr>
            <p:cNvPr id="6" name="Rectangle 5"/>
            <p:cNvSpPr/>
            <p:nvPr/>
          </p:nvSpPr>
          <p:spPr>
            <a:xfrm>
              <a:off x="3124200" y="1447800"/>
              <a:ext cx="28194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MEASUREMENT SYSTEM/ COMPONENT</a:t>
              </a:r>
              <a:endParaRPr lang="en-US" sz="2400" b="1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33400" y="1905000"/>
              <a:ext cx="2590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943600" y="1905000"/>
              <a:ext cx="2590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990600" y="14478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Input (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1114" y="1447800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Output (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i="1" baseline="-25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1443335"/>
            <a:ext cx="270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Primary Input (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3170" y="2082801"/>
            <a:ext cx="2980303" cy="461665"/>
            <a:chOff x="243170" y="2082801"/>
            <a:chExt cx="2980303" cy="46166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533400" y="2514600"/>
              <a:ext cx="2590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43170" y="2082801"/>
              <a:ext cx="2980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Secondary Input (</a:t>
              </a:r>
              <a:r>
                <a:rPr lang="en-US" sz="24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i2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975006"/>
              </p:ext>
            </p:extLst>
          </p:nvPr>
        </p:nvGraphicFramePr>
        <p:xfrm>
          <a:off x="76200" y="2971800"/>
          <a:ext cx="335280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Primary Input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2000" i="1" baseline="-250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2000" i="0" baseline="-250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000" i="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Secondary Input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2000" i="1" baseline="-250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2000" i="0" baseline="-250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i="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Pressure (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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P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Flow (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Force (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Velocity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20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Voltage (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Current 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Flow (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Pressure (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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P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Velocity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20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Force (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Current 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Voltage (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989904" y="3882571"/>
            <a:ext cx="354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Power Drain =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b="1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b="1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813599"/>
              </p:ext>
            </p:extLst>
          </p:nvPr>
        </p:nvGraphicFramePr>
        <p:xfrm>
          <a:off x="3554186" y="2971800"/>
          <a:ext cx="99060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Power Drain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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P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en-US" sz="20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en-US" sz="2000" b="1" i="0" dirty="0" err="1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lang="en-US" sz="20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2000" b="1" i="0" dirty="0" err="1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lang="en-US" sz="20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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P</a:t>
                      </a:r>
                      <a:r>
                        <a:rPr lang="en-US" sz="2000" b="1" i="0" dirty="0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en-US" sz="20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en-US" sz="2000" b="1" i="0" dirty="0" err="1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lang="en-US" sz="20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2000" b="1" i="0" dirty="0" err="1" smtClean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lang="en-US" sz="20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011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32"/>
    </mc:Choice>
    <mc:Fallback>
      <p:transition spd="slow" advTm="15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5" grpId="0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7492" x="5089525" y="2017713"/>
          <p14:tracePt t="7781" x="5072063" y="2017713"/>
          <p14:tracePt t="7785" x="5045075" y="2036763"/>
          <p14:tracePt t="7796" x="5010150" y="2054225"/>
          <p14:tracePt t="7799" x="4983163" y="2081213"/>
          <p14:tracePt t="7814" x="4938713" y="2116138"/>
          <p14:tracePt t="7831" x="4894263" y="2152650"/>
          <p14:tracePt t="7846" x="4840288" y="2187575"/>
          <p14:tracePt t="7862" x="4803775" y="2214563"/>
          <p14:tracePt t="7880" x="4759325" y="2241550"/>
          <p14:tracePt t="7895" x="4697413" y="2276475"/>
          <p14:tracePt t="7912" x="4643438" y="2312988"/>
          <p14:tracePt t="7929" x="4589463" y="2357438"/>
          <p14:tracePt t="7945" x="4537075" y="2393950"/>
          <p14:tracePt t="7963" x="4491038" y="2428875"/>
          <p14:tracePt t="7979" x="4473575" y="2446338"/>
          <p14:tracePt t="8086" x="4483100" y="2446338"/>
          <p14:tracePt t="8105" x="4491038" y="2446338"/>
          <p14:tracePt t="8106" x="4510088" y="2428875"/>
          <p14:tracePt t="8109" x="4581525" y="2411413"/>
          <p14:tracePt t="8112" x="4741863" y="2401888"/>
          <p14:tracePt t="8129" x="4857750" y="2401888"/>
          <p14:tracePt t="8146" x="4983163" y="2384425"/>
          <p14:tracePt t="8163" x="5062538" y="2330450"/>
          <p14:tracePt t="8179" x="5108575" y="2268538"/>
          <p14:tracePt t="8197" x="5153025" y="2214563"/>
          <p14:tracePt t="8213" x="5187950" y="2143125"/>
          <p14:tracePt t="8231" x="5214938" y="2062163"/>
          <p14:tracePt t="8247" x="5214938" y="1990725"/>
          <p14:tracePt t="8264" x="5214938" y="1911350"/>
          <p14:tracePt t="8280" x="5214938" y="1857375"/>
          <p14:tracePt t="8297" x="5214938" y="1785938"/>
          <p14:tracePt t="8313" x="5170488" y="1731963"/>
          <p14:tracePt t="8331" x="5133975" y="1660525"/>
          <p14:tracePt t="8347" x="4991100" y="1544638"/>
          <p14:tracePt t="8363" x="4875213" y="1500188"/>
          <p14:tracePt t="8380" x="4687888" y="1438275"/>
          <p14:tracePt t="8397" x="4554538" y="1419225"/>
          <p14:tracePt t="8397" x="4545013" y="1419225"/>
          <p14:tracePt t="8414" x="4438650" y="1419225"/>
          <p14:tracePt t="8430" x="4295775" y="1438275"/>
          <p14:tracePt t="8447" x="4179888" y="1482725"/>
          <p14:tracePt t="8464" x="4037013" y="1581150"/>
          <p14:tracePt t="8483" x="3946525" y="1616075"/>
          <p14:tracePt t="8497" x="3884613" y="1660525"/>
          <p14:tracePt t="8514" x="3813175" y="1724025"/>
          <p14:tracePt t="8531" x="3741738" y="1758950"/>
          <p14:tracePt t="8546" x="3697288" y="1812925"/>
          <p14:tracePt t="8563" x="3643313" y="1847850"/>
          <p14:tracePt t="8581" x="3589338" y="1884363"/>
          <p14:tracePt t="8597" x="3554413" y="1919288"/>
          <p14:tracePt t="8614" x="3536950" y="1955800"/>
          <p14:tracePt t="8630" x="3500438" y="2000250"/>
          <p14:tracePt t="8630" x="3490913" y="2009775"/>
          <p14:tracePt t="8647" x="3455988" y="2081213"/>
          <p14:tracePt t="8664" x="3438525" y="2152650"/>
          <p14:tracePt t="8680" x="3419475" y="2187575"/>
          <p14:tracePt t="8697" x="3419475" y="2224088"/>
          <p14:tracePt t="8713" x="3419475" y="2276475"/>
          <p14:tracePt t="8731" x="3419475" y="2347913"/>
          <p14:tracePt t="8746" x="3446463" y="2419350"/>
          <p14:tracePt t="8765" x="3517900" y="2509838"/>
          <p14:tracePt t="8781" x="3616325" y="2554288"/>
          <p14:tracePt t="8797" x="3732213" y="2608263"/>
          <p14:tracePt t="8814" x="3884613" y="2633663"/>
          <p14:tracePt t="8830" x="4054475" y="2660650"/>
          <p14:tracePt t="8848" x="4197350" y="2679700"/>
          <p14:tracePt t="8865" x="4295775" y="2679700"/>
          <p14:tracePt t="8881" x="4394200" y="2679700"/>
          <p14:tracePt t="8898" x="4518025" y="2670175"/>
          <p14:tracePt t="8914" x="4581525" y="2652713"/>
          <p14:tracePt t="8931" x="4679950" y="2643188"/>
          <p14:tracePt t="8946" x="4768850" y="2608263"/>
          <p14:tracePt t="8964" x="4857750" y="2571750"/>
          <p14:tracePt t="8964" x="4857750" y="2562225"/>
          <p14:tracePt t="8981" x="4929188" y="2536825"/>
          <p14:tracePt t="8997" x="4991100" y="2473325"/>
          <p14:tracePt t="9014" x="5037138" y="2419350"/>
          <p14:tracePt t="9030" x="5072063" y="2357438"/>
          <p14:tracePt t="9047" x="5108575" y="2312988"/>
          <p14:tracePt t="9064" x="5126038" y="2251075"/>
          <p14:tracePt t="9080" x="5126038" y="2197100"/>
          <p14:tracePt t="9098" x="5126038" y="2179638"/>
          <p14:tracePt t="9114" x="5126038" y="2152650"/>
          <p14:tracePt t="9131" x="5126038" y="2071688"/>
          <p14:tracePt t="9148" x="5126038" y="2044700"/>
          <p14:tracePt t="9164" x="5126038" y="2009775"/>
          <p14:tracePt t="9181" x="5126038" y="1982788"/>
          <p14:tracePt t="9197" x="5126038" y="1955800"/>
          <p14:tracePt t="9214" x="5099050" y="1928813"/>
          <p14:tracePt t="9231" x="5054600" y="1919288"/>
          <p14:tracePt t="9247" x="4848225" y="1919288"/>
          <p14:tracePt t="9247" x="4822825" y="1919288"/>
          <p14:tracePt t="9265" x="4660900" y="1919288"/>
          <p14:tracePt t="9281" x="4510088" y="1919288"/>
          <p14:tracePt t="9298" x="4375150" y="1919288"/>
          <p14:tracePt t="9313" x="4295775" y="1919288"/>
          <p14:tracePt t="9331" x="4232275" y="1965325"/>
          <p14:tracePt t="9348" x="4170363" y="2009775"/>
          <p14:tracePt t="9364" x="4125913" y="2062163"/>
          <p14:tracePt t="9382" x="4098925" y="2098675"/>
          <p14:tracePt t="9398" x="4098925" y="2116138"/>
          <p14:tracePt t="9484" x="4098925" y="2133600"/>
          <p14:tracePt t="9491" x="4081463" y="2143125"/>
          <p14:tracePt t="9499" x="4054475" y="2179638"/>
          <p14:tracePt t="9503" x="4010025" y="2214563"/>
          <p14:tracePt t="9516" x="3919538" y="2295525"/>
          <p14:tracePt t="9531" x="3813175" y="2374900"/>
          <p14:tracePt t="9548" x="3724275" y="2455863"/>
          <p14:tracePt t="9564" x="3625850" y="2500313"/>
          <p14:tracePt t="9581" x="3562350" y="2509838"/>
          <p14:tracePt t="9598" x="3509963" y="2544763"/>
          <p14:tracePt t="9613" x="3438525" y="2544763"/>
          <p14:tracePt t="9631" x="3419475" y="2554288"/>
          <p14:tracePt t="9647" x="3367088" y="2608263"/>
          <p14:tracePt t="9665" x="3322638" y="2670175"/>
          <p14:tracePt t="9680" x="3295650" y="2732088"/>
          <p14:tracePt t="9698" x="3268663" y="2803525"/>
          <p14:tracePt t="9715" x="3259138" y="2847975"/>
          <p14:tracePt t="9730" x="3259138" y="2874963"/>
          <p14:tracePt t="9747" x="3259138" y="2919413"/>
          <p14:tracePt t="9763" x="3259138" y="2965450"/>
          <p14:tracePt t="9880" x="3330575" y="2955925"/>
          <p14:tracePt t="9887" x="3402013" y="2911475"/>
          <p14:tracePt t="9889" x="3465513" y="2894013"/>
          <p14:tracePt t="9899" x="3643313" y="2840038"/>
          <p14:tracePt t="9899" x="3652838" y="2830513"/>
          <p14:tracePt t="9915" x="3830638" y="2768600"/>
          <p14:tracePt t="9931" x="3973513" y="2697163"/>
          <p14:tracePt t="9948" x="4125913" y="2616200"/>
          <p14:tracePt t="9964" x="4214813" y="2536825"/>
          <p14:tracePt t="9981" x="4286250" y="2490788"/>
          <p14:tracePt t="9998" x="4348163" y="2455863"/>
          <p14:tracePt t="10014" x="4411663" y="2419350"/>
          <p14:tracePt t="10014" x="4419600" y="2411413"/>
          <p14:tracePt t="10032" x="4483100" y="2374900"/>
          <p14:tracePt t="10048" x="4537075" y="2339975"/>
          <p14:tracePt t="10065" x="4581525" y="2286000"/>
          <p14:tracePt t="10081" x="4598988" y="2286000"/>
          <p14:tracePt t="10098" x="4598988" y="2276475"/>
          <p14:tracePt t="10114" x="4598988" y="2259013"/>
          <p14:tracePt t="10131" x="4598988" y="2224088"/>
          <p14:tracePt t="10148" x="4598988" y="2179638"/>
          <p14:tracePt t="10164" x="4589463" y="2108200"/>
          <p14:tracePt t="10180" x="4545013" y="2036763"/>
          <p14:tracePt t="10198" x="4500563" y="1982788"/>
          <p14:tracePt t="10214" x="4491038" y="1982788"/>
          <p14:tracePt t="10310" x="4473575" y="1982788"/>
          <p14:tracePt t="10314" x="4456113" y="1982788"/>
          <p14:tracePt t="10330" x="4330700" y="1982788"/>
          <p14:tracePt t="10333" x="4268788" y="1982788"/>
          <p14:tracePt t="10348" x="4179888" y="1982788"/>
          <p14:tracePt t="10365" x="4125913" y="2009775"/>
          <p14:tracePt t="10381" x="4098925" y="2027238"/>
          <p14:tracePt t="10398" x="4081463" y="2044700"/>
          <p14:tracePt t="10414" x="4062413" y="2062163"/>
          <p14:tracePt t="10431" x="4044950" y="2089150"/>
          <p14:tracePt t="10448" x="4037013" y="2108200"/>
          <p14:tracePt t="10464" x="4017963" y="2125663"/>
          <p14:tracePt t="10481" x="4010025" y="2143125"/>
          <p14:tracePt t="10498" x="4000500" y="2160588"/>
          <p14:tracePt t="10514" x="4000500" y="2170113"/>
          <p14:tracePt t="10531" x="3965575" y="2205038"/>
          <p14:tracePt t="10548" x="3946525" y="2251075"/>
          <p14:tracePt t="10565" x="3938588" y="2295525"/>
          <p14:tracePt t="10581" x="3902075" y="2357438"/>
          <p14:tracePt t="10598" x="3875088" y="2419350"/>
          <p14:tracePt t="10615" x="3857625" y="2438400"/>
          <p14:tracePt t="10631" x="3840163" y="2455863"/>
          <p14:tracePt t="10648" x="3840163" y="2473325"/>
          <p14:tracePt t="18766" x="3848100" y="2465388"/>
          <p14:tracePt t="18768" x="3902075" y="2401888"/>
          <p14:tracePt t="18777" x="3938588" y="2366963"/>
          <p14:tracePt t="18784" x="4044950" y="2276475"/>
          <p14:tracePt t="18802" x="4152900" y="2205038"/>
          <p14:tracePt t="18819" x="4251325" y="2143125"/>
          <p14:tracePt t="18836" x="4322763" y="2108200"/>
          <p14:tracePt t="18853" x="4340225" y="2054225"/>
          <p14:tracePt t="18869" x="4384675" y="2054225"/>
          <p14:tracePt t="18887" x="4402138" y="2044700"/>
          <p14:tracePt t="18902" x="4411663" y="2009775"/>
          <p14:tracePt t="18919" x="4446588" y="2009775"/>
          <p14:tracePt t="18935" x="4483100" y="1982788"/>
          <p14:tracePt t="18952" x="4554538" y="1928813"/>
          <p14:tracePt t="18970" x="4616450" y="1884363"/>
          <p14:tracePt t="18986" x="4670425" y="1839913"/>
          <p14:tracePt t="19003" x="4714875" y="1785938"/>
          <p14:tracePt t="19019" x="4768850" y="1785938"/>
          <p14:tracePt t="19036" x="4830763" y="1768475"/>
          <p14:tracePt t="19053" x="4867275" y="1768475"/>
          <p14:tracePt t="19069" x="4902200" y="1768475"/>
          <p14:tracePt t="19087" x="4938713" y="1768475"/>
          <p14:tracePt t="19102" x="5000625" y="1768475"/>
          <p14:tracePt t="19119" x="5054600" y="1768475"/>
          <p14:tracePt t="19135" x="5133975" y="1795463"/>
          <p14:tracePt t="19152" x="5205413" y="1812925"/>
          <p14:tracePt t="19169" x="5241925" y="1830388"/>
          <p14:tracePt t="19273" x="5241925" y="1847850"/>
          <p14:tracePt t="19281" x="5241925" y="1874838"/>
          <p14:tracePt t="19283" x="5268913" y="1973263"/>
          <p14:tracePt t="19300" x="5303838" y="2044700"/>
          <p14:tracePt t="19318" x="5330825" y="2116138"/>
          <p14:tracePt t="19334" x="5340350" y="2197100"/>
          <p14:tracePt t="19351" x="5348288" y="2276475"/>
          <p14:tracePt t="19369" x="5348288" y="2322513"/>
          <p14:tracePt t="19385" x="5348288" y="2366963"/>
          <p14:tracePt t="19402" x="5348288" y="2384425"/>
          <p14:tracePt t="19418" x="5348288" y="2401888"/>
          <p14:tracePt t="19435" x="5348288" y="2419350"/>
          <p14:tracePt t="19452" x="5348288" y="2428875"/>
          <p14:tracePt t="19468" x="5348288" y="2455863"/>
          <p14:tracePt t="19485" x="5330825" y="2500313"/>
          <p14:tracePt t="19502" x="5322888" y="2509838"/>
          <p14:tracePt t="19518" x="5295900" y="2527300"/>
          <p14:tracePt t="19551" x="5286375" y="2544763"/>
          <p14:tracePt t="19569" x="5251450" y="2544763"/>
          <p14:tracePt t="19572" x="5170488" y="2562225"/>
          <p14:tracePt t="19586" x="5072063" y="2562225"/>
          <p14:tracePt t="19602" x="4973638" y="2562225"/>
          <p14:tracePt t="19620" x="4894263" y="2554288"/>
          <p14:tracePt t="19620" x="4884738" y="2554288"/>
          <p14:tracePt t="19635" x="4803775" y="2544763"/>
          <p14:tracePt t="19652" x="4732338" y="2536825"/>
          <p14:tracePt t="19668" x="4660900" y="2536825"/>
          <p14:tracePt t="19685" x="4608513" y="2517775"/>
          <p14:tracePt t="19702" x="4545013" y="2517775"/>
          <p14:tracePt t="19718" x="4473575" y="2517775"/>
          <p14:tracePt t="19737" x="4419600" y="2517775"/>
          <p14:tracePt t="19752" x="4357688" y="2517775"/>
          <p14:tracePt t="19769" x="4286250" y="2517775"/>
          <p14:tracePt t="19785" x="4224338" y="2517775"/>
          <p14:tracePt t="19802" x="4143375" y="2517775"/>
          <p14:tracePt t="19819" x="4098925" y="2527300"/>
          <p14:tracePt t="19835" x="4062413" y="2527300"/>
          <p14:tracePt t="19851" x="4044950" y="2527300"/>
          <p14:tracePt t="20034" x="4044950" y="2482850"/>
          <p14:tracePt t="20036" x="4054475" y="2455863"/>
          <p14:tracePt t="20043" x="4071938" y="2411413"/>
          <p14:tracePt t="20051" x="4089400" y="2312988"/>
          <p14:tracePt t="20051" x="4089400" y="2295525"/>
          <p14:tracePt t="20068" x="4108450" y="2241550"/>
          <p14:tracePt t="20085" x="4108450" y="2187575"/>
          <p14:tracePt t="20101" x="4125913" y="2133600"/>
          <p14:tracePt t="20119" x="4125913" y="2116138"/>
          <p14:tracePt t="20135" x="4125913" y="2081213"/>
          <p14:tracePt t="20153" x="4125913" y="2044700"/>
          <p14:tracePt t="20169" x="4152900" y="2044700"/>
          <p14:tracePt t="20186" x="4179888" y="1982788"/>
          <p14:tracePt t="20202" x="4232275" y="1955800"/>
          <p14:tracePt t="20220" x="4276725" y="1901825"/>
          <p14:tracePt t="20235" x="4322763" y="1866900"/>
          <p14:tracePt t="20252" x="4384675" y="1847850"/>
          <p14:tracePt t="20269" x="4456113" y="1847850"/>
          <p14:tracePt t="20285" x="4633913" y="1847850"/>
          <p14:tracePt t="20303" x="4732338" y="1847850"/>
          <p14:tracePt t="20319" x="4830763" y="1847850"/>
          <p14:tracePt t="20335" x="4938713" y="1847850"/>
          <p14:tracePt t="20353" x="5018088" y="1874838"/>
          <p14:tracePt t="20369" x="5081588" y="1901825"/>
          <p14:tracePt t="20385" x="5116513" y="1911350"/>
          <p14:tracePt t="20402" x="5153025" y="1911350"/>
          <p14:tracePt t="20419" x="5170488" y="1911350"/>
          <p14:tracePt t="20503" x="5180013" y="1911350"/>
          <p14:tracePt t="20515" x="5197475" y="1911350"/>
          <p14:tracePt t="20527" x="5205413" y="1911350"/>
          <p14:tracePt t="20529" x="5232400" y="1911350"/>
          <p14:tracePt t="20535" x="5259388" y="1911350"/>
          <p14:tracePt t="20572" x="5268913" y="1911350"/>
          <p14:tracePt t="20573" x="5286375" y="1911350"/>
          <p14:tracePt t="20584" x="5313363" y="1911350"/>
          <p14:tracePt t="20620" x="5313363" y="1928813"/>
          <p14:tracePt t="20621" x="5303838" y="1965325"/>
          <p14:tracePt t="20634" x="5286375" y="1990725"/>
          <p14:tracePt t="20651" x="5259388" y="2071688"/>
          <p14:tracePt t="20667" x="5180013" y="2170113"/>
          <p14:tracePt t="20684" x="5143500" y="2224088"/>
          <p14:tracePt t="20702" x="5108575" y="2251075"/>
          <p14:tracePt t="20718" x="5081588" y="2303463"/>
          <p14:tracePt t="20734" x="5018088" y="2339975"/>
          <p14:tracePt t="20752" x="4983163" y="2339975"/>
          <p14:tracePt t="20768" x="4938713" y="2347913"/>
          <p14:tracePt t="20784" x="4884738" y="2347913"/>
          <p14:tracePt t="20802" x="4822825" y="2347913"/>
          <p14:tracePt t="20818" x="4786313" y="2347913"/>
          <p14:tracePt t="20835" x="4724400" y="2347913"/>
          <p14:tracePt t="20851" x="4670425" y="2339975"/>
          <p14:tracePt t="20867" x="4598988" y="2339975"/>
          <p14:tracePt t="20887" x="4527550" y="2339975"/>
          <p14:tracePt t="20902" x="4446588" y="2339975"/>
          <p14:tracePt t="20920" x="4357688" y="2339975"/>
          <p14:tracePt t="20936" x="4179888" y="2322513"/>
          <p14:tracePt t="20952" x="4027488" y="2295525"/>
          <p14:tracePt t="20969" x="3848100" y="2241550"/>
          <p14:tracePt t="20986" x="3724275" y="2197100"/>
          <p14:tracePt t="21003" x="3608388" y="2160588"/>
          <p14:tracePt t="21020" x="3500438" y="2133600"/>
          <p14:tracePt t="21036" x="3375025" y="2116138"/>
          <p14:tracePt t="21053" x="3205163" y="2089150"/>
          <p14:tracePt t="21069" x="3071813" y="2089150"/>
          <p14:tracePt t="21086" x="2990850" y="2089150"/>
          <p14:tracePt t="21086" x="2982913" y="2089150"/>
          <p14:tracePt t="21103" x="2894013" y="2089150"/>
          <p14:tracePt t="21120" x="2803525" y="2089150"/>
          <p14:tracePt t="21136" x="2724150" y="2089150"/>
          <p14:tracePt t="21152" x="2598738" y="2089150"/>
          <p14:tracePt t="21169" x="2509838" y="2089150"/>
          <p14:tracePt t="21186" x="2393950" y="2089150"/>
          <p14:tracePt t="21186" x="2374900" y="2089150"/>
          <p14:tracePt t="21204" x="2276475" y="2098675"/>
          <p14:tracePt t="21204" x="2259013" y="2098675"/>
          <p14:tracePt t="21220" x="2133600" y="2116138"/>
          <p14:tracePt t="21236" x="1973263" y="2160588"/>
          <p14:tracePt t="21236" x="1919288" y="2179638"/>
          <p14:tracePt t="21254" x="1697038" y="2197100"/>
          <p14:tracePt t="21254" x="1670050" y="2197100"/>
          <p14:tracePt t="21269" x="1473200" y="2197100"/>
          <p14:tracePt t="21286" x="1295400" y="2197100"/>
          <p14:tracePt t="21303" x="1133475" y="2197100"/>
          <p14:tracePt t="21320" x="1054100" y="2197100"/>
          <p14:tracePt t="21336" x="965200" y="2197100"/>
          <p14:tracePt t="21352" x="874713" y="2160588"/>
          <p14:tracePt t="21371" x="785813" y="2143125"/>
          <p14:tracePt t="21386" x="696913" y="2125663"/>
          <p14:tracePt t="21403" x="625475" y="2108200"/>
          <p14:tracePt t="21419" x="571500" y="2108200"/>
          <p14:tracePt t="21436" x="490538" y="2108200"/>
          <p14:tracePt t="21453" x="428625" y="2108200"/>
          <p14:tracePt t="21470" x="411163" y="2108200"/>
          <p14:tracePt t="21486" x="401638" y="2108200"/>
          <p14:tracePt t="21693" x="411163" y="2108200"/>
          <p14:tracePt t="21699" x="438150" y="2108200"/>
          <p14:tracePt t="21702" x="500063" y="2089150"/>
          <p14:tracePt t="21709" x="581025" y="2081213"/>
          <p14:tracePt t="21721" x="669925" y="2071688"/>
          <p14:tracePt t="21737" x="741363" y="2071688"/>
          <p14:tracePt t="21753" x="812800" y="2071688"/>
          <p14:tracePt t="21770" x="839788" y="2071688"/>
          <p14:tracePt t="21786" x="884238" y="2071688"/>
          <p14:tracePt t="21803" x="938213" y="2071688"/>
          <p14:tracePt t="21803" x="946150" y="2071688"/>
          <p14:tracePt t="21822" x="1000125" y="2071688"/>
          <p14:tracePt t="21836" x="1062038" y="2071688"/>
          <p14:tracePt t="21854" x="1133475" y="2071688"/>
          <p14:tracePt t="21869" x="1241425" y="2071688"/>
          <p14:tracePt t="21886" x="1339850" y="2071688"/>
          <p14:tracePt t="21903" x="1428750" y="2071688"/>
          <p14:tracePt t="21919" x="1509713" y="2071688"/>
          <p14:tracePt t="21937" x="1581150" y="2071688"/>
          <p14:tracePt t="21953" x="1652588" y="2071688"/>
          <p14:tracePt t="21969" x="1714500" y="2071688"/>
          <p14:tracePt t="21986" x="1776413" y="2071688"/>
          <p14:tracePt t="22003" x="1830388" y="2071688"/>
          <p14:tracePt t="22021" x="1874838" y="2071688"/>
          <p14:tracePt t="22036" x="1955800" y="2071688"/>
          <p14:tracePt t="22053" x="2009775" y="2071688"/>
          <p14:tracePt t="22070" x="2062163" y="2071688"/>
          <p14:tracePt t="22086" x="2143125" y="2071688"/>
          <p14:tracePt t="22105" x="2205038" y="2071688"/>
          <p14:tracePt t="22119" x="2276475" y="2054225"/>
          <p14:tracePt t="22136" x="2347913" y="2044700"/>
          <p14:tracePt t="22153" x="2428875" y="2027238"/>
          <p14:tracePt t="22170" x="2509838" y="2009775"/>
          <p14:tracePt t="22187" x="2562225" y="1990725"/>
          <p14:tracePt t="22202" x="2633663" y="1973263"/>
          <p14:tracePt t="22221" x="2724150" y="1946275"/>
          <p14:tracePt t="22236" x="2803525" y="1928813"/>
          <p14:tracePt t="22253" x="2874963" y="1901825"/>
          <p14:tracePt t="22271" x="2938463" y="1874838"/>
          <p14:tracePt t="22286" x="2982913" y="1866900"/>
          <p14:tracePt t="22303" x="3036888" y="1847850"/>
          <p14:tracePt t="22320" x="3081338" y="1830388"/>
          <p14:tracePt t="22337" x="3125788" y="1822450"/>
          <p14:tracePt t="22353" x="3179763" y="1803400"/>
          <p14:tracePt t="22369" x="3224213" y="1803400"/>
          <p14:tracePt t="22387" x="3286125" y="1785938"/>
          <p14:tracePt t="22403" x="3340100" y="1768475"/>
          <p14:tracePt t="22420" x="3402013" y="1751013"/>
          <p14:tracePt t="22437" x="3455988" y="1731963"/>
          <p14:tracePt t="22452" x="3490913" y="1724025"/>
          <p14:tracePt t="22470" x="3536950" y="1724025"/>
          <p14:tracePt t="22486" x="3544888" y="1704975"/>
          <p14:tracePt t="22538" x="3562350" y="1704975"/>
          <p14:tracePt t="23189" x="3562350" y="1714500"/>
          <p14:tracePt t="23190" x="3562350" y="1731963"/>
          <p14:tracePt t="23192" x="3581400" y="1803400"/>
          <p14:tracePt t="23192" x="3581400" y="1812925"/>
          <p14:tracePt t="23205" x="3608388" y="1874838"/>
          <p14:tracePt t="23220" x="3643313" y="1946275"/>
          <p14:tracePt t="23237" x="3697288" y="2000250"/>
          <p14:tracePt t="23253" x="3714750" y="2044700"/>
          <p14:tracePt t="23270" x="3724275" y="2062163"/>
          <p14:tracePt t="23287" x="3759200" y="2081213"/>
          <p14:tracePt t="23304" x="3776663" y="2081213"/>
          <p14:tracePt t="23369" x="3795713" y="2081213"/>
          <p14:tracePt t="23372" x="3803650" y="2081213"/>
          <p14:tracePt t="23377" x="3840163" y="2081213"/>
          <p14:tracePt t="23386" x="3929063" y="2089150"/>
          <p14:tracePt t="23404" x="4037013" y="2116138"/>
          <p14:tracePt t="23420" x="4160838" y="2116138"/>
          <p14:tracePt t="23437" x="4259263" y="2116138"/>
          <p14:tracePt t="23453" x="4348163" y="2116138"/>
          <p14:tracePt t="23470" x="4446588" y="2116138"/>
          <p14:tracePt t="23488" x="4537075" y="2116138"/>
          <p14:tracePt t="23503" x="4660900" y="2116138"/>
          <p14:tracePt t="23520" x="4759325" y="2116138"/>
          <p14:tracePt t="23537" x="4867275" y="2116138"/>
          <p14:tracePt t="23553" x="4956175" y="2108200"/>
          <p14:tracePt t="23571" x="5027613" y="2081213"/>
          <p14:tracePt t="23586" x="5108575" y="2036763"/>
          <p14:tracePt t="23586" x="5126038" y="2036763"/>
          <p14:tracePt t="23605" x="5197475" y="2017713"/>
          <p14:tracePt t="23621" x="5259388" y="2000250"/>
          <p14:tracePt t="23637" x="5295900" y="1973263"/>
          <p14:tracePt t="23654" x="5330825" y="1955800"/>
          <p14:tracePt t="23670" x="5357813" y="1938338"/>
          <p14:tracePt t="23687" x="5394325" y="1938338"/>
          <p14:tracePt t="23703" x="5438775" y="1901825"/>
          <p14:tracePt t="23720" x="5491163" y="1893888"/>
          <p14:tracePt t="23738" x="5537200" y="1874838"/>
          <p14:tracePt t="23754" x="5608638" y="1847850"/>
          <p14:tracePt t="23771" x="5670550" y="1830388"/>
          <p14:tracePt t="23787" x="5724525" y="1803400"/>
          <p14:tracePt t="23804" x="5786438" y="1803400"/>
          <p14:tracePt t="23820" x="5894388" y="1795463"/>
          <p14:tracePt t="23837" x="6062663" y="1812925"/>
          <p14:tracePt t="23854" x="6188075" y="1830388"/>
          <p14:tracePt t="23870" x="6340475" y="1839913"/>
          <p14:tracePt t="23888" x="6446838" y="1839913"/>
          <p14:tracePt t="23903" x="6581775" y="1839913"/>
          <p14:tracePt t="23920" x="6680200" y="1839913"/>
          <p14:tracePt t="23920" x="6688138" y="1839913"/>
          <p14:tracePt t="23937" x="6786563" y="1839913"/>
          <p14:tracePt t="23953" x="6875463" y="1839913"/>
          <p14:tracePt t="23971" x="6956425" y="1839913"/>
          <p14:tracePt t="23987" x="7018338" y="1839913"/>
          <p14:tracePt t="24004" x="7072313" y="1839913"/>
          <p14:tracePt t="24021" x="7089775" y="1839913"/>
          <p14:tracePt t="24037" x="7099300" y="1839913"/>
          <p14:tracePt t="24247" x="7116763" y="1839913"/>
          <p14:tracePt t="24249" x="7134225" y="1812925"/>
          <p14:tracePt t="24251" x="7134225" y="1803400"/>
          <p14:tracePt t="24253" x="7215188" y="1795463"/>
          <p14:tracePt t="24253" x="7242175" y="1795463"/>
          <p14:tracePt t="24270" x="7323138" y="1776413"/>
          <p14:tracePt t="24287" x="7412038" y="1776413"/>
          <p14:tracePt t="24304" x="7466013" y="1776413"/>
          <p14:tracePt t="24321" x="7518400" y="1776413"/>
          <p14:tracePt t="24337" x="7527925" y="1751013"/>
          <p14:tracePt t="24370" x="7545388" y="1751013"/>
          <p14:tracePt t="24451" x="7562850" y="1751013"/>
          <p14:tracePt t="24463" x="7581900" y="1751013"/>
          <p14:tracePt t="24465" x="7599363" y="1751013"/>
          <p14:tracePt t="24470" x="7634288" y="1751013"/>
          <p14:tracePt t="24488" x="7670800" y="1751013"/>
          <p14:tracePt t="24504" x="7705725" y="1751013"/>
          <p14:tracePt t="24520" x="7742238" y="1751013"/>
          <p14:tracePt t="24537" x="7777163" y="1751013"/>
          <p14:tracePt t="24556" x="7786688" y="1751013"/>
          <p14:tracePt t="24570" x="7804150" y="1751013"/>
          <p14:tracePt t="25964" x="7823200" y="1751013"/>
          <p14:tracePt t="25968" x="7831138" y="1751013"/>
          <p14:tracePt t="25970" x="7867650" y="1751013"/>
          <p14:tracePt t="25988" x="7885113" y="1751013"/>
          <p14:tracePt t="26004" x="7947025" y="1751013"/>
          <p14:tracePt t="26717" x="7885113" y="1751013"/>
          <p14:tracePt t="26718" x="7858125" y="1751013"/>
          <p14:tracePt t="26720" x="7661275" y="1751013"/>
          <p14:tracePt t="26731" x="7483475" y="1768475"/>
          <p14:tracePt t="26739" x="7161213" y="1812925"/>
          <p14:tracePt t="26756" x="6848475" y="1830388"/>
          <p14:tracePt t="26773" x="6670675" y="1830388"/>
          <p14:tracePt t="26790" x="6518275" y="1830388"/>
          <p14:tracePt t="26806" x="6357938" y="1830388"/>
          <p14:tracePt t="26806" x="6330950" y="1830388"/>
          <p14:tracePt t="26825" x="6197600" y="1839913"/>
          <p14:tracePt t="26840" x="5919788" y="1874838"/>
          <p14:tracePt t="26855" x="5608638" y="1901825"/>
          <p14:tracePt t="26872" x="5357813" y="1946275"/>
          <p14:tracePt t="26888" x="5133975" y="1982788"/>
          <p14:tracePt t="26905" x="5000625" y="2000250"/>
          <p14:tracePt t="26922" x="4929188" y="2017713"/>
          <p14:tracePt t="26939" x="4848225" y="2036763"/>
          <p14:tracePt t="26956" x="4822825" y="2036763"/>
          <p14:tracePt t="26971" x="4759325" y="2036763"/>
          <p14:tracePt t="26989" x="4697413" y="2036763"/>
          <p14:tracePt t="27005" x="4608513" y="2036763"/>
          <p14:tracePt t="27022" x="4537075" y="2036763"/>
          <p14:tracePt t="27039" x="4456113" y="2036763"/>
          <p14:tracePt t="27055" x="4330700" y="2036763"/>
          <p14:tracePt t="27073" x="4224338" y="2036763"/>
          <p14:tracePt t="27073" x="4214813" y="2036763"/>
          <p14:tracePt t="27090" x="4125913" y="2036763"/>
          <p14:tracePt t="27105" x="4027488" y="2036763"/>
          <p14:tracePt t="27105" x="4010025" y="2036763"/>
          <p14:tracePt t="27127" x="3956050" y="2036763"/>
          <p14:tracePt t="27139" x="3929063" y="2036763"/>
          <p14:tracePt t="27451" x="3919538" y="2036763"/>
          <p14:tracePt t="27453" x="3911600" y="2036763"/>
          <p14:tracePt t="29056" x="3919538" y="2036763"/>
          <p14:tracePt t="29587" x="3911600" y="2036763"/>
          <p14:tracePt t="29591" x="3894138" y="2036763"/>
          <p14:tracePt t="29592" x="3813175" y="2054225"/>
          <p14:tracePt t="29607" x="3732213" y="2044700"/>
          <p14:tracePt t="29623" x="3660775" y="2044700"/>
          <p14:tracePt t="29623" x="3643313" y="2044700"/>
          <p14:tracePt t="29640" x="3571875" y="2027238"/>
          <p14:tracePt t="29657" x="3517900" y="2009775"/>
          <p14:tracePt t="29673" x="3455988" y="2000250"/>
          <p14:tracePt t="29691" x="3384550" y="2000250"/>
          <p14:tracePt t="29707" x="3322638" y="1965325"/>
          <p14:tracePt t="29723" x="3251200" y="1946275"/>
          <p14:tracePt t="29740" x="3160713" y="1946275"/>
          <p14:tracePt t="29757" x="3116263" y="1938338"/>
          <p14:tracePt t="29773" x="3054350" y="1938338"/>
          <p14:tracePt t="29790" x="2990850" y="1919288"/>
          <p14:tracePt t="29807" x="2955925" y="1919288"/>
          <p14:tracePt t="29823" x="2911475" y="1893888"/>
          <p14:tracePt t="29840" x="2884488" y="1893888"/>
          <p14:tracePt t="29857" x="2813050" y="1893888"/>
          <p14:tracePt t="29876" x="2768600" y="1893888"/>
          <p14:tracePt t="29891" x="2705100" y="1893888"/>
          <p14:tracePt t="29907" x="2608263" y="1857375"/>
          <p14:tracePt t="29924" x="2544763" y="1839913"/>
          <p14:tracePt t="29940" x="2500313" y="1822450"/>
          <p14:tracePt t="29957" x="2446338" y="1812925"/>
          <p14:tracePt t="29975" x="2401888" y="1795463"/>
          <p14:tracePt t="29991" x="2366963" y="1795463"/>
          <p14:tracePt t="30008" x="2330450" y="1758950"/>
          <p14:tracePt t="30025" x="2224088" y="1704975"/>
          <p14:tracePt t="30041" x="2125663" y="1660525"/>
          <p14:tracePt t="30059" x="2027238" y="1608138"/>
          <p14:tracePt t="30075" x="1938338" y="1571625"/>
          <p14:tracePt t="30075" x="1919288" y="1571625"/>
          <p14:tracePt t="30093" x="1839913" y="1517650"/>
          <p14:tracePt t="30107" x="1697038" y="1490663"/>
          <p14:tracePt t="30125" x="1616075" y="1455738"/>
          <p14:tracePt t="30140" x="1536700" y="1428750"/>
          <p14:tracePt t="30158" x="1473200" y="1401763"/>
          <p14:tracePt t="30175" x="1393825" y="1347788"/>
          <p14:tracePt t="30191" x="1276350" y="1312863"/>
          <p14:tracePt t="30208" x="1179513" y="1268413"/>
          <p14:tracePt t="30224" x="1089025" y="1241425"/>
          <p14:tracePt t="30240" x="973138" y="1204913"/>
          <p14:tracePt t="30259" x="901700" y="1204913"/>
          <p14:tracePt t="30275" x="822325" y="1204913"/>
          <p14:tracePt t="30291" x="750888" y="1204913"/>
          <p14:tracePt t="30307" x="687388" y="1204913"/>
          <p14:tracePt t="30325" x="625475" y="1231900"/>
          <p14:tracePt t="30341" x="581025" y="1241425"/>
          <p14:tracePt t="30358" x="527050" y="1295400"/>
          <p14:tracePt t="30375" x="465138" y="1330325"/>
          <p14:tracePt t="30390" x="384175" y="1393825"/>
          <p14:tracePt t="30408" x="322263" y="1465263"/>
          <p14:tracePt t="30425" x="276225" y="1509713"/>
          <p14:tracePt t="30441" x="258763" y="1544638"/>
          <p14:tracePt t="30458" x="241300" y="1608138"/>
          <p14:tracePt t="30474" x="204788" y="1652588"/>
          <p14:tracePt t="30491" x="187325" y="1697038"/>
          <p14:tracePt t="30508" x="187325" y="1731963"/>
          <p14:tracePt t="30525" x="187325" y="1751013"/>
          <p14:tracePt t="30542" x="204788" y="1822450"/>
          <p14:tracePt t="30558" x="241300" y="1874838"/>
          <p14:tracePt t="30574" x="295275" y="1955800"/>
          <p14:tracePt t="30591" x="384175" y="2027238"/>
          <p14:tracePt t="30608" x="465138" y="2071688"/>
          <p14:tracePt t="30608" x="490538" y="2089150"/>
          <p14:tracePt t="30626" x="571500" y="2143125"/>
          <p14:tracePt t="30641" x="696913" y="2197100"/>
          <p14:tracePt t="30658" x="785813" y="2214563"/>
          <p14:tracePt t="30674" x="946150" y="2286000"/>
          <p14:tracePt t="30691" x="1081088" y="2303463"/>
          <p14:tracePt t="30708" x="1258888" y="2339975"/>
          <p14:tracePt t="30724" x="1419225" y="2366963"/>
          <p14:tracePt t="30742" x="1562100" y="2366963"/>
          <p14:tracePt t="30758" x="1687513" y="2366963"/>
          <p14:tracePt t="30775" x="1822450" y="2366963"/>
          <p14:tracePt t="30792" x="1901825" y="2357438"/>
          <p14:tracePt t="30807" x="1973263" y="2330450"/>
          <p14:tracePt t="30807" x="1982788" y="2330450"/>
          <p14:tracePt t="30826" x="2081213" y="2295525"/>
          <p14:tracePt t="30841" x="2152650" y="2259013"/>
          <p14:tracePt t="30859" x="2224088" y="2232025"/>
          <p14:tracePt t="30874" x="2286000" y="2187575"/>
          <p14:tracePt t="30891" x="2312988" y="2170113"/>
          <p14:tracePt t="30909" x="2357438" y="2133600"/>
          <p14:tracePt t="30925" x="2366963" y="2098675"/>
          <p14:tracePt t="30941" x="2401888" y="2089150"/>
          <p14:tracePt t="30957" x="2438400" y="2027238"/>
          <p14:tracePt t="30975" x="2455863" y="1990725"/>
          <p14:tracePt t="30992" x="2465388" y="1965325"/>
          <p14:tracePt t="31008" x="2482850" y="1893888"/>
          <p14:tracePt t="31025" x="2509838" y="1847850"/>
          <p14:tracePt t="31041" x="2544763" y="1785938"/>
          <p14:tracePt t="31058" x="2544763" y="1741488"/>
          <p14:tracePt t="31058" x="2554288" y="1731963"/>
          <p14:tracePt t="31075" x="2571750" y="1687513"/>
          <p14:tracePt t="31091" x="2589213" y="1625600"/>
          <p14:tracePt t="31109" x="2608263" y="1581150"/>
          <p14:tracePt t="31125" x="2608263" y="1544638"/>
          <p14:tracePt t="31142" x="2608263" y="1517650"/>
          <p14:tracePt t="31159" x="2625725" y="1500188"/>
          <p14:tracePt t="31174" x="2625725" y="1482725"/>
          <p14:tracePt t="31217" x="2625725" y="1465263"/>
          <p14:tracePt t="31265" x="2625725" y="1455738"/>
          <p14:tracePt t="31272" x="2589213" y="1438275"/>
          <p14:tracePt t="31279" x="2509838" y="1419225"/>
          <p14:tracePt t="31281" x="2366963" y="1419225"/>
          <p14:tracePt t="31291" x="2143125" y="1393825"/>
          <p14:tracePt t="31307" x="1965325" y="1393825"/>
          <p14:tracePt t="31325" x="1847850" y="1393825"/>
          <p14:tracePt t="31342" x="1776413" y="1393825"/>
          <p14:tracePt t="31359" x="1741488" y="1393825"/>
          <p14:tracePt t="31458" x="1724025" y="1393825"/>
          <p14:tracePt t="31476" x="1714500" y="1393825"/>
          <p14:tracePt t="31478" x="1697038" y="1393825"/>
          <p14:tracePt t="31491" x="1660525" y="1419225"/>
          <p14:tracePt t="31508" x="1616075" y="1446213"/>
          <p14:tracePt t="31525" x="1562100" y="1500188"/>
          <p14:tracePt t="31542" x="1536700" y="1554163"/>
          <p14:tracePt t="31558" x="1500188" y="1598613"/>
          <p14:tracePt t="31575" x="1473200" y="1660525"/>
          <p14:tracePt t="31592" x="1455738" y="1687513"/>
          <p14:tracePt t="31609" x="1438275" y="1731963"/>
          <p14:tracePt t="31625" x="1401763" y="1768475"/>
          <p14:tracePt t="31625" x="1401763" y="1776413"/>
          <p14:tracePt t="31643" x="1384300" y="1795463"/>
          <p14:tracePt t="31658" x="1374775" y="1847850"/>
          <p14:tracePt t="31675" x="1374775" y="1866900"/>
          <p14:tracePt t="31691" x="1374775" y="1893888"/>
          <p14:tracePt t="31709" x="1374775" y="1919288"/>
          <p14:tracePt t="31725" x="1374775" y="1965325"/>
          <p14:tracePt t="31742" x="1374775" y="2017713"/>
          <p14:tracePt t="31759" x="1374775" y="2071688"/>
          <p14:tracePt t="31776" x="1374775" y="2098675"/>
          <p14:tracePt t="31792" x="1374775" y="2133600"/>
          <p14:tracePt t="31809" x="1374775" y="2179638"/>
          <p14:tracePt t="31824" x="1374775" y="2214563"/>
          <p14:tracePt t="31842" x="1411288" y="2241550"/>
          <p14:tracePt t="31859" x="1482725" y="2276475"/>
          <p14:tracePt t="31875" x="1679575" y="2322513"/>
          <p14:tracePt t="31893" x="1822450" y="2322513"/>
          <p14:tracePt t="31908" x="1990725" y="2322513"/>
          <p14:tracePt t="31926" x="2125663" y="2322513"/>
          <p14:tracePt t="31942" x="2232025" y="2322513"/>
          <p14:tracePt t="31958" x="2357438" y="2322513"/>
          <p14:tracePt t="31975" x="2455863" y="2322513"/>
          <p14:tracePt t="31992" x="2536825" y="2286000"/>
          <p14:tracePt t="32009" x="2616200" y="2268538"/>
          <p14:tracePt t="32025" x="2697163" y="2214563"/>
          <p14:tracePt t="32042" x="2741613" y="2187575"/>
          <p14:tracePt t="32058" x="2803525" y="2133600"/>
          <p14:tracePt t="32074" x="2840038" y="2098675"/>
          <p14:tracePt t="32092" x="2874963" y="2044700"/>
          <p14:tracePt t="32108" x="2919413" y="2000250"/>
          <p14:tracePt t="32108" x="2928938" y="1990725"/>
          <p14:tracePt t="32125" x="2965450" y="1955800"/>
          <p14:tracePt t="32142" x="2982913" y="1938338"/>
          <p14:tracePt t="32158" x="2990850" y="1919288"/>
          <p14:tracePt t="32175" x="3000375" y="1901825"/>
          <p14:tracePt t="32191" x="3027363" y="1884363"/>
          <p14:tracePt t="32208" x="3044825" y="1866900"/>
          <p14:tracePt t="32225" x="3089275" y="1822450"/>
          <p14:tracePt t="32241" x="3152775" y="1803400"/>
          <p14:tracePt t="32258" x="3187700" y="1785938"/>
          <p14:tracePt t="32275" x="3224213" y="1785938"/>
          <p14:tracePt t="32292" x="3286125" y="1785938"/>
          <p14:tracePt t="32308" x="3322638" y="1768475"/>
          <p14:tracePt t="32324" x="3367088" y="1768475"/>
          <p14:tracePt t="32341" x="3411538" y="1768475"/>
          <p14:tracePt t="32358" x="3455988" y="1768475"/>
          <p14:tracePt t="32375" x="3527425" y="1768475"/>
          <p14:tracePt t="32391" x="3589338" y="1776413"/>
          <p14:tracePt t="32408" x="3652838" y="1776413"/>
          <p14:tracePt t="32425" x="3714750" y="1795463"/>
          <p14:tracePt t="32441" x="3768725" y="1795463"/>
          <p14:tracePt t="32458" x="3813175" y="1795463"/>
          <p14:tracePt t="32475" x="3848100" y="1795463"/>
          <p14:tracePt t="32491" x="3894138" y="1795463"/>
          <p14:tracePt t="32508" x="3938588" y="1812925"/>
          <p14:tracePt t="32525" x="3973513" y="1812925"/>
          <p14:tracePt t="32541" x="3990975" y="1812925"/>
          <p14:tracePt t="33085" x="0" y="0"/>
        </p14:tracePtLst>
        <p14:tracePtLst>
          <p14:tracePt t="50023" x="8348663" y="1919288"/>
          <p14:tracePt t="50570" x="8348663" y="1893888"/>
          <p14:tracePt t="50573" x="8348663" y="1866900"/>
          <p14:tracePt t="50576" x="8304213" y="1812925"/>
          <p14:tracePt t="50583" x="8224838" y="1758950"/>
          <p14:tracePt t="50600" x="8153400" y="1731963"/>
          <p14:tracePt t="50616" x="8072438" y="1724025"/>
          <p14:tracePt t="50634" x="8001000" y="1704975"/>
          <p14:tracePt t="50650" x="7902575" y="1687513"/>
          <p14:tracePt t="50668" x="7867650" y="1687513"/>
          <p14:tracePt t="51201" x="0" y="0"/>
        </p14:tracePtLst>
        <p14:tracePtLst>
          <p14:tracePt t="55156" x="2670175" y="1670050"/>
          <p14:tracePt t="55419" x="2608263" y="1670050"/>
          <p14:tracePt t="55426" x="2581275" y="1670050"/>
          <p14:tracePt t="55428" x="2527300" y="1660525"/>
          <p14:tracePt t="55438" x="2446338" y="1652588"/>
          <p14:tracePt t="55454" x="2374900" y="1616075"/>
          <p14:tracePt t="55454" x="2366963" y="1616075"/>
          <p14:tracePt t="55470" x="2347913" y="1616075"/>
          <p14:tracePt t="55470" x="2330450" y="1616075"/>
          <p14:tracePt t="55486" x="2312988" y="1616075"/>
          <p14:tracePt t="55844" x="2330450" y="1616075"/>
          <p14:tracePt t="55846" x="2384425" y="1670050"/>
          <p14:tracePt t="55849" x="2465388" y="1714500"/>
          <p14:tracePt t="55860" x="2544763" y="1768475"/>
          <p14:tracePt t="55870" x="2670175" y="1812925"/>
          <p14:tracePt t="55886" x="2786063" y="1857375"/>
          <p14:tracePt t="55903" x="2874963" y="1857375"/>
          <p14:tracePt t="55921" x="2946400" y="1874838"/>
          <p14:tracePt t="55936" x="3027363" y="1874838"/>
          <p14:tracePt t="55953" x="3125788" y="1874838"/>
          <p14:tracePt t="55970" x="3197225" y="1866900"/>
          <p14:tracePt t="55986" x="3276600" y="1839913"/>
          <p14:tracePt t="55986" x="3286125" y="1830388"/>
          <p14:tracePt t="56005" x="3322638" y="1830388"/>
          <p14:tracePt t="56019" x="3357563" y="1830388"/>
          <p14:tracePt t="56036" x="3367088" y="1830388"/>
          <p14:tracePt t="56780" x="0" y="0"/>
        </p14:tracePtLst>
        <p14:tracePtLst>
          <p14:tracePt t="59814" x="8269288" y="1446213"/>
          <p14:tracePt t="60124" x="8251825" y="1446213"/>
          <p14:tracePt t="60125" x="8242300" y="1446213"/>
          <p14:tracePt t="60127" x="8143875" y="1473200"/>
          <p14:tracePt t="60127" x="8143875" y="1482725"/>
          <p14:tracePt t="60137" x="8054975" y="1509713"/>
          <p14:tracePt t="60153" x="7991475" y="1571625"/>
          <p14:tracePt t="60170" x="7966075" y="1589088"/>
          <p14:tracePt t="60186" x="7947025" y="1608138"/>
          <p14:tracePt t="60204" x="7920038" y="1608138"/>
          <p14:tracePt t="60221" x="7902575" y="1608138"/>
          <p14:tracePt t="60237" x="7848600" y="1608138"/>
          <p14:tracePt t="60255" x="7804150" y="1608138"/>
          <p14:tracePt t="60272" x="7742238" y="1608138"/>
          <p14:tracePt t="60288" x="7661275" y="1616075"/>
          <p14:tracePt t="60306" x="7589838" y="1616075"/>
          <p14:tracePt t="60321" x="7500938" y="1616075"/>
          <p14:tracePt t="60339" x="7419975" y="1616075"/>
          <p14:tracePt t="60354" x="7348538" y="1616075"/>
          <p14:tracePt t="60372" x="7331075" y="1616075"/>
          <p14:tracePt t="60388" x="7313613" y="1616075"/>
          <p14:tracePt t="60405" x="7277100" y="1616075"/>
          <p14:tracePt t="60423" x="7269163" y="1616075"/>
          <p14:tracePt t="60438" x="7232650" y="1616075"/>
          <p14:tracePt t="60455" x="7161213" y="1616075"/>
          <p14:tracePt t="60472" x="7126288" y="1616075"/>
          <p14:tracePt t="60487" x="7099300" y="1616075"/>
          <p14:tracePt t="60487" x="7089775" y="1616075"/>
          <p14:tracePt t="60522" x="7018338" y="1616075"/>
          <p14:tracePt t="60538" x="6983413" y="1616075"/>
          <p14:tracePt t="60541" x="6965950" y="1616075"/>
          <p14:tracePt t="60555" x="6919913" y="1616075"/>
          <p14:tracePt t="60572" x="6902450" y="1616075"/>
          <p14:tracePt t="60588" x="6884988" y="1633538"/>
          <p14:tracePt t="60605" x="6867525" y="1652588"/>
          <p14:tracePt t="60640" x="6867525" y="1660525"/>
          <p14:tracePt t="60688" x="6867525" y="1679575"/>
          <p14:tracePt t="60707" x="6867525" y="1687513"/>
          <p14:tracePt t="60708" x="6867525" y="1697038"/>
          <p14:tracePt t="60721" x="6867525" y="1714500"/>
          <p14:tracePt t="60738" x="6867525" y="1731963"/>
          <p14:tracePt t="60738" x="6867525" y="1741488"/>
          <p14:tracePt t="60755" x="6867525" y="1758950"/>
          <p14:tracePt t="60772" x="6867525" y="1776413"/>
          <p14:tracePt t="60788" x="6875463" y="1803400"/>
          <p14:tracePt t="60805" x="6875463" y="1822450"/>
          <p14:tracePt t="60821" x="6911975" y="1857375"/>
          <p14:tracePt t="60838" x="6919913" y="1901825"/>
          <p14:tracePt t="60855" x="6946900" y="1928813"/>
          <p14:tracePt t="60855" x="6956425" y="1938338"/>
          <p14:tracePt t="60873" x="6991350" y="1973263"/>
          <p14:tracePt t="60888" x="7037388" y="2017713"/>
          <p14:tracePt t="60905" x="7072313" y="2054225"/>
          <p14:tracePt t="60921" x="7116763" y="2081213"/>
          <p14:tracePt t="60938" x="7161213" y="2108200"/>
          <p14:tracePt t="60955" x="7224713" y="2143125"/>
          <p14:tracePt t="60971" x="7296150" y="2179638"/>
          <p14:tracePt t="60990" x="7358063" y="2179638"/>
          <p14:tracePt t="61005" x="7419975" y="2179638"/>
          <p14:tracePt t="61021" x="7491413" y="2197100"/>
          <p14:tracePt t="61039" x="7554913" y="2197100"/>
          <p14:tracePt t="61055" x="7608888" y="2197100"/>
          <p14:tracePt t="61072" x="7661275" y="2197100"/>
          <p14:tracePt t="61072" x="7670800" y="2197100"/>
          <p14:tracePt t="61091" x="7724775" y="2187575"/>
          <p14:tracePt t="61105" x="7777163" y="2187575"/>
          <p14:tracePt t="61124" x="7840663" y="2160588"/>
          <p14:tracePt t="61139" x="7885113" y="2133600"/>
          <p14:tracePt t="61155" x="7912100" y="2125663"/>
          <p14:tracePt t="61171" x="7966075" y="2125663"/>
          <p14:tracePt t="61189" x="8010525" y="2108200"/>
          <p14:tracePt t="61205" x="8037513" y="2081213"/>
          <p14:tracePt t="61221" x="8054975" y="2081213"/>
          <p14:tracePt t="61239" x="8072438" y="2044700"/>
          <p14:tracePt t="61254" x="8089900" y="2009775"/>
          <p14:tracePt t="61272" x="8116888" y="2000250"/>
          <p14:tracePt t="61289" x="8134350" y="1946275"/>
          <p14:tracePt t="61305" x="8153400" y="1901825"/>
          <p14:tracePt t="61322" x="8153400" y="1857375"/>
          <p14:tracePt t="61339" x="8153400" y="1822450"/>
          <p14:tracePt t="61355" x="8153400" y="1785938"/>
          <p14:tracePt t="61371" x="8153400" y="1758950"/>
          <p14:tracePt t="61388" x="8153400" y="1741488"/>
          <p14:tracePt t="61432" x="8153400" y="1724025"/>
          <p14:tracePt t="61477" x="8143875" y="1724025"/>
          <p14:tracePt t="61483" x="8099425" y="1724025"/>
          <p14:tracePt t="61485" x="8045450" y="1724025"/>
          <p14:tracePt t="61504" x="7956550" y="1714500"/>
          <p14:tracePt t="61522" x="7848600" y="1697038"/>
          <p14:tracePt t="61522" x="7823200" y="1687513"/>
          <p14:tracePt t="61539" x="7724775" y="1687513"/>
          <p14:tracePt t="61542" x="7643813" y="1670050"/>
          <p14:tracePt t="61555" x="7554913" y="1652588"/>
          <p14:tracePt t="61555" x="7545388" y="1652588"/>
          <p14:tracePt t="61572" x="7473950" y="1633538"/>
          <p14:tracePt t="61589" x="7402513" y="1616075"/>
          <p14:tracePt t="61606" x="7340600" y="1616075"/>
          <p14:tracePt t="61621" x="7251700" y="1616075"/>
          <p14:tracePt t="61639" x="7170738" y="1616075"/>
          <p14:tracePt t="61655" x="7089775" y="1616075"/>
          <p14:tracePt t="61672" x="6991350" y="1616075"/>
          <p14:tracePt t="61672" x="6965950" y="1616075"/>
          <p14:tracePt t="61690" x="6875463" y="1616075"/>
          <p14:tracePt t="61705" x="6804025" y="1616075"/>
          <p14:tracePt t="61705" x="6796088" y="1616075"/>
          <p14:tracePt t="61724" x="6751638" y="1616075"/>
          <p14:tracePt t="61739" x="6688138" y="1616075"/>
          <p14:tracePt t="61755" x="6634163" y="1616075"/>
          <p14:tracePt t="61773" x="6572250" y="1616075"/>
          <p14:tracePt t="61789" x="6518275" y="1616075"/>
          <p14:tracePt t="61806" x="6491288" y="1616075"/>
          <p14:tracePt t="61821" x="6446838" y="1616075"/>
          <p14:tracePt t="61838" x="6429375" y="1616075"/>
          <p14:tracePt t="61856" x="6411913" y="1616075"/>
          <p14:tracePt t="61900" x="6411913" y="1625600"/>
          <p14:tracePt t="61911" x="6394450" y="1625600"/>
          <p14:tracePt t="61930" x="6375400" y="1625600"/>
          <p14:tracePt t="61978" x="6367463" y="1625600"/>
          <p14:tracePt t="62026" x="6367463" y="1633538"/>
          <p14:tracePt t="62028" x="6367463" y="1643063"/>
          <p14:tracePt t="62046" x="6367463" y="1660525"/>
          <p14:tracePt t="62057" x="6367463" y="1670050"/>
          <p14:tracePt t="62058" x="6367463" y="1687513"/>
          <p14:tracePt t="62072" x="6456363" y="1776413"/>
          <p14:tracePt t="62088" x="6589713" y="1857375"/>
          <p14:tracePt t="62105" x="6732588" y="1795463"/>
          <p14:tracePt t="62121" x="6840538" y="1839913"/>
          <p14:tracePt t="62138" x="6938963" y="1847850"/>
          <p14:tracePt t="62155" x="7027863" y="1874838"/>
          <p14:tracePt t="62172" x="7062788" y="1874838"/>
          <p14:tracePt t="62188" x="7099300" y="1874838"/>
          <p14:tracePt t="62206" x="7108825" y="1874838"/>
          <p14:tracePt t="66658" x="0" y="0"/>
        </p14:tracePtLst>
        <p14:tracePtLst>
          <p14:tracePt t="73430" x="2366963" y="1982788"/>
          <p14:tracePt t="73767" x="2366963" y="1955800"/>
          <p14:tracePt t="73770" x="2366963" y="1946275"/>
          <p14:tracePt t="73775" x="2357438" y="1901825"/>
          <p14:tracePt t="73783" x="2357438" y="1884363"/>
          <p14:tracePt t="73806" x="2357438" y="1866900"/>
          <p14:tracePt t="73810" x="2357438" y="1857375"/>
          <p14:tracePt t="73870" x="2357438" y="1839913"/>
          <p14:tracePt t="73885" x="2357438" y="1822450"/>
          <p14:tracePt t="73888" x="2357438" y="1812925"/>
          <p14:tracePt t="73892" x="2357438" y="1776413"/>
          <p14:tracePt t="73892" x="2357438" y="1768475"/>
          <p14:tracePt t="73900" x="2357438" y="1724025"/>
          <p14:tracePt t="73910" x="2339975" y="1670050"/>
          <p14:tracePt t="73928" x="2339975" y="1652588"/>
          <p14:tracePt t="78634" x="0" y="0"/>
        </p14:tracePtLst>
        <p14:tracePtLst>
          <p14:tracePt t="85773" x="1133475" y="3759200"/>
          <p14:tracePt t="86403" x="1133475" y="3776663"/>
          <p14:tracePt t="86419" x="1152525" y="3776663"/>
          <p14:tracePt t="86443" x="1152525" y="3786188"/>
          <p14:tracePt t="86445" x="1152525" y="3795713"/>
          <p14:tracePt t="86463" x="1152525" y="3813175"/>
          <p14:tracePt t="86491" x="1152525" y="3830638"/>
          <p14:tracePt t="86504" x="1152525" y="3840163"/>
          <p14:tracePt t="86506" x="1169988" y="3857625"/>
          <p14:tracePt t="86517" x="1169988" y="3875088"/>
          <p14:tracePt t="86533" x="1187450" y="3875088"/>
          <p14:tracePt t="86568" x="1196975" y="3875088"/>
          <p14:tracePt t="86583" x="1204913" y="3875088"/>
          <p14:tracePt t="86600" x="1214438" y="3875088"/>
          <p14:tracePt t="86616" x="1231900" y="3875088"/>
          <p14:tracePt t="86618" x="1250950" y="3911600"/>
          <p14:tracePt t="86633" x="1285875" y="3919538"/>
          <p14:tracePt t="86649" x="1330325" y="3956050"/>
          <p14:tracePt t="86667" x="1411288" y="3983038"/>
          <p14:tracePt t="86684" x="1473200" y="3983038"/>
          <p14:tracePt t="86700" x="1554163" y="4000500"/>
          <p14:tracePt t="86700" x="1562100" y="4000500"/>
          <p14:tracePt t="86718" x="1625600" y="4000500"/>
          <p14:tracePt t="86733" x="1679575" y="4000500"/>
          <p14:tracePt t="86749" x="1704975" y="4000500"/>
          <p14:tracePt t="86749" x="1714500" y="4000500"/>
          <p14:tracePt t="86768" x="1768475" y="4000500"/>
          <p14:tracePt t="86784" x="1830388" y="4017963"/>
          <p14:tracePt t="86800" x="1893888" y="4017963"/>
          <p14:tracePt t="86816" x="1982788" y="4017963"/>
          <p14:tracePt t="86833" x="2044700" y="4017963"/>
          <p14:tracePt t="86850" x="2098675" y="4017963"/>
          <p14:tracePt t="86866" x="2152650" y="4017963"/>
          <p14:tracePt t="86883" x="2179638" y="4017963"/>
          <p14:tracePt t="86900" x="2179638" y="4010025"/>
          <p14:tracePt t="86916" x="2197100" y="4010025"/>
          <p14:tracePt t="86960" x="2197100" y="4000500"/>
          <p14:tracePt t="86967" x="2197100" y="3990975"/>
          <p14:tracePt t="86986" x="2197100" y="3983038"/>
          <p14:tracePt t="86986" x="2197100" y="3965575"/>
          <p14:tracePt t="87000" x="2214563" y="3946525"/>
          <p14:tracePt t="87016" x="2214563" y="3902075"/>
          <p14:tracePt t="87034" x="2214563" y="3857625"/>
          <p14:tracePt t="87050" x="2205038" y="3813175"/>
          <p14:tracePt t="87066" x="2152650" y="3741738"/>
          <p14:tracePt t="87085" x="2071688" y="3714750"/>
          <p14:tracePt t="87100" x="1955800" y="3670300"/>
          <p14:tracePt t="87116" x="1857375" y="3643313"/>
          <p14:tracePt t="87134" x="1776413" y="3608388"/>
          <p14:tracePt t="87149" x="1704975" y="3589338"/>
          <p14:tracePt t="87166" x="1652588" y="3581400"/>
          <p14:tracePt t="87183" x="1589088" y="3571875"/>
          <p14:tracePt t="87200" x="1517650" y="3562350"/>
          <p14:tracePt t="87200" x="1509713" y="3562350"/>
          <p14:tracePt t="87218" x="1455738" y="3562350"/>
          <p14:tracePt t="87234" x="1401763" y="3562350"/>
          <p14:tracePt t="87251" x="1347788" y="3581400"/>
          <p14:tracePt t="87267" x="1285875" y="3581400"/>
          <p14:tracePt t="87284" x="1258888" y="3598863"/>
          <p14:tracePt t="87301" x="1204913" y="3598863"/>
          <p14:tracePt t="87317" x="1179513" y="3625850"/>
          <p14:tracePt t="87317" x="1169988" y="3633788"/>
          <p14:tracePt t="87350" x="1133475" y="3652838"/>
          <p14:tracePt t="87352" x="1108075" y="3679825"/>
          <p14:tracePt t="87368" x="1071563" y="3732213"/>
          <p14:tracePt t="87383" x="1027113" y="3768725"/>
          <p14:tracePt t="87400" x="1000125" y="3822700"/>
          <p14:tracePt t="87418" x="982663" y="3875088"/>
          <p14:tracePt t="87434" x="938213" y="3938588"/>
          <p14:tracePt t="87450" x="911225" y="3990975"/>
          <p14:tracePt t="87466" x="911225" y="4054475"/>
          <p14:tracePt t="87484" x="874713" y="4116388"/>
          <p14:tracePt t="87501" x="857250" y="4179888"/>
          <p14:tracePt t="87517" x="839788" y="4232275"/>
          <p14:tracePt t="87535" x="839788" y="4276725"/>
          <p14:tracePt t="87550" x="839788" y="4295775"/>
          <p14:tracePt t="87567" x="839788" y="4313238"/>
          <p14:tracePt t="87583" x="839788" y="4322763"/>
          <p14:tracePt t="87601" x="839788" y="4330700"/>
          <p14:tracePt t="87834" x="857250" y="4330700"/>
          <p14:tracePt t="87838" x="893763" y="4330700"/>
          <p14:tracePt t="87842" x="919163" y="4330700"/>
          <p14:tracePt t="87850" x="973138" y="4330700"/>
          <p14:tracePt t="87868" x="1036638" y="4313238"/>
          <p14:tracePt t="87884" x="1116013" y="4286250"/>
          <p14:tracePt t="87901" x="1152525" y="4259263"/>
          <p14:tracePt t="87917" x="1223963" y="4241800"/>
          <p14:tracePt t="87934" x="1295400" y="4205288"/>
          <p14:tracePt t="87951" x="1330325" y="4179888"/>
          <p14:tracePt t="87966" x="1401763" y="4170363"/>
          <p14:tracePt t="87985" x="1455738" y="4160838"/>
          <p14:tracePt t="88000" x="1482725" y="4160838"/>
          <p14:tracePt t="88016" x="1517650" y="4160838"/>
          <p14:tracePt t="88033" x="1544638" y="4152900"/>
          <p14:tracePt t="88049" x="1562100" y="4152900"/>
          <p14:tracePt t="88096" x="1571625" y="4152900"/>
          <p14:tracePt t="88098" x="1581150" y="4152900"/>
          <p14:tracePt t="88131" x="1589088" y="4152900"/>
          <p14:tracePt t="88133" x="1608138" y="4152900"/>
          <p14:tracePt t="88141" x="1616075" y="4152900"/>
          <p14:tracePt t="88150" x="1616075" y="4133850"/>
          <p14:tracePt t="88188" x="1625600" y="4116388"/>
          <p14:tracePt t="88212" x="1643063" y="4108450"/>
          <p14:tracePt t="88214" x="1643063" y="4098925"/>
          <p14:tracePt t="88235" x="1652588" y="4089400"/>
          <p14:tracePt t="88236" x="1660525" y="4081463"/>
          <p14:tracePt t="88250" x="1679575" y="4062413"/>
          <p14:tracePt t="88444" x="1679575" y="4044950"/>
          <p14:tracePt t="88446" x="1670050" y="4027488"/>
          <p14:tracePt t="88448" x="1633538" y="4000500"/>
          <p14:tracePt t="88458" x="1608138" y="3983038"/>
          <p14:tracePt t="88468" x="1571625" y="3956050"/>
          <p14:tracePt t="88468" x="1554163" y="3956050"/>
          <p14:tracePt t="88483" x="1509713" y="3938588"/>
          <p14:tracePt t="88500" x="1500188" y="3938588"/>
          <p14:tracePt t="88517" x="1490663" y="3938588"/>
          <p14:tracePt t="88533" x="1455738" y="3938588"/>
          <p14:tracePt t="88572" x="1446213" y="3938588"/>
          <p14:tracePt t="88583" x="1438275" y="3938588"/>
          <p14:tracePt t="88739" x="1419225" y="3938588"/>
          <p14:tracePt t="88751" x="1411288" y="3938588"/>
          <p14:tracePt t="88764" x="1393825" y="3938588"/>
          <p14:tracePt t="88776" x="1384300" y="3938588"/>
          <p14:tracePt t="88778" x="1374775" y="3938588"/>
          <p14:tracePt t="88788" x="1357313" y="3938588"/>
          <p14:tracePt t="88824" x="1347788" y="3938588"/>
          <p14:tracePt t="88844" x="1330325" y="3938588"/>
          <p14:tracePt t="88866" x="1312863" y="3938588"/>
          <p14:tracePt t="88891" x="1295400" y="3938588"/>
          <p14:tracePt t="88903" x="1276350" y="3938588"/>
          <p14:tracePt t="88915" x="1268413" y="3938588"/>
          <p14:tracePt t="88939" x="1250950" y="3946525"/>
          <p14:tracePt t="88950" x="1241425" y="3946525"/>
          <p14:tracePt t="88953" x="1231900" y="3946525"/>
          <p14:tracePt t="88959" x="1214438" y="3965575"/>
          <p14:tracePt t="88967" x="1204913" y="3965575"/>
          <p14:tracePt t="88984" x="1196975" y="3965575"/>
          <p14:tracePt t="89000" x="1196975" y="3983038"/>
          <p14:tracePt t="90809" x="1204913" y="3983038"/>
          <p14:tracePt t="90813" x="1231900" y="3983038"/>
          <p14:tracePt t="90816" x="1276350" y="3973513"/>
          <p14:tracePt t="90827" x="1347788" y="3965575"/>
          <p14:tracePt t="90835" x="1446213" y="3919538"/>
          <p14:tracePt t="90851" x="1517650" y="3902075"/>
          <p14:tracePt t="90867" x="1562100" y="3894138"/>
          <p14:tracePt t="90886" x="1581150" y="3894138"/>
          <p14:tracePt t="90902" x="1598613" y="3894138"/>
          <p14:tracePt t="90941" x="1616075" y="3894138"/>
          <p14:tracePt t="90956" x="1633538" y="3894138"/>
          <p14:tracePt t="90958" x="1643063" y="3894138"/>
          <p14:tracePt t="90968" x="1660525" y="3894138"/>
          <p14:tracePt t="91014" x="1679575" y="3894138"/>
          <p14:tracePt t="91032" x="1697038" y="3894138"/>
          <p14:tracePt t="91049" x="1714500" y="3894138"/>
          <p14:tracePt t="91052" x="1724025" y="3894138"/>
          <p14:tracePt t="91068" x="1758950" y="3894138"/>
          <p14:tracePt t="91084" x="1785938" y="3894138"/>
          <p14:tracePt t="91101" x="1822450" y="3894138"/>
          <p14:tracePt t="91102" x="1857375" y="3894138"/>
          <p14:tracePt t="91102" x="1866900" y="3894138"/>
          <p14:tracePt t="91120" x="1901825" y="3894138"/>
          <p14:tracePt t="91134" x="1965325" y="3875088"/>
          <p14:tracePt t="91151" x="2027238" y="3875088"/>
          <p14:tracePt t="91168" x="2081213" y="3875088"/>
          <p14:tracePt t="91184" x="2133600" y="3875088"/>
          <p14:tracePt t="91202" x="2152650" y="3875088"/>
          <p14:tracePt t="91218" x="2232025" y="3875088"/>
          <p14:tracePt t="91235" x="2295525" y="3875088"/>
          <p14:tracePt t="91253" x="2357438" y="3875088"/>
          <p14:tracePt t="91268" x="2438400" y="3875088"/>
          <p14:tracePt t="91286" x="2500313" y="3875088"/>
          <p14:tracePt t="91302" x="2589213" y="3875088"/>
          <p14:tracePt t="91319" x="2670175" y="3875088"/>
          <p14:tracePt t="91336" x="2751138" y="3875088"/>
          <p14:tracePt t="91352" x="2822575" y="3857625"/>
          <p14:tracePt t="91369" x="2874963" y="3857625"/>
          <p14:tracePt t="91385" x="2901950" y="3857625"/>
          <p14:tracePt t="91512" x="2911475" y="3857625"/>
          <p14:tracePt t="91530" x="2919413" y="3857625"/>
          <p14:tracePt t="91553" x="2938463" y="3857625"/>
          <p14:tracePt t="91560" x="2965450" y="3857625"/>
          <p14:tracePt t="91573" x="2982913" y="3857625"/>
          <p14:tracePt t="91595" x="3000375" y="3857625"/>
          <p14:tracePt t="91644" x="3017838" y="3857625"/>
          <p14:tracePt t="91851" x="3017838" y="3840163"/>
          <p14:tracePt t="91862" x="3017838" y="3830638"/>
          <p14:tracePt t="91863" x="3017838" y="3822700"/>
          <p14:tracePt t="91867" x="3036888" y="3803650"/>
          <p14:tracePt t="91885" x="3044825" y="3786188"/>
          <p14:tracePt t="92551" x="3044825" y="3795713"/>
          <p14:tracePt t="92575" x="3044825" y="3813175"/>
          <p14:tracePt t="92593" x="3044825" y="3830638"/>
          <p14:tracePt t="92617" x="3044825" y="3840163"/>
          <p14:tracePt t="92619" x="3044825" y="3848100"/>
          <p14:tracePt t="93689" x="3044825" y="3857625"/>
          <p14:tracePt t="93717" x="2982913" y="3857625"/>
          <p14:tracePt t="93721" x="2919413" y="3857625"/>
          <p14:tracePt t="93725" x="2776538" y="3857625"/>
          <p14:tracePt t="93735" x="2482850" y="3875088"/>
          <p14:tracePt t="93752" x="2295525" y="3911600"/>
          <p14:tracePt t="93752" x="2241550" y="3911600"/>
          <p14:tracePt t="93771" x="2116138" y="3956050"/>
          <p14:tracePt t="93787" x="2044700" y="3965575"/>
          <p14:tracePt t="93803" x="1965325" y="3990975"/>
          <p14:tracePt t="93803" x="1946275" y="3990975"/>
          <p14:tracePt t="93821" x="1893888" y="3990975"/>
          <p14:tracePt t="93837" x="1830388" y="4010025"/>
          <p14:tracePt t="93854" x="1758950" y="4010025"/>
          <p14:tracePt t="93870" x="1687513" y="4027488"/>
          <p14:tracePt t="93887" x="1616075" y="4027488"/>
          <p14:tracePt t="93903" x="1536700" y="4044950"/>
          <p14:tracePt t="93920" x="1438275" y="4044950"/>
          <p14:tracePt t="93937" x="1366838" y="4044950"/>
          <p14:tracePt t="93953" x="1250950" y="4044950"/>
          <p14:tracePt t="93970" x="1152525" y="4054475"/>
          <p14:tracePt t="93988" x="1036638" y="4071938"/>
          <p14:tracePt t="94003" x="928688" y="4081463"/>
          <p14:tracePt t="94003" x="911225" y="4081463"/>
          <p14:tracePt t="94020" x="785813" y="4081463"/>
          <p14:tracePt t="94037" x="660400" y="4081463"/>
          <p14:tracePt t="94054" x="588963" y="4081463"/>
          <p14:tracePt t="94069" x="509588" y="4081463"/>
          <p14:tracePt t="94086" x="446088" y="4081463"/>
          <p14:tracePt t="94086" x="438150" y="4081463"/>
          <p14:tracePt t="94104" x="374650" y="4081463"/>
          <p14:tracePt t="94120" x="303213" y="4081463"/>
          <p14:tracePt t="94136" x="250825" y="4081463"/>
          <p14:tracePt t="94152" x="231775" y="4081463"/>
          <p14:tracePt t="94170" x="214313" y="4081463"/>
          <p14:tracePt t="94186" x="179388" y="4081463"/>
          <p14:tracePt t="94202" x="98425" y="4081463"/>
          <p14:tracePt t="94220" x="9525" y="4081463"/>
          <p14:tracePt t="94235" x="0" y="4089400"/>
          <p14:tracePt t="94253" x="0" y="4116388"/>
          <p14:tracePt t="94269" x="0" y="4143375"/>
          <p14:tracePt t="94311" x="0" y="4160838"/>
          <p14:tracePt t="94323" x="0" y="4170363"/>
          <p14:tracePt t="94326" x="0" y="4179888"/>
          <p14:tracePt t="94337" x="0" y="4197350"/>
          <p14:tracePt t="94353" x="0" y="4214813"/>
          <p14:tracePt t="94369" x="0" y="4241800"/>
          <p14:tracePt t="94404" x="0" y="4259263"/>
          <p14:tracePt t="94405" x="0" y="4276725"/>
          <p14:tracePt t="94420" x="0" y="4313238"/>
          <p14:tracePt t="94436" x="0" y="4322763"/>
          <p14:tracePt t="94453" x="0" y="4340225"/>
          <p14:tracePt t="94582" x="44450" y="4313238"/>
          <p14:tracePt t="94583" x="53975" y="4313238"/>
          <p14:tracePt t="94586" x="169863" y="4313238"/>
          <p14:tracePt t="94603" x="250825" y="4340225"/>
          <p14:tracePt t="94620" x="374650" y="4394200"/>
          <p14:tracePt t="94638" x="446088" y="4456113"/>
          <p14:tracePt t="94655" x="517525" y="4500563"/>
          <p14:tracePt t="94655" x="527050" y="4500563"/>
          <p14:tracePt t="94672" x="608013" y="4545013"/>
          <p14:tracePt t="94687" x="714375" y="4581525"/>
          <p14:tracePt t="94704" x="812800" y="4616450"/>
          <p14:tracePt t="94721" x="884238" y="4633913"/>
          <p14:tracePt t="94737" x="955675" y="4633913"/>
          <p14:tracePt t="94754" x="1017588" y="4633913"/>
          <p14:tracePt t="94771" x="1089025" y="4633913"/>
          <p14:tracePt t="94771" x="1108075" y="4633913"/>
          <p14:tracePt t="94788" x="1196975" y="4633913"/>
          <p14:tracePt t="94804" x="1285875" y="4616450"/>
          <p14:tracePt t="94820" x="1393825" y="4608513"/>
          <p14:tracePt t="94838" x="1482725" y="4598988"/>
          <p14:tracePt t="94854" x="1562100" y="4589463"/>
          <p14:tracePt t="94871" x="1633538" y="4572000"/>
          <p14:tracePt t="94887" x="1679575" y="4554538"/>
          <p14:tracePt t="94904" x="1714500" y="4537075"/>
          <p14:tracePt t="94921" x="1741488" y="4510088"/>
          <p14:tracePt t="94936" x="1758950" y="4491038"/>
          <p14:tracePt t="94954" x="1776413" y="4491038"/>
          <p14:tracePt t="95217" x="1751013" y="4491038"/>
          <p14:tracePt t="95219" x="1724025" y="4510088"/>
          <p14:tracePt t="95225" x="1679575" y="4510088"/>
          <p14:tracePt t="95237" x="1625600" y="4510088"/>
          <p14:tracePt t="95253" x="1598613" y="4500563"/>
          <p14:tracePt t="95270" x="1554163" y="4483100"/>
          <p14:tracePt t="95287" x="1536700" y="4483100"/>
          <p14:tracePt t="95304" x="1500188" y="4483100"/>
          <p14:tracePt t="95321" x="1482725" y="4465638"/>
          <p14:tracePt t="95337" x="1465263" y="4465638"/>
          <p14:tracePt t="95353" x="1438275" y="4465638"/>
          <p14:tracePt t="95371" x="1419225" y="4465638"/>
          <p14:tracePt t="95387" x="1401763" y="4465638"/>
          <p14:tracePt t="95404" x="1374775" y="4465638"/>
          <p14:tracePt t="95421" x="1339850" y="4465638"/>
          <p14:tracePt t="95437" x="1312863" y="4465638"/>
          <p14:tracePt t="95454" x="1285875" y="4465638"/>
          <p14:tracePt t="95471" x="1231900" y="4446588"/>
          <p14:tracePt t="95488" x="1214438" y="4438650"/>
          <p14:tracePt t="95503" x="1196975" y="4419600"/>
          <p14:tracePt t="95521" x="1160463" y="4419600"/>
          <p14:tracePt t="95537" x="1133475" y="4419600"/>
          <p14:tracePt t="95554" x="1089025" y="4419600"/>
          <p14:tracePt t="95571" x="1054100" y="4419600"/>
          <p14:tracePt t="95588" x="990600" y="4394200"/>
          <p14:tracePt t="95605" x="919163" y="4375150"/>
          <p14:tracePt t="95621" x="830263" y="4340225"/>
          <p14:tracePt t="95637" x="758825" y="4340225"/>
          <p14:tracePt t="95655" x="687388" y="4322763"/>
          <p14:tracePt t="95671" x="615950" y="4295775"/>
          <p14:tracePt t="95688" x="544513" y="4295775"/>
          <p14:tracePt t="95704" x="482600" y="4276725"/>
          <p14:tracePt t="95720" x="401638" y="4268788"/>
          <p14:tracePt t="95738" x="339725" y="4251325"/>
          <p14:tracePt t="95754" x="285750" y="4251325"/>
          <p14:tracePt t="95772" x="250825" y="4251325"/>
          <p14:tracePt t="95787" x="204788" y="4251325"/>
          <p14:tracePt t="95804" x="187325" y="4251325"/>
          <p14:tracePt t="95821" x="169863" y="4251325"/>
          <p14:tracePt t="95838" x="160338" y="4251325"/>
          <p14:tracePt t="95854" x="142875" y="4251325"/>
          <p14:tracePt t="95870" x="125413" y="4251325"/>
          <p14:tracePt t="95918" x="107950" y="4251325"/>
          <p14:tracePt t="95942" x="98425" y="4251325"/>
          <p14:tracePt t="95944" x="88900" y="4251325"/>
          <p14:tracePt t="97635" x="98425" y="4251325"/>
          <p14:tracePt t="97635" x="107950" y="4251325"/>
          <p14:tracePt t="97643" x="115888" y="4251325"/>
          <p14:tracePt t="97655" x="125413" y="4251325"/>
          <p14:tracePt t="97656" x="152400" y="4251325"/>
          <p14:tracePt t="97671" x="179388" y="4232275"/>
          <p14:tracePt t="97708" x="196850" y="4232275"/>
          <p14:tracePt t="97775" x="214313" y="4232275"/>
          <p14:tracePt t="97802" x="223838" y="4232275"/>
          <p14:tracePt t="97810" x="241300" y="4232275"/>
          <p14:tracePt t="97841" x="250825" y="4232275"/>
          <p14:tracePt t="97845" x="258763" y="4232275"/>
          <p14:tracePt t="97846" x="285750" y="4232275"/>
          <p14:tracePt t="97854" x="295275" y="4232275"/>
          <p14:tracePt t="97871" x="339725" y="4232275"/>
          <p14:tracePt t="97888" x="384175" y="4232275"/>
          <p14:tracePt t="97905" x="401638" y="4232275"/>
          <p14:tracePt t="98075" x="411163" y="4232275"/>
          <p14:tracePt t="98077" x="428625" y="4232275"/>
          <p14:tracePt t="98079" x="446088" y="4232275"/>
          <p14:tracePt t="98088" x="482600" y="4232275"/>
          <p14:tracePt t="98105" x="517525" y="4259263"/>
          <p14:tracePt t="98121" x="554038" y="4259263"/>
          <p14:tracePt t="98139" x="581025" y="4286250"/>
          <p14:tracePt t="98155" x="598488" y="4286250"/>
          <p14:tracePt t="98193" x="608013" y="4286250"/>
          <p14:tracePt t="98215" x="625475" y="4286250"/>
          <p14:tracePt t="98536" x="652463" y="4286250"/>
          <p14:tracePt t="98544" x="687388" y="4286250"/>
          <p14:tracePt t="98547" x="741363" y="4286250"/>
          <p14:tracePt t="98555" x="866775" y="4286250"/>
          <p14:tracePt t="98573" x="955675" y="4286250"/>
          <p14:tracePt t="98589" x="1081088" y="4286250"/>
          <p14:tracePt t="98606" x="1169988" y="4268788"/>
          <p14:tracePt t="98606" x="1179513" y="4268788"/>
          <p14:tracePt t="98625" x="1250950" y="4259263"/>
          <p14:tracePt t="98638" x="1339850" y="4232275"/>
          <p14:tracePt t="98657" x="1393825" y="4232275"/>
          <p14:tracePt t="98672" x="1446213" y="4232275"/>
          <p14:tracePt t="98689" x="1490663" y="4232275"/>
          <p14:tracePt t="98705" x="1500188" y="4232275"/>
          <p14:tracePt t="98740" x="1517650" y="4232275"/>
          <p14:tracePt t="98743" x="1527175" y="4232275"/>
          <p14:tracePt t="98756" x="1544638" y="4232275"/>
          <p14:tracePt t="98773" x="1562100" y="4232275"/>
          <p14:tracePt t="98773" x="1571625" y="4232275"/>
          <p14:tracePt t="98789" x="1589088" y="4232275"/>
          <p14:tracePt t="98805" x="1643063" y="4232275"/>
          <p14:tracePt t="98822" x="1697038" y="4232275"/>
          <p14:tracePt t="98839" x="1741488" y="4232275"/>
          <p14:tracePt t="98855" x="1795463" y="4232275"/>
          <p14:tracePt t="98872" x="1839913" y="4232275"/>
          <p14:tracePt t="98889" x="1866900" y="4232275"/>
          <p14:tracePt t="98906" x="1884363" y="4232275"/>
          <p14:tracePt t="98921" x="1919288" y="4232275"/>
          <p14:tracePt t="98938" x="1938338" y="4232275"/>
          <p14:tracePt t="98974" x="1946275" y="4232275"/>
          <p14:tracePt t="98989" x="1982788" y="4232275"/>
          <p14:tracePt t="99005" x="2000250" y="4232275"/>
          <p14:tracePt t="99021" x="2027238" y="4232275"/>
          <p14:tracePt t="99024" x="2044700" y="4232275"/>
          <p14:tracePt t="99241" x="2054225" y="4232275"/>
          <p14:tracePt t="99245" x="2071688" y="4232275"/>
          <p14:tracePt t="99246" x="2116138" y="4232275"/>
          <p14:tracePt t="99255" x="2205038" y="4232275"/>
          <p14:tracePt t="99272" x="2268538" y="4232275"/>
          <p14:tracePt t="99289" x="2339975" y="4232275"/>
          <p14:tracePt t="99306" x="2366963" y="4232275"/>
          <p14:tracePt t="99322" x="2411413" y="4232275"/>
          <p14:tracePt t="99339" x="2455863" y="4232275"/>
          <p14:tracePt t="99339" x="2473325" y="4232275"/>
          <p14:tracePt t="99358" x="2509838" y="4232275"/>
          <p14:tracePt t="99372" x="2544763" y="4232275"/>
          <p14:tracePt t="99389" x="2616200" y="4232275"/>
          <p14:tracePt t="99406" x="2670175" y="4232275"/>
          <p14:tracePt t="99423" x="2751138" y="4232275"/>
          <p14:tracePt t="99440" x="2830513" y="4232275"/>
          <p14:tracePt t="99456" x="2911475" y="4214813"/>
          <p14:tracePt t="99473" x="2973388" y="4214813"/>
          <p14:tracePt t="99488" x="3017838" y="4214813"/>
          <p14:tracePt t="99505" x="3027363" y="4214813"/>
          <p14:tracePt t="99523" x="3044825" y="4214813"/>
          <p14:tracePt t="101486" x="3044825" y="4224338"/>
          <p14:tracePt t="101494" x="3044825" y="4232275"/>
          <p14:tracePt t="101501" x="3054350" y="4259263"/>
          <p14:tracePt t="101505" x="3071813" y="4286250"/>
          <p14:tracePt t="101523" x="3089275" y="4286250"/>
          <p14:tracePt t="101539" x="3125788" y="4303713"/>
          <p14:tracePt t="101556" x="3125788" y="4313238"/>
          <p14:tracePt t="101573" x="3133725" y="4313238"/>
          <p14:tracePt t="101589" x="3133725" y="4330700"/>
          <p14:tracePt t="101607" x="3133725" y="4340225"/>
          <p14:tracePt t="101623" x="3133725" y="4367213"/>
          <p14:tracePt t="101657" x="3133725" y="4375150"/>
          <p14:tracePt t="101659" x="3133725" y="4384675"/>
          <p14:tracePt t="101705" x="3133725" y="4394200"/>
          <p14:tracePt t="101798" x="3125788" y="4411663"/>
          <p14:tracePt t="101801" x="3098800" y="4429125"/>
          <p14:tracePt t="101812" x="3071813" y="4446588"/>
          <p14:tracePt t="101814" x="3027363" y="4465638"/>
          <p14:tracePt t="101814" x="3000375" y="4465638"/>
          <p14:tracePt t="101824" x="2884488" y="4510088"/>
          <p14:tracePt t="101840" x="2776538" y="4537075"/>
          <p14:tracePt t="101856" x="2670175" y="4554538"/>
          <p14:tracePt t="101873" x="2527300" y="4598988"/>
          <p14:tracePt t="101890" x="2446338" y="4625975"/>
          <p14:tracePt t="101906" x="2347913" y="4633913"/>
          <p14:tracePt t="101925" x="2276475" y="4652963"/>
          <p14:tracePt t="101940" x="2205038" y="4652963"/>
          <p14:tracePt t="101957" x="2116138" y="4660900"/>
          <p14:tracePt t="101974" x="2054225" y="4679950"/>
          <p14:tracePt t="101990" x="2000250" y="4679950"/>
          <p14:tracePt t="102008" x="1965325" y="4679950"/>
          <p14:tracePt t="102023" x="1919288" y="4679950"/>
          <p14:tracePt t="102040" x="1866900" y="4670425"/>
          <p14:tracePt t="102056" x="1839913" y="4652963"/>
          <p14:tracePt t="102073" x="1812925" y="4643438"/>
          <p14:tracePt t="102091" x="1803400" y="4643438"/>
          <p14:tracePt t="102107" x="1758950" y="4537075"/>
          <p14:tracePt t="102127" x="1731963" y="4483100"/>
          <p14:tracePt t="102140" x="1679575" y="4402138"/>
          <p14:tracePt t="102157" x="1643063" y="4340225"/>
          <p14:tracePt t="102174" x="1608138" y="4286250"/>
          <p14:tracePt t="102190" x="1589088" y="4251325"/>
          <p14:tracePt t="102207" x="1571625" y="4214813"/>
          <p14:tracePt t="102224" x="1536700" y="4170363"/>
          <p14:tracePt t="102241" x="1490663" y="4133850"/>
          <p14:tracePt t="102257" x="1428750" y="4108450"/>
          <p14:tracePt t="102274" x="1347788" y="4071938"/>
          <p14:tracePt t="102291" x="1276350" y="4062413"/>
          <p14:tracePt t="102307" x="1187450" y="4044950"/>
          <p14:tracePt t="102324" x="1062038" y="4037013"/>
          <p14:tracePt t="102340" x="901700" y="4037013"/>
          <p14:tracePt t="102357" x="750888" y="4044950"/>
          <p14:tracePt t="102374" x="608013" y="4044950"/>
          <p14:tracePt t="102390" x="384175" y="4071938"/>
          <p14:tracePt t="102408" x="357188" y="4089400"/>
          <p14:tracePt t="102473" x="347663" y="4089400"/>
          <p14:tracePt t="102475" x="322263" y="4089400"/>
          <p14:tracePt t="102484" x="295275" y="4089400"/>
          <p14:tracePt t="102490" x="250825" y="4098925"/>
          <p14:tracePt t="102490" x="241300" y="4098925"/>
          <p14:tracePt t="102507" x="214313" y="4133850"/>
          <p14:tracePt t="102524" x="142875" y="4179888"/>
          <p14:tracePt t="102541" x="107950" y="4197350"/>
          <p14:tracePt t="102557" x="0" y="4251325"/>
          <p14:tracePt t="102557" x="0" y="4259263"/>
          <p14:tracePt t="102574" x="0" y="4313238"/>
          <p14:tracePt t="102592" x="0" y="4357688"/>
          <p14:tracePt t="102607" x="0" y="4411663"/>
          <p14:tracePt t="102624" x="0" y="4446588"/>
          <p14:tracePt t="102640" x="0" y="4473575"/>
          <p14:tracePt t="102658" x="0" y="4510088"/>
          <p14:tracePt t="102696" x="0" y="4527550"/>
          <p14:tracePt t="102724" x="0" y="4537075"/>
          <p14:tracePt t="102753" x="0" y="4554538"/>
          <p14:tracePt t="102765" x="0" y="4562475"/>
          <p14:tracePt t="102767" x="0" y="4598988"/>
          <p14:tracePt t="102774" x="36513" y="4652963"/>
          <p14:tracePt t="102790" x="88900" y="4714875"/>
          <p14:tracePt t="102807" x="133350" y="4768850"/>
          <p14:tracePt t="102823" x="187325" y="4813300"/>
          <p14:tracePt t="102840" x="258763" y="4875213"/>
          <p14:tracePt t="102857" x="339725" y="4902200"/>
          <p14:tracePt t="102873" x="411163" y="4946650"/>
          <p14:tracePt t="102889" x="500063" y="4983163"/>
          <p14:tracePt t="102906" x="581025" y="5018088"/>
          <p14:tracePt t="102923" x="652463" y="5037138"/>
          <p14:tracePt t="102923" x="669925" y="5045075"/>
          <p14:tracePt t="102940" x="741363" y="5045075"/>
          <p14:tracePt t="102956" x="822325" y="5089525"/>
          <p14:tracePt t="102973" x="893763" y="5108575"/>
          <p14:tracePt t="102990" x="965200" y="5133975"/>
          <p14:tracePt t="103006" x="1027113" y="5180013"/>
          <p14:tracePt t="103023" x="1108075" y="5197475"/>
          <p14:tracePt t="103041" x="1196975" y="5205413"/>
          <p14:tracePt t="103058" x="1285875" y="5205413"/>
          <p14:tracePt t="103074" x="1401763" y="5205413"/>
          <p14:tracePt t="103091" x="1500188" y="5205413"/>
          <p14:tracePt t="103109" x="1562100" y="5205413"/>
          <p14:tracePt t="103123" x="1652588" y="5180013"/>
          <p14:tracePt t="103141" x="1704975" y="5160963"/>
          <p14:tracePt t="103158" x="1751013" y="5160963"/>
          <p14:tracePt t="103174" x="1768475" y="5143500"/>
          <p14:tracePt t="103190" x="1795463" y="5133975"/>
          <p14:tracePt t="103209" x="1839913" y="5099050"/>
          <p14:tracePt t="103225" x="1874838" y="5062538"/>
          <p14:tracePt t="103241" x="1911350" y="5045075"/>
          <p14:tracePt t="103258" x="1928813" y="5027613"/>
          <p14:tracePt t="103275" x="1946275" y="5010150"/>
          <p14:tracePt t="103312" x="1946275" y="4991100"/>
          <p14:tracePt t="103544" x="1928813" y="5000625"/>
          <p14:tracePt t="103546" x="1911350" y="5018088"/>
          <p14:tracePt t="103548" x="1874838" y="5018088"/>
          <p14:tracePt t="103557" x="1812925" y="5018088"/>
          <p14:tracePt t="103574" x="1768475" y="5010150"/>
          <p14:tracePt t="103591" x="1741488" y="4991100"/>
          <p14:tracePt t="103607" x="1704975" y="4991100"/>
          <p14:tracePt t="103624" x="1670050" y="4991100"/>
          <p14:tracePt t="103640" x="1633538" y="4983163"/>
          <p14:tracePt t="103658" x="1625600" y="4965700"/>
          <p14:tracePt t="103675" x="1608138" y="4965700"/>
          <p14:tracePt t="103690" x="1571625" y="4965700"/>
          <p14:tracePt t="103708" x="1544638" y="4965700"/>
          <p14:tracePt t="103725" x="1527175" y="4965700"/>
          <p14:tracePt t="103740" x="1490663" y="4965700"/>
          <p14:tracePt t="103758" x="1446213" y="4965700"/>
          <p14:tracePt t="103774" x="1428750" y="4965700"/>
          <p14:tracePt t="103791" x="1401763" y="4965700"/>
          <p14:tracePt t="103807" x="1366838" y="4946650"/>
          <p14:tracePt t="103824" x="1322388" y="4929188"/>
          <p14:tracePt t="103841" x="1285875" y="4911725"/>
          <p14:tracePt t="103857" x="1214438" y="4911725"/>
          <p14:tracePt t="103875" x="1160463" y="4894263"/>
          <p14:tracePt t="103890" x="1116013" y="4894263"/>
          <p14:tracePt t="103908" x="1071563" y="4884738"/>
          <p14:tracePt t="103926" x="1017588" y="4884738"/>
          <p14:tracePt t="103941" x="955675" y="4884738"/>
          <p14:tracePt t="103941" x="946150" y="4884738"/>
          <p14:tracePt t="103959" x="874713" y="4884738"/>
          <p14:tracePt t="103975" x="812800" y="4875213"/>
          <p14:tracePt t="103992" x="768350" y="4867275"/>
          <p14:tracePt t="103992" x="758825" y="4867275"/>
          <p14:tracePt t="104008" x="714375" y="4848225"/>
          <p14:tracePt t="104024" x="669925" y="4830763"/>
          <p14:tracePt t="104041" x="633413" y="4830763"/>
          <p14:tracePt t="104058" x="588963" y="4830763"/>
          <p14:tracePt t="104075" x="544513" y="4822825"/>
          <p14:tracePt t="104075" x="536575" y="4822825"/>
          <p14:tracePt t="104093" x="509588" y="4822825"/>
          <p14:tracePt t="104386" x="490538" y="4822825"/>
          <p14:tracePt t="104550" x="455613" y="4803775"/>
          <p14:tracePt t="104552" x="438150" y="4803775"/>
          <p14:tracePt t="104561" x="419100" y="4803775"/>
          <p14:tracePt t="104563" x="393700" y="4803775"/>
          <p14:tracePt t="104574" x="374650" y="4803775"/>
          <p14:tracePt t="106240" x="384175" y="4803775"/>
          <p14:tracePt t="106248" x="428625" y="4803775"/>
          <p14:tracePt t="106250" x="482600" y="4803775"/>
          <p14:tracePt t="106258" x="608013" y="4803775"/>
          <p14:tracePt t="106275" x="723900" y="4803775"/>
          <p14:tracePt t="106292" x="795338" y="4803775"/>
          <p14:tracePt t="106308" x="839788" y="4803775"/>
          <p14:tracePt t="106325" x="857250" y="4803775"/>
          <p14:tracePt t="106342" x="874713" y="4803775"/>
          <p14:tracePt t="106490" x="884238" y="4803775"/>
          <p14:tracePt t="106499" x="901700" y="4803775"/>
          <p14:tracePt t="106501" x="928688" y="4795838"/>
          <p14:tracePt t="106508" x="965200" y="4768850"/>
          <p14:tracePt t="106508" x="982663" y="4768850"/>
          <p14:tracePt t="106525" x="1009650" y="4751388"/>
          <p14:tracePt t="106542" x="1044575" y="4732338"/>
          <p14:tracePt t="106558" x="1089025" y="4724400"/>
          <p14:tracePt t="106575" x="1133475" y="4705350"/>
          <p14:tracePt t="106592" x="1179513" y="4687888"/>
          <p14:tracePt t="106609" x="1268413" y="4652963"/>
          <p14:tracePt t="106625" x="1366838" y="4633913"/>
          <p14:tracePt t="106642" x="1455738" y="4608513"/>
          <p14:tracePt t="106658" x="1536700" y="4581525"/>
          <p14:tracePt t="106675" x="1625600" y="4554538"/>
          <p14:tracePt t="106692" x="1704975" y="4545013"/>
          <p14:tracePt t="106708" x="1785938" y="4527550"/>
          <p14:tracePt t="106726" x="1857375" y="4500563"/>
          <p14:tracePt t="106744" x="1911350" y="4483100"/>
          <p14:tracePt t="106759" x="1928813" y="4483100"/>
          <p14:tracePt t="106776" x="1982788" y="4465638"/>
          <p14:tracePt t="106792" x="1990725" y="4465638"/>
          <p14:tracePt t="106809" x="2044700" y="4465638"/>
          <p14:tracePt t="106825" x="2071688" y="4465638"/>
          <p14:tracePt t="106842" x="2152650" y="4465638"/>
          <p14:tracePt t="106858" x="2214563" y="4465638"/>
          <p14:tracePt t="106875" x="2286000" y="4465638"/>
          <p14:tracePt t="106875" x="2295525" y="4465638"/>
          <p14:tracePt t="106893" x="2357438" y="4465638"/>
          <p14:tracePt t="106909" x="2401888" y="4465638"/>
          <p14:tracePt t="106925" x="2455863" y="4446588"/>
          <p14:tracePt t="106942" x="2490788" y="4446588"/>
          <p14:tracePt t="106959" x="2527300" y="4446588"/>
          <p14:tracePt t="106998" x="2544763" y="4446588"/>
          <p14:tracePt t="107012" x="2562225" y="4446588"/>
          <p14:tracePt t="107013" x="2581275" y="4446588"/>
          <p14:tracePt t="107025" x="2608263" y="4446588"/>
          <p14:tracePt t="107041" x="2741613" y="4456113"/>
          <p14:tracePt t="107059" x="2786063" y="4465638"/>
          <p14:tracePt t="107075" x="2822575" y="4473575"/>
          <p14:tracePt t="107091" x="2867025" y="4473575"/>
          <p14:tracePt t="107109" x="2894013" y="4491038"/>
          <p14:tracePt t="107125" x="2911475" y="4491038"/>
          <p14:tracePt t="107143" x="2928938" y="4491038"/>
          <p14:tracePt t="107818" x="2928938" y="4518025"/>
          <p14:tracePt t="107822" x="2928938" y="4527550"/>
          <p14:tracePt t="107825" x="2928938" y="4598988"/>
          <p14:tracePt t="107842" x="2928938" y="4652963"/>
          <p14:tracePt t="107859" x="2928938" y="4679950"/>
          <p14:tracePt t="107906" x="2928938" y="4697413"/>
          <p14:tracePt t="108007" x="2928938" y="4714875"/>
          <p14:tracePt t="108017" x="2928938" y="4732338"/>
          <p14:tracePt t="108020" x="2928938" y="4741863"/>
          <p14:tracePt t="108098" x="2919413" y="4759325"/>
          <p14:tracePt t="108121" x="2911475" y="4776788"/>
          <p14:tracePt t="108126" x="2901950" y="4795838"/>
          <p14:tracePt t="108129" x="2894013" y="4803775"/>
          <p14:tracePt t="108146" x="2840038" y="4840288"/>
          <p14:tracePt t="108160" x="2795588" y="4875213"/>
          <p14:tracePt t="108176" x="2732088" y="4902200"/>
          <p14:tracePt t="108193" x="2670175" y="4938713"/>
          <p14:tracePt t="108209" x="2598738" y="4965700"/>
          <p14:tracePt t="108227" x="2517775" y="4991100"/>
          <p14:tracePt t="108244" x="2446338" y="4991100"/>
          <p14:tracePt t="108260" x="2366963" y="5000625"/>
          <p14:tracePt t="108276" x="2295525" y="5000625"/>
          <p14:tracePt t="108293" x="2197100" y="5018088"/>
          <p14:tracePt t="108310" x="2125663" y="5018088"/>
          <p14:tracePt t="108327" x="2054225" y="5018088"/>
          <p14:tracePt t="108342" x="1982788" y="5018088"/>
          <p14:tracePt t="108360" x="1919288" y="5018088"/>
          <p14:tracePt t="108377" x="1857375" y="5018088"/>
          <p14:tracePt t="108393" x="1812925" y="5018088"/>
          <p14:tracePt t="108393" x="1803400" y="5018088"/>
          <p14:tracePt t="108411" x="1758950" y="5010150"/>
          <p14:tracePt t="108427" x="1704975" y="5010150"/>
          <p14:tracePt t="108443" x="1679575" y="5010150"/>
          <p14:tracePt t="108459" x="1643063" y="4991100"/>
          <p14:tracePt t="108477" x="1616075" y="4991100"/>
          <p14:tracePt t="108613" x="1643063" y="4991100"/>
          <p14:tracePt t="108621" x="1660525" y="4991100"/>
          <p14:tracePt t="108624" x="1687513" y="4983163"/>
          <p14:tracePt t="108633" x="1714500" y="4973638"/>
          <p14:tracePt t="108643" x="1758950" y="4965700"/>
          <p14:tracePt t="108659" x="1803400" y="4965700"/>
          <p14:tracePt t="108676" x="1847850" y="4946650"/>
          <p14:tracePt t="108693" x="1874838" y="4946650"/>
          <p14:tracePt t="108709" x="1928813" y="4946650"/>
          <p14:tracePt t="108709" x="1938338" y="4946650"/>
          <p14:tracePt t="108726" x="1965325" y="4919663"/>
          <p14:tracePt t="108743" x="2009775" y="4911725"/>
          <p14:tracePt t="108759" x="2089150" y="4875213"/>
          <p14:tracePt t="108759" x="2108200" y="4867275"/>
          <p14:tracePt t="108776" x="2160588" y="4830763"/>
          <p14:tracePt t="108792" x="2241550" y="4786313"/>
          <p14:tracePt t="108809" x="2312988" y="4741863"/>
          <p14:tracePt t="108826" x="2401888" y="4697413"/>
          <p14:tracePt t="108843" x="2446338" y="4679950"/>
          <p14:tracePt t="108881" x="2465388" y="4679950"/>
          <p14:tracePt t="108918" x="2482850" y="4679950"/>
          <p14:tracePt t="108952" x="2500313" y="4679950"/>
          <p14:tracePt t="109335" x="2509838" y="4660900"/>
          <p14:tracePt t="109340" x="2527300" y="4652963"/>
          <p14:tracePt t="109343" x="2527300" y="4643438"/>
          <p14:tracePt t="109344" x="2571750" y="4616450"/>
          <p14:tracePt t="109360" x="2625725" y="4581525"/>
          <p14:tracePt t="109376" x="2660650" y="4554538"/>
          <p14:tracePt t="109392" x="2687638" y="4510088"/>
          <p14:tracePt t="109409" x="2697163" y="4500563"/>
          <p14:tracePt t="109426" x="2714625" y="4500563"/>
          <p14:tracePt t="109442" x="2714625" y="4483100"/>
          <p14:tracePt t="109734" x="2714625" y="4491038"/>
          <p14:tracePt t="109755" x="2714625" y="4500563"/>
          <p14:tracePt t="109767" x="2714625" y="4537075"/>
          <p14:tracePt t="109769" x="2714625" y="4572000"/>
          <p14:tracePt t="109777" x="2714625" y="4598988"/>
          <p14:tracePt t="109793" x="2714625" y="4643438"/>
          <p14:tracePt t="109811" x="2732088" y="4679950"/>
          <p14:tracePt t="109827" x="2732088" y="4714875"/>
          <p14:tracePt t="109844" x="2751138" y="4741863"/>
          <p14:tracePt t="109861" x="2751138" y="4759325"/>
          <p14:tracePt t="111244" x="0" y="0"/>
        </p14:tracePtLst>
        <p14:tracePtLst>
          <p14:tracePt t="112925" x="2795588" y="5803900"/>
          <p14:tracePt t="112931" x="2803525" y="5803900"/>
          <p14:tracePt t="112944" x="2813050" y="5803900"/>
          <p14:tracePt t="112944" x="2840038" y="5786438"/>
          <p14:tracePt t="112961" x="2874963" y="5768975"/>
          <p14:tracePt t="112978" x="2894013" y="5759450"/>
          <p14:tracePt t="112994" x="2901950" y="5759450"/>
          <p14:tracePt t="113199" x="2884488" y="5759450"/>
          <p14:tracePt t="113202" x="2840038" y="5759450"/>
          <p14:tracePt t="113207" x="2813050" y="5759450"/>
          <p14:tracePt t="113212" x="2697163" y="5759450"/>
          <p14:tracePt t="113212" x="2687638" y="5759450"/>
          <p14:tracePt t="113229" x="2544763" y="5715000"/>
          <p14:tracePt t="113245" x="2357438" y="5653088"/>
          <p14:tracePt t="113261" x="2197100" y="5599113"/>
          <p14:tracePt t="113278" x="1938338" y="5527675"/>
          <p14:tracePt t="113295" x="1751013" y="5438775"/>
          <p14:tracePt t="113312" x="1633538" y="5402263"/>
          <p14:tracePt t="113328" x="1544638" y="5340350"/>
          <p14:tracePt t="113345" x="1482725" y="5313363"/>
          <p14:tracePt t="113361" x="1446213" y="5276850"/>
          <p14:tracePt t="113377" x="1419225" y="5241925"/>
          <p14:tracePt t="113395" x="1393825" y="5232400"/>
          <p14:tracePt t="113411" x="1339850" y="5197475"/>
          <p14:tracePt t="113428" x="1276350" y="5187950"/>
          <p14:tracePt t="113445" x="1223963" y="5153025"/>
          <p14:tracePt t="113461" x="1214438" y="5153025"/>
          <p14:tracePt t="113478" x="1196975" y="5133975"/>
          <p14:tracePt t="113518" x="1179513" y="5133975"/>
          <p14:tracePt t="113521" x="1160463" y="5116513"/>
          <p14:tracePt t="113528" x="1143000" y="5099050"/>
          <p14:tracePt t="113544" x="1143000" y="5089525"/>
          <p14:tracePt t="114444" x="1152525" y="5089525"/>
          <p14:tracePt t="114451" x="1187450" y="5089525"/>
          <p14:tracePt t="114453" x="1214438" y="5089525"/>
          <p14:tracePt t="114453" x="1223963" y="5089525"/>
          <p14:tracePt t="114462" x="1312863" y="5072063"/>
          <p14:tracePt t="114479" x="1419225" y="5045075"/>
          <p14:tracePt t="114496" x="1554163" y="5045075"/>
          <p14:tracePt t="114513" x="1660525" y="5045075"/>
          <p14:tracePt t="114530" x="1768475" y="5045075"/>
          <p14:tracePt t="114545" x="1884363" y="5045075"/>
          <p14:tracePt t="114563" x="2009775" y="5045075"/>
          <p14:tracePt t="114579" x="2179638" y="5045075"/>
          <p14:tracePt t="114595" x="2214563" y="5045075"/>
          <p14:tracePt t="114613" x="2241550" y="5045075"/>
          <p14:tracePt t="114629" x="2259013" y="5045075"/>
          <p14:tracePt t="114646" x="2276475" y="5045075"/>
          <p14:tracePt t="114662" x="2303463" y="5045075"/>
          <p14:tracePt t="114679" x="2357438" y="5045075"/>
          <p14:tracePt t="114679" x="2374900" y="5045075"/>
          <p14:tracePt t="114697" x="2446338" y="5072063"/>
          <p14:tracePt t="114713" x="2500313" y="5081588"/>
          <p14:tracePt t="114729" x="2536825" y="5099050"/>
          <p14:tracePt t="114746" x="2616200" y="5099050"/>
          <p14:tracePt t="114762" x="2679700" y="5116513"/>
          <p14:tracePt t="114780" x="2714625" y="5116513"/>
          <p14:tracePt t="114796" x="2786063" y="5126038"/>
          <p14:tracePt t="114813" x="2813050" y="5126038"/>
          <p14:tracePt t="114829" x="2867025" y="5126038"/>
          <p14:tracePt t="114846" x="2884488" y="5126038"/>
          <p14:tracePt t="114862" x="2901950" y="5126038"/>
          <p14:tracePt t="114981" x="2919413" y="5126038"/>
          <p14:tracePt t="114982" x="2955925" y="5126038"/>
          <p14:tracePt t="114986" x="2965450" y="5126038"/>
          <p14:tracePt t="114996" x="3009900" y="5143500"/>
          <p14:tracePt t="115012" x="3036888" y="5143500"/>
          <p14:tracePt t="115477" x="3044825" y="5143500"/>
          <p14:tracePt t="116232" x="3036888" y="5143500"/>
          <p14:tracePt t="116235" x="3000375" y="5143500"/>
          <p14:tracePt t="116237" x="2919413" y="5143500"/>
          <p14:tracePt t="116246" x="2759075" y="5170488"/>
          <p14:tracePt t="116264" x="2633663" y="5180013"/>
          <p14:tracePt t="116281" x="2544763" y="5197475"/>
          <p14:tracePt t="116297" x="2465388" y="5205413"/>
          <p14:tracePt t="116314" x="2393950" y="5205413"/>
          <p14:tracePt t="116331" x="2339975" y="5205413"/>
          <p14:tracePt t="116371" x="2322513" y="5205413"/>
          <p14:tracePt t="116383" x="2312988" y="5205413"/>
          <p14:tracePt t="116396" x="2259013" y="5205413"/>
          <p14:tracePt t="116396" x="2251075" y="5205413"/>
          <p14:tracePt t="116413" x="2187575" y="5205413"/>
          <p14:tracePt t="116414" x="2098675" y="5205413"/>
          <p14:tracePt t="116429" x="1973263" y="5205413"/>
          <p14:tracePt t="116446" x="1857375" y="5205413"/>
          <p14:tracePt t="116463" x="1768475" y="5205413"/>
          <p14:tracePt t="116463" x="1751013" y="5205413"/>
          <p14:tracePt t="116480" x="1660525" y="5205413"/>
          <p14:tracePt t="116497" x="1598613" y="5205413"/>
          <p14:tracePt t="116514" x="1536700" y="5205413"/>
          <p14:tracePt t="116530" x="1490663" y="5205413"/>
          <p14:tracePt t="116546" x="1473200" y="5205413"/>
          <p14:tracePt t="116564" x="1419225" y="5205413"/>
          <p14:tracePt t="116580" x="1374775" y="5205413"/>
          <p14:tracePt t="116596" x="1312863" y="5205413"/>
          <p14:tracePt t="116614" x="1276350" y="5205413"/>
          <p14:tracePt t="116630" x="1241425" y="5205413"/>
          <p14:tracePt t="116630" x="1231900" y="5205413"/>
          <p14:tracePt t="116648" x="1196975" y="5224463"/>
          <p14:tracePt t="116664" x="1187450" y="5224463"/>
          <p14:tracePt t="116705" x="1179513" y="5224463"/>
          <p14:tracePt t="116706" x="1152525" y="5224463"/>
          <p14:tracePt t="116713" x="1108075" y="5259388"/>
          <p14:tracePt t="116730" x="1071563" y="5286375"/>
          <p14:tracePt t="116746" x="1027113" y="5330825"/>
          <p14:tracePt t="116763" x="1009650" y="5375275"/>
          <p14:tracePt t="116780" x="990600" y="5402263"/>
          <p14:tracePt t="116796" x="990600" y="5438775"/>
          <p14:tracePt t="116834" x="990600" y="5446713"/>
          <p14:tracePt t="116835" x="990600" y="5456238"/>
          <p14:tracePt t="116846" x="990600" y="5465763"/>
          <p14:tracePt t="116863" x="990600" y="5483225"/>
          <p14:tracePt t="116880" x="990600" y="5500688"/>
          <p14:tracePt t="116896" x="990600" y="5527675"/>
          <p14:tracePt t="116914" x="973138" y="5545138"/>
          <p14:tracePt t="116950" x="955675" y="5562600"/>
          <p14:tracePt t="116973" x="955675" y="5572125"/>
          <p14:tracePt t="116974" x="955675" y="5581650"/>
          <p14:tracePt t="116980" x="938213" y="5616575"/>
          <p14:tracePt t="116996" x="919163" y="5626100"/>
          <p14:tracePt t="117013" x="901700" y="5653088"/>
          <p14:tracePt t="117030" x="901700" y="5680075"/>
          <p14:tracePt t="117506" x="901700" y="5670550"/>
          <p14:tracePt t="117528" x="911225" y="5661025"/>
          <p14:tracePt t="117530" x="911225" y="5653088"/>
          <p14:tracePt t="117535" x="946150" y="5653088"/>
          <p14:tracePt t="117546" x="965200" y="5634038"/>
          <p14:tracePt t="117563" x="990600" y="5608638"/>
          <p14:tracePt t="117579" x="1009650" y="5589588"/>
          <p14:tracePt t="117596" x="1036638" y="5562600"/>
          <p14:tracePt t="117613" x="1062038" y="5554663"/>
          <p14:tracePt t="117630" x="1081088" y="5554663"/>
          <p14:tracePt t="117947" x="1098550" y="5554663"/>
          <p14:tracePt t="117953" x="1125538" y="5562600"/>
          <p14:tracePt t="117953" x="1160463" y="5581650"/>
          <p14:tracePt t="117953" x="1169988" y="5581650"/>
          <p14:tracePt t="117964" x="1223963" y="5599113"/>
          <p14:tracePt t="117979" x="1322388" y="5616575"/>
          <p14:tracePt t="117999" x="1393825" y="5634038"/>
          <p14:tracePt t="118014" x="1500188" y="5661025"/>
          <p14:tracePt t="118014" x="1509713" y="5661025"/>
          <p14:tracePt t="118032" x="1633538" y="5688013"/>
          <p14:tracePt t="118048" x="1731963" y="5697538"/>
          <p14:tracePt t="118064" x="1785938" y="5697538"/>
          <p14:tracePt t="118081" x="1830388" y="5715000"/>
          <p14:tracePt t="118099" x="1857375" y="5715000"/>
          <p14:tracePt t="118114" x="1911350" y="5732463"/>
          <p14:tracePt t="118131" x="1919288" y="5732463"/>
          <p14:tracePt t="118317" x="1938338" y="5732463"/>
          <p14:tracePt t="118328" x="1955800" y="5732463"/>
          <p14:tracePt t="118340" x="1973263" y="5732463"/>
          <p14:tracePt t="118342" x="1982788" y="5732463"/>
          <p14:tracePt t="118347" x="2000250" y="5732463"/>
          <p14:tracePt t="118365" x="2036763" y="5732463"/>
          <p14:tracePt t="118380" x="2081213" y="5732463"/>
          <p14:tracePt t="118398" x="2133600" y="5732463"/>
          <p14:tracePt t="118414" x="2160588" y="5732463"/>
          <p14:tracePt t="118430" x="2232025" y="5732463"/>
          <p14:tracePt t="118448" x="2393950" y="5724525"/>
          <p14:tracePt t="118464" x="2490788" y="5715000"/>
          <p14:tracePt t="118481" x="2562225" y="5688013"/>
          <p14:tracePt t="118497" x="2608263" y="5670550"/>
          <p14:tracePt t="118514" x="2616200" y="5670550"/>
          <p14:tracePt t="118530" x="2652713" y="5670550"/>
          <p14:tracePt t="119948" x="2625725" y="5670550"/>
          <p14:tracePt t="119951" x="2581275" y="5670550"/>
          <p14:tracePt t="119954" x="2500313" y="5670550"/>
          <p14:tracePt t="119964" x="2393950" y="5680075"/>
          <p14:tracePt t="119981" x="2330450" y="5697538"/>
          <p14:tracePt t="119998" x="2268538" y="5715000"/>
          <p14:tracePt t="120014" x="2232025" y="5732463"/>
          <p14:tracePt t="120032" x="2170113" y="5741988"/>
          <p14:tracePt t="120048" x="2108200" y="5741988"/>
          <p14:tracePt t="120048" x="2098675" y="5741988"/>
          <p14:tracePt t="120066" x="2017713" y="5741988"/>
          <p14:tracePt t="120082" x="1955800" y="5759450"/>
          <p14:tracePt t="120098" x="1884363" y="5768975"/>
          <p14:tracePt t="120131" x="1812925" y="5795963"/>
          <p14:tracePt t="120134" x="1795463" y="5795963"/>
          <p14:tracePt t="120149" x="1758950" y="5813425"/>
          <p14:tracePt t="120277" x="1751013" y="5813425"/>
          <p14:tracePt t="120279" x="1731963" y="5813425"/>
          <p14:tracePt t="120280" x="1687513" y="5813425"/>
          <p14:tracePt t="120298" x="1571625" y="5813425"/>
          <p14:tracePt t="120316" x="1465263" y="5813425"/>
          <p14:tracePt t="120332" x="1347788" y="5813425"/>
          <p14:tracePt t="120349" x="1250950" y="5813425"/>
          <p14:tracePt t="120365" x="1179513" y="5813425"/>
          <p14:tracePt t="120381" x="1143000" y="5813425"/>
          <p14:tracePt t="120597" x="1133475" y="5813425"/>
          <p14:tracePt t="120598" x="1125538" y="5813425"/>
          <p14:tracePt t="123096" x="1143000" y="5813425"/>
          <p14:tracePt t="123099" x="1187450" y="5813425"/>
          <p14:tracePt t="123111" x="1223963" y="5813425"/>
          <p14:tracePt t="123116" x="1303338" y="5813425"/>
          <p14:tracePt t="123116" x="1312863" y="5813425"/>
          <p14:tracePt t="123134" x="1366838" y="5795963"/>
          <p14:tracePt t="123150" x="1384300" y="5795963"/>
          <p14:tracePt t="123229" x="1401763" y="5795963"/>
          <p14:tracePt t="123246" x="1428750" y="5795963"/>
          <p14:tracePt t="123249" x="1446213" y="5795963"/>
          <p14:tracePt t="123266" x="1490663" y="5795963"/>
          <p14:tracePt t="123269" x="1554163" y="5795963"/>
          <p14:tracePt t="123284" x="1616075" y="5795963"/>
          <p14:tracePt t="123300" x="1670050" y="5795963"/>
          <p14:tracePt t="123317" x="1714500" y="5795963"/>
          <p14:tracePt t="123333" x="1776413" y="5795963"/>
          <p14:tracePt t="123350" x="1822450" y="5795963"/>
          <p14:tracePt t="123367" x="1866900" y="5795963"/>
          <p14:tracePt t="123383" x="1893888" y="5795963"/>
          <p14:tracePt t="123400" x="1965325" y="5795963"/>
          <p14:tracePt t="123417" x="2036763" y="5795963"/>
          <p14:tracePt t="123432" x="2089150" y="5795963"/>
          <p14:tracePt t="123451" x="2170113" y="5813425"/>
          <p14:tracePt t="123466" x="2232025" y="5813425"/>
          <p14:tracePt t="123483" x="2295525" y="5830888"/>
          <p14:tracePt t="123500" x="2366963" y="5830888"/>
          <p14:tracePt t="123517" x="2446338" y="5830888"/>
          <p14:tracePt t="123533" x="2527300" y="5830888"/>
          <p14:tracePt t="123549" x="2608263" y="5803900"/>
          <p14:tracePt t="123567" x="2625725" y="5803900"/>
          <p14:tracePt t="123583" x="2660650" y="5803900"/>
          <p14:tracePt t="123600" x="2687638" y="5776913"/>
          <p14:tracePt t="123638" x="2705100" y="5776913"/>
          <p14:tracePt t="123640" x="2705100" y="5759450"/>
          <p14:tracePt t="124296" x="2724150" y="5759450"/>
          <p14:tracePt t="124299" x="2751138" y="5759450"/>
          <p14:tracePt t="124316" x="2786063" y="5759450"/>
          <p14:tracePt t="124318" x="2830513" y="5759450"/>
          <p14:tracePt t="125960" x="0" y="0"/>
        </p14:tracePtLst>
        <p14:tracePtLst>
          <p14:tracePt t="128483" x="839788" y="3956050"/>
          <p14:tracePt t="128705" x="847725" y="3983038"/>
          <p14:tracePt t="128708" x="884238" y="4044950"/>
          <p14:tracePt t="128713" x="893763" y="4089400"/>
          <p14:tracePt t="128719" x="973138" y="4224338"/>
          <p14:tracePt t="128738" x="1036638" y="4322763"/>
          <p14:tracePt t="128752" x="1108075" y="4429125"/>
          <p14:tracePt t="128770" x="1133475" y="4473575"/>
          <p14:tracePt t="128770" x="1143000" y="4483100"/>
          <p14:tracePt t="128802" x="1204913" y="4545013"/>
          <p14:tracePt t="128819" x="1268413" y="4589463"/>
          <p14:tracePt t="128821" x="1285875" y="4633913"/>
          <p14:tracePt t="128836" x="1322388" y="4643438"/>
          <p14:tracePt t="128852" x="1374775" y="4705350"/>
          <p14:tracePt t="128870" x="1465263" y="4776788"/>
          <p14:tracePt t="128886" x="1554163" y="4911725"/>
          <p14:tracePt t="128902" x="1704975" y="5054600"/>
          <p14:tracePt t="128920" x="1768475" y="5153025"/>
          <p14:tracePt t="128935" x="1839913" y="5197475"/>
          <p14:tracePt t="128953" x="1901825" y="5295900"/>
          <p14:tracePt t="128969" x="1982788" y="5384800"/>
          <p14:tracePt t="128986" x="2044700" y="5438775"/>
          <p14:tracePt t="129003" x="2152650" y="5491163"/>
          <p14:tracePt t="129019" x="2224088" y="5537200"/>
          <p14:tracePt t="129036" x="2322513" y="5562600"/>
          <p14:tracePt t="129052" x="2411413" y="5589588"/>
          <p14:tracePt t="129070" x="2455863" y="5589588"/>
          <p14:tracePt t="129086" x="2509838" y="5608638"/>
          <p14:tracePt t="129103" x="2571750" y="5608638"/>
          <p14:tracePt t="129120" x="2643188" y="5608638"/>
          <p14:tracePt t="129136" x="2714625" y="5608638"/>
          <p14:tracePt t="129136" x="2732088" y="5608638"/>
          <p14:tracePt t="129155" x="2830513" y="5608638"/>
          <p14:tracePt t="129170" x="2955925" y="5562600"/>
          <p14:tracePt t="129186" x="3081338" y="5510213"/>
          <p14:tracePt t="129203" x="3205163" y="5429250"/>
          <p14:tracePt t="129219" x="3303588" y="5357813"/>
          <p14:tracePt t="129219" x="3313113" y="5348288"/>
          <p14:tracePt t="129237" x="3384550" y="5276850"/>
          <p14:tracePt t="129253" x="3465513" y="5205413"/>
          <p14:tracePt t="129269" x="3509963" y="5133975"/>
          <p14:tracePt t="129286" x="3544888" y="5081588"/>
          <p14:tracePt t="129303" x="3581400" y="5027613"/>
          <p14:tracePt t="129303" x="3581400" y="5018088"/>
          <p14:tracePt t="129320" x="3589338" y="4973638"/>
          <p14:tracePt t="129335" x="3589338" y="4919663"/>
          <p14:tracePt t="129352" x="3633788" y="4822825"/>
          <p14:tracePt t="129368" x="3643313" y="4714875"/>
          <p14:tracePt t="129385" x="3660775" y="4483100"/>
          <p14:tracePt t="129402" x="3660775" y="4357688"/>
          <p14:tracePt t="129419" x="3660775" y="4241800"/>
          <p14:tracePt t="129435" x="3625850" y="4187825"/>
          <p14:tracePt t="129435" x="3625850" y="4179888"/>
          <p14:tracePt t="129452" x="3571875" y="4108450"/>
          <p14:tracePt t="129470" x="3482975" y="4054475"/>
          <p14:tracePt t="129487" x="3357563" y="4010025"/>
          <p14:tracePt t="129502" x="3224213" y="3965575"/>
          <p14:tracePt t="129519" x="3098800" y="3919538"/>
          <p14:tracePt t="129519" x="3089275" y="3919538"/>
          <p14:tracePt t="129537" x="3017838" y="3902075"/>
          <p14:tracePt t="129552" x="2946400" y="3875088"/>
          <p14:tracePt t="129570" x="2857500" y="3848100"/>
          <p14:tracePt t="129587" x="2803525" y="3830638"/>
          <p14:tracePt t="129603" x="2751138" y="3813175"/>
          <p14:tracePt t="129619" x="2679700" y="3786188"/>
          <p14:tracePt t="129637" x="2616200" y="3776663"/>
          <p14:tracePt t="129637" x="2608263" y="3768725"/>
          <p14:tracePt t="129653" x="2544763" y="3759200"/>
          <p14:tracePt t="129669" x="2473325" y="3759200"/>
          <p14:tracePt t="129669" x="2465388" y="3759200"/>
          <p14:tracePt t="129686" x="2393950" y="3759200"/>
          <p14:tracePt t="129703" x="2322513" y="3768725"/>
          <p14:tracePt t="129719" x="2276475" y="3776663"/>
          <p14:tracePt t="129737" x="2259013" y="3786188"/>
          <p14:tracePt t="129752" x="2241550" y="3803650"/>
          <p14:tracePt t="129769" x="2224088" y="3822700"/>
          <p14:tracePt t="129802" x="2214563" y="3830638"/>
          <p14:tracePt t="129819" x="2179638" y="3867150"/>
          <p14:tracePt t="129822" x="2143125" y="3894138"/>
          <p14:tracePt t="129838" x="2116138" y="3938588"/>
          <p14:tracePt t="129853" x="2081213" y="4000500"/>
          <p14:tracePt t="129869" x="2044700" y="4054475"/>
          <p14:tracePt t="129886" x="2017713" y="4116388"/>
          <p14:tracePt t="129903" x="2000250" y="4170363"/>
          <p14:tracePt t="129920" x="1982788" y="4214813"/>
          <p14:tracePt t="129937" x="1982788" y="4241800"/>
          <p14:tracePt t="129952" x="1982788" y="4268788"/>
          <p14:tracePt t="129970" x="1982788" y="4303713"/>
          <p14:tracePt t="129986" x="1982788" y="4375150"/>
          <p14:tracePt t="130003" x="2027238" y="4518025"/>
          <p14:tracePt t="130020" x="2027238" y="4625975"/>
          <p14:tracePt t="130036" x="2062163" y="4724400"/>
          <p14:tracePt t="130036" x="2062163" y="4732338"/>
          <p14:tracePt t="130069" x="2098675" y="4867275"/>
          <p14:tracePt t="130072" x="2125663" y="4929188"/>
          <p14:tracePt t="130087" x="2179638" y="5000625"/>
          <p14:tracePt t="130105" x="2322513" y="5143500"/>
          <p14:tracePt t="130120" x="2419350" y="5214938"/>
          <p14:tracePt t="130138" x="2482850" y="5241925"/>
          <p14:tracePt t="130152" x="2536825" y="5259388"/>
          <p14:tracePt t="130169" x="2589213" y="5295900"/>
          <p14:tracePt t="130186" x="2697163" y="5330825"/>
          <p14:tracePt t="130202" x="2776538" y="5357813"/>
          <p14:tracePt t="130202" x="2795588" y="5357813"/>
          <p14:tracePt t="130219" x="2857500" y="5402263"/>
          <p14:tracePt t="130235" x="2928938" y="5429250"/>
          <p14:tracePt t="130252" x="2973388" y="5429250"/>
          <p14:tracePt t="130269" x="3036888" y="5429250"/>
          <p14:tracePt t="130286" x="3071813" y="5429250"/>
          <p14:tracePt t="130301" x="3160713" y="5429250"/>
          <p14:tracePt t="130318" x="3241675" y="5429250"/>
          <p14:tracePt t="130336" x="3295650" y="5384800"/>
          <p14:tracePt t="130351" x="3340100" y="5367338"/>
          <p14:tracePt t="130368" x="3375025" y="5348288"/>
          <p14:tracePt t="130407" x="3375025" y="5340350"/>
          <p14:tracePt t="130548" x="3402013" y="5340350"/>
          <p14:tracePt t="130551" x="3500438" y="5313363"/>
          <p14:tracePt t="130568" x="3608388" y="5313363"/>
          <p14:tracePt t="130570" x="3902075" y="5313363"/>
          <p14:tracePt t="130586" x="4367213" y="5313363"/>
          <p14:tracePt t="130602" x="4795838" y="5313363"/>
          <p14:tracePt t="130619" x="5153025" y="5251450"/>
          <p14:tracePt t="130637" x="5322888" y="5187950"/>
          <p14:tracePt t="130652" x="5456238" y="5108575"/>
          <p14:tracePt t="130652" x="0" y="0"/>
        </p14:tracePtLst>
        <p14:tracePtLst>
          <p14:tracePt t="143507" x="1000125" y="3822700"/>
          <p14:tracePt t="143760" x="1017588" y="3822700"/>
          <p14:tracePt t="143763" x="1062038" y="3822700"/>
          <p14:tracePt t="143766" x="1116013" y="3822700"/>
          <p14:tracePt t="143776" x="1223963" y="3822700"/>
          <p14:tracePt t="143776" x="1231900" y="3822700"/>
          <p14:tracePt t="143793" x="1339850" y="3822700"/>
          <p14:tracePt t="143809" x="1419225" y="3822700"/>
          <p14:tracePt t="143826" x="1500188" y="3822700"/>
          <p14:tracePt t="143843" x="1616075" y="3822700"/>
          <p14:tracePt t="143859" x="1714500" y="3857625"/>
          <p14:tracePt t="143878" x="1803400" y="3894138"/>
          <p14:tracePt t="143893" x="1866900" y="3911600"/>
          <p14:tracePt t="143909" x="1965325" y="3911600"/>
          <p14:tracePt t="143926" x="2036763" y="3919538"/>
          <p14:tracePt t="143943" x="2179638" y="3919538"/>
          <p14:tracePt t="143959" x="2312988" y="3919538"/>
          <p14:tracePt t="143975" x="2419350" y="3919538"/>
          <p14:tracePt t="143993" x="2446338" y="3919538"/>
          <p14:tracePt t="144009" x="2500313" y="3919538"/>
          <p14:tracePt t="144025" x="2571750" y="3919538"/>
          <p14:tracePt t="144043" x="2643188" y="3919538"/>
          <p14:tracePt t="144059" x="2741613" y="3919538"/>
          <p14:tracePt t="144059" x="2759075" y="3919538"/>
          <p14:tracePt t="144077" x="2840038" y="3929063"/>
          <p14:tracePt t="144094" x="2955925" y="3946525"/>
          <p14:tracePt t="144109" x="3044825" y="3946525"/>
          <p14:tracePt t="144127" x="3152775" y="3946525"/>
          <p14:tracePt t="144143" x="3251200" y="3946525"/>
          <p14:tracePt t="144159" x="3322638" y="3946525"/>
          <p14:tracePt t="144175" x="3394075" y="3946525"/>
          <p14:tracePt t="144192" x="3455988" y="3946525"/>
          <p14:tracePt t="144209" x="3517900" y="3946525"/>
          <p14:tracePt t="144225" x="3589338" y="3946525"/>
          <p14:tracePt t="144242" x="3652838" y="3946525"/>
          <p14:tracePt t="144259" x="3724275" y="3946525"/>
          <p14:tracePt t="144275" x="3786188" y="3946525"/>
          <p14:tracePt t="144292" x="3902075" y="3946525"/>
          <p14:tracePt t="144309" x="4010025" y="3946525"/>
          <p14:tracePt t="144325" x="4098925" y="3946525"/>
          <p14:tracePt t="144342" x="4197350" y="3929063"/>
          <p14:tracePt t="144342" x="4205288" y="3919538"/>
          <p14:tracePt t="144359" x="4268788" y="3884613"/>
          <p14:tracePt t="144376" x="4330700" y="3884613"/>
          <p14:tracePt t="144392" x="4375150" y="3867150"/>
          <p14:tracePt t="144392" x="4384675" y="3867150"/>
          <p14:tracePt t="144410" x="4394200" y="3867150"/>
          <p14:tracePt t="144426" x="4411663" y="3867150"/>
          <p14:tracePt t="144464" x="4429125" y="3867150"/>
          <p14:tracePt t="144466" x="4456113" y="3867150"/>
          <p14:tracePt t="144475" x="4545013" y="3867150"/>
          <p14:tracePt t="144492" x="4616450" y="3894138"/>
          <p14:tracePt t="144509" x="4643438" y="3894138"/>
          <p14:tracePt t="144526" x="4660900" y="3894138"/>
          <p14:tracePt t="144732" x="4643438" y="3894138"/>
          <p14:tracePt t="144738" x="4608513" y="3894138"/>
          <p14:tracePt t="144740" x="4589463" y="3894138"/>
          <p14:tracePt t="144748" x="4572000" y="3894138"/>
          <p14:tracePt t="144759" x="4537075" y="3894138"/>
          <p14:tracePt t="144775" x="4518025" y="3911600"/>
          <p14:tracePt t="144793" x="4483100" y="3938588"/>
          <p14:tracePt t="144810" x="4429125" y="3973513"/>
          <p14:tracePt t="144826" x="4411663" y="4027488"/>
          <p14:tracePt t="144843" x="4402138" y="4037013"/>
          <p14:tracePt t="144860" x="4384675" y="4054475"/>
          <p14:tracePt t="144967" x="4367213" y="4071938"/>
          <p14:tracePt t="144979" x="4348163" y="4089400"/>
          <p14:tracePt t="144990" x="4330700" y="4108450"/>
          <p14:tracePt t="145015" x="4322763" y="4116388"/>
          <p14:tracePt t="145016" x="4313238" y="4125913"/>
          <p14:tracePt t="145107" x="4286250" y="4125913"/>
          <p14:tracePt t="145109" x="4251325" y="4125913"/>
          <p14:tracePt t="145114" x="4214813" y="4125913"/>
          <p14:tracePt t="145126" x="4160838" y="4116388"/>
          <p14:tracePt t="145142" x="4089400" y="4098925"/>
          <p14:tracePt t="145159" x="4010025" y="4062413"/>
          <p14:tracePt t="145178" x="3938588" y="4062413"/>
          <p14:tracePt t="145194" x="3884613" y="4037013"/>
          <p14:tracePt t="145210" x="3848100" y="4037013"/>
          <p14:tracePt t="145227" x="3848100" y="4017963"/>
          <p14:tracePt t="145243" x="3830638" y="4017963"/>
          <p14:tracePt t="145260" x="3813175" y="4000500"/>
          <p14:tracePt t="145276" x="3786188" y="3973513"/>
          <p14:tracePt t="145294" x="3751263" y="3938588"/>
          <p14:tracePt t="145294" x="3751263" y="3929063"/>
          <p14:tracePt t="145311" x="3751263" y="3911600"/>
          <p14:tracePt t="145326" x="3732213" y="3911600"/>
          <p14:tracePt t="145535" x="3741738" y="3894138"/>
          <p14:tracePt t="145554" x="3759200" y="3875088"/>
          <p14:tracePt t="145567" x="3768725" y="3875088"/>
          <p14:tracePt t="145568" x="3776663" y="3875088"/>
          <p14:tracePt t="145578" x="3803650" y="3840163"/>
          <p14:tracePt t="145593" x="3938588" y="3822700"/>
          <p14:tracePt t="145609" x="4010025" y="3822700"/>
          <p14:tracePt t="145626" x="4044950" y="3813175"/>
          <p14:tracePt t="145642" x="4054475" y="3795713"/>
          <p14:tracePt t="145659" x="4089400" y="3795713"/>
          <p14:tracePt t="145677" x="4108450" y="3795713"/>
          <p14:tracePt t="145721" x="4125913" y="3795713"/>
          <p14:tracePt t="145724" x="4133850" y="3795713"/>
          <p14:tracePt t="145733" x="4152900" y="3795713"/>
          <p14:tracePt t="145744" x="4187825" y="3795713"/>
          <p14:tracePt t="145759" x="4259263" y="3813175"/>
          <p14:tracePt t="145777" x="4357688" y="3822700"/>
          <p14:tracePt t="145794" x="4438650" y="3848100"/>
          <p14:tracePt t="145810" x="4518025" y="3848100"/>
          <p14:tracePt t="145827" x="4581525" y="3848100"/>
          <p14:tracePt t="145843" x="4598988" y="3848100"/>
          <p14:tracePt t="146098" x="4581525" y="3875088"/>
          <p14:tracePt t="146101" x="4562475" y="3902075"/>
          <p14:tracePt t="146104" x="4545013" y="3911600"/>
          <p14:tracePt t="146110" x="4500563" y="3946525"/>
          <p14:tracePt t="146127" x="4465638" y="3973513"/>
          <p14:tracePt t="146143" x="4446588" y="3990975"/>
          <p14:tracePt t="146185" x="4438650" y="3990975"/>
          <p14:tracePt t="146193" x="4419600" y="3990975"/>
          <p14:tracePt t="146210" x="4384675" y="3990975"/>
          <p14:tracePt t="146213" x="4330700" y="3990975"/>
          <p14:tracePt t="146226" x="4251325" y="3990975"/>
          <p14:tracePt t="146244" x="4205288" y="3990975"/>
          <p14:tracePt t="146260" x="4152900" y="3990975"/>
          <p14:tracePt t="146276" x="4098925" y="3990975"/>
          <p14:tracePt t="146293" x="4044950" y="3990975"/>
          <p14:tracePt t="146310" x="4037013" y="4010025"/>
          <p14:tracePt t="146443" x="4017963" y="4017963"/>
          <p14:tracePt t="146449" x="3983038" y="4027488"/>
          <p14:tracePt t="146451" x="3965575" y="4062413"/>
          <p14:tracePt t="146459" x="3894138" y="4098925"/>
          <p14:tracePt t="146476" x="3830638" y="4143375"/>
          <p14:tracePt t="146493" x="3795713" y="4179888"/>
          <p14:tracePt t="146673" x="3795713" y="4232275"/>
          <p14:tracePt t="146675" x="3795713" y="4268788"/>
          <p14:tracePt t="146692" x="3795713" y="4330700"/>
          <p14:tracePt t="146693" x="3795713" y="4367213"/>
          <p14:tracePt t="146710" x="3813175" y="4473575"/>
          <p14:tracePt t="146864" x="3813175" y="4483100"/>
          <p14:tracePt t="146867" x="3813175" y="4491038"/>
          <p14:tracePt t="146876" x="3813175" y="4500563"/>
          <p14:tracePt t="146893" x="3813175" y="4518025"/>
          <p14:tracePt t="146896" x="3813175" y="4537075"/>
          <p14:tracePt t="147017" x="3813175" y="4598988"/>
          <p14:tracePt t="147019" x="3813175" y="4608513"/>
          <p14:tracePt t="147022" x="3813175" y="4633913"/>
          <p14:tracePt t="147029" x="3813175" y="4687888"/>
          <p14:tracePt t="147045" x="3813175" y="4759325"/>
          <p14:tracePt t="147060" x="3813175" y="4795838"/>
          <p14:tracePt t="147076" x="3813175" y="4803775"/>
          <p14:tracePt t="147167" x="3813175" y="4822825"/>
          <p14:tracePt t="147171" x="3813175" y="4830763"/>
          <p14:tracePt t="147176" x="3813175" y="4857750"/>
          <p14:tracePt t="147177" x="3813175" y="4894263"/>
          <p14:tracePt t="147192" x="3830638" y="4983163"/>
          <p14:tracePt t="147209" x="3830638" y="5054600"/>
          <p14:tracePt t="147226" x="3840163" y="5143500"/>
          <p14:tracePt t="147242" x="3840163" y="5224463"/>
          <p14:tracePt t="147259" x="3840163" y="5303838"/>
          <p14:tracePt t="147278" x="3840163" y="5367338"/>
          <p14:tracePt t="147294" x="3840163" y="5411788"/>
          <p14:tracePt t="147311" x="3840163" y="5491163"/>
          <p14:tracePt t="147327" x="3840163" y="5562600"/>
          <p14:tracePt t="147345" x="3840163" y="5643563"/>
          <p14:tracePt t="147360" x="3840163" y="5732463"/>
          <p14:tracePt t="147378" x="3840163" y="5822950"/>
          <p14:tracePt t="147394" x="3857625" y="5902325"/>
          <p14:tracePt t="147410" x="3857625" y="5983288"/>
          <p14:tracePt t="147428" x="3857625" y="6037263"/>
          <p14:tracePt t="147444" x="3857625" y="6045200"/>
          <p14:tracePt t="147461" x="3857625" y="6062663"/>
          <p14:tracePt t="147600" x="3857625" y="6072188"/>
          <p14:tracePt t="147602" x="3857625" y="6081713"/>
          <p14:tracePt t="147612" x="3857625" y="6099175"/>
          <p14:tracePt t="147627" x="3857625" y="6108700"/>
          <p14:tracePt t="147629" x="3857625" y="6134100"/>
          <p14:tracePt t="147644" x="3857625" y="6143625"/>
          <p14:tracePt t="147693" x="3857625" y="6161088"/>
          <p14:tracePt t="147854" x="3867150" y="6161088"/>
          <p14:tracePt t="147857" x="3867150" y="6116638"/>
          <p14:tracePt t="147859" x="3867150" y="6108700"/>
          <p14:tracePt t="147866" x="3884613" y="6054725"/>
          <p14:tracePt t="147877" x="3884613" y="5956300"/>
          <p14:tracePt t="147894" x="3902075" y="5875338"/>
          <p14:tracePt t="147910" x="3902075" y="5795963"/>
          <p14:tracePt t="147927" x="3902075" y="5724525"/>
          <p14:tracePt t="147944" x="3902075" y="5688013"/>
          <p14:tracePt t="147961" x="3902075" y="5661025"/>
          <p14:tracePt t="147977" x="3902075" y="5616575"/>
          <p14:tracePt t="147995" x="3902075" y="5599113"/>
          <p14:tracePt t="148011" x="3902075" y="5572125"/>
          <p14:tracePt t="148011" x="3902075" y="5562600"/>
          <p14:tracePt t="148029" x="3902075" y="5527675"/>
          <p14:tracePt t="148044" x="3902075" y="5465763"/>
          <p14:tracePt t="148061" x="3902075" y="5419725"/>
          <p14:tracePt t="148061" x="3902075" y="5411788"/>
          <p14:tracePt t="148080" x="3902075" y="5375275"/>
          <p14:tracePt t="148095" x="3902075" y="5313363"/>
          <p14:tracePt t="148111" x="3902075" y="5286375"/>
          <p14:tracePt t="148127" x="3902075" y="5241925"/>
          <p14:tracePt t="148145" x="3902075" y="5187950"/>
          <p14:tracePt t="148162" x="3902075" y="5116513"/>
          <p14:tracePt t="148177" x="3902075" y="5045075"/>
          <p14:tracePt t="148195" x="3902075" y="4983163"/>
          <p14:tracePt t="148211" x="3902075" y="4902200"/>
          <p14:tracePt t="148228" x="3902075" y="4813300"/>
          <p14:tracePt t="148245" x="3902075" y="4741863"/>
          <p14:tracePt t="148261" x="3902075" y="4652963"/>
          <p14:tracePt t="148261" x="3902075" y="4625975"/>
          <p14:tracePt t="148280" x="3902075" y="4545013"/>
          <p14:tracePt t="148296" x="3902075" y="4456113"/>
          <p14:tracePt t="148312" x="3902075" y="4384675"/>
          <p14:tracePt t="148328" x="3894138" y="4295775"/>
          <p14:tracePt t="148345" x="3894138" y="4224338"/>
          <p14:tracePt t="148362" x="3894138" y="4152900"/>
          <p14:tracePt t="148378" x="3894138" y="4062413"/>
          <p14:tracePt t="148395" x="3894138" y="3990975"/>
          <p14:tracePt t="148411" x="3894138" y="3929063"/>
          <p14:tracePt t="148428" x="3894138" y="3875088"/>
          <p14:tracePt t="148446" x="3894138" y="3857625"/>
          <p14:tracePt t="148461" x="3894138" y="3840163"/>
          <p14:tracePt t="14965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LOADING EFFECT</a:t>
            </a:r>
            <a:endParaRPr lang="en-US" sz="4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76285215"/>
              </p:ext>
            </p:extLst>
          </p:nvPr>
        </p:nvGraphicFramePr>
        <p:xfrm>
          <a:off x="-14514" y="928914"/>
          <a:ext cx="60960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9657" y="3352800"/>
            <a:ext cx="88392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FLOW VARIABLE: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extensive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variable in the sense that its magnitude depends on the extent to which the system takes part in energy exchange. Examples: flow, current, velocity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1514" y="5183196"/>
            <a:ext cx="89698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EFFORT VARIABLE: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intensive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variable in the sense that its magnitude is independent on the extent to which the system takes part in energy exchange.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Examples: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pressure, voltage, force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914400"/>
            <a:ext cx="351183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Power Drain is product of a flow variable and an effort variable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97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84"/>
    </mc:Choice>
    <mc:Fallback>
      <p:transition spd="slow" advTm="8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2" grpId="0"/>
      <p:bldP spid="23" grpId="0" animBg="1"/>
    </p:bldLst>
  </p:timing>
  <p:extLst>
    <p:ext uri="{3A86A75C-4F4B-4683-9AE1-C65F6400EC91}">
      <p14:laserTraceLst xmlns:p14="http://schemas.microsoft.com/office/powerpoint/2010/main">
        <p14:tracePtLst>
          <p14:tracePt t="34306" x="6259513" y="1401763"/>
          <p14:tracePt t="34618" x="6269038" y="1401763"/>
          <p14:tracePt t="34621" x="6303963" y="1401763"/>
          <p14:tracePt t="34623" x="6465888" y="1438275"/>
          <p14:tracePt t="34637" x="6626225" y="1438275"/>
          <p14:tracePt t="34637" x="6653213" y="1438275"/>
          <p14:tracePt t="34653" x="6732588" y="1438275"/>
          <p14:tracePt t="34668" x="6759575" y="1438275"/>
          <p14:tracePt t="34685" x="6804025" y="1438275"/>
          <p14:tracePt t="34702" x="6813550" y="1438275"/>
          <p14:tracePt t="34718" x="6831013" y="1438275"/>
          <p14:tracePt t="34768" x="6848475" y="1438275"/>
          <p14:tracePt t="34792" x="6858000" y="1438275"/>
          <p14:tracePt t="34795" x="6867525" y="1438275"/>
          <p14:tracePt t="34800" x="6884988" y="1438275"/>
          <p14:tracePt t="34808" x="6911975" y="1438275"/>
          <p14:tracePt t="34819" x="6929438" y="1438275"/>
          <p14:tracePt t="34873" x="6946900" y="1438275"/>
          <p14:tracePt t="34881" x="6965950" y="1438275"/>
          <p14:tracePt t="34893" x="6973888" y="1438275"/>
          <p14:tracePt t="34894" x="7010400" y="1438275"/>
          <p14:tracePt t="34901" x="7027863" y="1438275"/>
          <p14:tracePt t="34918" x="7045325" y="1438275"/>
          <p14:tracePt t="34934" x="7062788" y="1438275"/>
          <p14:tracePt t="34951" x="7116763" y="1438275"/>
          <p14:tracePt t="34970" x="7170738" y="1438275"/>
          <p14:tracePt t="34985" x="7224713" y="1438275"/>
          <p14:tracePt t="35001" x="7232650" y="1438275"/>
          <p14:tracePt t="35018" x="7269163" y="1438275"/>
          <p14:tracePt t="35035" x="7304088" y="1438275"/>
          <p14:tracePt t="35051" x="7340600" y="1438275"/>
          <p14:tracePt t="35069" x="7367588" y="1438275"/>
          <p14:tracePt t="35105" x="7375525" y="1438275"/>
          <p14:tracePt t="35122" x="7394575" y="1438275"/>
          <p14:tracePt t="35160" x="7412038" y="1438275"/>
          <p14:tracePt t="35405" x="7402513" y="1455738"/>
          <p14:tracePt t="35417" x="7402513" y="1473200"/>
          <p14:tracePt t="35428" x="7375525" y="1482725"/>
          <p14:tracePt t="35430" x="7323138" y="1509713"/>
          <p14:tracePt t="35437" x="7232650" y="1544638"/>
          <p14:tracePt t="35452" x="7153275" y="1571625"/>
          <p14:tracePt t="35452" x="7143750" y="1571625"/>
          <p14:tracePt t="35470" x="7072313" y="1598613"/>
          <p14:tracePt t="35485" x="6965950" y="1625600"/>
          <p14:tracePt t="35485" x="6956425" y="1625600"/>
          <p14:tracePt t="35504" x="6884988" y="1660525"/>
          <p14:tracePt t="35518" x="6796088" y="1687513"/>
          <p14:tracePt t="35535" x="6751638" y="1704975"/>
          <p14:tracePt t="35552" x="6680200" y="1714500"/>
          <p14:tracePt t="35568" x="6608763" y="1758950"/>
          <p14:tracePt t="35586" x="6581775" y="1776413"/>
          <p14:tracePt t="35601" x="6518275" y="1812925"/>
          <p14:tracePt t="35618" x="6446838" y="1822450"/>
          <p14:tracePt t="35637" x="6375400" y="1839913"/>
          <p14:tracePt t="35652" x="6276975" y="1866900"/>
          <p14:tracePt t="35652" x="6251575" y="1866900"/>
          <p14:tracePt t="35671" x="6153150" y="1884363"/>
          <p14:tracePt t="35687" x="6054725" y="1919288"/>
          <p14:tracePt t="35702" x="5983288" y="1938338"/>
          <p14:tracePt t="35702" x="5973763" y="1946275"/>
          <p14:tracePt t="35719" x="5911850" y="1982788"/>
          <p14:tracePt t="35736" x="5875338" y="2000250"/>
          <p14:tracePt t="35752" x="5857875" y="2000250"/>
          <p14:tracePt t="35768" x="5840413" y="2017713"/>
          <p14:tracePt t="36095" x="5848350" y="2017713"/>
          <p14:tracePt t="36098" x="5867400" y="2017713"/>
          <p14:tracePt t="36101" x="6089650" y="2044700"/>
          <p14:tracePt t="36101" x="6099175" y="2044700"/>
          <p14:tracePt t="36118" x="6348413" y="2089150"/>
          <p14:tracePt t="36135" x="6599238" y="2152650"/>
          <p14:tracePt t="36151" x="6902450" y="2170113"/>
          <p14:tracePt t="36168" x="7072313" y="2170113"/>
          <p14:tracePt t="36185" x="7188200" y="2170113"/>
          <p14:tracePt t="36202" x="7259638" y="2170113"/>
          <p14:tracePt t="36218" x="7323138" y="2170113"/>
          <p14:tracePt t="36236" x="7385050" y="2170113"/>
          <p14:tracePt t="36253" x="7456488" y="2170113"/>
          <p14:tracePt t="36269" x="7527925" y="2170113"/>
          <p14:tracePt t="36285" x="7581900" y="2170113"/>
          <p14:tracePt t="36302" x="7643813" y="2170113"/>
          <p14:tracePt t="36319" x="7688263" y="2170113"/>
          <p14:tracePt t="36336" x="7732713" y="2170113"/>
          <p14:tracePt t="36352" x="7777163" y="2170113"/>
          <p14:tracePt t="36370" x="7796213" y="2170113"/>
          <p14:tracePt t="36418" x="7813675" y="2170113"/>
          <p14:tracePt t="37431" x="0" y="0"/>
        </p14:tracePtLst>
        <p14:tracePtLst>
          <p14:tracePt t="46155" x="2393950" y="3894138"/>
          <p14:tracePt t="46302" x="2393950" y="3875088"/>
          <p14:tracePt t="46303" x="2401888" y="3857625"/>
          <p14:tracePt t="46336" x="2411413" y="3840163"/>
          <p14:tracePt t="46349" x="2411413" y="3830638"/>
          <p14:tracePt t="46500" x="2428875" y="3830638"/>
          <p14:tracePt t="46519" x="2438400" y="3830638"/>
          <p14:tracePt t="46521" x="2446338" y="3830638"/>
          <p14:tracePt t="46522" x="2527300" y="3830638"/>
          <p14:tracePt t="46539" x="2608263" y="3830638"/>
          <p14:tracePt t="46556" x="2679700" y="3830638"/>
          <p14:tracePt t="46572" x="2732088" y="3813175"/>
          <p14:tracePt t="46589" x="2786063" y="3813175"/>
          <p14:tracePt t="46606" x="2857500" y="3795713"/>
          <p14:tracePt t="46623" x="2938463" y="3768725"/>
          <p14:tracePt t="46640" x="2990850" y="3751263"/>
          <p14:tracePt t="46656" x="3044825" y="3751263"/>
          <p14:tracePt t="46673" x="3089275" y="3751263"/>
          <p14:tracePt t="46690" x="3143250" y="3751263"/>
          <p14:tracePt t="46705" x="3205163" y="3751263"/>
          <p14:tracePt t="46705" x="3214688" y="3751263"/>
          <p14:tracePt t="46723" x="3286125" y="3751263"/>
          <p14:tracePt t="46740" x="3367088" y="3751263"/>
          <p14:tracePt t="46756" x="3465513" y="3751263"/>
          <p14:tracePt t="46774" x="3527425" y="3751263"/>
          <p14:tracePt t="46774" x="3536950" y="3751263"/>
          <p14:tracePt t="46790" x="3598863" y="3751263"/>
          <p14:tracePt t="46806" x="3616325" y="3751263"/>
          <p14:tracePt t="46822" x="3643313" y="3751263"/>
          <p14:tracePt t="46839" x="3679825" y="3751263"/>
          <p14:tracePt t="46855" x="3697288" y="3751263"/>
          <p14:tracePt t="46871" x="3705225" y="3751263"/>
          <p14:tracePt t="46889" x="3724275" y="3751263"/>
          <p14:tracePt t="46978" x="3741738" y="3732213"/>
          <p14:tracePt t="46992" x="3759200" y="3732213"/>
          <p14:tracePt t="47003" x="3776663" y="3714750"/>
          <p14:tracePt t="47005" x="3803650" y="3679825"/>
          <p14:tracePt t="47021" x="3840163" y="3633788"/>
          <p14:tracePt t="47039" x="3884613" y="3589338"/>
          <p14:tracePt t="47056" x="3911600" y="3562350"/>
          <p14:tracePt t="47071" x="3946525" y="3536950"/>
          <p14:tracePt t="47088" x="3965575" y="3517900"/>
          <p14:tracePt t="47105" x="3983038" y="3509963"/>
          <p14:tracePt t="47167" x="4000500" y="3490913"/>
          <p14:tracePt t="47187" x="4017963" y="3473450"/>
          <p14:tracePt t="47210" x="4027488" y="3465513"/>
          <p14:tracePt t="47212" x="4037013" y="3455988"/>
          <p14:tracePt t="47222" x="4044950" y="3446463"/>
          <p14:tracePt t="47223" x="4081463" y="3419475"/>
          <p14:tracePt t="47240" x="4116388" y="3411538"/>
          <p14:tracePt t="47257" x="4143375" y="3375025"/>
          <p14:tracePt t="47273" x="4160838" y="3375025"/>
          <p14:tracePt t="47326" x="4170363" y="3375025"/>
          <p14:tracePt t="47330" x="4179888" y="3375025"/>
          <p14:tracePt t="47351" x="4197350" y="3375025"/>
          <p14:tracePt t="47352" x="4214813" y="3375025"/>
          <p14:tracePt t="47357" x="4286250" y="3375025"/>
          <p14:tracePt t="47373" x="4367213" y="3402013"/>
          <p14:tracePt t="47373" x="4375150" y="3402013"/>
          <p14:tracePt t="47391" x="4429125" y="3429000"/>
          <p14:tracePt t="47406" x="4483100" y="3446463"/>
          <p14:tracePt t="47424" x="4545013" y="3473450"/>
          <p14:tracePt t="47439" x="4589463" y="3500438"/>
          <p14:tracePt t="47457" x="4660900" y="3527425"/>
          <p14:tracePt t="47474" x="4732338" y="3554413"/>
          <p14:tracePt t="47490" x="4813300" y="3589338"/>
          <p14:tracePt t="47507" x="4875213" y="3608388"/>
          <p14:tracePt t="47523" x="4938713" y="3643313"/>
          <p14:tracePt t="47567" x="4956175" y="3643313"/>
          <p14:tracePt t="47679" x="4973638" y="3643313"/>
          <p14:tracePt t="47699" x="4991100" y="3652838"/>
          <p14:tracePt t="47711" x="5000625" y="3652838"/>
          <p14:tracePt t="47723" x="5018088" y="3670300"/>
          <p14:tracePt t="47724" x="5037138" y="3670300"/>
          <p14:tracePt t="47739" x="5054600" y="3670300"/>
          <p14:tracePt t="47756" x="5054600" y="3687763"/>
          <p14:tracePt t="47794" x="5062538" y="3687763"/>
          <p14:tracePt t="47795" x="5072063" y="3687763"/>
          <p14:tracePt t="49149" x="5099050" y="3687763"/>
          <p14:tracePt t="49152" x="5126038" y="3687763"/>
          <p14:tracePt t="49154" x="5160963" y="3687763"/>
          <p14:tracePt t="49157" x="5295900" y="3697288"/>
          <p14:tracePt t="49157" x="5313363" y="3697288"/>
          <p14:tracePt t="49175" x="5483225" y="3697288"/>
          <p14:tracePt t="49191" x="5626100" y="3697288"/>
          <p14:tracePt t="49208" x="5732463" y="3697288"/>
          <p14:tracePt t="49208" x="5741988" y="3697288"/>
          <p14:tracePt t="49225" x="5822950" y="3697288"/>
          <p14:tracePt t="49241" x="5919788" y="3697288"/>
          <p14:tracePt t="49258" x="5973763" y="3697288"/>
          <p14:tracePt t="49274" x="6027738" y="3697288"/>
          <p14:tracePt t="49274" x="6045200" y="3697288"/>
          <p14:tracePt t="49293" x="6134100" y="3714750"/>
          <p14:tracePt t="49307" x="6286500" y="3732213"/>
          <p14:tracePt t="49324" x="6456363" y="3759200"/>
          <p14:tracePt t="49324" x="6465888" y="3759200"/>
          <p14:tracePt t="49342" x="6589713" y="3776663"/>
          <p14:tracePt t="49357" x="6697663" y="3776663"/>
          <p14:tracePt t="49374" x="6796088" y="3776663"/>
          <p14:tracePt t="49390" x="6884988" y="3776663"/>
          <p14:tracePt t="49407" x="6983413" y="3776663"/>
          <p14:tracePt t="49425" x="7062788" y="3776663"/>
          <p14:tracePt t="49440" x="7116763" y="3776663"/>
          <p14:tracePt t="49459" x="7153275" y="3776663"/>
          <p14:tracePt t="49474" x="7161213" y="3776663"/>
          <p14:tracePt t="50473" x="0" y="0"/>
        </p14:tracePtLst>
        <p14:tracePtLst>
          <p14:tracePt t="66373" x="2901950" y="5429250"/>
          <p14:tracePt t="66795" x="2874963" y="5429250"/>
          <p14:tracePt t="66797" x="2847975" y="5429250"/>
          <p14:tracePt t="66805" x="2813050" y="5429250"/>
          <p14:tracePt t="66818" x="2751138" y="5419725"/>
          <p14:tracePt t="66831" x="2741613" y="5411788"/>
          <p14:tracePt t="66847" x="2687638" y="5402263"/>
          <p14:tracePt t="66865" x="2652713" y="5402263"/>
          <p14:tracePt t="66881" x="2608263" y="5402263"/>
          <p14:tracePt t="66898" x="2527300" y="5402263"/>
          <p14:tracePt t="66915" x="2455863" y="5402263"/>
          <p14:tracePt t="66931" x="2384425" y="5402263"/>
          <p14:tracePt t="66948" x="2303463" y="5402263"/>
          <p14:tracePt t="66964" x="2276475" y="5402263"/>
          <p14:tracePt t="66981" x="2259013" y="5402263"/>
          <p14:tracePt t="68340" x="2303463" y="5402263"/>
          <p14:tracePt t="68341" x="2330450" y="5402263"/>
          <p14:tracePt t="68344" x="2393950" y="5402263"/>
          <p14:tracePt t="68349" x="2517775" y="5402263"/>
          <p14:tracePt t="68349" x="2544763" y="5402263"/>
          <p14:tracePt t="68366" x="2616200" y="5402263"/>
          <p14:tracePt t="68383" x="2670175" y="5402263"/>
          <p14:tracePt t="68440" x="2687638" y="5402263"/>
          <p14:tracePt t="68452" x="2697163" y="5402263"/>
          <p14:tracePt t="68501" x="2714625" y="5402263"/>
          <p14:tracePt t="68505" x="2724150" y="5394325"/>
          <p14:tracePt t="68507" x="2741613" y="5394325"/>
          <p14:tracePt t="68515" x="2795588" y="5394325"/>
          <p14:tracePt t="68532" x="2803525" y="5394325"/>
          <p14:tracePt t="68613" x="2822575" y="5394325"/>
          <p14:tracePt t="68617" x="2867025" y="5394325"/>
          <p14:tracePt t="68633" x="2938463" y="5394325"/>
          <p14:tracePt t="68633" x="2965450" y="5394325"/>
          <p14:tracePt t="68635" x="3044825" y="5375275"/>
          <p14:tracePt t="68650" x="3143250" y="5375275"/>
          <p14:tracePt t="68650" x="3152775" y="5357813"/>
          <p14:tracePt t="68667" x="3232150" y="5330825"/>
          <p14:tracePt t="68683" x="3367088" y="5313363"/>
          <p14:tracePt t="68700" x="3544888" y="5313363"/>
          <p14:tracePt t="68717" x="3697288" y="5313363"/>
          <p14:tracePt t="68733" x="3848100" y="5313363"/>
          <p14:tracePt t="68749" x="3973513" y="5330825"/>
          <p14:tracePt t="68767" x="4054475" y="5348288"/>
          <p14:tracePt t="68783" x="4170363" y="5384800"/>
          <p14:tracePt t="68800" x="4303713" y="5394325"/>
          <p14:tracePt t="68817" x="4465638" y="5419725"/>
          <p14:tracePt t="68833" x="4581525" y="5446713"/>
          <p14:tracePt t="68849" x="4670425" y="5456238"/>
          <p14:tracePt t="68866" x="4732338" y="5456238"/>
          <p14:tracePt t="68883" x="4795838" y="5456238"/>
          <p14:tracePt t="68901" x="4840288" y="5456238"/>
          <p14:tracePt t="68917" x="4875213" y="5456238"/>
          <p14:tracePt t="68932" x="4894263" y="5456238"/>
          <p14:tracePt t="68976" x="4911725" y="5456238"/>
          <p14:tracePt t="68984" x="4919663" y="5456238"/>
          <p14:tracePt t="68987" x="4983163" y="5473700"/>
          <p14:tracePt t="68999" x="5045075" y="5500688"/>
          <p14:tracePt t="69016" x="5133975" y="5518150"/>
          <p14:tracePt t="69034" x="5224463" y="5537200"/>
          <p14:tracePt t="69050" x="5295900" y="5537200"/>
          <p14:tracePt t="69066" x="5357813" y="5562600"/>
          <p14:tracePt t="69084" x="5402263" y="5562600"/>
          <p14:tracePt t="69099" x="5473700" y="5562600"/>
          <p14:tracePt t="69116" x="5518150" y="5562600"/>
          <p14:tracePt t="69132" x="5572125" y="5562600"/>
          <p14:tracePt t="69151" x="5626100" y="5562600"/>
          <p14:tracePt t="69167" x="5680075" y="5562600"/>
          <p14:tracePt t="69182" x="5751513" y="5562600"/>
          <p14:tracePt t="69200" x="5795963" y="5562600"/>
          <p14:tracePt t="69216" x="5813425" y="5562600"/>
          <p14:tracePt t="69233" x="5840413" y="5562600"/>
          <p14:tracePt t="69250" x="5875338" y="5562600"/>
          <p14:tracePt t="69266" x="5894388" y="5562600"/>
          <p14:tracePt t="69283" x="5919788" y="5562600"/>
          <p14:tracePt t="69301" x="5938838" y="5562600"/>
          <p14:tracePt t="69317" x="5956300" y="5562600"/>
          <p14:tracePt t="69360" x="5965825" y="5562600"/>
          <p14:tracePt t="69366" x="5973763" y="5562600"/>
          <p14:tracePt t="69382" x="5983288" y="5562600"/>
          <p14:tracePt t="69392" x="6000750" y="5562600"/>
          <p14:tracePt t="69399" x="6027738" y="5562600"/>
          <p14:tracePt t="69416" x="6045200" y="5562600"/>
          <p14:tracePt t="69451" x="6062663" y="5562600"/>
          <p14:tracePt t="69467" x="6072188" y="5562600"/>
          <p14:tracePt t="69476" x="6081713" y="5562600"/>
          <p14:tracePt t="69482" x="6099175" y="5562600"/>
          <p14:tracePt t="70682" x="6116638" y="5562600"/>
          <p14:tracePt t="70685" x="6161088" y="5562600"/>
          <p14:tracePt t="70689" x="6276975" y="5581650"/>
          <p14:tracePt t="70701" x="6323013" y="5581650"/>
          <p14:tracePt t="70717" x="6394450" y="5581650"/>
          <p14:tracePt t="70734" x="6419850" y="5581650"/>
          <p14:tracePt t="70751" x="6438900" y="5581650"/>
          <p14:tracePt t="71147" x="6375400" y="5581650"/>
          <p14:tracePt t="71149" x="6276975" y="5554663"/>
          <p14:tracePt t="71157" x="6072188" y="5527675"/>
          <p14:tracePt t="71167" x="5715000" y="5446713"/>
          <p14:tracePt t="71184" x="5133975" y="5375275"/>
          <p14:tracePt t="71202" x="4724400" y="5357813"/>
          <p14:tracePt t="71217" x="4125913" y="5357813"/>
          <p14:tracePt t="71217" x="4054475" y="5357813"/>
          <p14:tracePt t="71236" x="3411538" y="5394325"/>
          <p14:tracePt t="71251" x="2697163" y="5394325"/>
          <p14:tracePt t="71267" x="1938338" y="5411788"/>
          <p14:tracePt t="71267" x="1866900" y="5411788"/>
          <p14:tracePt t="71285" x="1268413" y="5411788"/>
          <p14:tracePt t="71301" x="822325" y="5411788"/>
          <p14:tracePt t="71318" x="571500" y="5411788"/>
          <p14:tracePt t="71334" x="446088" y="5411788"/>
          <p14:tracePt t="71351" x="401638" y="5411788"/>
          <p14:tracePt t="71367" x="374650" y="5411788"/>
          <p14:tracePt t="71384" x="347663" y="5411788"/>
          <p14:tracePt t="71401" x="339725" y="5419725"/>
          <p14:tracePt t="71417" x="339725" y="5429250"/>
          <p14:tracePt t="71434" x="322263" y="5429250"/>
          <p14:tracePt t="71533" x="322263" y="5456238"/>
          <p14:tracePt t="71535" x="312738" y="5500688"/>
          <p14:tracePt t="71543" x="276225" y="5581650"/>
          <p14:tracePt t="71550" x="214313" y="5732463"/>
          <p14:tracePt t="71550" x="214313" y="5751513"/>
          <p14:tracePt t="71569" x="125413" y="5902325"/>
          <p14:tracePt t="71583" x="17463" y="6062663"/>
          <p14:tracePt t="71602" x="0" y="6205538"/>
          <p14:tracePt t="71617" x="0" y="6286500"/>
          <p14:tracePt t="71635" x="0" y="6357938"/>
          <p14:tracePt t="71651" x="0" y="6375400"/>
          <p14:tracePt t="71803" x="26988" y="6394450"/>
          <p14:tracePt t="71805" x="53975" y="6402388"/>
          <p14:tracePt t="71808" x="152400" y="6446838"/>
          <p14:tracePt t="71817" x="322263" y="6473825"/>
          <p14:tracePt t="71834" x="446088" y="6491288"/>
          <p14:tracePt t="71834" x="473075" y="6491288"/>
          <p14:tracePt t="71851" x="581025" y="6491288"/>
          <p14:tracePt t="71868" x="704850" y="6465888"/>
          <p14:tracePt t="71885" x="795338" y="6438900"/>
          <p14:tracePt t="71901" x="874713" y="6438900"/>
          <p14:tracePt t="71918" x="893763" y="6438900"/>
          <p14:tracePt t="72027" x="901700" y="6438900"/>
          <p14:tracePt t="72032" x="919163" y="6438900"/>
          <p14:tracePt t="72039" x="938213" y="6419850"/>
          <p14:tracePt t="72050" x="973138" y="6402388"/>
          <p14:tracePt t="72066" x="1017588" y="6375400"/>
          <p14:tracePt t="72083" x="1071563" y="6348413"/>
          <p14:tracePt t="72099" x="1098550" y="6348413"/>
          <p14:tracePt t="72117" x="1116013" y="6323013"/>
          <p14:tracePt t="72155" x="1125538" y="6313488"/>
          <p14:tracePt t="72157" x="1196975" y="6313488"/>
          <p14:tracePt t="72167" x="1295400" y="6259513"/>
          <p14:tracePt t="72183" x="1438275" y="6180138"/>
          <p14:tracePt t="72200" x="1571625" y="6116638"/>
          <p14:tracePt t="72217" x="1687513" y="6045200"/>
          <p14:tracePt t="72233" x="1785938" y="5983288"/>
          <p14:tracePt t="72250" x="1874838" y="5956300"/>
          <p14:tracePt t="72268" x="1946275" y="5919788"/>
          <p14:tracePt t="72284" x="2017713" y="5894388"/>
          <p14:tracePt t="72301" x="2081213" y="5884863"/>
          <p14:tracePt t="72318" x="2133600" y="5875338"/>
          <p14:tracePt t="72335" x="2197100" y="5857875"/>
          <p14:tracePt t="72350" x="2286000" y="5840413"/>
          <p14:tracePt t="72368" x="2401888" y="5840413"/>
          <p14:tracePt t="72384" x="2544763" y="5840413"/>
          <p14:tracePt t="72401" x="2670175" y="5840413"/>
          <p14:tracePt t="72418" x="2759075" y="5840413"/>
          <p14:tracePt t="72434" x="2867025" y="5840413"/>
          <p14:tracePt t="72434" x="2874963" y="5840413"/>
          <p14:tracePt t="72453" x="2965450" y="5840413"/>
          <p14:tracePt t="72467" x="3062288" y="5830888"/>
          <p14:tracePt t="72485" x="3152775" y="5830888"/>
          <p14:tracePt t="72502" x="3214688" y="5830888"/>
          <p14:tracePt t="72518" x="3268663" y="5830888"/>
          <p14:tracePt t="72535" x="3330575" y="5830888"/>
          <p14:tracePt t="72551" x="3411538" y="5830888"/>
          <p14:tracePt t="72568" x="3500438" y="5822950"/>
          <p14:tracePt t="72585" x="3571875" y="5822950"/>
          <p14:tracePt t="72601" x="3643313" y="5803900"/>
          <p14:tracePt t="72601" x="3652838" y="5803900"/>
          <p14:tracePt t="72619" x="3679825" y="5803900"/>
          <p14:tracePt t="72634" x="3705225" y="5786438"/>
          <p14:tracePt t="72651" x="3732213" y="5786438"/>
          <p14:tracePt t="72668" x="3786188" y="5786438"/>
          <p14:tracePt t="72685" x="3840163" y="5786438"/>
          <p14:tracePt t="72702" x="3884613" y="5786438"/>
          <p14:tracePt t="72717" x="3929063" y="5786438"/>
          <p14:tracePt t="72736" x="3973513" y="5786438"/>
          <p14:tracePt t="72751" x="4116388" y="5786438"/>
          <p14:tracePt t="72768" x="4160838" y="5786438"/>
          <p14:tracePt t="72786" x="4179888" y="5786438"/>
          <p14:tracePt t="72801" x="4197350" y="5786438"/>
          <p14:tracePt t="72801" x="4205288" y="5786438"/>
          <p14:tracePt t="72819" x="4232275" y="5786438"/>
          <p14:tracePt t="72835" x="4286250" y="5786438"/>
          <p14:tracePt t="72851" x="4322763" y="5786438"/>
          <p14:tracePt t="72868" x="4367213" y="5795963"/>
          <p14:tracePt t="72885" x="4419600" y="5795963"/>
          <p14:tracePt t="72901" x="4446588" y="5830888"/>
          <p14:tracePt t="72918" x="4500563" y="5857875"/>
          <p14:tracePt t="72935" x="4545013" y="5867400"/>
          <p14:tracePt t="72952" x="4598988" y="5894388"/>
          <p14:tracePt t="72967" x="4633913" y="5911850"/>
          <p14:tracePt t="72984" x="4670425" y="5911850"/>
          <p14:tracePt t="73001" x="4697413" y="5911850"/>
          <p14:tracePt t="73017" x="4724400" y="5911850"/>
          <p14:tracePt t="73035" x="4759325" y="5911850"/>
          <p14:tracePt t="73115" x="4768850" y="5911850"/>
          <p14:tracePt t="73117" x="4786313" y="5911850"/>
          <p14:tracePt t="73117" x="4795838" y="5911850"/>
          <p14:tracePt t="73125" x="4813300" y="5911850"/>
          <p14:tracePt t="73139" x="4867275" y="5911850"/>
          <p14:tracePt t="73152" x="4911725" y="5911850"/>
          <p14:tracePt t="73168" x="4965700" y="5911850"/>
          <p14:tracePt t="73185" x="5000625" y="5911850"/>
          <p14:tracePt t="73202" x="5027613" y="5911850"/>
          <p14:tracePt t="73253" x="5045075" y="5911850"/>
          <p14:tracePt t="7484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90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Generalized Input Impedance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254056" y="1028699"/>
            <a:ext cx="8291230" cy="1299865"/>
            <a:chOff x="243170" y="1443335"/>
            <a:chExt cx="8291230" cy="1299865"/>
          </a:xfrm>
        </p:grpSpPr>
        <p:grpSp>
          <p:nvGrpSpPr>
            <p:cNvPr id="7" name="Group 6"/>
            <p:cNvGrpSpPr/>
            <p:nvPr/>
          </p:nvGrpSpPr>
          <p:grpSpPr>
            <a:xfrm>
              <a:off x="533400" y="1447800"/>
              <a:ext cx="8001000" cy="1295400"/>
              <a:chOff x="533400" y="1447800"/>
              <a:chExt cx="8001000" cy="12954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124200" y="1447800"/>
                <a:ext cx="2819400" cy="1295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/>
                  <a:t>MEASUREMENT SYSTEM/ COMPONENT</a:t>
                </a:r>
                <a:endParaRPr lang="en-US" sz="2400" b="1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5334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943600" y="19050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6531114" y="1447800"/>
              <a:ext cx="1681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Output (</a:t>
              </a:r>
              <a:r>
                <a:rPr lang="en-US" sz="2400" b="1" i="1" dirty="0" err="1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err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1443335"/>
              <a:ext cx="2704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Primary Input (</a:t>
              </a:r>
              <a:r>
                <a:rPr lang="en-US" sz="2400" b="1" i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400" b="1" i="1" baseline="-25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43170" y="2082801"/>
              <a:ext cx="2980303" cy="461665"/>
              <a:chOff x="243170" y="2082801"/>
              <a:chExt cx="2980303" cy="461665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33400" y="2514600"/>
                <a:ext cx="25908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43170" y="2082801"/>
                <a:ext cx="2980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Secondary Input (</a:t>
                </a: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sz="2400" b="1" i="1" baseline="-25000" dirty="0" smtClean="0">
                    <a:latin typeface="Times New Roman" pitchFamily="18" charset="0"/>
                    <a:cs typeface="Times New Roman" pitchFamily="18" charset="0"/>
                  </a:rPr>
                  <a:t>i2</a:t>
                </a:r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0" y="2438400"/>
            <a:ext cx="502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an effort variable then,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3114020"/>
            <a:ext cx="8153400" cy="1076980"/>
            <a:chOff x="533400" y="3830360"/>
            <a:chExt cx="8153400" cy="1076980"/>
          </a:xfrm>
        </p:grpSpPr>
        <p:sp>
          <p:nvSpPr>
            <p:cNvPr id="18" name="TextBox 17"/>
            <p:cNvSpPr txBox="1"/>
            <p:nvPr/>
          </p:nvSpPr>
          <p:spPr>
            <a:xfrm>
              <a:off x="533400" y="4038600"/>
              <a:ext cx="6859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Generalized Input Impedance is defined as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6003180"/>
                </p:ext>
              </p:extLst>
            </p:nvPr>
          </p:nvGraphicFramePr>
          <p:xfrm>
            <a:off x="7166358" y="3830360"/>
            <a:ext cx="1520442" cy="1076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0" name="Equation" r:id="rId6" imgW="609480" imgH="431640" progId="Equation.3">
                    <p:embed/>
                  </p:oleObj>
                </mc:Choice>
                <mc:Fallback>
                  <p:oleObj name="Equation" r:id="rId6" imgW="609480" imgH="431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166358" y="3830360"/>
                          <a:ext cx="1520442" cy="10769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0" y="4257020"/>
            <a:ext cx="8382000" cy="1235075"/>
            <a:chOff x="622229" y="5265737"/>
            <a:chExt cx="8382000" cy="1235075"/>
          </a:xfrm>
        </p:grpSpPr>
        <p:sp>
          <p:nvSpPr>
            <p:cNvPr id="20" name="TextBox 19"/>
            <p:cNvSpPr txBox="1"/>
            <p:nvPr/>
          </p:nvSpPr>
          <p:spPr>
            <a:xfrm>
              <a:off x="622229" y="5562600"/>
              <a:ext cx="5601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Then power drain/loading effect is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7742242"/>
                </p:ext>
              </p:extLst>
            </p:nvPr>
          </p:nvGraphicFramePr>
          <p:xfrm>
            <a:off x="6118154" y="5265737"/>
            <a:ext cx="2886075" cy="1235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Equation" r:id="rId8" imgW="1155600" imgH="495000" progId="Equation.3">
                    <p:embed/>
                  </p:oleObj>
                </mc:Choice>
                <mc:Fallback>
                  <p:oleObj name="Equation" r:id="rId8" imgW="1155600" imgH="495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18154" y="5265737"/>
                          <a:ext cx="2886075" cy="1235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/>
          <p:cNvSpPr txBox="1"/>
          <p:nvPr/>
        </p:nvSpPr>
        <p:spPr>
          <a:xfrm>
            <a:off x="0" y="5661630"/>
            <a:ext cx="89963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So HIGHER is input impedance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LOWER is power drain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/>
              </a:rPr>
              <a:t>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5255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04"/>
    </mc:Choice>
    <mc:Fallback>
      <p:transition spd="slow" advTm="9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24" grpId="0"/>
    </p:bldLst>
  </p:timing>
  <p:extLst>
    <p:ext uri="{3A86A75C-4F4B-4683-9AE1-C65F6400EC91}">
      <p14:laserTraceLst xmlns:p14="http://schemas.microsoft.com/office/powerpoint/2010/main">
        <p14:tracePtLst>
          <p14:tracePt t="27372" x="2732088" y="1295400"/>
          <p14:tracePt t="27383" x="2732088" y="1285875"/>
          <p14:tracePt t="27409" x="2732088" y="1268413"/>
          <p14:tracePt t="27818" x="2732088" y="1276350"/>
          <p14:tracePt t="27824" x="2732088" y="1295400"/>
          <p14:tracePt t="27832" x="2732088" y="1312863"/>
          <p14:tracePt t="27834" x="2732088" y="1357313"/>
          <p14:tracePt t="27849" x="2732088" y="1411288"/>
          <p14:tracePt t="27880" x="2732088" y="1428750"/>
          <p14:tracePt t="27882" x="2732088" y="1446213"/>
          <p14:tracePt t="28220" x="2776538" y="1446213"/>
          <p14:tracePt t="28222" x="2786063" y="1446213"/>
          <p14:tracePt t="28224" x="2795588" y="1446213"/>
          <p14:tracePt t="28228" x="2847975" y="1446213"/>
          <p14:tracePt t="28246" x="2901950" y="1438275"/>
          <p14:tracePt t="28263" x="2965450" y="1411288"/>
          <p14:tracePt t="28279" x="3017838" y="1401763"/>
          <p14:tracePt t="28297" x="3071813" y="1366838"/>
          <p14:tracePt t="28313" x="3108325" y="1347788"/>
          <p14:tracePt t="28329" x="3143250" y="1312863"/>
          <p14:tracePt t="28346" x="3187700" y="1285875"/>
          <p14:tracePt t="28362" x="3241675" y="1268413"/>
          <p14:tracePt t="28379" x="3268663" y="1231900"/>
          <p14:tracePt t="28396" x="3286125" y="1214438"/>
          <p14:tracePt t="28412" x="3303588" y="1214438"/>
          <p14:tracePt t="28638" x="3286125" y="1214438"/>
          <p14:tracePt t="28640" x="3276600" y="1214438"/>
          <p14:tracePt t="28643" x="3241675" y="1214438"/>
          <p14:tracePt t="28651" x="3205163" y="1214438"/>
          <p14:tracePt t="28664" x="3170238" y="1204913"/>
          <p14:tracePt t="28679" x="3116263" y="1204913"/>
          <p14:tracePt t="28695" x="3044825" y="1204913"/>
          <p14:tracePt t="28714" x="3000375" y="1204913"/>
          <p14:tracePt t="28729" x="2946400" y="1223963"/>
          <p14:tracePt t="28745" x="2894013" y="1223963"/>
          <p14:tracePt t="28763" x="2813050" y="1223963"/>
          <p14:tracePt t="28779" x="2751138" y="1223963"/>
          <p14:tracePt t="28796" x="2687638" y="1231900"/>
          <p14:tracePt t="28813" x="2633663" y="1241425"/>
          <p14:tracePt t="28830" x="2616200" y="1241425"/>
          <p14:tracePt t="29056" x="2616200" y="1258888"/>
          <p14:tracePt t="29057" x="2616200" y="1276350"/>
          <p14:tracePt t="29059" x="2616200" y="1285875"/>
          <p14:tracePt t="29063" x="2616200" y="1322388"/>
          <p14:tracePt t="29063" x="2616200" y="1339850"/>
          <p14:tracePt t="29080" x="2616200" y="1366838"/>
          <p14:tracePt t="29096" x="2643188" y="1438275"/>
          <p14:tracePt t="29114" x="2670175" y="1465263"/>
          <p14:tracePt t="29150" x="2679700" y="1473200"/>
          <p14:tracePt t="29151" x="2697163" y="1527175"/>
          <p14:tracePt t="29163" x="2714625" y="1571625"/>
          <p14:tracePt t="29179" x="2732088" y="1589088"/>
          <p14:tracePt t="29573" x="2732088" y="1608138"/>
          <p14:tracePt t="29576" x="2732088" y="1616075"/>
          <p14:tracePt t="29585" x="2732088" y="1625600"/>
          <p14:tracePt t="29588" x="2732088" y="1652588"/>
          <p14:tracePt t="29597" x="2705100" y="1714500"/>
          <p14:tracePt t="29612" x="2660650" y="1751013"/>
          <p14:tracePt t="29628" x="2643188" y="1822450"/>
          <p14:tracePt t="29645" x="2625725" y="1857375"/>
          <p14:tracePt t="29662" x="2608263" y="1884363"/>
          <p14:tracePt t="29678" x="2598738" y="1901825"/>
          <p14:tracePt t="29694" x="2589213" y="1901825"/>
          <p14:tracePt t="29711" x="2589213" y="1911350"/>
          <p14:tracePt t="29746" x="2589213" y="1928813"/>
          <p14:tracePt t="29746" x="2589213" y="1946275"/>
          <p14:tracePt t="29762" x="2589213" y="1973263"/>
          <p14:tracePt t="29780" x="2598738" y="2027238"/>
          <p14:tracePt t="29797" x="2616200" y="2071688"/>
          <p14:tracePt t="29814" x="2633663" y="2089150"/>
          <p14:tracePt t="29814" x="2633663" y="2098675"/>
          <p14:tracePt t="29830" x="2652713" y="2125663"/>
          <p14:tracePt t="29847" x="2652713" y="2152650"/>
          <p14:tracePt t="29863" x="2679700" y="2205038"/>
          <p14:tracePt t="29880" x="2714625" y="2259013"/>
          <p14:tracePt t="29897" x="2732088" y="2303463"/>
          <p14:tracePt t="29913" x="2751138" y="2330450"/>
          <p14:tracePt t="29930" x="2776538" y="2366963"/>
          <p14:tracePt t="29947" x="2795588" y="2393950"/>
          <p14:tracePt t="29962" x="2813050" y="2411413"/>
          <p14:tracePt t="29980" x="2830513" y="2411413"/>
          <p14:tracePt t="29996" x="2830513" y="2428875"/>
          <p14:tracePt t="30013" x="2847975" y="2428875"/>
          <p14:tracePt t="30073" x="2867025" y="2419350"/>
          <p14:tracePt t="30075" x="2874963" y="2419350"/>
          <p14:tracePt t="30079" x="2901950" y="2393950"/>
          <p14:tracePt t="30085" x="2919413" y="2374900"/>
          <p14:tracePt t="30085" x="2928938" y="2366963"/>
          <p14:tracePt t="30097" x="2982913" y="2330450"/>
          <p14:tracePt t="30113" x="3017838" y="2268538"/>
          <p14:tracePt t="30130" x="3036888" y="2224088"/>
          <p14:tracePt t="30146" x="3071813" y="2160588"/>
          <p14:tracePt t="30162" x="3081338" y="2160588"/>
          <p14:tracePt t="30213" x="3081338" y="2143125"/>
          <p14:tracePt t="30237" x="3081338" y="2133600"/>
          <p14:tracePt t="30241" x="3081338" y="2116138"/>
          <p14:tracePt t="30256" x="3081338" y="2108200"/>
          <p14:tracePt t="30257" x="3081338" y="2098675"/>
          <p14:tracePt t="30263" x="3081338" y="2071688"/>
          <p14:tracePt t="30279" x="3081338" y="2036763"/>
          <p14:tracePt t="30296" x="3081338" y="1990725"/>
          <p14:tracePt t="30313" x="3062288" y="1946275"/>
          <p14:tracePt t="30329" x="3036888" y="1911350"/>
          <p14:tracePt t="30346" x="3009900" y="1893888"/>
          <p14:tracePt t="30363" x="2990850" y="1857375"/>
          <p14:tracePt t="30397" x="2982913" y="1857375"/>
          <p14:tracePt t="30397" x="2965450" y="1857375"/>
          <p14:tracePt t="30413" x="2946400" y="1839913"/>
          <p14:tracePt t="30429" x="2919413" y="1830388"/>
          <p14:tracePt t="30445" x="2901950" y="1822450"/>
          <p14:tracePt t="30462" x="2884488" y="1822450"/>
          <p14:tracePt t="30479" x="2847975" y="1822450"/>
          <p14:tracePt t="30496" x="2803525" y="1822450"/>
          <p14:tracePt t="30513" x="2786063" y="1822450"/>
          <p14:tracePt t="30529" x="2759075" y="1830388"/>
          <p14:tracePt t="30546" x="2724150" y="1866900"/>
          <p14:tracePt t="30563" x="2705100" y="1866900"/>
          <p14:tracePt t="30579" x="2687638" y="1884363"/>
          <p14:tracePt t="30596" x="2670175" y="1911350"/>
          <p14:tracePt t="30613" x="2660650" y="1911350"/>
          <p14:tracePt t="30629" x="2625725" y="1955800"/>
          <p14:tracePt t="30646" x="2608263" y="1990725"/>
          <p14:tracePt t="30663" x="2608263" y="2027238"/>
          <p14:tracePt t="30679" x="2608263" y="2071688"/>
          <p14:tracePt t="30695" x="2608263" y="2133600"/>
          <p14:tracePt t="30713" x="2608263" y="2197100"/>
          <p14:tracePt t="30729" x="2608263" y="2251075"/>
          <p14:tracePt t="30729" x="2608263" y="2259013"/>
          <p14:tracePt t="30748" x="2616200" y="2295525"/>
          <p14:tracePt t="30763" x="2643188" y="2357438"/>
          <p14:tracePt t="30781" x="2660650" y="2393950"/>
          <p14:tracePt t="30796" x="2697163" y="2438400"/>
          <p14:tracePt t="30815" x="2751138" y="2482850"/>
          <p14:tracePt t="30831" x="2867025" y="2536825"/>
          <p14:tracePt t="30847" x="2946400" y="2536825"/>
          <p14:tracePt t="30864" x="3009900" y="2536825"/>
          <p14:tracePt t="30880" x="3089275" y="2536825"/>
          <p14:tracePt t="30897" x="3152775" y="2482850"/>
          <p14:tracePt t="30915" x="3205163" y="2438400"/>
          <p14:tracePt t="30930" x="3241675" y="2401888"/>
          <p14:tracePt t="30948" x="3276600" y="2374900"/>
          <p14:tracePt t="30963" x="3303588" y="2330450"/>
          <p14:tracePt t="30980" x="3330575" y="2295525"/>
          <p14:tracePt t="30980" x="3340100" y="2295525"/>
          <p14:tracePt t="30999" x="3357563" y="2276475"/>
          <p14:tracePt t="31013" x="3402013" y="2224088"/>
          <p14:tracePt t="31031" x="3419475" y="2197100"/>
          <p14:tracePt t="31046" x="3490913" y="2125663"/>
          <p14:tracePt t="31063" x="3536950" y="2081213"/>
          <p14:tracePt t="31080" x="3608388" y="2017713"/>
          <p14:tracePt t="31097" x="3830638" y="1973263"/>
          <p14:tracePt t="31114" x="4017963" y="1919288"/>
          <p14:tracePt t="31131" x="4179888" y="1893888"/>
          <p14:tracePt t="31147" x="4357688" y="1857375"/>
          <p14:tracePt t="31164" x="4537075" y="1839913"/>
          <p14:tracePt t="31180" x="4633913" y="1812925"/>
          <p14:tracePt t="31180" x="4660900" y="1812925"/>
          <p14:tracePt t="31199" x="4768850" y="1803400"/>
          <p14:tracePt t="31214" x="4902200" y="1776413"/>
          <p14:tracePt t="31231" x="4991100" y="1758950"/>
          <p14:tracePt t="31247" x="5081588" y="1758950"/>
          <p14:tracePt t="31264" x="5170488" y="1758950"/>
          <p14:tracePt t="31281" x="5241925" y="1758950"/>
          <p14:tracePt t="31297" x="5357813" y="1758950"/>
          <p14:tracePt t="31314" x="5500688" y="1758950"/>
          <p14:tracePt t="31331" x="5616575" y="1758950"/>
          <p14:tracePt t="31347" x="5759450" y="1758950"/>
          <p14:tracePt t="31364" x="5867400" y="1758950"/>
          <p14:tracePt t="31381" x="5956300" y="1758950"/>
          <p14:tracePt t="31381" x="5965825" y="1758950"/>
          <p14:tracePt t="31398" x="6045200" y="1758950"/>
          <p14:tracePt t="31414" x="6134100" y="1758950"/>
          <p14:tracePt t="31431" x="6224588" y="1758950"/>
          <p14:tracePt t="31447" x="6286500" y="1758950"/>
          <p14:tracePt t="31463" x="6330950" y="1758950"/>
          <p14:tracePt t="31482" x="6394450" y="1758950"/>
          <p14:tracePt t="31498" x="6465888" y="1758950"/>
          <p14:tracePt t="31514" x="6527800" y="1751013"/>
          <p14:tracePt t="31530" x="6616700" y="1714500"/>
          <p14:tracePt t="31547" x="6688138" y="1697038"/>
          <p14:tracePt t="31564" x="6777038" y="1679575"/>
          <p14:tracePt t="31581" x="6884988" y="1660525"/>
          <p14:tracePt t="31597" x="6991350" y="1643063"/>
          <p14:tracePt t="31614" x="7099300" y="1633538"/>
          <p14:tracePt t="31631" x="7180263" y="1625600"/>
          <p14:tracePt t="31648" x="7313613" y="1608138"/>
          <p14:tracePt t="31664" x="7402513" y="1589088"/>
          <p14:tracePt t="31681" x="7500938" y="1581150"/>
          <p14:tracePt t="31697" x="7572375" y="1562100"/>
          <p14:tracePt t="31714" x="7661275" y="1544638"/>
          <p14:tracePt t="31731" x="7705725" y="1527175"/>
          <p14:tracePt t="31748" x="7759700" y="1517650"/>
          <p14:tracePt t="31764" x="7813675" y="1500188"/>
          <p14:tracePt t="31780" x="7867650" y="1473200"/>
          <p14:tracePt t="31798" x="7920038" y="1473200"/>
          <p14:tracePt t="31814" x="7939088" y="1473200"/>
          <p14:tracePt t="31830" x="7947025" y="1473200"/>
          <p14:tracePt t="31867" x="7966075" y="1473200"/>
          <p14:tracePt t="31891" x="7983538" y="1473200"/>
          <p14:tracePt t="32736" x="7956550" y="1473200"/>
          <p14:tracePt t="32743" x="7920038" y="1473200"/>
          <p14:tracePt t="32744" x="7902575" y="1473200"/>
          <p14:tracePt t="32744" x="7894638" y="1473200"/>
          <p14:tracePt t="32748" x="7823200" y="1473200"/>
          <p14:tracePt t="32765" x="0" y="0"/>
        </p14:tracePtLst>
        <p14:tracePtLst>
          <p14:tracePt t="62451" x="7777163" y="3348038"/>
          <p14:tracePt t="63070" x="7777163" y="3375025"/>
          <p14:tracePt t="63073" x="7777163" y="3384550"/>
          <p14:tracePt t="63075" x="7777163" y="3411538"/>
          <p14:tracePt t="63084" x="7777163" y="3465513"/>
          <p14:tracePt t="63084" x="7777163" y="3473450"/>
          <p14:tracePt t="63096" x="7786688" y="3536950"/>
          <p14:tracePt t="63112" x="7804150" y="3589338"/>
          <p14:tracePt t="63128" x="7804150" y="3625850"/>
          <p14:tracePt t="63234" x="7804150" y="3643313"/>
          <p14:tracePt t="63246" x="7804150" y="3660775"/>
          <p14:tracePt t="63277" x="7804150" y="3670300"/>
          <p14:tracePt t="63375" x="7804150" y="3687763"/>
          <p14:tracePt t="63385" x="7804150" y="3705225"/>
          <p14:tracePt t="63394" x="7804150" y="3714750"/>
          <p14:tracePt t="63395" x="7804150" y="3724275"/>
          <p14:tracePt t="63411" x="7804150" y="3732213"/>
          <p14:tracePt t="63458" x="7804150" y="3751263"/>
          <p14:tracePt t="63471" x="7804150" y="3759200"/>
          <p14:tracePt t="63471" x="7804150" y="3768725"/>
          <p14:tracePt t="63481" x="7804150" y="3776663"/>
          <p14:tracePt t="63494" x="7804150" y="3795713"/>
          <p14:tracePt t="63495" x="7804150" y="3813175"/>
          <p14:tracePt t="63511" x="7796213" y="3840163"/>
          <p14:tracePt t="63527" x="7796213" y="3867150"/>
          <p14:tracePt t="63543" x="7777163" y="3894138"/>
          <p14:tracePt t="63543" x="7777163" y="3911600"/>
          <p14:tracePt t="63563" x="7759700" y="3938588"/>
          <p14:tracePt t="63578" x="7742238" y="3946525"/>
          <p14:tracePt t="63595" x="7742238" y="3965575"/>
          <p14:tracePt t="64085" x="7742238" y="3956050"/>
          <p14:tracePt t="64108" x="7751763" y="3938588"/>
          <p14:tracePt t="64133" x="7769225" y="3919538"/>
          <p14:tracePt t="64152" x="7786688" y="3902075"/>
          <p14:tracePt t="64201" x="7796213" y="3894138"/>
          <p14:tracePt t="64203" x="7804150" y="3884613"/>
          <p14:tracePt t="65886" x="0" y="0"/>
        </p14:tracePtLst>
        <p14:tracePtLst>
          <p14:tracePt t="73547" x="8010525" y="4348163"/>
          <p14:tracePt t="73833" x="8010525" y="4367213"/>
          <p14:tracePt t="73843" x="8010525" y="4384675"/>
          <p14:tracePt t="73851" x="8010525" y="4402138"/>
          <p14:tracePt t="73852" x="8010525" y="4429125"/>
          <p14:tracePt t="73868" x="8010525" y="4446588"/>
          <p14:tracePt t="73883" x="8010525" y="4465638"/>
          <p14:tracePt t="73899" x="8010525" y="4483100"/>
          <p14:tracePt t="73967" x="8010525" y="4500563"/>
          <p14:tracePt t="73982" x="8010525" y="4510088"/>
          <p14:tracePt t="73998" x="8010525" y="4518025"/>
          <p14:tracePt t="74000" x="8010525" y="4527550"/>
          <p14:tracePt t="74006" x="8010525" y="4554538"/>
          <p14:tracePt t="74006" x="8010525" y="4562475"/>
          <p14:tracePt t="74025" x="8010525" y="4589463"/>
          <p14:tracePt t="74032" x="8001000" y="4633913"/>
          <p14:tracePt t="74049" x="8001000" y="4660900"/>
          <p14:tracePt t="74066" x="8001000" y="4705350"/>
          <p14:tracePt t="74082" x="8001000" y="4724400"/>
          <p14:tracePt t="74099" x="8001000" y="4741863"/>
          <p14:tracePt t="74116" x="8001000" y="4776788"/>
          <p14:tracePt t="74132" x="8001000" y="4822825"/>
          <p14:tracePt t="74149" x="8001000" y="4867275"/>
          <p14:tracePt t="74166" x="8001000" y="4911725"/>
          <p14:tracePt t="74182" x="8001000" y="4956175"/>
          <p14:tracePt t="74199" x="8001000" y="4983163"/>
          <p14:tracePt t="74216" x="8001000" y="5018088"/>
          <p14:tracePt t="74232" x="8001000" y="5037138"/>
          <p14:tracePt t="74393" x="8001000" y="5045075"/>
          <p14:tracePt t="74398" x="8001000" y="5062538"/>
          <p14:tracePt t="74426" x="8001000" y="5081588"/>
          <p14:tracePt t="74428" x="8001000" y="5089525"/>
          <p14:tracePt t="74433" x="8001000" y="5126038"/>
          <p14:tracePt t="74452" x="8001000" y="5143500"/>
          <p14:tracePt t="74466" x="8001000" y="5160963"/>
          <p14:tracePt t="74483" x="8001000" y="5187950"/>
          <p14:tracePt t="74500" x="8001000" y="5205413"/>
          <p14:tracePt t="74516" x="8001000" y="5224463"/>
          <p14:tracePt t="74533" x="8010525" y="5241925"/>
          <p14:tracePt t="74549" x="8027988" y="5259388"/>
          <p14:tracePt t="74590" x="8027988" y="5268913"/>
          <p14:tracePt t="74681" x="8027988" y="5286375"/>
          <p14:tracePt t="74705" x="8045450" y="5303838"/>
          <p14:tracePt t="74729" x="8045450" y="5322888"/>
          <p14:tracePt t="74753" x="8054975" y="5322888"/>
          <p14:tracePt t="74755" x="8062913" y="5322888"/>
          <p14:tracePt t="74777" x="8062913" y="5330825"/>
          <p14:tracePt t="74779" x="8062913" y="5340350"/>
          <p14:tracePt t="74797" x="8081963" y="5357813"/>
          <p14:tracePt t="74820" x="8081963" y="5367338"/>
          <p14:tracePt t="74870" x="8081963" y="5375275"/>
          <p14:tracePt t="74871" x="8081963" y="5384800"/>
          <p14:tracePt t="74893" x="8081963" y="5394325"/>
          <p14:tracePt t="74895" x="8081963" y="5402263"/>
          <p14:tracePt t="74937" x="8089900" y="5411788"/>
          <p14:tracePt t="74939" x="8099425" y="5419725"/>
          <p14:tracePt t="75173" x="8108950" y="5411788"/>
          <p14:tracePt t="75192" x="8126413" y="5394325"/>
          <p14:tracePt t="75214" x="8143875" y="5384800"/>
          <p14:tracePt t="75223" x="8143875" y="5375275"/>
          <p14:tracePt t="75332" x="8153400" y="5367338"/>
          <p14:tracePt t="75335" x="8180388" y="5322888"/>
          <p14:tracePt t="75339" x="8180388" y="5303838"/>
          <p14:tracePt t="75350" x="8188325" y="5295900"/>
          <p14:tracePt t="75404" x="8205788" y="5295900"/>
          <p14:tracePt t="75420" x="8215313" y="5295900"/>
          <p14:tracePt t="75431" x="8232775" y="5295900"/>
          <p14:tracePt t="75446" x="8251825" y="5295900"/>
          <p14:tracePt t="75457" x="8251825" y="5276850"/>
          <p14:tracePt t="75459" x="8269288" y="5276850"/>
          <p14:tracePt t="75467" x="8269288" y="5241925"/>
          <p14:tracePt t="7564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Example of Generalized Input Impedance</a:t>
            </a:r>
            <a:endParaRPr lang="en-US" sz="4000" dirty="0"/>
          </a:p>
        </p:txBody>
      </p:sp>
      <p:grpSp>
        <p:nvGrpSpPr>
          <p:cNvPr id="229" name="Group 228"/>
          <p:cNvGrpSpPr/>
          <p:nvPr/>
        </p:nvGrpSpPr>
        <p:grpSpPr>
          <a:xfrm>
            <a:off x="4176561" y="609600"/>
            <a:ext cx="711947" cy="369332"/>
            <a:chOff x="4176561" y="1154668"/>
            <a:chExt cx="711947" cy="369332"/>
          </a:xfrm>
        </p:grpSpPr>
        <p:cxnSp>
          <p:nvCxnSpPr>
            <p:cNvPr id="220" name="Straight Arrow Connector 219"/>
            <p:cNvCxnSpPr/>
            <p:nvPr/>
          </p:nvCxnSpPr>
          <p:spPr>
            <a:xfrm>
              <a:off x="4176561" y="1524000"/>
              <a:ext cx="71194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TextBox 273"/>
            <p:cNvSpPr txBox="1"/>
            <p:nvPr/>
          </p:nvSpPr>
          <p:spPr>
            <a:xfrm>
              <a:off x="4336500" y="1154668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b="1" i="1" baseline="-25000" dirty="0" err="1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346502" y="741362"/>
            <a:ext cx="3110674" cy="2511902"/>
            <a:chOff x="346502" y="1286430"/>
            <a:chExt cx="3110674" cy="2511902"/>
          </a:xfrm>
        </p:grpSpPr>
        <p:grpSp>
          <p:nvGrpSpPr>
            <p:cNvPr id="214" name="Group 213"/>
            <p:cNvGrpSpPr/>
            <p:nvPr/>
          </p:nvGrpSpPr>
          <p:grpSpPr>
            <a:xfrm>
              <a:off x="685800" y="1600200"/>
              <a:ext cx="2514600" cy="1935480"/>
              <a:chOff x="685800" y="1600200"/>
              <a:chExt cx="2514600" cy="193548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85800" y="2514600"/>
                <a:ext cx="381000" cy="76200"/>
                <a:chOff x="685800" y="2514600"/>
                <a:chExt cx="381000" cy="762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685800" y="2514600"/>
                  <a:ext cx="381000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762000" y="2590800"/>
                  <a:ext cx="228600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/>
              <p:cNvCxnSpPr/>
              <p:nvPr/>
            </p:nvCxnSpPr>
            <p:spPr>
              <a:xfrm flipV="1">
                <a:off x="876300" y="1676400"/>
                <a:ext cx="0" cy="8382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876300" y="2590800"/>
                <a:ext cx="0" cy="8382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5"/>
              <p:cNvGrpSpPr/>
              <p:nvPr/>
            </p:nvGrpSpPr>
            <p:grpSpPr>
              <a:xfrm>
                <a:off x="1276350" y="1628775"/>
                <a:ext cx="838200" cy="128983"/>
                <a:chOff x="1276350" y="1628775"/>
                <a:chExt cx="838200" cy="128983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1276350" y="1643062"/>
                  <a:ext cx="76200" cy="50204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Group 36"/>
                <p:cNvGrpSpPr/>
                <p:nvPr/>
              </p:nvGrpSpPr>
              <p:grpSpPr>
                <a:xfrm>
                  <a:off x="1333500" y="163393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1466850" y="163393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1607344" y="163135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1752600" y="163135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1893094" y="1628775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" name="Straight Connector 49"/>
                <p:cNvCxnSpPr/>
                <p:nvPr/>
              </p:nvCxnSpPr>
              <p:spPr>
                <a:xfrm flipH="1" flipV="1">
                  <a:off x="2038350" y="1633934"/>
                  <a:ext cx="76200" cy="61912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Straight Connector 52"/>
              <p:cNvCxnSpPr/>
              <p:nvPr/>
            </p:nvCxnSpPr>
            <p:spPr>
              <a:xfrm>
                <a:off x="876300" y="1688107"/>
                <a:ext cx="419100" cy="515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095500" y="1693658"/>
                <a:ext cx="9144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 rot="16200000">
                <a:off x="2092167" y="2562838"/>
                <a:ext cx="838200" cy="128983"/>
                <a:chOff x="1276350" y="1628775"/>
                <a:chExt cx="838200" cy="128983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1276350" y="1643062"/>
                  <a:ext cx="76200" cy="50204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9" name="Group 58"/>
                <p:cNvGrpSpPr/>
                <p:nvPr/>
              </p:nvGrpSpPr>
              <p:grpSpPr>
                <a:xfrm>
                  <a:off x="1333500" y="163393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1466850" y="163393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1607344" y="163135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1752600" y="163135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1893094" y="1628775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4" name="Straight Connector 63"/>
                <p:cNvCxnSpPr/>
                <p:nvPr/>
              </p:nvCxnSpPr>
              <p:spPr>
                <a:xfrm flipH="1" flipV="1">
                  <a:off x="2038350" y="1633934"/>
                  <a:ext cx="76200" cy="61912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 flipV="1">
                <a:off x="2517178" y="1679362"/>
                <a:ext cx="0" cy="54864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/>
              <p:cNvGrpSpPr/>
              <p:nvPr/>
            </p:nvGrpSpPr>
            <p:grpSpPr>
              <a:xfrm>
                <a:off x="1279543" y="3364508"/>
                <a:ext cx="838200" cy="128983"/>
                <a:chOff x="1276350" y="1628775"/>
                <a:chExt cx="838200" cy="128983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 flipV="1">
                  <a:off x="1276350" y="1643062"/>
                  <a:ext cx="76200" cy="50204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2" name="Group 81"/>
                <p:cNvGrpSpPr/>
                <p:nvPr/>
              </p:nvGrpSpPr>
              <p:grpSpPr>
                <a:xfrm>
                  <a:off x="1333500" y="163393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96" name="Straight Connector 95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1466850" y="163393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1607344" y="1631353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1752600" y="1631352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1893094" y="1628775"/>
                  <a:ext cx="152400" cy="123825"/>
                  <a:chOff x="2667000" y="1676400"/>
                  <a:chExt cx="152400" cy="228600"/>
                </a:xfrm>
              </p:grpSpPr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26670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V="1">
                    <a:off x="2743200" y="1676400"/>
                    <a:ext cx="76200" cy="22860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7" name="Straight Connector 86"/>
                <p:cNvCxnSpPr/>
                <p:nvPr/>
              </p:nvCxnSpPr>
              <p:spPr>
                <a:xfrm flipH="1" flipV="1">
                  <a:off x="2038350" y="1633934"/>
                  <a:ext cx="76200" cy="61912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879493" y="3423840"/>
                <a:ext cx="419100" cy="515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2098693" y="3429391"/>
                <a:ext cx="914400" cy="515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2508688" y="3009900"/>
                <a:ext cx="0" cy="42976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Oval 121"/>
              <p:cNvSpPr/>
              <p:nvPr/>
            </p:nvSpPr>
            <p:spPr>
              <a:xfrm>
                <a:off x="3013093" y="1600200"/>
                <a:ext cx="182880" cy="182880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3017520" y="3352800"/>
                <a:ext cx="182880" cy="182880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5" name="TextBox 214"/>
            <p:cNvSpPr txBox="1"/>
            <p:nvPr/>
          </p:nvSpPr>
          <p:spPr>
            <a:xfrm>
              <a:off x="346502" y="228595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="1" i="1" baseline="-25000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1489093" y="128643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1474980" y="301324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2057400" y="236504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2958919" y="34290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2961278" y="12954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141064" y="1447800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3145872" y="323917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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2" name="Straight Arrow Connector 271"/>
            <p:cNvCxnSpPr/>
            <p:nvPr/>
          </p:nvCxnSpPr>
          <p:spPr>
            <a:xfrm rot="5400000">
              <a:off x="1701426" y="2611405"/>
              <a:ext cx="71194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TextBox 272"/>
            <p:cNvSpPr txBox="1"/>
            <p:nvPr/>
          </p:nvSpPr>
          <p:spPr>
            <a:xfrm>
              <a:off x="1841319" y="236220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2886026" y="1207532"/>
            <a:ext cx="415498" cy="1609344"/>
            <a:chOff x="2886026" y="1752600"/>
            <a:chExt cx="415498" cy="1609344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3093775" y="1752600"/>
              <a:ext cx="0" cy="1609344"/>
            </a:xfrm>
            <a:prstGeom prst="line">
              <a:avLst/>
            </a:prstGeom>
            <a:ln w="28575">
              <a:solidFill>
                <a:srgbClr val="C0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TextBox 274"/>
            <p:cNvSpPr txBox="1"/>
            <p:nvPr/>
          </p:nvSpPr>
          <p:spPr>
            <a:xfrm>
              <a:off x="2886026" y="2349450"/>
              <a:ext cx="4154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="1" i="1" baseline="-250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3699302" y="1207532"/>
            <a:ext cx="458780" cy="1609344"/>
            <a:chOff x="3699302" y="1752600"/>
            <a:chExt cx="458780" cy="1609344"/>
          </a:xfrm>
        </p:grpSpPr>
        <p:cxnSp>
          <p:nvCxnSpPr>
            <p:cNvPr id="279" name="Straight Connector 278"/>
            <p:cNvCxnSpPr/>
            <p:nvPr/>
          </p:nvCxnSpPr>
          <p:spPr>
            <a:xfrm>
              <a:off x="3913542" y="1752600"/>
              <a:ext cx="0" cy="1609344"/>
            </a:xfrm>
            <a:prstGeom prst="line">
              <a:avLst/>
            </a:prstGeom>
            <a:ln w="28575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275"/>
            <p:cNvSpPr txBox="1"/>
            <p:nvPr/>
          </p:nvSpPr>
          <p:spPr>
            <a:xfrm>
              <a:off x="3699302" y="2362200"/>
              <a:ext cx="4587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="1" i="1" baseline="-25000" dirty="0" err="1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76200" y="3124200"/>
            <a:ext cx="90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Here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an effort variable &amp;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flow variable.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0470" y="3855660"/>
            <a:ext cx="6155852" cy="1354704"/>
            <a:chOff x="90470" y="3855660"/>
            <a:chExt cx="6155852" cy="1354704"/>
          </a:xfrm>
        </p:grpSpPr>
        <p:sp>
          <p:nvSpPr>
            <p:cNvPr id="146" name="TextBox 145"/>
            <p:cNvSpPr txBox="1"/>
            <p:nvPr/>
          </p:nvSpPr>
          <p:spPr>
            <a:xfrm>
              <a:off x="90470" y="3855660"/>
              <a:ext cx="6155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So generalized input impedance is defined as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47" name="Object 1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2520495"/>
                </p:ext>
              </p:extLst>
            </p:nvPr>
          </p:nvGraphicFramePr>
          <p:xfrm>
            <a:off x="2724057" y="4330025"/>
            <a:ext cx="2638425" cy="8803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4" name="Equation" r:id="rId6" imgW="1295280" imgH="431640" progId="Equation.3">
                    <p:embed/>
                  </p:oleObj>
                </mc:Choice>
                <mc:Fallback>
                  <p:oleObj name="Equation" r:id="rId6" imgW="1295280" imgH="431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24057" y="4330025"/>
                          <a:ext cx="2638425" cy="8803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9" name="TextBox 148"/>
          <p:cNvSpPr txBox="1"/>
          <p:nvPr/>
        </p:nvSpPr>
        <p:spPr>
          <a:xfrm>
            <a:off x="109792" y="53340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 now we need to check that to have low loading effect,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should be high.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05200" y="750332"/>
            <a:ext cx="3133068" cy="2502932"/>
            <a:chOff x="3505200" y="750332"/>
            <a:chExt cx="3133068" cy="2502932"/>
          </a:xfrm>
        </p:grpSpPr>
        <p:grpSp>
          <p:nvGrpSpPr>
            <p:cNvPr id="231" name="Group 230"/>
            <p:cNvGrpSpPr/>
            <p:nvPr/>
          </p:nvGrpSpPr>
          <p:grpSpPr>
            <a:xfrm>
              <a:off x="3505200" y="750332"/>
              <a:ext cx="3048000" cy="2502932"/>
              <a:chOff x="3505200" y="1295400"/>
              <a:chExt cx="3048000" cy="2502932"/>
            </a:xfrm>
          </p:grpSpPr>
          <p:sp>
            <p:nvSpPr>
              <p:cNvPr id="266" name="TextBox 265"/>
              <p:cNvSpPr txBox="1"/>
              <p:nvPr/>
            </p:nvSpPr>
            <p:spPr>
              <a:xfrm>
                <a:off x="3505200" y="1447800"/>
                <a:ext cx="31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7" name="TextBox 266"/>
              <p:cNvSpPr txBox="1"/>
              <p:nvPr/>
            </p:nvSpPr>
            <p:spPr>
              <a:xfrm>
                <a:off x="3510008" y="3239174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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27" name="Group 226"/>
              <p:cNvGrpSpPr/>
              <p:nvPr/>
            </p:nvGrpSpPr>
            <p:grpSpPr>
              <a:xfrm>
                <a:off x="3810000" y="1295400"/>
                <a:ext cx="2743200" cy="2502932"/>
                <a:chOff x="3810000" y="1295400"/>
                <a:chExt cx="2743200" cy="2502932"/>
              </a:xfrm>
            </p:grpSpPr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4000500" y="1697004"/>
                  <a:ext cx="9144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3" name="Group 172"/>
                <p:cNvGrpSpPr/>
                <p:nvPr/>
              </p:nvGrpSpPr>
              <p:grpSpPr>
                <a:xfrm rot="16200000">
                  <a:off x="4469408" y="2566184"/>
                  <a:ext cx="838200" cy="128983"/>
                  <a:chOff x="1276350" y="1628775"/>
                  <a:chExt cx="838200" cy="128983"/>
                </a:xfrm>
              </p:grpSpPr>
              <p:cxnSp>
                <p:nvCxnSpPr>
                  <p:cNvPr id="174" name="Straight Connector 173"/>
                  <p:cNvCxnSpPr/>
                  <p:nvPr/>
                </p:nvCxnSpPr>
                <p:spPr>
                  <a:xfrm flipV="1">
                    <a:off x="1276350" y="1643062"/>
                    <a:ext cx="76200" cy="5020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5" name="Group 174"/>
                  <p:cNvGrpSpPr/>
                  <p:nvPr/>
                </p:nvGrpSpPr>
                <p:grpSpPr>
                  <a:xfrm>
                    <a:off x="1333500" y="1633933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9" name="Straight Connector 188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Straight Connector 189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6" name="Group 175"/>
                  <p:cNvGrpSpPr/>
                  <p:nvPr/>
                </p:nvGrpSpPr>
                <p:grpSpPr>
                  <a:xfrm>
                    <a:off x="1466850" y="1633932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7" name="Straight Connector 186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Straight Connector 187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1607344" y="1631353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5" name="Straight Connector 184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Straight Connector 185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8" name="Group 177"/>
                  <p:cNvGrpSpPr/>
                  <p:nvPr/>
                </p:nvGrpSpPr>
                <p:grpSpPr>
                  <a:xfrm>
                    <a:off x="1752600" y="1631352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3" name="Straight Connector 182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Straight Connector 183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9" name="Group 178"/>
                  <p:cNvGrpSpPr/>
                  <p:nvPr/>
                </p:nvGrpSpPr>
                <p:grpSpPr>
                  <a:xfrm>
                    <a:off x="1893094" y="1628775"/>
                    <a:ext cx="152400" cy="123825"/>
                    <a:chOff x="2667000" y="1676400"/>
                    <a:chExt cx="152400" cy="228600"/>
                  </a:xfrm>
                </p:grpSpPr>
                <p:cxnSp>
                  <p:nvCxnSpPr>
                    <p:cNvPr id="181" name="Straight Connector 180"/>
                    <p:cNvCxnSpPr/>
                    <p:nvPr/>
                  </p:nvCxnSpPr>
                  <p:spPr>
                    <a:xfrm>
                      <a:off x="26670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Straight Connector 181"/>
                    <p:cNvCxnSpPr/>
                    <p:nvPr/>
                  </p:nvCxnSpPr>
                  <p:spPr>
                    <a:xfrm flipV="1">
                      <a:off x="2743200" y="1676400"/>
                      <a:ext cx="76200" cy="2286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0" name="Straight Connector 179"/>
                  <p:cNvCxnSpPr/>
                  <p:nvPr/>
                </p:nvCxnSpPr>
                <p:spPr>
                  <a:xfrm flipH="1" flipV="1">
                    <a:off x="2038350" y="1633934"/>
                    <a:ext cx="76200" cy="619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4894419" y="1682708"/>
                  <a:ext cx="0" cy="5486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4003693" y="3432737"/>
                  <a:ext cx="914400" cy="515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V="1">
                  <a:off x="4885929" y="3013246"/>
                  <a:ext cx="0" cy="42976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Oval 193"/>
                <p:cNvSpPr/>
                <p:nvPr/>
              </p:nvSpPr>
              <p:spPr>
                <a:xfrm>
                  <a:off x="3810000" y="1603546"/>
                  <a:ext cx="182880" cy="18288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3814427" y="3356146"/>
                  <a:ext cx="182880" cy="18288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0" name="Group 209"/>
                <p:cNvGrpSpPr/>
                <p:nvPr/>
              </p:nvGrpSpPr>
              <p:grpSpPr>
                <a:xfrm>
                  <a:off x="5410200" y="2404457"/>
                  <a:ext cx="844599" cy="476250"/>
                  <a:chOff x="6693966" y="2493980"/>
                  <a:chExt cx="844599" cy="476250"/>
                </a:xfrm>
              </p:grpSpPr>
              <p:grpSp>
                <p:nvGrpSpPr>
                  <p:cNvPr id="207" name="Group 206"/>
                  <p:cNvGrpSpPr/>
                  <p:nvPr/>
                </p:nvGrpSpPr>
                <p:grpSpPr>
                  <a:xfrm>
                    <a:off x="6693966" y="2493980"/>
                    <a:ext cx="844599" cy="476250"/>
                    <a:chOff x="6693966" y="2315385"/>
                    <a:chExt cx="844599" cy="824055"/>
                  </a:xfrm>
                </p:grpSpPr>
                <p:cxnSp>
                  <p:nvCxnSpPr>
                    <p:cNvPr id="2054" name="Straight Connector 2053"/>
                    <p:cNvCxnSpPr/>
                    <p:nvPr/>
                  </p:nvCxnSpPr>
                  <p:spPr>
                    <a:xfrm>
                      <a:off x="7124700" y="2315385"/>
                      <a:ext cx="0" cy="20882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55" name="Freeform 2054"/>
                    <p:cNvSpPr/>
                    <p:nvPr/>
                  </p:nvSpPr>
                  <p:spPr>
                    <a:xfrm>
                      <a:off x="6693966" y="2331364"/>
                      <a:ext cx="844599" cy="265253"/>
                    </a:xfrm>
                    <a:custGeom>
                      <a:avLst/>
                      <a:gdLst>
                        <a:gd name="connsiteX0" fmla="*/ 0 w 844599"/>
                        <a:gd name="connsiteY0" fmla="*/ 258273 h 265253"/>
                        <a:gd name="connsiteX1" fmla="*/ 439750 w 844599"/>
                        <a:gd name="connsiteY1" fmla="*/ 7 h 265253"/>
                        <a:gd name="connsiteX2" fmla="*/ 844599 w 844599"/>
                        <a:gd name="connsiteY2" fmla="*/ 265253 h 2652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599" h="265253">
                          <a:moveTo>
                            <a:pt x="0" y="258273"/>
                          </a:moveTo>
                          <a:cubicBezTo>
                            <a:pt x="149492" y="128558"/>
                            <a:pt x="298984" y="-1156"/>
                            <a:pt x="439750" y="7"/>
                          </a:cubicBezTo>
                          <a:cubicBezTo>
                            <a:pt x="580517" y="1170"/>
                            <a:pt x="712558" y="133211"/>
                            <a:pt x="844599" y="265253"/>
                          </a:cubicBezTo>
                        </a:path>
                      </a:pathLst>
                    </a:cu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057" name="Straight Connector 2056"/>
                    <p:cNvCxnSpPr>
                      <a:stCxn id="2055" idx="0"/>
                    </p:cNvCxnSpPr>
                    <p:nvPr/>
                  </p:nvCxnSpPr>
                  <p:spPr>
                    <a:xfrm>
                      <a:off x="6693966" y="2589637"/>
                      <a:ext cx="316434" cy="39964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" name="Straight Connector 205"/>
                    <p:cNvCxnSpPr/>
                    <p:nvPr/>
                  </p:nvCxnSpPr>
                  <p:spPr>
                    <a:xfrm flipH="1">
                      <a:off x="7222131" y="2588505"/>
                      <a:ext cx="316434" cy="39964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59" name="Straight Connector 2058"/>
                    <p:cNvCxnSpPr/>
                    <p:nvPr/>
                  </p:nvCxnSpPr>
                  <p:spPr>
                    <a:xfrm>
                      <a:off x="7010400" y="2988148"/>
                      <a:ext cx="211731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60" name="Oval 2059"/>
                    <p:cNvSpPr/>
                    <p:nvPr/>
                  </p:nvSpPr>
                  <p:spPr>
                    <a:xfrm>
                      <a:off x="7010400" y="2941320"/>
                      <a:ext cx="228600" cy="18288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1" name="Rectangle 2060"/>
                    <p:cNvSpPr/>
                    <p:nvPr/>
                  </p:nvSpPr>
                  <p:spPr>
                    <a:xfrm>
                      <a:off x="7010400" y="3048000"/>
                      <a:ext cx="228600" cy="914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063" name="Straight Connector 2062"/>
                    <p:cNvCxnSpPr/>
                    <p:nvPr/>
                  </p:nvCxnSpPr>
                  <p:spPr>
                    <a:xfrm flipH="1" flipV="1">
                      <a:off x="6934200" y="2391586"/>
                      <a:ext cx="76200" cy="21289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5" name="Straight Connector 2064"/>
                    <p:cNvCxnSpPr/>
                    <p:nvPr/>
                  </p:nvCxnSpPr>
                  <p:spPr>
                    <a:xfrm flipH="1" flipV="1">
                      <a:off x="6781800" y="2529304"/>
                      <a:ext cx="76200" cy="10993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6" name="Straight Connector 215"/>
                    <p:cNvCxnSpPr/>
                    <p:nvPr/>
                  </p:nvCxnSpPr>
                  <p:spPr>
                    <a:xfrm flipV="1">
                      <a:off x="7222131" y="2386990"/>
                      <a:ext cx="84634" cy="21749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Straight Connector 216"/>
                    <p:cNvCxnSpPr/>
                    <p:nvPr/>
                  </p:nvCxnSpPr>
                  <p:spPr>
                    <a:xfrm flipV="1">
                      <a:off x="7380348" y="2528747"/>
                      <a:ext cx="78817" cy="11383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78" name="Straight Connector 2077"/>
                    <p:cNvCxnSpPr/>
                    <p:nvPr/>
                  </p:nvCxnSpPr>
                  <p:spPr>
                    <a:xfrm>
                      <a:off x="6737883" y="2549762"/>
                      <a:ext cx="43917" cy="5471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Straight Connector 236"/>
                    <p:cNvCxnSpPr/>
                    <p:nvPr/>
                  </p:nvCxnSpPr>
                  <p:spPr>
                    <a:xfrm>
                      <a:off x="6856255" y="2477517"/>
                      <a:ext cx="43917" cy="7224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0" name="Straight Connector 239"/>
                    <p:cNvCxnSpPr/>
                    <p:nvPr/>
                  </p:nvCxnSpPr>
                  <p:spPr>
                    <a:xfrm>
                      <a:off x="7030613" y="2357441"/>
                      <a:ext cx="21958" cy="12007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5" name="Group 204"/>
                    <p:cNvGrpSpPr/>
                    <p:nvPr/>
                  </p:nvGrpSpPr>
                  <p:grpSpPr>
                    <a:xfrm flipH="1">
                      <a:off x="7184758" y="2356831"/>
                      <a:ext cx="314688" cy="247040"/>
                      <a:chOff x="6890283" y="2509841"/>
                      <a:chExt cx="314688" cy="247040"/>
                    </a:xfrm>
                  </p:grpSpPr>
                  <p:cxnSp>
                    <p:nvCxnSpPr>
                      <p:cNvPr id="243" name="Straight Connector 242"/>
                      <p:cNvCxnSpPr/>
                      <p:nvPr/>
                    </p:nvCxnSpPr>
                    <p:spPr>
                      <a:xfrm>
                        <a:off x="6890283" y="2702162"/>
                        <a:ext cx="43917" cy="54719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4" name="Straight Connector 243"/>
                      <p:cNvCxnSpPr/>
                      <p:nvPr/>
                    </p:nvCxnSpPr>
                    <p:spPr>
                      <a:xfrm>
                        <a:off x="7008655" y="2629917"/>
                        <a:ext cx="43917" cy="72245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5" name="Straight Connector 244"/>
                      <p:cNvCxnSpPr/>
                      <p:nvPr/>
                    </p:nvCxnSpPr>
                    <p:spPr>
                      <a:xfrm>
                        <a:off x="7183013" y="2509841"/>
                        <a:ext cx="21958" cy="120076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09" name="Straight Arrow Connector 208"/>
                  <p:cNvCxnSpPr>
                    <a:stCxn id="2060" idx="0"/>
                  </p:cNvCxnSpPr>
                  <p:nvPr/>
                </p:nvCxnSpPr>
                <p:spPr>
                  <a:xfrm flipV="1">
                    <a:off x="7124700" y="2639235"/>
                    <a:ext cx="212457" cy="216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2" name="Rectangle 211"/>
                <p:cNvSpPr/>
                <p:nvPr/>
              </p:nvSpPr>
              <p:spPr>
                <a:xfrm>
                  <a:off x="4643692" y="1957028"/>
                  <a:ext cx="1909508" cy="127110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TextBox 262"/>
                <p:cNvSpPr txBox="1"/>
                <p:nvPr/>
              </p:nvSpPr>
              <p:spPr>
                <a:xfrm>
                  <a:off x="4876800" y="2362200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err="1" smtClean="0">
                      <a:latin typeface="Times New Roman" pitchFamily="18" charset="0"/>
                      <a:cs typeface="Times New Roman" pitchFamily="18" charset="0"/>
                    </a:rPr>
                    <a:t>R</a:t>
                  </a:r>
                  <a:r>
                    <a:rPr lang="en-US" b="1" i="1" baseline="-25000" dirty="0" err="1" smtClean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lang="en-US" b="1" i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8" name="TextBox 267"/>
                <p:cNvSpPr txBox="1"/>
                <p:nvPr/>
              </p:nvSpPr>
              <p:spPr>
                <a:xfrm>
                  <a:off x="3810000" y="3429000"/>
                  <a:ext cx="3642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r>
                    <a:rPr lang="en-US" b="1" i="1" dirty="0" smtClean="0">
                      <a:latin typeface="Times New Roman" pitchFamily="18" charset="0"/>
                      <a:cs typeface="Times New Roman" pitchFamily="18" charset="0"/>
                    </a:rPr>
                    <a:t>'</a:t>
                  </a:r>
                  <a:endParaRPr lang="en-US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9" name="TextBox 268"/>
                <p:cNvSpPr txBox="1"/>
                <p:nvPr/>
              </p:nvSpPr>
              <p:spPr>
                <a:xfrm>
                  <a:off x="3812359" y="1295400"/>
                  <a:ext cx="3642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pitchFamily="18" charset="0"/>
                      <a:cs typeface="Times New Roman" pitchFamily="18" charset="0"/>
                    </a:rPr>
                    <a:t>b'</a:t>
                  </a:r>
                  <a:endParaRPr lang="en-US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51" name="TextBox 150"/>
            <p:cNvSpPr txBox="1"/>
            <p:nvPr/>
          </p:nvSpPr>
          <p:spPr>
            <a:xfrm>
              <a:off x="5110197" y="978932"/>
              <a:ext cx="15280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 smtClean="0">
                  <a:latin typeface="Times New Roman" pitchFamily="18" charset="0"/>
                  <a:cs typeface="Times New Roman" pitchFamily="18" charset="0"/>
                </a:rPr>
                <a:t>Voltmeter</a:t>
              </a:r>
              <a:endParaRPr lang="en-US" sz="2000" b="1" u="sng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6" name="Rectangle 225"/>
          <p:cNvSpPr/>
          <p:nvPr/>
        </p:nvSpPr>
        <p:spPr>
          <a:xfrm>
            <a:off x="4724400" y="1436132"/>
            <a:ext cx="638082" cy="122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2505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485"/>
    </mc:Choice>
    <mc:Fallback>
      <p:transition spd="slow" advTm="182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5" grpId="0"/>
      <p:bldP spid="149" grpId="0"/>
      <p:bldP spid="226" grpId="0" animBg="1"/>
    </p:bldLst>
  </p:timing>
  <p:extLst>
    <p:ext uri="{3A86A75C-4F4B-4683-9AE1-C65F6400EC91}">
      <p14:laserTraceLst xmlns:p14="http://schemas.microsoft.com/office/powerpoint/2010/main">
        <p14:tracePtLst>
          <p14:tracePt t="3533" x="1687513" y="1955800"/>
          <p14:tracePt t="3684" x="1697038" y="1938338"/>
          <p14:tracePt t="3689" x="1704975" y="1919288"/>
          <p14:tracePt t="3695" x="1714500" y="1901825"/>
          <p14:tracePt t="3706" x="1724025" y="1866900"/>
          <p14:tracePt t="3718" x="1741488" y="1839913"/>
          <p14:tracePt t="3743" x="1758950" y="1803400"/>
          <p14:tracePt t="3749" x="1776413" y="1768475"/>
          <p14:tracePt t="3770" x="1776413" y="1731963"/>
          <p14:tracePt t="3785" x="1795463" y="1697038"/>
          <p14:tracePt t="3803" x="1795463" y="1643063"/>
          <p14:tracePt t="3803" x="1776413" y="1625600"/>
          <p14:tracePt t="3816" x="1704975" y="1625600"/>
          <p14:tracePt t="3833" x="1670050" y="1625600"/>
          <p14:tracePt t="3850" x="1652588" y="1670050"/>
          <p14:tracePt t="3850" x="1643063" y="1679575"/>
          <p14:tracePt t="3866" x="1633538" y="1731963"/>
          <p14:tracePt t="3886" x="1633538" y="1776413"/>
          <p14:tracePt t="3898" x="1633538" y="1839913"/>
          <p14:tracePt t="3915" x="1633538" y="1911350"/>
          <p14:tracePt t="3932" x="1652588" y="1973263"/>
          <p14:tracePt t="3948" x="1687513" y="2027238"/>
          <p14:tracePt t="3964" x="1714500" y="2081213"/>
          <p14:tracePt t="3983" x="1751013" y="2133600"/>
          <p14:tracePt t="3999" x="1785938" y="2143125"/>
          <p14:tracePt t="4016" x="1785938" y="2160588"/>
          <p14:tracePt t="4033" x="1795463" y="2179638"/>
          <p14:tracePt t="4049" x="1812925" y="2179638"/>
          <p14:tracePt t="4065" x="1874838" y="2179638"/>
          <p14:tracePt t="4082" x="2027238" y="2170113"/>
          <p14:tracePt t="4099" x="2170113" y="2089150"/>
          <p14:tracePt t="4115" x="2268538" y="1990725"/>
          <p14:tracePt t="4131" x="2339975" y="1901825"/>
          <p14:tracePt t="4149" x="2347913" y="1847850"/>
          <p14:tracePt t="4166" x="2347913" y="1822450"/>
          <p14:tracePt t="4243" x="2339975" y="1822450"/>
          <p14:tracePt t="4249" x="2330450" y="1822450"/>
          <p14:tracePt t="4253" x="2303463" y="1830388"/>
          <p14:tracePt t="4255" x="2286000" y="1847850"/>
          <p14:tracePt t="4265" x="2268538" y="1866900"/>
          <p14:tracePt t="4281" x="2251075" y="1866900"/>
          <p14:tracePt t="4436" x="0" y="0"/>
        </p14:tracePtLst>
        <p14:tracePtLst>
          <p14:tracePt t="5416" x="2081213" y="1893888"/>
          <p14:tracePt t="5518" x="2062163" y="1893888"/>
          <p14:tracePt t="5530" x="2054225" y="1893888"/>
          <p14:tracePt t="5541" x="2036763" y="1893888"/>
          <p14:tracePt t="5549" x="2017713" y="1893888"/>
          <p14:tracePt t="5550" x="1973263" y="1874838"/>
          <p14:tracePt t="5566" x="1928813" y="1847850"/>
          <p14:tracePt t="5582" x="1847850" y="1822450"/>
          <p14:tracePt t="5600" x="1768475" y="1776413"/>
          <p14:tracePt t="5617" x="1660525" y="1731963"/>
          <p14:tracePt t="5633" x="1544638" y="1670050"/>
          <p14:tracePt t="5651" x="1446213" y="1643063"/>
          <p14:tracePt t="5666" x="1366838" y="1608138"/>
          <p14:tracePt t="5681" x="1303338" y="1581150"/>
          <p14:tracePt t="5699" x="1250950" y="1554163"/>
          <p14:tracePt t="5716" x="1223963" y="1554163"/>
          <p14:tracePt t="5732" x="1204913" y="1554163"/>
          <p14:tracePt t="5749" x="1187450" y="1554163"/>
          <p14:tracePt t="5765" x="1169988" y="1562100"/>
          <p14:tracePt t="5782" x="1116013" y="1598613"/>
          <p14:tracePt t="5798" x="1062038" y="1633538"/>
          <p14:tracePt t="5816" x="1017588" y="1652588"/>
          <p14:tracePt t="5832" x="990600" y="1670050"/>
          <p14:tracePt t="5913" x="973138" y="1670050"/>
          <p14:tracePt t="5917" x="955675" y="1670050"/>
          <p14:tracePt t="5923" x="919163" y="1679575"/>
          <p14:tracePt t="5933" x="893763" y="1714500"/>
          <p14:tracePt t="5949" x="830263" y="1724025"/>
          <p14:tracePt t="5967" x="776288" y="1751013"/>
          <p14:tracePt t="5984" x="714375" y="1785938"/>
          <p14:tracePt t="6000" x="642938" y="1822450"/>
          <p14:tracePt t="6017" x="598488" y="1830388"/>
          <p14:tracePt t="6033" x="561975" y="1830388"/>
          <p14:tracePt t="6049" x="527050" y="1830388"/>
          <p14:tracePt t="6068" x="500063" y="1830388"/>
          <p14:tracePt t="6083" x="465138" y="1830388"/>
          <p14:tracePt t="6100" x="419100" y="1830388"/>
          <p14:tracePt t="6117" x="374650" y="1830388"/>
          <p14:tracePt t="6134" x="357188" y="1830388"/>
          <p14:tracePt t="6150" x="322263" y="1830388"/>
          <p14:tracePt t="6167" x="295275" y="1830388"/>
          <p14:tracePt t="6225" x="276225" y="1830388"/>
          <p14:tracePt t="6273" x="258763" y="1830388"/>
          <p14:tracePt t="6298" x="258763" y="1847850"/>
          <p14:tracePt t="6322" x="258763" y="1893888"/>
          <p14:tracePt t="6330" x="258763" y="1938338"/>
          <p14:tracePt t="6334" x="258763" y="1955800"/>
          <p14:tracePt t="6334" x="258763" y="1973263"/>
          <p14:tracePt t="6349" x="258763" y="1990725"/>
          <p14:tracePt t="6351" x="276225" y="2044700"/>
          <p14:tracePt t="6366" x="312738" y="2133600"/>
          <p14:tracePt t="6383" x="347663" y="2187575"/>
          <p14:tracePt t="6399" x="384175" y="2232025"/>
          <p14:tracePt t="6415" x="401638" y="2232025"/>
          <p14:tracePt t="6433" x="411163" y="2232025"/>
          <p14:tracePt t="6525" x="438150" y="2232025"/>
          <p14:tracePt t="6531" x="465138" y="2232025"/>
          <p14:tracePt t="6540" x="490538" y="2232025"/>
          <p14:tracePt t="6551" x="554038" y="2232025"/>
          <p14:tracePt t="6567" x="625475" y="2224088"/>
          <p14:tracePt t="6583" x="696913" y="2187575"/>
          <p14:tracePt t="6601" x="785813" y="2143125"/>
          <p14:tracePt t="6617" x="830263" y="2098675"/>
          <p14:tracePt t="6634" x="874713" y="2054225"/>
          <p14:tracePt t="6650" x="911225" y="2000250"/>
          <p14:tracePt t="6667" x="946150" y="1990725"/>
          <p14:tracePt t="6683" x="946150" y="1973263"/>
          <p14:tracePt t="6721" x="955675" y="1955800"/>
          <p14:tracePt t="6725" x="955675" y="1946275"/>
          <p14:tracePt t="6733" x="973138" y="1919288"/>
          <p14:tracePt t="6768" x="973138" y="1901825"/>
          <p14:tracePt t="6790" x="973138" y="1893888"/>
          <p14:tracePt t="6835" x="965200" y="1874838"/>
          <p14:tracePt t="6839" x="938213" y="1847850"/>
          <p14:tracePt t="6841" x="901700" y="1822450"/>
          <p14:tracePt t="6850" x="874713" y="1795463"/>
          <p14:tracePt t="6865" x="839788" y="1776413"/>
          <p14:tracePt t="6883" x="822325" y="1776413"/>
          <p14:tracePt t="6899" x="812800" y="1751013"/>
          <p14:tracePt t="6917" x="758825" y="1751013"/>
          <p14:tracePt t="6933" x="723900" y="1741488"/>
          <p14:tracePt t="6950" x="660400" y="1731963"/>
          <p14:tracePt t="6966" x="642938" y="1731963"/>
          <p14:tracePt t="6982" x="588963" y="1731963"/>
          <p14:tracePt t="7000" x="536575" y="1731963"/>
          <p14:tracePt t="7016" x="517525" y="1741488"/>
          <p14:tracePt t="7033" x="500063" y="1758950"/>
          <p14:tracePt t="7049" x="465138" y="1776413"/>
          <p14:tracePt t="7066" x="465138" y="1785938"/>
          <p14:tracePt t="7082" x="455613" y="1785938"/>
          <p14:tracePt t="7125" x="438150" y="1785938"/>
          <p14:tracePt t="7147" x="419100" y="1803400"/>
          <p14:tracePt t="7151" x="411163" y="1803400"/>
          <p14:tracePt t="7166" x="393700" y="1812925"/>
          <p14:tracePt t="7169" x="366713" y="1839913"/>
          <p14:tracePt t="7183" x="366713" y="1857375"/>
          <p14:tracePt t="7200" x="357188" y="1884363"/>
          <p14:tracePt t="7217" x="339725" y="1901825"/>
          <p14:tracePt t="7233" x="322263" y="1938338"/>
          <p14:tracePt t="7250" x="303213" y="1965325"/>
          <p14:tracePt t="7267" x="303213" y="2000250"/>
          <p14:tracePt t="7267" x="303213" y="2009775"/>
          <p14:tracePt t="7284" x="303213" y="2044700"/>
          <p14:tracePt t="7300" x="303213" y="2081213"/>
          <p14:tracePt t="7317" x="303213" y="2108200"/>
          <p14:tracePt t="7333" x="303213" y="2125663"/>
          <p14:tracePt t="7349" x="303213" y="2143125"/>
          <p14:tracePt t="7367" x="303213" y="2160588"/>
          <p14:tracePt t="7383" x="303213" y="2170113"/>
          <p14:tracePt t="7400" x="312738" y="2179638"/>
          <p14:tracePt t="7417" x="330200" y="2187575"/>
          <p14:tracePt t="7434" x="347663" y="2224088"/>
          <p14:tracePt t="7451" x="357188" y="2241550"/>
          <p14:tracePt t="7467" x="393700" y="2268538"/>
          <p14:tracePt t="7483" x="419100" y="2303463"/>
          <p14:tracePt t="7500" x="455613" y="2322513"/>
          <p14:tracePt t="7517" x="482600" y="2330450"/>
          <p14:tracePt t="7533" x="536575" y="2330450"/>
          <p14:tracePt t="7550" x="588963" y="2330450"/>
          <p14:tracePt t="7567" x="660400" y="2330450"/>
          <p14:tracePt t="7583" x="723900" y="2330450"/>
          <p14:tracePt t="7600" x="795338" y="2330450"/>
          <p14:tracePt t="7617" x="839788" y="2312988"/>
          <p14:tracePt t="7633" x="884238" y="2295525"/>
          <p14:tracePt t="7650" x="919163" y="2295525"/>
          <p14:tracePt t="7667" x="955675" y="2286000"/>
          <p14:tracePt t="7683" x="982663" y="2268538"/>
          <p14:tracePt t="7700" x="1017588" y="2268538"/>
          <p14:tracePt t="7717" x="1036638" y="2251075"/>
          <p14:tracePt t="7751" x="1044575" y="2232025"/>
          <p14:tracePt t="7754" x="1044575" y="2214563"/>
          <p14:tracePt t="7766" x="1062038" y="2205038"/>
          <p14:tracePt t="7867" x="1062038" y="2160588"/>
          <p14:tracePt t="7869" x="1062038" y="2152650"/>
          <p14:tracePt t="7869" x="1062038" y="2143125"/>
          <p14:tracePt t="7873" x="1044575" y="2116138"/>
          <p14:tracePt t="7883" x="1000125" y="2062163"/>
          <p14:tracePt t="7899" x="955675" y="2000250"/>
          <p14:tracePt t="7917" x="884238" y="1965325"/>
          <p14:tracePt t="7917" x="874713" y="1965325"/>
          <p14:tracePt t="7936" x="803275" y="1955800"/>
          <p14:tracePt t="7951" x="714375" y="1911350"/>
          <p14:tracePt t="7968" x="633413" y="1901825"/>
          <p14:tracePt t="7984" x="571500" y="1901825"/>
          <p14:tracePt t="8001" x="554038" y="1901825"/>
          <p14:tracePt t="8242" x="561975" y="1901825"/>
          <p14:tracePt t="8246" x="588963" y="1901825"/>
          <p14:tracePt t="8248" x="652463" y="1901825"/>
          <p14:tracePt t="8256" x="704850" y="1901825"/>
          <p14:tracePt t="8267" x="822325" y="1857375"/>
          <p14:tracePt t="8283" x="911225" y="1785938"/>
          <p14:tracePt t="8283" x="919163" y="1785938"/>
          <p14:tracePt t="8302" x="973138" y="1731963"/>
          <p14:tracePt t="8318" x="1027113" y="1679575"/>
          <p14:tracePt t="8335" x="1071563" y="1633538"/>
          <p14:tracePt t="8350" x="1125538" y="1562100"/>
          <p14:tracePt t="8369" x="1160463" y="1490663"/>
          <p14:tracePt t="8385" x="1187450" y="1419225"/>
          <p14:tracePt t="8401" x="1204913" y="1366838"/>
          <p14:tracePt t="8418" x="1223963" y="1339850"/>
          <p14:tracePt t="8435" x="1223963" y="1303338"/>
          <p14:tracePt t="8451" x="1241425" y="1303338"/>
          <p14:tracePt t="8519" x="1258888" y="1276350"/>
          <p14:tracePt t="8530" x="1276350" y="1258888"/>
          <p14:tracePt t="8531" x="1276350" y="1241425"/>
          <p14:tracePt t="8539" x="1285875" y="1214438"/>
          <p14:tracePt t="8550" x="1285875" y="1204913"/>
          <p14:tracePt t="8566" x="1285875" y="1196975"/>
          <p14:tracePt t="8623" x="1303338" y="1196975"/>
          <p14:tracePt t="8712" x="1312863" y="1196975"/>
          <p14:tracePt t="8715" x="1322388" y="1196975"/>
          <p14:tracePt t="8738" x="1330325" y="1196975"/>
          <p14:tracePt t="8740" x="1347788" y="1196975"/>
          <p14:tracePt t="8751" x="1428750" y="1196975"/>
          <p14:tracePt t="8766" x="1490663" y="1196975"/>
          <p14:tracePt t="8785" x="1562100" y="1196975"/>
          <p14:tracePt t="8801" x="1643063" y="1196975"/>
          <p14:tracePt t="8818" x="1679575" y="1196975"/>
          <p14:tracePt t="8834" x="1724025" y="1196975"/>
          <p14:tracePt t="8880" x="1741488" y="1196975"/>
          <p14:tracePt t="8884" x="1751013" y="1196975"/>
          <p14:tracePt t="8889" x="1768475" y="1196975"/>
          <p14:tracePt t="8902" x="1803400" y="1196975"/>
          <p14:tracePt t="8919" x="1847850" y="1179513"/>
          <p14:tracePt t="8934" x="1901825" y="1179513"/>
          <p14:tracePt t="8952" x="1965325" y="1160463"/>
          <p14:tracePt t="8967" x="2036763" y="1116013"/>
          <p14:tracePt t="8986" x="2187575" y="1116013"/>
          <p14:tracePt t="9002" x="2241550" y="1108075"/>
          <p14:tracePt t="9018" x="2295525" y="1108075"/>
          <p14:tracePt t="9035" x="2312988" y="1108075"/>
          <p14:tracePt t="9051" x="2347913" y="1108075"/>
          <p14:tracePt t="9068" x="2384425" y="1108075"/>
          <p14:tracePt t="9085" x="2438400" y="1133475"/>
          <p14:tracePt t="9102" x="2482850" y="1169988"/>
          <p14:tracePt t="9102" x="2490788" y="1179513"/>
          <p14:tracePt t="9134" x="2527300" y="1223963"/>
          <p14:tracePt t="9139" x="2571750" y="1258888"/>
          <p14:tracePt t="9152" x="2589213" y="1295400"/>
          <p14:tracePt t="9167" x="2625725" y="1347788"/>
          <p14:tracePt t="9185" x="2633663" y="1357313"/>
          <p14:tracePt t="9201" x="2652713" y="1384300"/>
          <p14:tracePt t="9218" x="2652713" y="1393825"/>
          <p14:tracePt t="9235" x="2652713" y="1411288"/>
          <p14:tracePt t="9251" x="2670175" y="1455738"/>
          <p14:tracePt t="9268" x="2679700" y="1500188"/>
          <p14:tracePt t="9284" x="2705100" y="1562100"/>
          <p14:tracePt t="9301" x="2741613" y="1625600"/>
          <p14:tracePt t="9319" x="2768600" y="1704975"/>
          <p14:tracePt t="9335" x="2768600" y="1731963"/>
          <p14:tracePt t="9367" x="2768600" y="1751013"/>
          <p14:tracePt t="9385" x="2768600" y="1776413"/>
          <p14:tracePt t="9389" x="2768600" y="1795463"/>
          <p14:tracePt t="9401" x="2768600" y="1812925"/>
          <p14:tracePt t="9434" x="2768600" y="1822450"/>
          <p14:tracePt t="9437" x="2768600" y="1847850"/>
          <p14:tracePt t="9451" x="2768600" y="1874838"/>
          <p14:tracePt t="9468" x="2768600" y="1919288"/>
          <p14:tracePt t="9486" x="2768600" y="1946275"/>
          <p14:tracePt t="9501" x="2768600" y="1982788"/>
          <p14:tracePt t="9518" x="2768600" y="2017713"/>
          <p14:tracePt t="9534" x="2768600" y="2062163"/>
          <p14:tracePt t="9551" x="2768600" y="2098675"/>
          <p14:tracePt t="9568" x="2768600" y="2116138"/>
          <p14:tracePt t="9584" x="2768600" y="2143125"/>
          <p14:tracePt t="9602" x="2768600" y="2179638"/>
          <p14:tracePt t="9619" x="2768600" y="2205038"/>
          <p14:tracePt t="9635" x="2768600" y="2241550"/>
          <p14:tracePt t="9652" x="2768600" y="2259013"/>
          <p14:tracePt t="9668" x="2768600" y="2303463"/>
          <p14:tracePt t="9686" x="2751138" y="2322513"/>
          <p14:tracePt t="9701" x="2732088" y="2357438"/>
          <p14:tracePt t="9719" x="2732088" y="2384425"/>
          <p14:tracePt t="9735" x="2714625" y="2419350"/>
          <p14:tracePt t="9735" x="2705100" y="2428875"/>
          <p14:tracePt t="9754" x="2697163" y="2465388"/>
          <p14:tracePt t="9768" x="2697163" y="2482850"/>
          <p14:tracePt t="9785" x="2697163" y="2517775"/>
          <p14:tracePt t="9803" x="2679700" y="2527300"/>
          <p14:tracePt t="9819" x="2670175" y="2562225"/>
          <p14:tracePt t="9835" x="2652713" y="2581275"/>
          <p14:tracePt t="9852" x="2625725" y="2598738"/>
          <p14:tracePt t="9868" x="2598738" y="2616200"/>
          <p14:tracePt t="9904" x="2581275" y="2616200"/>
          <p14:tracePt t="9906" x="2571750" y="2616200"/>
          <p14:tracePt t="10044" x="2571750" y="2581275"/>
          <p14:tracePt t="10048" x="2554288" y="2562225"/>
          <p14:tracePt t="10050" x="2554288" y="2554288"/>
          <p14:tracePt t="10057" x="2536825" y="2509838"/>
          <p14:tracePt t="10057" x="2517775" y="2500313"/>
          <p14:tracePt t="10068" x="2500313" y="2446338"/>
          <p14:tracePt t="10083" x="2490788" y="2401888"/>
          <p14:tracePt t="10392" x="2473325" y="2411413"/>
          <p14:tracePt t="10396" x="2473325" y="2428875"/>
          <p14:tracePt t="10398" x="2455863" y="2455863"/>
          <p14:tracePt t="10401" x="2411413" y="2500313"/>
          <p14:tracePt t="10418" x="2330450" y="2571750"/>
          <p14:tracePt t="10434" x="2276475" y="2643188"/>
          <p14:tracePt t="10452" x="2224088" y="2705100"/>
          <p14:tracePt t="10470" x="2179638" y="2759075"/>
          <p14:tracePt t="10486" x="2143125" y="2813050"/>
          <p14:tracePt t="10486" x="2143125" y="2822575"/>
          <p14:tracePt t="10504" x="2116138" y="2840038"/>
          <p14:tracePt t="10519" x="2081213" y="2884488"/>
          <p14:tracePt t="10536" x="2062163" y="2901950"/>
          <p14:tracePt t="10552" x="2027238" y="2919413"/>
          <p14:tracePt t="10568" x="1965325" y="2955925"/>
          <p14:tracePt t="10586" x="1911350" y="2973388"/>
          <p14:tracePt t="10602" x="1874838" y="2990850"/>
          <p14:tracePt t="10619" x="1839913" y="3017838"/>
          <p14:tracePt t="10635" x="1822450" y="3017838"/>
          <p14:tracePt t="10652" x="1785938" y="3017838"/>
          <p14:tracePt t="10669" x="1768475" y="3017838"/>
          <p14:tracePt t="10685" x="1741488" y="3017838"/>
          <p14:tracePt t="10701" x="1724025" y="3017838"/>
          <p14:tracePt t="10718" x="1697038" y="3017838"/>
          <p14:tracePt t="10735" x="1679575" y="3017838"/>
          <p14:tracePt t="10752" x="1660525" y="3017838"/>
          <p14:tracePt t="10769" x="1625600" y="3000375"/>
          <p14:tracePt t="10786" x="1581150" y="3000375"/>
          <p14:tracePt t="10802" x="1562100" y="2982913"/>
          <p14:tracePt t="10818" x="1544638" y="2982913"/>
          <p14:tracePt t="11315" x="1544638" y="2965450"/>
          <p14:tracePt t="11433" x="1544638" y="2955925"/>
          <p14:tracePt t="11441" x="1544638" y="2928938"/>
          <p14:tracePt t="11456" x="1544638" y="2919413"/>
          <p14:tracePt t="12164" x="0" y="0"/>
        </p14:tracePtLst>
        <p14:tracePtLst>
          <p14:tracePt t="14754" x="965200" y="1911350"/>
          <p14:tracePt t="14773" x="982663" y="1911350"/>
          <p14:tracePt t="15223" x="982663" y="1884363"/>
          <p14:tracePt t="15225" x="990600" y="1874838"/>
          <p14:tracePt t="15227" x="1000125" y="1839913"/>
          <p14:tracePt t="15237" x="1000125" y="1758950"/>
          <p14:tracePt t="15237" x="1000125" y="1751013"/>
          <p14:tracePt t="15255" x="1000125" y="1660525"/>
          <p14:tracePt t="15271" x="1000125" y="1589088"/>
          <p14:tracePt t="15288" x="1000125" y="1527175"/>
          <p14:tracePt t="15304" x="1000125" y="1473200"/>
          <p14:tracePt t="15320" x="1000125" y="1438275"/>
          <p14:tracePt t="15338" x="1017588" y="1411288"/>
          <p14:tracePt t="15354" x="1027113" y="1366838"/>
          <p14:tracePt t="15372" x="1027113" y="1347788"/>
          <p14:tracePt t="15387" x="1044575" y="1322388"/>
          <p14:tracePt t="15404" x="1081088" y="1276350"/>
          <p14:tracePt t="15446" x="1081088" y="1268413"/>
          <p14:tracePt t="15450" x="1081088" y="1250950"/>
          <p14:tracePt t="15461" x="1098550" y="1231900"/>
          <p14:tracePt t="15471" x="1116013" y="1231900"/>
          <p14:tracePt t="15488" x="1160463" y="1196975"/>
          <p14:tracePt t="15525" x="1179513" y="1179513"/>
          <p14:tracePt t="15529" x="1179513" y="1169988"/>
          <p14:tracePt t="15538" x="1196975" y="1152525"/>
          <p14:tracePt t="15554" x="1223963" y="1152525"/>
          <p14:tracePt t="15597" x="1241425" y="1152525"/>
          <p14:tracePt t="15618" x="1258888" y="1152525"/>
          <p14:tracePt t="15640" x="1285875" y="1152525"/>
          <p14:tracePt t="15643" x="1322388" y="1152525"/>
          <p14:tracePt t="15647" x="1347788" y="1152525"/>
          <p14:tracePt t="15654" x="1446213" y="1160463"/>
          <p14:tracePt t="15670" x="1517650" y="1160463"/>
          <p14:tracePt t="15687" x="1608138" y="1160463"/>
          <p14:tracePt t="15704" x="1670050" y="1160463"/>
          <p14:tracePt t="15720" x="1714500" y="1160463"/>
          <p14:tracePt t="15737" x="1776413" y="1160463"/>
          <p14:tracePt t="15754" x="1822450" y="1160463"/>
          <p14:tracePt t="15770" x="1893888" y="1160463"/>
          <p14:tracePt t="15788" x="1955800" y="1179513"/>
          <p14:tracePt t="15804" x="2017713" y="1179513"/>
          <p14:tracePt t="15820" x="2081213" y="1187450"/>
          <p14:tracePt t="15837" x="2152650" y="1223963"/>
          <p14:tracePt t="15854" x="2197100" y="1231900"/>
          <p14:tracePt t="15871" x="2259013" y="1250950"/>
          <p14:tracePt t="15887" x="2312988" y="1268413"/>
          <p14:tracePt t="15903" x="2366963" y="1303338"/>
          <p14:tracePt t="15920" x="2374900" y="1303338"/>
          <p14:tracePt t="15937" x="2401888" y="1303338"/>
          <p14:tracePt t="15954" x="2428875" y="1322388"/>
          <p14:tracePt t="15971" x="2438400" y="1322388"/>
          <p14:tracePt t="15988" x="2500313" y="1465263"/>
          <p14:tracePt t="16004" x="2554288" y="1581150"/>
          <p14:tracePt t="16023" x="2608263" y="1714500"/>
          <p14:tracePt t="16039" x="2643188" y="1803400"/>
          <p14:tracePt t="16054" x="2670175" y="1901825"/>
          <p14:tracePt t="16088" x="2679700" y="2009775"/>
          <p14:tracePt t="16093" x="2679700" y="2071688"/>
          <p14:tracePt t="16105" x="2679700" y="2143125"/>
          <p14:tracePt t="16105" x="2697163" y="2152650"/>
          <p14:tracePt t="16122" x="2697163" y="2197100"/>
          <p14:tracePt t="16139" x="2697163" y="2205038"/>
          <p14:tracePt t="16154" x="2697163" y="2214563"/>
          <p14:tracePt t="16171" x="2697163" y="2224088"/>
          <p14:tracePt t="16188" x="2697163" y="2268538"/>
          <p14:tracePt t="16205" x="2697163" y="2303463"/>
          <p14:tracePt t="16221" x="2679700" y="2357438"/>
          <p14:tracePt t="16238" x="2643188" y="2419350"/>
          <p14:tracePt t="16255" x="2625725" y="2482850"/>
          <p14:tracePt t="16255" x="2625725" y="2490788"/>
          <p14:tracePt t="16273" x="2598738" y="2536825"/>
          <p14:tracePt t="16288" x="2554288" y="2598738"/>
          <p14:tracePt t="16305" x="2509838" y="2652713"/>
          <p14:tracePt t="16322" x="2465388" y="2705100"/>
          <p14:tracePt t="16337" x="2419350" y="2732088"/>
          <p14:tracePt t="16354" x="2357438" y="2768600"/>
          <p14:tracePt t="16371" x="2268538" y="2786063"/>
          <p14:tracePt t="16387" x="2054225" y="2857500"/>
          <p14:tracePt t="16405" x="1990725" y="2857500"/>
          <p14:tracePt t="16421" x="1928813" y="2857500"/>
          <p14:tracePt t="16421" x="1919288" y="2857500"/>
          <p14:tracePt t="16439" x="1847850" y="2840038"/>
          <p14:tracePt t="16455" x="1768475" y="2813050"/>
          <p14:tracePt t="16472" x="1724025" y="2795588"/>
          <p14:tracePt t="16487" x="1660525" y="2795588"/>
          <p14:tracePt t="16505" x="1616075" y="2776538"/>
          <p14:tracePt t="16522" x="1589088" y="2776538"/>
          <p14:tracePt t="16537" x="1571625" y="2741613"/>
          <p14:tracePt t="16599" x="1571625" y="2732088"/>
          <p14:tracePt t="16602" x="1571625" y="2714625"/>
          <p14:tracePt t="16611" x="1571625" y="2660650"/>
          <p14:tracePt t="16620" x="1554163" y="2581275"/>
          <p14:tracePt t="16637" x="1554163" y="2517775"/>
          <p14:tracePt t="16654" x="1554163" y="2438400"/>
          <p14:tracePt t="16671" x="1554163" y="2384425"/>
          <p14:tracePt t="16688" x="1554163" y="2339975"/>
          <p14:tracePt t="16703" x="1554163" y="2259013"/>
          <p14:tracePt t="16721" x="1581150" y="2197100"/>
          <p14:tracePt t="16737" x="1589088" y="2143125"/>
          <p14:tracePt t="16754" x="1589088" y="2089150"/>
          <p14:tracePt t="16771" x="1625600" y="2044700"/>
          <p14:tracePt t="16787" x="1625600" y="2009775"/>
          <p14:tracePt t="16804" x="1652588" y="1973263"/>
          <p14:tracePt t="16821" x="1660525" y="1965325"/>
          <p14:tracePt t="16838" x="1660525" y="1955800"/>
          <p14:tracePt t="16854" x="1660525" y="1946275"/>
          <p14:tracePt t="16871" x="1660525" y="1928813"/>
          <p14:tracePt t="16889" x="1679575" y="1901825"/>
          <p14:tracePt t="16905" x="1679575" y="1884363"/>
          <p14:tracePt t="16922" x="1704975" y="1857375"/>
          <p14:tracePt t="16939" x="1724025" y="1812925"/>
          <p14:tracePt t="16955" x="1731963" y="1758950"/>
          <p14:tracePt t="16972" x="1776413" y="1714500"/>
          <p14:tracePt t="16988" x="1803400" y="1687513"/>
          <p14:tracePt t="17005" x="1822450" y="1652588"/>
          <p14:tracePt t="17021" x="1839913" y="1633538"/>
          <p14:tracePt t="17039" x="1857375" y="1598613"/>
          <p14:tracePt t="17100" x="1857375" y="1581150"/>
          <p14:tracePt t="17358" x="1857375" y="1589088"/>
          <p14:tracePt t="17366" x="1857375" y="1608138"/>
          <p14:tracePt t="17379" x="1857375" y="1670050"/>
          <p14:tracePt t="17388" x="1857375" y="1714500"/>
          <p14:tracePt t="17405" x="1884363" y="1731963"/>
          <p14:tracePt t="17421" x="1893888" y="1741488"/>
          <p14:tracePt t="18286" x="1893888" y="1758950"/>
          <p14:tracePt t="18290" x="1893888" y="1776413"/>
          <p14:tracePt t="18290" x="1893888" y="1803400"/>
          <p14:tracePt t="18294" x="1901825" y="1830388"/>
          <p14:tracePt t="18305" x="1928813" y="1911350"/>
          <p14:tracePt t="18321" x="1928813" y="1946275"/>
          <p14:tracePt t="18338" x="1928813" y="1965325"/>
          <p14:tracePt t="18522" x="1928813" y="1982788"/>
          <p14:tracePt t="18526" x="1928813" y="2000250"/>
          <p14:tracePt t="18531" x="1928813" y="2044700"/>
          <p14:tracePt t="18537" x="1938338" y="2143125"/>
          <p14:tracePt t="18556" x="1965325" y="2214563"/>
          <p14:tracePt t="18572" x="1965325" y="2276475"/>
          <p14:tracePt t="18572" x="1965325" y="2286000"/>
          <p14:tracePt t="18590" x="1965325" y="2339975"/>
          <p14:tracePt t="18606" x="1982788" y="2401888"/>
          <p14:tracePt t="18623" x="1982788" y="2419350"/>
          <p14:tracePt t="18639" x="1982788" y="2455863"/>
          <p14:tracePt t="18655" x="1982788" y="2490788"/>
          <p14:tracePt t="18673" x="2000250" y="2517775"/>
          <p14:tracePt t="18688" x="2000250" y="2554288"/>
          <p14:tracePt t="18705" x="2017713" y="2581275"/>
          <p14:tracePt t="18723" x="2017713" y="2598738"/>
          <p14:tracePt t="18738" x="2017713" y="2616200"/>
          <p14:tracePt t="19070" x="2036763" y="2616200"/>
          <p14:tracePt t="19096" x="2036763" y="2608263"/>
          <p14:tracePt t="28007" x="0" y="0"/>
        </p14:tracePtLst>
        <p14:tracePtLst>
          <p14:tracePt t="31686" x="2768600" y="1196975"/>
          <p14:tracePt t="31859" x="2795588" y="1196975"/>
          <p14:tracePt t="31863" x="2822575" y="1196975"/>
          <p14:tracePt t="31869" x="2830513" y="1196975"/>
          <p14:tracePt t="31869" x="2847975" y="1196975"/>
          <p14:tracePt t="31883" x="2874963" y="1196975"/>
          <p14:tracePt t="31898" x="2884488" y="1196975"/>
          <p14:tracePt t="32167" x="2840038" y="1258888"/>
          <p14:tracePt t="32167" x="2830513" y="1258888"/>
          <p14:tracePt t="32174" x="2813050" y="1268413"/>
          <p14:tracePt t="32175" x="2803525" y="1276350"/>
          <p14:tracePt t="32178" x="2732088" y="1357313"/>
          <p14:tracePt t="32195" x="2679700" y="1419225"/>
          <p14:tracePt t="32212" x="2652713" y="1455738"/>
          <p14:tracePt t="32228" x="2633663" y="1473200"/>
          <p14:tracePt t="32245" x="2616200" y="1473200"/>
          <p14:tracePt t="32376" x="2616200" y="1500188"/>
          <p14:tracePt t="32385" x="2608263" y="1517650"/>
          <p14:tracePt t="32536" x="2608263" y="1562100"/>
          <p14:tracePt t="32536" x="2608263" y="1589088"/>
          <p14:tracePt t="32542" x="2608263" y="1652588"/>
          <p14:tracePt t="32552" x="2608263" y="1714500"/>
          <p14:tracePt t="32563" x="2616200" y="1839913"/>
          <p14:tracePt t="32580" x="2643188" y="1955800"/>
          <p14:tracePt t="32596" x="2660650" y="2044700"/>
          <p14:tracePt t="32613" x="2679700" y="2133600"/>
          <p14:tracePt t="32629" x="2679700" y="2205038"/>
          <p14:tracePt t="32647" x="2679700" y="2286000"/>
          <p14:tracePt t="32647" x="2679700" y="2295525"/>
          <p14:tracePt t="32665" x="2679700" y="2357438"/>
          <p14:tracePt t="32680" x="2679700" y="2455863"/>
          <p14:tracePt t="32696" x="2679700" y="2527300"/>
          <p14:tracePt t="32696" x="2679700" y="2544763"/>
          <p14:tracePt t="32730" x="2679700" y="2670175"/>
          <p14:tracePt t="32734" x="2679700" y="2724150"/>
          <p14:tracePt t="32747" x="2679700" y="2803525"/>
          <p14:tracePt t="32747" x="2679700" y="2813050"/>
          <p14:tracePt t="32764" x="2679700" y="2857500"/>
          <p14:tracePt t="32780" x="2679700" y="2874963"/>
          <p14:tracePt t="32796" x="2679700" y="2884488"/>
          <p14:tracePt t="32813" x="2679700" y="2901950"/>
          <p14:tracePt t="32949" x="2679700" y="2874963"/>
          <p14:tracePt t="32953" x="2679700" y="2822575"/>
          <p14:tracePt t="32959" x="2679700" y="2705100"/>
          <p14:tracePt t="32980" x="2679700" y="2616200"/>
          <p14:tracePt t="32983" x="2679700" y="2473325"/>
          <p14:tracePt t="32996" x="2679700" y="2312988"/>
          <p14:tracePt t="33013" x="2679700" y="2214563"/>
          <p14:tracePt t="33013" x="2679700" y="2205038"/>
          <p14:tracePt t="33033" x="2679700" y="2089150"/>
          <p14:tracePt t="33046" x="2679700" y="2017713"/>
          <p14:tracePt t="33063" x="2679700" y="1965325"/>
          <p14:tracePt t="33080" x="2679700" y="1911350"/>
          <p14:tracePt t="33096" x="2679700" y="1874838"/>
          <p14:tracePt t="33113" x="2679700" y="1847850"/>
          <p14:tracePt t="33130" x="2679700" y="1812925"/>
          <p14:tracePt t="33147" x="2679700" y="1803400"/>
          <p14:tracePt t="33163" x="2679700" y="1795463"/>
          <p14:tracePt t="33303" x="2679700" y="1812925"/>
          <p14:tracePt t="33304" x="2679700" y="1822450"/>
          <p14:tracePt t="33307" x="2660650" y="1857375"/>
          <p14:tracePt t="33316" x="2643188" y="1973263"/>
          <p14:tracePt t="33330" x="2598738" y="2108200"/>
          <p14:tracePt t="33347" x="2589213" y="2241550"/>
          <p14:tracePt t="33364" x="2571750" y="2322513"/>
          <p14:tracePt t="33379" x="2536825" y="2419350"/>
          <p14:tracePt t="33397" x="2517775" y="2490788"/>
          <p14:tracePt t="33413" x="2490788" y="2554288"/>
          <p14:tracePt t="33430" x="2473325" y="2608263"/>
          <p14:tracePt t="33447" x="2438400" y="2652713"/>
          <p14:tracePt t="33464" x="2438400" y="2670175"/>
          <p14:tracePt t="33549" x="2446338" y="2660650"/>
          <p14:tracePt t="33551" x="2446338" y="2652713"/>
          <p14:tracePt t="33553" x="2473325" y="2608263"/>
          <p14:tracePt t="33553" x="2473325" y="2598738"/>
          <p14:tracePt t="33563" x="2554288" y="2357438"/>
          <p14:tracePt t="33579" x="2571750" y="2214563"/>
          <p14:tracePt t="33598" x="2616200" y="2089150"/>
          <p14:tracePt t="33613" x="2616200" y="1973263"/>
          <p14:tracePt t="33630" x="2625725" y="1874838"/>
          <p14:tracePt t="33648" x="2643188" y="1812925"/>
          <p14:tracePt t="33663" x="2660650" y="1768475"/>
          <p14:tracePt t="33663" x="2670175" y="1758950"/>
          <p14:tracePt t="33682" x="2679700" y="1697038"/>
          <p14:tracePt t="33697" x="2679700" y="1660525"/>
          <p14:tracePt t="33713" x="2679700" y="1633538"/>
          <p14:tracePt t="33730" x="2679700" y="1616075"/>
          <p14:tracePt t="33747" x="2679700" y="1598613"/>
          <p14:tracePt t="33763" x="2679700" y="1581150"/>
          <p14:tracePt t="34229" x="2616200" y="1544638"/>
          <p14:tracePt t="34234" x="2608263" y="1527175"/>
          <p14:tracePt t="34239" x="2544763" y="1490663"/>
          <p14:tracePt t="34246" x="2465388" y="1438275"/>
          <p14:tracePt t="34263" x="2374900" y="1393825"/>
          <p14:tracePt t="34280" x="2295525" y="1347788"/>
          <p14:tracePt t="34296" x="2241550" y="1322388"/>
          <p14:tracePt t="34313" x="2152650" y="1258888"/>
          <p14:tracePt t="34330" x="2071688" y="1196975"/>
          <p14:tracePt t="34346" x="2009775" y="1152525"/>
          <p14:tracePt t="34363" x="1946275" y="1152525"/>
          <p14:tracePt t="34380" x="1919288" y="1152525"/>
          <p14:tracePt t="34397" x="1884363" y="1152525"/>
          <p14:tracePt t="34414" x="1847850" y="1152525"/>
          <p14:tracePt t="34430" x="1830388" y="1152525"/>
          <p14:tracePt t="34448" x="1822450" y="1152525"/>
          <p14:tracePt t="34793" x="1857375" y="1152525"/>
          <p14:tracePt t="34795" x="1893888" y="1152525"/>
          <p14:tracePt t="34803" x="1928813" y="1152525"/>
          <p14:tracePt t="34813" x="2027238" y="1152525"/>
          <p14:tracePt t="34830" x="2098675" y="1160463"/>
          <p14:tracePt t="34846" x="2197100" y="1179513"/>
          <p14:tracePt t="34863" x="2276475" y="1196975"/>
          <p14:tracePt t="34882" x="2295525" y="1196975"/>
          <p14:tracePt t="34898" x="2339975" y="1196975"/>
          <p14:tracePt t="34914" x="2357438" y="1196975"/>
          <p14:tracePt t="34931" x="2411413" y="1196975"/>
          <p14:tracePt t="34948" x="2473325" y="1196975"/>
          <p14:tracePt t="34963" x="2517775" y="1196975"/>
          <p14:tracePt t="34981" x="2562225" y="1196975"/>
          <p14:tracePt t="34996" x="2581275" y="1196975"/>
          <p14:tracePt t="35013" x="2625725" y="1196975"/>
          <p14:tracePt t="35030" x="2660650" y="1196975"/>
          <p14:tracePt t="35046" x="2714625" y="1196975"/>
          <p14:tracePt t="35063" x="2751138" y="1196975"/>
          <p14:tracePt t="35099" x="2768600" y="1187450"/>
          <p14:tracePt t="35101" x="2803525" y="1187450"/>
          <p14:tracePt t="35113" x="2847975" y="1169988"/>
          <p14:tracePt t="35130" x="2894013" y="1152525"/>
          <p14:tracePt t="35146" x="2938463" y="1133475"/>
          <p14:tracePt t="35163" x="2990850" y="1116013"/>
          <p14:tracePt t="35179" x="3027363" y="1116013"/>
          <p14:tracePt t="35196" x="3071813" y="1116013"/>
          <p14:tracePt t="35213" x="3133725" y="1116013"/>
          <p14:tracePt t="35230" x="3197225" y="1116013"/>
          <p14:tracePt t="35247" x="3241675" y="1108075"/>
          <p14:tracePt t="35264" x="3303588" y="1108075"/>
          <p14:tracePt t="35280" x="3340100" y="1108075"/>
          <p14:tracePt t="35297" x="3357563" y="1108075"/>
          <p14:tracePt t="35313" x="3375025" y="1108075"/>
          <p14:tracePt t="35330" x="3394075" y="1108075"/>
          <p14:tracePt t="35347" x="3402013" y="1108075"/>
          <p14:tracePt t="35495" x="3402013" y="1062038"/>
          <p14:tracePt t="35498" x="3402013" y="1054100"/>
          <p14:tracePt t="35503" x="3313113" y="1054100"/>
          <p14:tracePt t="35503" x="3286125" y="1054100"/>
          <p14:tracePt t="35516" x="3125788" y="1081088"/>
          <p14:tracePt t="35531" x="2990850" y="1108075"/>
          <p14:tracePt t="35547" x="2847975" y="1160463"/>
          <p14:tracePt t="35566" x="2759075" y="1169988"/>
          <p14:tracePt t="35581" x="2687638" y="1187450"/>
          <p14:tracePt t="35598" x="2643188" y="1204913"/>
          <p14:tracePt t="35614" x="2625725" y="1204913"/>
          <p14:tracePt t="35631" x="2616200" y="1204913"/>
          <p14:tracePt t="35647" x="2598738" y="1204913"/>
          <p14:tracePt t="35696" x="2581275" y="1204913"/>
          <p14:tracePt t="35722" x="2562225" y="1204913"/>
          <p14:tracePt t="35737" x="2536825" y="1204913"/>
          <p14:tracePt t="35759" x="2517775" y="1204913"/>
          <p14:tracePt t="35992" x="2544763" y="1204913"/>
          <p14:tracePt t="35993" x="2554288" y="1204913"/>
          <p14:tracePt t="35996" x="2571750" y="1204913"/>
          <p14:tracePt t="36004" x="2616200" y="1204913"/>
          <p14:tracePt t="36015" x="2687638" y="1204913"/>
          <p14:tracePt t="36031" x="2732088" y="1204913"/>
          <p14:tracePt t="36049" x="2768600" y="1204913"/>
          <p14:tracePt t="36064" x="2830513" y="1204913"/>
          <p14:tracePt t="36082" x="2894013" y="1204913"/>
          <p14:tracePt t="36098" x="2946400" y="1204913"/>
          <p14:tracePt t="36114" x="3009900" y="1204913"/>
          <p14:tracePt t="36133" x="3017838" y="1204913"/>
          <p14:tracePt t="36147" x="3036888" y="1204913"/>
          <p14:tracePt t="36269" x="3036888" y="1223963"/>
          <p14:tracePt t="36271" x="3036888" y="1250950"/>
          <p14:tracePt t="36273" x="3017838" y="1276350"/>
          <p14:tracePt t="36281" x="3000375" y="1366838"/>
          <p14:tracePt t="36297" x="2982913" y="1446213"/>
          <p14:tracePt t="36297" x="2982913" y="1455738"/>
          <p14:tracePt t="36315" x="2982913" y="1536700"/>
          <p14:tracePt t="36315" x="2982913" y="1544638"/>
          <p14:tracePt t="36333" x="2982913" y="1608138"/>
          <p14:tracePt t="36348" x="2982913" y="1697038"/>
          <p14:tracePt t="36365" x="2982913" y="1776413"/>
          <p14:tracePt t="36381" x="2982913" y="1847850"/>
          <p14:tracePt t="36397" x="2965450" y="1955800"/>
          <p14:tracePt t="36415" x="2938463" y="2062163"/>
          <p14:tracePt t="36432" x="2901950" y="2143125"/>
          <p14:tracePt t="36432" x="2901950" y="2160588"/>
          <p14:tracePt t="36449" x="2867025" y="2251075"/>
          <p14:tracePt t="36465" x="2822575" y="2330450"/>
          <p14:tracePt t="36482" x="2768600" y="2446338"/>
          <p14:tracePt t="36482" x="2768600" y="2455863"/>
          <p14:tracePt t="36500" x="2714625" y="2544763"/>
          <p14:tracePt t="36515" x="2670175" y="2616200"/>
          <p14:tracePt t="36531" x="2633663" y="2697163"/>
          <p14:tracePt t="36547" x="2589213" y="2768600"/>
          <p14:tracePt t="36565" x="2554288" y="2822575"/>
          <p14:tracePt t="36581" x="2509838" y="2847975"/>
          <p14:tracePt t="36598" x="2500313" y="2867025"/>
          <p14:tracePt t="36615" x="2490788" y="2867025"/>
          <p14:tracePt t="36631" x="2473325" y="2901950"/>
          <p14:tracePt t="36649" x="2446338" y="2919413"/>
          <p14:tracePt t="36665" x="2419350" y="2938463"/>
          <p14:tracePt t="36698" x="2411413" y="2946400"/>
          <p14:tracePt t="36703" x="2401888" y="2955925"/>
          <p14:tracePt t="36715" x="2401888" y="2965450"/>
          <p14:tracePt t="36841" x="2419350" y="2965450"/>
          <p14:tracePt t="36842" x="2428875" y="2965450"/>
          <p14:tracePt t="36844" x="2482850" y="2965450"/>
          <p14:tracePt t="36853" x="2581275" y="2938463"/>
          <p14:tracePt t="36864" x="2714625" y="2919413"/>
          <p14:tracePt t="36881" x="2857500" y="2894013"/>
          <p14:tracePt t="36899" x="2965450" y="2857500"/>
          <p14:tracePt t="36916" x="3017838" y="2840038"/>
          <p14:tracePt t="36932" x="3071813" y="2822575"/>
          <p14:tracePt t="36949" x="3098800" y="2822575"/>
          <p14:tracePt t="37196" x="3116263" y="2768600"/>
          <p14:tracePt t="37197" x="3133725" y="2714625"/>
          <p14:tracePt t="37206" x="3133725" y="2598738"/>
          <p14:tracePt t="37214" x="3133725" y="2374900"/>
          <p14:tracePt t="37231" x="3133725" y="2197100"/>
          <p14:tracePt t="37231" x="3133725" y="2170113"/>
          <p14:tracePt t="37248" x="3133725" y="2017713"/>
          <p14:tracePt t="37264" x="3133725" y="1874838"/>
          <p14:tracePt t="37282" x="3143250" y="1785938"/>
          <p14:tracePt t="37299" x="3160713" y="1714500"/>
          <p14:tracePt t="37315" x="3160713" y="1652588"/>
          <p14:tracePt t="37332" x="3170238" y="1608138"/>
          <p14:tracePt t="37349" x="3187700" y="1562100"/>
          <p14:tracePt t="37366" x="3187700" y="1509713"/>
          <p14:tracePt t="37382" x="3187700" y="1473200"/>
          <p14:tracePt t="37399" x="3187700" y="1446213"/>
          <p14:tracePt t="37415" x="3205163" y="1401763"/>
          <p14:tracePt t="37432" x="3205163" y="1384300"/>
          <p14:tracePt t="37448" x="3205163" y="1366838"/>
          <p14:tracePt t="37466" x="3224213" y="1330325"/>
          <p14:tracePt t="37482" x="3241675" y="1285875"/>
          <p14:tracePt t="37498" x="3241675" y="1250950"/>
          <p14:tracePt t="37516" x="3241675" y="1204913"/>
          <p14:tracePt t="37532" x="3241675" y="1179513"/>
          <p14:tracePt t="37549" x="3241675" y="1160463"/>
          <p14:tracePt t="37565" x="3241675" y="1133475"/>
          <p14:tracePt t="37581" x="3241675" y="1098550"/>
          <p14:tracePt t="37620" x="3241675" y="1081088"/>
          <p14:tracePt t="38018" x="3241675" y="1108075"/>
          <p14:tracePt t="38019" x="3232150" y="1116013"/>
          <p14:tracePt t="38022" x="3205163" y="1143000"/>
          <p14:tracePt t="38033" x="3187700" y="1214438"/>
          <p14:tracePt t="38048" x="3143250" y="1295400"/>
          <p14:tracePt t="38065" x="3098800" y="1357313"/>
          <p14:tracePt t="38081" x="3054350" y="1428750"/>
          <p14:tracePt t="38097" x="3017838" y="1490663"/>
          <p14:tracePt t="38115" x="2955925" y="1562100"/>
          <p14:tracePt t="38131" x="2901950" y="1625600"/>
          <p14:tracePt t="38149" x="2857500" y="1670050"/>
          <p14:tracePt t="38166" x="2803525" y="1724025"/>
          <p14:tracePt t="38183" x="2795588" y="1758950"/>
          <p14:tracePt t="38199" x="2776538" y="1768475"/>
          <p14:tracePt t="38691" x="2759075" y="1795463"/>
          <p14:tracePt t="38701" x="2759075" y="1768475"/>
          <p14:tracePt t="38705" x="2759075" y="1751013"/>
          <p14:tracePt t="38707" x="2768600" y="1687513"/>
          <p14:tracePt t="38715" x="2803525" y="1581150"/>
          <p14:tracePt t="38715" x="2803525" y="1571625"/>
          <p14:tracePt t="38732" x="2813050" y="1500188"/>
          <p14:tracePt t="38749" x="2822575" y="1455738"/>
          <p14:tracePt t="38767" x="2830513" y="1419225"/>
          <p14:tracePt t="38783" x="2840038" y="1401763"/>
          <p14:tracePt t="38938" x="2847975" y="1419225"/>
          <p14:tracePt t="38941" x="2884488" y="1455738"/>
          <p14:tracePt t="38943" x="2911475" y="1465263"/>
          <p14:tracePt t="38948" x="2928938" y="1482725"/>
          <p14:tracePt t="38966" x="2990850" y="1500188"/>
          <p14:tracePt t="38984" x="3000375" y="1517650"/>
          <p14:tracePt t="38999" x="3054350" y="1517650"/>
          <p14:tracePt t="39016" x="3116263" y="1517650"/>
          <p14:tracePt t="39032" x="3187700" y="1517650"/>
          <p14:tracePt t="39050" x="3205163" y="1517650"/>
          <p14:tracePt t="39362" x="3224213" y="1517650"/>
          <p14:tracePt t="39386" x="3241675" y="1536700"/>
          <p14:tracePt t="39390" x="3251200" y="1536700"/>
          <p14:tracePt t="39398" x="3268663" y="1536700"/>
          <p14:tracePt t="39414" x="3367088" y="1562100"/>
          <p14:tracePt t="39416" x="3419475" y="1581150"/>
          <p14:tracePt t="39432" x="3473450" y="1598613"/>
          <p14:tracePt t="39449" x="3544888" y="1616075"/>
          <p14:tracePt t="39449" x="3562350" y="1616075"/>
          <p14:tracePt t="39467" x="3643313" y="1616075"/>
          <p14:tracePt t="39483" x="3741738" y="1625600"/>
          <p14:tracePt t="39500" x="3813175" y="1625600"/>
          <p14:tracePt t="39517" x="3884613" y="1625600"/>
          <p14:tracePt t="39533" x="3929063" y="1625600"/>
          <p14:tracePt t="39550" x="3956050" y="1625600"/>
          <p14:tracePt t="39566" x="4000500" y="1625600"/>
          <p14:tracePt t="40013" x="0" y="0"/>
        </p14:tracePtLst>
        <p14:tracePtLst>
          <p14:tracePt t="48847" x="3598863" y="1089025"/>
          <p14:tracePt t="48910" x="3589338" y="1116013"/>
          <p14:tracePt t="48912" x="3589338" y="1125538"/>
          <p14:tracePt t="48914" x="3589338" y="1133475"/>
          <p14:tracePt t="48928" x="3589338" y="1143000"/>
          <p14:tracePt t="48949" x="3589338" y="1160463"/>
          <p14:tracePt t="49044" x="3589338" y="1179513"/>
          <p14:tracePt t="49049" x="3571875" y="1196975"/>
          <p14:tracePt t="49065" x="3562350" y="1231900"/>
          <p14:tracePt t="49070" x="3527425" y="1258888"/>
          <p14:tracePt t="49103" x="3490913" y="1312863"/>
          <p14:tracePt t="49109" x="3473450" y="1339850"/>
          <p14:tracePt t="49120" x="3455988" y="1357313"/>
          <p14:tracePt t="49140" x="3429000" y="1411288"/>
          <p14:tracePt t="49160" x="3411538" y="1419225"/>
          <p14:tracePt t="49172" x="3375025" y="1438275"/>
          <p14:tracePt t="49209" x="3367088" y="1438275"/>
          <p14:tracePt t="49216" x="3348038" y="1438275"/>
          <p14:tracePt t="49224" x="3303588" y="1455738"/>
          <p14:tracePt t="49238" x="3268663" y="1455738"/>
          <p14:tracePt t="49253" x="3214688" y="1455738"/>
          <p14:tracePt t="49272" x="3152775" y="1455738"/>
          <p14:tracePt t="49288" x="3089275" y="1455738"/>
          <p14:tracePt t="49303" x="3017838" y="1455738"/>
          <p14:tracePt t="49320" x="2946400" y="1455738"/>
          <p14:tracePt t="49338" x="2901950" y="1455738"/>
          <p14:tracePt t="49371" x="2857500" y="1455738"/>
          <p14:tracePt t="49375" x="2840038" y="1455738"/>
          <p14:tracePt t="49388" x="2822575" y="1455738"/>
          <p14:tracePt t="49403" x="2803525" y="1455738"/>
          <p14:tracePt t="49603" x="2803525" y="1482725"/>
          <p14:tracePt t="49604" x="2803525" y="1517650"/>
          <p14:tracePt t="49604" x="2803525" y="1527175"/>
          <p14:tracePt t="49611" x="2803525" y="1625600"/>
          <p14:tracePt t="49619" x="2803525" y="1795463"/>
          <p14:tracePt t="49619" x="2803525" y="1822450"/>
          <p14:tracePt t="49640" x="2803525" y="1973263"/>
          <p14:tracePt t="49655" x="2803525" y="2160588"/>
          <p14:tracePt t="49655" x="2803525" y="2179638"/>
          <p14:tracePt t="49672" x="2803525" y="2322513"/>
          <p14:tracePt t="49687" x="2813050" y="2428875"/>
          <p14:tracePt t="49704" x="2813050" y="2509838"/>
          <p14:tracePt t="49722" x="2830513" y="2554288"/>
          <p14:tracePt t="49737" x="2840038" y="2571750"/>
          <p14:tracePt t="49737" x="2840038" y="2581275"/>
          <p14:tracePt t="49783" x="2857500" y="2598738"/>
          <p14:tracePt t="49792" x="2874963" y="2616200"/>
          <p14:tracePt t="49804" x="2874963" y="2652713"/>
          <p14:tracePt t="49820" x="2874963" y="2670175"/>
          <p14:tracePt t="49822" x="2874963" y="2724150"/>
          <p14:tracePt t="49837" x="2874963" y="2786063"/>
          <p14:tracePt t="49853" x="2874963" y="2847975"/>
          <p14:tracePt t="49869" x="2874963" y="2911475"/>
          <p14:tracePt t="50098" x="2911475" y="2884488"/>
          <p14:tracePt t="50099" x="2946400" y="2867025"/>
          <p14:tracePt t="50102" x="2982913" y="2840038"/>
          <p14:tracePt t="50111" x="3036888" y="2795588"/>
          <p14:tracePt t="50120" x="3125788" y="2732088"/>
          <p14:tracePt t="50137" x="3179763" y="2697163"/>
          <p14:tracePt t="50153" x="3251200" y="2625725"/>
          <p14:tracePt t="50170" x="3295650" y="2589213"/>
          <p14:tracePt t="50187" x="3313113" y="2536825"/>
          <p14:tracePt t="50205" x="3348038" y="2509838"/>
          <p14:tracePt t="50220" x="3367088" y="2455863"/>
          <p14:tracePt t="50237" x="3411538" y="2384425"/>
          <p14:tracePt t="50255" x="3429000" y="2347913"/>
          <p14:tracePt t="50270" x="3429000" y="2312988"/>
          <p14:tracePt t="50287" x="3446463" y="2268538"/>
          <p14:tracePt t="50304" x="3446463" y="2214563"/>
          <p14:tracePt t="50321" x="3465513" y="2197100"/>
          <p14:tracePt t="50337" x="3465513" y="2152650"/>
          <p14:tracePt t="50354" x="3465513" y="2125663"/>
          <p14:tracePt t="50371" x="3465513" y="2108200"/>
          <p14:tracePt t="50387" x="3465513" y="2054225"/>
          <p14:tracePt t="50404" x="3465513" y="2009775"/>
          <p14:tracePt t="50421" x="3465513" y="1965325"/>
          <p14:tracePt t="50437" x="3465513" y="1893888"/>
          <p14:tracePt t="50454" x="3465513" y="1874838"/>
          <p14:tracePt t="50470" x="3455988" y="1830388"/>
          <p14:tracePt t="50488" x="3455988" y="1768475"/>
          <p14:tracePt t="50504" x="3455988" y="1714500"/>
          <p14:tracePt t="50521" x="3419475" y="1660525"/>
          <p14:tracePt t="50538" x="3402013" y="1625600"/>
          <p14:tracePt t="50554" x="3394075" y="1589088"/>
          <p14:tracePt t="50572" x="3394075" y="1571625"/>
          <p14:tracePt t="50588" x="3394075" y="1536700"/>
          <p14:tracePt t="50604" x="3375025" y="1509713"/>
          <p14:tracePt t="50621" x="3357563" y="1490663"/>
          <p14:tracePt t="50638" x="3322638" y="1455738"/>
          <p14:tracePt t="50654" x="3276600" y="1446213"/>
          <p14:tracePt t="50671" x="3160713" y="1384300"/>
          <p14:tracePt t="50688" x="3054350" y="1339850"/>
          <p14:tracePt t="50704" x="3027363" y="1339850"/>
          <p14:tracePt t="50721" x="2965450" y="1322388"/>
          <p14:tracePt t="50738" x="2928938" y="1322388"/>
          <p14:tracePt t="50754" x="2901950" y="1322388"/>
          <p14:tracePt t="50754" x="2894013" y="1330325"/>
          <p14:tracePt t="50773" x="2867025" y="1347788"/>
          <p14:tracePt t="50787" x="2830513" y="1374775"/>
          <p14:tracePt t="50804" x="2813050" y="1393825"/>
          <p14:tracePt t="50821" x="2795588" y="1393825"/>
          <p14:tracePt t="50837" x="2786063" y="1419225"/>
          <p14:tracePt t="50837" x="2786063" y="1428750"/>
          <p14:tracePt t="50855" x="2751138" y="1446213"/>
          <p14:tracePt t="50871" x="2751138" y="1455738"/>
          <p14:tracePt t="50887" x="2732088" y="1509713"/>
          <p14:tracePt t="50904" x="2714625" y="1536700"/>
          <p14:tracePt t="50921" x="2687638" y="1598613"/>
          <p14:tracePt t="50937" x="2687638" y="1679575"/>
          <p14:tracePt t="50954" x="2687638" y="1731963"/>
          <p14:tracePt t="50972" x="2670175" y="1803400"/>
          <p14:tracePt t="50988" x="2670175" y="1857375"/>
          <p14:tracePt t="51004" x="2670175" y="1901825"/>
          <p14:tracePt t="51041" x="2670175" y="1919288"/>
          <p14:tracePt t="51044" x="2670175" y="1938338"/>
          <p14:tracePt t="51055" x="2670175" y="1946275"/>
          <p14:tracePt t="51071" x="2670175" y="1982788"/>
          <p14:tracePt t="51087" x="2679700" y="2098675"/>
          <p14:tracePt t="51104" x="2679700" y="2187575"/>
          <p14:tracePt t="51121" x="2679700" y="2259013"/>
          <p14:tracePt t="51137" x="2679700" y="2330450"/>
          <p14:tracePt t="51154" x="2679700" y="2366963"/>
          <p14:tracePt t="51171" x="2697163" y="2384425"/>
          <p14:tracePt t="51245" x="2705100" y="2384425"/>
          <p14:tracePt t="51253" x="2724150" y="2384425"/>
          <p14:tracePt t="51269" x="2741613" y="2384425"/>
          <p14:tracePt t="51271" x="2759075" y="2384425"/>
          <p14:tracePt t="51287" x="2768600" y="2384425"/>
          <p14:tracePt t="51305" x="2786063" y="2384425"/>
          <p14:tracePt t="51373" x="2813050" y="2384425"/>
          <p14:tracePt t="51380" x="2857500" y="2384425"/>
          <p14:tracePt t="51385" x="2894013" y="2384425"/>
          <p14:tracePt t="51394" x="2973388" y="2384425"/>
          <p14:tracePt t="51405" x="3081338" y="2366963"/>
          <p14:tracePt t="51422" x="3152775" y="2339975"/>
          <p14:tracePt t="51438" x="3251200" y="2330450"/>
          <p14:tracePt t="51455" x="3313113" y="2312988"/>
          <p14:tracePt t="51455" x="3330575" y="2295525"/>
          <p14:tracePt t="51474" x="3367088" y="2276475"/>
          <p14:tracePt t="51489" x="3411538" y="2259013"/>
          <p14:tracePt t="51505" x="3500438" y="2187575"/>
          <p14:tracePt t="51521" x="3544888" y="2108200"/>
          <p14:tracePt t="51539" x="3608388" y="2036763"/>
          <p14:tracePt t="51556" x="3633788" y="1982788"/>
          <p14:tracePt t="51571" x="3652838" y="1938338"/>
          <p14:tracePt t="51799" x="3643313" y="1919288"/>
          <p14:tracePt t="51802" x="3643313" y="1901825"/>
          <p14:tracePt t="51821" x="3598863" y="1857375"/>
          <p14:tracePt t="51824" x="3562350" y="1830388"/>
          <p14:tracePt t="51838" x="3500438" y="1830388"/>
          <p14:tracePt t="51854" x="3465513" y="1822450"/>
          <p14:tracePt t="51870" x="3402013" y="1803400"/>
          <p14:tracePt t="51887" x="3340100" y="1803400"/>
          <p14:tracePt t="51904" x="3303588" y="1803400"/>
          <p14:tracePt t="51920" x="3286125" y="1785938"/>
          <p14:tracePt t="51937" x="3268663" y="1785938"/>
          <p14:tracePt t="51973" x="3251200" y="1785938"/>
          <p14:tracePt t="52045" x="3241675" y="1785938"/>
          <p14:tracePt t="52047" x="3224213" y="1785938"/>
          <p14:tracePt t="52060" x="3205163" y="1785938"/>
          <p14:tracePt t="52063" x="3187700" y="1785938"/>
          <p14:tracePt t="52092" x="3170238" y="1785938"/>
          <p14:tracePt t="52136" x="3160713" y="1785938"/>
          <p14:tracePt t="52144" x="3143250" y="1795463"/>
          <p14:tracePt t="52148" x="3125788" y="1795463"/>
          <p14:tracePt t="52155" x="3081338" y="1830388"/>
          <p14:tracePt t="52170" x="3017838" y="1893888"/>
          <p14:tracePt t="52188" x="3000375" y="1938338"/>
          <p14:tracePt t="52205" x="2965450" y="1990725"/>
          <p14:tracePt t="52220" x="2946400" y="2044700"/>
          <p14:tracePt t="52238" x="2928938" y="2081213"/>
          <p14:tracePt t="52328" x="2928938" y="2098675"/>
          <p14:tracePt t="52339" x="2928938" y="2108200"/>
          <p14:tracePt t="52351" x="2928938" y="2125663"/>
          <p14:tracePt t="52355" x="2928938" y="2143125"/>
          <p14:tracePt t="52370" x="2928938" y="2160588"/>
          <p14:tracePt t="52372" x="2928938" y="2205038"/>
          <p14:tracePt t="52387" x="2928938" y="2251075"/>
          <p14:tracePt t="52406" x="2928938" y="2268538"/>
          <p14:tracePt t="52421" x="2928938" y="2330450"/>
          <p14:tracePt t="52439" x="2928938" y="2347913"/>
          <p14:tracePt t="52455" x="2928938" y="2366963"/>
          <p14:tracePt t="52550" x="2928938" y="2384425"/>
          <p14:tracePt t="52553" x="2938463" y="2419350"/>
          <p14:tracePt t="52571" x="2973388" y="2455863"/>
          <p14:tracePt t="52573" x="2982913" y="2482850"/>
          <p14:tracePt t="52588" x="3027363" y="2509838"/>
          <p14:tracePt t="52605" x="3081338" y="2562225"/>
          <p14:tracePt t="52621" x="3125788" y="2608263"/>
          <p14:tracePt t="52638" x="3205163" y="2633663"/>
          <p14:tracePt t="52655" x="3295650" y="2652713"/>
          <p14:tracePt t="52671" x="3367088" y="2652713"/>
          <p14:tracePt t="52671" x="3367088" y="2643188"/>
          <p14:tracePt t="52689" x="3419475" y="2598738"/>
          <p14:tracePt t="52705" x="3465513" y="2527300"/>
          <p14:tracePt t="52722" x="3517900" y="2455863"/>
          <p14:tracePt t="52738" x="3544888" y="2411413"/>
          <p14:tracePt t="52755" x="3581400" y="2366963"/>
          <p14:tracePt t="52772" x="3581400" y="2330450"/>
          <p14:tracePt t="52788" x="3581400" y="2295525"/>
          <p14:tracePt t="52805" x="3581400" y="2276475"/>
          <p14:tracePt t="52821" x="3598863" y="2251075"/>
          <p14:tracePt t="52838" x="3598863" y="2170113"/>
          <p14:tracePt t="52855" x="3598863" y="2017713"/>
          <p14:tracePt t="52871" x="3598863" y="1893888"/>
          <p14:tracePt t="52871" x="3598863" y="1866900"/>
          <p14:tracePt t="52889" x="3562350" y="1785938"/>
          <p14:tracePt t="52905" x="3544888" y="1687513"/>
          <p14:tracePt t="52922" x="3527425" y="1608138"/>
          <p14:tracePt t="52939" x="3490913" y="1562100"/>
          <p14:tracePt t="52955" x="3455988" y="1500188"/>
          <p14:tracePt t="52955" x="3446463" y="1490663"/>
          <p14:tracePt t="52974" x="3419475" y="1428750"/>
          <p14:tracePt t="52989" x="3402013" y="1393825"/>
          <p14:tracePt t="53005" x="3367088" y="1330325"/>
          <p14:tracePt t="53005" x="3357563" y="1322388"/>
          <p14:tracePt t="53023" x="3340100" y="1276350"/>
          <p14:tracePt t="53039" x="3295650" y="1223963"/>
          <p14:tracePt t="53056" x="3268663" y="1169988"/>
          <p14:tracePt t="53073" x="3251200" y="1143000"/>
          <p14:tracePt t="53110" x="3251200" y="1125538"/>
          <p14:tracePt t="53380" x="3251200" y="1152525"/>
          <p14:tracePt t="53382" x="3251200" y="1160463"/>
          <p14:tracePt t="53384" x="3251200" y="1179513"/>
          <p14:tracePt t="53388" x="3232150" y="1231900"/>
          <p14:tracePt t="53405" x="3232150" y="1303338"/>
          <p14:tracePt t="53422" x="3205163" y="1384300"/>
          <p14:tracePt t="53438" x="3170238" y="1465263"/>
          <p14:tracePt t="53455" x="3143250" y="1581150"/>
          <p14:tracePt t="53472" x="3133725" y="1660525"/>
          <p14:tracePt t="53489" x="3108325" y="1751013"/>
          <p14:tracePt t="53507" x="3098800" y="1830388"/>
          <p14:tracePt t="53522" x="3081338" y="1911350"/>
          <p14:tracePt t="53540" x="3044825" y="1973263"/>
          <p14:tracePt t="53556" x="3044825" y="1990725"/>
          <p14:tracePt t="53573" x="3027363" y="2044700"/>
          <p14:tracePt t="53590" x="3027363" y="2071688"/>
          <p14:tracePt t="53606" x="3027363" y="2116138"/>
          <p14:tracePt t="53624" x="3027363" y="2143125"/>
          <p14:tracePt t="53639" x="3027363" y="2170113"/>
          <p14:tracePt t="53655" x="3027363" y="2187575"/>
          <p14:tracePt t="53674" x="3027363" y="2214563"/>
          <p14:tracePt t="53689" x="3027363" y="2251075"/>
          <p14:tracePt t="53707" x="3027363" y="2259013"/>
          <p14:tracePt t="53723" x="3027363" y="2295525"/>
          <p14:tracePt t="53740" x="3027363" y="2312988"/>
          <p14:tracePt t="54005" x="3036888" y="2303463"/>
          <p14:tracePt t="54029" x="3081338" y="2276475"/>
          <p14:tracePt t="54031" x="3089275" y="2276475"/>
          <p14:tracePt t="54033" x="3108325" y="2276475"/>
          <p14:tracePt t="54039" x="3160713" y="2251075"/>
          <p14:tracePt t="54055" x="3205163" y="2251075"/>
          <p14:tracePt t="54073" x="3251200" y="2224088"/>
          <p14:tracePt t="54089" x="3276600" y="2214563"/>
          <p14:tracePt t="54089" x="3286125" y="2214563"/>
          <p14:tracePt t="54107" x="3340100" y="2179638"/>
          <p14:tracePt t="54122" x="3348038" y="2179638"/>
          <p14:tracePt t="54245" x="3348038" y="2170113"/>
          <p14:tracePt t="54249" x="3348038" y="2160588"/>
          <p14:tracePt t="54253" x="3348038" y="2116138"/>
          <p14:tracePt t="54265" x="3348038" y="2081213"/>
          <p14:tracePt t="54272" x="3348038" y="2009775"/>
          <p14:tracePt t="54290" x="3348038" y="1946275"/>
          <p14:tracePt t="54307" x="3348038" y="1893888"/>
          <p14:tracePt t="54323" x="3348038" y="1839913"/>
          <p14:tracePt t="54339" x="3348038" y="1795463"/>
          <p14:tracePt t="54357" x="3348038" y="1741488"/>
          <p14:tracePt t="54374" x="3330575" y="1697038"/>
          <p14:tracePt t="54389" x="3303588" y="1660525"/>
          <p14:tracePt t="54389" x="3295650" y="1660525"/>
          <p14:tracePt t="54408" x="3268663" y="1598613"/>
          <p14:tracePt t="54422" x="3224213" y="1544638"/>
          <p14:tracePt t="54440" x="3179763" y="1500188"/>
          <p14:tracePt t="54456" x="3116263" y="1455738"/>
          <p14:tracePt t="54473" x="3062288" y="1428750"/>
          <p14:tracePt t="54489" x="3009900" y="1411288"/>
          <p14:tracePt t="54507" x="2955925" y="1411288"/>
          <p14:tracePt t="54523" x="2919413" y="1411288"/>
          <p14:tracePt t="54539" x="2884488" y="1411288"/>
          <p14:tracePt t="54557" x="2857500" y="1419225"/>
          <p14:tracePt t="54572" x="2830513" y="1419225"/>
          <p14:tracePt t="54590" x="2776538" y="1473200"/>
          <p14:tracePt t="54607" x="2741613" y="1500188"/>
          <p14:tracePt t="54623" x="2697163" y="1562100"/>
          <p14:tracePt t="54641" x="2652713" y="1616075"/>
          <p14:tracePt t="54657" x="2625725" y="1687513"/>
          <p14:tracePt t="54673" x="2589213" y="1758950"/>
          <p14:tracePt t="54690" x="2571750" y="1803400"/>
          <p14:tracePt t="54706" x="2554288" y="1847850"/>
          <p14:tracePt t="54706" x="2554288" y="1866900"/>
          <p14:tracePt t="54723" x="2554288" y="1901825"/>
          <p14:tracePt t="54739" x="2544763" y="1946275"/>
          <p14:tracePt t="54739" x="2536825" y="1946275"/>
          <p14:tracePt t="54758" x="2536825" y="1990725"/>
          <p14:tracePt t="54772" x="2536825" y="2036763"/>
          <p14:tracePt t="54789" x="2544763" y="2071688"/>
          <p14:tracePt t="54806" x="2544763" y="2125663"/>
          <p14:tracePt t="54823" x="2544763" y="2152650"/>
          <p14:tracePt t="54839" x="2544763" y="2170113"/>
          <p14:tracePt t="54856" x="2544763" y="2197100"/>
          <p14:tracePt t="54872" x="2581275" y="2268538"/>
          <p14:tracePt t="54891" x="2608263" y="2322513"/>
          <p14:tracePt t="54907" x="2608263" y="2339975"/>
          <p14:tracePt t="54923" x="2608263" y="2366963"/>
          <p14:tracePt t="55032" x="2625725" y="2366963"/>
          <p14:tracePt t="55045" x="2643188" y="2384425"/>
          <p14:tracePt t="55047" x="2652713" y="2384425"/>
          <p14:tracePt t="55049" x="2687638" y="2384425"/>
          <p14:tracePt t="55056" x="2759075" y="2384425"/>
          <p14:tracePt t="55073" x="2840038" y="2374900"/>
          <p14:tracePt t="55089" x="2938463" y="2357438"/>
          <p14:tracePt t="55106" x="3027363" y="2312988"/>
          <p14:tracePt t="55124" x="3089275" y="2286000"/>
          <p14:tracePt t="55140" x="3125788" y="2268538"/>
          <p14:tracePt t="55156" x="3133725" y="2251075"/>
          <p14:tracePt t="55175" x="3152775" y="2232025"/>
          <p14:tracePt t="55190" x="3187700" y="2214563"/>
          <p14:tracePt t="55207" x="3241675" y="2179638"/>
          <p14:tracePt t="55223" x="3268663" y="2143125"/>
          <p14:tracePt t="55240" x="3303588" y="2116138"/>
          <p14:tracePt t="55258" x="3303588" y="2108200"/>
          <p14:tracePt t="56483" x="3303588" y="2089150"/>
          <p14:tracePt t="56490" x="3313113" y="2036763"/>
          <p14:tracePt t="56502" x="3313113" y="1990725"/>
          <p14:tracePt t="56505" x="3276600" y="1803400"/>
          <p14:tracePt t="56523" x="3160713" y="1616075"/>
          <p14:tracePt t="56541" x="3054350" y="1482725"/>
          <p14:tracePt t="56541" x="3036888" y="1482725"/>
          <p14:tracePt t="56559" x="2955925" y="1428750"/>
          <p14:tracePt t="56574" x="2867025" y="1428750"/>
          <p14:tracePt t="56591" x="2803525" y="1428750"/>
          <p14:tracePt t="56607" x="2732088" y="1428750"/>
          <p14:tracePt t="56624" x="2705100" y="1428750"/>
          <p14:tracePt t="56641" x="2687638" y="1428750"/>
          <p14:tracePt t="56852" x="2697163" y="1411288"/>
          <p14:tracePt t="56863" x="2724150" y="1384300"/>
          <p14:tracePt t="56865" x="2741613" y="1366838"/>
          <p14:tracePt t="56872" x="2768600" y="1312863"/>
          <p14:tracePt t="56889" x="2795588" y="1258888"/>
          <p14:tracePt t="56906" x="2795588" y="1250950"/>
          <p14:tracePt t="56924" x="2813050" y="1250950"/>
          <p14:tracePt t="57385" x="2840038" y="1250950"/>
          <p14:tracePt t="57389" x="2847975" y="1312863"/>
          <p14:tracePt t="57395" x="2847975" y="1401763"/>
          <p14:tracePt t="57407" x="2813050" y="1544638"/>
          <p14:tracePt t="57424" x="2786063" y="1697038"/>
          <p14:tracePt t="57441" x="2759075" y="1812925"/>
          <p14:tracePt t="57458" x="2741613" y="1928813"/>
          <p14:tracePt t="57475" x="2724150" y="2044700"/>
          <p14:tracePt t="57491" x="2724150" y="2152650"/>
          <p14:tracePt t="57507" x="2724150" y="2259013"/>
          <p14:tracePt t="57523" x="2724150" y="2357438"/>
          <p14:tracePt t="57523" x="2724150" y="2384425"/>
          <p14:tracePt t="57540" x="2751138" y="2465388"/>
          <p14:tracePt t="57556" x="2759075" y="2544763"/>
          <p14:tracePt t="57573" x="2786063" y="2616200"/>
          <p14:tracePt t="57589" x="2803525" y="2687638"/>
          <p14:tracePt t="57607" x="2813050" y="2714625"/>
          <p14:tracePt t="57624" x="2813050" y="2751138"/>
          <p14:tracePt t="57640" x="2830513" y="2759075"/>
          <p14:tracePt t="57657" x="2847975" y="2776538"/>
          <p14:tracePt t="57673" x="2867025" y="2776538"/>
          <p14:tracePt t="57690" x="2884488" y="2813050"/>
          <p14:tracePt t="57707" x="2884488" y="2830513"/>
          <p14:tracePt t="57876" x="2884488" y="2847975"/>
          <p14:tracePt t="57879" x="2884488" y="2857500"/>
          <p14:tracePt t="57881" x="2901950" y="2840038"/>
          <p14:tracePt t="57892" x="2973388" y="2616200"/>
          <p14:tracePt t="57907" x="3054350" y="2347913"/>
          <p14:tracePt t="57924" x="3133725" y="2027238"/>
          <p14:tracePt t="57942" x="3133725" y="1795463"/>
          <p14:tracePt t="57958" x="3133725" y="1625600"/>
          <p14:tracePt t="57958" x="3133725" y="1598613"/>
          <p14:tracePt t="57975" x="3133725" y="1490663"/>
          <p14:tracePt t="57990" x="3133725" y="1419225"/>
          <p14:tracePt t="58007" x="3133725" y="1384300"/>
          <p14:tracePt t="58024" x="3133725" y="1357313"/>
          <p14:tracePt t="58041" x="3133725" y="1339850"/>
          <p14:tracePt t="58216" x="3133725" y="1322388"/>
          <p14:tracePt t="58218" x="3133725" y="1312863"/>
          <p14:tracePt t="58224" x="3133725" y="1303338"/>
          <p14:tracePt t="58395" x="3133725" y="1312863"/>
          <p14:tracePt t="58402" x="3133725" y="1339850"/>
          <p14:tracePt t="58407" x="3133725" y="1419225"/>
          <p14:tracePt t="58413" x="3133725" y="1500188"/>
          <p14:tracePt t="58424" x="3133725" y="1633538"/>
          <p14:tracePt t="58440" x="3133725" y="1731963"/>
          <p14:tracePt t="58457" x="3133725" y="1866900"/>
          <p14:tracePt t="58475" x="3133725" y="1946275"/>
          <p14:tracePt t="58492" x="3133725" y="2027238"/>
          <p14:tracePt t="58509" x="3133725" y="2089150"/>
          <p14:tracePt t="58525" x="3133725" y="2143125"/>
          <p14:tracePt t="58541" x="3133725" y="2187575"/>
          <p14:tracePt t="58541" x="3133725" y="2197100"/>
          <p14:tracePt t="58559" x="3133725" y="2259013"/>
          <p14:tracePt t="58576" x="3125788" y="2339975"/>
          <p14:tracePt t="58592" x="3108325" y="2428875"/>
          <p14:tracePt t="58608" x="3108325" y="2509838"/>
          <p14:tracePt t="58626" x="3098800" y="2581275"/>
          <p14:tracePt t="58642" x="3081338" y="2652713"/>
          <p14:tracePt t="58658" x="3081338" y="2724150"/>
          <p14:tracePt t="58675" x="3081338" y="2759075"/>
          <p14:tracePt t="58691" x="3081338" y="2813050"/>
          <p14:tracePt t="58729" x="3081338" y="2830513"/>
          <p14:tracePt t="58756" x="3062288" y="2847975"/>
          <p14:tracePt t="58759" x="3062288" y="2857500"/>
          <p14:tracePt t="58773" x="3062288" y="2874963"/>
          <p14:tracePt t="58775" x="3054350" y="2911475"/>
          <p14:tracePt t="58790" x="3054350" y="2928938"/>
          <p14:tracePt t="58807" x="3036888" y="2928938"/>
          <p14:tracePt t="59905" x="0" y="0"/>
        </p14:tracePtLst>
        <p14:tracePtLst>
          <p14:tracePt t="63080" x="3822700" y="1312863"/>
          <p14:tracePt t="63680" x="3803650" y="1312863"/>
          <p14:tracePt t="63689" x="3759200" y="1312863"/>
          <p14:tracePt t="63693" x="3751263" y="1312863"/>
          <p14:tracePt t="63701" x="3687763" y="1312863"/>
          <p14:tracePt t="63710" x="3598863" y="1312863"/>
          <p14:tracePt t="63726" x="3490913" y="1312863"/>
          <p14:tracePt t="63743" x="3402013" y="1295400"/>
          <p14:tracePt t="63760" x="3348038" y="1295400"/>
          <p14:tracePt t="63778" x="3295650" y="1295400"/>
          <p14:tracePt t="63778" x="3286125" y="1295400"/>
          <p14:tracePt t="63796" x="3251200" y="1295400"/>
          <p14:tracePt t="63811" x="3205163" y="1295400"/>
          <p14:tracePt t="63827" x="3143250" y="1295400"/>
          <p14:tracePt t="63844" x="3089275" y="1295400"/>
          <p14:tracePt t="63861" x="3009900" y="1295400"/>
          <p14:tracePt t="63877" x="2946400" y="1312863"/>
          <p14:tracePt t="63894" x="2894013" y="1330325"/>
          <p14:tracePt t="63911" x="2874963" y="1330325"/>
          <p14:tracePt t="64126" x="2884488" y="1330325"/>
          <p14:tracePt t="64150" x="2901950" y="1322388"/>
          <p14:tracePt t="64154" x="2938463" y="1303338"/>
          <p14:tracePt t="64160" x="2965450" y="1295400"/>
          <p14:tracePt t="64162" x="2973388" y="1276350"/>
          <p14:tracePt t="64177" x="2990850" y="1276350"/>
          <p14:tracePt t="64298" x="3009900" y="1276350"/>
          <p14:tracePt t="64319" x="3009900" y="1258888"/>
          <p14:tracePt t="64762" x="3027363" y="1241425"/>
          <p14:tracePt t="64775" x="3044825" y="1223963"/>
          <p14:tracePt t="64787" x="3062288" y="1204913"/>
          <p14:tracePt t="64794" x="3062288" y="1196975"/>
          <p14:tracePt t="64798" x="3081338" y="1169988"/>
          <p14:tracePt t="64810" x="3108325" y="1152525"/>
          <p14:tracePt t="64826" x="3133725" y="1108075"/>
          <p14:tracePt t="64843" x="3160713" y="1071563"/>
          <p14:tracePt t="64878" x="3179763" y="1054100"/>
          <p14:tracePt t="64901" x="3179763" y="1036638"/>
          <p14:tracePt t="64993" x="3197225" y="1036638"/>
          <p14:tracePt t="65001" x="3214688" y="1036638"/>
          <p14:tracePt t="65002" x="3232150" y="1044575"/>
          <p14:tracePt t="65009" x="3259138" y="1081088"/>
          <p14:tracePt t="65028" x="3276600" y="1133475"/>
          <p14:tracePt t="65045" x="3303588" y="1231900"/>
          <p14:tracePt t="65061" x="3330575" y="1322388"/>
          <p14:tracePt t="65077" x="3348038" y="1419225"/>
          <p14:tracePt t="65096" x="3375025" y="1527175"/>
          <p14:tracePt t="65112" x="3394075" y="1670050"/>
          <p14:tracePt t="65128" x="3419475" y="1822450"/>
          <p14:tracePt t="65146" x="3465513" y="1938338"/>
          <p14:tracePt t="65161" x="3509963" y="2036763"/>
          <p14:tracePt t="65178" x="3527425" y="2116138"/>
          <p14:tracePt t="65195" x="3562350" y="2187575"/>
          <p14:tracePt t="65212" x="3589338" y="2251075"/>
          <p14:tracePt t="65228" x="3625850" y="2303463"/>
          <p14:tracePt t="65245" x="3679825" y="2384425"/>
          <p14:tracePt t="65262" x="3714750" y="2446338"/>
          <p14:tracePt t="65278" x="3732213" y="2500313"/>
          <p14:tracePt t="65294" x="3768725" y="2544763"/>
          <p14:tracePt t="65312" x="3786188" y="2562225"/>
          <p14:tracePt t="65327" x="3803650" y="2581275"/>
          <p14:tracePt t="65345" x="3803650" y="2598738"/>
          <p14:tracePt t="65361" x="3813175" y="2608263"/>
          <p14:tracePt t="65378" x="3830638" y="2625725"/>
          <p14:tracePt t="65394" x="3848100" y="2643188"/>
          <p14:tracePt t="65412" x="3884613" y="2697163"/>
          <p14:tracePt t="65448" x="3902075" y="2714625"/>
          <p14:tracePt t="65453" x="3911600" y="2714625"/>
          <p14:tracePt t="65461" x="3929063" y="2724150"/>
          <p14:tracePt t="65477" x="3946525" y="2751138"/>
          <p14:tracePt t="65494" x="3965575" y="2759075"/>
          <p14:tracePt t="65511" x="3983038" y="2759075"/>
          <p14:tracePt t="65527" x="3983038" y="2776538"/>
          <p14:tracePt t="65936" x="3973513" y="2776538"/>
          <p14:tracePt t="65940" x="3946525" y="2776538"/>
          <p14:tracePt t="65943" x="3902075" y="2776538"/>
          <p14:tracePt t="65961" x="3786188" y="2751138"/>
          <p14:tracePt t="65978" x="3670300" y="2741613"/>
          <p14:tracePt t="65994" x="3571875" y="2741613"/>
          <p14:tracePt t="65994" x="3544888" y="2741613"/>
          <p14:tracePt t="66011" x="3482975" y="2741613"/>
          <p14:tracePt t="66015" x="3411538" y="2768600"/>
          <p14:tracePt t="66029" x="3357563" y="2768600"/>
          <p14:tracePt t="66044" x="3303588" y="2768600"/>
          <p14:tracePt t="66061" x="3259138" y="2768600"/>
          <p14:tracePt t="66078" x="3187700" y="2768600"/>
          <p14:tracePt t="66094" x="3152775" y="2803525"/>
          <p14:tracePt t="66111" x="3089275" y="2830513"/>
          <p14:tracePt t="66127" x="3027363" y="2874963"/>
          <p14:tracePt t="66144" x="2982913" y="2911475"/>
          <p14:tracePt t="66161" x="2955925" y="2955925"/>
          <p14:tracePt t="66177" x="2955925" y="2965450"/>
          <p14:tracePt t="66194" x="2955925" y="2982913"/>
          <p14:tracePt t="66875" x="2955925" y="2973388"/>
          <p14:tracePt t="67282" x="2938463" y="2982913"/>
          <p14:tracePt t="67295" x="2938463" y="3000375"/>
          <p14:tracePt t="67709" x="0" y="0"/>
        </p14:tracePtLst>
        <p14:tracePtLst>
          <p14:tracePt t="72132" x="5010150" y="2054225"/>
          <p14:tracePt t="72278" x="5010150" y="2036763"/>
          <p14:tracePt t="72304" x="5010150" y="2017713"/>
          <p14:tracePt t="72325" x="5027613" y="2000250"/>
          <p14:tracePt t="72330" x="5027613" y="1990725"/>
          <p14:tracePt t="72349" x="5027613" y="1973263"/>
          <p14:tracePt t="72370" x="5027613" y="1938338"/>
          <p14:tracePt t="72370" x="5027613" y="1928813"/>
          <p14:tracePt t="72378" x="5027613" y="1893888"/>
          <p14:tracePt t="72378" x="5027613" y="1884363"/>
          <p14:tracePt t="72389" x="5027613" y="1857375"/>
          <p14:tracePt t="72398" x="5027613" y="1830388"/>
          <p14:tracePt t="72418" x="5027613" y="1776413"/>
          <p14:tracePt t="72430" x="5027613" y="1731963"/>
          <p14:tracePt t="72463" x="5018088" y="1687513"/>
          <p14:tracePt t="72478" x="5018088" y="1670050"/>
          <p14:tracePt t="72489" x="5018088" y="1652588"/>
          <p14:tracePt t="72501" x="5018088" y="1625600"/>
          <p14:tracePt t="72629" x="4946650" y="1643063"/>
          <p14:tracePt t="72633" x="4929188" y="1643063"/>
          <p14:tracePt t="72646" x="4857750" y="1679575"/>
          <p14:tracePt t="72648" x="4776788" y="1714500"/>
          <p14:tracePt t="72664" x="4687888" y="1768475"/>
          <p14:tracePt t="72680" x="4633913" y="1795463"/>
          <p14:tracePt t="72697" x="4598988" y="1795463"/>
          <p14:tracePt t="72714" x="4572000" y="1812925"/>
          <p14:tracePt t="72732" x="4554538" y="1822450"/>
          <p14:tracePt t="72748" x="4554538" y="1839913"/>
          <p14:tracePt t="72765" x="4537075" y="1866900"/>
          <p14:tracePt t="72782" x="4537075" y="1901825"/>
          <p14:tracePt t="72798" x="4537075" y="1919288"/>
          <p14:tracePt t="72815" x="4537075" y="1938338"/>
          <p14:tracePt t="72831" x="4537075" y="1982788"/>
          <p14:tracePt t="72847" x="4537075" y="2036763"/>
          <p14:tracePt t="72864" x="4545013" y="2108200"/>
          <p14:tracePt t="72881" x="4581525" y="2187575"/>
          <p14:tracePt t="72898" x="4608513" y="2232025"/>
          <p14:tracePt t="72913" x="4652963" y="2303463"/>
          <p14:tracePt t="72930" x="4705350" y="2384425"/>
          <p14:tracePt t="72947" x="4759325" y="2465388"/>
          <p14:tracePt t="72963" x="4795838" y="2527300"/>
          <p14:tracePt t="72963" x="4813300" y="2544763"/>
          <p14:tracePt t="72980" x="4857750" y="2589213"/>
          <p14:tracePt t="72997" x="4894263" y="2625725"/>
          <p14:tracePt t="73013" x="4938713" y="2687638"/>
          <p14:tracePt t="73031" x="4956175" y="2705100"/>
          <p14:tracePt t="73046" x="4973638" y="2724150"/>
          <p14:tracePt t="73063" x="4991100" y="2741613"/>
          <p14:tracePt t="73100" x="5010150" y="2741613"/>
          <p14:tracePt t="73124" x="5037138" y="2741613"/>
          <p14:tracePt t="73126" x="5099050" y="2741613"/>
          <p14:tracePt t="73130" x="5197475" y="2741613"/>
          <p14:tracePt t="73147" x="5322888" y="2741613"/>
          <p14:tracePt t="73163" x="5411788" y="2741613"/>
          <p14:tracePt t="73181" x="5500688" y="2679700"/>
          <p14:tracePt t="73198" x="5572125" y="2633663"/>
          <p14:tracePt t="73214" x="5643563" y="2544763"/>
          <p14:tracePt t="73232" x="5705475" y="2490788"/>
          <p14:tracePt t="73249" x="5751513" y="2428875"/>
          <p14:tracePt t="73265" x="5768975" y="2374900"/>
          <p14:tracePt t="73282" x="5795963" y="2303463"/>
          <p14:tracePt t="73299" x="5795963" y="2276475"/>
          <p14:tracePt t="73315" x="5822950" y="2214563"/>
          <p14:tracePt t="73332" x="5830888" y="2133600"/>
          <p14:tracePt t="73348" x="5830888" y="2062163"/>
          <p14:tracePt t="73364" x="5830888" y="2000250"/>
          <p14:tracePt t="73382" x="5830888" y="1955800"/>
          <p14:tracePt t="73432" x="5830888" y="1938338"/>
          <p14:tracePt t="73444" x="5830888" y="1919288"/>
          <p14:tracePt t="73456" x="5830888" y="1901825"/>
          <p14:tracePt t="73459" x="5830888" y="1893888"/>
          <p14:tracePt t="73464" x="5776913" y="1857375"/>
          <p14:tracePt t="73481" x="5732463" y="1822450"/>
          <p14:tracePt t="73497" x="5680075" y="1776413"/>
          <p14:tracePt t="73514" x="5634038" y="1731963"/>
          <p14:tracePt t="73531" x="5554663" y="1670050"/>
          <p14:tracePt t="73531" x="5545138" y="1670050"/>
          <p14:tracePt t="73551" x="5491163" y="1633538"/>
          <p14:tracePt t="73565" x="5456238" y="1589088"/>
          <p14:tracePt t="73582" x="5402263" y="1562100"/>
          <p14:tracePt t="73599" x="5384800" y="1544638"/>
          <p14:tracePt t="73614" x="5357813" y="1509713"/>
          <p14:tracePt t="73631" x="5322888" y="1509713"/>
          <p14:tracePt t="73648" x="5286375" y="1482725"/>
          <p14:tracePt t="73664" x="5224463" y="1465263"/>
          <p14:tracePt t="73681" x="5160963" y="1465263"/>
          <p14:tracePt t="73698" x="5108575" y="1465263"/>
          <p14:tracePt t="73714" x="5054600" y="1465263"/>
          <p14:tracePt t="73731" x="5027613" y="1465263"/>
          <p14:tracePt t="73748" x="5000625" y="1473200"/>
          <p14:tracePt t="73764" x="4965700" y="1490663"/>
          <p14:tracePt t="73781" x="4929188" y="1509713"/>
          <p14:tracePt t="73799" x="4911725" y="1536700"/>
          <p14:tracePt t="73814" x="4867275" y="1562100"/>
          <p14:tracePt t="73831" x="4822825" y="1598613"/>
          <p14:tracePt t="73847" x="4776788" y="1633538"/>
          <p14:tracePt t="73864" x="4751388" y="1670050"/>
          <p14:tracePt t="73881" x="4714875" y="1751013"/>
          <p14:tracePt t="73898" x="4705350" y="1812925"/>
          <p14:tracePt t="73915" x="4687888" y="1874838"/>
          <p14:tracePt t="73931" x="4687888" y="1955800"/>
          <p14:tracePt t="73949" x="4670425" y="2009775"/>
          <p14:tracePt t="73966" x="4670425" y="2054225"/>
          <p14:tracePt t="73982" x="4670425" y="2125663"/>
          <p14:tracePt t="73982" x="4670425" y="2133600"/>
          <p14:tracePt t="73999" x="4670425" y="2197100"/>
          <p14:tracePt t="74015" x="4670425" y="2268538"/>
          <p14:tracePt t="74032" x="4670425" y="2330450"/>
          <p14:tracePt t="74049" x="4670425" y="2393950"/>
          <p14:tracePt t="74066" x="4670425" y="2446338"/>
          <p14:tracePt t="74082" x="4670425" y="2500313"/>
          <p14:tracePt t="74098" x="4679950" y="2571750"/>
          <p14:tracePt t="74115" x="4697413" y="2616200"/>
          <p14:tracePt t="74132" x="4714875" y="2679700"/>
          <p14:tracePt t="74149" x="4732338" y="2751138"/>
          <p14:tracePt t="74166" x="4732338" y="2813050"/>
          <p14:tracePt t="74182" x="4759325" y="2867025"/>
          <p14:tracePt t="74199" x="4776788" y="2911475"/>
          <p14:tracePt t="74215" x="4786313" y="2938463"/>
          <p14:tracePt t="74232" x="4795838" y="2938463"/>
          <p14:tracePt t="74369" x="4803775" y="2938463"/>
          <p14:tracePt t="74373" x="4813300" y="2928938"/>
          <p14:tracePt t="74380" x="4822825" y="2894013"/>
          <p14:tracePt t="74382" x="4857750" y="2847975"/>
          <p14:tracePt t="74399" x="4911725" y="2768600"/>
          <p14:tracePt t="74416" x="4938713" y="2697163"/>
          <p14:tracePt t="74432" x="4965700" y="2633663"/>
          <p14:tracePt t="74448" x="4983163" y="2616200"/>
          <p14:tracePt t="74465" x="5018088" y="2554288"/>
          <p14:tracePt t="74482" x="5037138" y="2490788"/>
          <p14:tracePt t="74500" x="5037138" y="2438400"/>
          <p14:tracePt t="74515" x="5054600" y="2374900"/>
          <p14:tracePt t="74534" x="5062538" y="2339975"/>
          <p14:tracePt t="74548" x="5062538" y="2295525"/>
          <p14:tracePt t="74565" x="5081588" y="2276475"/>
          <p14:tracePt t="74581" x="5081588" y="2251075"/>
          <p14:tracePt t="74598" x="5081588" y="2224088"/>
          <p14:tracePt t="74615" x="5081588" y="2197100"/>
          <p14:tracePt t="74631" x="5081588" y="2152650"/>
          <p14:tracePt t="74648" x="5081588" y="2133600"/>
          <p14:tracePt t="74666" x="5081588" y="2108200"/>
          <p14:tracePt t="74682" x="5081588" y="2089150"/>
          <p14:tracePt t="74699" x="5081588" y="2062163"/>
          <p14:tracePt t="74715" x="5081588" y="2036763"/>
          <p14:tracePt t="74751" x="5081588" y="2027238"/>
          <p14:tracePt t="74880" x="5027613" y="1982788"/>
          <p14:tracePt t="74885" x="4956175" y="1965325"/>
          <p14:tracePt t="74897" x="4884738" y="1938338"/>
          <p14:tracePt t="74899" x="4813300" y="1919288"/>
          <p14:tracePt t="74915" x="4714875" y="1893888"/>
          <p14:tracePt t="74931" x="4608513" y="1874838"/>
          <p14:tracePt t="74948" x="4554538" y="1874838"/>
          <p14:tracePt t="74964" x="4537075" y="1874838"/>
          <p14:tracePt t="74964" x="4527550" y="1874838"/>
          <p14:tracePt t="74982" x="4500563" y="1874838"/>
          <p14:tracePt t="74999" x="4473575" y="1901825"/>
          <p14:tracePt t="75015" x="4446588" y="1919288"/>
          <p14:tracePt t="75032" x="4411663" y="1955800"/>
          <p14:tracePt t="75048" x="4375150" y="1982788"/>
          <p14:tracePt t="75066" x="4348163" y="2027238"/>
          <p14:tracePt t="75082" x="4330700" y="2054225"/>
          <p14:tracePt t="75099" x="4313238" y="2062163"/>
          <p14:tracePt t="75115" x="4276725" y="2098675"/>
          <p14:tracePt t="75132" x="4276725" y="2133600"/>
          <p14:tracePt t="75132" x="4268788" y="2143125"/>
          <p14:tracePt t="75151" x="4251325" y="2152650"/>
          <p14:tracePt t="75166" x="4251325" y="2179638"/>
          <p14:tracePt t="75183" x="4251325" y="2205038"/>
          <p14:tracePt t="75199" x="4251325" y="2241550"/>
          <p14:tracePt t="75215" x="4251325" y="2295525"/>
          <p14:tracePt t="75233" x="4251325" y="2339975"/>
          <p14:tracePt t="75249" x="4251325" y="2384425"/>
          <p14:tracePt t="75266" x="4251325" y="2455863"/>
          <p14:tracePt t="75283" x="4251325" y="2509838"/>
          <p14:tracePt t="75300" x="4251325" y="2544763"/>
          <p14:tracePt t="75316" x="4251325" y="2562225"/>
          <p14:tracePt t="75332" x="4251325" y="2571750"/>
          <p14:tracePt t="75349" x="4251325" y="2589213"/>
          <p14:tracePt t="75419" x="4251325" y="2571750"/>
          <p14:tracePt t="75422" x="4259263" y="2554288"/>
          <p14:tracePt t="75431" x="4303713" y="2554288"/>
          <p14:tracePt t="75433" x="4402138" y="2589213"/>
          <p14:tracePt t="75448" x="4483100" y="2589213"/>
          <p14:tracePt t="75464" x="4518025" y="2589213"/>
          <p14:tracePt t="75482" x="4554538" y="2589213"/>
          <p14:tracePt t="75499" x="4625975" y="2571750"/>
          <p14:tracePt t="75516" x="4714875" y="2517775"/>
          <p14:tracePt t="75533" x="4795838" y="2446338"/>
          <p14:tracePt t="75550" x="4875213" y="2347913"/>
          <p14:tracePt t="75566" x="4929188" y="2268538"/>
          <p14:tracePt t="75584" x="4946650" y="2214563"/>
          <p14:tracePt t="75600" x="4973638" y="2133600"/>
          <p14:tracePt t="75615" x="4991100" y="2054225"/>
          <p14:tracePt t="75633" x="5018088" y="2000250"/>
          <p14:tracePt t="75649" x="5018088" y="1965325"/>
          <p14:tracePt t="75665" x="5018088" y="1955800"/>
          <p14:tracePt t="76144" x="5010150" y="1965325"/>
          <p14:tracePt t="76145" x="5010150" y="1973263"/>
          <p14:tracePt t="76148" x="4946650" y="2044700"/>
          <p14:tracePt t="76164" x="4803775" y="2098675"/>
          <p14:tracePt t="76182" x="4679950" y="2133600"/>
          <p14:tracePt t="76198" x="4537075" y="2187575"/>
          <p14:tracePt t="76217" x="4394200" y="2197100"/>
          <p14:tracePt t="76232" x="4286250" y="2197100"/>
          <p14:tracePt t="76250" x="4187825" y="2197100"/>
          <p14:tracePt t="76266" x="4125913" y="2197100"/>
          <p14:tracePt t="76266" x="0" y="0"/>
        </p14:tracePtLst>
        <p14:tracePtLst>
          <p14:tracePt t="79559" x="4062413" y="1152525"/>
          <p14:tracePt t="79573" x="4054475" y="1214438"/>
          <p14:tracePt t="79584" x="4044950" y="1258888"/>
          <p14:tracePt t="79586" x="4037013" y="1330325"/>
          <p14:tracePt t="79600" x="4017963" y="1401763"/>
          <p14:tracePt t="79617" x="4010025" y="1473200"/>
          <p14:tracePt t="79633" x="4010025" y="1509713"/>
          <p14:tracePt t="79764" x="4010025" y="1527175"/>
          <p14:tracePt t="79790" x="4010025" y="1544638"/>
          <p14:tracePt t="79800" x="4010025" y="1554163"/>
          <p14:tracePt t="79816" x="3990975" y="1571625"/>
          <p14:tracePt t="79836" x="3990975" y="1589088"/>
          <p14:tracePt t="79975" x="3973513" y="1589088"/>
          <p14:tracePt t="79979" x="3929063" y="1581150"/>
          <p14:tracePt t="79984" x="3902075" y="1581150"/>
          <p14:tracePt t="79985" x="3803650" y="1554163"/>
          <p14:tracePt t="80000" x="3714750" y="1536700"/>
          <p14:tracePt t="80017" x="3633788" y="1536700"/>
          <p14:tracePt t="80034" x="3571875" y="1536700"/>
          <p14:tracePt t="80052" x="3509963" y="1536700"/>
          <p14:tracePt t="80068" x="3438525" y="1536700"/>
          <p14:tracePt t="80068" x="3429000" y="1536700"/>
          <p14:tracePt t="80085" x="3375025" y="1536700"/>
          <p14:tracePt t="80102" x="3286125" y="1536700"/>
          <p14:tracePt t="80118" x="3232150" y="1536700"/>
          <p14:tracePt t="80135" x="3187700" y="1536700"/>
          <p14:tracePt t="80151" x="3160713" y="1536700"/>
          <p14:tracePt t="80168" x="3125788" y="1536700"/>
          <p14:tracePt t="80247" x="3160713" y="1536700"/>
          <p14:tracePt t="80250" x="3197225" y="1536700"/>
          <p14:tracePt t="80257" x="3268663" y="1536700"/>
          <p14:tracePt t="80267" x="3357563" y="1536700"/>
          <p14:tracePt t="80283" x="3446463" y="1536700"/>
          <p14:tracePt t="80301" x="3536950" y="1554163"/>
          <p14:tracePt t="80317" x="3598863" y="1554163"/>
          <p14:tracePt t="80334" x="3643313" y="1581150"/>
          <p14:tracePt t="80351" x="3660775" y="1581150"/>
          <p14:tracePt t="80411" x="3660775" y="1616075"/>
          <p14:tracePt t="80413" x="3660775" y="1643063"/>
          <p14:tracePt t="80415" x="3660775" y="1724025"/>
          <p14:tracePt t="80423" x="3608388" y="1893888"/>
          <p14:tracePt t="80433" x="3482975" y="2232025"/>
          <p14:tracePt t="80451" x="3367088" y="2490788"/>
          <p14:tracePt t="80451" x="3330575" y="2544763"/>
          <p14:tracePt t="80469" x="3179763" y="2830513"/>
          <p14:tracePt t="80485" x="3054350" y="3036888"/>
          <p14:tracePt t="80502" x="2990850" y="3160713"/>
          <p14:tracePt t="80518" x="2938463" y="3241675"/>
          <p14:tracePt t="80535" x="2911475" y="3259138"/>
          <p14:tracePt t="80552" x="2901950" y="3276600"/>
          <p14:tracePt t="80568" x="2894013" y="3295650"/>
          <p14:tracePt t="80585" x="2874963" y="3313113"/>
          <p14:tracePt t="80601" x="2857500" y="3313113"/>
          <p14:tracePt t="80618" x="2840038" y="3313113"/>
          <p14:tracePt t="80795" x="2867025" y="3313113"/>
          <p14:tracePt t="80796" x="2874963" y="3313113"/>
          <p14:tracePt t="80799" x="2938463" y="3295650"/>
          <p14:tracePt t="80806" x="3062288" y="3286125"/>
          <p14:tracePt t="80817" x="3394075" y="3251200"/>
          <p14:tracePt t="80817" x="3419475" y="3251200"/>
          <p14:tracePt t="80836" x="3625850" y="3205163"/>
          <p14:tracePt t="80836" x="3670300" y="3187700"/>
          <p14:tracePt t="80852" x="3830638" y="3133725"/>
          <p14:tracePt t="80870" x="3929063" y="3116263"/>
          <p14:tracePt t="80885" x="3990975" y="3116263"/>
          <p14:tracePt t="80903" x="4000500" y="3116263"/>
          <p14:tracePt t="80919" x="4027488" y="3116263"/>
          <p14:tracePt t="80934" x="4081463" y="3116263"/>
          <p14:tracePt t="80951" x="4160838" y="3116263"/>
          <p14:tracePt t="80968" x="4241800" y="3108325"/>
          <p14:tracePt t="80984" x="4322763" y="3089275"/>
          <p14:tracePt t="80984" x="4330700" y="3081338"/>
          <p14:tracePt t="81002" x="4367213" y="3044825"/>
          <p14:tracePt t="81018" x="4419600" y="3027363"/>
          <p14:tracePt t="81034" x="4419600" y="3000375"/>
          <p14:tracePt t="81051" x="4438650" y="2990850"/>
          <p14:tracePt t="81087" x="4438650" y="2973388"/>
          <p14:tracePt t="81131" x="4429125" y="2973388"/>
          <p14:tracePt t="81132" x="4348163" y="2965450"/>
          <p14:tracePt t="81150" x="4197350" y="2938463"/>
          <p14:tracePt t="81167" x="4054475" y="2919413"/>
          <p14:tracePt t="81169" x="3919538" y="2919413"/>
          <p14:tracePt t="81184" x="3795713" y="2919413"/>
          <p14:tracePt t="81201" x="3714750" y="2928938"/>
          <p14:tracePt t="81218" x="3625850" y="2938463"/>
          <p14:tracePt t="81234" x="3554413" y="2955925"/>
          <p14:tracePt t="81251" x="3536950" y="2955925"/>
          <p14:tracePt t="81298" x="3517900" y="2955925"/>
          <p14:tracePt t="81342" x="3500438" y="2955925"/>
          <p14:tracePt t="81352" x="3490913" y="2955925"/>
          <p14:tracePt t="81366" x="3473450" y="2946400"/>
          <p14:tracePt t="81368" x="3446463" y="2946400"/>
          <p14:tracePt t="81368" x="3438525" y="2946400"/>
          <p14:tracePt t="81374" x="3402013" y="2928938"/>
          <p14:tracePt t="81384" x="3303588" y="2894013"/>
          <p14:tracePt t="81401" x="3197225" y="2874963"/>
          <p14:tracePt t="81417" x="3089275" y="2874963"/>
          <p14:tracePt t="81434" x="2973388" y="2867025"/>
          <p14:tracePt t="81451" x="2867025" y="2867025"/>
          <p14:tracePt t="81469" x="2768600" y="2867025"/>
          <p14:tracePt t="81829" x="2786063" y="2847975"/>
          <p14:tracePt t="81831" x="2795588" y="2847975"/>
          <p14:tracePt t="81833" x="2857500" y="2840038"/>
          <p14:tracePt t="81841" x="2901950" y="2822575"/>
          <p14:tracePt t="81850" x="2973388" y="2813050"/>
          <p14:tracePt t="81867" x="3009900" y="2803525"/>
          <p14:tracePt t="81886" x="3027363" y="2803525"/>
          <p14:tracePt t="81957" x="3044825" y="2803525"/>
          <p14:tracePt t="81965" x="3062288" y="2803525"/>
          <p14:tracePt t="81968" x="3081338" y="2803525"/>
          <p14:tracePt t="82032" x="3089275" y="2803525"/>
          <p14:tracePt t="82042" x="3125788" y="2803525"/>
          <p14:tracePt t="82052" x="3133725" y="2803525"/>
          <p14:tracePt t="82054" x="3170238" y="2803525"/>
          <p14:tracePt t="82068" x="3179763" y="2803525"/>
          <p14:tracePt t="82301" x="3187700" y="2803525"/>
          <p14:tracePt t="82308" x="3286125" y="2803525"/>
          <p14:tracePt t="82317" x="3367088" y="2776538"/>
          <p14:tracePt t="82320" x="3482975" y="2751138"/>
          <p14:tracePt t="82320" x="3490913" y="2751138"/>
          <p14:tracePt t="82336" x="3571875" y="2705100"/>
          <p14:tracePt t="82353" x="3598863" y="2705100"/>
          <p14:tracePt t="82843" x="3598863" y="2670175"/>
          <p14:tracePt t="82845" x="3598863" y="2608263"/>
          <p14:tracePt t="82847" x="3598863" y="2589213"/>
          <p14:tracePt t="82851" x="3598863" y="2428875"/>
          <p14:tracePt t="82851" x="3581400" y="2384425"/>
          <p14:tracePt t="82868" x="3571875" y="2251075"/>
          <p14:tracePt t="82885" x="3536950" y="2071688"/>
          <p14:tracePt t="82902" x="3509963" y="1901825"/>
          <p14:tracePt t="82918" x="3490913" y="1741488"/>
          <p14:tracePt t="82935" x="3490913" y="1589088"/>
          <p14:tracePt t="82952" x="3490913" y="1473200"/>
          <p14:tracePt t="82968" x="3490913" y="1347788"/>
          <p14:tracePt t="82985" x="3490913" y="1268413"/>
          <p14:tracePt t="83001" x="3490913" y="1214438"/>
          <p14:tracePt t="83018" x="3482975" y="1169988"/>
          <p14:tracePt t="83035" x="3465513" y="1160463"/>
          <p14:tracePt t="83072" x="3446463" y="1160463"/>
          <p14:tracePt t="83073" x="3375025" y="1160463"/>
          <p14:tracePt t="83085" x="3340100" y="1160463"/>
          <p14:tracePt t="83101" x="3313113" y="1160463"/>
          <p14:tracePt t="83236" x="3330575" y="1160463"/>
          <p14:tracePt t="83244" x="3357563" y="1160463"/>
          <p14:tracePt t="83258" x="3394075" y="1160463"/>
          <p14:tracePt t="83270" x="3446463" y="1160463"/>
          <p14:tracePt t="83274" x="3500438" y="1160463"/>
          <p14:tracePt t="83286" x="3616325" y="1160463"/>
          <p14:tracePt t="83302" x="3732213" y="1160463"/>
          <p14:tracePt t="83320" x="3795713" y="1160463"/>
          <p14:tracePt t="83336" x="3884613" y="1160463"/>
          <p14:tracePt t="83354" x="3956050" y="1160463"/>
          <p14:tracePt t="83370" x="4017963" y="1160463"/>
          <p14:tracePt t="83386" x="4081463" y="1160463"/>
          <p14:tracePt t="83403" x="4098925" y="1160463"/>
          <p14:tracePt t="83419" x="4143375" y="1160463"/>
          <p14:tracePt t="83419" x="4152900" y="1160463"/>
          <p14:tracePt t="83437" x="4187825" y="1160463"/>
          <p14:tracePt t="83453" x="4259263" y="1169988"/>
          <p14:tracePt t="83470" x="4313238" y="1169988"/>
          <p14:tracePt t="83470" x="4330700" y="1169988"/>
          <p14:tracePt t="83489" x="4367213" y="1169988"/>
          <p14:tracePt t="83502" x="4402138" y="1169988"/>
          <p14:tracePt t="83520" x="4446588" y="1169988"/>
          <p14:tracePt t="83535" x="4491038" y="1169988"/>
          <p14:tracePt t="83553" x="4537075" y="1169988"/>
          <p14:tracePt t="83570" x="4598988" y="1169988"/>
          <p14:tracePt t="83586" x="4633913" y="1169988"/>
          <p14:tracePt t="83603" x="4660900" y="1169988"/>
          <p14:tracePt t="83619" x="4776788" y="1204913"/>
          <p14:tracePt t="83637" x="4830763" y="1204913"/>
          <p14:tracePt t="83652" x="4857750" y="1214438"/>
          <p14:tracePt t="83669" x="4875213" y="1214438"/>
          <p14:tracePt t="83687" x="4894263" y="1214438"/>
          <p14:tracePt t="83702" x="4902200" y="1214438"/>
          <p14:tracePt t="83782" x="4919663" y="1231900"/>
          <p14:tracePt t="83786" x="4938713" y="1250950"/>
          <p14:tracePt t="83794" x="4965700" y="1285875"/>
          <p14:tracePt t="83802" x="5018088" y="1330325"/>
          <p14:tracePt t="83818" x="5062538" y="1393825"/>
          <p14:tracePt t="83835" x="5108575" y="1438275"/>
          <p14:tracePt t="83852" x="5108575" y="1446213"/>
          <p14:tracePt t="84002" x="5143500" y="1428750"/>
          <p14:tracePt t="84008" x="5143500" y="1401763"/>
          <p14:tracePt t="84010" x="5081588" y="1384300"/>
          <p14:tracePt t="84010" x="5054600" y="1374775"/>
          <p14:tracePt t="84020" x="4911725" y="1357313"/>
          <p14:tracePt t="84036" x="4822825" y="1357313"/>
          <p14:tracePt t="84036" x="4813300" y="1357313"/>
          <p14:tracePt t="84055" x="4751388" y="1357313"/>
          <p14:tracePt t="84069" x="4705350" y="1357313"/>
          <p14:tracePt t="84087" x="4633913" y="1357313"/>
          <p14:tracePt t="84103" x="4510088" y="1357313"/>
          <p14:tracePt t="84120" x="4330700" y="1357313"/>
          <p14:tracePt t="84137" x="4179888" y="1357313"/>
          <p14:tracePt t="84152" x="3983038" y="1357313"/>
          <p14:tracePt t="84170" x="3867150" y="1357313"/>
          <p14:tracePt t="84187" x="3759200" y="1357313"/>
          <p14:tracePt t="84203" x="3679825" y="1339850"/>
          <p14:tracePt t="84220" x="3643313" y="1339850"/>
          <p14:tracePt t="84237" x="3625850" y="1322388"/>
          <p14:tracePt t="84237" x="3616325" y="1322388"/>
          <p14:tracePt t="84237" x="3608388" y="1322388"/>
          <p14:tracePt t="84256" x="3562350" y="1322388"/>
          <p14:tracePt t="84270" x="3527425" y="1322388"/>
          <p14:tracePt t="84286" x="3482975" y="1312863"/>
          <p14:tracePt t="84303" x="3394075" y="1312863"/>
          <p14:tracePt t="84320" x="3330575" y="1295400"/>
          <p14:tracePt t="84337" x="3313113" y="1295400"/>
          <p14:tracePt t="84353" x="3303588" y="1295400"/>
          <p14:tracePt t="84521" x="3313113" y="1276350"/>
          <p14:tracePt t="84523" x="3330575" y="1258888"/>
          <p14:tracePt t="84525" x="3367088" y="1196975"/>
          <p14:tracePt t="84536" x="3429000" y="1133475"/>
          <p14:tracePt t="84552" x="3482975" y="1044575"/>
          <p14:tracePt t="84569" x="3490913" y="990600"/>
          <p14:tracePt t="84586" x="3500438" y="973138"/>
          <p14:tracePt t="84602" x="3517900" y="955675"/>
          <p14:tracePt t="84685" x="3536950" y="955675"/>
          <p14:tracePt t="84687" x="3608388" y="955675"/>
          <p14:tracePt t="84691" x="3679825" y="955675"/>
          <p14:tracePt t="84691" x="3714750" y="973138"/>
          <p14:tracePt t="84703" x="3822700" y="990600"/>
          <p14:tracePt t="84719" x="3929063" y="1009650"/>
          <p14:tracePt t="84736" x="3990975" y="1009650"/>
          <p14:tracePt t="84753" x="4037013" y="1009650"/>
          <p14:tracePt t="84769" x="4089400" y="1009650"/>
          <p14:tracePt t="84786" x="4125913" y="1009650"/>
          <p14:tracePt t="84804" x="4160838" y="1009650"/>
          <p14:tracePt t="84820" x="4205288" y="1017588"/>
          <p14:tracePt t="84838" x="4251325" y="1044575"/>
          <p14:tracePt t="84854" x="4303713" y="1054100"/>
          <p14:tracePt t="84871" x="4367213" y="1089025"/>
          <p14:tracePt t="84887" x="4429125" y="1108075"/>
          <p14:tracePt t="84903" x="4438650" y="1108075"/>
          <p14:tracePt t="84920" x="4465638" y="1108075"/>
          <p14:tracePt t="84937" x="4473575" y="1108075"/>
          <p14:tracePt t="85065" x="4500563" y="1108075"/>
          <p14:tracePt t="85067" x="4510088" y="1108075"/>
          <p14:tracePt t="85069" x="4537075" y="1116013"/>
          <p14:tracePt t="85085" x="4581525" y="1160463"/>
          <p14:tracePt t="85103" x="4616450" y="1187450"/>
          <p14:tracePt t="85119" x="4687888" y="1276350"/>
          <p14:tracePt t="85137" x="4741863" y="1357313"/>
          <p14:tracePt t="85154" x="4803775" y="1482725"/>
          <p14:tracePt t="85170" x="4848225" y="1571625"/>
          <p14:tracePt t="85188" x="4894263" y="1670050"/>
          <p14:tracePt t="85205" x="4911725" y="1751013"/>
          <p14:tracePt t="85220" x="4946650" y="1812925"/>
          <p14:tracePt t="85237" x="4973638" y="1847850"/>
          <p14:tracePt t="85253" x="4973638" y="1866900"/>
          <p14:tracePt t="85271" x="4991100" y="1866900"/>
          <p14:tracePt t="85354" x="4991100" y="1884363"/>
          <p14:tracePt t="85358" x="5010150" y="1938338"/>
          <p14:tracePt t="85369" x="5010150" y="1973263"/>
          <p14:tracePt t="85371" x="5010150" y="2009775"/>
          <p14:tracePt t="85371" x="5010150" y="2027238"/>
          <p14:tracePt t="85388" x="5010150" y="2062163"/>
          <p14:tracePt t="85402" x="5010150" y="2098675"/>
          <p14:tracePt t="85420" x="5027613" y="2108200"/>
          <p14:tracePt t="85436" x="5027613" y="2125663"/>
          <p14:tracePt t="85496" x="5027613" y="2143125"/>
          <p14:tracePt t="85504" x="5027613" y="2152650"/>
          <p14:tracePt t="85510" x="5027613" y="2170113"/>
          <p14:tracePt t="85519" x="5027613" y="2197100"/>
          <p14:tracePt t="85521" x="5027613" y="2259013"/>
          <p14:tracePt t="85536" x="5018088" y="2330450"/>
          <p14:tracePt t="85553" x="5000625" y="2393950"/>
          <p14:tracePt t="85570" x="4983163" y="2473325"/>
          <p14:tracePt t="85586" x="4965700" y="2517775"/>
          <p14:tracePt t="85603" x="4965700" y="2554288"/>
          <p14:tracePt t="85619" x="4965700" y="2571750"/>
          <p14:tracePt t="85705" x="4965700" y="2581275"/>
          <p14:tracePt t="85717" x="4965700" y="2598738"/>
          <p14:tracePt t="85728" x="4946650" y="2616200"/>
          <p14:tracePt t="85731" x="4946650" y="2625725"/>
          <p14:tracePt t="85736" x="4929188" y="2660650"/>
          <p14:tracePt t="85736" x="4919663" y="2660650"/>
          <p14:tracePt t="85754" x="4911725" y="2705100"/>
          <p14:tracePt t="85772" x="4884738" y="2741613"/>
          <p14:tracePt t="85788" x="4875213" y="2768600"/>
          <p14:tracePt t="85804" x="4857750" y="2803525"/>
          <p14:tracePt t="85821" x="4822825" y="2822575"/>
          <p14:tracePt t="85838" x="4741863" y="2847975"/>
          <p14:tracePt t="85853" x="4598988" y="2894013"/>
          <p14:tracePt t="85871" x="4491038" y="2919413"/>
          <p14:tracePt t="85888" x="4367213" y="2990850"/>
          <p14:tracePt t="85903" x="4205288" y="3054350"/>
          <p14:tracePt t="85921" x="4071938" y="3116263"/>
          <p14:tracePt t="85936" x="3938588" y="3160713"/>
          <p14:tracePt t="85954" x="3840163" y="3179763"/>
          <p14:tracePt t="85971" x="3759200" y="3179763"/>
          <p14:tracePt t="85988" x="3714750" y="3170238"/>
          <p14:tracePt t="86005" x="3652838" y="3143250"/>
          <p14:tracePt t="86021" x="3554413" y="3098800"/>
          <p14:tracePt t="86037" x="3473450" y="3036888"/>
          <p14:tracePt t="86054" x="3419475" y="3027363"/>
          <p14:tracePt t="86071" x="3367088" y="2973388"/>
          <p14:tracePt t="86088" x="3322638" y="2919413"/>
          <p14:tracePt t="86104" x="3303588" y="2901950"/>
          <p14:tracePt t="86121" x="3286125" y="2867025"/>
          <p14:tracePt t="86137" x="3286125" y="2840038"/>
          <p14:tracePt t="86154" x="3286125" y="2786063"/>
          <p14:tracePt t="86172" x="3286125" y="2732088"/>
          <p14:tracePt t="86187" x="3286125" y="2652713"/>
          <p14:tracePt t="86204" x="3286125" y="2581275"/>
          <p14:tracePt t="86221" x="3286125" y="2517775"/>
          <p14:tracePt t="86237" x="3286125" y="2455863"/>
          <p14:tracePt t="86237" x="3286125" y="2446338"/>
          <p14:tracePt t="86237" x="3286125" y="2438400"/>
          <p14:tracePt t="86258" x="3286125" y="2419350"/>
          <p14:tracePt t="86271" x="3286125" y="2393950"/>
          <p14:tracePt t="86288" x="3286125" y="2330450"/>
          <p14:tracePt t="86304" x="3322638" y="2268538"/>
          <p14:tracePt t="86321" x="3375025" y="2214563"/>
          <p14:tracePt t="86338" x="3411538" y="2179638"/>
          <p14:tracePt t="86353" x="3482975" y="2108200"/>
          <p14:tracePt t="86370" x="3589338" y="1955800"/>
          <p14:tracePt t="86387" x="3616325" y="1919288"/>
          <p14:tracePt t="86481" x="3598863" y="1919288"/>
          <p14:tracePt t="86483" x="3589338" y="1919288"/>
          <p14:tracePt t="86485" x="3500438" y="1919288"/>
          <p14:tracePt t="86494" x="3375025" y="1911350"/>
          <p14:tracePt t="86504" x="3152775" y="1911350"/>
          <p14:tracePt t="86521" x="2919413" y="1911350"/>
          <p14:tracePt t="86538" x="2714625" y="1911350"/>
          <p14:tracePt t="86554" x="2527300" y="1911350"/>
          <p14:tracePt t="86571" x="2393950" y="1893888"/>
          <p14:tracePt t="86587" x="2268538" y="1884363"/>
          <p14:tracePt t="86604" x="2152650" y="1884363"/>
          <p14:tracePt t="86622" x="2062163" y="1884363"/>
          <p14:tracePt t="86637" x="2000250" y="1884363"/>
          <p14:tracePt t="86655" x="1928813" y="1884363"/>
          <p14:tracePt t="86671" x="1857375" y="1884363"/>
          <p14:tracePt t="86688" x="1822450" y="1884363"/>
          <p14:tracePt t="86705" x="1785938" y="1884363"/>
          <p14:tracePt t="86720" x="1724025" y="1884363"/>
          <p14:tracePt t="86738" x="1660525" y="1866900"/>
          <p14:tracePt t="86755" x="1598613" y="1847850"/>
          <p14:tracePt t="86770" x="1509713" y="1830388"/>
          <p14:tracePt t="86788" x="1446213" y="1803400"/>
          <p14:tracePt t="86805" x="1374775" y="1785938"/>
          <p14:tracePt t="86805" x="1366838" y="1785938"/>
          <p14:tracePt t="86822" x="1285875" y="1768475"/>
          <p14:tracePt t="86838" x="1187450" y="1724025"/>
          <p14:tracePt t="86855" x="1125538" y="1714500"/>
          <p14:tracePt t="86871" x="1044575" y="1687513"/>
          <p14:tracePt t="86888" x="1017588" y="1670050"/>
          <p14:tracePt t="86904" x="965200" y="1633538"/>
          <p14:tracePt t="86921" x="911225" y="1633538"/>
          <p14:tracePt t="86938" x="857250" y="1616075"/>
          <p14:tracePt t="86955" x="795338" y="1616075"/>
          <p14:tracePt t="86971" x="723900" y="1616075"/>
          <p14:tracePt t="86988" x="669925" y="1616075"/>
          <p14:tracePt t="87004" x="615950" y="1652588"/>
          <p14:tracePt t="87022" x="588963" y="1687513"/>
          <p14:tracePt t="87038" x="536575" y="1714500"/>
          <p14:tracePt t="87054" x="473075" y="1751013"/>
          <p14:tracePt t="87071" x="438150" y="1785938"/>
          <p14:tracePt t="87088" x="393700" y="1830388"/>
          <p14:tracePt t="87105" x="347663" y="1857375"/>
          <p14:tracePt t="87120" x="303213" y="1919288"/>
          <p14:tracePt t="87137" x="268288" y="1973263"/>
          <p14:tracePt t="87154" x="223838" y="2036763"/>
          <p14:tracePt t="87170" x="187325" y="2108200"/>
          <p14:tracePt t="87187" x="160338" y="2179638"/>
          <p14:tracePt t="87204" x="160338" y="2251075"/>
          <p14:tracePt t="87220" x="160338" y="2330450"/>
          <p14:tracePt t="87237" x="223838" y="2384425"/>
          <p14:tracePt t="87254" x="303213" y="2401888"/>
          <p14:tracePt t="87271" x="374650" y="2411413"/>
          <p14:tracePt t="87287" x="500063" y="2411413"/>
          <p14:tracePt t="87304" x="588963" y="2438400"/>
          <p14:tracePt t="87322" x="660400" y="2465388"/>
          <p14:tracePt t="87338" x="723900" y="2473325"/>
          <p14:tracePt t="87355" x="785813" y="2473325"/>
          <p14:tracePt t="87371" x="857250" y="2473325"/>
          <p14:tracePt t="87388" x="946150" y="2465388"/>
          <p14:tracePt t="87405" x="1017588" y="2438400"/>
          <p14:tracePt t="87422" x="1098550" y="2384425"/>
          <p14:tracePt t="87438" x="1169988" y="2322513"/>
          <p14:tracePt t="87455" x="1223963" y="2259013"/>
          <p14:tracePt t="87472" x="1258888" y="2205038"/>
          <p14:tracePt t="87488" x="1258888" y="2197100"/>
          <p14:tracePt t="87504" x="1276350" y="2179638"/>
          <p14:tracePt t="87729" x="1285875" y="2160588"/>
          <p14:tracePt t="87741" x="1285875" y="2143125"/>
          <p14:tracePt t="87743" x="1303338" y="2133600"/>
          <p14:tracePt t="87754" x="1303338" y="2108200"/>
          <p14:tracePt t="87772" x="1322388" y="2108200"/>
          <p14:tracePt t="87937" x="1339850" y="2108200"/>
          <p14:tracePt t="87945" x="1384300" y="2108200"/>
          <p14:tracePt t="87947" x="1482725" y="2081213"/>
          <p14:tracePt t="87954" x="1893888" y="1928813"/>
          <p14:tracePt t="87971" x="2330450" y="1776413"/>
          <p14:tracePt t="87988" x="2679700" y="1571625"/>
          <p14:tracePt t="88005" x="2830513" y="1428750"/>
          <p14:tracePt t="88021" x="2982913" y="1250950"/>
          <p14:tracePt t="88021" x="3000375" y="1241425"/>
          <p14:tracePt t="88039" x="3098800" y="1143000"/>
          <p14:tracePt t="88055" x="3133725" y="1062038"/>
          <p14:tracePt t="88071" x="3152775" y="1044575"/>
          <p14:tracePt t="88195" x="3170238" y="1044575"/>
          <p14:tracePt t="88211" x="3205163" y="1044575"/>
          <p14:tracePt t="88214" x="3214688" y="1044575"/>
          <p14:tracePt t="88221" x="3295650" y="1027113"/>
          <p14:tracePt t="88238" x="3384550" y="1027113"/>
          <p14:tracePt t="88255" x="3490913" y="1027113"/>
          <p14:tracePt t="88271" x="3571875" y="1044575"/>
          <p14:tracePt t="88288" x="3670300" y="1054100"/>
          <p14:tracePt t="88304" x="3795713" y="1081088"/>
          <p14:tracePt t="88321" x="3919538" y="1108075"/>
          <p14:tracePt t="88338" x="4044950" y="1125538"/>
          <p14:tracePt t="88354" x="4152900" y="1125538"/>
          <p14:tracePt t="88373" x="4232275" y="1125538"/>
          <p14:tracePt t="88388" x="4303713" y="1125538"/>
          <p14:tracePt t="88406" x="4357688" y="1125538"/>
          <p14:tracePt t="88421" x="4375150" y="1125538"/>
          <p14:tracePt t="88438" x="4384675" y="1125538"/>
          <p14:tracePt t="88455" x="4402138" y="1125538"/>
          <p14:tracePt t="88492" x="4411663" y="1125538"/>
          <p14:tracePt t="88505" x="4438650" y="1125538"/>
          <p14:tracePt t="88511" x="4465638" y="1125538"/>
          <p14:tracePt t="88522" x="4500563" y="1125538"/>
          <p14:tracePt t="88538" x="4518025" y="1125538"/>
          <p14:tracePt t="88554" x="4562475" y="1125538"/>
          <p14:tracePt t="88572" x="4589463" y="1125538"/>
          <p14:tracePt t="88627" x="4608513" y="1125538"/>
          <p14:tracePt t="88812" x="4598988" y="1125538"/>
          <p14:tracePt t="88835" x="4562475" y="1125538"/>
          <p14:tracePt t="88837" x="4537075" y="1125538"/>
          <p14:tracePt t="88845" x="4491038" y="1125538"/>
          <p14:tracePt t="88854" x="4419600" y="1125538"/>
          <p14:tracePt t="88871" x="4367213" y="1125538"/>
          <p14:tracePt t="88887" x="4295775" y="1125538"/>
          <p14:tracePt t="88905" x="4241800" y="1125538"/>
          <p14:tracePt t="88921" x="4214813" y="1125538"/>
          <p14:tracePt t="88939" x="4160838" y="1125538"/>
          <p14:tracePt t="88956" x="4108450" y="1125538"/>
          <p14:tracePt t="88972" x="4044950" y="1125538"/>
          <p14:tracePt t="88988" x="3990975" y="1125538"/>
          <p14:tracePt t="89005" x="3946525" y="1133475"/>
          <p14:tracePt t="89023" x="3929063" y="1133475"/>
          <p14:tracePt t="89209" x="3983038" y="1133475"/>
          <p14:tracePt t="89211" x="3990975" y="1133475"/>
          <p14:tracePt t="89213" x="4044950" y="1133475"/>
          <p14:tracePt t="89220" x="4125913" y="1133475"/>
          <p14:tracePt t="89238" x="4187825" y="1116013"/>
          <p14:tracePt t="89255" x="4224338" y="1116013"/>
          <p14:tracePt t="89270" x="4259263" y="1098550"/>
          <p14:tracePt t="89288" x="4268788" y="1098550"/>
          <p14:tracePt t="89460" x="4286250" y="1098550"/>
          <p14:tracePt t="89461" x="4303713" y="1098550"/>
          <p14:tracePt t="89464" x="4322763" y="1098550"/>
          <p14:tracePt t="89471" x="4340225" y="1098550"/>
          <p14:tracePt t="89487" x="4348163" y="1098550"/>
          <p14:tracePt t="89606" x="4375150" y="1071563"/>
          <p14:tracePt t="89612" x="4429125" y="1017588"/>
          <p14:tracePt t="89619" x="4429125" y="1000125"/>
          <p14:tracePt t="89628" x="4446588" y="973138"/>
          <p14:tracePt t="89637" x="4446588" y="938213"/>
          <p14:tracePt t="89759" x="4446588" y="919163"/>
          <p14:tracePt t="89770" x="4465638" y="901700"/>
          <p14:tracePt t="89772" x="4465638" y="893763"/>
          <p14:tracePt t="89779" x="4465638" y="857250"/>
          <p14:tracePt t="89788" x="4465638" y="822325"/>
          <p14:tracePt t="89805" x="4483100" y="776288"/>
          <p14:tracePt t="89821" x="4483100" y="758825"/>
          <p14:tracePt t="89837" x="4483100" y="741363"/>
          <p14:tracePt t="89911" x="4491038" y="741363"/>
          <p14:tracePt t="89922" x="4545013" y="741363"/>
          <p14:tracePt t="89924" x="4581525" y="741363"/>
          <p14:tracePt t="89928" x="4652963" y="768350"/>
          <p14:tracePt t="89940" x="4741863" y="776288"/>
          <p14:tracePt t="89955" x="4813300" y="776288"/>
          <p14:tracePt t="89971" x="4875213" y="795338"/>
          <p14:tracePt t="89988" x="4919663" y="795338"/>
          <p14:tracePt t="90004" x="4956175" y="795338"/>
          <p14:tracePt t="90086" x="4956175" y="803275"/>
          <p14:tracePt t="90090" x="4956175" y="839788"/>
          <p14:tracePt t="90094" x="4956175" y="884238"/>
          <p14:tracePt t="90105" x="4956175" y="955675"/>
          <p14:tracePt t="90105" x="4956175" y="965200"/>
          <p14:tracePt t="90122" x="4956175" y="990600"/>
          <p14:tracePt t="90138" x="4956175" y="1017588"/>
          <p14:tracePt t="90155" x="4956175" y="1036638"/>
          <p14:tracePt t="90226" x="4946650" y="1036638"/>
          <p14:tracePt t="90237" x="4946650" y="1054100"/>
          <p14:tracePt t="90285" x="4946650" y="1062038"/>
          <p14:tracePt t="90481" x="4946650" y="1081088"/>
          <p14:tracePt t="90505" x="4929188" y="1098550"/>
          <p14:tracePt t="90514" x="4929188" y="1116013"/>
          <p14:tracePt t="90516" x="4929188" y="1125538"/>
          <p14:tracePt t="90516" x="4929188" y="1133475"/>
          <p14:tracePt t="90523" x="4902200" y="1214438"/>
          <p14:tracePt t="90540" x="4894263" y="1258888"/>
          <p14:tracePt t="90555" x="4894263" y="1322388"/>
          <p14:tracePt t="90572" x="4867275" y="1393825"/>
          <p14:tracePt t="90589" x="4840288" y="1473200"/>
          <p14:tracePt t="90605" x="4840288" y="1517650"/>
          <p14:tracePt t="90622" x="4840288" y="1581150"/>
          <p14:tracePt t="90639" x="4840288" y="1633538"/>
          <p14:tracePt t="90655" x="4840288" y="1670050"/>
          <p14:tracePt t="90672" x="4840288" y="1679575"/>
          <p14:tracePt t="90822" x="4857750" y="1679575"/>
          <p14:tracePt t="90823" x="4875213" y="1679575"/>
          <p14:tracePt t="90848" x="4875213" y="1660525"/>
          <p14:tracePt t="90862" x="4894263" y="1643063"/>
          <p14:tracePt t="90873" x="4911725" y="1625600"/>
          <p14:tracePt t="90875" x="4911725" y="1608138"/>
          <p14:tracePt t="90910" x="4929188" y="1598613"/>
          <p14:tracePt t="90912" x="4938713" y="1581150"/>
          <p14:tracePt t="90921" x="4956175" y="1544638"/>
          <p14:tracePt t="90939" x="4956175" y="1509713"/>
          <p14:tracePt t="91003" x="4929188" y="1509713"/>
          <p14:tracePt t="91011" x="4884738" y="1509713"/>
          <p14:tracePt t="91022" x="4840288" y="1490663"/>
          <p14:tracePt t="91024" x="4732338" y="1438275"/>
          <p14:tracePt t="91040" x="4643438" y="1374775"/>
          <p14:tracePt t="91040" x="4616450" y="1366838"/>
          <p14:tracePt t="91057" x="4518025" y="1303338"/>
          <p14:tracePt t="91073" x="4491038" y="1295400"/>
          <p14:tracePt t="91090" x="4473575" y="1276350"/>
          <p14:tracePt t="91291" x="4473575" y="1258888"/>
          <p14:tracePt t="91295" x="4483100" y="1241425"/>
          <p14:tracePt t="91297" x="4483100" y="1223963"/>
          <p14:tracePt t="91305" x="4491038" y="1204913"/>
          <p14:tracePt t="91322" x="4510088" y="1204913"/>
          <p14:tracePt t="91339" x="4527550" y="1196975"/>
          <p14:tracePt t="91355" x="4608513" y="1196975"/>
          <p14:tracePt t="91375" x="4670425" y="1196975"/>
          <p14:tracePt t="91375" x="4679950" y="1196975"/>
          <p14:tracePt t="91390" x="4714875" y="1196975"/>
          <p14:tracePt t="91406" x="4741863" y="1196975"/>
          <p14:tracePt t="91423" x="4759325" y="1196975"/>
          <p14:tracePt t="91536" x="4786313" y="1196975"/>
          <p14:tracePt t="91538" x="4840288" y="1196975"/>
          <p14:tracePt t="91555" x="4884738" y="1214438"/>
          <p14:tracePt t="91556" x="4946650" y="1241425"/>
          <p14:tracePt t="91681" x="4946650" y="1250950"/>
          <p14:tracePt t="91696" x="4946650" y="1258888"/>
          <p14:tracePt t="91705" x="4946650" y="1276350"/>
          <p14:tracePt t="91707" x="4946650" y="1295400"/>
          <p14:tracePt t="91707" x="4946650" y="1303338"/>
          <p14:tracePt t="91723" x="4965700" y="1384300"/>
          <p14:tracePt t="91739" x="4983163" y="1465263"/>
          <p14:tracePt t="91756" x="4991100" y="1536700"/>
          <p14:tracePt t="91773" x="5010150" y="1598613"/>
          <p14:tracePt t="91789" x="5027613" y="1679575"/>
          <p14:tracePt t="91806" x="5045075" y="1751013"/>
          <p14:tracePt t="91822" x="5045075" y="1812925"/>
          <p14:tracePt t="91839" x="5045075" y="1847850"/>
          <p14:tracePt t="91856" x="5045075" y="1874838"/>
          <p14:tracePt t="91873" x="5045075" y="1901825"/>
          <p14:tracePt t="92006" x="5062538" y="1938338"/>
          <p14:tracePt t="92010" x="5062538" y="1965325"/>
          <p14:tracePt t="92022" x="5062538" y="1982788"/>
          <p14:tracePt t="92025" x="5062538" y="2009775"/>
          <p14:tracePt t="92038" x="5062538" y="2044700"/>
          <p14:tracePt t="92055" x="5062538" y="2071688"/>
          <p14:tracePt t="92073" x="5062538" y="2108200"/>
          <p14:tracePt t="92089" x="5062538" y="2116138"/>
          <p14:tracePt t="92107" x="5062538" y="2143125"/>
          <p14:tracePt t="92124" x="5062538" y="2170113"/>
          <p14:tracePt t="92140" x="5062538" y="2197100"/>
          <p14:tracePt t="92157" x="5062538" y="2232025"/>
          <p14:tracePt t="92173" x="5062538" y="2259013"/>
          <p14:tracePt t="92190" x="5099050" y="2347913"/>
          <p14:tracePt t="92207" x="5099050" y="2411413"/>
          <p14:tracePt t="92223" x="5108575" y="2482850"/>
          <p14:tracePt t="92240" x="5108575" y="2544763"/>
          <p14:tracePt t="92258" x="5126038" y="2608263"/>
          <p14:tracePt t="92274" x="5126038" y="2625725"/>
          <p14:tracePt t="92306" x="5126038" y="2643188"/>
          <p14:tracePt t="92331" x="5126038" y="2660650"/>
          <p14:tracePt t="92354" x="5126038" y="2670175"/>
          <p14:tracePt t="92362" x="5116513" y="2705100"/>
          <p14:tracePt t="92364" x="5089525" y="2732088"/>
          <p14:tracePt t="92372" x="5072063" y="2759075"/>
          <p14:tracePt t="92389" x="5054600" y="2776538"/>
          <p14:tracePt t="92489" x="5054600" y="2759075"/>
          <p14:tracePt t="92490" x="5062538" y="2732088"/>
          <p14:tracePt t="92490" x="5062538" y="2724150"/>
          <p14:tracePt t="92497" x="5081588" y="2670175"/>
          <p14:tracePt t="92505" x="5089525" y="2562225"/>
          <p14:tracePt t="92505" x="5089525" y="2554288"/>
          <p14:tracePt t="92523" x="5089525" y="2465388"/>
          <p14:tracePt t="92540" x="5089525" y="2347913"/>
          <p14:tracePt t="92558" x="5089525" y="2232025"/>
          <p14:tracePt t="92573" x="5089525" y="2152650"/>
          <p14:tracePt t="92590" x="5089525" y="2062163"/>
          <p14:tracePt t="92608" x="5089525" y="1990725"/>
          <p14:tracePt t="92623" x="5089525" y="1919288"/>
          <p14:tracePt t="92642" x="5089525" y="1847850"/>
          <p14:tracePt t="92657" x="5089525" y="1795463"/>
          <p14:tracePt t="92674" x="5089525" y="1758950"/>
          <p14:tracePt t="92690" x="5089525" y="1741488"/>
          <p14:tracePt t="92727" x="5089525" y="1724025"/>
          <p14:tracePt t="92883" x="5081588" y="1697038"/>
          <p14:tracePt t="92886" x="5081588" y="1679575"/>
          <p14:tracePt t="92896" x="5062538" y="1643063"/>
          <p14:tracePt t="92898" x="5037138" y="1616075"/>
          <p14:tracePt t="92906" x="4973638" y="1581150"/>
          <p14:tracePt t="92924" x="4919663" y="1554163"/>
          <p14:tracePt t="92940" x="4857750" y="1527175"/>
          <p14:tracePt t="92957" x="4830763" y="1527175"/>
          <p14:tracePt t="92974" x="4795838" y="1527175"/>
          <p14:tracePt t="92990" x="4751388" y="1500188"/>
          <p14:tracePt t="92990" x="4741863" y="1500188"/>
          <p14:tracePt t="93008" x="4679950" y="1482725"/>
          <p14:tracePt t="93024" x="4625975" y="1482725"/>
          <p14:tracePt t="93041" x="4598988" y="1482725"/>
          <p14:tracePt t="93056" x="4554538" y="1446213"/>
          <p14:tracePt t="93074" x="4518025" y="1446213"/>
          <p14:tracePt t="93091" x="4500563" y="1446213"/>
          <p14:tracePt t="93128" x="4483100" y="1428750"/>
          <p14:tracePt t="93151" x="4465638" y="1428750"/>
          <p14:tracePt t="93206" x="4465638" y="1438275"/>
          <p14:tracePt t="93218" x="4456113" y="1446213"/>
          <p14:tracePt t="93223" x="4456113" y="1455738"/>
          <p14:tracePt t="93230" x="4438650" y="1490663"/>
          <p14:tracePt t="93240" x="4402138" y="1517650"/>
          <p14:tracePt t="93240" x="4402138" y="1536700"/>
          <p14:tracePt t="93257" x="4384675" y="1581150"/>
          <p14:tracePt t="93272" x="4384675" y="1679575"/>
          <p14:tracePt t="93290" x="4384675" y="1758950"/>
          <p14:tracePt t="93307" x="4375150" y="1847850"/>
          <p14:tracePt t="93322" x="4375150" y="1938338"/>
          <p14:tracePt t="93340" x="4375150" y="2009775"/>
          <p14:tracePt t="93356" x="4375150" y="2089150"/>
          <p14:tracePt t="93373" x="4375150" y="2160588"/>
          <p14:tracePt t="93390" x="4375150" y="2232025"/>
          <p14:tracePt t="93407" x="4375150" y="2295525"/>
          <p14:tracePt t="93422" x="4375150" y="2374900"/>
          <p14:tracePt t="93440" x="4375150" y="2446338"/>
          <p14:tracePt t="93459" x="4375150" y="2500313"/>
          <p14:tracePt t="93474" x="4375150" y="2536825"/>
          <p14:tracePt t="93491" x="4375150" y="2562225"/>
          <p14:tracePt t="93507" x="4375150" y="2581275"/>
          <p14:tracePt t="93729" x="4384675" y="2598738"/>
          <p14:tracePt t="93734" x="4402138" y="2625725"/>
          <p14:tracePt t="93736" x="4446588" y="2633663"/>
          <p14:tracePt t="93739" x="4527550" y="2633663"/>
          <p14:tracePt t="93739" x="4537075" y="2633663"/>
          <p14:tracePt t="93757" x="4598988" y="2598738"/>
          <p14:tracePt t="93774" x="4643438" y="2581275"/>
          <p14:tracePt t="93790" x="4697413" y="2581275"/>
          <p14:tracePt t="93858" x="4705350" y="2581275"/>
          <p14:tracePt t="93865" x="4724400" y="2581275"/>
          <p14:tracePt t="93867" x="4741863" y="2581275"/>
          <p14:tracePt t="93873" x="4768850" y="2562225"/>
          <p14:tracePt t="93890" x="4803775" y="2544763"/>
          <p14:tracePt t="93906" x="4867275" y="2509838"/>
          <p14:tracePt t="93923" x="4884738" y="2500313"/>
          <p14:tracePt t="93940" x="4938713" y="2446338"/>
          <p14:tracePt t="93957" x="4983163" y="2384425"/>
          <p14:tracePt t="93973" x="5000625" y="2366963"/>
          <p14:tracePt t="93989" x="5018088" y="2330450"/>
          <p14:tracePt t="94007" x="5037138" y="2312988"/>
          <p14:tracePt t="94024" x="5045075" y="2286000"/>
          <p14:tracePt t="94040" x="5072063" y="2224088"/>
          <p14:tracePt t="94057" x="5081588" y="2179638"/>
          <p14:tracePt t="94073" x="5081588" y="2125663"/>
          <p14:tracePt t="94089" x="5081588" y="2089150"/>
          <p14:tracePt t="94107" x="5116513" y="2027238"/>
          <p14:tracePt t="94123" x="5116513" y="1955800"/>
          <p14:tracePt t="94141" x="5126038" y="1901825"/>
          <p14:tracePt t="94156" x="5126038" y="1857375"/>
          <p14:tracePt t="94173" x="5126038" y="1822450"/>
          <p14:tracePt t="94191" x="5126038" y="1785938"/>
          <p14:tracePt t="94207" x="5126038" y="1751013"/>
          <p14:tracePt t="94224" x="5126038" y="1687513"/>
          <p14:tracePt t="94241" x="5126038" y="1616075"/>
          <p14:tracePt t="94258" x="5126038" y="1554163"/>
          <p14:tracePt t="94258" x="5126038" y="1544638"/>
          <p14:tracePt t="94277" x="5126038" y="1509713"/>
          <p14:tracePt t="94291" x="5108575" y="1473200"/>
          <p14:tracePt t="94388" x="5089525" y="1473200"/>
          <p14:tracePt t="94390" x="5072063" y="1473200"/>
          <p14:tracePt t="94396" x="5054600" y="1473200"/>
          <p14:tracePt t="94406" x="4983163" y="1465263"/>
          <p14:tracePt t="94425" x="4938713" y="1446213"/>
          <p14:tracePt t="94440" x="4867275" y="1428750"/>
          <p14:tracePt t="94458" x="4840288" y="1428750"/>
          <p14:tracePt t="94475" x="4803775" y="1428750"/>
          <p14:tracePt t="94490" x="4759325" y="1428750"/>
          <p14:tracePt t="94508" x="4724400" y="1428750"/>
          <p14:tracePt t="94524" x="4660900" y="1500188"/>
          <p14:tracePt t="94541" x="4616450" y="1571625"/>
          <p14:tracePt t="94558" x="4572000" y="1643063"/>
          <p14:tracePt t="94574" x="4572000" y="1697038"/>
          <p14:tracePt t="94591" x="4545013" y="1768475"/>
          <p14:tracePt t="94609" x="4527550" y="1812925"/>
          <p14:tracePt t="94624" x="4510088" y="1857375"/>
          <p14:tracePt t="94642" x="4500563" y="1919288"/>
          <p14:tracePt t="94658" x="4465638" y="1982788"/>
          <p14:tracePt t="94675" x="4429125" y="2017713"/>
          <p14:tracePt t="94691" x="4419600" y="2108200"/>
          <p14:tracePt t="94709" x="4394200" y="2170113"/>
          <p14:tracePt t="94725" x="4384675" y="2214563"/>
          <p14:tracePt t="94742" x="4384675" y="2268538"/>
          <p14:tracePt t="94742" x="4384675" y="2276475"/>
          <p14:tracePt t="94760" x="4384675" y="2312988"/>
          <p14:tracePt t="94775" x="4384675" y="2330450"/>
          <p14:tracePt t="94791" x="4384675" y="2357438"/>
          <p14:tracePt t="94807" x="4384675" y="2393950"/>
          <p14:tracePt t="94825" x="4384675" y="2446338"/>
          <p14:tracePt t="94867" x="4384675" y="2455863"/>
          <p14:tracePt t="94885" x="4384675" y="2482850"/>
          <p14:tracePt t="94891" x="4384675" y="2527300"/>
          <p14:tracePt t="94894" x="4394200" y="2581275"/>
          <p14:tracePt t="94907" x="4402138" y="2616200"/>
          <p14:tracePt t="94924" x="4438650" y="2660650"/>
          <p14:tracePt t="94940" x="4465638" y="2705100"/>
          <p14:tracePt t="94958" x="4500563" y="2724150"/>
          <p14:tracePt t="94974" x="4562475" y="2741613"/>
          <p14:tracePt t="94991" x="4643438" y="2741613"/>
          <p14:tracePt t="95008" x="4751388" y="2724150"/>
          <p14:tracePt t="95024" x="4884738" y="2687638"/>
          <p14:tracePt t="95041" x="4965700" y="2643188"/>
          <p14:tracePt t="95057" x="5018088" y="2643188"/>
          <p14:tracePt t="95074" x="5089525" y="2616200"/>
          <p14:tracePt t="95091" x="5133975" y="2589213"/>
          <p14:tracePt t="95107" x="5197475" y="2581275"/>
          <p14:tracePt t="95124" x="5259388" y="2536825"/>
          <p14:tracePt t="95141" x="5330825" y="2500313"/>
          <p14:tracePt t="95158" x="5394325" y="2465388"/>
          <p14:tracePt t="95174" x="5446713" y="2374900"/>
          <p14:tracePt t="95191" x="5510213" y="2312988"/>
          <p14:tracePt t="95191" x="5518150" y="2303463"/>
          <p14:tracePt t="95209" x="5537200" y="2259013"/>
          <p14:tracePt t="95225" x="5545138" y="2224088"/>
          <p14:tracePt t="95242" x="5545138" y="2197100"/>
          <p14:tracePt t="95258" x="5562600" y="2160588"/>
          <p14:tracePt t="95274" x="5581650" y="2116138"/>
          <p14:tracePt t="95291" x="5581650" y="2054225"/>
          <p14:tracePt t="95308" x="5581650" y="1982788"/>
          <p14:tracePt t="95325" x="5581650" y="1911350"/>
          <p14:tracePt t="95342" x="5581650" y="1839913"/>
          <p14:tracePt t="95358" x="5554663" y="1741488"/>
          <p14:tracePt t="95375" x="5545138" y="1724025"/>
          <p14:tracePt t="95391" x="5545138" y="1697038"/>
          <p14:tracePt t="95391" x="5545138" y="1687513"/>
          <p14:tracePt t="95410" x="5500688" y="1679575"/>
          <p14:tracePt t="95425" x="5429250" y="1643063"/>
          <p14:tracePt t="95441" x="5348288" y="1625600"/>
          <p14:tracePt t="95458" x="5268913" y="1625600"/>
          <p14:tracePt t="95475" x="5224463" y="1625600"/>
          <p14:tracePt t="95492" x="5170488" y="1608138"/>
          <p14:tracePt t="95508" x="5099050" y="1571625"/>
          <p14:tracePt t="95525" x="5072063" y="1554163"/>
          <p14:tracePt t="95542" x="5010150" y="1536700"/>
          <p14:tracePt t="95558" x="4965700" y="1509713"/>
          <p14:tracePt t="95558" x="4956175" y="1509713"/>
          <p14:tracePt t="95576" x="4894263" y="1490663"/>
          <p14:tracePt t="95591" x="4857750" y="1490663"/>
          <p14:tracePt t="95608" x="4803775" y="1490663"/>
          <p14:tracePt t="95625" x="4732338" y="1490663"/>
          <p14:tracePt t="95641" x="4652963" y="1517650"/>
          <p14:tracePt t="95658" x="4589463" y="1554163"/>
          <p14:tracePt t="95674" x="4562475" y="1581150"/>
          <p14:tracePt t="95691" x="4554538" y="1589088"/>
          <p14:tracePt t="95708" x="4554538" y="1608138"/>
          <p14:tracePt t="95724" x="4537075" y="1616075"/>
          <p14:tracePt t="95741" x="4510088" y="1633538"/>
          <p14:tracePt t="95759" x="4500563" y="1633538"/>
          <p14:tracePt t="95775" x="4473575" y="1714500"/>
          <p14:tracePt t="95791" x="4446588" y="1795463"/>
          <p14:tracePt t="95808" x="4429125" y="1866900"/>
          <p14:tracePt t="95824" x="4429125" y="1928813"/>
          <p14:tracePt t="95841" x="4429125" y="2000250"/>
          <p14:tracePt t="95859" x="4429125" y="2062163"/>
          <p14:tracePt t="95874" x="4429125" y="2116138"/>
          <p14:tracePt t="95892" x="4438650" y="2179638"/>
          <p14:tracePt t="95908" x="4438650" y="2251075"/>
          <p14:tracePt t="95924" x="4456113" y="2276475"/>
          <p14:tracePt t="95941" x="4483100" y="2366963"/>
          <p14:tracePt t="95958" x="4518025" y="2428875"/>
          <p14:tracePt t="95974" x="4554538" y="2509838"/>
          <p14:tracePt t="95991" x="4598988" y="2616200"/>
          <p14:tracePt t="96008" x="4643438" y="2714625"/>
          <p14:tracePt t="96025" x="4697413" y="2776538"/>
          <p14:tracePt t="96041" x="4724400" y="2830513"/>
          <p14:tracePt t="96058" x="4751388" y="2857500"/>
          <p14:tracePt t="96074" x="4759325" y="2857500"/>
          <p14:tracePt t="96091" x="4795838" y="2857500"/>
          <p14:tracePt t="96109" x="4938713" y="2857500"/>
          <p14:tracePt t="96125" x="5045075" y="2857500"/>
          <p14:tracePt t="96143" x="5116513" y="2857500"/>
          <p14:tracePt t="96158" x="5197475" y="2847975"/>
          <p14:tracePt t="96158" x="5205413" y="2847975"/>
          <p14:tracePt t="96176" x="5295900" y="2840038"/>
          <p14:tracePt t="96192" x="5411788" y="2803525"/>
          <p14:tracePt t="96209" x="5527675" y="2786063"/>
          <p14:tracePt t="96209" x="5545138" y="2776538"/>
          <p14:tracePt t="96227" x="5634038" y="2714625"/>
          <p14:tracePt t="96242" x="5705475" y="2652713"/>
          <p14:tracePt t="96259" x="5768975" y="2571750"/>
          <p14:tracePt t="96275" x="5795963" y="2509838"/>
          <p14:tracePt t="96291" x="5857875" y="2411413"/>
          <p14:tracePt t="96310" x="5867400" y="2347913"/>
          <p14:tracePt t="96325" x="5875338" y="2312988"/>
          <p14:tracePt t="96343" x="5875338" y="2276475"/>
          <p14:tracePt t="96360" x="5875338" y="2259013"/>
          <p14:tracePt t="96375" x="5875338" y="2214563"/>
          <p14:tracePt t="96392" x="5875338" y="2187575"/>
          <p14:tracePt t="96409" x="5875338" y="2143125"/>
          <p14:tracePt t="96426" x="5840413" y="2089150"/>
          <p14:tracePt t="96442" x="5768975" y="2009775"/>
          <p14:tracePt t="96458" x="5688013" y="1928813"/>
          <p14:tracePt t="96475" x="5562600" y="1785938"/>
          <p14:tracePt t="96491" x="5483225" y="1758950"/>
          <p14:tracePt t="96509" x="5438775" y="1731963"/>
          <p14:tracePt t="96526" x="5419725" y="1724025"/>
          <p14:tracePt t="96542" x="5367338" y="1724025"/>
          <p14:tracePt t="96559" x="5322888" y="1724025"/>
          <p14:tracePt t="96576" x="5268913" y="1724025"/>
          <p14:tracePt t="96592" x="5197475" y="1714500"/>
          <p14:tracePt t="96609" x="5153025" y="1697038"/>
          <p14:tracePt t="96626" x="5099050" y="1687513"/>
          <p14:tracePt t="96642" x="5054600" y="1670050"/>
          <p14:tracePt t="96658" x="4991100" y="1652588"/>
          <p14:tracePt t="96676" x="4938713" y="1652588"/>
          <p14:tracePt t="96692" x="4857750" y="1652588"/>
          <p14:tracePt t="96709" x="4795838" y="1670050"/>
          <p14:tracePt t="96726" x="4741863" y="1697038"/>
          <p14:tracePt t="96742" x="4697413" y="1714500"/>
          <p14:tracePt t="96760" x="4670425" y="1751013"/>
          <p14:tracePt t="96776" x="4616450" y="1803400"/>
          <p14:tracePt t="96776" x="4616450" y="1812925"/>
          <p14:tracePt t="96793" x="4572000" y="1857375"/>
          <p14:tracePt t="96808" x="4554538" y="1911350"/>
          <p14:tracePt t="96826" x="4518025" y="1990725"/>
          <p14:tracePt t="96842" x="4510088" y="2071688"/>
          <p14:tracePt t="96859" x="4510088" y="2160588"/>
          <p14:tracePt t="96877" x="4510088" y="2241550"/>
          <p14:tracePt t="96892" x="4518025" y="2339975"/>
          <p14:tracePt t="96910" x="4537075" y="2411413"/>
          <p14:tracePt t="96925" x="4562475" y="2473325"/>
          <p14:tracePt t="96942" x="4589463" y="2536825"/>
          <p14:tracePt t="96959" x="4589463" y="2554288"/>
          <p14:tracePt t="96975" x="4608513" y="2554288"/>
          <p14:tracePt t="97112" x="4625975" y="2571750"/>
          <p14:tracePt t="97115" x="4633913" y="2571750"/>
          <p14:tracePt t="97117" x="4670425" y="2571750"/>
          <p14:tracePt t="97124" x="4697413" y="2571750"/>
          <p14:tracePt t="97141" x="4759325" y="2571750"/>
          <p14:tracePt t="97158" x="4803775" y="2544763"/>
          <p14:tracePt t="97175" x="4857750" y="2473325"/>
          <p14:tracePt t="97191" x="4902200" y="2401888"/>
          <p14:tracePt t="97208" x="4929188" y="2347913"/>
          <p14:tracePt t="97226" x="4973638" y="2286000"/>
          <p14:tracePt t="97243" x="4991100" y="2224088"/>
          <p14:tracePt t="97259" x="5010150" y="2152650"/>
          <p14:tracePt t="97292" x="5037138" y="2098675"/>
          <p14:tracePt t="97297" x="5054600" y="1990725"/>
          <p14:tracePt t="97309" x="5054600" y="1919288"/>
          <p14:tracePt t="97309" x="5054600" y="1911350"/>
          <p14:tracePt t="97326" x="5054600" y="1830388"/>
          <p14:tracePt t="97342" x="5054600" y="1768475"/>
          <p14:tracePt t="97359" x="5054600" y="1724025"/>
          <p14:tracePt t="97392" x="5054600" y="1714500"/>
          <p14:tracePt t="97397" x="5054600" y="1704975"/>
          <p14:tracePt t="98682" x="5054600" y="1714500"/>
          <p14:tracePt t="98726" x="5054600" y="1731963"/>
          <p14:tracePt t="98751" x="5054600" y="1751013"/>
          <p14:tracePt t="98762" x="5054600" y="1758950"/>
          <p14:tracePt t="98774" x="5054600" y="1776413"/>
          <p14:tracePt t="98799" x="5054600" y="1795463"/>
          <p14:tracePt t="102217" x="0" y="0"/>
        </p14:tracePtLst>
        <p14:tracePtLst>
          <p14:tracePt t="103045" x="4098925" y="2017713"/>
          <p14:tracePt t="103494" x="0" y="0"/>
        </p14:tracePtLst>
        <p14:tracePtLst>
          <p14:tracePt t="113433" x="5295900" y="2017713"/>
          <p14:tracePt t="113446" x="5276850" y="2000250"/>
          <p14:tracePt t="113479" x="5259388" y="1982788"/>
          <p14:tracePt t="113502" x="5259388" y="1965325"/>
          <p14:tracePt t="113639" x="5251450" y="1965325"/>
          <p14:tracePt t="113662" x="5197475" y="1965325"/>
          <p14:tracePt t="113667" x="5170488" y="1965325"/>
          <p14:tracePt t="113674" x="5143500" y="1973263"/>
          <p14:tracePt t="113684" x="5108575" y="2000250"/>
          <p14:tracePt t="113702" x="5099050" y="2000250"/>
          <p14:tracePt t="113723" x="5081588" y="2017713"/>
          <p14:tracePt t="113735" x="5018088" y="2044700"/>
          <p14:tracePt t="113750" x="4983163" y="2081213"/>
          <p14:tracePt t="113768" x="4946650" y="2116138"/>
          <p14:tracePt t="113784" x="4884738" y="2170113"/>
          <p14:tracePt t="113801" x="4830763" y="2224088"/>
          <p14:tracePt t="113817" x="4813300" y="2268538"/>
          <p14:tracePt t="113833" x="4813300" y="2286000"/>
          <p14:tracePt t="113850" x="4813300" y="2303463"/>
          <p14:tracePt t="113907" x="4822825" y="2303463"/>
          <p14:tracePt t="113926" x="4840288" y="2303463"/>
          <p14:tracePt t="113938" x="4848225" y="2303463"/>
          <p14:tracePt t="113955" x="4867275" y="2303463"/>
          <p14:tracePt t="113970" x="4884738" y="2303463"/>
          <p14:tracePt t="113994" x="4902200" y="2295525"/>
          <p14:tracePt t="113995" x="4929188" y="2286000"/>
          <p14:tracePt t="113999" x="5018088" y="2251075"/>
          <p14:tracePt t="114016" x="5089525" y="2205038"/>
          <p14:tracePt t="114033" x="5170488" y="2152650"/>
          <p14:tracePt t="114049" x="5241925" y="2081213"/>
          <p14:tracePt t="114066" x="5313363" y="1990725"/>
          <p14:tracePt t="114066" x="5322888" y="1982788"/>
          <p14:tracePt t="114084" x="5357813" y="1911350"/>
          <p14:tracePt t="114100" x="5394325" y="1830388"/>
          <p14:tracePt t="114116" x="5402263" y="1741488"/>
          <p14:tracePt t="114134" x="5411788" y="1714500"/>
          <p14:tracePt t="114149" x="5411788" y="1704975"/>
          <p14:tracePt t="114261" x="5402263" y="1704975"/>
          <p14:tracePt t="114273" x="5384800" y="1704975"/>
          <p14:tracePt t="114285" x="5367338" y="1704975"/>
          <p14:tracePt t="114287" x="5348288" y="1724025"/>
          <p14:tracePt t="114299" x="5303838" y="1741488"/>
          <p14:tracePt t="114317" x="5259388" y="1768475"/>
          <p14:tracePt t="114333" x="5224463" y="1795463"/>
          <p14:tracePt t="114349" x="5180013" y="1812925"/>
          <p14:tracePt t="114367" x="5089525" y="1857375"/>
          <p14:tracePt t="114383" x="5018088" y="1911350"/>
          <p14:tracePt t="114400" x="4973638" y="1955800"/>
          <p14:tracePt t="114417" x="4965700" y="1973263"/>
          <p14:tracePt t="114433" x="4946650" y="1973263"/>
          <p14:tracePt t="114525" x="4929188" y="1990725"/>
          <p14:tracePt t="114527" x="4919663" y="1990725"/>
          <p14:tracePt t="114537" x="4902200" y="2009775"/>
          <p14:tracePt t="114539" x="4884738" y="2036763"/>
          <p14:tracePt t="114549" x="4822825" y="2054225"/>
          <p14:tracePt t="114565" x="4759325" y="2098675"/>
          <p14:tracePt t="114583" x="4687888" y="2098675"/>
          <p14:tracePt t="114599" x="4616450" y="2116138"/>
          <p14:tracePt t="114616" x="4554538" y="2116138"/>
          <p14:tracePt t="114633" x="4518025" y="2116138"/>
          <p14:tracePt t="114649" x="4510088" y="2116138"/>
          <p14:tracePt t="114666" x="4473575" y="2116138"/>
          <p14:tracePt t="114683" x="4429125" y="2116138"/>
          <p14:tracePt t="114699" x="4330700" y="2098675"/>
          <p14:tracePt t="114717" x="4241800" y="2089150"/>
          <p14:tracePt t="114734" x="4170363" y="2089150"/>
          <p14:tracePt t="114734" x="4160838" y="2071688"/>
          <p14:tracePt t="114751" x="4116388" y="2071688"/>
          <p14:tracePt t="114767" x="4108450" y="2071688"/>
          <p14:tracePt t="114896" x="4089400" y="2071688"/>
          <p14:tracePt t="114898" x="4071938" y="2071688"/>
          <p14:tracePt t="114915" x="4037013" y="2071688"/>
          <p14:tracePt t="114932" x="3983038" y="2044700"/>
          <p14:tracePt t="114934" x="3956050" y="2044700"/>
          <p14:tracePt t="114949" x="3938588" y="2044700"/>
          <p14:tracePt t="115024" x="3919538" y="2044700"/>
          <p14:tracePt t="115048" x="3902075" y="2027238"/>
          <p14:tracePt t="115050" x="3884613" y="2027238"/>
          <p14:tracePt t="115056" x="3875088" y="2017713"/>
          <p14:tracePt t="115067" x="3830638" y="2000250"/>
          <p14:tracePt t="115084" x="3786188" y="1982788"/>
          <p14:tracePt t="115101" x="3732213" y="1955800"/>
          <p14:tracePt t="115116" x="3670300" y="1946275"/>
          <p14:tracePt t="115133" x="3652838" y="1946275"/>
          <p14:tracePt t="115150" x="3616325" y="1938338"/>
          <p14:tracePt t="115166" x="3589338" y="1938338"/>
          <p14:tracePt t="115183" x="3544888" y="1938338"/>
          <p14:tracePt t="115200" x="3509963" y="1938338"/>
          <p14:tracePt t="115217" x="3482975" y="1938338"/>
          <p14:tracePt t="115234" x="3455988" y="1955800"/>
          <p14:tracePt t="115250" x="3429000" y="1990725"/>
          <p14:tracePt t="115267" x="3394075" y="2036763"/>
          <p14:tracePt t="115284" x="3384550" y="2081213"/>
          <p14:tracePt t="115300" x="3357563" y="2133600"/>
          <p14:tracePt t="115317" x="3340100" y="2197100"/>
          <p14:tracePt t="115334" x="3322638" y="2259013"/>
          <p14:tracePt t="115351" x="3322638" y="2295525"/>
          <p14:tracePt t="115367" x="3322638" y="2339975"/>
          <p14:tracePt t="115383" x="3322638" y="2366963"/>
          <p14:tracePt t="115400" x="3322638" y="2384425"/>
          <p14:tracePt t="115417" x="3322638" y="2401888"/>
          <p14:tracePt t="115463" x="3322638" y="2419350"/>
          <p14:tracePt t="115579" x="3330575" y="2419350"/>
          <p14:tracePt t="115585" x="3367088" y="2419350"/>
          <p14:tracePt t="115600" x="3438525" y="2419350"/>
          <p14:tracePt t="115604" x="3482975" y="2419350"/>
          <p14:tracePt t="115604" x="3500438" y="2419350"/>
          <p14:tracePt t="115618" x="3554413" y="2438400"/>
          <p14:tracePt t="115634" x="3598863" y="2438400"/>
          <p14:tracePt t="115650" x="3643313" y="2438400"/>
          <p14:tracePt t="115668" x="3705225" y="2438400"/>
          <p14:tracePt t="115683" x="3776663" y="2411413"/>
          <p14:tracePt t="115700" x="3848100" y="2366963"/>
          <p14:tracePt t="115700" x="3857625" y="2357438"/>
          <p14:tracePt t="115719" x="3902075" y="2322513"/>
          <p14:tracePt t="115733" x="3956050" y="2259013"/>
          <p14:tracePt t="115752" x="3983038" y="2241550"/>
          <p14:tracePt t="115767" x="4000500" y="2224088"/>
          <p14:tracePt t="115784" x="4000500" y="2205038"/>
          <p14:tracePt t="115959" x="4000500" y="2187575"/>
          <p14:tracePt t="115983" x="3983038" y="2160588"/>
          <p14:tracePt t="115985" x="3946525" y="2108200"/>
          <p14:tracePt t="115991" x="3929063" y="2081213"/>
          <p14:tracePt t="116000" x="3919538" y="2054225"/>
          <p14:tracePt t="116078" x="3902075" y="2036763"/>
          <p14:tracePt t="116087" x="3902075" y="2027238"/>
          <p14:tracePt t="116099" x="3884613" y="2009775"/>
          <p14:tracePt t="116336" x="3894138" y="1990725"/>
          <p14:tracePt t="116351" x="3911600" y="1990725"/>
          <p14:tracePt t="116363" x="3929063" y="1973263"/>
          <p14:tracePt t="116366" x="3946525" y="1955800"/>
          <p14:tracePt t="116383" x="3973513" y="1946275"/>
          <p14:tracePt t="116385" x="3990975" y="1928813"/>
          <p14:tracePt t="116399" x="4010025" y="1911350"/>
          <p14:tracePt t="116417" x="4044950" y="1874838"/>
          <p14:tracePt t="116434" x="4054475" y="1874838"/>
          <p14:tracePt t="116451" x="4071938" y="1874838"/>
          <p14:tracePt t="116502" x="4089400" y="1874838"/>
          <p14:tracePt t="116664" x="4089400" y="1911350"/>
          <p14:tracePt t="116666" x="4089400" y="1946275"/>
          <p14:tracePt t="116674" x="4089400" y="2017713"/>
          <p14:tracePt t="116674" x="4089400" y="2027238"/>
          <p14:tracePt t="116684" x="4081463" y="2116138"/>
          <p14:tracePt t="116700" x="4054475" y="2187575"/>
          <p14:tracePt t="116716" x="4037013" y="2259013"/>
          <p14:tracePt t="116866" x="4017963" y="2276475"/>
          <p14:tracePt t="116878" x="4010025" y="2286000"/>
          <p14:tracePt t="116890" x="3990975" y="2303463"/>
          <p14:tracePt t="116900" x="3983038" y="2303463"/>
          <p14:tracePt t="116916" x="3973513" y="2303463"/>
          <p14:tracePt t="116980" x="3973513" y="2295525"/>
          <p14:tracePt t="116990" x="3973513" y="2251075"/>
          <p14:tracePt t="116992" x="3973513" y="2214563"/>
          <p14:tracePt t="117000" x="3965575" y="2160588"/>
          <p14:tracePt t="117017" x="3929063" y="2125663"/>
          <p14:tracePt t="117033" x="3911600" y="2108200"/>
          <p14:tracePt t="117109" x="3911600" y="2089150"/>
          <p14:tracePt t="117110" x="3911600" y="2081213"/>
          <p14:tracePt t="117113" x="3911600" y="2062163"/>
          <p14:tracePt t="117117" x="3911600" y="2027238"/>
          <p14:tracePt t="117134" x="3938588" y="1965325"/>
          <p14:tracePt t="117150" x="3938588" y="1928813"/>
          <p14:tracePt t="117167" x="3956050" y="1874838"/>
          <p14:tracePt t="117184" x="3973513" y="1874838"/>
          <p14:tracePt t="117200" x="3973513" y="1857375"/>
          <p14:tracePt t="117217" x="3990975" y="1847850"/>
          <p14:tracePt t="117254" x="3990975" y="1830388"/>
          <p14:tracePt t="117256" x="4000500" y="1830388"/>
          <p14:tracePt t="117267" x="4017963" y="1812925"/>
          <p14:tracePt t="117284" x="4062413" y="1812925"/>
          <p14:tracePt t="117301" x="4116388" y="1803400"/>
          <p14:tracePt t="117317" x="4170363" y="1803400"/>
          <p14:tracePt t="117357" x="4187825" y="1803400"/>
          <p14:tracePt t="117405" x="4205288" y="1803400"/>
          <p14:tracePt t="117429" x="4205288" y="1830388"/>
          <p14:tracePt t="117431" x="4205288" y="1857375"/>
          <p14:tracePt t="117437" x="4214813" y="1928813"/>
          <p14:tracePt t="117437" x="4224338" y="1946275"/>
          <p14:tracePt t="117451" x="4224338" y="2017713"/>
          <p14:tracePt t="117468" x="4224338" y="2081213"/>
          <p14:tracePt t="117483" x="4224338" y="2098675"/>
          <p14:tracePt t="117501" x="4224338" y="2108200"/>
          <p14:tracePt t="117518" x="4224338" y="2125663"/>
          <p14:tracePt t="117534" x="4224338" y="2160588"/>
          <p14:tracePt t="117552" x="4224338" y="2179638"/>
          <p14:tracePt t="117568" x="4143375" y="2224088"/>
          <p14:tracePt t="117586" x="4081463" y="2259013"/>
          <p14:tracePt t="117601" x="4027488" y="2286000"/>
          <p14:tracePt t="117619" x="3983038" y="2303463"/>
          <p14:tracePt t="117634" x="3973513" y="2303463"/>
          <p14:tracePt t="117791" x="3956050" y="2303463"/>
          <p14:tracePt t="117805" x="3938588" y="2303463"/>
          <p14:tracePt t="117817" x="3919538" y="2303463"/>
          <p14:tracePt t="117921" x="3902075" y="2295525"/>
          <p14:tracePt t="117928" x="3902075" y="2276475"/>
          <p14:tracePt t="117932" x="3867150" y="2251075"/>
          <p14:tracePt t="117942" x="3840163" y="2224088"/>
          <p14:tracePt t="117951" x="3813175" y="2205038"/>
          <p14:tracePt t="117967" x="3759200" y="2197100"/>
          <p14:tracePt t="117985" x="3741738" y="2197100"/>
          <p14:tracePt t="118002" x="3714750" y="2179638"/>
          <p14:tracePt t="118018" x="3714750" y="2160588"/>
          <p14:tracePt t="118035" x="3679825" y="2143125"/>
          <p14:tracePt t="118051" x="3660775" y="2125663"/>
          <p14:tracePt t="118068" x="3652838" y="2098675"/>
          <p14:tracePt t="118084" x="3633788" y="2054225"/>
          <p14:tracePt t="118101" x="3616325" y="2017713"/>
          <p14:tracePt t="118118" x="3581400" y="1982788"/>
          <p14:tracePt t="118134" x="3581400" y="1946275"/>
          <p14:tracePt t="118151" x="3562350" y="1938338"/>
          <p14:tracePt t="118191" x="3544888" y="1919288"/>
          <p14:tracePt t="118195" x="3544888" y="1901825"/>
          <p14:tracePt t="118227" x="3527425" y="1884363"/>
          <p14:tracePt t="118227" x="3527425" y="1874838"/>
          <p14:tracePt t="118242" x="3517900" y="1857375"/>
          <p14:tracePt t="118258" x="3465513" y="1803400"/>
          <p14:tracePt t="118263" x="3455988" y="1776413"/>
          <p14:tracePt t="118274" x="3402013" y="1758950"/>
          <p14:tracePt t="118284" x="3330575" y="1731963"/>
          <p14:tracePt t="118301" x="3251200" y="1714500"/>
          <p14:tracePt t="118318" x="3205163" y="1714500"/>
          <p14:tracePt t="118335" x="3179763" y="1714500"/>
          <p14:tracePt t="118351" x="3116263" y="1714500"/>
          <p14:tracePt t="118368" x="3071813" y="1714500"/>
          <p14:tracePt t="118385" x="3009900" y="1714500"/>
          <p14:tracePt t="118385" x="2990850" y="1714500"/>
          <p14:tracePt t="118402" x="2938463" y="1714500"/>
          <p14:tracePt t="118418" x="2874963" y="1724025"/>
          <p14:tracePt t="118435" x="2840038" y="1724025"/>
          <p14:tracePt t="118451" x="2786063" y="1758950"/>
          <p14:tracePt t="118468" x="2732088" y="1803400"/>
          <p14:tracePt t="118485" x="2714625" y="1839913"/>
          <p14:tracePt t="118501" x="2697163" y="1839913"/>
          <p14:tracePt t="118518" x="2679700" y="1857375"/>
          <p14:tracePt t="118635" x="2679700" y="1874838"/>
          <p14:tracePt t="118640" x="2679700" y="1884363"/>
          <p14:tracePt t="118651" x="2679700" y="1946275"/>
          <p14:tracePt t="118652" x="2679700" y="2017713"/>
          <p14:tracePt t="118668" x="2679700" y="2098675"/>
          <p14:tracePt t="118668" x="2679700" y="2108200"/>
          <p14:tracePt t="118685" x="2679700" y="2160588"/>
          <p14:tracePt t="118700" x="2679700" y="2187575"/>
          <p14:tracePt t="118739" x="2679700" y="2205038"/>
          <p14:tracePt t="118813" x="2687638" y="2205038"/>
          <p14:tracePt t="118848" x="2705100" y="2224088"/>
          <p14:tracePt t="118860" x="2724150" y="2241550"/>
          <p14:tracePt t="118871" x="2732088" y="2259013"/>
          <p14:tracePt t="118874" x="2776538" y="2286000"/>
          <p14:tracePt t="118885" x="2847975" y="2312988"/>
          <p14:tracePt t="118902" x="2928938" y="2357438"/>
          <p14:tracePt t="118917" x="3009900" y="2357438"/>
          <p14:tracePt t="118935" x="3071813" y="2357438"/>
          <p14:tracePt t="118952" x="3133725" y="2357438"/>
          <p14:tracePt t="118968" x="3170238" y="2357438"/>
          <p14:tracePt t="118985" x="3224213" y="2357438"/>
          <p14:tracePt t="119002" x="3259138" y="2357438"/>
          <p14:tracePt t="119018" x="3303588" y="2357438"/>
          <p14:tracePt t="119034" x="3330575" y="2357438"/>
          <p14:tracePt t="119052" x="3402013" y="2374900"/>
          <p14:tracePt t="119067" x="3473450" y="2374900"/>
          <p14:tracePt t="119085" x="3517900" y="2374900"/>
          <p14:tracePt t="119101" x="3571875" y="2366963"/>
          <p14:tracePt t="119118" x="3616325" y="2339975"/>
          <p14:tracePt t="119135" x="3633788" y="2322513"/>
          <p14:tracePt t="119151" x="3652838" y="2276475"/>
          <p14:tracePt t="119168" x="3679825" y="2259013"/>
          <p14:tracePt t="119184" x="3697288" y="2241550"/>
          <p14:tracePt t="119201" x="3697288" y="2205038"/>
          <p14:tracePt t="119217" x="3714750" y="2179638"/>
          <p14:tracePt t="119235" x="3714750" y="2143125"/>
          <p14:tracePt t="119252" x="3714750" y="2108200"/>
          <p14:tracePt t="119268" x="3714750" y="2098675"/>
          <p14:tracePt t="119284" x="3714750" y="2062163"/>
          <p14:tracePt t="119302" x="3714750" y="2036763"/>
          <p14:tracePt t="119318" x="3705225" y="1990725"/>
          <p14:tracePt t="119335" x="3705225" y="1955800"/>
          <p14:tracePt t="119351" x="3687763" y="1938338"/>
          <p14:tracePt t="119367" x="3679825" y="1901825"/>
          <p14:tracePt t="119385" x="3679825" y="1874838"/>
          <p14:tracePt t="119402" x="3679825" y="1839913"/>
          <p14:tracePt t="119418" x="3660775" y="1822450"/>
          <p14:tracePt t="119434" x="3643313" y="1803400"/>
          <p14:tracePt t="119452" x="3643313" y="1785938"/>
          <p14:tracePt t="119468" x="3608388" y="1758950"/>
          <p14:tracePt t="119485" x="3562350" y="1714500"/>
          <p14:tracePt t="119502" x="3517900" y="1687513"/>
          <p14:tracePt t="119518" x="3482975" y="1670050"/>
          <p14:tracePt t="119535" x="3438525" y="1643063"/>
          <p14:tracePt t="119551" x="3384550" y="1625600"/>
          <p14:tracePt t="119567" x="3322638" y="1625600"/>
          <p14:tracePt t="119585" x="3286125" y="1625600"/>
          <p14:tracePt t="119602" x="3241675" y="1633538"/>
          <p14:tracePt t="119619" x="3205163" y="1633538"/>
          <p14:tracePt t="119634" x="3152775" y="1679575"/>
          <p14:tracePt t="119652" x="3125788" y="1714500"/>
          <p14:tracePt t="119669" x="3062288" y="1741488"/>
          <p14:tracePt t="119685" x="3009900" y="1776413"/>
          <p14:tracePt t="119702" x="2955925" y="1803400"/>
          <p14:tracePt t="119718" x="2919413" y="1830388"/>
          <p14:tracePt t="119734" x="2894013" y="1847850"/>
          <p14:tracePt t="119752" x="2867025" y="1893888"/>
          <p14:tracePt t="119768" x="2867025" y="1919288"/>
          <p14:tracePt t="119785" x="2847975" y="1955800"/>
          <p14:tracePt t="119801" x="2847975" y="1973263"/>
          <p14:tracePt t="119846" x="2847975" y="1982788"/>
          <p14:tracePt t="119851" x="2847975" y="1990725"/>
          <p14:tracePt t="119870" x="2847975" y="2000250"/>
          <p14:tracePt t="119896" x="2857500" y="2000250"/>
          <p14:tracePt t="119914" x="2857500" y="2017713"/>
          <p14:tracePt t="119938" x="2874963" y="2036763"/>
          <p14:tracePt t="119962" x="2894013" y="2054225"/>
          <p14:tracePt t="120010" x="2901950" y="2054225"/>
          <p14:tracePt t="120034" x="2928938" y="2071688"/>
          <p14:tracePt t="120036" x="2955925" y="2108200"/>
          <p14:tracePt t="120041" x="2973388" y="2125663"/>
          <p14:tracePt t="120041" x="2982913" y="2125663"/>
          <p14:tracePt t="120052" x="3044825" y="2170113"/>
          <p14:tracePt t="120069" x="3098800" y="2197100"/>
          <p14:tracePt t="120086" x="3133725" y="2232025"/>
          <p14:tracePt t="120103" x="3197225" y="2276475"/>
          <p14:tracePt t="120119" x="3251200" y="2303463"/>
          <p14:tracePt t="120135" x="3375025" y="2347913"/>
          <p14:tracePt t="120153" x="3446463" y="2366963"/>
          <p14:tracePt t="120170" x="3536950" y="2366963"/>
          <p14:tracePt t="120186" x="3608388" y="2366963"/>
          <p14:tracePt t="120202" x="3697288" y="2347913"/>
          <p14:tracePt t="120220" x="3768725" y="2312988"/>
          <p14:tracePt t="120237" x="3822700" y="2276475"/>
          <p14:tracePt t="120254" x="3875088" y="2224088"/>
          <p14:tracePt t="120270" x="3911600" y="2205038"/>
          <p14:tracePt t="120285" x="3946525" y="2143125"/>
          <p14:tracePt t="120303" x="3973513" y="2089150"/>
          <p14:tracePt t="120320" x="3973513" y="2044700"/>
          <p14:tracePt t="120336" x="3973513" y="2000250"/>
          <p14:tracePt t="120353" x="3973513" y="1928813"/>
          <p14:tracePt t="120369" x="3973513" y="1866900"/>
          <p14:tracePt t="120386" x="3965575" y="1785938"/>
          <p14:tracePt t="120403" x="3965575" y="1724025"/>
          <p14:tracePt t="120419" x="3938588" y="1660525"/>
          <p14:tracePt t="120419" x="3938588" y="1652588"/>
          <p14:tracePt t="120438" x="3911600" y="1616075"/>
          <p14:tracePt t="120453" x="3884613" y="1554163"/>
          <p14:tracePt t="120470" x="3848100" y="1509713"/>
          <p14:tracePt t="120486" x="3813175" y="1473200"/>
          <p14:tracePt t="120503" x="3813175" y="1455738"/>
          <p14:tracePt t="120519" x="3813175" y="1446213"/>
          <p14:tracePt t="120536" x="3724275" y="1428750"/>
          <p14:tracePt t="120553" x="3652838" y="1428750"/>
          <p14:tracePt t="120569" x="3598863" y="1428750"/>
          <p14:tracePt t="120587" x="3500438" y="1428750"/>
          <p14:tracePt t="120604" x="3429000" y="1446213"/>
          <p14:tracePt t="120619" x="3348038" y="1490663"/>
          <p14:tracePt t="120619" x="3340100" y="1490663"/>
          <p14:tracePt t="120637" x="3286125" y="1544638"/>
          <p14:tracePt t="120654" x="3241675" y="1571625"/>
          <p14:tracePt t="120670" x="3214688" y="1616075"/>
          <p14:tracePt t="120686" x="3179763" y="1633538"/>
          <p14:tracePt t="120703" x="3133725" y="1670050"/>
          <p14:tracePt t="120720" x="3098800" y="1687513"/>
          <p14:tracePt t="120736" x="3036888" y="1731963"/>
          <p14:tracePt t="120754" x="3017838" y="1776413"/>
          <p14:tracePt t="120770" x="3000375" y="1812925"/>
          <p14:tracePt t="120786" x="2965450" y="1866900"/>
          <p14:tracePt t="120803" x="2955925" y="1884363"/>
          <p14:tracePt t="120820" x="2955925" y="1893888"/>
          <p14:tracePt t="120836" x="2938463" y="1893888"/>
          <p14:tracePt t="120852" x="2938463" y="1919288"/>
          <p14:tracePt t="120869" x="2938463" y="1928813"/>
          <p14:tracePt t="120886" x="2938463" y="1946275"/>
          <p14:tracePt t="120902" x="2938463" y="1982788"/>
          <p14:tracePt t="120919" x="2919413" y="2036763"/>
          <p14:tracePt t="120936" x="2919413" y="2054225"/>
          <p14:tracePt t="120952" x="2919413" y="2071688"/>
          <p14:tracePt t="120969" x="2919413" y="2089150"/>
          <p14:tracePt t="121077" x="2928938" y="2089150"/>
          <p14:tracePt t="121098" x="2946400" y="2089150"/>
          <p14:tracePt t="121108" x="2965450" y="2089150"/>
          <p14:tracePt t="121116" x="2982913" y="2089150"/>
          <p14:tracePt t="121118" x="2990850" y="2089150"/>
          <p14:tracePt t="121135" x="3017838" y="2108200"/>
          <p14:tracePt t="121135" x="3027363" y="2108200"/>
          <p14:tracePt t="121138" x="3089275" y="2125663"/>
          <p14:tracePt t="121152" x="3143250" y="2143125"/>
          <p14:tracePt t="121169" x="3197225" y="2160588"/>
          <p14:tracePt t="121186" x="3268663" y="2160588"/>
          <p14:tracePt t="121202" x="3330575" y="2160588"/>
          <p14:tracePt t="121218" x="3429000" y="2160588"/>
          <p14:tracePt t="121236" x="3490913" y="2152650"/>
          <p14:tracePt t="121252" x="3554413" y="2133600"/>
          <p14:tracePt t="121269" x="3608388" y="2116138"/>
          <p14:tracePt t="121286" x="3633788" y="2108200"/>
          <p14:tracePt t="121302" x="3705225" y="2071688"/>
          <p14:tracePt t="121319" x="3732213" y="2054225"/>
          <p14:tracePt t="121337" x="3759200" y="2036763"/>
          <p14:tracePt t="121353" x="3786188" y="2036763"/>
          <p14:tracePt t="121413" x="3795713" y="2036763"/>
          <p14:tracePt t="121504" x="3795713" y="2017713"/>
          <p14:tracePt t="121516" x="3795713" y="2009775"/>
          <p14:tracePt t="121516" x="3795713" y="1990725"/>
          <p14:tracePt t="121540" x="3795713" y="1973263"/>
          <p14:tracePt t="121552" x="3776663" y="1955800"/>
          <p14:tracePt t="121564" x="3759200" y="1955800"/>
          <p14:tracePt t="121573" x="3751263" y="1946275"/>
          <p14:tracePt t="121585" x="3714750" y="1928813"/>
          <p14:tracePt t="121588" x="3589338" y="1911350"/>
          <p14:tracePt t="121588" x="3581400" y="1911350"/>
          <p14:tracePt t="121604" x="3490913" y="1911350"/>
          <p14:tracePt t="121621" x="3394075" y="1911350"/>
          <p14:tracePt t="121637" x="3313113" y="1911350"/>
          <p14:tracePt t="121654" x="3241675" y="1911350"/>
          <p14:tracePt t="121669" x="3205163" y="1911350"/>
          <p14:tracePt t="121686" x="3179763" y="1911350"/>
          <p14:tracePt t="121704" x="3160713" y="1911350"/>
          <p14:tracePt t="121719" x="3143250" y="1911350"/>
          <p14:tracePt t="121992" x="3143250" y="1928813"/>
          <p14:tracePt t="122001" x="0" y="0"/>
        </p14:tracePtLst>
        <p14:tracePtLst>
          <p14:tracePt t="128873" x="1812925" y="3465513"/>
          <p14:tracePt t="129076" x="1839913" y="3465513"/>
          <p14:tracePt t="129078" x="1866900" y="3465513"/>
          <p14:tracePt t="129080" x="1919288" y="3482975"/>
          <p14:tracePt t="129088" x="1973263" y="3482975"/>
          <p14:tracePt t="129105" x="2036763" y="3482975"/>
          <p14:tracePt t="129121" x="2044700" y="3482975"/>
          <p14:tracePt t="129266" x="2062163" y="3482975"/>
          <p14:tracePt t="129290" x="2081213" y="3482975"/>
          <p14:tracePt t="129302" x="2098675" y="3482975"/>
          <p14:tracePt t="129360" x="2098675" y="3473450"/>
          <p14:tracePt t="129966" x="0" y="0"/>
        </p14:tracePtLst>
        <p14:tracePtLst>
          <p14:tracePt t="139513" x="4608513" y="2205038"/>
          <p14:tracePt t="139685" x="4562475" y="2197100"/>
          <p14:tracePt t="139686" x="4554538" y="2197100"/>
          <p14:tracePt t="139689" x="4537075" y="2197100"/>
          <p14:tracePt t="139692" x="4465638" y="2187575"/>
          <p14:tracePt t="139710" x="4402138" y="2170113"/>
          <p14:tracePt t="139726" x="4384675" y="2170113"/>
          <p14:tracePt t="139796" x="4419600" y="2116138"/>
          <p14:tracePt t="139801" x="4456113" y="2071688"/>
          <p14:tracePt t="139816" x="4518025" y="1965325"/>
          <p14:tracePt t="139818" x="4554538" y="1901825"/>
          <p14:tracePt t="139818" x="4554538" y="1893888"/>
          <p14:tracePt t="139827" x="4625975" y="1704975"/>
          <p14:tracePt t="139844" x="4670425" y="1571625"/>
          <p14:tracePt t="139861" x="4714875" y="1544638"/>
          <p14:tracePt t="139878" x="4714875" y="1527175"/>
          <p14:tracePt t="139966" x="4714875" y="1517650"/>
          <p14:tracePt t="139977" x="4714875" y="1500188"/>
          <p14:tracePt t="139985" x="4714875" y="1465263"/>
          <p14:tracePt t="139993" x="4714875" y="1428750"/>
          <p14:tracePt t="140010" x="4714875" y="1374775"/>
          <p14:tracePt t="140027" x="4714875" y="1357313"/>
          <p14:tracePt t="140043" x="4714875" y="1322388"/>
          <p14:tracePt t="140060" x="4697413" y="1276350"/>
          <p14:tracePt t="140077" x="4660900" y="1250950"/>
          <p14:tracePt t="140093" x="4643438" y="1223963"/>
          <p14:tracePt t="140110" x="4643438" y="1214438"/>
          <p14:tracePt t="140126" x="4625975" y="1179513"/>
          <p14:tracePt t="140142" x="4608513" y="1179513"/>
          <p14:tracePt t="140159" x="4581525" y="1169988"/>
          <p14:tracePt t="140177" x="4483100" y="1143000"/>
          <p14:tracePt t="140193" x="4483100" y="1169988"/>
          <p14:tracePt t="140210" x="4465638" y="1169988"/>
          <p14:tracePt t="140226" x="4402138" y="1169988"/>
          <p14:tracePt t="140244" x="4322763" y="1169988"/>
          <p14:tracePt t="140260" x="4251325" y="1169988"/>
          <p14:tracePt t="140277" x="4214813" y="1169988"/>
          <p14:tracePt t="140471" x="4251325" y="1169988"/>
          <p14:tracePt t="140473" x="4276725" y="1169988"/>
          <p14:tracePt t="140476" x="4340225" y="1204913"/>
          <p14:tracePt t="140493" x="4465638" y="1231900"/>
          <p14:tracePt t="140510" x="4625975" y="1231900"/>
          <p14:tracePt t="140512" x="4697413" y="1231900"/>
          <p14:tracePt t="140527" x="4803775" y="1231900"/>
          <p14:tracePt t="140545" x="4875213" y="1223963"/>
          <p14:tracePt t="140545" x="4884738" y="1223963"/>
          <p14:tracePt t="140562" x="4902200" y="1204913"/>
          <p14:tracePt t="140577" x="4919663" y="1204913"/>
          <p14:tracePt t="140676" x="4919663" y="1214438"/>
          <p14:tracePt t="140688" x="4919663" y="1231900"/>
          <p14:tracePt t="140690" x="4919663" y="1241425"/>
          <p14:tracePt t="140693" x="4919663" y="1384300"/>
          <p14:tracePt t="140710" x="4911725" y="1536700"/>
          <p14:tracePt t="140728" x="4894263" y="1697038"/>
          <p14:tracePt t="140746" x="4894263" y="1785938"/>
          <p14:tracePt t="140746" x="4894263" y="1812925"/>
          <p14:tracePt t="140762" x="4894263" y="2000250"/>
          <p14:tracePt t="140778" x="4894263" y="2152650"/>
          <p14:tracePt t="140794" x="4894263" y="2241550"/>
          <p14:tracePt t="140794" x="4894263" y="2251075"/>
          <p14:tracePt t="140812" x="4911725" y="2322513"/>
          <p14:tracePt t="140828" x="4911725" y="2366963"/>
          <p14:tracePt t="140939" x="4929188" y="2366963"/>
          <p14:tracePt t="140942" x="4938713" y="2366963"/>
          <p14:tracePt t="140952" x="4973638" y="2401888"/>
          <p14:tracePt t="140960" x="4991100" y="2473325"/>
          <p14:tracePt t="140977" x="4991100" y="2571750"/>
          <p14:tracePt t="140994" x="4991100" y="2643188"/>
          <p14:tracePt t="141011" x="4991100" y="2705100"/>
          <p14:tracePt t="141027" x="4991100" y="2768600"/>
          <p14:tracePt t="141044" x="4991100" y="2786063"/>
          <p14:tracePt t="141060" x="4991100" y="2803525"/>
          <p14:tracePt t="141077" x="4991100" y="2822575"/>
          <p14:tracePt t="141093" x="4991100" y="2840038"/>
          <p14:tracePt t="141109" x="4991100" y="2874963"/>
          <p14:tracePt t="141127" x="4991100" y="2928938"/>
          <p14:tracePt t="141145" x="4991100" y="3000375"/>
          <p14:tracePt t="141161" x="4991100" y="3071813"/>
          <p14:tracePt t="141178" x="4991100" y="3170238"/>
          <p14:tracePt t="141194" x="4991100" y="3286125"/>
          <p14:tracePt t="141212" x="4991100" y="3357563"/>
          <p14:tracePt t="141228" x="4991100" y="3438525"/>
          <p14:tracePt t="141245" x="4991100" y="3473450"/>
          <p14:tracePt t="141261" x="4991100" y="3490913"/>
          <p14:tracePt t="141558" x="0" y="0"/>
        </p14:tracePtLst>
        <p14:tracePtLst>
          <p14:tracePt t="149119" x="4956175" y="4429125"/>
          <p14:tracePt t="149288" x="4965700" y="4429125"/>
          <p14:tracePt t="149292" x="5000625" y="4429125"/>
          <p14:tracePt t="149295" x="5018088" y="4438650"/>
          <p14:tracePt t="149303" x="5062538" y="4438650"/>
          <p14:tracePt t="149314" x="5081588" y="4438650"/>
          <p14:tracePt t="149473" x="5099050" y="4438650"/>
          <p14:tracePt t="149477" x="5116513" y="4438650"/>
          <p14:tracePt t="149584" x="5116513" y="4456113"/>
          <p14:tracePt t="149585" x="5126038" y="4465638"/>
          <p14:tracePt t="149590" x="5153025" y="4491038"/>
          <p14:tracePt t="149597" x="5205413" y="4572000"/>
          <p14:tracePt t="149614" x="5286375" y="4679950"/>
          <p14:tracePt t="149630" x="5429250" y="4813300"/>
          <p14:tracePt t="149630" x="5446713" y="4813300"/>
          <p14:tracePt t="149648" x="5554663" y="4894263"/>
          <p14:tracePt t="149665" x="5599113" y="4938713"/>
          <p14:tracePt t="149897" x="5599113" y="4946650"/>
          <p14:tracePt t="149915" x="5562600" y="4991100"/>
          <p14:tracePt t="149922" x="5562600" y="5000625"/>
          <p14:tracePt t="149930" x="5527675" y="5037138"/>
          <p14:tracePt t="149948" x="5483225" y="5099050"/>
          <p14:tracePt t="149949" x="5411788" y="5133975"/>
          <p14:tracePt t="149964" x="5340350" y="5205413"/>
          <p14:tracePt t="149981" x="5268913" y="5232400"/>
          <p14:tracePt t="149997" x="5205413" y="5251450"/>
          <p14:tracePt t="149997" x="5197475" y="5259388"/>
          <p14:tracePt t="150015" x="5170488" y="5268913"/>
          <p14:tracePt t="150107" x="5160963" y="5268913"/>
          <p14:tracePt t="150131" x="5099050" y="5259388"/>
          <p14:tracePt t="150139" x="5072063" y="5259388"/>
          <p14:tracePt t="150143" x="5062538" y="5251450"/>
          <p14:tracePt t="150207" x="5062538" y="5232400"/>
          <p14:tracePt t="150211" x="5062538" y="5214938"/>
          <p14:tracePt t="150221" x="5054600" y="5116513"/>
          <p14:tracePt t="150223" x="5045075" y="5062538"/>
          <p14:tracePt t="150231" x="5027613" y="4973638"/>
          <p14:tracePt t="150247" x="5010150" y="4884738"/>
          <p14:tracePt t="150266" x="5010150" y="4840288"/>
          <p14:tracePt t="150280" x="5010150" y="4803775"/>
          <p14:tracePt t="150297" x="5010150" y="4786313"/>
          <p14:tracePt t="150391" x="5018088" y="4768850"/>
          <p14:tracePt t="150393" x="5018088" y="4759325"/>
          <p14:tracePt t="150396" x="5037138" y="4759325"/>
          <p14:tracePt t="150414" x="5037138" y="4724400"/>
          <p14:tracePt t="150416" x="5054600" y="4705350"/>
          <p14:tracePt t="150432" x="5081588" y="4687888"/>
          <p14:tracePt t="150558" x="5099050" y="4679950"/>
          <p14:tracePt t="150562" x="5099050" y="4660900"/>
          <p14:tracePt t="150570" x="5143500" y="4545013"/>
          <p14:tracePt t="150583" x="5214938" y="4367213"/>
          <p14:tracePt t="150599" x="5268913" y="4125913"/>
          <p14:tracePt t="150616" x="5303838" y="3857625"/>
          <p14:tracePt t="150633" x="5313363" y="3616325"/>
          <p14:tracePt t="150649" x="5330825" y="3429000"/>
          <p14:tracePt t="150682" x="5330825" y="3286125"/>
          <p14:tracePt t="150687" x="5330825" y="3224213"/>
          <p14:tracePt t="150699" x="5330825" y="3152775"/>
          <p14:tracePt t="150716" x="5330825" y="3125788"/>
          <p14:tracePt t="150733" x="5330825" y="3108325"/>
          <p14:tracePt t="150750" x="5322888" y="3071813"/>
          <p14:tracePt t="150765" x="5313363" y="3062288"/>
          <p14:tracePt t="150782" x="5295900" y="3044825"/>
          <p14:tracePt t="150798" x="5276850" y="3000375"/>
          <p14:tracePt t="150815" x="5276850" y="2990850"/>
          <p14:tracePt t="150832" x="5276850" y="2965450"/>
          <p14:tracePt t="150848" x="5276850" y="2901950"/>
          <p14:tracePt t="150865" x="5276850" y="2822575"/>
          <p14:tracePt t="150882" x="5276850" y="2714625"/>
          <p14:tracePt t="150898" x="5276850" y="2616200"/>
          <p14:tracePt t="150916" x="5276850" y="2527300"/>
          <p14:tracePt t="150933" x="5276850" y="2438400"/>
          <p14:tracePt t="150933" x="5276850" y="2428875"/>
          <p14:tracePt t="150951" x="5276850" y="2330450"/>
          <p14:tracePt t="150966" x="5295900" y="2251075"/>
          <p14:tracePt t="150983" x="5295900" y="2179638"/>
          <p14:tracePt t="150983" x="5295900" y="2170113"/>
          <p14:tracePt t="151000" x="5295900" y="2125663"/>
          <p14:tracePt t="151015" x="5295900" y="2089150"/>
          <p14:tracePt t="151033" x="5295900" y="2062163"/>
          <p14:tracePt t="151048" x="5295900" y="2044700"/>
          <p14:tracePt t="151065" x="5295900" y="2017713"/>
          <p14:tracePt t="151082" x="5295900" y="2000250"/>
          <p14:tracePt t="151098" x="5295900" y="1982788"/>
          <p14:tracePt t="151141" x="5286375" y="1955800"/>
          <p14:tracePt t="151145" x="5268913" y="1928813"/>
          <p14:tracePt t="151165" x="5251450" y="1911350"/>
          <p14:tracePt t="151170" x="5251450" y="1901825"/>
          <p14:tracePt t="151183" x="5251450" y="1884363"/>
          <p14:tracePt t="151199" x="5232400" y="1866900"/>
          <p14:tracePt t="151235" x="5214938" y="1847850"/>
          <p14:tracePt t="151254" x="5197475" y="1830388"/>
          <p14:tracePt t="151256" x="5160963" y="1768475"/>
          <p14:tracePt t="151266" x="5099050" y="1714500"/>
          <p14:tracePt t="151282" x="5062538" y="1660525"/>
          <p14:tracePt t="151298" x="5000625" y="1581150"/>
          <p14:tracePt t="151315" x="4929188" y="1517650"/>
          <p14:tracePt t="151333" x="4840288" y="1465263"/>
          <p14:tracePt t="151349" x="4786313" y="1438275"/>
          <p14:tracePt t="151366" x="4697413" y="1401763"/>
          <p14:tracePt t="151383" x="4625975" y="1384300"/>
          <p14:tracePt t="151400" x="4554538" y="1366838"/>
          <p14:tracePt t="151416" x="4473575" y="1366838"/>
          <p14:tracePt t="151433" x="4429125" y="1366838"/>
          <p14:tracePt t="151449" x="4394200" y="1366838"/>
          <p14:tracePt t="151466" x="4375150" y="1366838"/>
          <p14:tracePt t="151535" x="4375150" y="1374775"/>
          <p14:tracePt t="151547" x="4367213" y="1384300"/>
          <p14:tracePt t="151560" x="4357688" y="1401763"/>
          <p14:tracePt t="151561" x="4357688" y="1411288"/>
          <p14:tracePt t="151565" x="4357688" y="1465263"/>
          <p14:tracePt t="151581" x="4357688" y="1562100"/>
          <p14:tracePt t="151598" x="4357688" y="1652588"/>
          <p14:tracePt t="151616" x="4367213" y="1776413"/>
          <p14:tracePt t="151633" x="4394200" y="1884363"/>
          <p14:tracePt t="151650" x="4438650" y="1982788"/>
          <p14:tracePt t="151666" x="4491038" y="2081213"/>
          <p14:tracePt t="151683" x="4537075" y="2152650"/>
          <p14:tracePt t="151700" x="4572000" y="2205038"/>
          <p14:tracePt t="151716" x="4598988" y="2259013"/>
          <p14:tracePt t="151734" x="4608513" y="2259013"/>
          <p14:tracePt t="151749" x="4670425" y="2276475"/>
          <p14:tracePt t="151749" x="4670425" y="2295525"/>
          <p14:tracePt t="151749" x="4679950" y="2295525"/>
          <p14:tracePt t="151769" x="4697413" y="2330450"/>
          <p14:tracePt t="151783" x="4724400" y="2374900"/>
          <p14:tracePt t="151799" x="4751388" y="2393950"/>
          <p14:tracePt t="151816" x="4776788" y="2428875"/>
          <p14:tracePt t="151833" x="4830763" y="2438400"/>
          <p14:tracePt t="151849" x="4884738" y="2446338"/>
          <p14:tracePt t="151866" x="4956175" y="2446338"/>
          <p14:tracePt t="151884" x="5037138" y="2446338"/>
          <p14:tracePt t="151900" x="5143500" y="2411413"/>
          <p14:tracePt t="151916" x="5214938" y="2366963"/>
          <p14:tracePt t="151916" x="5224463" y="2366963"/>
          <p14:tracePt t="151934" x="5295900" y="2330450"/>
          <p14:tracePt t="151950" x="5384800" y="2286000"/>
          <p14:tracePt t="151967" x="5438775" y="2232025"/>
          <p14:tracePt t="151982" x="5500688" y="2205038"/>
          <p14:tracePt t="151999" x="5581650" y="2133600"/>
          <p14:tracePt t="151999" x="5581650" y="2125663"/>
          <p14:tracePt t="152019" x="5653088" y="2062163"/>
          <p14:tracePt t="152032" x="5751513" y="1955800"/>
          <p14:tracePt t="152032" x="5759450" y="1946275"/>
          <p14:tracePt t="152051" x="5768975" y="1822450"/>
          <p14:tracePt t="152066" x="5768975" y="1741488"/>
          <p14:tracePt t="152083" x="5768975" y="1670050"/>
          <p14:tracePt t="152100" x="5768975" y="1652588"/>
          <p14:tracePt t="152244" x="5751513" y="1652588"/>
          <p14:tracePt t="152255" x="5661025" y="1633538"/>
          <p14:tracePt t="152257" x="5562600" y="1598613"/>
          <p14:tracePt t="152265" x="5348288" y="1562100"/>
          <p14:tracePt t="152281" x="5170488" y="1554163"/>
          <p14:tracePt t="152299" x="4983163" y="1536700"/>
          <p14:tracePt t="152315" x="4803775" y="1536700"/>
          <p14:tracePt t="152332" x="4633913" y="1571625"/>
          <p14:tracePt t="152349" x="4500563" y="1625600"/>
          <p14:tracePt t="152365" x="4429125" y="1687513"/>
          <p14:tracePt t="152382" x="4375150" y="1714500"/>
          <p14:tracePt t="152399" x="4357688" y="1714500"/>
          <p14:tracePt t="152399" x="4357688" y="1731963"/>
          <p14:tracePt t="152416" x="4340225" y="1758950"/>
          <p14:tracePt t="152432" x="4340225" y="1785938"/>
          <p14:tracePt t="152468" x="4340225" y="1795463"/>
          <p14:tracePt t="152470" x="4340225" y="1812925"/>
          <p14:tracePt t="152482" x="4340225" y="1857375"/>
          <p14:tracePt t="152499" x="4295775" y="1946275"/>
          <p14:tracePt t="152516" x="4268788" y="2054225"/>
          <p14:tracePt t="152532" x="4232275" y="2187575"/>
          <p14:tracePt t="152548" x="4232275" y="2286000"/>
          <p14:tracePt t="152566" x="4214813" y="2357438"/>
          <p14:tracePt t="152583" x="4214813" y="2411413"/>
          <p14:tracePt t="152599" x="4214813" y="2446338"/>
          <p14:tracePt t="152616" x="4224338" y="2455863"/>
          <p14:tracePt t="152632" x="4232275" y="2455863"/>
          <p14:tracePt t="152649" x="4268788" y="2490788"/>
          <p14:tracePt t="152666" x="4303713" y="2527300"/>
          <p14:tracePt t="152682" x="4348163" y="2571750"/>
          <p14:tracePt t="152699" x="4384675" y="2616200"/>
          <p14:tracePt t="152715" x="4402138" y="2643188"/>
          <p14:tracePt t="152732" x="4456113" y="2714625"/>
          <p14:tracePt t="152749" x="4572000" y="2741613"/>
          <p14:tracePt t="152766" x="4643438" y="2741613"/>
          <p14:tracePt t="152783" x="4714875" y="2714625"/>
          <p14:tracePt t="152799" x="4803775" y="2670175"/>
          <p14:tracePt t="152817" x="4867275" y="2625725"/>
          <p14:tracePt t="152834" x="4946650" y="2598738"/>
          <p14:tracePt t="152849" x="5027613" y="2554288"/>
          <p14:tracePt t="152868" x="5081588" y="2536825"/>
          <p14:tracePt t="152884" x="5116513" y="2517775"/>
          <p14:tracePt t="152900" x="5143500" y="2482850"/>
          <p14:tracePt t="152917" x="5187950" y="2465388"/>
          <p14:tracePt t="152934" x="5241925" y="2411413"/>
          <p14:tracePt t="152951" x="5268913" y="2374900"/>
          <p14:tracePt t="152966" x="5303838" y="2339975"/>
          <p14:tracePt t="152984" x="5303838" y="2295525"/>
          <p14:tracePt t="153000" x="5303838" y="2268538"/>
          <p14:tracePt t="153016" x="5303838" y="2251075"/>
          <p14:tracePt t="153056" x="5303838" y="2232025"/>
          <p14:tracePt t="153171" x="5303838" y="2197100"/>
          <p14:tracePt t="153173" x="5303838" y="2187575"/>
          <p14:tracePt t="153175" x="5303838" y="2179638"/>
          <p14:tracePt t="153182" x="5259388" y="2098675"/>
          <p14:tracePt t="153182" x="5259388" y="2089150"/>
          <p14:tracePt t="153202" x="5214938" y="2036763"/>
          <p14:tracePt t="153218" x="5180013" y="2000250"/>
          <p14:tracePt t="153234" x="5153025" y="1965325"/>
          <p14:tracePt t="153250" x="5116513" y="1911350"/>
          <p14:tracePt t="153349" x="5099050" y="1911350"/>
          <p14:tracePt t="153362" x="5018088" y="1911350"/>
          <p14:tracePt t="153364" x="4965700" y="1911350"/>
          <p14:tracePt t="153382" x="4884738" y="1911350"/>
          <p14:tracePt t="153384" x="4795838" y="1973263"/>
          <p14:tracePt t="153400" x="4705350" y="2054225"/>
          <p14:tracePt t="153415" x="4625975" y="2125663"/>
          <p14:tracePt t="153415" x="4625975" y="2133600"/>
          <p14:tracePt t="153436" x="4589463" y="2187575"/>
          <p14:tracePt t="153449" x="4562475" y="2224088"/>
          <p14:tracePt t="153467" x="4545013" y="2232025"/>
          <p14:tracePt t="153484" x="4545013" y="2241550"/>
          <p14:tracePt t="153540" x="4545013" y="2259013"/>
          <p14:tracePt t="153554" x="4527550" y="2322513"/>
          <p14:tracePt t="153566" x="4510088" y="2339975"/>
          <p14:tracePt t="153569" x="4510088" y="2366963"/>
          <p14:tracePt t="153582" x="4510088" y="2428875"/>
          <p14:tracePt t="153582" x="4510088" y="2438400"/>
          <p14:tracePt t="153600" x="4510088" y="2509838"/>
          <p14:tracePt t="153616" x="4510088" y="2589213"/>
          <p14:tracePt t="153633" x="4518025" y="2705100"/>
          <p14:tracePt t="153649" x="4581525" y="2867025"/>
          <p14:tracePt t="153666" x="4660900" y="3009900"/>
          <p14:tracePt t="153683" x="4732338" y="3152775"/>
          <p14:tracePt t="153699" x="4813300" y="3330575"/>
          <p14:tracePt t="153716" x="4894263" y="3455988"/>
          <p14:tracePt t="153733" x="4973638" y="3571875"/>
          <p14:tracePt t="153749" x="5099050" y="3724275"/>
          <p14:tracePt t="153766" x="5251450" y="3875088"/>
          <p14:tracePt t="153783" x="5384800" y="4027488"/>
          <p14:tracePt t="153800" x="5483225" y="4133850"/>
          <p14:tracePt t="153816" x="5581650" y="4232275"/>
          <p14:tracePt t="153832" x="5670550" y="4303713"/>
          <p14:tracePt t="153832" x="5680075" y="4313238"/>
          <p14:tracePt t="153850" x="5759450" y="4348163"/>
          <p14:tracePt t="15386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|2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9.8|11.4|15.3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5.6|33.2|17.2|16.8|2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.3|9.1|18.6|0.5|49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3.4|10.9|4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5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7.5|22.1|28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4.6|12.4|38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5.3|4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7.1|38.7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9.1|80.9|9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4.9|19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2.3|23.4|1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8.5|60.7|13|14.1|12.6|2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5.3|6.9|22.8|43.3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9.8|46.1|4.5|52.9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13.2|2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6.9|12.1|17.9|1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4.2|1.3|23.9|34.6|1.4|38.9|1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48.5|28.6|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1219</Words>
  <Application>Microsoft Office PowerPoint</Application>
  <PresentationFormat>On-screen Show (4:3)</PresentationFormat>
  <Paragraphs>250</Paragraphs>
  <Slides>23</Slides>
  <Notes>1</Notes>
  <HiddenSlides>0</HiddenSlides>
  <MMClips>23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Equation</vt:lpstr>
      <vt:lpstr>Microsoft Equation 3.0</vt:lpstr>
      <vt:lpstr>LOADING EFFECTS IN MEASURING INSTRUMENTS </vt:lpstr>
      <vt:lpstr>What is LOADING EFFECT?</vt:lpstr>
      <vt:lpstr>What is LOADING EFFECT?</vt:lpstr>
      <vt:lpstr>What is LOADING EFFECT?</vt:lpstr>
      <vt:lpstr>LOADING EFFECT</vt:lpstr>
      <vt:lpstr>LOADING EFFECT</vt:lpstr>
      <vt:lpstr>LOADING EFFECT</vt:lpstr>
      <vt:lpstr>Generalized Input Impedance</vt:lpstr>
      <vt:lpstr>Example of Generalized Input Impedance</vt:lpstr>
      <vt:lpstr>Example of Generalized Input Impedance</vt:lpstr>
      <vt:lpstr>Example of Generalized Input Impedance</vt:lpstr>
      <vt:lpstr>Generalized Input Admittance</vt:lpstr>
      <vt:lpstr>Example of Generalized Input Admittance</vt:lpstr>
      <vt:lpstr>Example of Generalized Input Admittance</vt:lpstr>
      <vt:lpstr>Generalized Input Static Stiffness</vt:lpstr>
      <vt:lpstr>Generalized Input Static Stiffness</vt:lpstr>
      <vt:lpstr>Generalized Input Static Stiffness</vt:lpstr>
      <vt:lpstr>Example of Generalized Input Static Stiffness</vt:lpstr>
      <vt:lpstr>Example of Generalized Input Static Stiffness</vt:lpstr>
      <vt:lpstr>Generalized Input Static Compliance</vt:lpstr>
      <vt:lpstr>Generalized Input Static Compliance</vt:lpstr>
      <vt:lpstr>Generalized Input Static Compliance</vt:lpstr>
      <vt:lpstr>Example of Generalized Input Static Compliance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LOADING EFFECTS IN MEASURING INSTRUMENTS</dc:title>
  <dc:creator>JU</dc:creator>
  <cp:lastModifiedBy>JU</cp:lastModifiedBy>
  <cp:revision>53</cp:revision>
  <dcterms:created xsi:type="dcterms:W3CDTF">2020-09-17T04:32:31Z</dcterms:created>
  <dcterms:modified xsi:type="dcterms:W3CDTF">2020-09-19T15:28:10Z</dcterms:modified>
</cp:coreProperties>
</file>