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47">
          <p15:clr>
            <a:srgbClr val="000000"/>
          </p15:clr>
        </p15:guide>
        <p15:guide id="2" pos="2880">
          <p15:clr>
            <a:srgbClr val="000000"/>
          </p15:clr>
        </p15:guide>
      </p15:sldGuideLst>
    </p:ext>
    <p:ext uri="http://customooxmlschemas.google.com/">
      <go:slidesCustomData xmlns:go="http://customooxmlschemas.google.com/" r:id="rId22" roundtripDataSignature="AMtx7mgwfW7AN/YG9xVi/SsVJq5rHaBIY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CBE529C-33E3-4BB3-B1B3-575253FF015B}">
  <a:tblStyle styleId="{8CBE529C-33E3-4BB3-B1B3-575253FF015B}" styleName="Table_0">
    <a:wholeTbl>
      <a:tcTxStyle b="off" i="off">
        <a:font>
          <a:latin typeface="Calibri"/>
          <a:ea typeface="Calibri"/>
          <a:cs typeface="Calibri"/>
        </a:font>
        <a:schemeClr val="dk1"/>
      </a:tcTxStyle>
      <a:tcStyle>
        <a:tcBdr>
          <a:left>
            <a:ln cap="flat" cmpd="sng" w="12700">
              <a:solidFill>
                <a:schemeClr val="dk1"/>
              </a:solidFill>
              <a:prstDash val="solid"/>
              <a:round/>
              <a:headEnd len="sm" w="sm" type="none"/>
              <a:tailEnd len="sm" w="sm" type="none"/>
            </a:ln>
          </a:left>
          <a:right>
            <a:ln cap="flat" cmpd="sng" w="12700">
              <a:solidFill>
                <a:schemeClr val="dk1"/>
              </a:solidFill>
              <a:prstDash val="solid"/>
              <a:round/>
              <a:headEnd len="sm" w="sm" type="none"/>
              <a:tailEnd len="sm" w="sm" type="none"/>
            </a:ln>
          </a:right>
          <a:top>
            <a:ln cap="flat" cmpd="sng" w="12700">
              <a:solidFill>
                <a:schemeClr val="dk1"/>
              </a:solidFill>
              <a:prstDash val="solid"/>
              <a:round/>
              <a:headEnd len="sm" w="sm" type="none"/>
              <a:tailEnd len="sm" w="sm" type="none"/>
            </a:ln>
          </a:top>
          <a:bottom>
            <a:ln cap="flat" cmpd="sng" w="12700">
              <a:solidFill>
                <a:schemeClr val="dk1"/>
              </a:solidFill>
              <a:prstDash val="solid"/>
              <a:round/>
              <a:headEnd len="sm" w="sm" type="none"/>
              <a:tailEnd len="sm" w="sm" type="none"/>
            </a:ln>
          </a:bottom>
          <a:insideH>
            <a:ln cap="flat" cmpd="sng" w="12700">
              <a:solidFill>
                <a:schemeClr val="dk1"/>
              </a:solidFill>
              <a:prstDash val="solid"/>
              <a:round/>
              <a:headEnd len="sm" w="sm" type="none"/>
              <a:tailEnd len="sm" w="sm" type="none"/>
            </a:ln>
          </a:insideH>
          <a:insideV>
            <a:ln cap="flat" cmpd="sng" w="12700">
              <a:solidFill>
                <a:schemeClr val="dk1"/>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47"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customschemas.google.com/relationships/presentationmetadata" Target="metadata"/><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0" name="Google Shape;140;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0" name="Google Shape;170;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6" name="Google Shape;176;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 name="Google Shape;92;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8" name="Google Shape;98;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4" name="Google Shape;104;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0" name="Google Shape;110;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6" name="Google Shape;116;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 name="Google Shape;122;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8" name="Google Shape;128;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17"/>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 name="Google Shape;17;p17"/>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b="0" i="0" sz="1200" u="none" cap="none" strike="noStrike">
                <a:solidFill>
                  <a:srgbClr val="898989"/>
                </a:solidFill>
                <a:latin typeface="Arial"/>
                <a:ea typeface="Arial"/>
                <a:cs typeface="Arial"/>
                <a:sym typeface="Arial"/>
              </a:defRPr>
            </a:lvl1pPr>
            <a:lvl2pPr indent="0" lvl="1" marL="0" marR="0" algn="r">
              <a:spcBef>
                <a:spcPts val="0"/>
              </a:spcBef>
              <a:spcAft>
                <a:spcPts val="0"/>
              </a:spcAft>
              <a:buNone/>
              <a:defRPr b="0" i="0" sz="1200" u="none" cap="none" strike="noStrike">
                <a:solidFill>
                  <a:srgbClr val="898989"/>
                </a:solidFill>
                <a:latin typeface="Arial"/>
                <a:ea typeface="Arial"/>
                <a:cs typeface="Arial"/>
                <a:sym typeface="Arial"/>
              </a:defRPr>
            </a:lvl2pPr>
            <a:lvl3pPr indent="0" lvl="2" marL="0" marR="0" algn="r">
              <a:spcBef>
                <a:spcPts val="0"/>
              </a:spcBef>
              <a:spcAft>
                <a:spcPts val="0"/>
              </a:spcAft>
              <a:buNone/>
              <a:defRPr b="0" i="0" sz="1200" u="none" cap="none" strike="noStrike">
                <a:solidFill>
                  <a:srgbClr val="898989"/>
                </a:solidFill>
                <a:latin typeface="Arial"/>
                <a:ea typeface="Arial"/>
                <a:cs typeface="Arial"/>
                <a:sym typeface="Arial"/>
              </a:defRPr>
            </a:lvl3pPr>
            <a:lvl4pPr indent="0" lvl="3" marL="0" marR="0" algn="r">
              <a:spcBef>
                <a:spcPts val="0"/>
              </a:spcBef>
              <a:spcAft>
                <a:spcPts val="0"/>
              </a:spcAft>
              <a:buNone/>
              <a:defRPr b="0" i="0" sz="1200" u="none" cap="none" strike="noStrike">
                <a:solidFill>
                  <a:srgbClr val="898989"/>
                </a:solidFill>
                <a:latin typeface="Arial"/>
                <a:ea typeface="Arial"/>
                <a:cs typeface="Arial"/>
                <a:sym typeface="Arial"/>
              </a:defRPr>
            </a:lvl4pPr>
            <a:lvl5pPr indent="0" lvl="4" marL="0" marR="0" algn="r">
              <a:spcBef>
                <a:spcPts val="0"/>
              </a:spcBef>
              <a:spcAft>
                <a:spcPts val="0"/>
              </a:spcAft>
              <a:buNone/>
              <a:defRPr b="0" i="0" sz="1200" u="none" cap="none" strike="noStrike">
                <a:solidFill>
                  <a:srgbClr val="898989"/>
                </a:solidFill>
                <a:latin typeface="Arial"/>
                <a:ea typeface="Arial"/>
                <a:cs typeface="Arial"/>
                <a:sym typeface="Arial"/>
              </a:defRPr>
            </a:lvl5pPr>
            <a:lvl6pPr indent="0" lvl="5" marL="0" marR="0" algn="r">
              <a:spcBef>
                <a:spcPts val="0"/>
              </a:spcBef>
              <a:spcAft>
                <a:spcPts val="0"/>
              </a:spcAft>
              <a:buNone/>
              <a:defRPr b="0" i="0" sz="1200" u="none" cap="none" strike="noStrike">
                <a:solidFill>
                  <a:srgbClr val="898989"/>
                </a:solidFill>
                <a:latin typeface="Arial"/>
                <a:ea typeface="Arial"/>
                <a:cs typeface="Arial"/>
                <a:sym typeface="Arial"/>
              </a:defRPr>
            </a:lvl6pPr>
            <a:lvl7pPr indent="0" lvl="6" marL="0" marR="0" algn="r">
              <a:spcBef>
                <a:spcPts val="0"/>
              </a:spcBef>
              <a:spcAft>
                <a:spcPts val="0"/>
              </a:spcAft>
              <a:buNone/>
              <a:defRPr b="0" i="0" sz="1200" u="none" cap="none" strike="noStrike">
                <a:solidFill>
                  <a:srgbClr val="898989"/>
                </a:solidFill>
                <a:latin typeface="Arial"/>
                <a:ea typeface="Arial"/>
                <a:cs typeface="Arial"/>
                <a:sym typeface="Arial"/>
              </a:defRPr>
            </a:lvl7pPr>
            <a:lvl8pPr indent="0" lvl="7" marL="0" marR="0" algn="r">
              <a:spcBef>
                <a:spcPts val="0"/>
              </a:spcBef>
              <a:spcAft>
                <a:spcPts val="0"/>
              </a:spcAft>
              <a:buNone/>
              <a:defRPr b="0" i="0" sz="1200" u="none" cap="none" strike="noStrike">
                <a:solidFill>
                  <a:srgbClr val="898989"/>
                </a:solidFill>
                <a:latin typeface="Arial"/>
                <a:ea typeface="Arial"/>
                <a:cs typeface="Arial"/>
                <a:sym typeface="Arial"/>
              </a:defRPr>
            </a:lvl8pPr>
            <a:lvl9pPr indent="0" lvl="8" marL="0" marR="0" algn="r">
              <a:spcBef>
                <a:spcPts val="0"/>
              </a:spcBef>
              <a:spcAft>
                <a:spcPts val="0"/>
              </a:spcAft>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4" name="Google Shape;74;p26"/>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98989"/>
                </a:solidFill>
                <a:latin typeface="Arial"/>
                <a:ea typeface="Arial"/>
                <a:cs typeface="Arial"/>
                <a:sym typeface="Arial"/>
              </a:defRPr>
            </a:lvl1pPr>
            <a:lvl2pPr indent="0" lvl="1" marL="0" marR="0" algn="r">
              <a:spcBef>
                <a:spcPts val="0"/>
              </a:spcBef>
              <a:spcAft>
                <a:spcPts val="0"/>
              </a:spcAft>
              <a:buNone/>
              <a:defRPr sz="1200">
                <a:solidFill>
                  <a:srgbClr val="898989"/>
                </a:solidFill>
                <a:latin typeface="Arial"/>
                <a:ea typeface="Arial"/>
                <a:cs typeface="Arial"/>
                <a:sym typeface="Arial"/>
              </a:defRPr>
            </a:lvl2pPr>
            <a:lvl3pPr indent="0" lvl="2" marL="0" marR="0" algn="r">
              <a:spcBef>
                <a:spcPts val="0"/>
              </a:spcBef>
              <a:spcAft>
                <a:spcPts val="0"/>
              </a:spcAft>
              <a:buNone/>
              <a:defRPr sz="1200">
                <a:solidFill>
                  <a:srgbClr val="898989"/>
                </a:solidFill>
                <a:latin typeface="Arial"/>
                <a:ea typeface="Arial"/>
                <a:cs typeface="Arial"/>
                <a:sym typeface="Arial"/>
              </a:defRPr>
            </a:lvl3pPr>
            <a:lvl4pPr indent="0" lvl="3" marL="0" marR="0" algn="r">
              <a:spcBef>
                <a:spcPts val="0"/>
              </a:spcBef>
              <a:spcAft>
                <a:spcPts val="0"/>
              </a:spcAft>
              <a:buNone/>
              <a:defRPr sz="1200">
                <a:solidFill>
                  <a:srgbClr val="898989"/>
                </a:solidFill>
                <a:latin typeface="Arial"/>
                <a:ea typeface="Arial"/>
                <a:cs typeface="Arial"/>
                <a:sym typeface="Arial"/>
              </a:defRPr>
            </a:lvl4pPr>
            <a:lvl5pPr indent="0" lvl="4" marL="0" marR="0" algn="r">
              <a:spcBef>
                <a:spcPts val="0"/>
              </a:spcBef>
              <a:spcAft>
                <a:spcPts val="0"/>
              </a:spcAft>
              <a:buNone/>
              <a:defRPr sz="1200">
                <a:solidFill>
                  <a:srgbClr val="898989"/>
                </a:solidFill>
                <a:latin typeface="Arial"/>
                <a:ea typeface="Arial"/>
                <a:cs typeface="Arial"/>
                <a:sym typeface="Arial"/>
              </a:defRPr>
            </a:lvl5pPr>
            <a:lvl6pPr indent="0" lvl="5" marL="0" marR="0" algn="r">
              <a:spcBef>
                <a:spcPts val="0"/>
              </a:spcBef>
              <a:spcAft>
                <a:spcPts val="0"/>
              </a:spcAft>
              <a:buNone/>
              <a:defRPr sz="1200">
                <a:solidFill>
                  <a:srgbClr val="898989"/>
                </a:solidFill>
                <a:latin typeface="Arial"/>
                <a:ea typeface="Arial"/>
                <a:cs typeface="Arial"/>
                <a:sym typeface="Arial"/>
              </a:defRPr>
            </a:lvl6pPr>
            <a:lvl7pPr indent="0" lvl="6" marL="0" marR="0" algn="r">
              <a:spcBef>
                <a:spcPts val="0"/>
              </a:spcBef>
              <a:spcAft>
                <a:spcPts val="0"/>
              </a:spcAft>
              <a:buNone/>
              <a:defRPr sz="1200">
                <a:solidFill>
                  <a:srgbClr val="898989"/>
                </a:solidFill>
                <a:latin typeface="Arial"/>
                <a:ea typeface="Arial"/>
                <a:cs typeface="Arial"/>
                <a:sym typeface="Arial"/>
              </a:defRPr>
            </a:lvl7pPr>
            <a:lvl8pPr indent="0" lvl="7" marL="0" marR="0" algn="r">
              <a:spcBef>
                <a:spcPts val="0"/>
              </a:spcBef>
              <a:spcAft>
                <a:spcPts val="0"/>
              </a:spcAft>
              <a:buNone/>
              <a:defRPr sz="1200">
                <a:solidFill>
                  <a:srgbClr val="898989"/>
                </a:solidFill>
                <a:latin typeface="Arial"/>
                <a:ea typeface="Arial"/>
                <a:cs typeface="Arial"/>
                <a:sym typeface="Arial"/>
              </a:defRPr>
            </a:lvl8pPr>
            <a:lvl9pPr indent="0" lvl="8" marL="0" marR="0" algn="r">
              <a:spcBef>
                <a:spcPts val="0"/>
              </a:spcBef>
              <a:spcAft>
                <a:spcPts val="0"/>
              </a:spcAft>
              <a:buNone/>
              <a:defRPr sz="1200">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7"/>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0" name="Google Shape;80;p27"/>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98989"/>
                </a:solidFill>
                <a:latin typeface="Arial"/>
                <a:ea typeface="Arial"/>
                <a:cs typeface="Arial"/>
                <a:sym typeface="Arial"/>
              </a:defRPr>
            </a:lvl1pPr>
            <a:lvl2pPr indent="0" lvl="1" marL="0" marR="0" algn="r">
              <a:spcBef>
                <a:spcPts val="0"/>
              </a:spcBef>
              <a:spcAft>
                <a:spcPts val="0"/>
              </a:spcAft>
              <a:buNone/>
              <a:defRPr sz="1200">
                <a:solidFill>
                  <a:srgbClr val="898989"/>
                </a:solidFill>
                <a:latin typeface="Arial"/>
                <a:ea typeface="Arial"/>
                <a:cs typeface="Arial"/>
                <a:sym typeface="Arial"/>
              </a:defRPr>
            </a:lvl2pPr>
            <a:lvl3pPr indent="0" lvl="2" marL="0" marR="0" algn="r">
              <a:spcBef>
                <a:spcPts val="0"/>
              </a:spcBef>
              <a:spcAft>
                <a:spcPts val="0"/>
              </a:spcAft>
              <a:buNone/>
              <a:defRPr sz="1200">
                <a:solidFill>
                  <a:srgbClr val="898989"/>
                </a:solidFill>
                <a:latin typeface="Arial"/>
                <a:ea typeface="Arial"/>
                <a:cs typeface="Arial"/>
                <a:sym typeface="Arial"/>
              </a:defRPr>
            </a:lvl3pPr>
            <a:lvl4pPr indent="0" lvl="3" marL="0" marR="0" algn="r">
              <a:spcBef>
                <a:spcPts val="0"/>
              </a:spcBef>
              <a:spcAft>
                <a:spcPts val="0"/>
              </a:spcAft>
              <a:buNone/>
              <a:defRPr sz="1200">
                <a:solidFill>
                  <a:srgbClr val="898989"/>
                </a:solidFill>
                <a:latin typeface="Arial"/>
                <a:ea typeface="Arial"/>
                <a:cs typeface="Arial"/>
                <a:sym typeface="Arial"/>
              </a:defRPr>
            </a:lvl4pPr>
            <a:lvl5pPr indent="0" lvl="4" marL="0" marR="0" algn="r">
              <a:spcBef>
                <a:spcPts val="0"/>
              </a:spcBef>
              <a:spcAft>
                <a:spcPts val="0"/>
              </a:spcAft>
              <a:buNone/>
              <a:defRPr sz="1200">
                <a:solidFill>
                  <a:srgbClr val="898989"/>
                </a:solidFill>
                <a:latin typeface="Arial"/>
                <a:ea typeface="Arial"/>
                <a:cs typeface="Arial"/>
                <a:sym typeface="Arial"/>
              </a:defRPr>
            </a:lvl5pPr>
            <a:lvl6pPr indent="0" lvl="5" marL="0" marR="0" algn="r">
              <a:spcBef>
                <a:spcPts val="0"/>
              </a:spcBef>
              <a:spcAft>
                <a:spcPts val="0"/>
              </a:spcAft>
              <a:buNone/>
              <a:defRPr sz="1200">
                <a:solidFill>
                  <a:srgbClr val="898989"/>
                </a:solidFill>
                <a:latin typeface="Arial"/>
                <a:ea typeface="Arial"/>
                <a:cs typeface="Arial"/>
                <a:sym typeface="Arial"/>
              </a:defRPr>
            </a:lvl6pPr>
            <a:lvl7pPr indent="0" lvl="6" marL="0" marR="0" algn="r">
              <a:spcBef>
                <a:spcPts val="0"/>
              </a:spcBef>
              <a:spcAft>
                <a:spcPts val="0"/>
              </a:spcAft>
              <a:buNone/>
              <a:defRPr sz="1200">
                <a:solidFill>
                  <a:srgbClr val="898989"/>
                </a:solidFill>
                <a:latin typeface="Arial"/>
                <a:ea typeface="Arial"/>
                <a:cs typeface="Arial"/>
                <a:sym typeface="Arial"/>
              </a:defRPr>
            </a:lvl7pPr>
            <a:lvl8pPr indent="0" lvl="7" marL="0" marR="0" algn="r">
              <a:spcBef>
                <a:spcPts val="0"/>
              </a:spcBef>
              <a:spcAft>
                <a:spcPts val="0"/>
              </a:spcAft>
              <a:buNone/>
              <a:defRPr sz="1200">
                <a:solidFill>
                  <a:srgbClr val="898989"/>
                </a:solidFill>
                <a:latin typeface="Arial"/>
                <a:ea typeface="Arial"/>
                <a:cs typeface="Arial"/>
                <a:sym typeface="Arial"/>
              </a:defRPr>
            </a:lvl8pPr>
            <a:lvl9pPr indent="0" lvl="8" marL="0" marR="0" algn="r">
              <a:spcBef>
                <a:spcPts val="0"/>
              </a:spcBef>
              <a:spcAft>
                <a:spcPts val="0"/>
              </a:spcAft>
              <a:buNone/>
              <a:defRPr sz="1200">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3" name="Google Shape;23;p1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b="0" i="0" sz="1200" u="none" cap="none" strike="noStrike">
                <a:solidFill>
                  <a:srgbClr val="898989"/>
                </a:solidFill>
                <a:latin typeface="Arial"/>
                <a:ea typeface="Arial"/>
                <a:cs typeface="Arial"/>
                <a:sym typeface="Arial"/>
              </a:defRPr>
            </a:lvl1pPr>
            <a:lvl2pPr indent="0" lvl="1" marL="0" marR="0" algn="r">
              <a:spcBef>
                <a:spcPts val="0"/>
              </a:spcBef>
              <a:spcAft>
                <a:spcPts val="0"/>
              </a:spcAft>
              <a:buNone/>
              <a:defRPr b="0" i="0" sz="1200" u="none" cap="none" strike="noStrike">
                <a:solidFill>
                  <a:srgbClr val="898989"/>
                </a:solidFill>
                <a:latin typeface="Arial"/>
                <a:ea typeface="Arial"/>
                <a:cs typeface="Arial"/>
                <a:sym typeface="Arial"/>
              </a:defRPr>
            </a:lvl2pPr>
            <a:lvl3pPr indent="0" lvl="2" marL="0" marR="0" algn="r">
              <a:spcBef>
                <a:spcPts val="0"/>
              </a:spcBef>
              <a:spcAft>
                <a:spcPts val="0"/>
              </a:spcAft>
              <a:buNone/>
              <a:defRPr b="0" i="0" sz="1200" u="none" cap="none" strike="noStrike">
                <a:solidFill>
                  <a:srgbClr val="898989"/>
                </a:solidFill>
                <a:latin typeface="Arial"/>
                <a:ea typeface="Arial"/>
                <a:cs typeface="Arial"/>
                <a:sym typeface="Arial"/>
              </a:defRPr>
            </a:lvl3pPr>
            <a:lvl4pPr indent="0" lvl="3" marL="0" marR="0" algn="r">
              <a:spcBef>
                <a:spcPts val="0"/>
              </a:spcBef>
              <a:spcAft>
                <a:spcPts val="0"/>
              </a:spcAft>
              <a:buNone/>
              <a:defRPr b="0" i="0" sz="1200" u="none" cap="none" strike="noStrike">
                <a:solidFill>
                  <a:srgbClr val="898989"/>
                </a:solidFill>
                <a:latin typeface="Arial"/>
                <a:ea typeface="Arial"/>
                <a:cs typeface="Arial"/>
                <a:sym typeface="Arial"/>
              </a:defRPr>
            </a:lvl4pPr>
            <a:lvl5pPr indent="0" lvl="4" marL="0" marR="0" algn="r">
              <a:spcBef>
                <a:spcPts val="0"/>
              </a:spcBef>
              <a:spcAft>
                <a:spcPts val="0"/>
              </a:spcAft>
              <a:buNone/>
              <a:defRPr b="0" i="0" sz="1200" u="none" cap="none" strike="noStrike">
                <a:solidFill>
                  <a:srgbClr val="898989"/>
                </a:solidFill>
                <a:latin typeface="Arial"/>
                <a:ea typeface="Arial"/>
                <a:cs typeface="Arial"/>
                <a:sym typeface="Arial"/>
              </a:defRPr>
            </a:lvl5pPr>
            <a:lvl6pPr indent="0" lvl="5" marL="0" marR="0" algn="r">
              <a:spcBef>
                <a:spcPts val="0"/>
              </a:spcBef>
              <a:spcAft>
                <a:spcPts val="0"/>
              </a:spcAft>
              <a:buNone/>
              <a:defRPr b="0" i="0" sz="1200" u="none" cap="none" strike="noStrike">
                <a:solidFill>
                  <a:srgbClr val="898989"/>
                </a:solidFill>
                <a:latin typeface="Arial"/>
                <a:ea typeface="Arial"/>
                <a:cs typeface="Arial"/>
                <a:sym typeface="Arial"/>
              </a:defRPr>
            </a:lvl6pPr>
            <a:lvl7pPr indent="0" lvl="6" marL="0" marR="0" algn="r">
              <a:spcBef>
                <a:spcPts val="0"/>
              </a:spcBef>
              <a:spcAft>
                <a:spcPts val="0"/>
              </a:spcAft>
              <a:buNone/>
              <a:defRPr b="0" i="0" sz="1200" u="none" cap="none" strike="noStrike">
                <a:solidFill>
                  <a:srgbClr val="898989"/>
                </a:solidFill>
                <a:latin typeface="Arial"/>
                <a:ea typeface="Arial"/>
                <a:cs typeface="Arial"/>
                <a:sym typeface="Arial"/>
              </a:defRPr>
            </a:lvl7pPr>
            <a:lvl8pPr indent="0" lvl="7" marL="0" marR="0" algn="r">
              <a:spcBef>
                <a:spcPts val="0"/>
              </a:spcBef>
              <a:spcAft>
                <a:spcPts val="0"/>
              </a:spcAft>
              <a:buNone/>
              <a:defRPr b="0" i="0" sz="1200" u="none" cap="none" strike="noStrike">
                <a:solidFill>
                  <a:srgbClr val="898989"/>
                </a:solidFill>
                <a:latin typeface="Arial"/>
                <a:ea typeface="Arial"/>
                <a:cs typeface="Arial"/>
                <a:sym typeface="Arial"/>
              </a:defRPr>
            </a:lvl8pPr>
            <a:lvl9pPr indent="0" lvl="8" marL="0" marR="0" algn="r">
              <a:spcBef>
                <a:spcPts val="0"/>
              </a:spcBef>
              <a:spcAft>
                <a:spcPts val="0"/>
              </a:spcAft>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19"/>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9" name="Google Shape;29;p19"/>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98989"/>
                </a:solidFill>
                <a:latin typeface="Arial"/>
                <a:ea typeface="Arial"/>
                <a:cs typeface="Arial"/>
                <a:sym typeface="Arial"/>
              </a:defRPr>
            </a:lvl1pPr>
            <a:lvl2pPr indent="0" lvl="1" marL="0" marR="0" algn="r">
              <a:spcBef>
                <a:spcPts val="0"/>
              </a:spcBef>
              <a:spcAft>
                <a:spcPts val="0"/>
              </a:spcAft>
              <a:buNone/>
              <a:defRPr sz="1200">
                <a:solidFill>
                  <a:srgbClr val="898989"/>
                </a:solidFill>
                <a:latin typeface="Arial"/>
                <a:ea typeface="Arial"/>
                <a:cs typeface="Arial"/>
                <a:sym typeface="Arial"/>
              </a:defRPr>
            </a:lvl2pPr>
            <a:lvl3pPr indent="0" lvl="2" marL="0" marR="0" algn="r">
              <a:spcBef>
                <a:spcPts val="0"/>
              </a:spcBef>
              <a:spcAft>
                <a:spcPts val="0"/>
              </a:spcAft>
              <a:buNone/>
              <a:defRPr sz="1200">
                <a:solidFill>
                  <a:srgbClr val="898989"/>
                </a:solidFill>
                <a:latin typeface="Arial"/>
                <a:ea typeface="Arial"/>
                <a:cs typeface="Arial"/>
                <a:sym typeface="Arial"/>
              </a:defRPr>
            </a:lvl3pPr>
            <a:lvl4pPr indent="0" lvl="3" marL="0" marR="0" algn="r">
              <a:spcBef>
                <a:spcPts val="0"/>
              </a:spcBef>
              <a:spcAft>
                <a:spcPts val="0"/>
              </a:spcAft>
              <a:buNone/>
              <a:defRPr sz="1200">
                <a:solidFill>
                  <a:srgbClr val="898989"/>
                </a:solidFill>
                <a:latin typeface="Arial"/>
                <a:ea typeface="Arial"/>
                <a:cs typeface="Arial"/>
                <a:sym typeface="Arial"/>
              </a:defRPr>
            </a:lvl4pPr>
            <a:lvl5pPr indent="0" lvl="4" marL="0" marR="0" algn="r">
              <a:spcBef>
                <a:spcPts val="0"/>
              </a:spcBef>
              <a:spcAft>
                <a:spcPts val="0"/>
              </a:spcAft>
              <a:buNone/>
              <a:defRPr sz="1200">
                <a:solidFill>
                  <a:srgbClr val="898989"/>
                </a:solidFill>
                <a:latin typeface="Arial"/>
                <a:ea typeface="Arial"/>
                <a:cs typeface="Arial"/>
                <a:sym typeface="Arial"/>
              </a:defRPr>
            </a:lvl5pPr>
            <a:lvl6pPr indent="0" lvl="5" marL="0" marR="0" algn="r">
              <a:spcBef>
                <a:spcPts val="0"/>
              </a:spcBef>
              <a:spcAft>
                <a:spcPts val="0"/>
              </a:spcAft>
              <a:buNone/>
              <a:defRPr sz="1200">
                <a:solidFill>
                  <a:srgbClr val="898989"/>
                </a:solidFill>
                <a:latin typeface="Arial"/>
                <a:ea typeface="Arial"/>
                <a:cs typeface="Arial"/>
                <a:sym typeface="Arial"/>
              </a:defRPr>
            </a:lvl6pPr>
            <a:lvl7pPr indent="0" lvl="6" marL="0" marR="0" algn="r">
              <a:spcBef>
                <a:spcPts val="0"/>
              </a:spcBef>
              <a:spcAft>
                <a:spcPts val="0"/>
              </a:spcAft>
              <a:buNone/>
              <a:defRPr sz="1200">
                <a:solidFill>
                  <a:srgbClr val="898989"/>
                </a:solidFill>
                <a:latin typeface="Arial"/>
                <a:ea typeface="Arial"/>
                <a:cs typeface="Arial"/>
                <a:sym typeface="Arial"/>
              </a:defRPr>
            </a:lvl7pPr>
            <a:lvl8pPr indent="0" lvl="7" marL="0" marR="0" algn="r">
              <a:spcBef>
                <a:spcPts val="0"/>
              </a:spcBef>
              <a:spcAft>
                <a:spcPts val="0"/>
              </a:spcAft>
              <a:buNone/>
              <a:defRPr sz="1200">
                <a:solidFill>
                  <a:srgbClr val="898989"/>
                </a:solidFill>
                <a:latin typeface="Arial"/>
                <a:ea typeface="Arial"/>
                <a:cs typeface="Arial"/>
                <a:sym typeface="Arial"/>
              </a:defRPr>
            </a:lvl8pPr>
            <a:lvl9pPr indent="0" lvl="8" marL="0" marR="0" algn="r">
              <a:spcBef>
                <a:spcPts val="0"/>
              </a:spcBef>
              <a:spcAft>
                <a:spcPts val="0"/>
              </a:spcAft>
              <a:buNone/>
              <a:defRPr sz="1200">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5" name="Google Shape;35;p20"/>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20"/>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98989"/>
                </a:solidFill>
                <a:latin typeface="Arial"/>
                <a:ea typeface="Arial"/>
                <a:cs typeface="Arial"/>
                <a:sym typeface="Arial"/>
              </a:defRPr>
            </a:lvl1pPr>
            <a:lvl2pPr indent="0" lvl="1" marL="0" marR="0" algn="r">
              <a:spcBef>
                <a:spcPts val="0"/>
              </a:spcBef>
              <a:spcAft>
                <a:spcPts val="0"/>
              </a:spcAft>
              <a:buNone/>
              <a:defRPr sz="1200">
                <a:solidFill>
                  <a:srgbClr val="898989"/>
                </a:solidFill>
                <a:latin typeface="Arial"/>
                <a:ea typeface="Arial"/>
                <a:cs typeface="Arial"/>
                <a:sym typeface="Arial"/>
              </a:defRPr>
            </a:lvl2pPr>
            <a:lvl3pPr indent="0" lvl="2" marL="0" marR="0" algn="r">
              <a:spcBef>
                <a:spcPts val="0"/>
              </a:spcBef>
              <a:spcAft>
                <a:spcPts val="0"/>
              </a:spcAft>
              <a:buNone/>
              <a:defRPr sz="1200">
                <a:solidFill>
                  <a:srgbClr val="898989"/>
                </a:solidFill>
                <a:latin typeface="Arial"/>
                <a:ea typeface="Arial"/>
                <a:cs typeface="Arial"/>
                <a:sym typeface="Arial"/>
              </a:defRPr>
            </a:lvl3pPr>
            <a:lvl4pPr indent="0" lvl="3" marL="0" marR="0" algn="r">
              <a:spcBef>
                <a:spcPts val="0"/>
              </a:spcBef>
              <a:spcAft>
                <a:spcPts val="0"/>
              </a:spcAft>
              <a:buNone/>
              <a:defRPr sz="1200">
                <a:solidFill>
                  <a:srgbClr val="898989"/>
                </a:solidFill>
                <a:latin typeface="Arial"/>
                <a:ea typeface="Arial"/>
                <a:cs typeface="Arial"/>
                <a:sym typeface="Arial"/>
              </a:defRPr>
            </a:lvl4pPr>
            <a:lvl5pPr indent="0" lvl="4" marL="0" marR="0" algn="r">
              <a:spcBef>
                <a:spcPts val="0"/>
              </a:spcBef>
              <a:spcAft>
                <a:spcPts val="0"/>
              </a:spcAft>
              <a:buNone/>
              <a:defRPr sz="1200">
                <a:solidFill>
                  <a:srgbClr val="898989"/>
                </a:solidFill>
                <a:latin typeface="Arial"/>
                <a:ea typeface="Arial"/>
                <a:cs typeface="Arial"/>
                <a:sym typeface="Arial"/>
              </a:defRPr>
            </a:lvl5pPr>
            <a:lvl6pPr indent="0" lvl="5" marL="0" marR="0" algn="r">
              <a:spcBef>
                <a:spcPts val="0"/>
              </a:spcBef>
              <a:spcAft>
                <a:spcPts val="0"/>
              </a:spcAft>
              <a:buNone/>
              <a:defRPr sz="1200">
                <a:solidFill>
                  <a:srgbClr val="898989"/>
                </a:solidFill>
                <a:latin typeface="Arial"/>
                <a:ea typeface="Arial"/>
                <a:cs typeface="Arial"/>
                <a:sym typeface="Arial"/>
              </a:defRPr>
            </a:lvl6pPr>
            <a:lvl7pPr indent="0" lvl="6" marL="0" marR="0" algn="r">
              <a:spcBef>
                <a:spcPts val="0"/>
              </a:spcBef>
              <a:spcAft>
                <a:spcPts val="0"/>
              </a:spcAft>
              <a:buNone/>
              <a:defRPr sz="1200">
                <a:solidFill>
                  <a:srgbClr val="898989"/>
                </a:solidFill>
                <a:latin typeface="Arial"/>
                <a:ea typeface="Arial"/>
                <a:cs typeface="Arial"/>
                <a:sym typeface="Arial"/>
              </a:defRPr>
            </a:lvl7pPr>
            <a:lvl8pPr indent="0" lvl="7" marL="0" marR="0" algn="r">
              <a:spcBef>
                <a:spcPts val="0"/>
              </a:spcBef>
              <a:spcAft>
                <a:spcPts val="0"/>
              </a:spcAft>
              <a:buNone/>
              <a:defRPr sz="1200">
                <a:solidFill>
                  <a:srgbClr val="898989"/>
                </a:solidFill>
                <a:latin typeface="Arial"/>
                <a:ea typeface="Arial"/>
                <a:cs typeface="Arial"/>
                <a:sym typeface="Arial"/>
              </a:defRPr>
            </a:lvl8pPr>
            <a:lvl9pPr indent="0" lvl="8" marL="0" marR="0" algn="r">
              <a:spcBef>
                <a:spcPts val="0"/>
              </a:spcBef>
              <a:spcAft>
                <a:spcPts val="0"/>
              </a:spcAft>
              <a:buNone/>
              <a:defRPr sz="1200">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2" name="Google Shape;42;p21"/>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21"/>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21"/>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21"/>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98989"/>
                </a:solidFill>
                <a:latin typeface="Arial"/>
                <a:ea typeface="Arial"/>
                <a:cs typeface="Arial"/>
                <a:sym typeface="Arial"/>
              </a:defRPr>
            </a:lvl1pPr>
            <a:lvl2pPr indent="0" lvl="1" marL="0" marR="0" algn="r">
              <a:spcBef>
                <a:spcPts val="0"/>
              </a:spcBef>
              <a:spcAft>
                <a:spcPts val="0"/>
              </a:spcAft>
              <a:buNone/>
              <a:defRPr sz="1200">
                <a:solidFill>
                  <a:srgbClr val="898989"/>
                </a:solidFill>
                <a:latin typeface="Arial"/>
                <a:ea typeface="Arial"/>
                <a:cs typeface="Arial"/>
                <a:sym typeface="Arial"/>
              </a:defRPr>
            </a:lvl2pPr>
            <a:lvl3pPr indent="0" lvl="2" marL="0" marR="0" algn="r">
              <a:spcBef>
                <a:spcPts val="0"/>
              </a:spcBef>
              <a:spcAft>
                <a:spcPts val="0"/>
              </a:spcAft>
              <a:buNone/>
              <a:defRPr sz="1200">
                <a:solidFill>
                  <a:srgbClr val="898989"/>
                </a:solidFill>
                <a:latin typeface="Arial"/>
                <a:ea typeface="Arial"/>
                <a:cs typeface="Arial"/>
                <a:sym typeface="Arial"/>
              </a:defRPr>
            </a:lvl3pPr>
            <a:lvl4pPr indent="0" lvl="3" marL="0" marR="0" algn="r">
              <a:spcBef>
                <a:spcPts val="0"/>
              </a:spcBef>
              <a:spcAft>
                <a:spcPts val="0"/>
              </a:spcAft>
              <a:buNone/>
              <a:defRPr sz="1200">
                <a:solidFill>
                  <a:srgbClr val="898989"/>
                </a:solidFill>
                <a:latin typeface="Arial"/>
                <a:ea typeface="Arial"/>
                <a:cs typeface="Arial"/>
                <a:sym typeface="Arial"/>
              </a:defRPr>
            </a:lvl4pPr>
            <a:lvl5pPr indent="0" lvl="4" marL="0" marR="0" algn="r">
              <a:spcBef>
                <a:spcPts val="0"/>
              </a:spcBef>
              <a:spcAft>
                <a:spcPts val="0"/>
              </a:spcAft>
              <a:buNone/>
              <a:defRPr sz="1200">
                <a:solidFill>
                  <a:srgbClr val="898989"/>
                </a:solidFill>
                <a:latin typeface="Arial"/>
                <a:ea typeface="Arial"/>
                <a:cs typeface="Arial"/>
                <a:sym typeface="Arial"/>
              </a:defRPr>
            </a:lvl5pPr>
            <a:lvl6pPr indent="0" lvl="5" marL="0" marR="0" algn="r">
              <a:spcBef>
                <a:spcPts val="0"/>
              </a:spcBef>
              <a:spcAft>
                <a:spcPts val="0"/>
              </a:spcAft>
              <a:buNone/>
              <a:defRPr sz="1200">
                <a:solidFill>
                  <a:srgbClr val="898989"/>
                </a:solidFill>
                <a:latin typeface="Arial"/>
                <a:ea typeface="Arial"/>
                <a:cs typeface="Arial"/>
                <a:sym typeface="Arial"/>
              </a:defRPr>
            </a:lvl6pPr>
            <a:lvl7pPr indent="0" lvl="6" marL="0" marR="0" algn="r">
              <a:spcBef>
                <a:spcPts val="0"/>
              </a:spcBef>
              <a:spcAft>
                <a:spcPts val="0"/>
              </a:spcAft>
              <a:buNone/>
              <a:defRPr sz="1200">
                <a:solidFill>
                  <a:srgbClr val="898989"/>
                </a:solidFill>
                <a:latin typeface="Arial"/>
                <a:ea typeface="Arial"/>
                <a:cs typeface="Arial"/>
                <a:sym typeface="Arial"/>
              </a:defRPr>
            </a:lvl7pPr>
            <a:lvl8pPr indent="0" lvl="7" marL="0" marR="0" algn="r">
              <a:spcBef>
                <a:spcPts val="0"/>
              </a:spcBef>
              <a:spcAft>
                <a:spcPts val="0"/>
              </a:spcAft>
              <a:buNone/>
              <a:defRPr sz="1200">
                <a:solidFill>
                  <a:srgbClr val="898989"/>
                </a:solidFill>
                <a:latin typeface="Arial"/>
                <a:ea typeface="Arial"/>
                <a:cs typeface="Arial"/>
                <a:sym typeface="Arial"/>
              </a:defRPr>
            </a:lvl8pPr>
            <a:lvl9pPr indent="0" lvl="8" marL="0" marR="0" algn="r">
              <a:spcBef>
                <a:spcPts val="0"/>
              </a:spcBef>
              <a:spcAft>
                <a:spcPts val="0"/>
              </a:spcAft>
              <a:buNone/>
              <a:defRPr sz="1200">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1" name="Google Shape;51;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98989"/>
                </a:solidFill>
                <a:latin typeface="Arial"/>
                <a:ea typeface="Arial"/>
                <a:cs typeface="Arial"/>
                <a:sym typeface="Arial"/>
              </a:defRPr>
            </a:lvl1pPr>
            <a:lvl2pPr indent="0" lvl="1" marL="0" marR="0" algn="r">
              <a:spcBef>
                <a:spcPts val="0"/>
              </a:spcBef>
              <a:spcAft>
                <a:spcPts val="0"/>
              </a:spcAft>
              <a:buNone/>
              <a:defRPr sz="1200">
                <a:solidFill>
                  <a:srgbClr val="898989"/>
                </a:solidFill>
                <a:latin typeface="Arial"/>
                <a:ea typeface="Arial"/>
                <a:cs typeface="Arial"/>
                <a:sym typeface="Arial"/>
              </a:defRPr>
            </a:lvl2pPr>
            <a:lvl3pPr indent="0" lvl="2" marL="0" marR="0" algn="r">
              <a:spcBef>
                <a:spcPts val="0"/>
              </a:spcBef>
              <a:spcAft>
                <a:spcPts val="0"/>
              </a:spcAft>
              <a:buNone/>
              <a:defRPr sz="1200">
                <a:solidFill>
                  <a:srgbClr val="898989"/>
                </a:solidFill>
                <a:latin typeface="Arial"/>
                <a:ea typeface="Arial"/>
                <a:cs typeface="Arial"/>
                <a:sym typeface="Arial"/>
              </a:defRPr>
            </a:lvl3pPr>
            <a:lvl4pPr indent="0" lvl="3" marL="0" marR="0" algn="r">
              <a:spcBef>
                <a:spcPts val="0"/>
              </a:spcBef>
              <a:spcAft>
                <a:spcPts val="0"/>
              </a:spcAft>
              <a:buNone/>
              <a:defRPr sz="1200">
                <a:solidFill>
                  <a:srgbClr val="898989"/>
                </a:solidFill>
                <a:latin typeface="Arial"/>
                <a:ea typeface="Arial"/>
                <a:cs typeface="Arial"/>
                <a:sym typeface="Arial"/>
              </a:defRPr>
            </a:lvl4pPr>
            <a:lvl5pPr indent="0" lvl="4" marL="0" marR="0" algn="r">
              <a:spcBef>
                <a:spcPts val="0"/>
              </a:spcBef>
              <a:spcAft>
                <a:spcPts val="0"/>
              </a:spcAft>
              <a:buNone/>
              <a:defRPr sz="1200">
                <a:solidFill>
                  <a:srgbClr val="898989"/>
                </a:solidFill>
                <a:latin typeface="Arial"/>
                <a:ea typeface="Arial"/>
                <a:cs typeface="Arial"/>
                <a:sym typeface="Arial"/>
              </a:defRPr>
            </a:lvl5pPr>
            <a:lvl6pPr indent="0" lvl="5" marL="0" marR="0" algn="r">
              <a:spcBef>
                <a:spcPts val="0"/>
              </a:spcBef>
              <a:spcAft>
                <a:spcPts val="0"/>
              </a:spcAft>
              <a:buNone/>
              <a:defRPr sz="1200">
                <a:solidFill>
                  <a:srgbClr val="898989"/>
                </a:solidFill>
                <a:latin typeface="Arial"/>
                <a:ea typeface="Arial"/>
                <a:cs typeface="Arial"/>
                <a:sym typeface="Arial"/>
              </a:defRPr>
            </a:lvl6pPr>
            <a:lvl7pPr indent="0" lvl="6" marL="0" marR="0" algn="r">
              <a:spcBef>
                <a:spcPts val="0"/>
              </a:spcBef>
              <a:spcAft>
                <a:spcPts val="0"/>
              </a:spcAft>
              <a:buNone/>
              <a:defRPr sz="1200">
                <a:solidFill>
                  <a:srgbClr val="898989"/>
                </a:solidFill>
                <a:latin typeface="Arial"/>
                <a:ea typeface="Arial"/>
                <a:cs typeface="Arial"/>
                <a:sym typeface="Arial"/>
              </a:defRPr>
            </a:lvl7pPr>
            <a:lvl8pPr indent="0" lvl="7" marL="0" marR="0" algn="r">
              <a:spcBef>
                <a:spcPts val="0"/>
              </a:spcBef>
              <a:spcAft>
                <a:spcPts val="0"/>
              </a:spcAft>
              <a:buNone/>
              <a:defRPr sz="1200">
                <a:solidFill>
                  <a:srgbClr val="898989"/>
                </a:solidFill>
                <a:latin typeface="Arial"/>
                <a:ea typeface="Arial"/>
                <a:cs typeface="Arial"/>
                <a:sym typeface="Arial"/>
              </a:defRPr>
            </a:lvl8pPr>
            <a:lvl9pPr indent="0" lvl="8" marL="0" marR="0" algn="r">
              <a:spcBef>
                <a:spcPts val="0"/>
              </a:spcBef>
              <a:spcAft>
                <a:spcPts val="0"/>
              </a:spcAft>
              <a:buNone/>
              <a:defRPr sz="1200">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98989"/>
                </a:solidFill>
                <a:latin typeface="Arial"/>
                <a:ea typeface="Arial"/>
                <a:cs typeface="Arial"/>
                <a:sym typeface="Arial"/>
              </a:defRPr>
            </a:lvl1pPr>
            <a:lvl2pPr indent="0" lvl="1" marL="0" marR="0" algn="r">
              <a:spcBef>
                <a:spcPts val="0"/>
              </a:spcBef>
              <a:spcAft>
                <a:spcPts val="0"/>
              </a:spcAft>
              <a:buNone/>
              <a:defRPr sz="1200">
                <a:solidFill>
                  <a:srgbClr val="898989"/>
                </a:solidFill>
                <a:latin typeface="Arial"/>
                <a:ea typeface="Arial"/>
                <a:cs typeface="Arial"/>
                <a:sym typeface="Arial"/>
              </a:defRPr>
            </a:lvl2pPr>
            <a:lvl3pPr indent="0" lvl="2" marL="0" marR="0" algn="r">
              <a:spcBef>
                <a:spcPts val="0"/>
              </a:spcBef>
              <a:spcAft>
                <a:spcPts val="0"/>
              </a:spcAft>
              <a:buNone/>
              <a:defRPr sz="1200">
                <a:solidFill>
                  <a:srgbClr val="898989"/>
                </a:solidFill>
                <a:latin typeface="Arial"/>
                <a:ea typeface="Arial"/>
                <a:cs typeface="Arial"/>
                <a:sym typeface="Arial"/>
              </a:defRPr>
            </a:lvl3pPr>
            <a:lvl4pPr indent="0" lvl="3" marL="0" marR="0" algn="r">
              <a:spcBef>
                <a:spcPts val="0"/>
              </a:spcBef>
              <a:spcAft>
                <a:spcPts val="0"/>
              </a:spcAft>
              <a:buNone/>
              <a:defRPr sz="1200">
                <a:solidFill>
                  <a:srgbClr val="898989"/>
                </a:solidFill>
                <a:latin typeface="Arial"/>
                <a:ea typeface="Arial"/>
                <a:cs typeface="Arial"/>
                <a:sym typeface="Arial"/>
              </a:defRPr>
            </a:lvl4pPr>
            <a:lvl5pPr indent="0" lvl="4" marL="0" marR="0" algn="r">
              <a:spcBef>
                <a:spcPts val="0"/>
              </a:spcBef>
              <a:spcAft>
                <a:spcPts val="0"/>
              </a:spcAft>
              <a:buNone/>
              <a:defRPr sz="1200">
                <a:solidFill>
                  <a:srgbClr val="898989"/>
                </a:solidFill>
                <a:latin typeface="Arial"/>
                <a:ea typeface="Arial"/>
                <a:cs typeface="Arial"/>
                <a:sym typeface="Arial"/>
              </a:defRPr>
            </a:lvl5pPr>
            <a:lvl6pPr indent="0" lvl="5" marL="0" marR="0" algn="r">
              <a:spcBef>
                <a:spcPts val="0"/>
              </a:spcBef>
              <a:spcAft>
                <a:spcPts val="0"/>
              </a:spcAft>
              <a:buNone/>
              <a:defRPr sz="1200">
                <a:solidFill>
                  <a:srgbClr val="898989"/>
                </a:solidFill>
                <a:latin typeface="Arial"/>
                <a:ea typeface="Arial"/>
                <a:cs typeface="Arial"/>
                <a:sym typeface="Arial"/>
              </a:defRPr>
            </a:lvl6pPr>
            <a:lvl7pPr indent="0" lvl="6" marL="0" marR="0" algn="r">
              <a:spcBef>
                <a:spcPts val="0"/>
              </a:spcBef>
              <a:spcAft>
                <a:spcPts val="0"/>
              </a:spcAft>
              <a:buNone/>
              <a:defRPr sz="1200">
                <a:solidFill>
                  <a:srgbClr val="898989"/>
                </a:solidFill>
                <a:latin typeface="Arial"/>
                <a:ea typeface="Arial"/>
                <a:cs typeface="Arial"/>
                <a:sym typeface="Arial"/>
              </a:defRPr>
            </a:lvl7pPr>
            <a:lvl8pPr indent="0" lvl="7" marL="0" marR="0" algn="r">
              <a:spcBef>
                <a:spcPts val="0"/>
              </a:spcBef>
              <a:spcAft>
                <a:spcPts val="0"/>
              </a:spcAft>
              <a:buNone/>
              <a:defRPr sz="1200">
                <a:solidFill>
                  <a:srgbClr val="898989"/>
                </a:solidFill>
                <a:latin typeface="Arial"/>
                <a:ea typeface="Arial"/>
                <a:cs typeface="Arial"/>
                <a:sym typeface="Arial"/>
              </a:defRPr>
            </a:lvl8pPr>
            <a:lvl9pPr indent="0" lvl="8" marL="0" marR="0" algn="r">
              <a:spcBef>
                <a:spcPts val="0"/>
              </a:spcBef>
              <a:spcAft>
                <a:spcPts val="0"/>
              </a:spcAft>
              <a:buNone/>
              <a:defRPr sz="1200">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4"/>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0" name="Google Shape;60;p24"/>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24"/>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98989"/>
                </a:solidFill>
                <a:latin typeface="Arial"/>
                <a:ea typeface="Arial"/>
                <a:cs typeface="Arial"/>
                <a:sym typeface="Arial"/>
              </a:defRPr>
            </a:lvl1pPr>
            <a:lvl2pPr indent="0" lvl="1" marL="0" marR="0" algn="r">
              <a:spcBef>
                <a:spcPts val="0"/>
              </a:spcBef>
              <a:spcAft>
                <a:spcPts val="0"/>
              </a:spcAft>
              <a:buNone/>
              <a:defRPr sz="1200">
                <a:solidFill>
                  <a:srgbClr val="898989"/>
                </a:solidFill>
                <a:latin typeface="Arial"/>
                <a:ea typeface="Arial"/>
                <a:cs typeface="Arial"/>
                <a:sym typeface="Arial"/>
              </a:defRPr>
            </a:lvl2pPr>
            <a:lvl3pPr indent="0" lvl="2" marL="0" marR="0" algn="r">
              <a:spcBef>
                <a:spcPts val="0"/>
              </a:spcBef>
              <a:spcAft>
                <a:spcPts val="0"/>
              </a:spcAft>
              <a:buNone/>
              <a:defRPr sz="1200">
                <a:solidFill>
                  <a:srgbClr val="898989"/>
                </a:solidFill>
                <a:latin typeface="Arial"/>
                <a:ea typeface="Arial"/>
                <a:cs typeface="Arial"/>
                <a:sym typeface="Arial"/>
              </a:defRPr>
            </a:lvl3pPr>
            <a:lvl4pPr indent="0" lvl="3" marL="0" marR="0" algn="r">
              <a:spcBef>
                <a:spcPts val="0"/>
              </a:spcBef>
              <a:spcAft>
                <a:spcPts val="0"/>
              </a:spcAft>
              <a:buNone/>
              <a:defRPr sz="1200">
                <a:solidFill>
                  <a:srgbClr val="898989"/>
                </a:solidFill>
                <a:latin typeface="Arial"/>
                <a:ea typeface="Arial"/>
                <a:cs typeface="Arial"/>
                <a:sym typeface="Arial"/>
              </a:defRPr>
            </a:lvl4pPr>
            <a:lvl5pPr indent="0" lvl="4" marL="0" marR="0" algn="r">
              <a:spcBef>
                <a:spcPts val="0"/>
              </a:spcBef>
              <a:spcAft>
                <a:spcPts val="0"/>
              </a:spcAft>
              <a:buNone/>
              <a:defRPr sz="1200">
                <a:solidFill>
                  <a:srgbClr val="898989"/>
                </a:solidFill>
                <a:latin typeface="Arial"/>
                <a:ea typeface="Arial"/>
                <a:cs typeface="Arial"/>
                <a:sym typeface="Arial"/>
              </a:defRPr>
            </a:lvl5pPr>
            <a:lvl6pPr indent="0" lvl="5" marL="0" marR="0" algn="r">
              <a:spcBef>
                <a:spcPts val="0"/>
              </a:spcBef>
              <a:spcAft>
                <a:spcPts val="0"/>
              </a:spcAft>
              <a:buNone/>
              <a:defRPr sz="1200">
                <a:solidFill>
                  <a:srgbClr val="898989"/>
                </a:solidFill>
                <a:latin typeface="Arial"/>
                <a:ea typeface="Arial"/>
                <a:cs typeface="Arial"/>
                <a:sym typeface="Arial"/>
              </a:defRPr>
            </a:lvl6pPr>
            <a:lvl7pPr indent="0" lvl="6" marL="0" marR="0" algn="r">
              <a:spcBef>
                <a:spcPts val="0"/>
              </a:spcBef>
              <a:spcAft>
                <a:spcPts val="0"/>
              </a:spcAft>
              <a:buNone/>
              <a:defRPr sz="1200">
                <a:solidFill>
                  <a:srgbClr val="898989"/>
                </a:solidFill>
                <a:latin typeface="Arial"/>
                <a:ea typeface="Arial"/>
                <a:cs typeface="Arial"/>
                <a:sym typeface="Arial"/>
              </a:defRPr>
            </a:lvl7pPr>
            <a:lvl8pPr indent="0" lvl="7" marL="0" marR="0" algn="r">
              <a:spcBef>
                <a:spcPts val="0"/>
              </a:spcBef>
              <a:spcAft>
                <a:spcPts val="0"/>
              </a:spcAft>
              <a:buNone/>
              <a:defRPr sz="1200">
                <a:solidFill>
                  <a:srgbClr val="898989"/>
                </a:solidFill>
                <a:latin typeface="Arial"/>
                <a:ea typeface="Arial"/>
                <a:cs typeface="Arial"/>
                <a:sym typeface="Arial"/>
              </a:defRPr>
            </a:lvl8pPr>
            <a:lvl9pPr indent="0" lvl="8" marL="0" marR="0" algn="r">
              <a:spcBef>
                <a:spcPts val="0"/>
              </a:spcBef>
              <a:spcAft>
                <a:spcPts val="0"/>
              </a:spcAft>
              <a:buNone/>
              <a:defRPr sz="1200">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5"/>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7" name="Google Shape;67;p25"/>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68" name="Google Shape;68;p25"/>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98989"/>
                </a:solidFill>
                <a:latin typeface="Arial"/>
                <a:ea typeface="Arial"/>
                <a:cs typeface="Arial"/>
                <a:sym typeface="Arial"/>
              </a:defRPr>
            </a:lvl1pPr>
            <a:lvl2pPr indent="0" lvl="1" marL="0" marR="0" algn="r">
              <a:spcBef>
                <a:spcPts val="0"/>
              </a:spcBef>
              <a:spcAft>
                <a:spcPts val="0"/>
              </a:spcAft>
              <a:buNone/>
              <a:defRPr sz="1200">
                <a:solidFill>
                  <a:srgbClr val="898989"/>
                </a:solidFill>
                <a:latin typeface="Arial"/>
                <a:ea typeface="Arial"/>
                <a:cs typeface="Arial"/>
                <a:sym typeface="Arial"/>
              </a:defRPr>
            </a:lvl2pPr>
            <a:lvl3pPr indent="0" lvl="2" marL="0" marR="0" algn="r">
              <a:spcBef>
                <a:spcPts val="0"/>
              </a:spcBef>
              <a:spcAft>
                <a:spcPts val="0"/>
              </a:spcAft>
              <a:buNone/>
              <a:defRPr sz="1200">
                <a:solidFill>
                  <a:srgbClr val="898989"/>
                </a:solidFill>
                <a:latin typeface="Arial"/>
                <a:ea typeface="Arial"/>
                <a:cs typeface="Arial"/>
                <a:sym typeface="Arial"/>
              </a:defRPr>
            </a:lvl3pPr>
            <a:lvl4pPr indent="0" lvl="3" marL="0" marR="0" algn="r">
              <a:spcBef>
                <a:spcPts val="0"/>
              </a:spcBef>
              <a:spcAft>
                <a:spcPts val="0"/>
              </a:spcAft>
              <a:buNone/>
              <a:defRPr sz="1200">
                <a:solidFill>
                  <a:srgbClr val="898989"/>
                </a:solidFill>
                <a:latin typeface="Arial"/>
                <a:ea typeface="Arial"/>
                <a:cs typeface="Arial"/>
                <a:sym typeface="Arial"/>
              </a:defRPr>
            </a:lvl4pPr>
            <a:lvl5pPr indent="0" lvl="4" marL="0" marR="0" algn="r">
              <a:spcBef>
                <a:spcPts val="0"/>
              </a:spcBef>
              <a:spcAft>
                <a:spcPts val="0"/>
              </a:spcAft>
              <a:buNone/>
              <a:defRPr sz="1200">
                <a:solidFill>
                  <a:srgbClr val="898989"/>
                </a:solidFill>
                <a:latin typeface="Arial"/>
                <a:ea typeface="Arial"/>
                <a:cs typeface="Arial"/>
                <a:sym typeface="Arial"/>
              </a:defRPr>
            </a:lvl5pPr>
            <a:lvl6pPr indent="0" lvl="5" marL="0" marR="0" algn="r">
              <a:spcBef>
                <a:spcPts val="0"/>
              </a:spcBef>
              <a:spcAft>
                <a:spcPts val="0"/>
              </a:spcAft>
              <a:buNone/>
              <a:defRPr sz="1200">
                <a:solidFill>
                  <a:srgbClr val="898989"/>
                </a:solidFill>
                <a:latin typeface="Arial"/>
                <a:ea typeface="Arial"/>
                <a:cs typeface="Arial"/>
                <a:sym typeface="Arial"/>
              </a:defRPr>
            </a:lvl6pPr>
            <a:lvl7pPr indent="0" lvl="6" marL="0" marR="0" algn="r">
              <a:spcBef>
                <a:spcPts val="0"/>
              </a:spcBef>
              <a:spcAft>
                <a:spcPts val="0"/>
              </a:spcAft>
              <a:buNone/>
              <a:defRPr sz="1200">
                <a:solidFill>
                  <a:srgbClr val="898989"/>
                </a:solidFill>
                <a:latin typeface="Arial"/>
                <a:ea typeface="Arial"/>
                <a:cs typeface="Arial"/>
                <a:sym typeface="Arial"/>
              </a:defRPr>
            </a:lvl7pPr>
            <a:lvl8pPr indent="0" lvl="7" marL="0" marR="0" algn="r">
              <a:spcBef>
                <a:spcPts val="0"/>
              </a:spcBef>
              <a:spcAft>
                <a:spcPts val="0"/>
              </a:spcAft>
              <a:buNone/>
              <a:defRPr sz="1200">
                <a:solidFill>
                  <a:srgbClr val="898989"/>
                </a:solidFill>
                <a:latin typeface="Arial"/>
                <a:ea typeface="Arial"/>
                <a:cs typeface="Arial"/>
                <a:sym typeface="Arial"/>
              </a:defRPr>
            </a:lvl8pPr>
            <a:lvl9pPr indent="0" lvl="8" marL="0" marR="0" algn="r">
              <a:spcBef>
                <a:spcPts val="0"/>
              </a:spcBef>
              <a:spcAft>
                <a:spcPts val="0"/>
              </a:spcAft>
              <a:buNone/>
              <a:defRPr sz="1200">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1"/>
                </a:solidFill>
                <a:latin typeface="Arial"/>
                <a:ea typeface="Arial"/>
                <a:cs typeface="Arial"/>
                <a:sym typeface="Arial"/>
              </a:defRPr>
            </a:lvl1pPr>
            <a:lvl2pPr lvl="1" marR="0" rtl="0" algn="ctr">
              <a:spcBef>
                <a:spcPts val="0"/>
              </a:spcBef>
              <a:spcAft>
                <a:spcPts val="0"/>
              </a:spcAft>
              <a:buSzPts val="1400"/>
              <a:buNone/>
              <a:defRPr b="0" i="0" sz="4400" u="none" cap="none" strike="noStrike">
                <a:solidFill>
                  <a:schemeClr val="dk1"/>
                </a:solidFill>
                <a:latin typeface="Arial"/>
                <a:ea typeface="Arial"/>
                <a:cs typeface="Arial"/>
                <a:sym typeface="Arial"/>
              </a:defRPr>
            </a:lvl2pPr>
            <a:lvl3pPr lvl="2" marR="0" rtl="0" algn="ctr">
              <a:spcBef>
                <a:spcPts val="0"/>
              </a:spcBef>
              <a:spcAft>
                <a:spcPts val="0"/>
              </a:spcAft>
              <a:buSzPts val="1400"/>
              <a:buNone/>
              <a:defRPr b="0" i="0" sz="4400" u="none" cap="none" strike="noStrike">
                <a:solidFill>
                  <a:schemeClr val="dk1"/>
                </a:solidFill>
                <a:latin typeface="Arial"/>
                <a:ea typeface="Arial"/>
                <a:cs typeface="Arial"/>
                <a:sym typeface="Arial"/>
              </a:defRPr>
            </a:lvl3pPr>
            <a:lvl4pPr lvl="3" marR="0" rtl="0" algn="ctr">
              <a:spcBef>
                <a:spcPts val="0"/>
              </a:spcBef>
              <a:spcAft>
                <a:spcPts val="0"/>
              </a:spcAft>
              <a:buSzPts val="1400"/>
              <a:buNone/>
              <a:defRPr b="0" i="0" sz="4400" u="none" cap="none" strike="noStrike">
                <a:solidFill>
                  <a:schemeClr val="dk1"/>
                </a:solidFill>
                <a:latin typeface="Arial"/>
                <a:ea typeface="Arial"/>
                <a:cs typeface="Arial"/>
                <a:sym typeface="Arial"/>
              </a:defRPr>
            </a:lvl4pPr>
            <a:lvl5pPr lvl="4" marR="0" rtl="0" algn="ctr">
              <a:spcBef>
                <a:spcPts val="0"/>
              </a:spcBef>
              <a:spcAft>
                <a:spcPts val="0"/>
              </a:spcAft>
              <a:buSzPts val="1400"/>
              <a:buNone/>
              <a:defRPr b="0" i="0" sz="4400" u="none" cap="none" strike="noStrike">
                <a:solidFill>
                  <a:schemeClr val="dk1"/>
                </a:solidFill>
                <a:latin typeface="Arial"/>
                <a:ea typeface="Arial"/>
                <a:cs typeface="Arial"/>
                <a:sym typeface="Arial"/>
              </a:defRPr>
            </a:lvl5pPr>
            <a:lvl6pPr lvl="5" marR="0" rtl="0" algn="ctr">
              <a:spcBef>
                <a:spcPts val="0"/>
              </a:spcBef>
              <a:spcAft>
                <a:spcPts val="0"/>
              </a:spcAft>
              <a:buSzPts val="1400"/>
              <a:buNone/>
              <a:defRPr b="0" i="0" sz="4400" u="none" cap="none" strike="noStrike">
                <a:solidFill>
                  <a:schemeClr val="dk1"/>
                </a:solidFill>
                <a:latin typeface="Arial"/>
                <a:ea typeface="Arial"/>
                <a:cs typeface="Arial"/>
                <a:sym typeface="Arial"/>
              </a:defRPr>
            </a:lvl6pPr>
            <a:lvl7pPr lvl="6" marR="0" rtl="0" algn="ctr">
              <a:spcBef>
                <a:spcPts val="0"/>
              </a:spcBef>
              <a:spcAft>
                <a:spcPts val="0"/>
              </a:spcAft>
              <a:buSzPts val="1400"/>
              <a:buNone/>
              <a:defRPr b="0" i="0" sz="4400" u="none" cap="none" strike="noStrike">
                <a:solidFill>
                  <a:schemeClr val="dk1"/>
                </a:solidFill>
                <a:latin typeface="Arial"/>
                <a:ea typeface="Arial"/>
                <a:cs typeface="Arial"/>
                <a:sym typeface="Arial"/>
              </a:defRPr>
            </a:lvl7pPr>
            <a:lvl8pPr lvl="7" marR="0" rtl="0" algn="ctr">
              <a:spcBef>
                <a:spcPts val="0"/>
              </a:spcBef>
              <a:spcAft>
                <a:spcPts val="0"/>
              </a:spcAft>
              <a:buSzPts val="1400"/>
              <a:buNone/>
              <a:defRPr b="0" i="0" sz="4400" u="none" cap="none" strike="noStrike">
                <a:solidFill>
                  <a:schemeClr val="dk1"/>
                </a:solidFill>
                <a:latin typeface="Arial"/>
                <a:ea typeface="Arial"/>
                <a:cs typeface="Arial"/>
                <a:sym typeface="Arial"/>
              </a:defRPr>
            </a:lvl8pPr>
            <a:lvl9pPr lvl="8" marR="0" rtl="0" algn="ctr">
              <a:spcBef>
                <a:spcPts val="0"/>
              </a:spcBef>
              <a:spcAft>
                <a:spcPts val="0"/>
              </a:spcAft>
              <a:buSzPts val="1400"/>
              <a:buNone/>
              <a:defRPr b="0" i="0" sz="4400" u="none" cap="none" strike="noStrike">
                <a:solidFill>
                  <a:schemeClr val="dk1"/>
                </a:solidFill>
                <a:latin typeface="Arial"/>
                <a:ea typeface="Arial"/>
                <a:cs typeface="Arial"/>
                <a:sym typeface="Arial"/>
              </a:defRPr>
            </a:lvl9pPr>
          </a:lstStyle>
          <a:p/>
        </p:txBody>
      </p:sp>
      <p:sp>
        <p:nvSpPr>
          <p:cNvPr id="11" name="Google Shape;11;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98989"/>
                </a:solidFill>
                <a:latin typeface="Arial"/>
                <a:ea typeface="Arial"/>
                <a:cs typeface="Arial"/>
                <a:sym typeface="Arial"/>
              </a:defRPr>
            </a:lvl1pPr>
            <a:lvl2pPr indent="0" lvl="1" marL="0" marR="0" rtl="0" algn="r">
              <a:spcBef>
                <a:spcPts val="0"/>
              </a:spcBef>
              <a:spcAft>
                <a:spcPts val="0"/>
              </a:spcAft>
              <a:buNone/>
              <a:defRPr b="0" i="0" sz="1200" u="none" cap="none" strike="noStrike">
                <a:solidFill>
                  <a:srgbClr val="898989"/>
                </a:solidFill>
                <a:latin typeface="Arial"/>
                <a:ea typeface="Arial"/>
                <a:cs typeface="Arial"/>
                <a:sym typeface="Arial"/>
              </a:defRPr>
            </a:lvl2pPr>
            <a:lvl3pPr indent="0" lvl="2" marL="0" marR="0" rtl="0" algn="r">
              <a:spcBef>
                <a:spcPts val="0"/>
              </a:spcBef>
              <a:spcAft>
                <a:spcPts val="0"/>
              </a:spcAft>
              <a:buNone/>
              <a:defRPr b="0" i="0" sz="1200" u="none" cap="none" strike="noStrike">
                <a:solidFill>
                  <a:srgbClr val="898989"/>
                </a:solidFill>
                <a:latin typeface="Arial"/>
                <a:ea typeface="Arial"/>
                <a:cs typeface="Arial"/>
                <a:sym typeface="Arial"/>
              </a:defRPr>
            </a:lvl3pPr>
            <a:lvl4pPr indent="0" lvl="3" marL="0" marR="0" rtl="0" algn="r">
              <a:spcBef>
                <a:spcPts val="0"/>
              </a:spcBef>
              <a:spcAft>
                <a:spcPts val="0"/>
              </a:spcAft>
              <a:buNone/>
              <a:defRPr b="0" i="0" sz="1200" u="none" cap="none" strike="noStrike">
                <a:solidFill>
                  <a:srgbClr val="898989"/>
                </a:solidFill>
                <a:latin typeface="Arial"/>
                <a:ea typeface="Arial"/>
                <a:cs typeface="Arial"/>
                <a:sym typeface="Arial"/>
              </a:defRPr>
            </a:lvl4pPr>
            <a:lvl5pPr indent="0" lvl="4" marL="0" marR="0" rtl="0" algn="r">
              <a:spcBef>
                <a:spcPts val="0"/>
              </a:spcBef>
              <a:spcAft>
                <a:spcPts val="0"/>
              </a:spcAft>
              <a:buNone/>
              <a:defRPr b="0" i="0" sz="1200" u="none" cap="none" strike="noStrike">
                <a:solidFill>
                  <a:srgbClr val="898989"/>
                </a:solidFill>
                <a:latin typeface="Arial"/>
                <a:ea typeface="Arial"/>
                <a:cs typeface="Arial"/>
                <a:sym typeface="Arial"/>
              </a:defRPr>
            </a:lvl5pPr>
            <a:lvl6pPr indent="0" lvl="5" marL="0" marR="0" rtl="0" algn="r">
              <a:spcBef>
                <a:spcPts val="0"/>
              </a:spcBef>
              <a:spcAft>
                <a:spcPts val="0"/>
              </a:spcAft>
              <a:buNone/>
              <a:defRPr b="0" i="0" sz="1200" u="none" cap="none" strike="noStrike">
                <a:solidFill>
                  <a:srgbClr val="898989"/>
                </a:solidFill>
                <a:latin typeface="Arial"/>
                <a:ea typeface="Arial"/>
                <a:cs typeface="Arial"/>
                <a:sym typeface="Arial"/>
              </a:defRPr>
            </a:lvl6pPr>
            <a:lvl7pPr indent="0" lvl="6" marL="0" marR="0" rtl="0" algn="r">
              <a:spcBef>
                <a:spcPts val="0"/>
              </a:spcBef>
              <a:spcAft>
                <a:spcPts val="0"/>
              </a:spcAft>
              <a:buNone/>
              <a:defRPr b="0" i="0" sz="1200" u="none" cap="none" strike="noStrike">
                <a:solidFill>
                  <a:srgbClr val="898989"/>
                </a:solidFill>
                <a:latin typeface="Arial"/>
                <a:ea typeface="Arial"/>
                <a:cs typeface="Arial"/>
                <a:sym typeface="Arial"/>
              </a:defRPr>
            </a:lvl7pPr>
            <a:lvl8pPr indent="0" lvl="7" marL="0" marR="0" rtl="0" algn="r">
              <a:spcBef>
                <a:spcPts val="0"/>
              </a:spcBef>
              <a:spcAft>
                <a:spcPts val="0"/>
              </a:spcAft>
              <a:buNone/>
              <a:defRPr b="0" i="0" sz="1200" u="none" cap="none" strike="noStrike">
                <a:solidFill>
                  <a:srgbClr val="898989"/>
                </a:solidFill>
                <a:latin typeface="Arial"/>
                <a:ea typeface="Arial"/>
                <a:cs typeface="Arial"/>
                <a:sym typeface="Arial"/>
              </a:defRPr>
            </a:lvl8pPr>
            <a:lvl9pPr indent="0" lvl="8" marL="0" marR="0" rtl="0" algn="r">
              <a:spcBef>
                <a:spcPts val="0"/>
              </a:spcBef>
              <a:spcAft>
                <a:spcPts val="0"/>
              </a:spcAft>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None/>
            </a:pPr>
            <a:br>
              <a:rPr lang="en-US"/>
            </a:br>
            <a:r>
              <a:rPr lang="en-US"/>
              <a:t>Computer Programming</a:t>
            </a:r>
            <a:br>
              <a:rPr lang="en-US"/>
            </a:br>
            <a:r>
              <a:rPr lang="en-US"/>
              <a:t>Session: 2020-21</a:t>
            </a:r>
            <a:br>
              <a:rPr lang="en-US"/>
            </a:br>
            <a:r>
              <a:rPr lang="en-US"/>
              <a:t>Semester: 2nd </a:t>
            </a:r>
            <a:endParaRPr/>
          </a:p>
        </p:txBody>
      </p:sp>
      <p:sp>
        <p:nvSpPr>
          <p:cNvPr id="89" name="Google Shape;89;p1"/>
          <p:cNvSpPr txBox="1"/>
          <p:nvPr>
            <p:ph idx="1" type="subTitle"/>
          </p:nvPr>
        </p:nvSpPr>
        <p:spPr>
          <a:xfrm>
            <a:off x="1357290" y="4429132"/>
            <a:ext cx="6400800" cy="175260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Clr>
                <a:schemeClr val="dk1"/>
              </a:buClr>
              <a:buSzPts val="3200"/>
              <a:buNone/>
            </a:pPr>
            <a:r>
              <a:rPr lang="en-US">
                <a:solidFill>
                  <a:schemeClr val="dk1"/>
                </a:solidFill>
              </a:rPr>
              <a:t>Pointers</a:t>
            </a:r>
            <a:endParaRPr/>
          </a:p>
          <a:p>
            <a:pPr indent="0" lvl="0" marL="0" rtl="0" algn="ctr">
              <a:spcBef>
                <a:spcPts val="640"/>
              </a:spcBef>
              <a:spcAft>
                <a:spcPts val="0"/>
              </a:spcAft>
              <a:buClr>
                <a:schemeClr val="dk1"/>
              </a:buClr>
              <a:buSzPts val="3200"/>
              <a:buNone/>
            </a:pPr>
            <a:r>
              <a:rPr lang="en-US">
                <a:solidFill>
                  <a:schemeClr val="dk1"/>
                </a:solidFill>
              </a:rPr>
              <a:t>Achintya Mukhopadhyay</a:t>
            </a:r>
            <a:endParaRPr>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3"/>
          <p:cNvSpPr txBox="1"/>
          <p:nvPr>
            <p:ph type="title"/>
          </p:nvPr>
        </p:nvSpPr>
        <p:spPr>
          <a:xfrm>
            <a:off x="0" y="0"/>
            <a:ext cx="8229600" cy="500066"/>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600"/>
              <a:t>Multidimensional Arrays and Pointers</a:t>
            </a:r>
            <a:endParaRPr sz="3600"/>
          </a:p>
        </p:txBody>
      </p:sp>
      <p:sp>
        <p:nvSpPr>
          <p:cNvPr id="143" name="Google Shape;143;p13"/>
          <p:cNvSpPr txBox="1"/>
          <p:nvPr>
            <p:ph idx="1" type="body"/>
          </p:nvPr>
        </p:nvSpPr>
        <p:spPr>
          <a:xfrm>
            <a:off x="0" y="500042"/>
            <a:ext cx="9144000" cy="6215106"/>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Char char="•"/>
            </a:pPr>
            <a:r>
              <a:rPr lang="en-US" sz="2400"/>
              <a:t>Individual elements can be accessed by repeated use of indirection operator</a:t>
            </a:r>
            <a:endParaRPr/>
          </a:p>
          <a:p>
            <a:pPr indent="-285750" lvl="1" marL="742950" rtl="0" algn="l">
              <a:spcBef>
                <a:spcPts val="400"/>
              </a:spcBef>
              <a:spcAft>
                <a:spcPts val="0"/>
              </a:spcAft>
              <a:buClr>
                <a:schemeClr val="dk1"/>
              </a:buClr>
              <a:buSzPts val="2000"/>
              <a:buChar char="–"/>
            </a:pPr>
            <a:r>
              <a:rPr lang="en-US" sz="2000"/>
              <a:t>x[2][5] can be written as *(*(x+2)+5)</a:t>
            </a:r>
            <a:endParaRPr/>
          </a:p>
          <a:p>
            <a:pPr indent="-285750" lvl="1" marL="742950" rtl="0" algn="l">
              <a:spcBef>
                <a:spcPts val="400"/>
              </a:spcBef>
              <a:spcAft>
                <a:spcPts val="0"/>
              </a:spcAft>
              <a:buClr>
                <a:srgbClr val="FF0000"/>
              </a:buClr>
              <a:buSzPts val="2000"/>
              <a:buChar char="–"/>
            </a:pPr>
            <a:r>
              <a:rPr lang="en-US" sz="2000">
                <a:solidFill>
                  <a:srgbClr val="FF0000"/>
                </a:solidFill>
              </a:rPr>
              <a:t>x+2  is a pointer to the entire 3</a:t>
            </a:r>
            <a:r>
              <a:rPr baseline="30000" lang="en-US" sz="2000">
                <a:solidFill>
                  <a:srgbClr val="FF0000"/>
                </a:solidFill>
              </a:rPr>
              <a:t>rd</a:t>
            </a:r>
            <a:r>
              <a:rPr lang="en-US" sz="2000">
                <a:solidFill>
                  <a:srgbClr val="FF0000"/>
                </a:solidFill>
              </a:rPr>
              <a:t>  row. i.e., *(x+2) refers to the entire 3</a:t>
            </a:r>
            <a:r>
              <a:rPr baseline="30000" lang="en-US" sz="2000">
                <a:solidFill>
                  <a:srgbClr val="FF0000"/>
                </a:solidFill>
              </a:rPr>
              <a:t>rd</a:t>
            </a:r>
            <a:r>
              <a:rPr lang="en-US" sz="2000">
                <a:solidFill>
                  <a:srgbClr val="FF0000"/>
                </a:solidFill>
              </a:rPr>
              <a:t>  row</a:t>
            </a:r>
            <a:endParaRPr/>
          </a:p>
          <a:p>
            <a:pPr indent="-285750" lvl="1" marL="742950" rtl="0" algn="l">
              <a:spcBef>
                <a:spcPts val="400"/>
              </a:spcBef>
              <a:spcAft>
                <a:spcPts val="0"/>
              </a:spcAft>
              <a:buClr>
                <a:srgbClr val="FF0000"/>
              </a:buClr>
              <a:buSzPts val="2000"/>
              <a:buChar char="–"/>
            </a:pPr>
            <a:r>
              <a:rPr lang="en-US" sz="2000">
                <a:solidFill>
                  <a:srgbClr val="FF0000"/>
                </a:solidFill>
              </a:rPr>
              <a:t> Since x+2 is a 1-D array,  *(x+2) represents the address of the first element of 3</a:t>
            </a:r>
            <a:r>
              <a:rPr baseline="30000" lang="en-US" sz="2000">
                <a:solidFill>
                  <a:srgbClr val="FF0000"/>
                </a:solidFill>
              </a:rPr>
              <a:t>rd</a:t>
            </a:r>
            <a:r>
              <a:rPr lang="en-US" sz="2000">
                <a:solidFill>
                  <a:srgbClr val="FF0000"/>
                </a:solidFill>
              </a:rPr>
              <a:t>  row</a:t>
            </a:r>
            <a:endParaRPr/>
          </a:p>
          <a:p>
            <a:pPr indent="-285750" lvl="1" marL="742950" rtl="0" algn="l">
              <a:spcBef>
                <a:spcPts val="400"/>
              </a:spcBef>
              <a:spcAft>
                <a:spcPts val="0"/>
              </a:spcAft>
              <a:buClr>
                <a:srgbClr val="FF0000"/>
              </a:buClr>
              <a:buSzPts val="2000"/>
              <a:buChar char="–"/>
            </a:pPr>
            <a:r>
              <a:rPr lang="en-US" sz="2000">
                <a:solidFill>
                  <a:srgbClr val="FF0000"/>
                </a:solidFill>
              </a:rPr>
              <a:t>Hence *(x+2)+5 points to the location of the 6</a:t>
            </a:r>
            <a:r>
              <a:rPr baseline="30000" lang="en-US" sz="2000">
                <a:solidFill>
                  <a:srgbClr val="FF0000"/>
                </a:solidFill>
              </a:rPr>
              <a:t>th</a:t>
            </a:r>
            <a:r>
              <a:rPr lang="en-US" sz="2000">
                <a:solidFill>
                  <a:srgbClr val="FF0000"/>
                </a:solidFill>
              </a:rPr>
              <a:t> element of 3</a:t>
            </a:r>
            <a:r>
              <a:rPr baseline="30000" lang="en-US" sz="2000">
                <a:solidFill>
                  <a:srgbClr val="FF0000"/>
                </a:solidFill>
              </a:rPr>
              <a:t>rd</a:t>
            </a:r>
            <a:r>
              <a:rPr lang="en-US" sz="2000">
                <a:solidFill>
                  <a:srgbClr val="FF0000"/>
                </a:solidFill>
              </a:rPr>
              <a:t> row</a:t>
            </a:r>
            <a:endParaRPr/>
          </a:p>
          <a:p>
            <a:pPr indent="-285750" lvl="1" marL="742950" rtl="0" algn="l">
              <a:spcBef>
                <a:spcPts val="400"/>
              </a:spcBef>
              <a:spcAft>
                <a:spcPts val="0"/>
              </a:spcAft>
              <a:buClr>
                <a:srgbClr val="FF0000"/>
              </a:buClr>
              <a:buSzPts val="2000"/>
              <a:buChar char="–"/>
            </a:pPr>
            <a:r>
              <a:rPr lang="en-US" sz="2000">
                <a:solidFill>
                  <a:srgbClr val="FF0000"/>
                </a:solidFill>
              </a:rPr>
              <a:t>Thus *(*(x+2)+5) is same as x[2][5]</a:t>
            </a:r>
            <a:endParaRPr/>
          </a:p>
          <a:p>
            <a:pPr indent="-342900" lvl="0" marL="342900" rtl="0" algn="l">
              <a:spcBef>
                <a:spcPts val="480"/>
              </a:spcBef>
              <a:spcAft>
                <a:spcPts val="0"/>
              </a:spcAft>
              <a:buClr>
                <a:schemeClr val="dk1"/>
              </a:buClr>
              <a:buSzPts val="2400"/>
              <a:buChar char="•"/>
            </a:pPr>
            <a:r>
              <a:rPr b="1" lang="en-US" sz="2400"/>
              <a:t>Usually this procedure is more cumbersome than the conventional procedure</a:t>
            </a:r>
            <a:endParaRPr b="1" sz="2400"/>
          </a:p>
          <a:p>
            <a:pPr indent="-342900" lvl="0" marL="342900" rtl="0" algn="l">
              <a:spcBef>
                <a:spcPts val="48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a:p>
            <a:pPr indent="-190500" lvl="0" marL="342900" rtl="0" algn="l">
              <a:spcBef>
                <a:spcPts val="480"/>
              </a:spcBef>
              <a:spcAft>
                <a:spcPts val="0"/>
              </a:spcAft>
              <a:buClr>
                <a:schemeClr val="dk1"/>
              </a:buClr>
              <a:buSzPts val="2400"/>
              <a:buNone/>
            </a:pPr>
            <a:r>
              <a:t/>
            </a:r>
            <a:endParaRPr sz="2400"/>
          </a:p>
          <a:p>
            <a:pPr indent="-158750" lvl="1" marL="742950" rtl="0" algn="l">
              <a:spcBef>
                <a:spcPts val="400"/>
              </a:spcBef>
              <a:spcAft>
                <a:spcPts val="0"/>
              </a:spcAft>
              <a:buClr>
                <a:schemeClr val="dk1"/>
              </a:buClr>
              <a:buSzPts val="2000"/>
              <a:buNone/>
            </a:pPr>
            <a:r>
              <a:t/>
            </a:r>
            <a:endParaRPr sz="2000"/>
          </a:p>
          <a:p>
            <a:pPr indent="-285750" lvl="1" marL="742950" rtl="0" algn="l">
              <a:spcBef>
                <a:spcPts val="400"/>
              </a:spcBef>
              <a:spcAft>
                <a:spcPts val="0"/>
              </a:spcAft>
              <a:buClr>
                <a:schemeClr val="dk1"/>
              </a:buClr>
              <a:buSzPts val="2000"/>
              <a:buNone/>
            </a:pPr>
            <a:r>
              <a:t/>
            </a:r>
            <a:endParaRPr sz="2000"/>
          </a:p>
        </p:txBody>
      </p:sp>
      <p:pic>
        <p:nvPicPr>
          <p:cNvPr id="144" name="Google Shape;144;p13"/>
          <p:cNvPicPr preferRelativeResize="0"/>
          <p:nvPr/>
        </p:nvPicPr>
        <p:blipFill rotWithShape="1">
          <a:blip r:embed="rId3">
            <a:alphaModFix/>
          </a:blip>
          <a:srcRect b="0" l="0" r="0" t="0"/>
          <a:stretch/>
        </p:blipFill>
        <p:spPr>
          <a:xfrm>
            <a:off x="357158" y="4286256"/>
            <a:ext cx="7218358" cy="2355587"/>
          </a:xfrm>
          <a:prstGeom prst="rect">
            <a:avLst/>
          </a:prstGeom>
          <a:noFill/>
          <a:ln>
            <a:noFill/>
          </a:ln>
        </p:spPr>
      </p:pic>
      <p:sp>
        <p:nvSpPr>
          <p:cNvPr id="145" name="Google Shape;145;p13"/>
          <p:cNvSpPr txBox="1"/>
          <p:nvPr/>
        </p:nvSpPr>
        <p:spPr>
          <a:xfrm>
            <a:off x="6215074" y="6286520"/>
            <a:ext cx="2928926"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800" u="none" cap="none" strike="noStrike">
                <a:solidFill>
                  <a:schemeClr val="dk1"/>
                </a:solidFill>
                <a:latin typeface="Arial"/>
                <a:ea typeface="Arial"/>
                <a:cs typeface="Arial"/>
                <a:sym typeface="Arial"/>
              </a:rPr>
              <a:t>Adapted from Gottried </a:t>
            </a:r>
            <a:endParaRPr sz="1800">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0"/>
          <p:cNvSpPr txBox="1"/>
          <p:nvPr>
            <p:ph type="title"/>
          </p:nvPr>
        </p:nvSpPr>
        <p:spPr>
          <a:xfrm>
            <a:off x="0" y="0"/>
            <a:ext cx="8229600" cy="582594"/>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a:t>Example</a:t>
            </a:r>
            <a:endParaRPr/>
          </a:p>
        </p:txBody>
      </p:sp>
      <p:sp>
        <p:nvSpPr>
          <p:cNvPr id="151" name="Google Shape;151;p10"/>
          <p:cNvSpPr txBox="1"/>
          <p:nvPr>
            <p:ph idx="1" type="body"/>
          </p:nvPr>
        </p:nvSpPr>
        <p:spPr>
          <a:xfrm>
            <a:off x="457200" y="500042"/>
            <a:ext cx="8229600" cy="5626121"/>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00B050"/>
              </a:buClr>
              <a:buSzPts val="2400"/>
              <a:buNone/>
            </a:pPr>
            <a:r>
              <a:rPr lang="en-US" sz="2400">
                <a:solidFill>
                  <a:srgbClr val="00B050"/>
                </a:solidFill>
              </a:rPr>
              <a:t>// Programme to show relation between arrays and pointers</a:t>
            </a:r>
            <a:endParaRPr/>
          </a:p>
          <a:p>
            <a:pPr indent="-342900" lvl="0" marL="342900" rtl="0" algn="l">
              <a:spcBef>
                <a:spcPts val="480"/>
              </a:spcBef>
              <a:spcAft>
                <a:spcPts val="0"/>
              </a:spcAft>
              <a:buClr>
                <a:schemeClr val="dk1"/>
              </a:buClr>
              <a:buSzPts val="2400"/>
              <a:buNone/>
            </a:pPr>
            <a:r>
              <a:rPr lang="en-US" sz="2400"/>
              <a:t>#include &lt;stdio.h&gt;</a:t>
            </a:r>
            <a:endParaRPr/>
          </a:p>
          <a:p>
            <a:pPr indent="-342900" lvl="0" marL="342900" rtl="0" algn="l">
              <a:spcBef>
                <a:spcPts val="480"/>
              </a:spcBef>
              <a:spcAft>
                <a:spcPts val="0"/>
              </a:spcAft>
              <a:buClr>
                <a:schemeClr val="dk1"/>
              </a:buClr>
              <a:buSzPts val="2400"/>
              <a:buNone/>
            </a:pPr>
            <a:r>
              <a:rPr lang="en-US" sz="2400"/>
              <a:t>main()</a:t>
            </a:r>
            <a:endParaRPr/>
          </a:p>
          <a:p>
            <a:pPr indent="-342900" lvl="0" marL="342900" rtl="0" algn="l">
              <a:spcBef>
                <a:spcPts val="480"/>
              </a:spcBef>
              <a:spcAft>
                <a:spcPts val="0"/>
              </a:spcAft>
              <a:buClr>
                <a:schemeClr val="dk1"/>
              </a:buClr>
              <a:buSzPts val="2400"/>
              <a:buNone/>
            </a:pPr>
            <a:r>
              <a:rPr lang="en-US" sz="2400"/>
              <a:t>{</a:t>
            </a:r>
            <a:endParaRPr/>
          </a:p>
          <a:p>
            <a:pPr indent="-342900" lvl="0" marL="342900" rtl="0" algn="l">
              <a:spcBef>
                <a:spcPts val="480"/>
              </a:spcBef>
              <a:spcAft>
                <a:spcPts val="0"/>
              </a:spcAft>
              <a:buClr>
                <a:schemeClr val="dk1"/>
              </a:buClr>
              <a:buSzPts val="2400"/>
              <a:buNone/>
            </a:pPr>
            <a:r>
              <a:rPr lang="en-US" sz="2400"/>
              <a:t>	int x[5]={10,20,30,40,50};</a:t>
            </a:r>
            <a:endParaRPr/>
          </a:p>
          <a:p>
            <a:pPr indent="-342900" lvl="0" marL="342900" rtl="0" algn="l">
              <a:spcBef>
                <a:spcPts val="480"/>
              </a:spcBef>
              <a:spcAft>
                <a:spcPts val="0"/>
              </a:spcAft>
              <a:buClr>
                <a:schemeClr val="dk1"/>
              </a:buClr>
              <a:buSzPts val="2400"/>
              <a:buNone/>
            </a:pPr>
            <a:r>
              <a:rPr lang="en-US" sz="2400"/>
              <a:t>	int n;</a:t>
            </a:r>
            <a:endParaRPr/>
          </a:p>
          <a:p>
            <a:pPr indent="-342900" lvl="0" marL="342900" rtl="0" algn="l">
              <a:spcBef>
                <a:spcPts val="480"/>
              </a:spcBef>
              <a:spcAft>
                <a:spcPts val="0"/>
              </a:spcAft>
              <a:buClr>
                <a:schemeClr val="dk1"/>
              </a:buClr>
              <a:buSzPts val="2400"/>
              <a:buNone/>
            </a:pPr>
            <a:r>
              <a:rPr lang="en-US" sz="2400"/>
              <a:t>	for(n=0;n&lt;5;n++){</a:t>
            </a:r>
            <a:endParaRPr/>
          </a:p>
          <a:p>
            <a:pPr indent="-342900" lvl="0" marL="342900" rtl="0" algn="l">
              <a:spcBef>
                <a:spcPts val="480"/>
              </a:spcBef>
              <a:spcAft>
                <a:spcPts val="0"/>
              </a:spcAft>
              <a:buClr>
                <a:schemeClr val="dk1"/>
              </a:buClr>
              <a:buSzPts val="2400"/>
              <a:buNone/>
            </a:pPr>
            <a:r>
              <a:rPr lang="en-US" sz="2400"/>
              <a:t>		</a:t>
            </a:r>
            <a:r>
              <a:rPr lang="en-US" sz="2400">
                <a:solidFill>
                  <a:srgbClr val="00B050"/>
                </a:solidFill>
              </a:rPr>
              <a:t>// Displaying the array elements</a:t>
            </a:r>
            <a:endParaRPr/>
          </a:p>
          <a:p>
            <a:pPr indent="-342900" lvl="0" marL="342900" rtl="0" algn="l">
              <a:spcBef>
                <a:spcPts val="480"/>
              </a:spcBef>
              <a:spcAft>
                <a:spcPts val="0"/>
              </a:spcAft>
              <a:buClr>
                <a:schemeClr val="dk1"/>
              </a:buClr>
              <a:buSzPts val="2400"/>
              <a:buNone/>
            </a:pPr>
            <a:r>
              <a:rPr lang="en-US" sz="2400"/>
              <a:t>		printf("\n n = %d x[n] = %d *(x+n) = %d  ",n,x[n],*(x+n));</a:t>
            </a:r>
            <a:endParaRPr/>
          </a:p>
          <a:p>
            <a:pPr indent="-342900" lvl="0" marL="342900" rtl="0" algn="l">
              <a:spcBef>
                <a:spcPts val="480"/>
              </a:spcBef>
              <a:spcAft>
                <a:spcPts val="0"/>
              </a:spcAft>
              <a:buClr>
                <a:schemeClr val="dk1"/>
              </a:buClr>
              <a:buSzPts val="2400"/>
              <a:buNone/>
            </a:pPr>
            <a:r>
              <a:rPr lang="en-US" sz="2400"/>
              <a:t>		</a:t>
            </a:r>
            <a:r>
              <a:rPr lang="en-US" sz="2400">
                <a:solidFill>
                  <a:srgbClr val="00B050"/>
                </a:solidFill>
              </a:rPr>
              <a:t>// Displaying the addresses</a:t>
            </a:r>
            <a:endParaRPr/>
          </a:p>
          <a:p>
            <a:pPr indent="-342900" lvl="0" marL="342900" rtl="0" algn="l">
              <a:spcBef>
                <a:spcPts val="480"/>
              </a:spcBef>
              <a:spcAft>
                <a:spcPts val="0"/>
              </a:spcAft>
              <a:buClr>
                <a:schemeClr val="dk1"/>
              </a:buClr>
              <a:buSzPts val="2400"/>
              <a:buNone/>
            </a:pPr>
            <a:r>
              <a:rPr lang="en-US" sz="2400"/>
              <a:t>		printf("&amp;x[n] = %X x+n = %X",&amp;x[n],(x+n));</a:t>
            </a:r>
            <a:endParaRPr/>
          </a:p>
          <a:p>
            <a:pPr indent="-342900" lvl="0" marL="342900" rtl="0" algn="l">
              <a:spcBef>
                <a:spcPts val="480"/>
              </a:spcBef>
              <a:spcAft>
                <a:spcPts val="0"/>
              </a:spcAft>
              <a:buClr>
                <a:schemeClr val="dk1"/>
              </a:buClr>
              <a:buSzPts val="2400"/>
              <a:buNone/>
            </a:pPr>
            <a:r>
              <a:rPr lang="en-US" sz="2400"/>
              <a:t>		</a:t>
            </a:r>
            <a:endParaRPr/>
          </a:p>
          <a:p>
            <a:pPr indent="-342900" lvl="0" marL="342900" rtl="0" algn="l">
              <a:spcBef>
                <a:spcPts val="480"/>
              </a:spcBef>
              <a:spcAft>
                <a:spcPts val="0"/>
              </a:spcAft>
              <a:buClr>
                <a:schemeClr val="dk1"/>
              </a:buClr>
              <a:buSzPts val="2400"/>
              <a:buNone/>
            </a:pPr>
            <a:r>
              <a:rPr lang="en-US" sz="2400"/>
              <a:t>	}</a:t>
            </a:r>
            <a:endParaRPr/>
          </a:p>
          <a:p>
            <a:pPr indent="-342900" lvl="0" marL="342900" rtl="0" algn="l">
              <a:spcBef>
                <a:spcPts val="480"/>
              </a:spcBef>
              <a:spcAft>
                <a:spcPts val="0"/>
              </a:spcAft>
              <a:buClr>
                <a:schemeClr val="dk1"/>
              </a:buClr>
              <a:buSzPts val="2400"/>
              <a:buNone/>
            </a:pPr>
            <a:r>
              <a:rPr lang="en-US" sz="2400"/>
              <a:t>}</a:t>
            </a:r>
            <a:endParaRPr sz="24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11"/>
          <p:cNvSpPr txBox="1"/>
          <p:nvPr>
            <p:ph type="title"/>
          </p:nvPr>
        </p:nvSpPr>
        <p:spPr>
          <a:xfrm>
            <a:off x="0" y="0"/>
            <a:ext cx="8229600" cy="500066"/>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600"/>
              <a:t>Assignment of Pointers and Arrays</a:t>
            </a:r>
            <a:endParaRPr sz="3600"/>
          </a:p>
        </p:txBody>
      </p:sp>
      <p:sp>
        <p:nvSpPr>
          <p:cNvPr id="157" name="Google Shape;157;p11"/>
          <p:cNvSpPr txBox="1"/>
          <p:nvPr>
            <p:ph idx="1" type="body"/>
          </p:nvPr>
        </p:nvSpPr>
        <p:spPr>
          <a:xfrm>
            <a:off x="0" y="500042"/>
            <a:ext cx="9144000" cy="6215106"/>
          </a:xfrm>
          <a:prstGeom prst="rect">
            <a:avLst/>
          </a:prstGeom>
          <a:noFill/>
          <a:ln>
            <a:noFill/>
          </a:ln>
        </p:spPr>
        <p:txBody>
          <a:bodyPr anchorCtr="0" anchor="t" bIns="45700" lIns="91425" spcFirstLastPara="1" rIns="91425" wrap="square" tIns="45700">
            <a:noAutofit/>
          </a:bodyPr>
          <a:lstStyle/>
          <a:p>
            <a:pPr indent="-285750" lvl="1" marL="742950" rtl="0" algn="l">
              <a:spcBef>
                <a:spcPts val="0"/>
              </a:spcBef>
              <a:spcAft>
                <a:spcPts val="0"/>
              </a:spcAft>
              <a:buClr>
                <a:schemeClr val="dk1"/>
              </a:buClr>
              <a:buSzPts val="2000"/>
              <a:buNone/>
            </a:pPr>
            <a:r>
              <a:rPr lang="en-US" sz="2000"/>
              <a:t>int x[10]; int *p1;</a:t>
            </a:r>
            <a:endParaRPr/>
          </a:p>
          <a:p>
            <a:pPr indent="-342900" lvl="0" marL="342900" rtl="0" algn="l">
              <a:spcBef>
                <a:spcPts val="480"/>
              </a:spcBef>
              <a:spcAft>
                <a:spcPts val="0"/>
              </a:spcAft>
              <a:buClr>
                <a:schemeClr val="dk1"/>
              </a:buClr>
              <a:buSzPts val="2400"/>
              <a:buChar char="•"/>
            </a:pPr>
            <a:r>
              <a:rPr lang="en-US" sz="2400"/>
              <a:t>Following are equivalent</a:t>
            </a:r>
            <a:endParaRPr/>
          </a:p>
          <a:p>
            <a:pPr indent="-285750" lvl="1" marL="742950" rtl="0" algn="l">
              <a:spcBef>
                <a:spcPts val="400"/>
              </a:spcBef>
              <a:spcAft>
                <a:spcPts val="0"/>
              </a:spcAft>
              <a:buClr>
                <a:schemeClr val="dk1"/>
              </a:buClr>
              <a:buSzPts val="2000"/>
              <a:buNone/>
            </a:pPr>
            <a:r>
              <a:t/>
            </a:r>
            <a:endParaRPr sz="2000"/>
          </a:p>
          <a:p>
            <a:pPr indent="-342900" lvl="0" marL="342900" rtl="0" algn="l">
              <a:spcBef>
                <a:spcPts val="480"/>
              </a:spcBef>
              <a:spcAft>
                <a:spcPts val="0"/>
              </a:spcAft>
              <a:buClr>
                <a:schemeClr val="dk1"/>
              </a:buClr>
              <a:buSzPts val="2400"/>
              <a:buChar char="•"/>
            </a:pPr>
            <a:r>
              <a:rPr lang="en-US" sz="2400"/>
              <a:t>Assigning values </a:t>
            </a:r>
            <a:endParaRPr/>
          </a:p>
          <a:p>
            <a:pPr indent="-285750" lvl="1" marL="742950" rtl="0" algn="l">
              <a:spcBef>
                <a:spcPts val="400"/>
              </a:spcBef>
              <a:spcAft>
                <a:spcPts val="0"/>
              </a:spcAft>
              <a:buClr>
                <a:schemeClr val="dk1"/>
              </a:buClr>
              <a:buSzPts val="2000"/>
              <a:buNone/>
            </a:pPr>
            <a:r>
              <a:rPr lang="en-US" sz="2000"/>
              <a:t>x[2] = x[1];</a:t>
            </a:r>
            <a:endParaRPr/>
          </a:p>
          <a:p>
            <a:pPr indent="-285750" lvl="1" marL="742950" rtl="0" algn="l">
              <a:spcBef>
                <a:spcPts val="400"/>
              </a:spcBef>
              <a:spcAft>
                <a:spcPts val="0"/>
              </a:spcAft>
              <a:buClr>
                <a:schemeClr val="dk1"/>
              </a:buClr>
              <a:buSzPts val="2000"/>
              <a:buNone/>
            </a:pPr>
            <a:r>
              <a:rPr lang="en-US" sz="2000"/>
              <a:t>x[2]=*(x+1);</a:t>
            </a:r>
            <a:endParaRPr/>
          </a:p>
          <a:p>
            <a:pPr indent="-285750" lvl="1" marL="742950" rtl="0" algn="l">
              <a:spcBef>
                <a:spcPts val="400"/>
              </a:spcBef>
              <a:spcAft>
                <a:spcPts val="0"/>
              </a:spcAft>
              <a:buClr>
                <a:schemeClr val="dk1"/>
              </a:buClr>
              <a:buSzPts val="2000"/>
              <a:buNone/>
            </a:pPr>
            <a:r>
              <a:rPr lang="en-US" sz="2000"/>
              <a:t>*(x+2)= x[1];</a:t>
            </a:r>
            <a:endParaRPr/>
          </a:p>
          <a:p>
            <a:pPr indent="-285750" lvl="1" marL="742950" rtl="0" algn="l">
              <a:spcBef>
                <a:spcPts val="400"/>
              </a:spcBef>
              <a:spcAft>
                <a:spcPts val="0"/>
              </a:spcAft>
              <a:buClr>
                <a:schemeClr val="dk1"/>
              </a:buClr>
              <a:buSzPts val="2000"/>
              <a:buNone/>
            </a:pPr>
            <a:r>
              <a:rPr lang="en-US" sz="2000"/>
              <a:t>*(x+2)=*(x+1);</a:t>
            </a:r>
            <a:endParaRPr/>
          </a:p>
          <a:p>
            <a:pPr indent="-342900" lvl="0" marL="342900" rtl="0" algn="l">
              <a:spcBef>
                <a:spcPts val="480"/>
              </a:spcBef>
              <a:spcAft>
                <a:spcPts val="0"/>
              </a:spcAft>
              <a:buClr>
                <a:schemeClr val="dk1"/>
              </a:buClr>
              <a:buSzPts val="2400"/>
              <a:buChar char="•"/>
            </a:pPr>
            <a:r>
              <a:rPr lang="en-US" sz="2400"/>
              <a:t>Assigning addresses</a:t>
            </a:r>
            <a:endParaRPr/>
          </a:p>
          <a:p>
            <a:pPr indent="-285750" lvl="1" marL="742950" rtl="0" algn="l">
              <a:spcBef>
                <a:spcPts val="400"/>
              </a:spcBef>
              <a:spcAft>
                <a:spcPts val="0"/>
              </a:spcAft>
              <a:buClr>
                <a:schemeClr val="dk1"/>
              </a:buClr>
              <a:buSzPts val="2000"/>
              <a:buNone/>
            </a:pPr>
            <a:r>
              <a:rPr lang="en-US" sz="2000"/>
              <a:t>p1=&amp;x[1];</a:t>
            </a:r>
            <a:endParaRPr/>
          </a:p>
          <a:p>
            <a:pPr indent="-285750" lvl="1" marL="742950" rtl="0" algn="l">
              <a:spcBef>
                <a:spcPts val="400"/>
              </a:spcBef>
              <a:spcAft>
                <a:spcPts val="0"/>
              </a:spcAft>
              <a:buClr>
                <a:schemeClr val="dk1"/>
              </a:buClr>
              <a:buSzPts val="2000"/>
              <a:buNone/>
            </a:pPr>
            <a:r>
              <a:rPr lang="en-US" sz="2000"/>
              <a:t>p1=x+1;</a:t>
            </a:r>
            <a:endParaRPr/>
          </a:p>
          <a:p>
            <a:pPr indent="-342900" lvl="0" marL="342900" rtl="0" algn="l">
              <a:spcBef>
                <a:spcPts val="480"/>
              </a:spcBef>
              <a:spcAft>
                <a:spcPts val="0"/>
              </a:spcAft>
              <a:buClr>
                <a:schemeClr val="dk1"/>
              </a:buClr>
              <a:buSzPts val="2400"/>
              <a:buChar char="•"/>
            </a:pPr>
            <a:r>
              <a:rPr lang="en-US" sz="2400"/>
              <a:t>Address of one array element cannot be assigned to another </a:t>
            </a:r>
            <a:r>
              <a:rPr lang="en-US" sz="2400">
                <a:solidFill>
                  <a:srgbClr val="FF0000"/>
                </a:solidFill>
              </a:rPr>
              <a:t>Following statement is invalid: </a:t>
            </a:r>
            <a:r>
              <a:rPr lang="en-US" sz="2000">
                <a:solidFill>
                  <a:srgbClr val="FF0000"/>
                </a:solidFill>
              </a:rPr>
              <a:t>&amp;x[2]=&amp;x[1]; </a:t>
            </a:r>
            <a:endParaRPr/>
          </a:p>
          <a:p>
            <a:pPr indent="-342900" lvl="0" marL="342900" rtl="0" algn="l">
              <a:spcBef>
                <a:spcPts val="400"/>
              </a:spcBef>
              <a:spcAft>
                <a:spcPts val="0"/>
              </a:spcAft>
              <a:buClr>
                <a:schemeClr val="dk1"/>
              </a:buClr>
              <a:buSzPts val="2000"/>
              <a:buChar char="•"/>
            </a:pPr>
            <a:r>
              <a:rPr lang="en-US" sz="2000"/>
              <a:t>Value of one array element can be assigned to another through pointer</a:t>
            </a:r>
            <a:endParaRPr/>
          </a:p>
          <a:p>
            <a:pPr indent="-285750" lvl="1" marL="742950" rtl="0" algn="l">
              <a:spcBef>
                <a:spcPts val="360"/>
              </a:spcBef>
              <a:spcAft>
                <a:spcPts val="0"/>
              </a:spcAft>
              <a:buClr>
                <a:schemeClr val="dk1"/>
              </a:buClr>
              <a:buSzPts val="1800"/>
              <a:buNone/>
            </a:pPr>
            <a:r>
              <a:rPr lang="en-US" sz="1800"/>
              <a:t>p1=&amp;x[1];  x[2]=*p1;</a:t>
            </a:r>
            <a:endParaRPr/>
          </a:p>
          <a:p>
            <a:pPr indent="-285750" lvl="1" marL="742950" rtl="0" algn="l">
              <a:spcBef>
                <a:spcPts val="360"/>
              </a:spcBef>
              <a:spcAft>
                <a:spcPts val="0"/>
              </a:spcAft>
              <a:buClr>
                <a:schemeClr val="dk1"/>
              </a:buClr>
              <a:buSzPts val="1800"/>
              <a:buNone/>
            </a:pPr>
            <a:r>
              <a:rPr lang="en-US" sz="1800"/>
              <a:t>OR</a:t>
            </a:r>
            <a:endParaRPr/>
          </a:p>
          <a:p>
            <a:pPr indent="-285750" lvl="1" marL="742950" rtl="0" algn="l">
              <a:spcBef>
                <a:spcPts val="360"/>
              </a:spcBef>
              <a:spcAft>
                <a:spcPts val="0"/>
              </a:spcAft>
              <a:buClr>
                <a:schemeClr val="dk1"/>
              </a:buClr>
              <a:buSzPts val="1800"/>
              <a:buNone/>
            </a:pPr>
            <a:r>
              <a:rPr lang="en-US" sz="1800"/>
              <a:t>p1=x+1; *(x+2)=*p1;</a:t>
            </a:r>
            <a:endParaRPr sz="2000"/>
          </a:p>
          <a:p>
            <a:pPr indent="-285750" lvl="1" marL="742950" rtl="0" algn="l">
              <a:spcBef>
                <a:spcPts val="400"/>
              </a:spcBef>
              <a:spcAft>
                <a:spcPts val="0"/>
              </a:spcAft>
              <a:buClr>
                <a:schemeClr val="dk1"/>
              </a:buClr>
              <a:buSzPts val="2000"/>
              <a:buNone/>
            </a:pPr>
            <a:r>
              <a:t/>
            </a:r>
            <a:endParaRPr sz="20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2"/>
          <p:cNvSpPr txBox="1"/>
          <p:nvPr>
            <p:ph type="title"/>
          </p:nvPr>
        </p:nvSpPr>
        <p:spPr>
          <a:xfrm>
            <a:off x="0" y="0"/>
            <a:ext cx="8229600" cy="500066"/>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600"/>
              <a:t>Multidimensional Arrays and Pointers</a:t>
            </a:r>
            <a:endParaRPr sz="3600"/>
          </a:p>
        </p:txBody>
      </p:sp>
      <p:sp>
        <p:nvSpPr>
          <p:cNvPr id="163" name="Google Shape;163;p12"/>
          <p:cNvSpPr txBox="1"/>
          <p:nvPr>
            <p:ph idx="1" type="body"/>
          </p:nvPr>
        </p:nvSpPr>
        <p:spPr>
          <a:xfrm>
            <a:off x="0" y="500042"/>
            <a:ext cx="9144000" cy="6215106"/>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Char char="•"/>
            </a:pPr>
            <a:r>
              <a:rPr lang="en-US" sz="2400"/>
              <a:t>A one-dimensional array can be represented in terms of a pointer (the array name) and an offset (the subscript)</a:t>
            </a:r>
            <a:endParaRPr/>
          </a:p>
          <a:p>
            <a:pPr indent="-342900" lvl="0" marL="342900" rtl="0" algn="l">
              <a:spcBef>
                <a:spcPts val="480"/>
              </a:spcBef>
              <a:spcAft>
                <a:spcPts val="0"/>
              </a:spcAft>
              <a:buClr>
                <a:schemeClr val="dk1"/>
              </a:buClr>
              <a:buSzPts val="2400"/>
              <a:buChar char="•"/>
            </a:pPr>
            <a:r>
              <a:rPr lang="en-US" sz="2400"/>
              <a:t>A two-dimensional array is actually a collection of one-dimensional arrays. </a:t>
            </a:r>
            <a:endParaRPr/>
          </a:p>
          <a:p>
            <a:pPr indent="-342900" lvl="0" marL="342900" rtl="0" algn="l">
              <a:spcBef>
                <a:spcPts val="480"/>
              </a:spcBef>
              <a:spcAft>
                <a:spcPts val="0"/>
              </a:spcAft>
              <a:buClr>
                <a:schemeClr val="dk1"/>
              </a:buClr>
              <a:buSzPts val="2400"/>
              <a:buChar char="•"/>
            </a:pPr>
            <a:r>
              <a:rPr lang="en-US" sz="2400"/>
              <a:t>One can define a two-dimensional array as a pointer to a group of contiguous one-dimensional arrays. </a:t>
            </a:r>
            <a:endParaRPr/>
          </a:p>
          <a:p>
            <a:pPr indent="-285750" lvl="1" marL="742950" rtl="0" algn="l">
              <a:spcBef>
                <a:spcPts val="400"/>
              </a:spcBef>
              <a:spcAft>
                <a:spcPts val="0"/>
              </a:spcAft>
              <a:buClr>
                <a:schemeClr val="dk1"/>
              </a:buClr>
              <a:buSzPts val="2000"/>
              <a:buChar char="–"/>
            </a:pPr>
            <a:r>
              <a:rPr lang="en-US" sz="2000"/>
              <a:t>A two-dimensional array declaration can be written as </a:t>
            </a:r>
            <a:r>
              <a:rPr lang="en-US" sz="2000">
                <a:solidFill>
                  <a:srgbClr val="FF0000"/>
                </a:solidFill>
              </a:rPr>
              <a:t>int  (*x)[20]</a:t>
            </a:r>
            <a:r>
              <a:rPr lang="en-US" sz="2000"/>
              <a:t> instead of </a:t>
            </a:r>
            <a:r>
              <a:rPr b="1" lang="en-US" sz="2000">
                <a:solidFill>
                  <a:srgbClr val="FF0000"/>
                </a:solidFill>
              </a:rPr>
              <a:t>int x[10][20]</a:t>
            </a:r>
            <a:endParaRPr/>
          </a:p>
          <a:p>
            <a:pPr indent="-285750" lvl="1" marL="742950" rtl="0" algn="l">
              <a:spcBef>
                <a:spcPts val="400"/>
              </a:spcBef>
              <a:spcAft>
                <a:spcPts val="0"/>
              </a:spcAft>
              <a:buClr>
                <a:schemeClr val="dk1"/>
              </a:buClr>
              <a:buSzPts val="2000"/>
              <a:buChar char="–"/>
            </a:pPr>
            <a:r>
              <a:rPr lang="en-US" sz="2000"/>
              <a:t>int (*x)[20] represents pointer to a contiguous group of one-dimensional  20 element integer arrays</a:t>
            </a:r>
            <a:endParaRPr/>
          </a:p>
          <a:p>
            <a:pPr indent="-285750" lvl="1" marL="742950" rtl="0" algn="l">
              <a:spcBef>
                <a:spcPts val="400"/>
              </a:spcBef>
              <a:spcAft>
                <a:spcPts val="0"/>
              </a:spcAft>
              <a:buClr>
                <a:schemeClr val="dk1"/>
              </a:buClr>
              <a:buSzPts val="2000"/>
              <a:buNone/>
            </a:pPr>
            <a:r>
              <a:rPr lang="en-US" sz="2000"/>
              <a:t>x</a:t>
            </a:r>
            <a:endParaRPr/>
          </a:p>
          <a:p>
            <a:pPr indent="-285750" lvl="1" marL="742950" rtl="0" algn="l">
              <a:spcBef>
                <a:spcPts val="400"/>
              </a:spcBef>
              <a:spcAft>
                <a:spcPts val="0"/>
              </a:spcAft>
              <a:buClr>
                <a:schemeClr val="dk1"/>
              </a:buClr>
              <a:buSzPts val="2000"/>
              <a:buNone/>
            </a:pPr>
            <a:r>
              <a:t/>
            </a:r>
            <a:endParaRPr sz="2000"/>
          </a:p>
          <a:p>
            <a:pPr indent="-285750" lvl="1" marL="742950" rtl="0" algn="l">
              <a:spcBef>
                <a:spcPts val="400"/>
              </a:spcBef>
              <a:spcAft>
                <a:spcPts val="0"/>
              </a:spcAft>
              <a:buClr>
                <a:schemeClr val="dk1"/>
              </a:buClr>
              <a:buSzPts val="2000"/>
              <a:buNone/>
            </a:pPr>
            <a:r>
              <a:rPr lang="en-US" sz="2000"/>
              <a:t>				1</a:t>
            </a:r>
            <a:r>
              <a:rPr baseline="30000" lang="en-US" sz="2000"/>
              <a:t>st</a:t>
            </a:r>
            <a:r>
              <a:rPr lang="en-US" sz="2000"/>
              <a:t> one-dimensional array of 20 elements (1</a:t>
            </a:r>
            <a:r>
              <a:rPr baseline="30000" lang="en-US" sz="2000"/>
              <a:t>st</a:t>
            </a:r>
            <a:r>
              <a:rPr lang="en-US" sz="2000"/>
              <a:t> row)</a:t>
            </a:r>
            <a:endParaRPr/>
          </a:p>
          <a:p>
            <a:pPr indent="-285750" lvl="1" marL="742950" rtl="0" algn="l">
              <a:spcBef>
                <a:spcPts val="400"/>
              </a:spcBef>
              <a:spcAft>
                <a:spcPts val="0"/>
              </a:spcAft>
              <a:buClr>
                <a:schemeClr val="dk1"/>
              </a:buClr>
              <a:buSzPts val="2000"/>
              <a:buNone/>
            </a:pPr>
            <a:r>
              <a:rPr lang="en-US" sz="2000"/>
              <a:t>x+1</a:t>
            </a:r>
            <a:endParaRPr/>
          </a:p>
          <a:p>
            <a:pPr indent="-285750" lvl="1" marL="742950" rtl="0" algn="l">
              <a:spcBef>
                <a:spcPts val="400"/>
              </a:spcBef>
              <a:spcAft>
                <a:spcPts val="0"/>
              </a:spcAft>
              <a:buClr>
                <a:schemeClr val="dk1"/>
              </a:buClr>
              <a:buSzPts val="2000"/>
              <a:buNone/>
            </a:pPr>
            <a:r>
              <a:t/>
            </a:r>
            <a:endParaRPr sz="2000"/>
          </a:p>
          <a:p>
            <a:pPr indent="-285750" lvl="1" marL="742950" rtl="0" algn="l">
              <a:spcBef>
                <a:spcPts val="400"/>
              </a:spcBef>
              <a:spcAft>
                <a:spcPts val="0"/>
              </a:spcAft>
              <a:buClr>
                <a:schemeClr val="dk1"/>
              </a:buClr>
              <a:buSzPts val="2000"/>
              <a:buNone/>
            </a:pPr>
            <a:r>
              <a:rPr lang="en-US" sz="2000"/>
              <a:t>				2</a:t>
            </a:r>
            <a:r>
              <a:rPr baseline="30000" lang="en-US" sz="2000"/>
              <a:t>nd</a:t>
            </a:r>
            <a:r>
              <a:rPr lang="en-US" sz="2000"/>
              <a:t>  one-dimensional array of 20 elements (2</a:t>
            </a:r>
            <a:r>
              <a:rPr baseline="30000" lang="en-US" sz="2000"/>
              <a:t>nd</a:t>
            </a:r>
            <a:r>
              <a:rPr lang="en-US" sz="2000"/>
              <a:t> row)</a:t>
            </a:r>
            <a:endParaRPr/>
          </a:p>
          <a:p>
            <a:pPr indent="-285750" lvl="1" marL="742950" rtl="0" algn="l">
              <a:spcBef>
                <a:spcPts val="400"/>
              </a:spcBef>
              <a:spcAft>
                <a:spcPts val="0"/>
              </a:spcAft>
              <a:buClr>
                <a:schemeClr val="dk1"/>
              </a:buClr>
              <a:buSzPts val="2000"/>
              <a:buNone/>
            </a:pPr>
            <a:r>
              <a:t/>
            </a:r>
            <a:endParaRPr sz="2000"/>
          </a:p>
          <a:p>
            <a:pPr indent="-285750" lvl="1" marL="742950" rtl="0" algn="l">
              <a:spcBef>
                <a:spcPts val="400"/>
              </a:spcBef>
              <a:spcAft>
                <a:spcPts val="0"/>
              </a:spcAft>
              <a:buClr>
                <a:schemeClr val="dk1"/>
              </a:buClr>
              <a:buSzPts val="2000"/>
              <a:buNone/>
            </a:pPr>
            <a:r>
              <a:t/>
            </a:r>
            <a:endParaRPr sz="2000"/>
          </a:p>
        </p:txBody>
      </p:sp>
      <p:graphicFrame>
        <p:nvGraphicFramePr>
          <p:cNvPr id="164" name="Google Shape;164;p12"/>
          <p:cNvGraphicFramePr/>
          <p:nvPr/>
        </p:nvGraphicFramePr>
        <p:xfrm>
          <a:off x="2000232" y="4357694"/>
          <a:ext cx="3000000" cy="3000000"/>
        </p:xfrm>
        <a:graphic>
          <a:graphicData uri="http://schemas.openxmlformats.org/drawingml/2006/table">
            <a:tbl>
              <a:tblPr bandRow="1" firstRow="1">
                <a:noFill/>
                <a:tableStyleId>{8CBE529C-33E3-4BB3-B1B3-575253FF015B}</a:tableStyleId>
              </a:tblPr>
              <a:tblGrid>
                <a:gridCol w="1016000"/>
                <a:gridCol w="1016000"/>
                <a:gridCol w="1016000"/>
                <a:gridCol w="1016000"/>
                <a:gridCol w="1016000"/>
                <a:gridCol w="1016000"/>
              </a:tblGrid>
              <a:tr h="370850">
                <a:tc>
                  <a:txBody>
                    <a:bodyPr/>
                    <a:lstStyle/>
                    <a:p>
                      <a:pPr indent="0" lvl="0" marL="0" marR="0" rtl="0" algn="ctr">
                        <a:spcBef>
                          <a:spcPts val="0"/>
                        </a:spcBef>
                        <a:spcAft>
                          <a:spcPts val="0"/>
                        </a:spcAft>
                        <a:buNone/>
                      </a:pPr>
                      <a:r>
                        <a:t/>
                      </a:r>
                      <a:endParaRPr sz="1800" u="none" cap="none" strike="noStrike"/>
                    </a:p>
                  </a:txBody>
                  <a:tcPr marT="45725" marB="45725" marR="91450" marL="91450"/>
                </a:tc>
                <a:tc>
                  <a:txBody>
                    <a:bodyPr/>
                    <a:lstStyle/>
                    <a:p>
                      <a:pPr indent="0" lvl="0" marL="0" marR="0" rtl="0" algn="ctr">
                        <a:spcBef>
                          <a:spcPts val="0"/>
                        </a:spcBef>
                        <a:spcAft>
                          <a:spcPts val="0"/>
                        </a:spcAft>
                        <a:buNone/>
                      </a:pPr>
                      <a:r>
                        <a:t/>
                      </a:r>
                      <a:endParaRPr sz="1800" u="none" cap="none" strike="noStrike"/>
                    </a:p>
                  </a:txBody>
                  <a:tcPr marT="45725" marB="45725" marR="91450" marL="91450"/>
                </a:tc>
                <a:tc>
                  <a:txBody>
                    <a:bodyPr/>
                    <a:lstStyle/>
                    <a:p>
                      <a:pPr indent="0" lvl="0" marL="0" marR="0" rtl="0" algn="ctr">
                        <a:spcBef>
                          <a:spcPts val="0"/>
                        </a:spcBef>
                        <a:spcAft>
                          <a:spcPts val="0"/>
                        </a:spcAft>
                        <a:buNone/>
                      </a:pPr>
                      <a:r>
                        <a:t/>
                      </a:r>
                      <a:endParaRPr sz="1800" u="none" cap="none" strike="noStrike"/>
                    </a:p>
                  </a:txBody>
                  <a:tcPr marT="45725" marB="45725" marR="91450" marL="91450"/>
                </a:tc>
                <a:tc>
                  <a:txBody>
                    <a:bodyPr/>
                    <a:lstStyle/>
                    <a:p>
                      <a:pPr indent="0" lvl="0" marL="0" marR="0" rtl="0" algn="ctr">
                        <a:spcBef>
                          <a:spcPts val="0"/>
                        </a:spcBef>
                        <a:spcAft>
                          <a:spcPts val="0"/>
                        </a:spcAft>
                        <a:buNone/>
                      </a:pPr>
                      <a:r>
                        <a:t/>
                      </a:r>
                      <a:endParaRPr sz="1800" u="none" cap="none" strike="noStrike"/>
                    </a:p>
                  </a:txBody>
                  <a:tcPr marT="45725" marB="45725" marR="91450" marL="91450"/>
                </a:tc>
                <a:tc>
                  <a:txBody>
                    <a:bodyPr/>
                    <a:lstStyle/>
                    <a:p>
                      <a:pPr indent="0" lvl="0" marL="0" marR="0" rtl="0" algn="ctr">
                        <a:spcBef>
                          <a:spcPts val="0"/>
                        </a:spcBef>
                        <a:spcAft>
                          <a:spcPts val="0"/>
                        </a:spcAft>
                        <a:buNone/>
                      </a:pPr>
                      <a:r>
                        <a:t/>
                      </a:r>
                      <a:endParaRPr sz="1800" u="none" cap="none" strike="noStrike"/>
                    </a:p>
                  </a:txBody>
                  <a:tcPr marT="45725" marB="45725" marR="91450" marL="91450"/>
                </a:tc>
                <a:tc>
                  <a:txBody>
                    <a:bodyPr/>
                    <a:lstStyle/>
                    <a:p>
                      <a:pPr indent="0" lvl="0" marL="0" marR="0" rtl="0" algn="ctr">
                        <a:spcBef>
                          <a:spcPts val="0"/>
                        </a:spcBef>
                        <a:spcAft>
                          <a:spcPts val="0"/>
                        </a:spcAft>
                        <a:buNone/>
                      </a:pPr>
                      <a:r>
                        <a:t/>
                      </a:r>
                      <a:endParaRPr sz="1800" u="none" cap="none" strike="noStrike"/>
                    </a:p>
                  </a:txBody>
                  <a:tcPr marT="45725" marB="45725" marR="91450" marL="91450"/>
                </a:tc>
              </a:tr>
            </a:tbl>
          </a:graphicData>
        </a:graphic>
      </p:graphicFrame>
      <p:graphicFrame>
        <p:nvGraphicFramePr>
          <p:cNvPr id="165" name="Google Shape;165;p12"/>
          <p:cNvGraphicFramePr/>
          <p:nvPr/>
        </p:nvGraphicFramePr>
        <p:xfrm>
          <a:off x="2000232" y="5500702"/>
          <a:ext cx="3000000" cy="3000000"/>
        </p:xfrm>
        <a:graphic>
          <a:graphicData uri="http://schemas.openxmlformats.org/drawingml/2006/table">
            <a:tbl>
              <a:tblPr bandRow="1" firstRow="1">
                <a:noFill/>
                <a:tableStyleId>{8CBE529C-33E3-4BB3-B1B3-575253FF015B}</a:tableStyleId>
              </a:tblPr>
              <a:tblGrid>
                <a:gridCol w="1016000"/>
                <a:gridCol w="1016000"/>
                <a:gridCol w="1016000"/>
                <a:gridCol w="1016000"/>
                <a:gridCol w="1016000"/>
                <a:gridCol w="1016000"/>
              </a:tblGrid>
              <a:tr h="370850">
                <a:tc>
                  <a:txBody>
                    <a:bodyPr/>
                    <a:lstStyle/>
                    <a:p>
                      <a:pPr indent="0" lvl="0" marL="0" marR="0" rtl="0" algn="ctr">
                        <a:spcBef>
                          <a:spcPts val="0"/>
                        </a:spcBef>
                        <a:spcAft>
                          <a:spcPts val="0"/>
                        </a:spcAft>
                        <a:buNone/>
                      </a:pPr>
                      <a:r>
                        <a:t/>
                      </a:r>
                      <a:endParaRPr sz="1800" u="none" cap="none" strike="noStrike"/>
                    </a:p>
                  </a:txBody>
                  <a:tcPr marT="45725" marB="45725" marR="91450" marL="91450"/>
                </a:tc>
                <a:tc>
                  <a:txBody>
                    <a:bodyPr/>
                    <a:lstStyle/>
                    <a:p>
                      <a:pPr indent="0" lvl="0" marL="0" marR="0" rtl="0" algn="ctr">
                        <a:spcBef>
                          <a:spcPts val="0"/>
                        </a:spcBef>
                        <a:spcAft>
                          <a:spcPts val="0"/>
                        </a:spcAft>
                        <a:buNone/>
                      </a:pPr>
                      <a:r>
                        <a:t/>
                      </a:r>
                      <a:endParaRPr sz="1800" u="none" cap="none" strike="noStrike"/>
                    </a:p>
                  </a:txBody>
                  <a:tcPr marT="45725" marB="45725" marR="91450" marL="91450"/>
                </a:tc>
                <a:tc>
                  <a:txBody>
                    <a:bodyPr/>
                    <a:lstStyle/>
                    <a:p>
                      <a:pPr indent="0" lvl="0" marL="0" marR="0" rtl="0" algn="ctr">
                        <a:spcBef>
                          <a:spcPts val="0"/>
                        </a:spcBef>
                        <a:spcAft>
                          <a:spcPts val="0"/>
                        </a:spcAft>
                        <a:buNone/>
                      </a:pPr>
                      <a:r>
                        <a:t/>
                      </a:r>
                      <a:endParaRPr sz="1800" u="none" cap="none" strike="noStrike"/>
                    </a:p>
                  </a:txBody>
                  <a:tcPr marT="45725" marB="45725" marR="91450" marL="91450"/>
                </a:tc>
                <a:tc>
                  <a:txBody>
                    <a:bodyPr/>
                    <a:lstStyle/>
                    <a:p>
                      <a:pPr indent="0" lvl="0" marL="0" marR="0" rtl="0" algn="ctr">
                        <a:spcBef>
                          <a:spcPts val="0"/>
                        </a:spcBef>
                        <a:spcAft>
                          <a:spcPts val="0"/>
                        </a:spcAft>
                        <a:buNone/>
                      </a:pPr>
                      <a:r>
                        <a:t/>
                      </a:r>
                      <a:endParaRPr sz="1800" u="none" cap="none" strike="noStrike"/>
                    </a:p>
                  </a:txBody>
                  <a:tcPr marT="45725" marB="45725" marR="91450" marL="91450"/>
                </a:tc>
                <a:tc>
                  <a:txBody>
                    <a:bodyPr/>
                    <a:lstStyle/>
                    <a:p>
                      <a:pPr indent="0" lvl="0" marL="0" marR="0" rtl="0" algn="ctr">
                        <a:spcBef>
                          <a:spcPts val="0"/>
                        </a:spcBef>
                        <a:spcAft>
                          <a:spcPts val="0"/>
                        </a:spcAft>
                        <a:buNone/>
                      </a:pPr>
                      <a:r>
                        <a:t/>
                      </a:r>
                      <a:endParaRPr sz="1800" u="none" cap="none" strike="noStrike"/>
                    </a:p>
                  </a:txBody>
                  <a:tcPr marT="45725" marB="45725" marR="91450" marL="91450"/>
                </a:tc>
                <a:tc>
                  <a:txBody>
                    <a:bodyPr/>
                    <a:lstStyle/>
                    <a:p>
                      <a:pPr indent="0" lvl="0" marL="0" marR="0" rtl="0" algn="ctr">
                        <a:spcBef>
                          <a:spcPts val="0"/>
                        </a:spcBef>
                        <a:spcAft>
                          <a:spcPts val="0"/>
                        </a:spcAft>
                        <a:buNone/>
                      </a:pPr>
                      <a:r>
                        <a:t/>
                      </a:r>
                      <a:endParaRPr sz="1800" u="none" cap="none" strike="noStrike"/>
                    </a:p>
                  </a:txBody>
                  <a:tcPr marT="45725" marB="45725" marR="91450" marL="91450"/>
                </a:tc>
              </a:tr>
            </a:tbl>
          </a:graphicData>
        </a:graphic>
      </p:graphicFrame>
      <p:cxnSp>
        <p:nvCxnSpPr>
          <p:cNvPr id="166" name="Google Shape;166;p12"/>
          <p:cNvCxnSpPr/>
          <p:nvPr/>
        </p:nvCxnSpPr>
        <p:spPr>
          <a:xfrm>
            <a:off x="928662" y="4500570"/>
            <a:ext cx="928694" cy="1588"/>
          </a:xfrm>
          <a:prstGeom prst="straightConnector1">
            <a:avLst/>
          </a:prstGeom>
          <a:noFill/>
          <a:ln cap="flat" cmpd="sng" w="9525">
            <a:solidFill>
              <a:schemeClr val="dk1"/>
            </a:solidFill>
            <a:prstDash val="solid"/>
            <a:round/>
            <a:headEnd len="sm" w="sm" type="none"/>
            <a:tailEnd len="med" w="med" type="stealth"/>
          </a:ln>
        </p:spPr>
      </p:cxnSp>
      <p:cxnSp>
        <p:nvCxnSpPr>
          <p:cNvPr id="167" name="Google Shape;167;p12"/>
          <p:cNvCxnSpPr/>
          <p:nvPr/>
        </p:nvCxnSpPr>
        <p:spPr>
          <a:xfrm>
            <a:off x="1000100" y="5572140"/>
            <a:ext cx="928694" cy="1588"/>
          </a:xfrm>
          <a:prstGeom prst="straightConnector1">
            <a:avLst/>
          </a:prstGeom>
          <a:noFill/>
          <a:ln cap="flat" cmpd="sng" w="9525">
            <a:solidFill>
              <a:schemeClr val="dk1"/>
            </a:solidFill>
            <a:prstDash val="solid"/>
            <a:round/>
            <a:headEnd len="sm" w="sm" type="none"/>
            <a:tailEnd len="med" w="med" type="stealth"/>
          </a:ln>
        </p:spPr>
      </p:cxn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14"/>
          <p:cNvSpPr txBox="1"/>
          <p:nvPr>
            <p:ph type="title"/>
          </p:nvPr>
        </p:nvSpPr>
        <p:spPr>
          <a:xfrm>
            <a:off x="0" y="0"/>
            <a:ext cx="8229600" cy="654032"/>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600"/>
              <a:t>Dynamic Memory Allocation</a:t>
            </a:r>
            <a:endParaRPr sz="3600"/>
          </a:p>
        </p:txBody>
      </p:sp>
      <p:sp>
        <p:nvSpPr>
          <p:cNvPr id="173" name="Google Shape;173;p14"/>
          <p:cNvSpPr txBox="1"/>
          <p:nvPr>
            <p:ph idx="1" type="body"/>
          </p:nvPr>
        </p:nvSpPr>
        <p:spPr>
          <a:xfrm>
            <a:off x="457200" y="785794"/>
            <a:ext cx="8229600" cy="5340369"/>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Char char="•"/>
            </a:pPr>
            <a:r>
              <a:rPr lang="en-US" sz="2400"/>
              <a:t>Since an array name is actually a pointer to the first element within the array, it is possible to define the array as a pointer variable rather than as a conventional array</a:t>
            </a:r>
            <a:endParaRPr/>
          </a:p>
          <a:p>
            <a:pPr indent="-342900" lvl="0" marL="342900" rtl="0" algn="l">
              <a:spcBef>
                <a:spcPts val="480"/>
              </a:spcBef>
              <a:spcAft>
                <a:spcPts val="0"/>
              </a:spcAft>
              <a:buClr>
                <a:schemeClr val="dk1"/>
              </a:buClr>
              <a:buSzPts val="2400"/>
              <a:buChar char="•"/>
            </a:pPr>
            <a:r>
              <a:rPr lang="en-US" sz="2400"/>
              <a:t> Syntactically, the two definitions are equivalent</a:t>
            </a:r>
            <a:endParaRPr/>
          </a:p>
          <a:p>
            <a:pPr indent="-342900" lvl="0" marL="342900" rtl="0" algn="l">
              <a:spcBef>
                <a:spcPts val="480"/>
              </a:spcBef>
              <a:spcAft>
                <a:spcPts val="0"/>
              </a:spcAft>
              <a:buClr>
                <a:schemeClr val="dk1"/>
              </a:buClr>
              <a:buSzPts val="2400"/>
              <a:buChar char="•"/>
            </a:pPr>
            <a:r>
              <a:rPr lang="en-US" sz="2400"/>
              <a:t>A conventional array definition results in a fixed block of memory being reserved at the beginning of program execution</a:t>
            </a:r>
            <a:endParaRPr/>
          </a:p>
          <a:p>
            <a:pPr indent="-285750" lvl="1" marL="742950" rtl="0" algn="l">
              <a:spcBef>
                <a:spcPts val="400"/>
              </a:spcBef>
              <a:spcAft>
                <a:spcPts val="0"/>
              </a:spcAft>
              <a:buClr>
                <a:schemeClr val="dk1"/>
              </a:buClr>
              <a:buSzPts val="2000"/>
              <a:buChar char="–"/>
            </a:pPr>
            <a:r>
              <a:rPr lang="en-US" sz="2000"/>
              <a:t>Does not occur if the array is represented in terms of a pointer variable</a:t>
            </a:r>
            <a:endParaRPr/>
          </a:p>
          <a:p>
            <a:pPr indent="-342900" lvl="0" marL="342900" rtl="0" algn="l">
              <a:spcBef>
                <a:spcPts val="480"/>
              </a:spcBef>
              <a:spcAft>
                <a:spcPts val="0"/>
              </a:spcAft>
              <a:buClr>
                <a:schemeClr val="dk1"/>
              </a:buClr>
              <a:buSzPts val="2400"/>
              <a:buChar char="•"/>
            </a:pPr>
            <a:r>
              <a:rPr lang="en-US" sz="2400"/>
              <a:t>Use of a pointer variable to represent an array requires some type of initial memory assignment before the array elements are processed. </a:t>
            </a:r>
            <a:endParaRPr/>
          </a:p>
          <a:p>
            <a:pPr indent="-285750" lvl="1" marL="742950" rtl="0" algn="l">
              <a:spcBef>
                <a:spcPts val="400"/>
              </a:spcBef>
              <a:spcAft>
                <a:spcPts val="0"/>
              </a:spcAft>
              <a:buClr>
                <a:schemeClr val="dk1"/>
              </a:buClr>
              <a:buSzPts val="2000"/>
              <a:buChar char="–"/>
            </a:pPr>
            <a:r>
              <a:rPr lang="en-US" sz="2000"/>
              <a:t>This is known as </a:t>
            </a:r>
            <a:r>
              <a:rPr i="1" lang="en-US" sz="2000"/>
              <a:t>dynamic memory allocation. </a:t>
            </a:r>
            <a:endParaRPr/>
          </a:p>
          <a:p>
            <a:pPr indent="-285750" lvl="1" marL="742950" rtl="0" algn="l">
              <a:spcBef>
                <a:spcPts val="400"/>
              </a:spcBef>
              <a:spcAft>
                <a:spcPts val="0"/>
              </a:spcAft>
              <a:buClr>
                <a:schemeClr val="dk1"/>
              </a:buClr>
              <a:buSzPts val="2000"/>
              <a:buChar char="–"/>
            </a:pPr>
            <a:r>
              <a:rPr i="1" lang="en-US" sz="2000"/>
              <a:t>Generally, </a:t>
            </a:r>
            <a:r>
              <a:rPr lang="en-US" sz="2000"/>
              <a:t>the malloc library function is used for this purpose</a:t>
            </a:r>
            <a:endParaRPr sz="20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15"/>
          <p:cNvSpPr txBox="1"/>
          <p:nvPr>
            <p:ph type="title"/>
          </p:nvPr>
        </p:nvSpPr>
        <p:spPr>
          <a:xfrm>
            <a:off x="0" y="0"/>
            <a:ext cx="8229600" cy="654032"/>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600"/>
              <a:t>Dynamic Memory Allocation</a:t>
            </a:r>
            <a:endParaRPr sz="3600"/>
          </a:p>
        </p:txBody>
      </p:sp>
      <p:sp>
        <p:nvSpPr>
          <p:cNvPr id="179" name="Google Shape;179;p15"/>
          <p:cNvSpPr txBox="1"/>
          <p:nvPr>
            <p:ph idx="1" type="body"/>
          </p:nvPr>
        </p:nvSpPr>
        <p:spPr>
          <a:xfrm>
            <a:off x="500034" y="571480"/>
            <a:ext cx="8501122" cy="5857916"/>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Char char="•"/>
            </a:pPr>
            <a:r>
              <a:rPr lang="en-US" sz="2400"/>
              <a:t>Since an array name is actually a pointer to the first element within the array, it is possible to define the array as a pointer variable rather than as a conventional array</a:t>
            </a:r>
            <a:endParaRPr/>
          </a:p>
          <a:p>
            <a:pPr indent="-342900" lvl="0" marL="342900" rtl="0" algn="l">
              <a:spcBef>
                <a:spcPts val="480"/>
              </a:spcBef>
              <a:spcAft>
                <a:spcPts val="0"/>
              </a:spcAft>
              <a:buClr>
                <a:schemeClr val="dk1"/>
              </a:buClr>
              <a:buSzPts val="2400"/>
              <a:buChar char="•"/>
            </a:pPr>
            <a:r>
              <a:rPr lang="en-US" sz="2400"/>
              <a:t> Syntactically, the two definitions are equivalent</a:t>
            </a:r>
            <a:endParaRPr/>
          </a:p>
          <a:p>
            <a:pPr indent="-342900" lvl="0" marL="342900" rtl="0" algn="l">
              <a:spcBef>
                <a:spcPts val="480"/>
              </a:spcBef>
              <a:spcAft>
                <a:spcPts val="0"/>
              </a:spcAft>
              <a:buClr>
                <a:schemeClr val="dk1"/>
              </a:buClr>
              <a:buSzPts val="2400"/>
              <a:buChar char="•"/>
            </a:pPr>
            <a:r>
              <a:rPr lang="en-US" sz="2400"/>
              <a:t>A conventional array definition results in a fixed block of memory being reserved at the beginning of program execution</a:t>
            </a:r>
            <a:endParaRPr/>
          </a:p>
          <a:p>
            <a:pPr indent="-285750" lvl="1" marL="742950" rtl="0" algn="l">
              <a:spcBef>
                <a:spcPts val="400"/>
              </a:spcBef>
              <a:spcAft>
                <a:spcPts val="0"/>
              </a:spcAft>
              <a:buClr>
                <a:schemeClr val="dk1"/>
              </a:buClr>
              <a:buSzPts val="2000"/>
              <a:buChar char="–"/>
            </a:pPr>
            <a:r>
              <a:rPr lang="en-US" sz="2000"/>
              <a:t>Does not occur if the array is represented in terms of a pointer variable</a:t>
            </a:r>
            <a:endParaRPr/>
          </a:p>
          <a:p>
            <a:pPr indent="-342900" lvl="0" marL="342900" rtl="0" algn="l">
              <a:spcBef>
                <a:spcPts val="480"/>
              </a:spcBef>
              <a:spcAft>
                <a:spcPts val="0"/>
              </a:spcAft>
              <a:buClr>
                <a:schemeClr val="dk1"/>
              </a:buClr>
              <a:buSzPts val="2400"/>
              <a:buChar char="•"/>
            </a:pPr>
            <a:r>
              <a:rPr lang="en-US" sz="2400"/>
              <a:t>Use of a pointer variable to represent an array requires some type of initial memory assignment before the array elements are processed. </a:t>
            </a:r>
            <a:endParaRPr/>
          </a:p>
          <a:p>
            <a:pPr indent="-285750" lvl="1" marL="742950" rtl="0" algn="l">
              <a:spcBef>
                <a:spcPts val="400"/>
              </a:spcBef>
              <a:spcAft>
                <a:spcPts val="0"/>
              </a:spcAft>
              <a:buClr>
                <a:schemeClr val="dk1"/>
              </a:buClr>
              <a:buSzPts val="2000"/>
              <a:buChar char="–"/>
            </a:pPr>
            <a:r>
              <a:rPr lang="en-US" sz="2000"/>
              <a:t>This is known as </a:t>
            </a:r>
            <a:r>
              <a:rPr i="1" lang="en-US" sz="2000"/>
              <a:t>dynamic memory allocation. </a:t>
            </a:r>
            <a:endParaRPr/>
          </a:p>
          <a:p>
            <a:pPr indent="-285750" lvl="1" marL="742950" rtl="0" algn="l">
              <a:spcBef>
                <a:spcPts val="400"/>
              </a:spcBef>
              <a:spcAft>
                <a:spcPts val="0"/>
              </a:spcAft>
              <a:buClr>
                <a:schemeClr val="dk1"/>
              </a:buClr>
              <a:buSzPts val="2000"/>
              <a:buChar char="–"/>
            </a:pPr>
            <a:r>
              <a:rPr i="1" lang="en-US" sz="2000"/>
              <a:t>Generally, </a:t>
            </a:r>
            <a:r>
              <a:rPr lang="en-US" sz="2000"/>
              <a:t>the malloc library function is used for this purpose</a:t>
            </a:r>
            <a:endParaRPr/>
          </a:p>
          <a:p>
            <a:pPr indent="-285750" lvl="1" marL="742950" rtl="0" algn="l">
              <a:spcBef>
                <a:spcPts val="400"/>
              </a:spcBef>
              <a:spcAft>
                <a:spcPts val="0"/>
              </a:spcAft>
              <a:buClr>
                <a:schemeClr val="dk1"/>
              </a:buClr>
              <a:buSzPts val="2000"/>
              <a:buNone/>
            </a:pPr>
            <a:r>
              <a:rPr b="1" lang="en-US" sz="2000"/>
              <a:t>x = (int *) malloc(l0 * sizeof(int));  assigns sufficient memory for an array of 10 integer elements</a:t>
            </a:r>
            <a:endParaRPr/>
          </a:p>
          <a:p>
            <a:pPr indent="-285750" lvl="1" marL="742950" rtl="0" algn="l">
              <a:spcBef>
                <a:spcPts val="400"/>
              </a:spcBef>
              <a:spcAft>
                <a:spcPts val="0"/>
              </a:spcAft>
              <a:buClr>
                <a:schemeClr val="dk1"/>
              </a:buClr>
              <a:buSzPts val="2000"/>
              <a:buChar char="–"/>
            </a:pPr>
            <a:r>
              <a:rPr lang="en-US" sz="2000"/>
              <a:t>This function returns a pointer to an integer. </a:t>
            </a:r>
            <a:endParaRPr sz="2000"/>
          </a:p>
          <a:p>
            <a:pPr indent="-285750" lvl="1" marL="742950" rtl="0" algn="l">
              <a:spcBef>
                <a:spcPts val="400"/>
              </a:spcBef>
              <a:spcAft>
                <a:spcPts val="0"/>
              </a:spcAft>
              <a:buClr>
                <a:schemeClr val="dk1"/>
              </a:buClr>
              <a:buSzPts val="2000"/>
              <a:buChar char="–"/>
            </a:pPr>
            <a:r>
              <a:rPr lang="en-US" sz="2000"/>
              <a:t>This pointer indicates the beginning of the memory block</a:t>
            </a:r>
            <a:endParaRPr sz="2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2"/>
          <p:cNvSpPr txBox="1"/>
          <p:nvPr>
            <p:ph type="title"/>
          </p:nvPr>
        </p:nvSpPr>
        <p:spPr>
          <a:xfrm>
            <a:off x="0" y="0"/>
            <a:ext cx="8229600" cy="500066"/>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600"/>
              <a:t>Pointers</a:t>
            </a:r>
            <a:endParaRPr sz="3600"/>
          </a:p>
        </p:txBody>
      </p:sp>
      <p:sp>
        <p:nvSpPr>
          <p:cNvPr id="95" name="Google Shape;95;p2"/>
          <p:cNvSpPr txBox="1"/>
          <p:nvPr>
            <p:ph idx="1" type="body"/>
          </p:nvPr>
        </p:nvSpPr>
        <p:spPr>
          <a:xfrm>
            <a:off x="457200" y="642918"/>
            <a:ext cx="8229600" cy="5483245"/>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Char char="•"/>
            </a:pPr>
            <a:r>
              <a:rPr lang="en-US" sz="2400"/>
              <a:t>A pointer is a variable that represents the location of a data item, such as a variable or an array element</a:t>
            </a:r>
            <a:endParaRPr/>
          </a:p>
          <a:p>
            <a:pPr indent="-285750" lvl="1" marL="742950" rtl="0" algn="l">
              <a:spcBef>
                <a:spcPts val="400"/>
              </a:spcBef>
              <a:spcAft>
                <a:spcPts val="0"/>
              </a:spcAft>
              <a:buClr>
                <a:schemeClr val="dk1"/>
              </a:buClr>
              <a:buSzPts val="2000"/>
              <a:buChar char="–"/>
            </a:pPr>
            <a:r>
              <a:rPr lang="en-US" sz="2000"/>
              <a:t>Pointer does not store the value of a variable but the location in the computer memory where that variable is stored </a:t>
            </a:r>
            <a:endParaRPr/>
          </a:p>
          <a:p>
            <a:pPr indent="-342900" lvl="0" marL="342900" rtl="0" algn="l">
              <a:spcBef>
                <a:spcPts val="480"/>
              </a:spcBef>
              <a:spcAft>
                <a:spcPts val="0"/>
              </a:spcAft>
              <a:buClr>
                <a:schemeClr val="dk1"/>
              </a:buClr>
              <a:buSzPts val="2400"/>
              <a:buChar char="•"/>
            </a:pPr>
            <a:r>
              <a:rPr lang="en-US" sz="2400"/>
              <a:t>Within the computer’s memory, every stored data item occupies one or more contiguous memory cells (i.e., adjacent words or bytes)</a:t>
            </a:r>
            <a:endParaRPr/>
          </a:p>
          <a:p>
            <a:pPr indent="-342900" lvl="0" marL="342900" rtl="0" algn="l">
              <a:spcBef>
                <a:spcPts val="480"/>
              </a:spcBef>
              <a:spcAft>
                <a:spcPts val="0"/>
              </a:spcAft>
              <a:buClr>
                <a:schemeClr val="dk1"/>
              </a:buClr>
              <a:buSzPts val="2400"/>
              <a:buChar char="•"/>
            </a:pPr>
            <a:r>
              <a:rPr lang="en-US" sz="2400"/>
              <a:t>Number of memory cells required to store a data item depends on the type of data item</a:t>
            </a:r>
            <a:endParaRPr/>
          </a:p>
          <a:p>
            <a:pPr indent="-285750" lvl="1" marL="742950" rtl="0" algn="l">
              <a:spcBef>
                <a:spcPts val="400"/>
              </a:spcBef>
              <a:spcAft>
                <a:spcPts val="0"/>
              </a:spcAft>
              <a:buClr>
                <a:schemeClr val="dk1"/>
              </a:buClr>
              <a:buSzPts val="2000"/>
              <a:buChar char="–"/>
            </a:pPr>
            <a:r>
              <a:rPr lang="en-US" sz="2000"/>
              <a:t>A single character will typically be stored in one byte (8 bits) of memory</a:t>
            </a:r>
            <a:endParaRPr/>
          </a:p>
          <a:p>
            <a:pPr indent="-285750" lvl="1" marL="742950" rtl="0" algn="l">
              <a:spcBef>
                <a:spcPts val="400"/>
              </a:spcBef>
              <a:spcAft>
                <a:spcPts val="0"/>
              </a:spcAft>
              <a:buClr>
                <a:schemeClr val="dk1"/>
              </a:buClr>
              <a:buSzPts val="2000"/>
              <a:buChar char="–"/>
            </a:pPr>
            <a:r>
              <a:rPr lang="en-US" sz="2000"/>
              <a:t>An integer usually requires two contiguous bytes;</a:t>
            </a:r>
            <a:endParaRPr/>
          </a:p>
          <a:p>
            <a:pPr indent="-285750" lvl="1" marL="742950" rtl="0" algn="l">
              <a:spcBef>
                <a:spcPts val="400"/>
              </a:spcBef>
              <a:spcAft>
                <a:spcPts val="0"/>
              </a:spcAft>
              <a:buClr>
                <a:schemeClr val="dk1"/>
              </a:buClr>
              <a:buSzPts val="2000"/>
              <a:buChar char="–"/>
            </a:pPr>
            <a:r>
              <a:rPr lang="en-US" sz="2000"/>
              <a:t>A floating-point number may require four contiguous bytes</a:t>
            </a:r>
            <a:endParaRPr/>
          </a:p>
          <a:p>
            <a:pPr indent="-285750" lvl="1" marL="742950" rtl="0" algn="l">
              <a:spcBef>
                <a:spcPts val="400"/>
              </a:spcBef>
              <a:spcAft>
                <a:spcPts val="0"/>
              </a:spcAft>
              <a:buClr>
                <a:schemeClr val="dk1"/>
              </a:buClr>
              <a:buSzPts val="2000"/>
              <a:buChar char="–"/>
            </a:pPr>
            <a:r>
              <a:rPr lang="en-US" sz="2000"/>
              <a:t>A double-precision quantity may require eight contiguous bytes</a:t>
            </a:r>
            <a:endParaRPr/>
          </a:p>
          <a:p>
            <a:pPr indent="-342900" lvl="0" marL="342900" rtl="0" algn="l">
              <a:spcBef>
                <a:spcPts val="480"/>
              </a:spcBef>
              <a:spcAft>
                <a:spcPts val="0"/>
              </a:spcAft>
              <a:buClr>
                <a:schemeClr val="dk1"/>
              </a:buClr>
              <a:buSzPts val="2400"/>
              <a:buChar char="•"/>
            </a:pPr>
            <a:r>
              <a:rPr lang="en-US" sz="2400"/>
              <a:t>Compiler will automatically assign appropriate memory cells for each data item</a:t>
            </a:r>
            <a:endParaRPr/>
          </a:p>
          <a:p>
            <a:pPr indent="-190500" lvl="0" marL="342900" rtl="0" algn="l">
              <a:spcBef>
                <a:spcPts val="480"/>
              </a:spcBef>
              <a:spcAft>
                <a:spcPts val="0"/>
              </a:spcAft>
              <a:buClr>
                <a:schemeClr val="dk1"/>
              </a:buClr>
              <a:buSzPts val="2400"/>
              <a:buNone/>
            </a:pPr>
            <a:r>
              <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3"/>
          <p:cNvSpPr txBox="1"/>
          <p:nvPr>
            <p:ph type="title"/>
          </p:nvPr>
        </p:nvSpPr>
        <p:spPr>
          <a:xfrm>
            <a:off x="0" y="0"/>
            <a:ext cx="8229600" cy="500066"/>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600"/>
              <a:t>Pointers</a:t>
            </a:r>
            <a:endParaRPr sz="3600"/>
          </a:p>
        </p:txBody>
      </p:sp>
      <p:sp>
        <p:nvSpPr>
          <p:cNvPr id="101" name="Google Shape;101;p3"/>
          <p:cNvSpPr txBox="1"/>
          <p:nvPr>
            <p:ph idx="1" type="body"/>
          </p:nvPr>
        </p:nvSpPr>
        <p:spPr>
          <a:xfrm>
            <a:off x="457200" y="428604"/>
            <a:ext cx="8229600" cy="6215106"/>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Char char="•"/>
            </a:pPr>
            <a:r>
              <a:rPr lang="en-US" sz="2400"/>
              <a:t>A data item can then be accessed if we know the location </a:t>
            </a:r>
            <a:r>
              <a:rPr b="1" lang="en-US" sz="2400"/>
              <a:t>(i.e., the </a:t>
            </a:r>
            <a:r>
              <a:rPr b="1" i="1" lang="en-US" sz="2400"/>
              <a:t>address) </a:t>
            </a:r>
            <a:r>
              <a:rPr lang="en-US" sz="2400"/>
              <a:t>of the first memory cell</a:t>
            </a:r>
            <a:endParaRPr/>
          </a:p>
          <a:p>
            <a:pPr indent="-342900" lvl="0" marL="342900" rtl="0" algn="l">
              <a:spcBef>
                <a:spcPts val="480"/>
              </a:spcBef>
              <a:spcAft>
                <a:spcPts val="0"/>
              </a:spcAft>
              <a:buClr>
                <a:schemeClr val="dk1"/>
              </a:buClr>
              <a:buSzPts val="2400"/>
              <a:buChar char="•"/>
            </a:pPr>
            <a:r>
              <a:rPr lang="en-US" sz="2400"/>
              <a:t>Address of a variable v can be accessed by the expression &amp;v</a:t>
            </a:r>
            <a:endParaRPr/>
          </a:p>
          <a:p>
            <a:pPr indent="-285750" lvl="1" marL="742950" rtl="0" algn="l">
              <a:spcBef>
                <a:spcPts val="400"/>
              </a:spcBef>
              <a:spcAft>
                <a:spcPts val="0"/>
              </a:spcAft>
              <a:buClr>
                <a:schemeClr val="dk1"/>
              </a:buClr>
              <a:buSzPts val="2000"/>
              <a:buChar char="–"/>
            </a:pPr>
            <a:r>
              <a:rPr lang="en-US" sz="2000"/>
              <a:t>&amp; is an unary operator known as </a:t>
            </a:r>
            <a:r>
              <a:rPr b="1" lang="en-US" sz="2000"/>
              <a:t>address operator</a:t>
            </a:r>
            <a:r>
              <a:rPr lang="en-US" sz="2000"/>
              <a:t> that evaluates the address of the variable v</a:t>
            </a:r>
            <a:endParaRPr/>
          </a:p>
          <a:p>
            <a:pPr indent="-342900" lvl="0" marL="342900" rtl="0" algn="l">
              <a:spcBef>
                <a:spcPts val="480"/>
              </a:spcBef>
              <a:spcAft>
                <a:spcPts val="0"/>
              </a:spcAft>
              <a:buClr>
                <a:schemeClr val="dk1"/>
              </a:buClr>
              <a:buSzPts val="2400"/>
              <a:buChar char="•"/>
            </a:pPr>
            <a:r>
              <a:rPr lang="en-US" sz="2400"/>
              <a:t>Let us assign </a:t>
            </a:r>
            <a:r>
              <a:rPr lang="en-US" sz="2400">
                <a:solidFill>
                  <a:srgbClr val="FF0000"/>
                </a:solidFill>
              </a:rPr>
              <a:t>pv = &amp;v</a:t>
            </a:r>
            <a:endParaRPr/>
          </a:p>
          <a:p>
            <a:pPr indent="-342900" lvl="0" marL="342900" rtl="0" algn="l">
              <a:spcBef>
                <a:spcPts val="480"/>
              </a:spcBef>
              <a:spcAft>
                <a:spcPts val="0"/>
              </a:spcAft>
              <a:buClr>
                <a:schemeClr val="dk1"/>
              </a:buClr>
              <a:buSzPts val="2400"/>
              <a:buChar char="•"/>
            </a:pPr>
            <a:r>
              <a:rPr lang="en-US" sz="2400"/>
              <a:t>This new variable is called a </a:t>
            </a:r>
            <a:r>
              <a:rPr b="1" lang="en-US" sz="2400"/>
              <a:t>pointer to v</a:t>
            </a:r>
            <a:r>
              <a:rPr lang="en-US" sz="2400"/>
              <a:t>, since it “points” to the location where v is stored in memory.</a:t>
            </a:r>
            <a:endParaRPr/>
          </a:p>
          <a:p>
            <a:pPr indent="-285750" lvl="1" marL="742950" rtl="0" algn="l">
              <a:spcBef>
                <a:spcPts val="400"/>
              </a:spcBef>
              <a:spcAft>
                <a:spcPts val="0"/>
              </a:spcAft>
              <a:buClr>
                <a:schemeClr val="dk1"/>
              </a:buClr>
              <a:buSzPts val="2000"/>
              <a:buChar char="–"/>
            </a:pPr>
            <a:r>
              <a:rPr lang="en-US" sz="2000"/>
              <a:t>pv represents v’s address, not its value</a:t>
            </a:r>
            <a:endParaRPr/>
          </a:p>
          <a:p>
            <a:pPr indent="-285750" lvl="1" marL="742950" rtl="0" algn="l">
              <a:spcBef>
                <a:spcPts val="400"/>
              </a:spcBef>
              <a:spcAft>
                <a:spcPts val="0"/>
              </a:spcAft>
              <a:buClr>
                <a:schemeClr val="dk1"/>
              </a:buClr>
              <a:buSzPts val="2000"/>
              <a:buChar char="–"/>
            </a:pPr>
            <a:r>
              <a:rPr lang="en-US" sz="2000"/>
              <a:t>pv is referred to as a pointer variable</a:t>
            </a:r>
            <a:endParaRPr/>
          </a:p>
          <a:p>
            <a:pPr indent="-342900" lvl="0" marL="342900" rtl="0" algn="l">
              <a:spcBef>
                <a:spcPts val="480"/>
              </a:spcBef>
              <a:spcAft>
                <a:spcPts val="0"/>
              </a:spcAft>
              <a:buClr>
                <a:schemeClr val="dk1"/>
              </a:buClr>
              <a:buSzPts val="2400"/>
              <a:buChar char="•"/>
            </a:pPr>
            <a:r>
              <a:rPr lang="en-US" sz="2400"/>
              <a:t>The data item represented by </a:t>
            </a:r>
            <a:r>
              <a:rPr b="1" lang="en-US" sz="2400"/>
              <a:t>v (i.e., the data item stored in v’s memory cells) can be accessed by the </a:t>
            </a:r>
            <a:r>
              <a:rPr lang="en-US" sz="2400"/>
              <a:t>expression *pv</a:t>
            </a:r>
            <a:endParaRPr sz="2400"/>
          </a:p>
          <a:p>
            <a:pPr indent="-285750" lvl="1" marL="742950" rtl="0" algn="l">
              <a:spcBef>
                <a:spcPts val="400"/>
              </a:spcBef>
              <a:spcAft>
                <a:spcPts val="0"/>
              </a:spcAft>
              <a:buClr>
                <a:schemeClr val="dk1"/>
              </a:buClr>
              <a:buSzPts val="2000"/>
              <a:buChar char="–"/>
            </a:pPr>
            <a:r>
              <a:rPr lang="en-US" sz="2000"/>
              <a:t>* is a unary operator, called the </a:t>
            </a:r>
            <a:r>
              <a:rPr b="1" i="1" lang="en-US" sz="2000"/>
              <a:t>indirection operator</a:t>
            </a:r>
            <a:r>
              <a:rPr lang="en-US" sz="2000"/>
              <a:t>, that operates only on a pointer variable</a:t>
            </a:r>
            <a:endParaRPr/>
          </a:p>
          <a:p>
            <a:pPr indent="-342900" lvl="0" marL="342900" rtl="0" algn="just">
              <a:spcBef>
                <a:spcPts val="480"/>
              </a:spcBef>
              <a:spcAft>
                <a:spcPts val="0"/>
              </a:spcAft>
              <a:buClr>
                <a:srgbClr val="FF0000"/>
              </a:buClr>
              <a:buSzPts val="2400"/>
              <a:buChar char="•"/>
            </a:pPr>
            <a:r>
              <a:rPr lang="en-US" sz="2400">
                <a:solidFill>
                  <a:srgbClr val="FF0000"/>
                </a:solidFill>
              </a:rPr>
              <a:t>v and *pv are identical</a:t>
            </a:r>
            <a:endParaRPr/>
          </a:p>
          <a:p>
            <a:pPr indent="-342900" lvl="0" marL="342900" rtl="0" algn="just">
              <a:spcBef>
                <a:spcPts val="480"/>
              </a:spcBef>
              <a:spcAft>
                <a:spcPts val="0"/>
              </a:spcAft>
              <a:buClr>
                <a:srgbClr val="FF0000"/>
              </a:buClr>
              <a:buSzPts val="2400"/>
              <a:buChar char="•"/>
            </a:pPr>
            <a:r>
              <a:rPr lang="en-US" sz="2400">
                <a:solidFill>
                  <a:srgbClr val="FF0000"/>
                </a:solidFill>
              </a:rPr>
              <a:t>pv and &amp;v are identical</a:t>
            </a:r>
            <a:endParaRPr/>
          </a:p>
          <a:p>
            <a:pPr indent="-158750" lvl="1" marL="742950" rtl="0" algn="just">
              <a:spcBef>
                <a:spcPts val="400"/>
              </a:spcBef>
              <a:spcAft>
                <a:spcPts val="0"/>
              </a:spcAft>
              <a:buClr>
                <a:schemeClr val="dk1"/>
              </a:buClr>
              <a:buSzPts val="2000"/>
              <a:buNone/>
            </a:pPr>
            <a:r>
              <a:t/>
            </a:r>
            <a:endParaRPr sz="20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4"/>
          <p:cNvSpPr txBox="1"/>
          <p:nvPr>
            <p:ph type="title"/>
          </p:nvPr>
        </p:nvSpPr>
        <p:spPr>
          <a:xfrm>
            <a:off x="0" y="0"/>
            <a:ext cx="8229600" cy="500066"/>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600"/>
              <a:t>Address and Indirection Operators</a:t>
            </a:r>
            <a:endParaRPr sz="3600"/>
          </a:p>
        </p:txBody>
      </p:sp>
      <p:sp>
        <p:nvSpPr>
          <p:cNvPr id="107" name="Google Shape;107;p4"/>
          <p:cNvSpPr txBox="1"/>
          <p:nvPr>
            <p:ph idx="1" type="body"/>
          </p:nvPr>
        </p:nvSpPr>
        <p:spPr>
          <a:xfrm>
            <a:off x="500034" y="500042"/>
            <a:ext cx="8472518" cy="6215106"/>
          </a:xfrm>
          <a:prstGeom prst="rect">
            <a:avLst/>
          </a:prstGeom>
          <a:noFill/>
          <a:ln>
            <a:noFill/>
          </a:ln>
        </p:spPr>
        <p:txBody>
          <a:bodyPr anchorCtr="0" anchor="t" bIns="45700" lIns="91425" spcFirstLastPara="1" rIns="91425" wrap="square" tIns="45700">
            <a:noAutofit/>
          </a:bodyPr>
          <a:lstStyle/>
          <a:p>
            <a:pPr indent="-342900" lvl="0" marL="342900" rtl="0" algn="just">
              <a:spcBef>
                <a:spcPts val="0"/>
              </a:spcBef>
              <a:spcAft>
                <a:spcPts val="0"/>
              </a:spcAft>
              <a:buClr>
                <a:schemeClr val="dk1"/>
              </a:buClr>
              <a:buSzPts val="2400"/>
              <a:buChar char="•"/>
            </a:pPr>
            <a:r>
              <a:rPr lang="en-US" sz="2400"/>
              <a:t>Address of a variable, pu or pv is normally stored as a hexadecimal integer (sometimes also as octal)</a:t>
            </a:r>
            <a:endParaRPr/>
          </a:p>
          <a:p>
            <a:pPr indent="-342900" lvl="0" marL="342900" rtl="0" algn="just">
              <a:spcBef>
                <a:spcPts val="480"/>
              </a:spcBef>
              <a:spcAft>
                <a:spcPts val="0"/>
              </a:spcAft>
              <a:buClr>
                <a:schemeClr val="dk1"/>
              </a:buClr>
              <a:buSzPts val="2400"/>
              <a:buChar char="•"/>
            </a:pPr>
            <a:r>
              <a:rPr lang="en-US" sz="2400"/>
              <a:t>&amp; and * are unary operators (members of the same precedence group as the other unary operators, -, ++, --, sizeof and (type))</a:t>
            </a:r>
            <a:endParaRPr/>
          </a:p>
          <a:p>
            <a:pPr indent="-285750" lvl="1" marL="742950" rtl="0" algn="l">
              <a:spcBef>
                <a:spcPts val="400"/>
              </a:spcBef>
              <a:spcAft>
                <a:spcPts val="0"/>
              </a:spcAft>
              <a:buClr>
                <a:schemeClr val="dk1"/>
              </a:buClr>
              <a:buSzPts val="2000"/>
              <a:buChar char="–"/>
            </a:pPr>
            <a:r>
              <a:rPr lang="en-US" sz="2000"/>
              <a:t>Has a higher precedence than the arithmetic operators</a:t>
            </a:r>
            <a:endParaRPr/>
          </a:p>
          <a:p>
            <a:pPr indent="-285750" lvl="1" marL="742950" rtl="0" algn="l">
              <a:spcBef>
                <a:spcPts val="400"/>
              </a:spcBef>
              <a:spcAft>
                <a:spcPts val="0"/>
              </a:spcAft>
              <a:buClr>
                <a:schemeClr val="dk1"/>
              </a:buClr>
              <a:buSzPts val="2000"/>
              <a:buChar char="–"/>
            </a:pPr>
            <a:r>
              <a:rPr lang="en-US" sz="2000"/>
              <a:t>Associativity of the unary operators is right to left</a:t>
            </a:r>
            <a:endParaRPr/>
          </a:p>
          <a:p>
            <a:pPr indent="-342900" lvl="0" marL="342900" rtl="0" algn="l">
              <a:spcBef>
                <a:spcPts val="480"/>
              </a:spcBef>
              <a:spcAft>
                <a:spcPts val="0"/>
              </a:spcAft>
              <a:buClr>
                <a:schemeClr val="dk1"/>
              </a:buClr>
              <a:buSzPts val="2400"/>
              <a:buChar char="•"/>
            </a:pPr>
            <a:r>
              <a:rPr lang="en-US" sz="2400"/>
              <a:t>Address operator (&amp;) must act upon operands that are associated with unique addresses like ordinary variables or single array elements. </a:t>
            </a:r>
            <a:endParaRPr/>
          </a:p>
          <a:p>
            <a:pPr indent="-285750" lvl="1" marL="742950" rtl="0" algn="l">
              <a:spcBef>
                <a:spcPts val="400"/>
              </a:spcBef>
              <a:spcAft>
                <a:spcPts val="0"/>
              </a:spcAft>
              <a:buClr>
                <a:schemeClr val="dk1"/>
              </a:buClr>
              <a:buSzPts val="2000"/>
              <a:buChar char="–"/>
            </a:pPr>
            <a:r>
              <a:rPr lang="en-US" sz="2000"/>
              <a:t>Address operator cannot act upon arithmetic expressions, e.g., 2 * (u + v)</a:t>
            </a:r>
            <a:endParaRPr/>
          </a:p>
          <a:p>
            <a:pPr indent="-342900" lvl="0" marL="342900" rtl="0" algn="l">
              <a:spcBef>
                <a:spcPts val="480"/>
              </a:spcBef>
              <a:spcAft>
                <a:spcPts val="0"/>
              </a:spcAft>
              <a:buClr>
                <a:schemeClr val="dk1"/>
              </a:buClr>
              <a:buSzPts val="2400"/>
              <a:buChar char="•"/>
            </a:pPr>
            <a:r>
              <a:rPr lang="en-US" sz="2400"/>
              <a:t>Indirection operator (*) can only act upon operands that are pointers (e.g., pointer variables)</a:t>
            </a:r>
            <a:endParaRPr/>
          </a:p>
          <a:p>
            <a:pPr indent="-285750" lvl="1" marL="742950" rtl="0" algn="l">
              <a:spcBef>
                <a:spcPts val="400"/>
              </a:spcBef>
              <a:spcAft>
                <a:spcPts val="0"/>
              </a:spcAft>
              <a:buClr>
                <a:schemeClr val="dk1"/>
              </a:buClr>
              <a:buSzPts val="2000"/>
              <a:buChar char="–"/>
            </a:pPr>
            <a:r>
              <a:rPr lang="en-US" sz="2000"/>
              <a:t>If pv points to v (i.e., pv = &amp;v), *pv can be used interchangeably with v</a:t>
            </a:r>
            <a:endParaRPr/>
          </a:p>
          <a:p>
            <a:pPr indent="-285750" lvl="1" marL="742950" rtl="0" algn="l">
              <a:spcBef>
                <a:spcPts val="400"/>
              </a:spcBef>
              <a:spcAft>
                <a:spcPts val="0"/>
              </a:spcAft>
              <a:buClr>
                <a:schemeClr val="dk1"/>
              </a:buClr>
              <a:buSzPts val="2000"/>
              <a:buChar char="–"/>
            </a:pPr>
            <a:r>
              <a:rPr lang="en-US" sz="2000"/>
              <a:t>Indirect reference (e.g., *pv) can appear in place of an ordinary variable (e.g., v) within a more complicated expression</a:t>
            </a:r>
            <a:endParaRPr/>
          </a:p>
          <a:p>
            <a:pPr indent="-158750" lvl="1" marL="742950" rtl="0" algn="l">
              <a:spcBef>
                <a:spcPts val="400"/>
              </a:spcBef>
              <a:spcAft>
                <a:spcPts val="0"/>
              </a:spcAft>
              <a:buClr>
                <a:schemeClr val="dk1"/>
              </a:buClr>
              <a:buSzPts val="2000"/>
              <a:buNone/>
            </a:pPr>
            <a:r>
              <a:t/>
            </a:r>
            <a:endParaRPr sz="2000"/>
          </a:p>
          <a:p>
            <a:pPr indent="-190500" lvl="0" marL="342900" rtl="0" algn="just">
              <a:spcBef>
                <a:spcPts val="480"/>
              </a:spcBef>
              <a:spcAft>
                <a:spcPts val="0"/>
              </a:spcAft>
              <a:buClr>
                <a:schemeClr val="dk1"/>
              </a:buClr>
              <a:buSzPts val="2400"/>
              <a:buNone/>
            </a:pPr>
            <a:r>
              <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5"/>
          <p:cNvSpPr txBox="1"/>
          <p:nvPr>
            <p:ph type="title"/>
          </p:nvPr>
        </p:nvSpPr>
        <p:spPr>
          <a:xfrm>
            <a:off x="0" y="0"/>
            <a:ext cx="8229600" cy="500066"/>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600"/>
              <a:t>Pointer Declaration</a:t>
            </a:r>
            <a:endParaRPr sz="3600"/>
          </a:p>
        </p:txBody>
      </p:sp>
      <p:sp>
        <p:nvSpPr>
          <p:cNvPr id="113" name="Google Shape;113;p5"/>
          <p:cNvSpPr txBox="1"/>
          <p:nvPr>
            <p:ph idx="1" type="body"/>
          </p:nvPr>
        </p:nvSpPr>
        <p:spPr>
          <a:xfrm>
            <a:off x="500034" y="500042"/>
            <a:ext cx="8472518" cy="6215106"/>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Char char="•"/>
            </a:pPr>
            <a:r>
              <a:rPr lang="en-US" sz="2400"/>
              <a:t>Pointer variables must be declared before use </a:t>
            </a:r>
            <a:endParaRPr/>
          </a:p>
          <a:p>
            <a:pPr indent="-285750" lvl="1" marL="742950" rtl="0" algn="l">
              <a:spcBef>
                <a:spcPts val="400"/>
              </a:spcBef>
              <a:spcAft>
                <a:spcPts val="0"/>
              </a:spcAft>
              <a:buClr>
                <a:schemeClr val="dk1"/>
              </a:buClr>
              <a:buSzPts val="2000"/>
              <a:buChar char="–"/>
            </a:pPr>
            <a:r>
              <a:rPr lang="en-US" sz="2000"/>
              <a:t>Interpretation of a pointer declaration differs from the interpretation of other variable declarations.</a:t>
            </a:r>
            <a:endParaRPr/>
          </a:p>
          <a:p>
            <a:pPr indent="-342900" lvl="0" marL="342900" rtl="0" algn="l">
              <a:spcBef>
                <a:spcPts val="480"/>
              </a:spcBef>
              <a:spcAft>
                <a:spcPts val="0"/>
              </a:spcAft>
              <a:buClr>
                <a:schemeClr val="dk1"/>
              </a:buClr>
              <a:buSzPts val="2400"/>
              <a:buChar char="•"/>
            </a:pPr>
            <a:r>
              <a:rPr lang="en-US" sz="2400"/>
              <a:t>When a pointer variable is declared, the variable name must be preceded by an asterisk (*)</a:t>
            </a:r>
            <a:endParaRPr/>
          </a:p>
          <a:p>
            <a:pPr indent="-285750" lvl="1" marL="742950" rtl="0" algn="l">
              <a:spcBef>
                <a:spcPts val="400"/>
              </a:spcBef>
              <a:spcAft>
                <a:spcPts val="0"/>
              </a:spcAft>
              <a:buClr>
                <a:schemeClr val="dk1"/>
              </a:buClr>
              <a:buSzPts val="2000"/>
              <a:buChar char="–"/>
            </a:pPr>
            <a:r>
              <a:rPr lang="en-US" sz="2000"/>
              <a:t>Identifies the fact that the variable is a pointer</a:t>
            </a:r>
            <a:endParaRPr/>
          </a:p>
          <a:p>
            <a:pPr indent="-342900" lvl="0" marL="342900" rtl="0" algn="l">
              <a:spcBef>
                <a:spcPts val="480"/>
              </a:spcBef>
              <a:spcAft>
                <a:spcPts val="0"/>
              </a:spcAft>
              <a:buClr>
                <a:schemeClr val="dk1"/>
              </a:buClr>
              <a:buSzPts val="2400"/>
              <a:buChar char="•"/>
            </a:pPr>
            <a:r>
              <a:rPr lang="en-US" sz="2400"/>
              <a:t>Data type that appears in the declaration refers to the object of the pointer, i.e., the data item that is stored in the address represented by the pointer, rather than the pointer itself</a:t>
            </a:r>
            <a:endParaRPr/>
          </a:p>
          <a:p>
            <a:pPr indent="-342900" lvl="0" marL="342900" rtl="0" algn="l">
              <a:spcBef>
                <a:spcPts val="480"/>
              </a:spcBef>
              <a:spcAft>
                <a:spcPts val="0"/>
              </a:spcAft>
              <a:buClr>
                <a:schemeClr val="dk1"/>
              </a:buClr>
              <a:buSzPts val="2400"/>
              <a:buChar char="•"/>
            </a:pPr>
            <a:r>
              <a:rPr lang="en-US" sz="2400"/>
              <a:t>Syntax is</a:t>
            </a:r>
            <a:endParaRPr/>
          </a:p>
          <a:p>
            <a:pPr indent="-285750" lvl="1" marL="742950" rtl="0" algn="ctr">
              <a:spcBef>
                <a:spcPts val="400"/>
              </a:spcBef>
              <a:spcAft>
                <a:spcPts val="0"/>
              </a:spcAft>
              <a:buClr>
                <a:schemeClr val="dk1"/>
              </a:buClr>
              <a:buSzPts val="2000"/>
              <a:buNone/>
            </a:pPr>
            <a:r>
              <a:rPr lang="en-US" sz="2000"/>
              <a:t>data-type *ptvar (* indicates ptvar is a pointer variable)</a:t>
            </a:r>
            <a:endParaRPr/>
          </a:p>
          <a:p>
            <a:pPr indent="-285750" lvl="1" marL="742950" rtl="0" algn="ctr">
              <a:spcBef>
                <a:spcPts val="400"/>
              </a:spcBef>
              <a:spcAft>
                <a:spcPts val="0"/>
              </a:spcAft>
              <a:buClr>
                <a:srgbClr val="FF0000"/>
              </a:buClr>
              <a:buSzPts val="2000"/>
              <a:buNone/>
            </a:pPr>
            <a:r>
              <a:rPr lang="en-US" sz="2000">
                <a:solidFill>
                  <a:srgbClr val="FF0000"/>
                </a:solidFill>
              </a:rPr>
              <a:t>float *u; int *v;</a:t>
            </a:r>
            <a:r>
              <a:rPr lang="en-US" sz="2000"/>
              <a:t> (u and v are pointer variables)</a:t>
            </a:r>
            <a:endParaRPr/>
          </a:p>
          <a:p>
            <a:pPr indent="-342900" lvl="0" marL="342900" rtl="0" algn="l">
              <a:spcBef>
                <a:spcPts val="480"/>
              </a:spcBef>
              <a:spcAft>
                <a:spcPts val="0"/>
              </a:spcAft>
              <a:buClr>
                <a:schemeClr val="dk1"/>
              </a:buClr>
              <a:buSzPts val="2400"/>
              <a:buChar char="•"/>
            </a:pPr>
            <a:r>
              <a:rPr lang="en-US" sz="2400"/>
              <a:t>Within a variable declaration, a pointer variable can be initialized by assigning it the address of another variable</a:t>
            </a:r>
            <a:endParaRPr/>
          </a:p>
          <a:p>
            <a:pPr indent="-285750" lvl="1" marL="742950" rtl="0" algn="l">
              <a:spcBef>
                <a:spcPts val="400"/>
              </a:spcBef>
              <a:spcAft>
                <a:spcPts val="0"/>
              </a:spcAft>
              <a:buClr>
                <a:schemeClr val="dk1"/>
              </a:buClr>
              <a:buSzPts val="2000"/>
              <a:buChar char="–"/>
            </a:pPr>
            <a:r>
              <a:rPr lang="en-US" sz="2000"/>
              <a:t> Variable whose </a:t>
            </a:r>
            <a:r>
              <a:rPr b="1" lang="en-US" sz="2000"/>
              <a:t>address is assigned to the pointer variable must have been </a:t>
            </a:r>
            <a:r>
              <a:rPr lang="en-US" sz="2000"/>
              <a:t>declared earlier in the program (</a:t>
            </a:r>
            <a:r>
              <a:rPr lang="en-US" sz="2000">
                <a:solidFill>
                  <a:srgbClr val="FF0000"/>
                </a:solidFill>
              </a:rPr>
              <a:t>float u,v; float *pv  = &amp;v;</a:t>
            </a:r>
            <a:r>
              <a:rPr lang="en-US" sz="2000"/>
              <a:t>)</a:t>
            </a:r>
            <a:endParaRPr sz="2000"/>
          </a:p>
          <a:p>
            <a:pPr indent="-190500" lvl="0" marL="342900" rtl="0" algn="just">
              <a:spcBef>
                <a:spcPts val="480"/>
              </a:spcBef>
              <a:spcAft>
                <a:spcPts val="0"/>
              </a:spcAft>
              <a:buClr>
                <a:schemeClr val="dk1"/>
              </a:buClr>
              <a:buSzPts val="2400"/>
              <a:buNone/>
            </a:pPr>
            <a:r>
              <a:t/>
            </a:r>
            <a:endParaRPr sz="24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6"/>
          <p:cNvSpPr txBox="1"/>
          <p:nvPr>
            <p:ph type="title"/>
          </p:nvPr>
        </p:nvSpPr>
        <p:spPr>
          <a:xfrm>
            <a:off x="0" y="0"/>
            <a:ext cx="8229600" cy="43971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4000"/>
              <a:t>Example</a:t>
            </a:r>
            <a:endParaRPr sz="4000"/>
          </a:p>
        </p:txBody>
      </p:sp>
      <p:sp>
        <p:nvSpPr>
          <p:cNvPr id="119" name="Google Shape;119;p6"/>
          <p:cNvSpPr txBox="1"/>
          <p:nvPr>
            <p:ph idx="1" type="body"/>
          </p:nvPr>
        </p:nvSpPr>
        <p:spPr>
          <a:xfrm>
            <a:off x="457200" y="428604"/>
            <a:ext cx="8229600" cy="5697559"/>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rgbClr val="00B050"/>
              </a:buClr>
              <a:buSzPts val="2000"/>
              <a:buNone/>
            </a:pPr>
            <a:r>
              <a:rPr lang="en-US" sz="2000">
                <a:solidFill>
                  <a:srgbClr val="00B050"/>
                </a:solidFill>
              </a:rPr>
              <a:t>// Illustration of pointer and indirection operators</a:t>
            </a:r>
            <a:endParaRPr/>
          </a:p>
          <a:p>
            <a:pPr indent="-342900" lvl="0" marL="342900" rtl="0" algn="l">
              <a:spcBef>
                <a:spcPts val="400"/>
              </a:spcBef>
              <a:spcAft>
                <a:spcPts val="0"/>
              </a:spcAft>
              <a:buClr>
                <a:schemeClr val="dk1"/>
              </a:buClr>
              <a:buSzPts val="2000"/>
              <a:buNone/>
            </a:pPr>
            <a:r>
              <a:rPr lang="en-US" sz="2000"/>
              <a:t>#include &lt;stdio.h&gt;</a:t>
            </a:r>
            <a:endParaRPr/>
          </a:p>
          <a:p>
            <a:pPr indent="-342900" lvl="0" marL="342900" rtl="0" algn="l">
              <a:spcBef>
                <a:spcPts val="400"/>
              </a:spcBef>
              <a:spcAft>
                <a:spcPts val="0"/>
              </a:spcAft>
              <a:buClr>
                <a:schemeClr val="dk1"/>
              </a:buClr>
              <a:buSzPts val="2000"/>
              <a:buNone/>
            </a:pPr>
            <a:r>
              <a:rPr lang="en-US" sz="2000"/>
              <a:t>main()</a:t>
            </a:r>
            <a:endParaRPr/>
          </a:p>
          <a:p>
            <a:pPr indent="-342900" lvl="0" marL="342900" rtl="0" algn="l">
              <a:spcBef>
                <a:spcPts val="400"/>
              </a:spcBef>
              <a:spcAft>
                <a:spcPts val="0"/>
              </a:spcAft>
              <a:buClr>
                <a:schemeClr val="dk1"/>
              </a:buClr>
              <a:buSzPts val="2000"/>
              <a:buNone/>
            </a:pPr>
            <a:r>
              <a:rPr lang="en-US" sz="2000"/>
              <a:t>{</a:t>
            </a:r>
            <a:endParaRPr/>
          </a:p>
          <a:p>
            <a:pPr indent="-342900" lvl="0" marL="342900" rtl="0" algn="l">
              <a:spcBef>
                <a:spcPts val="400"/>
              </a:spcBef>
              <a:spcAft>
                <a:spcPts val="0"/>
              </a:spcAft>
              <a:buClr>
                <a:schemeClr val="dk1"/>
              </a:buClr>
              <a:buSzPts val="2000"/>
              <a:buNone/>
            </a:pPr>
            <a:r>
              <a:rPr lang="en-US" sz="2000"/>
              <a:t>	int u = 5, v; </a:t>
            </a:r>
            <a:r>
              <a:rPr lang="en-US" sz="2000">
                <a:solidFill>
                  <a:srgbClr val="00B050"/>
                </a:solidFill>
              </a:rPr>
              <a:t>//Integer declarations</a:t>
            </a:r>
            <a:endParaRPr/>
          </a:p>
          <a:p>
            <a:pPr indent="-342900" lvl="0" marL="342900" rtl="0" algn="l">
              <a:spcBef>
                <a:spcPts val="400"/>
              </a:spcBef>
              <a:spcAft>
                <a:spcPts val="0"/>
              </a:spcAft>
              <a:buClr>
                <a:schemeClr val="dk1"/>
              </a:buClr>
              <a:buSzPts val="2000"/>
              <a:buNone/>
            </a:pPr>
            <a:r>
              <a:rPr lang="en-US" sz="2000"/>
              <a:t>	int *pu, *pv;</a:t>
            </a:r>
            <a:r>
              <a:rPr lang="en-US" sz="2000">
                <a:solidFill>
                  <a:srgbClr val="00B050"/>
                </a:solidFill>
              </a:rPr>
              <a:t> //Pointer to integer declaration</a:t>
            </a:r>
            <a:endParaRPr/>
          </a:p>
          <a:p>
            <a:pPr indent="-342900" lvl="0" marL="342900" rtl="0" algn="l">
              <a:spcBef>
                <a:spcPts val="400"/>
              </a:spcBef>
              <a:spcAft>
                <a:spcPts val="0"/>
              </a:spcAft>
              <a:buClr>
                <a:schemeClr val="dk1"/>
              </a:buClr>
              <a:buSzPts val="2000"/>
              <a:buNone/>
            </a:pPr>
            <a:r>
              <a:rPr lang="en-US" sz="2000"/>
              <a:t>	pu = &amp;u; </a:t>
            </a:r>
            <a:r>
              <a:rPr lang="en-US" sz="2000">
                <a:solidFill>
                  <a:srgbClr val="00B050"/>
                </a:solidFill>
              </a:rPr>
              <a:t>//Assigns the address of integer vraiable u to pointer variable pu (already defined)</a:t>
            </a:r>
            <a:endParaRPr/>
          </a:p>
          <a:p>
            <a:pPr indent="-342900" lvl="0" marL="342900" rtl="0" algn="l">
              <a:spcBef>
                <a:spcPts val="400"/>
              </a:spcBef>
              <a:spcAft>
                <a:spcPts val="0"/>
              </a:spcAft>
              <a:buClr>
                <a:schemeClr val="dk1"/>
              </a:buClr>
              <a:buSzPts val="2000"/>
              <a:buNone/>
            </a:pPr>
            <a:r>
              <a:rPr lang="en-US" sz="2000"/>
              <a:t>	v = *pu; </a:t>
            </a:r>
            <a:r>
              <a:rPr lang="en-US" sz="2000">
                <a:solidFill>
                  <a:srgbClr val="00B050"/>
                </a:solidFill>
              </a:rPr>
              <a:t>//Assigns the contents of pu to integer variable v</a:t>
            </a:r>
            <a:endParaRPr/>
          </a:p>
          <a:p>
            <a:pPr indent="-342900" lvl="0" marL="342900" rtl="0" algn="l">
              <a:spcBef>
                <a:spcPts val="400"/>
              </a:spcBef>
              <a:spcAft>
                <a:spcPts val="0"/>
              </a:spcAft>
              <a:buClr>
                <a:schemeClr val="dk1"/>
              </a:buClr>
              <a:buSzPts val="2000"/>
              <a:buNone/>
            </a:pPr>
            <a:r>
              <a:rPr lang="en-US" sz="2000"/>
              <a:t>	pv = &amp;u;</a:t>
            </a:r>
            <a:endParaRPr/>
          </a:p>
          <a:p>
            <a:pPr indent="-342900" lvl="0" marL="342900" rtl="0" algn="l">
              <a:spcBef>
                <a:spcPts val="400"/>
              </a:spcBef>
              <a:spcAft>
                <a:spcPts val="0"/>
              </a:spcAft>
              <a:buClr>
                <a:schemeClr val="dk1"/>
              </a:buClr>
              <a:buSzPts val="2000"/>
              <a:buNone/>
            </a:pPr>
            <a:r>
              <a:rPr lang="en-US" sz="2000"/>
              <a:t>	printf ("Address of u = %d is pu = %X\n", u,pu); </a:t>
            </a:r>
            <a:r>
              <a:rPr lang="en-US" sz="2000">
                <a:solidFill>
                  <a:srgbClr val="00B050"/>
                </a:solidFill>
              </a:rPr>
              <a:t>//%X format for pointer</a:t>
            </a:r>
            <a:r>
              <a:rPr lang="en-US" sz="2000"/>
              <a:t> variables</a:t>
            </a:r>
            <a:endParaRPr/>
          </a:p>
          <a:p>
            <a:pPr indent="-342900" lvl="0" marL="342900" rtl="0" algn="l">
              <a:spcBef>
                <a:spcPts val="400"/>
              </a:spcBef>
              <a:spcAft>
                <a:spcPts val="0"/>
              </a:spcAft>
              <a:buClr>
                <a:schemeClr val="dk1"/>
              </a:buClr>
              <a:buSzPts val="2000"/>
              <a:buNone/>
            </a:pPr>
            <a:r>
              <a:rPr lang="en-US" sz="2000"/>
              <a:t>	printf ("Value stored at address pu = %X is u = %d\n", pu,u);</a:t>
            </a:r>
            <a:endParaRPr/>
          </a:p>
          <a:p>
            <a:pPr indent="-342900" lvl="0" marL="342900" rtl="0" algn="l">
              <a:spcBef>
                <a:spcPts val="400"/>
              </a:spcBef>
              <a:spcAft>
                <a:spcPts val="0"/>
              </a:spcAft>
              <a:buClr>
                <a:schemeClr val="dk1"/>
              </a:buClr>
              <a:buSzPts val="2000"/>
              <a:buNone/>
            </a:pPr>
            <a:r>
              <a:rPr lang="en-US" sz="2000"/>
              <a:t>	printf ("Address of v = %d is pv = %X\n", v,pv);</a:t>
            </a:r>
            <a:endParaRPr/>
          </a:p>
          <a:p>
            <a:pPr indent="-342900" lvl="0" marL="342900" rtl="0" algn="l">
              <a:spcBef>
                <a:spcPts val="400"/>
              </a:spcBef>
              <a:spcAft>
                <a:spcPts val="0"/>
              </a:spcAft>
              <a:buClr>
                <a:schemeClr val="dk1"/>
              </a:buClr>
              <a:buSzPts val="2000"/>
              <a:buNone/>
            </a:pPr>
            <a:r>
              <a:rPr lang="en-US" sz="2000"/>
              <a:t>	printf ("Value stored at address pv = %X is v = %d\n", pv,v);</a:t>
            </a:r>
            <a:endParaRPr/>
          </a:p>
          <a:p>
            <a:pPr indent="-342900" lvl="0" marL="342900" rtl="0" algn="l">
              <a:spcBef>
                <a:spcPts val="400"/>
              </a:spcBef>
              <a:spcAft>
                <a:spcPts val="0"/>
              </a:spcAft>
              <a:buClr>
                <a:schemeClr val="dk1"/>
              </a:buClr>
              <a:buSzPts val="2000"/>
              <a:buNone/>
            </a:pPr>
            <a:r>
              <a:rPr lang="en-US" sz="2000"/>
              <a:t>}</a:t>
            </a:r>
            <a:endParaRPr sz="20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7"/>
          <p:cNvSpPr txBox="1"/>
          <p:nvPr>
            <p:ph type="title"/>
          </p:nvPr>
        </p:nvSpPr>
        <p:spPr>
          <a:xfrm>
            <a:off x="0" y="0"/>
            <a:ext cx="8229600" cy="43971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4000"/>
              <a:t>Pointer Declarations</a:t>
            </a:r>
            <a:endParaRPr sz="4000"/>
          </a:p>
        </p:txBody>
      </p:sp>
      <p:sp>
        <p:nvSpPr>
          <p:cNvPr id="125" name="Google Shape;125;p7"/>
          <p:cNvSpPr txBox="1"/>
          <p:nvPr>
            <p:ph idx="1" type="body"/>
          </p:nvPr>
        </p:nvSpPr>
        <p:spPr>
          <a:xfrm>
            <a:off x="457200" y="428604"/>
            <a:ext cx="8229600" cy="5697559"/>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Char char="•"/>
            </a:pPr>
            <a:r>
              <a:rPr lang="en-US" sz="2400"/>
              <a:t>Following declarations are equivalent</a:t>
            </a:r>
            <a:endParaRPr/>
          </a:p>
          <a:p>
            <a:pPr indent="-190500" lvl="0" marL="342900" rtl="0" algn="l">
              <a:spcBef>
                <a:spcPts val="480"/>
              </a:spcBef>
              <a:spcAft>
                <a:spcPts val="0"/>
              </a:spcAft>
              <a:buClr>
                <a:schemeClr val="dk1"/>
              </a:buClr>
              <a:buSzPts val="2400"/>
              <a:buNone/>
            </a:pPr>
            <a:r>
              <a:t/>
            </a:r>
            <a:endParaRPr sz="2400"/>
          </a:p>
          <a:p>
            <a:pPr indent="-342900" lvl="0" marL="342900" rtl="0" algn="l">
              <a:spcBef>
                <a:spcPts val="480"/>
              </a:spcBef>
              <a:spcAft>
                <a:spcPts val="0"/>
              </a:spcAft>
              <a:buClr>
                <a:schemeClr val="dk1"/>
              </a:buClr>
              <a:buSzPts val="2400"/>
              <a:buNone/>
            </a:pPr>
            <a:r>
              <a:rPr lang="en-US" sz="2400"/>
              <a:t>float a; </a:t>
            </a:r>
            <a:r>
              <a:rPr lang="en-US" sz="2400">
                <a:solidFill>
                  <a:srgbClr val="00B050"/>
                </a:solidFill>
              </a:rPr>
              <a:t>// Declares a as a floating point variable</a:t>
            </a:r>
            <a:endParaRPr sz="2400"/>
          </a:p>
          <a:p>
            <a:pPr indent="-342900" lvl="0" marL="342900" rtl="0" algn="l">
              <a:spcBef>
                <a:spcPts val="480"/>
              </a:spcBef>
              <a:spcAft>
                <a:spcPts val="0"/>
              </a:spcAft>
              <a:buClr>
                <a:schemeClr val="dk1"/>
              </a:buClr>
              <a:buSzPts val="2400"/>
              <a:buNone/>
            </a:pPr>
            <a:r>
              <a:rPr lang="en-US" sz="2400"/>
              <a:t>float *x; </a:t>
            </a:r>
            <a:r>
              <a:rPr lang="en-US" sz="2400">
                <a:solidFill>
                  <a:srgbClr val="00B050"/>
                </a:solidFill>
              </a:rPr>
              <a:t>// Declares x as a pointer variable that points to a storage location for floating point variables</a:t>
            </a:r>
            <a:endParaRPr sz="2400"/>
          </a:p>
          <a:p>
            <a:pPr indent="-342900" lvl="0" marL="342900" rtl="0" algn="l">
              <a:spcBef>
                <a:spcPts val="480"/>
              </a:spcBef>
              <a:spcAft>
                <a:spcPts val="0"/>
              </a:spcAft>
              <a:buClr>
                <a:schemeClr val="dk1"/>
              </a:buClr>
              <a:buSzPts val="2400"/>
              <a:buNone/>
            </a:pPr>
            <a:r>
              <a:rPr lang="en-US" sz="2400"/>
              <a:t>x =  &amp;a; </a:t>
            </a:r>
            <a:r>
              <a:rPr lang="en-US" sz="2400">
                <a:solidFill>
                  <a:srgbClr val="00B050"/>
                </a:solidFill>
              </a:rPr>
              <a:t>// Assigns the address of a to pointer variable x</a:t>
            </a:r>
            <a:endParaRPr/>
          </a:p>
          <a:p>
            <a:pPr indent="-342900" lvl="0" marL="342900" rtl="0" algn="l">
              <a:spcBef>
                <a:spcPts val="480"/>
              </a:spcBef>
              <a:spcAft>
                <a:spcPts val="0"/>
              </a:spcAft>
              <a:buClr>
                <a:srgbClr val="FF0000"/>
              </a:buClr>
              <a:buSzPts val="2400"/>
              <a:buNone/>
            </a:pPr>
            <a:r>
              <a:rPr lang="en-US" sz="2400">
                <a:solidFill>
                  <a:srgbClr val="FF0000"/>
                </a:solidFill>
              </a:rPr>
              <a:t>* not used in front of pointer variable x in the assignment statement</a:t>
            </a:r>
            <a:endParaRPr/>
          </a:p>
          <a:p>
            <a:pPr indent="-342900" lvl="0" marL="342900" rtl="0" algn="ctr">
              <a:spcBef>
                <a:spcPts val="480"/>
              </a:spcBef>
              <a:spcAft>
                <a:spcPts val="0"/>
              </a:spcAft>
              <a:buClr>
                <a:schemeClr val="dk1"/>
              </a:buClr>
              <a:buSzPts val="2400"/>
              <a:buNone/>
            </a:pPr>
            <a:r>
              <a:t/>
            </a:r>
            <a:endParaRPr sz="2400"/>
          </a:p>
          <a:p>
            <a:pPr indent="-342900" lvl="0" marL="342900" rtl="0" algn="ctr">
              <a:spcBef>
                <a:spcPts val="480"/>
              </a:spcBef>
              <a:spcAft>
                <a:spcPts val="0"/>
              </a:spcAft>
              <a:buClr>
                <a:schemeClr val="dk1"/>
              </a:buClr>
              <a:buSzPts val="2400"/>
              <a:buNone/>
            </a:pPr>
            <a:r>
              <a:t/>
            </a:r>
            <a:endParaRPr sz="2400"/>
          </a:p>
          <a:p>
            <a:pPr indent="-342900" lvl="0" marL="342900" rtl="0" algn="l">
              <a:spcBef>
                <a:spcPts val="480"/>
              </a:spcBef>
              <a:spcAft>
                <a:spcPts val="0"/>
              </a:spcAft>
              <a:buClr>
                <a:schemeClr val="dk1"/>
              </a:buClr>
              <a:buSzPts val="2400"/>
              <a:buNone/>
            </a:pPr>
            <a:r>
              <a:rPr lang="en-US" sz="2400"/>
              <a:t>float a; </a:t>
            </a:r>
            <a:r>
              <a:rPr lang="en-US" sz="2400">
                <a:solidFill>
                  <a:srgbClr val="00B050"/>
                </a:solidFill>
              </a:rPr>
              <a:t>// Declares a as a floating point variable</a:t>
            </a:r>
            <a:endParaRPr sz="2400"/>
          </a:p>
          <a:p>
            <a:pPr indent="-342900" lvl="0" marL="342900" rtl="0" algn="l">
              <a:spcBef>
                <a:spcPts val="480"/>
              </a:spcBef>
              <a:spcAft>
                <a:spcPts val="0"/>
              </a:spcAft>
              <a:buClr>
                <a:schemeClr val="dk1"/>
              </a:buClr>
              <a:buSzPts val="2400"/>
              <a:buNone/>
            </a:pPr>
            <a:r>
              <a:rPr lang="en-US" sz="2400"/>
              <a:t>float *x =&amp;a; </a:t>
            </a:r>
            <a:r>
              <a:rPr lang="en-US" sz="2400">
                <a:solidFill>
                  <a:srgbClr val="00B050"/>
                </a:solidFill>
              </a:rPr>
              <a:t>// Declares x as a pointer variable that points to a storage location for floating point variables and initializes it with the address of a</a:t>
            </a:r>
            <a:endParaRPr sz="2400"/>
          </a:p>
          <a:p>
            <a:pPr indent="-342900" lvl="0" marL="342900" rtl="0" algn="l">
              <a:spcBef>
                <a:spcPts val="480"/>
              </a:spcBef>
              <a:spcAft>
                <a:spcPts val="0"/>
              </a:spcAft>
              <a:buClr>
                <a:schemeClr val="dk1"/>
              </a:buClr>
              <a:buSzPts val="2400"/>
              <a:buNone/>
            </a:pPr>
            <a:r>
              <a:t/>
            </a:r>
            <a:endParaRPr sz="24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8"/>
          <p:cNvSpPr txBox="1"/>
          <p:nvPr>
            <p:ph type="title"/>
          </p:nvPr>
        </p:nvSpPr>
        <p:spPr>
          <a:xfrm>
            <a:off x="0" y="0"/>
            <a:ext cx="8229600" cy="439718"/>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4000"/>
              <a:t>Pointer Declarations</a:t>
            </a:r>
            <a:endParaRPr sz="4000"/>
          </a:p>
        </p:txBody>
      </p:sp>
      <p:sp>
        <p:nvSpPr>
          <p:cNvPr id="131" name="Google Shape;131;p8"/>
          <p:cNvSpPr txBox="1"/>
          <p:nvPr>
            <p:ph idx="1" type="body"/>
          </p:nvPr>
        </p:nvSpPr>
        <p:spPr>
          <a:xfrm>
            <a:off x="457200" y="428604"/>
            <a:ext cx="8229600" cy="5697559"/>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Char char="•"/>
            </a:pPr>
            <a:r>
              <a:rPr lang="en-US" sz="2400"/>
              <a:t>Following declarations are equivalent</a:t>
            </a:r>
            <a:endParaRPr/>
          </a:p>
          <a:p>
            <a:pPr indent="-190500" lvl="0" marL="342900" rtl="0" algn="l">
              <a:spcBef>
                <a:spcPts val="480"/>
              </a:spcBef>
              <a:spcAft>
                <a:spcPts val="0"/>
              </a:spcAft>
              <a:buClr>
                <a:schemeClr val="dk1"/>
              </a:buClr>
              <a:buSzPts val="2400"/>
              <a:buNone/>
            </a:pPr>
            <a:r>
              <a:t/>
            </a:r>
            <a:endParaRPr sz="2400"/>
          </a:p>
          <a:p>
            <a:pPr indent="-342900" lvl="0" marL="342900" rtl="0" algn="l">
              <a:spcBef>
                <a:spcPts val="480"/>
              </a:spcBef>
              <a:spcAft>
                <a:spcPts val="0"/>
              </a:spcAft>
              <a:buClr>
                <a:schemeClr val="dk1"/>
              </a:buClr>
              <a:buSzPts val="2400"/>
              <a:buNone/>
            </a:pPr>
            <a:r>
              <a:rPr lang="en-US" sz="2400"/>
              <a:t>float a; </a:t>
            </a:r>
            <a:r>
              <a:rPr lang="en-US" sz="2400">
                <a:solidFill>
                  <a:srgbClr val="00B050"/>
                </a:solidFill>
              </a:rPr>
              <a:t>// Declares a as a floating point variable</a:t>
            </a:r>
            <a:endParaRPr sz="2400"/>
          </a:p>
          <a:p>
            <a:pPr indent="-342900" lvl="0" marL="342900" rtl="0" algn="l">
              <a:spcBef>
                <a:spcPts val="480"/>
              </a:spcBef>
              <a:spcAft>
                <a:spcPts val="0"/>
              </a:spcAft>
              <a:buClr>
                <a:schemeClr val="dk1"/>
              </a:buClr>
              <a:buSzPts val="2400"/>
              <a:buNone/>
            </a:pPr>
            <a:r>
              <a:rPr lang="en-US" sz="2400"/>
              <a:t>float *x; </a:t>
            </a:r>
            <a:r>
              <a:rPr lang="en-US" sz="2400">
                <a:solidFill>
                  <a:srgbClr val="00B050"/>
                </a:solidFill>
              </a:rPr>
              <a:t>// Declares x as a pointer variable that points to a storage location for floating point variables</a:t>
            </a:r>
            <a:endParaRPr sz="2400"/>
          </a:p>
          <a:p>
            <a:pPr indent="-342900" lvl="0" marL="342900" rtl="0" algn="l">
              <a:spcBef>
                <a:spcPts val="480"/>
              </a:spcBef>
              <a:spcAft>
                <a:spcPts val="0"/>
              </a:spcAft>
              <a:buClr>
                <a:schemeClr val="dk1"/>
              </a:buClr>
              <a:buSzPts val="2400"/>
              <a:buNone/>
            </a:pPr>
            <a:r>
              <a:rPr lang="en-US" sz="2400"/>
              <a:t>x =  &amp;a; </a:t>
            </a:r>
            <a:r>
              <a:rPr lang="en-US" sz="2400">
                <a:solidFill>
                  <a:srgbClr val="00B050"/>
                </a:solidFill>
              </a:rPr>
              <a:t>// Assigns the address of a to pointer variable x</a:t>
            </a:r>
            <a:endParaRPr/>
          </a:p>
          <a:p>
            <a:pPr indent="-342900" lvl="0" marL="342900" rtl="0" algn="l">
              <a:spcBef>
                <a:spcPts val="480"/>
              </a:spcBef>
              <a:spcAft>
                <a:spcPts val="0"/>
              </a:spcAft>
              <a:buClr>
                <a:srgbClr val="FF0000"/>
              </a:buClr>
              <a:buSzPts val="2400"/>
              <a:buNone/>
            </a:pPr>
            <a:r>
              <a:rPr lang="en-US" sz="2400">
                <a:solidFill>
                  <a:srgbClr val="FF0000"/>
                </a:solidFill>
              </a:rPr>
              <a:t>* not used in front of pointer variable x in the assignment statement</a:t>
            </a:r>
            <a:endParaRPr sz="2400">
              <a:solidFill>
                <a:srgbClr val="FF0000"/>
              </a:solidFill>
            </a:endParaRPr>
          </a:p>
          <a:p>
            <a:pPr indent="-342900" lvl="0" marL="342900" rtl="0" algn="ctr">
              <a:spcBef>
                <a:spcPts val="480"/>
              </a:spcBef>
              <a:spcAft>
                <a:spcPts val="0"/>
              </a:spcAft>
              <a:buClr>
                <a:schemeClr val="dk1"/>
              </a:buClr>
              <a:buSzPts val="2400"/>
              <a:buNone/>
            </a:pPr>
            <a:r>
              <a:t/>
            </a:r>
            <a:endParaRPr sz="2400"/>
          </a:p>
          <a:p>
            <a:pPr indent="-342900" lvl="0" marL="342900" rtl="0" algn="ctr">
              <a:spcBef>
                <a:spcPts val="480"/>
              </a:spcBef>
              <a:spcAft>
                <a:spcPts val="0"/>
              </a:spcAft>
              <a:buClr>
                <a:schemeClr val="dk1"/>
              </a:buClr>
              <a:buSzPts val="2400"/>
              <a:buNone/>
            </a:pPr>
            <a:r>
              <a:t/>
            </a:r>
            <a:endParaRPr sz="2400"/>
          </a:p>
          <a:p>
            <a:pPr indent="-342900" lvl="0" marL="342900" rtl="0" algn="l">
              <a:spcBef>
                <a:spcPts val="480"/>
              </a:spcBef>
              <a:spcAft>
                <a:spcPts val="0"/>
              </a:spcAft>
              <a:buClr>
                <a:schemeClr val="dk1"/>
              </a:buClr>
              <a:buSzPts val="2400"/>
              <a:buNone/>
            </a:pPr>
            <a:r>
              <a:rPr lang="en-US" sz="2400"/>
              <a:t>float a; </a:t>
            </a:r>
            <a:r>
              <a:rPr lang="en-US" sz="2400">
                <a:solidFill>
                  <a:srgbClr val="00B050"/>
                </a:solidFill>
              </a:rPr>
              <a:t>// Declares a as a floating point variable</a:t>
            </a:r>
            <a:endParaRPr sz="2400"/>
          </a:p>
          <a:p>
            <a:pPr indent="-342900" lvl="0" marL="342900" rtl="0" algn="l">
              <a:spcBef>
                <a:spcPts val="480"/>
              </a:spcBef>
              <a:spcAft>
                <a:spcPts val="0"/>
              </a:spcAft>
              <a:buClr>
                <a:schemeClr val="dk1"/>
              </a:buClr>
              <a:buSzPts val="2400"/>
              <a:buNone/>
            </a:pPr>
            <a:r>
              <a:rPr lang="en-US" sz="2400"/>
              <a:t>float *x =&amp;a; </a:t>
            </a:r>
            <a:r>
              <a:rPr lang="en-US" sz="2400">
                <a:solidFill>
                  <a:srgbClr val="00B050"/>
                </a:solidFill>
              </a:rPr>
              <a:t>// Declares x as a pointer variable that points to a storage location for floating point variables and initializes it with the address of a</a:t>
            </a:r>
            <a:endParaRPr sz="2400"/>
          </a:p>
          <a:p>
            <a:pPr indent="-342900" lvl="0" marL="342900" rtl="0" algn="l">
              <a:spcBef>
                <a:spcPts val="480"/>
              </a:spcBef>
              <a:spcAft>
                <a:spcPts val="0"/>
              </a:spcAft>
              <a:buClr>
                <a:schemeClr val="dk1"/>
              </a:buClr>
              <a:buSzPts val="2400"/>
              <a:buNone/>
            </a:pPr>
            <a:r>
              <a:t/>
            </a:r>
            <a:endParaRPr sz="24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9"/>
          <p:cNvSpPr txBox="1"/>
          <p:nvPr>
            <p:ph type="title"/>
          </p:nvPr>
        </p:nvSpPr>
        <p:spPr>
          <a:xfrm>
            <a:off x="0" y="0"/>
            <a:ext cx="8229600" cy="500066"/>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US" sz="3600"/>
              <a:t>Pointers and Arrays</a:t>
            </a:r>
            <a:endParaRPr sz="3600"/>
          </a:p>
        </p:txBody>
      </p:sp>
      <p:sp>
        <p:nvSpPr>
          <p:cNvPr id="137" name="Google Shape;137;p9"/>
          <p:cNvSpPr txBox="1"/>
          <p:nvPr>
            <p:ph idx="1" type="body"/>
          </p:nvPr>
        </p:nvSpPr>
        <p:spPr>
          <a:xfrm>
            <a:off x="500034" y="500042"/>
            <a:ext cx="8472518" cy="6215106"/>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2400"/>
              <a:buChar char="•"/>
            </a:pPr>
            <a:r>
              <a:rPr lang="en-US" sz="2400"/>
              <a:t>Array name is really a pointer to the first element in the array. </a:t>
            </a:r>
            <a:endParaRPr/>
          </a:p>
          <a:p>
            <a:pPr indent="-285750" lvl="1" marL="742950" rtl="0" algn="l">
              <a:spcBef>
                <a:spcPts val="400"/>
              </a:spcBef>
              <a:spcAft>
                <a:spcPts val="0"/>
              </a:spcAft>
              <a:buClr>
                <a:schemeClr val="dk1"/>
              </a:buClr>
              <a:buSzPts val="2000"/>
              <a:buChar char="–"/>
            </a:pPr>
            <a:r>
              <a:rPr lang="en-US" sz="2000"/>
              <a:t>If x is a one-dimensional array, address of the first array element can be expressed as either &amp;x[0] or simply as x </a:t>
            </a:r>
            <a:endParaRPr/>
          </a:p>
          <a:p>
            <a:pPr indent="-285750" lvl="1" marL="742950" rtl="0" algn="l">
              <a:spcBef>
                <a:spcPts val="400"/>
              </a:spcBef>
              <a:spcAft>
                <a:spcPts val="0"/>
              </a:spcAft>
              <a:buClr>
                <a:schemeClr val="dk1"/>
              </a:buClr>
              <a:buSzPts val="2000"/>
              <a:buChar char="–"/>
            </a:pPr>
            <a:r>
              <a:rPr lang="en-US" sz="2000"/>
              <a:t>Address of the second array element can be written as either &amp;x [1] or as (x + 1)</a:t>
            </a:r>
            <a:endParaRPr/>
          </a:p>
          <a:p>
            <a:pPr indent="-285750" lvl="1" marL="742950" rtl="0" algn="l">
              <a:spcBef>
                <a:spcPts val="400"/>
              </a:spcBef>
              <a:spcAft>
                <a:spcPts val="0"/>
              </a:spcAft>
              <a:buClr>
                <a:schemeClr val="dk1"/>
              </a:buClr>
              <a:buSzPts val="2000"/>
              <a:buChar char="–"/>
            </a:pPr>
            <a:r>
              <a:rPr lang="en-US" sz="2000"/>
              <a:t> In general, the address of array element (i + 1) can be expressed as either &amp;x [i] or as (x + i)</a:t>
            </a:r>
            <a:endParaRPr/>
          </a:p>
          <a:p>
            <a:pPr indent="-342900" lvl="0" marL="342900" rtl="0" algn="l">
              <a:spcBef>
                <a:spcPts val="480"/>
              </a:spcBef>
              <a:spcAft>
                <a:spcPts val="0"/>
              </a:spcAft>
              <a:buClr>
                <a:schemeClr val="dk1"/>
              </a:buClr>
              <a:buSzPts val="2400"/>
              <a:buChar char="•"/>
            </a:pPr>
            <a:r>
              <a:rPr lang="en-US" sz="2400"/>
              <a:t>Two different ways to write the address of any array element</a:t>
            </a:r>
            <a:endParaRPr/>
          </a:p>
          <a:p>
            <a:pPr indent="-285750" lvl="1" marL="742950" rtl="0" algn="l">
              <a:spcBef>
                <a:spcPts val="400"/>
              </a:spcBef>
              <a:spcAft>
                <a:spcPts val="0"/>
              </a:spcAft>
              <a:buClr>
                <a:schemeClr val="dk1"/>
              </a:buClr>
              <a:buSzPts val="2000"/>
              <a:buChar char="–"/>
            </a:pPr>
            <a:r>
              <a:rPr lang="en-US" sz="2000"/>
              <a:t>Write the actual array element, preceded by an ampersand or </a:t>
            </a:r>
            <a:endParaRPr/>
          </a:p>
          <a:p>
            <a:pPr indent="-285750" lvl="1" marL="742950" rtl="0" algn="l">
              <a:spcBef>
                <a:spcPts val="400"/>
              </a:spcBef>
              <a:spcAft>
                <a:spcPts val="0"/>
              </a:spcAft>
              <a:buClr>
                <a:schemeClr val="dk1"/>
              </a:buClr>
              <a:buSzPts val="2000"/>
              <a:buChar char="–"/>
            </a:pPr>
            <a:r>
              <a:rPr lang="en-US" sz="2000"/>
              <a:t>Write an expression in which the subscript is added to the array name</a:t>
            </a:r>
            <a:endParaRPr/>
          </a:p>
          <a:p>
            <a:pPr indent="-228600" lvl="2" marL="1143000" rtl="0" algn="l">
              <a:spcBef>
                <a:spcPts val="360"/>
              </a:spcBef>
              <a:spcAft>
                <a:spcPts val="0"/>
              </a:spcAft>
              <a:buClr>
                <a:schemeClr val="dk1"/>
              </a:buClr>
              <a:buSzPts val="1800"/>
              <a:buChar char="•"/>
            </a:pPr>
            <a:r>
              <a:rPr b="1" lang="en-US" sz="1800"/>
              <a:t>In the expression (x + i), </a:t>
            </a:r>
            <a:endParaRPr/>
          </a:p>
          <a:p>
            <a:pPr indent="-228600" lvl="2" marL="1143000" rtl="0" algn="l">
              <a:spcBef>
                <a:spcPts val="360"/>
              </a:spcBef>
              <a:spcAft>
                <a:spcPts val="0"/>
              </a:spcAft>
              <a:buClr>
                <a:schemeClr val="dk1"/>
              </a:buClr>
              <a:buSzPts val="1800"/>
              <a:buChar char="•"/>
            </a:pPr>
            <a:r>
              <a:rPr b="1" lang="en-US" sz="1800"/>
              <a:t>x represents an address, whereas i represents an integer quantity. </a:t>
            </a:r>
            <a:endParaRPr/>
          </a:p>
          <a:p>
            <a:pPr indent="-228600" lvl="3" marL="1600200" rtl="0" algn="l">
              <a:spcBef>
                <a:spcPts val="360"/>
              </a:spcBef>
              <a:spcAft>
                <a:spcPts val="0"/>
              </a:spcAft>
              <a:buClr>
                <a:schemeClr val="dk1"/>
              </a:buClr>
              <a:buSzPts val="1800"/>
              <a:buChar char="–"/>
            </a:pPr>
            <a:r>
              <a:rPr b="1" lang="en-US" sz="1800"/>
              <a:t>x is the name of an array whose elements may be characters, integers, floating-point quantities, etc</a:t>
            </a:r>
            <a:endParaRPr/>
          </a:p>
          <a:p>
            <a:pPr indent="-228600" lvl="2" marL="1143000" rtl="0" algn="l">
              <a:spcBef>
                <a:spcPts val="360"/>
              </a:spcBef>
              <a:spcAft>
                <a:spcPts val="0"/>
              </a:spcAft>
              <a:buClr>
                <a:schemeClr val="dk1"/>
              </a:buClr>
              <a:buSzPts val="1800"/>
              <a:buChar char="•"/>
            </a:pPr>
            <a:r>
              <a:rPr lang="en-US" sz="1800"/>
              <a:t>Not simply adding numerical values </a:t>
            </a:r>
            <a:endParaRPr/>
          </a:p>
          <a:p>
            <a:pPr indent="-228600" lvl="3" marL="1600200" rtl="0" algn="l">
              <a:spcBef>
                <a:spcPts val="360"/>
              </a:spcBef>
              <a:spcAft>
                <a:spcPts val="0"/>
              </a:spcAft>
              <a:buClr>
                <a:schemeClr val="dk1"/>
              </a:buClr>
              <a:buSzPts val="1800"/>
              <a:buChar char="–"/>
            </a:pPr>
            <a:r>
              <a:rPr lang="en-US" sz="1800"/>
              <a:t>Specifying a location that is i array elements beyond the first. </a:t>
            </a:r>
            <a:endParaRPr/>
          </a:p>
          <a:p>
            <a:pPr indent="-228600" lvl="2" marL="1143000" rtl="0" algn="l">
              <a:spcBef>
                <a:spcPts val="360"/>
              </a:spcBef>
              <a:spcAft>
                <a:spcPts val="0"/>
              </a:spcAft>
              <a:buClr>
                <a:schemeClr val="dk1"/>
              </a:buClr>
              <a:buSzPts val="1800"/>
              <a:buChar char="•"/>
            </a:pPr>
            <a:r>
              <a:rPr b="1" lang="en-US" sz="1800"/>
              <a:t>Expression (x + i) is a symbolic representation for an address specification rather than an arithmetic expression</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2013-01-07T03:21:23Z</dcterms:created>
  <dc:creator>User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1033-11.2.0.9684</vt:lpwstr>
  </property>
</Properties>
</file>