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3" r:id="rId11"/>
    <p:sldId id="284" r:id="rId12"/>
    <p:sldId id="285" r:id="rId13"/>
    <p:sldId id="286" r:id="rId14"/>
    <p:sldId id="265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66" r:id="rId31"/>
    <p:sldId id="26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642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7"/>
            <a:ext cx="9144000" cy="68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1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" y="18392"/>
            <a:ext cx="9107214" cy="683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686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91256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623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" y="21021"/>
            <a:ext cx="91361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597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4"/>
            <a:ext cx="9144000" cy="371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9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56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2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34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2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9" y="0"/>
            <a:ext cx="89955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86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38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9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7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16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91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1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466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797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170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2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519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519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2" y="1"/>
            <a:ext cx="912778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9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3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" y="3035684"/>
            <a:ext cx="9116438" cy="382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7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19455"/>
            <a:ext cx="9126166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9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62"/>
            <a:ext cx="9087041" cy="685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59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" y="18393"/>
            <a:ext cx="9216981" cy="356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" y="3584028"/>
            <a:ext cx="9101960" cy="324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3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" y="0"/>
            <a:ext cx="913086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" y="2276474"/>
            <a:ext cx="9075318" cy="458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0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</cp:revision>
  <dcterms:created xsi:type="dcterms:W3CDTF">2006-08-16T00:00:00Z</dcterms:created>
  <dcterms:modified xsi:type="dcterms:W3CDTF">2020-11-10T08:24:49Z</dcterms:modified>
</cp:coreProperties>
</file>