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9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4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86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5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" y="0"/>
            <a:ext cx="9144000" cy="242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0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4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6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3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" y="4607347"/>
            <a:ext cx="9143999" cy="22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" y="2382500"/>
            <a:ext cx="9180094" cy="222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3" y="4011"/>
            <a:ext cx="9180094" cy="23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2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7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0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0" y="7883"/>
            <a:ext cx="9150012" cy="558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4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9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2006-08-16T00:00:00Z</dcterms:created>
  <dcterms:modified xsi:type="dcterms:W3CDTF">2020-12-22T07:27:32Z</dcterms:modified>
</cp:coreProperties>
</file>