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6:45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1942,'0'0'-89,"0"0"162,0 0-79,0 0 141,0 0 51,0 0-49,0 0 110,0 0-46,0 0 38,0 0-140,0 0 6,0 0-85,0 0 91,0 0-27,0 0-21,0 0-7,0 0-99,0 0 66,0 0 0,0 0 3,0 0 0,0 0 2,0 0-16,0 0-5,33 0 9,-33 0-16,0 0 8,33 0-8,-33 0 10,33 0-14,-33 0 14,0 0-10,33 0-13,-33 0 19,33 0-23,-33 0 24,0 0 0,0 0-1,33 0-15,-33 0-2,0 0 2,0 0-14,0 0 73,0 0-87,0 0-28,0 0-4,0 0-109,0 0 87,0 0-82,0 0-59,0 0-54,0 0-85,0 0-135,0 0-47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02.6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DBFD58-CDA7-49D9-B50E-965CB17C6431}" emma:medium="tactile" emma:mode="ink">
          <msink:context xmlns:msink="http://schemas.microsoft.com/ink/2010/main" type="inkDrawing" rotatedBoundingBox="3186,5766 3321,7383 3204,7393 3068,5776" semanticType="verticalRange" shapeName="Other">
            <msink:sourceLink direction="with" ref="{EB37C1C7-ED5B-481A-8C6B-1C6F9C28B30F}"/>
          </msink:context>
        </emma:interpretation>
      </emma:emma>
    </inkml:annotationXML>
    <inkml:trace contextRef="#ctx0" brushRef="#br0">65 131 258,'0'0'0,"0"0"3,0 0-6,0 0 11,0 0 31,0 0 3,0 0 227,0 0-220,0 0-29,0 0 8,-33 0-222,33 0 207,0 0 202,0 0-207,0 0 22,0 0-21,0 0-21,0 0 206,0 0-212,0 0 49,0 0-208,0-32 3,0 32 196,0 0-24,0 0 27,0 0-23,0 0 10,0 0-7,0 0 20,0 0 216,0 0-241,0 0 183,0 0-11,0-34-233,0 34 54,0 0-159,0 0 161,0 0 22,0 0 169,0 0-178,0 0-157,0 0 19,-33 0-3,33 0 158,0 0-5,0 0-20,0-33 147,0 33-140,0 0 146,0 0-136,0 0 7,0 0-2,0 0-167,0 0 145,0-33-155,0 33 308,0 0 21,0 0-157,0 0 148,0 0-275,0 0-25,0 0 158,0 0-158,0 0 121,0 0 158,0 0-4,0 0-107,0 0 97,0 0-250,0 0 120,0 0 0,0 0-99,0 0 219,0 0-126,0 0 138,0 0-135,0 0-99,0 0 1,0 0 86,0 0 21,0 0 0,0 0-9,0 0 24,0 0-7,0 0-11,0 0 9,0 0-27,0 0 26,0 0 108,0 0-131,0 0-103,0 0 115,0 0 15,0 0 112,0 0-122,0 0 123,0 0-255,0 0 12,0 0 245,0 0-269,0 0 127,0 0 145,0 0-266,0 0 125,0 0 129,0 0-261,0 0 144,0 0 125,0 0-105,0 33-18,0-33-3,0 0-118,0 0 103,0 0 9,0 0 3,0 0-14,0 0-114,0 0 122,0 0 122,0 33-111,0-33-10,0 0 137,0 0-239,0 0 241,0 0-132,0 0 5,0 0-2,0 0-7,0 0-5,0 0-8,0 0 10,0 0-128,0 0 151,0 0-146,0 34 253,0-34-114,0 0-8,0 0 6,0 0-21,0 0 9,0 0 1,0 0 12,0 32 9,0-32 129,0 0-145,0 0 130,0 0-262,0 0-20,0 0 152,0 33-3,0-33 134,0 0-14,0 0-137,0 0-131,0 0 139,0 0-97,0 33 129,0-33 0,0 0-136,0 0 116,0 0 1,0 0-16,0 0 5,0 0-4,0 34-4,0-34 140,0 0-117,0 0 1,0 0 9,0 0-12,0 0 100,0 32-111,0-32-10,0 0-119,0 0 2,0 0 241,0 0-97,0 33 103,0-33 20,0 0-90,0 0 71,0 0-111,0 0-122,0 0 63,0 33-81,0-33 21,0 0 236,0 0-98,0 0 99,0 0-125,0 0-7,0 34-127,0-34 164,0 0-26,0 0 20,0 0-11,0 0-154,0 0 265,0 33-131,0-33 12,0 0 6,0 0-12,0 0-113,0 0 226,0 31 1,0-31-231,0 0 110,0 0-90,0 0 125,0 34-5,0-34-29,0 0 4,0 0-8,0 33 118,0-33 27,0 0-135,0 0-15,0 0-86,0 33-11,0-33 124,0 0-110,0 0 95,0 33 21,0-33 80,0 0-102,0 0 114,0 0-113,0 32 33,0-32 100,0 0-236,0 0 221,0 0-242,0 34 127,0-34 3,0 0 0,0 0 131,0 0-144,0 0 10,0 33-120,0-33 4,0 0 4,0 0 105,0 0 13,0 0-8,0 33 10,0-33 126,0 0 2,0 0-115,0 0-24,0 0-124,0 32-1,0-32 119,0 0 21,0 0 110,0 0-116,0 0 2,0 34 2,0-34-5,0 0 1,0 0-6,0 0 3,33 0-104,-33 33 107,0-33-8,0 0-1,0 0 119,0 0-125,0 33 127,0-33-111,0 0 1,0 0-5,0 0 9,0 0-23,0 34-96,0-34 118,0 0-135,0 0 249,0 0-122,0 0 112,0 0 12,0 0-227,0 32 195,0-32-92,0 0-18,0 0 14,0 0-93,0 0-12,0 0 17,0 0 77,0 0 122,0 33 17,0-33-142,0 0 18,0 0-100,0 0 88,0 0 139,0 33-118,0-33-18,0 0-112,33 0 124,-33 0 122,0 0-132,0 0-1,0 0-111,0 33 103,0-33 23,0 0 13,0 0-20,0 0-112,0 0 105,0 34 2,0-34 2,0 0 125,0 0 5,0 0-15,0 32-100,0-32-127,0 0 112,0 0-104,0 0 84,0 32 144,0-32-130,0 0 131,0 0-110,0 0-125,0 0 122,0 34-125,0-34 232,0 0-131,0 0-101,0 0 105,0 0 14,0 0 14,0 0-17,0 0 3,0 0-124,0 0 97,0 34 24,0-34 107,0 0-92,0 0 5,0 0-20,34 32-110,-34-32 98,0 0 7,0 0 120,0 0-2,0 32 2,0-32-118,0 0-118,0 0 127,0 0-107,0 34 113,0-34-4,0 0-132,0 0 116,0 0-7,0 33 6,0-33 133,0 0-136,0 0 16,0 0-10,0 0-113,0 33 262,0-33-143,0 0 118,0 0-130,0 0-112,0 32 129,0-32-7,0 0 7,0 0-10,0 0-2,0 0-103,0 33 117,0-33 106,0 0-111,0 0 123,0 0-128,32 34 16,-32-34 111,0 0-119,0 0-5,0 0-133,0 33 9,0-33 124,0 0 6,0 0 121,0 0-130,0 32-124,0-32 236,0 0-118,0 0 145,0 0-129,0 33-105,0-33 121,0 0-49,0 0 140,0 0-119,0 34-126,0-34 28,0 0 94,0 0 128,0 0-122,0 0 11,0 32 2,0-32-4,0 0 133,0 0 4,0 0-229,0 0 98,0 0-114,0 0 13,0 0 187,0 34-197,0-34 117,0 0 53,0 0-137,0 0 172,0 0-100,0 0-78,0 0 69,0 0 9,0 0 12,0 0 69,0 0 11,0 0-107,0 0 15,0 0-3,0 0-9,0 0 34,0 0-28,0 0 19,0 0 16,0 0-107,0 0 78,0 0 21,0 0-14,0 0 81,0 0-79,0 0-106,0 0-13,0 0 111,0 0 71,0 0-126,0 0 61,0 0-294,0 0-72,0 0 11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05.3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6A41BE-1A90-4588-A3BE-4C5C7D59C50F}" emma:medium="tactile" emma:mode="ink">
          <msink:context xmlns:msink="http://schemas.microsoft.com/ink/2010/main" type="inkDrawing" rotatedBoundingBox="7322,5506 7322,7387 7289,7388 7288,5507" semanticType="callout" shapeName="Other">
            <msink:sourceLink direction="with" ref="{F49AF47E-FFE4-4219-9FF8-A289A2A9AD07}"/>
            <msink:sourceLink direction="with" ref="{586AACD2-EDE2-4EF3-BD23-D0039AA61415}"/>
          </msink:context>
        </emma:interpretation>
      </emma:emma>
    </inkml:annotationXML>
    <inkml:trace contextRef="#ctx0" brushRef="#br0">33 31 588,'0'0'-11,"0"0"220,0 0-189,0 0 38,0 0 182,0-33-373,0 33 226,0 0-33,0 0-160,0 0 163,0 0 116,0 0-162,0 0 21,0 0 1,0 0-32,0 0 183,0 0-39,0 0-116,0 0 16,0 0-158,0 0 4,0 0 246,0 0-141,0 0 135,0 0 13,0 0-271,0 0 106,0 0-111,0 0 126,0 0 13,0 0-105,0 0 251,0 0-264,0 33 120,0-33 113,0 0-162,0 0 28,0 0-21,0 0-75,0 0 28,0 0 206,0 0-1,0 0-26,0 0-88,0 0-28,0 0 35,0 0-11,0 0 79,0 32-176,0-32 97,0 0 11,0 0-11,0 0 13,0 0-7,0 0-22,0 0-80,0 0 108,0 34-101,0-34 106,0 0-12,0 0 89,0 0 18,0 0-210,0 0 101,0 0-87,0 34-22,0-34 201,0 0-75,0 0 59,0 0-73,0 0-87,0 0 151,0 32-139,0-32 136,0 0-77,0 0 13,0 0-25,0 33-46,0-33 160,0 0-161,0 0 123,0 0-73,0 0 3,0 34-7,0-34-2,0 0 77,0 0-90,0 0 84,0 0-87,0 32-21,0-32 77,0 0-12,0 0-20,0 0 1,0 33-63,0-33-2,0 0 81,0 0-4,0 0-3,0 33 1,0-33 61,0 0-3,0 0-71,0 0 64,0 0-120,0 34-3,0-34 134,0 0-107,0 0 101,0 0-57,0 32-59,0-32 46,0 0 10,-33 0 91,33 33-19,0-33 6,0 0-131,0 0-27,0 33 74,0-33 3,0 0 3,0 0 80,0 34-135,0-34 35,0 0 20,0 0-12,0 32 12,0-32-46,0 0 50,0 0-61,0 33 69,0-33 1,0 0 15,0 0-28,0 33-6,0-33 0,0 0-10,0 0 26,0 0-4,0 34 60,0-34-72,0 0-3,0 0 6,0 0-60,0 33 60,0-33 13,0 0-10,0 0 47,0 0-31,0 31-19,0-31 6,0 0 3,0 0-18,0 0 6,0 0 6,0 34-47,0-34 54,0 0 49,0 0-62,0 0-10,0 33 13,0-33-50,0 0 97,0 0 9,0 33-15,0-33 22,0 0-56,0 0-54,0 0 50,0 33-66,0-33 16,0 0 34,0 0-37,0 32 53,0-32-18,0 0 80,0 0-4,0 34-71,0-34 85,0 0-75,0 0-50,0 33 47,0-33-70,0 0 17,0 0 109,0 33-40,0-33-20,0 0 48,0 0-97,0 32 43,0-32 32,0 0-53,0 0 34,0 34 9,0-34-18,0 0 12,0 0 50,0 0-53,0 33 9,0-33 26,0 0-54,0 0 85,0 0-62,0 33-36,0-33-6,0 0-9,0 0 106,0 34-77,0-34 24,0 0-25,0 0-34,0 0 78,0 0-3,0 32 34,0-32-75,0 0 19,0 0 39,0 0-87,0 33 124,0-33-16,0 0-94,0 0 56,0 0-61,0 33 33,0-33 3,0 0 54,0 0 3,0 0-83,0 0 58,0 33-77,0-33-12,0 0 95,0 0-48,0 0 60,0 0-34,0 34-10,0-34 45,0 0-90,0 0 51,0 0-1,0 32-25,0-32 14,0 0 41,0 0-41,0 0 6,0 32-12,0-32 0,0 0-36,0 0 0,0 0 64,0 0-16,0 34 4,0-34 37,0 0-50,0 0 12,0 0 1,0 0-48,0 0 79,0 34 13,0-34 25,0 0-63,0 0-50,0 0-53,0 32 39,33-32 44,-33 0 100,0 0-1,0 32-24,0-32-31,0 0-116,0 0-23,0 0 40,0 34 70,0-34 74,0 0 10,0 0-37,0 0 9,0 0-109,0 33-12,0-33-35,0 0-7,0 0 146,0 33-41,0-33 107,0 0-18,0 0-98,0 32 9,0-32-64,0 0-6,0 0-37,0 0 145,0 33 8,0-33 12,0 0 44,0 0-108,0 0-16,0 34-4,0-34-31,0 0 58,0 0 2,0 33-47,0-33 93,0 0-48,0 0-1,0 0-6,0 0-48,0 32 40,0-32-65,0 0 64,0 0 64,0 0-104,0 33 107,0-33 6,0 0-134,0 0 137,0 0-42,0 34-28,0-34 70,0 0-60,0 0-4,0 0 17,0 0-20,0 32 6,0-32 4,0 0-71,0 0 58,0 0-4,0 0-64,0 0 146,0 0-53,0 0-22,0 34 12,0-34-27,0 0 24,0 0-18,0 0 63,0 0-57,0 0-7,0 0 36,0 0-81,0 0 24,0 0 31,0 0-17,0 0 20,0 0 33,0 0-36,0 0 6,0 0-12,0 0-45,0 0 2,0 0 62,0 0 45,0 0 13,0 0-23,0 0-147,0 0-50,0 0-46,0 0-8,0 0 3,0 0-109,0 0-81,0 0-115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07.5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0-1 622,'33'0'0,"-33"0"16,0 0-16,0 0 0,0 0 11,0 0-25,34 0 26,-34 0-5,0 0-3,0 0-29,0 0-40,32 0-25,-32 0-48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07.7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0-1 510,'0'0'14,"0"0"192,0 0-179,0 0 29,0 0 0,0 0-200,0 0 212,0 0-12,0 0-48,0 0 18,0 0-26,33 0-18,-33 0-7,0 0 167,0 0-48,0 0-188,0 0 0,33 0-200,-33 0 19,0 0 187,0 0 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32.9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6B00980-9FB9-4F24-9621-A0179CB9E2DB}" emma:medium="tactile" emma:mode="ink">
          <msink:context xmlns:msink="http://schemas.microsoft.com/ink/2010/main" type="writingRegion" rotatedBoundingBox="6860,6464 7157,6464 7157,6795 6860,6795"/>
        </emma:interpretation>
      </emma:emma>
    </inkml:annotationXML>
    <inkml:traceGroup>
      <inkml:annotationXML>
        <emma:emma xmlns:emma="http://www.w3.org/2003/04/emma" version="1.0">
          <emma:interpretation id="{776E73C0-3E8B-435A-AB8E-97999A07B98E}" emma:medium="tactile" emma:mode="ink">
            <msink:context xmlns:msink="http://schemas.microsoft.com/ink/2010/main" type="paragraph" rotatedBoundingBox="6860,6464 7157,6464 7157,6795 6860,67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B2F2C7-D452-4084-8802-263155E6F76A}" emma:medium="tactile" emma:mode="ink">
              <msink:context xmlns:msink="http://schemas.microsoft.com/ink/2010/main" type="line" rotatedBoundingBox="6860,6464 7157,6464 7157,6795 6860,6795"/>
            </emma:interpretation>
          </emma:emma>
        </inkml:annotationXML>
        <inkml:traceGroup>
          <inkml:annotationXML>
            <emma:emma xmlns:emma="http://www.w3.org/2003/04/emma" version="1.0">
              <emma:interpretation id="{A1720E65-07AF-474A-BAF2-F7D3DA42C560}" emma:medium="tactile" emma:mode="ink">
                <msink:context xmlns:msink="http://schemas.microsoft.com/ink/2010/main" type="inkWord" rotatedBoundingBox="6860,6464 7157,6464 7157,6795 6860,6795"/>
              </emma:interpretation>
              <emma:one-of disjunction-type="recognition" id="oneOf0">
                <emma:interpretation id="interp0" emma:lang="en-US" emma:confidence="0">
                  <emma:literal>&gt;</emma:literal>
                </emma:interpretation>
                <emma:interpretation id="interp1" emma:lang="en-US" emma:confidence="0">
                  <emma:literal>}</emma:literal>
                </emma:interpretation>
                <emma:interpretation id="interp2" emma:lang="en-US" emma:confidence="0">
                  <emma:literal>7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-1 0 1596,'0'0'-176,"0"0"32,0 0 174,0 0 26,0 0 44,0 0-3,0 0-170,0 0-8,0 0 287,0 0-21,0 0-1,0 0-22,0 0-240,0 0 2,0 0 19,0 0 99,0 0-9,0 0 107,0 0-134,0 0 15,0 0 111,0 0-113,0 0 23,0 0-109,0 0 79,0 0-90,0 0 82,0 0-4,0 0-96,0 0 188,0 0-88,0 0 72,0 0 26,0 0-121,0 0 22,0 0-63,0 0 63,0 0 24,0 0 87,0 0-5,0 0-156,0 0-9,0 0-9,0 0 94,0 0 93,0 32-73,0-32 19,0 0-87,0 0 10,33 0 94,-33 0-82,0 0-3,0 0-35,33 0 39,-33 0 2,0 0 57,0 0-53,0 0 21,33 0 52,-33 34-131,0-34 67,33 0-86,-33 0 17,0 0 107,33 0-57,-33 0 3,0 0 51,0 0-96,33 0 90,-33 0-4,0 0-37,33 0-20,-33 0-41,0 0 10,0 0-26,33 0 73,-33 0 7,0 0-7,0 0 44,0 0-44,0 0-10,0 0 59,0 0-96,0 0 101,33 0-57,-33 0-54,0 0 66,0 0-24,0 0 21,0 0 36,0 0-45,0 0-39,0 0 68,0 0-73,0 0 40,0 0 48,0 0-78,0 0 149,0 0-10,0 0-44,0 0 9,0 0-53,0 0-46,0 0 58,0 0 55,0 0-107,0 0 104,0 0-117,0 0-9,0 0 96,0 0-51,0 0-3,0 0 62,0 33-114,0-33 3,0 0 108,0 0-50,0 0 65,0 0-15,0 0-40,0 0-32,0 0-7,0 0 19,-33 0-71,33 0 66,0 33-27,-33-33 0,33 0 104,0 0-49,0 34 21,-33-34-59,33 0 19,0 32 9,-33-32 4,33 0 59,0 33-78,0-33-18,-33 0 35,33 33-22,0-33 28,0 0 12,0 33-45,-33-33-33,33 0 65,0 0-32,0 34 29,0-34-29,-33 0-56,33 0 102,0 0-88,0 0 70,0 0 4,0 0-32,0 0 32,0 0 69,0 0-82,0 0 27,0 0-36,0 0-67,0 0 67,0 0-21,0 0 2,0 0-52,0 0-16,0 0-183,0 0 64,0 0 9,0 0-42,0 0-169,0 0-160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1:32.1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9AF47E-FFE4-4219-9FF8-A289A2A9AD07}" emma:medium="tactile" emma:mode="ink">
          <msink:context xmlns:msink="http://schemas.microsoft.com/ink/2010/main" type="inkDrawing" rotatedBoundingBox="5236,6888 7182,6525 7192,6575 5246,6938" shapeName="Other">
            <msink:destinationLink direction="with" ref="{CB6A41BE-1A90-4588-A3BE-4C5C7D59C50F}"/>
          </msink:context>
        </emma:interpretation>
      </emma:emma>
    </inkml:annotationXML>
    <inkml:trace contextRef="#ctx0" brushRef="#br0">0 365 633,'0'0'39,"0"0"42,0 0 22,0 0 41,0 0 82,0 0-109,0 0-16,0 0 116,0 0-202,0 0 85,0 0 97,0 0-133,0 0 15,0 0 85,0 0-90,0 0-31,0 0 24,0 0-92,0 0-18,0 0 34,0 0 64,0 0-30,0 0 37,0 0 23,0 0-54,0 0 13,0 0-19,0 0 7,0 0-32,0 0 15,0 0 13,0 0-71,0 0 71,0 0 87,0 0-80,0 0-22,0 0 95,0 0-102,0 0 10,0 0-23,0 0-101,0 0 50,0 0-2,0 0 66,0 0 42,0 0-96,0 0 96,0 0-64,0 0-31,0 0 97,0 0-43,0 0 43,0 0-50,0 0-38,0 0-6,33 0 11,-33 0 101,0 0-39,0 0-26,33 0-3,-33 0-61,0 0 19,0-34 78,33 34-4,-33 0 12,0 0-38,0 0-50,33 0 53,-33 0 43,0 0-52,32 0 22,-32 0-15,0 0-106,33 0 127,-33 0 7,33 0-20,-33 0-1,33-34 10,-33 34-10,33 0 4,-33 0 34,33 0-46,-33 0-3,33-32 33,0 32 38,-33 0-13,33 0-79,-33 0-44,33 0 56,-33 0-116,33 0 81,-33 0 0,0-32-40,33 32 119,-33 0-44,0 0-7,33 0-26,-33 0 56,33 0 23,-33 0-2,0 0 7,33 0-105,-33 0 66,0 0-57,33 0-30,-33 0 118,33 0-40,-33 0 32,33-34-20,-33 34-69,0 0 57,33 0-42,-33 0 30,33 0 50,-33 0-115,33 0 77,-33 0 6,33 0-44,-33-33 102,33 33-64,-33 0 60,0 0-60,33 0-51,-33 0 35,0 0-41,33 0 97,-33 0-9,33 0-22,-33 0-9,0 0 6,0 0 11,33 0 36,-33 0 4,0 0-108,33 0-5,-33 0-5,0-33 48,0 33 35,33 0-19,-33 0 64,0 0-125,33 0 74,-33 0 47,0 0-114,33 0 51,-33 0-22,0 0 16,33 0 56,-33 0-37,0 0-29,33 0 6,-33 0-53,0 0 128,0 0-11,33-33-116,-33 33 74,0 0-88,33 0 23,-33 0 71,0 0-27,0 0 31,33 0-10,-33 0 50,0 0-49,0 0-16,0 0-1,33 0 1,-33 0 9,0 0 57,0 0-3,33 0-51,-33 0 31,0 0-55,0 0-48,33 0 85,-33 0-69,0 0-6,0-32 115,0 32-88,33 0 91,-33 0-11,0 0-126,0 0-3,33 0 63,-33 0-60,0 0 134,33 0-46,-33 0-76,0 0 65,33 0 18,-33 0-23,0 0 0,0 0-4,33 0-5,-33 0 78,0 0-91,0 0 21,33 0-11,-33 0-13,0-34 89,0 34 5,33 0-138,-33 0 4,0 0-13,33 0 63,-33 0 8,33 0-2,-33 0 83,0 0-146,33 0 132,-33 0-76,33 0 7,-33 0 64,0 0-150,33 0 156,-33 0-165,0-33 98,0 33-19,33 0 19,-33 0-12,0 0 8,33 0 108,-33 0-135,0 0 22,0 0-12,0 0-5,33 0-44,-33 0 71,0 0 20,0 0-91,0 0 176,0 0 19,33 0-222,-33 0 181,0 0-94,0 0-93,0 0 209,0 0-91,0 0 7,0 0-10,0 0-6,0 0-13,0 0-78,0 0 194,0 0-188,0 0 21,0 0 159,0 0-98,0 0 94,0 0-22,0 0-178,0 0 0,0 0 88,0 0-88,0 0 67,0 0 111,0 0-112,0 0-35,0 0-10,0 0-106,-33 0-4,33 0 117,0 0 3,0 0 149,0 0-154,0 0-7,0 0 16,-33 0-170,33 0 350,0 0-210,0 0-5,0 0 8,-33 0-184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0:49.1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A094F08-B63B-47E4-A1D3-92621E1991E6}" emma:medium="tactile" emma:mode="ink">
          <msink:context xmlns:msink="http://schemas.microsoft.com/ink/2010/main" type="writingRegion" rotatedBoundingBox="3183,8337 11941,7443 12011,8129 3253,9023"/>
        </emma:interpretation>
      </emma:emma>
    </inkml:annotationXML>
    <inkml:traceGroup>
      <inkml:annotationXML>
        <emma:emma xmlns:emma="http://www.w3.org/2003/04/emma" version="1.0">
          <emma:interpretation id="{DA194251-D375-40A6-BE42-6ABCE75C7617}" emma:medium="tactile" emma:mode="ink">
            <msink:context xmlns:msink="http://schemas.microsoft.com/ink/2010/main" type="paragraph" rotatedBoundingBox="3183,8337 11941,7443 12011,8129 3253,90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9F18F1-688F-4AA0-956D-D89558E63186}" emma:medium="tactile" emma:mode="ink">
              <msink:context xmlns:msink="http://schemas.microsoft.com/ink/2010/main" type="line" rotatedBoundingBox="3183,8337 11941,7443 12011,8129 3253,9023"/>
            </emma:interpretation>
          </emma:emma>
        </inkml:annotationXML>
        <inkml:traceGroup>
          <inkml:annotationXML>
            <emma:emma xmlns:emma="http://www.w3.org/2003/04/emma" version="1.0">
              <emma:interpretation id="{F923AE92-6D82-44D0-91A2-78241B13A6B7}" emma:medium="tactile" emma:mode="ink">
                <msink:context xmlns:msink="http://schemas.microsoft.com/ink/2010/main" type="inkWord" rotatedBoundingBox="3198,8476 3775,8417 3796,8616 3218,8675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EH</emma:literal>
                </emma:interpretation>
                <emma:interpretation id="interp2" emma:lang="en-US" emma:confidence="0">
                  <emma:literal>ED</emma:literal>
                </emma:interpretation>
                <emma:interpretation id="interp3" emma:lang="en-US" emma:confidence="0">
                  <emma:literal>EL</emma:literal>
                </emma:interpretation>
                <emma:interpretation id="interp4" emma:lang="en-US" emma:confidence="0">
                  <emma:literal>EM</emma:literal>
                </emma:interpretation>
              </emma:one-of>
            </emma:emma>
          </inkml:annotationXML>
          <inkml:trace contextRef="#ctx0" brushRef="#br0">-4389 3927 1293,'0'0'-174,"0"0"19,0 0 31,0 0 195,0 0 22,0 0 0,0 0-17,0 0-188,0 0 188,0 0 3,0 0 104,0 0-1,0 0-20,0 0-144,0 0 23,0 0 23,0 0-27,0 0 144,0 0-227,0 0-22,0 0 126,0 0-95,0 0 94,0 0 90,0 0-154,0 0 142,0 0-59,0 0-63,0 0 17,0 0-55,0 0 126,0 0-73,0 0 33,0 0-20,0 0-69,0 0 106,0 0-55,0 0 5,0 0-3,0 0-69,0 0 57,0 0 56,0 0-72,0 0 19,0 0-16,0 0-7,0 0 29,0 0-22,0 0 54,0 0-73,34 0 96,-34 0 68,0 0-56,0 0 30,32 0-51,-32 0-58,33 0-1,-33 0 5,33 0-70,-33 0 83,33 0-57,0 0-18,-33 0 86,33 0-11,-33 0-5,33 0 86,-33 0-111,33 0-56,-33 0 132,33 0-84,-33 0 90,33 0-20,-33-34-125,34 34 80,-34 0-73,32 0 69,-32 0 63,0 0-81,0 0 12,33 0-76,-33 0 16,0 0-10,0 0 128,0 0 28,0 0-28,0 0-68,0 0 19,0 0-4,0 0-15,33 0 3,-33 0-1,0 0-12,0 0-60,0 0 96,0 0-93,0 0 70,0 0 72,0 0-76,0 0 77,0 0-70,0 0-76,0 0 138,0 0-128,0 0 53,0 0 59,0 0-102,0 0 36,0 0-179,0 0-19,0 0 10,0 0-95,0 0 148,0 0-170,0 0-90,0 0-7,0 0-119</inkml:trace>
          <inkml:trace contextRef="#ctx0" brushRef="#br0" timeOffset="466.331">-4158 4092 1005,'0'0'37,"0"0"172,0 0 31,0 0-133,0 0 128,0 0-247,0 0 79,0 0 173,0 0-163,0 0 9,0 0-73,0 0-32,0 0 16,0 0 142,0 0-114,0 0 106,0 0-97,0 0-12,0 0 37,0 0-106,0 0 72,0 0-41,0 0 26,0 0 40,0 0-24,0 0 34,0 0-1,0 0-30,0 0 37,0 0-107,0 0 63,0 0-50,33 0-17,-33 0 105,0 0 25,33 0-22,-33 0 26,33 0-4,0 0-73,-33 0 46,34-33-61,-34 33-1,32 0 11,1 0 23,-33 0 29,33 0-46,-33 0-7,33 0-74,-33 0 78,33 0-7,-33 0-3,0 0 68,0 0-45,33-34 3,-33 34-3,0 0 0,0 0-66,0 0 50,0 0 0,0 0-76,0 0 131,0 0-72,0 0-9,0 0 35,0 0-218,0 0-23,0 0-57,0 0 16,0 0 41,0 0-182,0 0-34,0 0-55</inkml:trace>
        </inkml:traceGroup>
        <inkml:traceGroup>
          <inkml:annotationXML>
            <emma:emma xmlns:emma="http://www.w3.org/2003/04/emma" version="1.0">
              <emma:interpretation id="{D643B110-5E12-41CC-AF9D-6D8CF94A1550}" emma:medium="tactile" emma:mode="ink">
                <msink:context xmlns:msink="http://schemas.microsoft.com/ink/2010/main" type="inkWord" rotatedBoundingBox="7178,8365 7534,8329 7560,8583 7204,8619"/>
              </emma:interpretation>
              <emma:one-of disjunction-type="recognition" id="oneOf1">
                <emma:interpretation id="interp5" emma:lang="en-US" emma:confidence="0">
                  <emma:literal>=</emma:literal>
                </emma:interpretation>
                <emma:interpretation id="interp6" emma:lang="en-US" emma:confidence="0">
                  <emma:literal>S</emma:literal>
                </emma:interpretation>
                <emma:interpretation id="interp7" emma:lang="en-US" emma:confidence="0">
                  <emma:literal>f</emma:literal>
                </emma:interpretation>
                <emma:interpretation id="interp8" emma:lang="en-US" emma:confidence="0">
                  <emma:literal>~</emma:literal>
                </emma:interpretation>
                <emma:interpretation id="interp9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-162750.425">3296 3136 467,'0'0'16,"0"0"-5,0 0 27,0 0-5,0 0-2,0 0 22,0 0-25,0 0 26,0 0-3,0 0-10,0-34 10,0 34 0,0 0-28,0 0 17,0 0-12,0 0-2,0 0 160,0 0-163,0 0 8,0 0-14,0 0-146,0 0 153,0 0-4,0 0 127,0 0-98,0 0-17,0-32-7,0 32-110,0 0 224,0 0-97,0 0-2,0 0 103,0 0-218,0 0 87,0 0 123,0 0-219,0 0 93,0-33 29,0 33-26,0 0 117,0 0-81,0 0 88,0 0-185,0 0-14,0 0 84,0 0-88,0 0 112,0 0 74,0 0-40,0-34 50,0 34-77,0 0-64,0 0 89,0 0-59,0 0 59,0 0-64,0 0 24,0 0-18,0 0 20,0 0 47,0 0-136,0 0 7,0 0-32,0 0 21,0 0 110,0 0 33,0 0-53,0 0-20,0 0-50,0 0-10,0 0 97,0 0-19,0 0 5,0 0 30,0 34-21,0-34-14,0 0-21,0 0 6,0 0 45,0 0 29,0 0-38,0 0 22,0 0-116,-33 0 62,33 0 47,0 33-56,0-33 15,0 0-62,0 0 62,0 0-74,0 0 127,0 32-20,-33-32-36,33 0-9,0 0-17,0 34 25,0-34-74,0 0 62,0 0 4,0 34-1,0-34 63,0 0-1,-33 31-65,33-31-16,0 0 16,0 0-5,0 33-22,0-33-28,0 0-38,0 0 87,0 34-50,0-34 47,0 0 91,0 0-134,0 32 52,0-32-13,0 0-69,0 0 148,0 34-86,0-34 33,0 0 64,0 0-90,0 0 102,0 32-115,0-32-59,0 0-8,0 0 4,0 0 65,0 0 2,0 0-4,0 0 60,0 0-9,0 0 52,0 0-106,0 0 39,0 0-52,0 32 8,0-32 48,0 0-54,0 0 23,0 0-68,0 0 128,0 0-128,0 0 131,0 0-73,0 0-55,0 0 60,33 0-77,-33 0 67,0 0 58,0 0-49,0 0 83,0 0-70,33 0 13,-33 0 47,0 0-63,0 0 0,0 0-69,33 0 0,-33-32-7,0 32 69,0 0 87,0 0-77,33 0 6,-33 0 11,0-32-96,0 32 83,0 0 69,0 0-13,33 0 6,-33 0-73,0-34-12,0 34 26,0 0-86,0 0 161,0 0-144,0-32 43,0 32 104,0 0-172,33 0 63,-33-34-41,0 34-30,0 0 79,0 0 22,0-33 64,0 33 6,0 0 10,0 0-27,0 0-56,0 0-15,0-31 9,0 31 19,0 0-91,0 0 98,0 0-98,0 0 59,0 0 7,0 0-1,0 0 83,0 0-148,0 0 62,0 0-7,0 0-62,0 0 92,0 0 56,0 0-135,0 0 73,0 0-1,0 0-65,0 0 135,0 0-83,0 0-2,0 0 75,0 0-63,0 0 76,0 0-86,0 0 20,0 0-98,0 0 82,0 0 6,0 31-69,0-31 79,0 0-99,0 0 86,0 0 63,0 33-60,0-33 27,0 0 49,0 34-148,0-34 162,0 0-104,-33 0-35,33 32 125,0-32-155,0 0 178,0 34-112,0-34 37,0 0-17,0 0-3,0 0 12,0 32-19,0-32-3,33 0-86,-33 0 92,0 0-69,0 0 75,0 32 91,0-32-100,33 0 70,-33 0-70,0 0-77,0 0 81,0 0-78,33 0 77,-33 0 3,0 0-12,0 0 12,0 0-15,33 0-4,-33 0 19,0-32 75,34 32-71,-34 0-1,0 0 17,0 0-105,33 0 95,-33-32-29,0 32-16,0 0 39,33 0-27,-33 0 27,0-34 19,0 34-22,0 0-1,0 0 4,0-32-19,33 32 2,-33 0 20,0 0-19,0 0 2,0-34 1,0 34 87,0 0-84,33 0 0,-33 0 20,0-33-23,0 33 6,0 0 3,0 0-15,0 0-82,0 0 108,0 0-28,0 0 5,0 0 9,0-31-3,0 31-3,0 0 14,0 0-16,0 0 86,0 0-81,0 0 4,0 0-11,0 0-84,-33-34 91,33 34-6,0 0 16,0 0-4,0 0 15,0 0 79,0 0-94,0 0-19,0 0 16,-33 0-93,33-34 84,0 34 9,0 0-6,0 0-7,0 0 7,0 0 6,0 0-14,0 0 19,-33 0 5,33 0-13,0-32 10,0 32-23,0 0 3,0 0 23,0 0-26,0 0 19,0 0 94,0 0-103,0 0 10,0 0-11,0 0-79,-33 0 79,33 0-2,0 0 72,0 0-99,0 0 20,0 0-30,0 0-80,0 0 71,0 0 42,0 0-30,0 0-144,0 0 18,0 0-113,0 0-124,0 0 30,0 0-125,0 0-67</inkml:trace>
          <inkml:trace contextRef="#ctx0" brushRef="#br0" timeOffset="-161174.2648">4023 3300 1350,'0'0'170,"0"0"14,0 34 18,0-34-6,0 0-122,0 0-105,0 0 96,0 0-84,0 0 72,0 0-8,0 0-7,-33 0 78,33 0-113,0 0 127,0-34-180,0 34 29,0 0-10,0 0 34,0 0 25,0 0-12,0 0 11,0 0 4,-33 0 73,33 0-94,0 0 74,0 0-109,0 0-32,0 0 139,0 0-76,0 0 45,0 0 0,0 0-93,0 0 2,-33 0-2,33 0 13,0 0 97,0 0-46,0 0 50,0 0-9,0 0-94,0 0 104,0 0 11,0 0 23,0 0 41,0 0-51,0 0-142,0 0-4,0 0 13,0 0-39,0 0 167,0 0-4,0 0-20,0 0-29,0 0-91,0 0 61,0 0-39,0 0 41,0 0 18,0 0-75,0 0 46,0 0 96,0 0-82,0 0 51,0 0-65,0 0-3,0 0-20,0 0 47,0 0-35,0 0-80,0 0 100,0 0-98,33 0 92,-33 0 3,0 0-13,0 0-2,33 0 88,-33 0-79,33 0 63,-33 0-70,33-32-16,-33 32 96,33 0-146,-33 0 90,33 0 2,-33 0-25,33 0 12,-33 0-22,33 0-57,-33 0 4,33 0 145,-33 0 0,33-34-70,-33 34 73,0 0-86,33 0 4,-33 0-3,33 0-70,-33 0 76,0 0 20,33 0-20,-33 0 69,0 0-63,0 0-22,0 0 3,33 0 23,-33 0-92,0 0 19,0 0 83,0 0-30,0 0 95,0 0-78,0 0-36,0 0-24,0 0 49,0 0 77,0 0-47,0 0-43,0 0 8,0 0-31,0 0 36,0 0-24,0 0-52,0 0 68,0 0 44,-33 0 31,33 0-86,0-33 10,-33 33 3,33 0-23,0 0 48,0 0-47,0 0-4,-33 0-16,33 0 52,0 0-62,-33 0 50,33 0 51,0 0-39,0 0 19,-33 0-19,33-31-7,0 31 17,0 0-29,0 0 35,0 0-5,-33 0-76,33 0 107,0 0-49,0 0-64,0 0 68,-33 0 45,33 0-52,0 0 77,0-34-59,0 34-83,0 0 84,0 0-54,0 0 93,0 0 15,0 0-51,0 0 33,0 0-25,0 0-3,0 0-44,0 0 34,0 0-4,0 0-7,0 0 4,0 0 4,0 0-53,0 0 49,0 0-28,0 0-15,0 0 92,0 0-108,0 0 111,0 0-12,0 0-87,0 0 58,0 0-18,0 0-32,0 0 81,0 0-52,0 0 13,0 0 53,0 0-27,0 0-3,0 0-65,0 0-10,0 0 40,0 0 74,0 0 4,0 0-1,0 0-38,0 0-27,0 0 10,0 0-62,0 0 39,0 0 13,0 0-74,0 0 133,0 0-131,0 0 66,0 0 22,0 0-28,0 0 80,0 0-61,0 0 59,0 0-52,0 0-14,0 0-13,0 0-66,0 0 21,0 0 55,0 0 33,0 0-4,0 0-15,0 34 25,0-34-12,33 0-14,-33 0 76,0 0-135,0 0-26,33 31 88,-33-31-70,0 0 77,33 0-3,-33 0-13,0 0-14,0 0-7,33 0 25,-33 0-4,0 0 2,33 0-12,-33 0 69,0 0-69,33 0 10,-33 0 49,0 0-149,0 0 87,0 0-7,33 0-37,-33 0 66,0 0-16,0 0 17,0 0 53,0 0-70,0 0 13,0 33-36,0-33-34,0 0 54,0 0-7,0 0 13,0 0-14,0 0 8,0 0 81,0 0-59,0 0-32,0 0 30,0 0-84,0 0 67,0 0 23,0 0 61,0 0-67,0 0-11,0 0-19,0 0-81,-33 0 171,33 0-88,0 0 19,0 0 9,0 0-105,0 0 193,0 34-22,-33-34-90,33 0 4,-33 32-84,33-32-1,0 0 88,0 34 5,-33-34-19,33 32 34,0-32-20,0 0 4,0 32 22,-33-32-20,33 0 21,0 34-4,0-34-23,0 0 3,0 0 4,0 0-11,0 34 8,0-34 5,0 0 11,0 0 4,0 0 12,0 0-26,0 0-13,0 0 6,0 0-26,0 0 4,0 0-31,0 0-14,0 0 51,0 0-37,0 0-37,0 0-94,0 0-121,0 0-37,0 0-62,0 0-224</inkml:trace>
        </inkml:traceGroup>
        <inkml:traceGroup>
          <inkml:annotationXML>
            <emma:emma xmlns:emma="http://www.w3.org/2003/04/emma" version="1.0">
              <emma:interpretation id="{E13C0617-1C20-4650-BE81-B2A246B9836A}" emma:medium="tactile" emma:mode="ink">
                <msink:context xmlns:msink="http://schemas.microsoft.com/ink/2010/main" type="inkWord" rotatedBoundingBox="10745,7566 11941,7443 11998,7995 10801,8117"/>
              </emma:interpretation>
              <emma:one-of disjunction-type="recognition" id="oneOf2">
                <emma:interpretation id="interp10" emma:lang="en-US" emma:confidence="0">
                  <emma:literal>ws</emma:literal>
                </emma:interpretation>
                <emma:interpretation id="interp11" emma:lang="en-US" emma:confidence="0">
                  <emma:literal>we</emma:literal>
                </emma:interpretation>
                <emma:interpretation id="interp12" emma:lang="en-US" emma:confidence="0">
                  <emma:literal>was</emma:literal>
                </emma:interpretation>
                <emma:interpretation id="interp13" emma:lang="en-US" emma:confidence="0">
                  <emma:literal>w.</emma:literal>
                </emma:interpretation>
                <emma:interpretation id="interp14" emma:lang="en-US" emma:confidence="0">
                  <emma:literal>W9</emma:literal>
                </emma:interpretation>
              </emma:one-of>
            </emma:emma>
          </inkml:annotationXML>
          <inkml:trace contextRef="#ctx0" brushRef="#br0" timeOffset="1695.2715">-397 3927 1017,'0'0'-3,"0"0"227,0 0-145,0 0 7,0 0 53,0 0-62,0 0 150,0 0-74,0 0-41,0 0-112,0 0 59,0 0 27,0 0 2,0 0-33,0 0-39,0 0 61,0 0 4,0 0 0,0 0-6,0 0-24,0 0-14,0 0 102,0 0-14,0 0-42,0 0 58,0 0-115,0 0 14,0 0 5,0 0-36,0 0 7,0-34-35,0 34 6,0 0 36,0 0-6,0 0 25,0 0 0,0 0-42,0 0 20,0 0-37,0 0 41,0 0-21,0 0-85,0 0 102,33 0-89,-33 0 63,0-31 9,33 31-91,-33 0 66,33 0 35,-33 0 55,33-33 11,-33 33 21,33 0-103,-33 0-56,33 0 69,-33 0-69,0-34 72,33 34 49,-33 0-128,33 0 73,-33 0 0,0 0-60,0 0 130,0 0-77,33 0-66,-33 0 66,0 0 0,0 0-4,0 0 8,0 0-18,0 0-51,0 0 151,0 0-93,0 0 20,0 0 43,0 0-93,0 0 57,0 0-85,0 0-86,0 0 1,0 0-122,0 0 86,0 0 68,0 0-67,0 0 6,0 0-66,0 0 52,0 0-140,0 0 81,0 0-29</inkml:trace>
          <inkml:trace contextRef="#ctx0" brushRef="#br0" timeOffset="2139.5863">-298 4025 835,'0'0'11,"0"34"17,0-34 17,0 0 26,0 0 24,0 0 20,0 0 9,0 0 138,0 0-131,0 0-21,0 0-10,0 0-41,0 0 22,0 0 7,0 0 80,0 0-121,0 0 11,0 0-9,0 0-71,0 0-27,0 0 79,0 0 11,0 0-14,0 0 33,0 0-14,0 0-27,0 0 63,0 0-66,0 0 3,0 0-4,0 0-78,0 0 142,0 0-79,0 0 20,0 0-14,33 0-63,-33-34 66,0 34 39,33 0-26,-33 0-10,0 0 58,33 0-102,-33 0 144,33 0 4,-33 0-59,0-32 55,33 32-89,-33 0-14,33 0 11,-33 0 9,0 0-78,33 0 63,-33-32-27,0 32 26,33 0 75,-33 0-130,0 0 68,0 0-85,0 0-25,0 0 142,0 0-113,0 0 49,0 0 61,0 0-139,0 0 17,0 0-7,0 0-170,0 0 22,0 0-37,0 0-83,0 0 54,0 0-49,0 0-41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5:15.7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17F604-06EA-4135-B154-2501B5C1EB97}" emma:medium="tactile" emma:mode="ink">
          <msink:context xmlns:msink="http://schemas.microsoft.com/ink/2010/main" type="writingRegion" rotatedBoundingBox="2472,7340 7452,7115 7470,7530 2491,7754"/>
        </emma:interpretation>
      </emma:emma>
    </inkml:annotationXML>
    <inkml:traceGroup>
      <inkml:annotationXML>
        <emma:emma xmlns:emma="http://www.w3.org/2003/04/emma" version="1.0">
          <emma:interpretation id="{58D25D00-0833-4C37-BFC5-DFE3326443C1}" emma:medium="tactile" emma:mode="ink">
            <msink:context xmlns:msink="http://schemas.microsoft.com/ink/2010/main" type="paragraph" rotatedBoundingBox="2472,7340 7452,7115 7470,7530 2491,7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A959F2-41C8-4CB3-83AC-FB321BB8E1DA}" emma:medium="tactile" emma:mode="ink">
              <msink:context xmlns:msink="http://schemas.microsoft.com/ink/2010/main" type="line" rotatedBoundingBox="2472,7340 7452,7115 7470,7530 2491,7754"/>
            </emma:interpretation>
          </emma:emma>
        </inkml:annotationXML>
        <inkml:traceGroup>
          <inkml:annotationXML>
            <emma:emma xmlns:emma="http://www.w3.org/2003/04/emma" version="1.0">
              <emma:interpretation id="{423902EF-6F63-4D1F-8B2C-B584805940E2}" emma:medium="tactile" emma:mode="ink">
                <msink:context xmlns:msink="http://schemas.microsoft.com/ink/2010/main" type="inkWord" rotatedBoundingBox="2472,7344 2968,7322 2986,7731 2491,7753"/>
              </emma:interpretation>
              <emma:one-of disjunction-type="recognition" id="oneOf0">
                <emma:interpretation id="interp0" emma:lang="en-US" emma:confidence="0.5">
                  <emma:literal>}</emma:literal>
                </emma:interpretation>
                <emma:interpretation id="interp1" emma:lang="en-US" emma:confidence="0">
                  <emma:literal>3</emma:literal>
                </emma:interpretation>
                <emma:interpretation id="interp2" emma:lang="en-US" emma:confidence="0">
                  <emma:literal>4</emma:literal>
                </emma:interpretation>
                <emma:interpretation id="interp3" emma:lang="en-US" emma:confidence="0">
                  <emma:literal>x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-2408 132 467,'0'0'190,"0"0"-1,0 0-162,0 0 14,0 0-185,0 0 18,0 0 154,0 0 6,0 0 19,0 0-19,0 0 10,0 0 147,0 0-9,0 0-159,0 0 164,0 0-160,0 0-149,0 0 307,0 0-296,0 0 0,0 0 296,0 0-179,0 0 37,0 0 6,0 0-159,0 0 158,0 0-26,0 0 10,0 0 15,0 0-140,0 0 157,0 0-28,0 0 101,0 0 8,0 0-40,0 0-94,0 0-107,0 0 6,0 0 99,0 0 12,0 0 125,0 0-20,0 0-187,0 0 107,0 0-132,0 0 120,0 0 2,0 0 70,0 0 17,0 0-95,0 0 0,0 0-66,0 0-26,0 0-11,0 0 149,0 0 0,0 0 7,0 0-5,0 0-57,0 0-80,0 0-1,0 0 27,0 0 2,0 0 57,0 0 78,0 0-80,0 0-3,0 0 77,0 0-57,0 0-5,0 0-10,0 0-74,0 0-6,0 0 62,0 0 19,0 0 0,0 0 31,0 0 17,0 0-85,0 0 30,0 0-7,0 0-11,0 0 21,0 0 14,0 0-35,0 0-45,0 0 36,0 0-32,0 0-10,0 0 54,0 0 22,0 0-6,0 0-2,0 0-8,0 0-18,0 0-13,0 0 62,0 0-52,0 0 18,0 0 65,0 0-65,0 0 6,0 0-12,0 0-32,0 0-9,0 0 98,0 0-48,0 0 23,34 0-35,-34 0 58,0 0-8,0 0-43,0 0 117,0 0-131,0 0-37,0 0 108,0 34-48,0-34 0,0 0 92,0 0-159,0 0-24,32 0 71,-32 0 14,0 0-48,0 0 35,0 0-93,0 0 96,0 0 79,0 0-139,0 0 66,0 0-9,0 0-87,0 0 127,33 0-28,-33 0 5,0 0-17,0 0-17,0 0 10,0 0 27,0 34 88,33-34-4,-33 0-31,0 0-179,0 0 22,0 0 52,0 0-36,0 0 170,0 0 7,0 0-46,0 0 55,33 0-108,-33 0-100,0 0 93,0 32 3,0-32-14,0 0 117,0 0-97,0 0-12,0 0 19,0 0-20,33 0-6,-33 0 36,0 0-13,0 0-13,0 0 0,0 33-17,0-33 17,33 0 0,-33 0 6,0 0 3,0 0-13,0 0 7,0 0 3,0 0 11,33 33-34,-33-33 20,0 0 0,0 0-26,0 0 52,0 0-79,0 0 56,32 0 13,-32 0-16,0 0 44,0 32-44,0-32 3,0 0-25,0 0 44,33 0-31,-33 0-52,0 0 74,0 0-26,0 0 22,0 0 39,0 34-67,0-34-54,33 0 79,-33 0-67,0 0 58,0 0 80,0 0-74,0 0 55,0 0-33,0 0-15,33 0-23,-33 33 7,0-33 6,0 0-7,0 0 7,0 0 20,0 0-7,0 0-1,0 0 12,33 0-18,-33 0-3,0 0 0,0 0 17,0 0-33,0 0-29,0 0 48,0 0-45,0 0 53,0 0 31,0 0-84,0 0 36,0 32 22,0-32-67,0 0 99,0 0-18,0 0-43,0 0 1,0 0-8,0 0 20,0 0 4,0 0 60,0 0-57,0 0-62,0 0 55,0 0-12,0 0-33,0 0 100,0 0-38,0 0-10,0 0 41,0 0-54,0 0-16,0 0-36,33 0-7,-33 0 62,0 0-9,0 0 73,0 0-47,0 0-17,0 0 12,0 0-15,0 0-23,0 0 26,0 0-48,0 0 0,0 0 108,0 0-49,0 0 44,0 0-10,0 0-32,0 0-20,0 0-2,0 0 2,0 0 13,0 0-2,0 0-1,0 0 27,0 0-95,0 0 65,0 0-52,0 0 33,0 0 64,0 0-39,0 0-12,0 0-40,0 0 14,0 0 35,0 0 75,0 0-75,0 0 49,0 0-32,0 0-13,0 0 51,0 0-61,0 0 3,0 0-19,0 0-37,0 0-9,0 0 16,0 0-123,0 0-12,0 0-32,0 0-23,0 0 16,0 0 73,0 0-176,0 0-164</inkml:trace>
          <inkml:trace contextRef="#ctx0" brushRef="#br0" timeOffset="1362.9926">-1913 100 269,'0'0'5,"0"0"-2,0 0 14,0 0 1,0 0 4,0 0 25,0 0-23,0 0 23,0 0 163,0 0-9,0 0-161,0 0-17,0 0 3,0 0-169,0 0 177,0 0 169,0 0-335,0 0 319,0 0-148,0 0-158,0 0 307,0 0-153,0 0 159,0 0-158,0 0-140,0 0 25,0 0-27,0 0 161,0 0 5,0 0-48,0 0 32,0 0-12,0 0 114,0 0 19,0 0-10,0 0-8,0 0-116,0 0-1,0 0-18,0 0 0,0 0-74,0 0-20,0 0 13,0 0-4,0 0 155,0 0-61,0 0-9,0 0 6,0 32-18,0-32 3,0 0 85,0 0-94,0 0-67,0 0 73,-34 0 10,34 0-5,0 0 11,0 0-14,0 0-93,0 0 91,0 0-12,0 0 27,0 0-5,0 0 2,0 0 6,0 0-25,0 0 1,0 0 9,0 0 0,0 34 0,0-34-11,-33 0 81,33 0-86,0 0 92,0 0 27,0 0-90,0 0-10,0 0-88,0 0-3,0 0 76,0 34 9,0-34 8,-33 0-11,33 0-70,0 0 80,0 0-1,0 0-16,0 0 2,0 0 86,0 0-104,0 0 129,0 0-106,0 32-3,0-32 93,-33 0-108,33 0 97,0 0-71,0 0-86,0 0 12,0 0 69,0 0-88,0 33 88,0-33-6,-33 0-1,33 0 108,0 0-16,0 0 12,0 0-176,0 33 70,0-33-84,0 0-6,-33 0 185,33 0-181,0 0 104,0 0-20,0 32-62,0-32 148,0 0-80,-32 0 89,32 0-2,0 0-148,0 0 147,0 34-90,0-34-76,0 0 91,-33 0-70,33 0-9,0 0 65,0 33 74,0-33-74,-33 0 16,33 0-4,0 0-20,0 0 98,0 0-73,0 32 0,0-32-72,0 0-23,-33 0 66,33 0 7,0 0 23,0 0-4,0 0 76,0 0-86,0 34-7,0-34 22,0 0 20,0 0-31,0 0 76,0 0-103,-33 0 9,33 0 23,0 0 14,0 0 83,0 34-107,0-34 17,0 0-100,0 0 3,0 0 5,0 0 72,0 0 96,0 0-3,0 0-93,-33 0 4,33 0-2,0 0-89,0 0 105,0 31 74,0-31-159,0 0 72,0 0 15,0 0-12,0 0 3,0 0 8,0 0-25,0 0 28,0 0 75,0 0-76,0 0 74,0 0-175,0 0 8,0 0 74,0 0 31,0 0 76,0 0-13,0 0-88,0 0-91,0 0 8,0 0-2,0 0 106,0 0 90,0 0-2,0 0-8,0 0-109,0 0 5,0 0-99,0 0 13,0 0 110,0 0-101,0 0 83,0 0-3,0 0 80,0 0-92,0 0 12,0 0 73,0 0-177,0 0 110,0 0-6,0 0-9,0-31 107,0 31-12,0 0-98,0 0-49,0 0-13,0 0-12,0 0 83,0 0-3,0 0 80,0 0-102,0 0 74,0 0-105,0 0-129,0 0 73,0 0-121,0 0 168,0 0-175,0 0-50</inkml:trace>
        </inkml:traceGroup>
        <inkml:traceGroup>
          <inkml:annotationXML>
            <emma:emma xmlns:emma="http://www.w3.org/2003/04/emma" version="1.0">
              <emma:interpretation id="{09302450-9A6C-4023-9970-A1BF15861700}" emma:medium="tactile" emma:mode="ink">
                <msink:context xmlns:msink="http://schemas.microsoft.com/ink/2010/main" type="inkWord" rotatedBoundingBox="4869,7232 5275,7214 5291,7576 4885,7594"/>
              </emma:interpretation>
              <emma:one-of disjunction-type="recognition" id="oneOf1">
                <emma:interpretation id="interp5" emma:lang="en-US" emma:confidence="0.5">
                  <emma:literal>8</emma:literal>
                </emma:interpretation>
                <emma:interpretation id="interp6" emma:lang="en-US" emma:confidence="0">
                  <emma:literal>@</emma:literal>
                </emma:interpretation>
                <emma:interpretation id="interp7" emma:lang="en-US" emma:confidence="0">
                  <emma:literal>G</emma:literal>
                </emma:interpretation>
                <emma:interpretation id="interp8" emma:lang="en-US" emma:confidence="0">
                  <emma:literal>g</emma:literal>
                </emma:interpretation>
                <emma:interpretation id="interp9" emma:lang="en-US" emma:confidence="0">
                  <emma:literal>☺</emma:literal>
                </emma:interpretation>
              </emma:one-of>
            </emma:emma>
          </inkml:annotationXML>
          <inkml:trace contextRef="#ctx0" brushRef="#br0" timeOffset="-38896.0215">363 66 434,'0'0'44,"0"0"-1,0 0-1,0 0 206,0 0-30,0 0-151,0 0 22,0 0-57,0 0-153,0 0 183,0 0-31,0 0 8,0 0 27,0 0 99,0 0-100,0 0-147,0 0 253,0 0-240,0 0 128,0 0 12,0 0-134,0 0 219,0 0-103,0 0-18,0 0 98,0 0-212,0 0 161,0 0 51,0 0-120,0 0 16,0 0 33,0 0-132,0 0 12,0 0 183,0 0-168,0 0 70,0 0 9,0 0-103,0 0 145,0 0-73,0 0 7,0 0 1,0 0-75,0 0 74,0 0-12,0 0 6,0 0 53,0 0-53,0 0-3,0 0 9,0 0-65,0 0 56,0 0 4,0 0-10,0 0 15,0-33 75,0 33-69,0 0 60,0 0-60,0 0-65,0 0 66,0 0-3,0 0-7,0 0-15,0 0 87,0 0-68,0 0-1,0 0 6,0 0-74,0 0 88,0 0-26,0 0 23,0 0-12,0-32-20,0 32 19,0 0-16,0 0 0,0 0-3,0 0 65,0 0-2,0 0 22,0 0-122,0 0-11,0 0 17,0 0 20,0 0 21,0 0 2,0 0-15,0 0 3,0 0 9,0 0 3,-33 0 54,33 0-91,0 0 69,0 0 19,0 0-117,0 0 117,0 0-34,0 0-70,0 0 114,0 0-118,0 0 16,0 0 38,0 0-50,0 0 92,-33 0-55,33 0 1,0 0 69,0 0-53,0 0 31,0 0 97,0 0-80,0 0 4,0 0-41,0 0-69,0 0 51,0 0 4,0 0 57,-33 0-67,33 0 6,0 0 0,0 0-45,0 0 87,0 0-42,0 0-57,0 0 41,0 0-19,0 0 6,0 0 88,0 0-37,-33 0-29,33 0 50,0 0-97,0 0 105,0 0-4,0 0-109,0 0 127,0 0-143,0 0 30,0 0 107,0 0-124,0 0 84,0 0 43,0 0-84,0 0 74,-33 0-61,33 0 6,0 0 6,0 0 4,0 0 45,0 0-113,0 0 68,0 0-14,0 0 7,0 0 42,0 0-103,0 32 62,0-32-59,0 0 22,0 0 33,0 0-68,-33 0 119,33 0-57,0 0 9,0 0 69,0 0-118,0 0 40,0 0 64,0 0-58,0 0-12,0 0 21,0 0-58,0 0-2,0 0 57,-33 0 33,33 0 3,0 0-39,0 0 52,0 0-55,0 0-6,0 0 71,0 0-117,0 0 48,0 0 4,0 0-68,0 0 78,0 33-55,-33-33 51,33 0 63,0 0-11,0 0-3,0 0-97,0 0 20,0 0-60,0 0 20,0 0 104,0 0-84,0 0 95,0 0-57,0 0-32,0 0 33,0 0 35,0 0 46,0 0-35,-33 0-46,33 0-29,0 0-1,0 34-26,0-34 69,0 0-43,0 0-12,0 0 61,0 0-32,0 0 16,0 0 71,0 0-74,0 0-22,0 0 70,0 0-68,0 0 68,-33 0-15,33 0-66,0 0-18,0 32 1,0-32 66,0 0-27,0 0 37,0 0 26,0 0-56,0 0 63,0 0-63,0 0 28,0 0 21,0 0-45,0 0-11,0 0 11,0 0 16,0 0-81,0 0 81,0 34-33,0-34 8,0 0 21,-33 0 36,33 0-51,0 0 15,0 0-15,0 0-56,0 0 11,0 0 57,0 0 8,0 0 11,0 0-2,0 0-14,0 0-6,0 0 46,0 0-49,0 0-65,0 0 127,0 0-69,0 34 53,0-34-20,0 0-49,0 0-26,0 0 46,0 0-29,0 0-14,0 0 98,0 0-127,0 0 66,0 0 54,0 0-48,0 0 9,0 0 79,0 0-92,0 32-63,0-32 79,0 0-2,0 0-59,0 0 110,0 0-74,0 0-11,0 0 40,0 0-49,0 0 62,0 0-87,0 0 110,0 0 20,0 0-79,0 0 10,0 33-58,0-33-8,0 0 114,0 0-34,0 0 40,0 0-8,0 0-91,0 0 48,0 0-6,0 0-40,0 0 34,0 0 51,0 0-39,0 0 49,0 0 20,33 0-111,-33 0 45,0 0-25,0 0-56,0 33 111,0-33-82,0 0 72,0 0-9,0 0-24,0 0 42,0 0-44,0 0 6,0 0-58,0 0 19,0 0-2,0 0 47,0 0-3,0 0-3,0 0-12,0 32 18,0-32 13,0 0 36,0 0 33,0 0-20,0 0-13,33 0-52,-33 0-23,0 0-52,0 0 92,0 0-44,0 0-37,0 0 138,0 0-126,0 0 107,0 0-32,0 34-92,0-34 105,0 0-52,0 0 0,33 0 26,-33 0 6,0 0-3,0 0-10,0 0-10,0 0-63,0 0 56,0 0 70,0 0-66,0 0 81,0 0-67,0 0-1,0 0 10,33 0 3,-33 0-74,0 0 74,0 0-22,0 0-79,0 0 95,0 0-91,0 0 93,0 0 60,0 0-3,33 0-54,-33 0-5,0 0-56,0 0 33,0 0 89,0 0-90,0 0 73,0 0-127,33 0-14,-33 0 154,0 0-150,0 0 143,0 0-55,0 0-40,0 0 96,0 0-115,33-34 110,-33 34-87,0 0 29,0 0-16,0 0 16,0 0-6,0 0 3,0 0 66,0 0-80,33 0 5,-33 0-50,0 0 76,0 0-57,0 0 37,0 0 78,0 0-98,0 0 10,33 0 20,-33 0-86,0 0 8,0 0 133,0 0-20,0-32-42,0 32 12,0 0-70,0 0 61,0 0 46,33 0-49,-33 0-3,0 0-49,0 0 55,0 0 79,0 0-88,0 0 70,0 0-53,0 0-35,0 0 28,33 0 19,-33 0-82,0 0 69,0-33 0,0 33-43,0 0 39,0 0-12,0 0 68,0 0-114,0 0 117,0 0-130,0 0 3,0 0 72,0 0-86,0 0 155,0 0-82,0-33 0,0 33 19,0 0-95,0 0 73,0 0 75,0 0-76,0 0 17,33 0-10,-33 0-46,0 0 52,0 0 60,0-32-73,0 32-15,0 0 6,0 0 25,0 0 70,0 0-24,0 0 30,0 0-89,0 0-61,0 0 19,0 0-22,0-34 75,0 34 67,0 0 2,0 0-76,0 0-76,0 0 73,0 0-10,0 0 20,0 0 2,0 0 1,0-34-76,0 34 146,0 0-9,0 0-139,0 0 153,0 0-95,0 0-53,0 0 152,0-32-92,0 32-53,0 0 53,0 0-70,0 0 77,0 0-8,0 0 28,0 0-21,0 0-49,0-34 43,0 34-7,0 0 76,0 0-17,0 0-46,0 0 17,0 0-76,0 0 3,0 0 67,0 0-8,0-33 79,0 33-82,-33 0 74,33 0-90,0 0-100,0 0 203,0 0-159,0 0 172,0 0-54,0 0-142,0 0 175,0 0-181,0 0 66,0 0 33,0 0-86,0-32 159,0 32-76,0 0-3,-33 0 101,33 0-171,0 0 106,0 0-20,0 0-103,0 0 86,0 0 1,0 0 3,0 0-1,0 0-9,0 0-3,0 0 9,-33 0 76,33 0-52,0 0 75,0 0-98,0 0-57,0 0 66,0 0-9,0 0 12,0 0-16,0 0 79,0 0-79,0 0 20,0 0 59,0 0-151,-33 0 92,33 0-6,0 0-76,0 0 156,0 0-90,0 0-1,0 0 27,0 0-90,0 0 70,0 0 73,0 0-96,0 0 86,0 0-135,0 0 75,0 0 3,-33 0-75,33 0 132,0 0-139,0 0 83,0 0 68,0 0-65,0 0 63,0 0-87,0 0-58,0 0 59,0 0-66,0 0 155,0 0-92,0 0 35,0 0-25,0 0-7,0 0 16,0 0-98,0 0 167,0 0-79,0 0-15,-33 0 38,33 0-147,0 0-9,0 0-25,0 0-108,0 0 93,0 0-49,0 0 33,0 0-180,0 0-147</inkml:trace>
        </inkml:traceGroup>
        <inkml:traceGroup>
          <inkml:annotationXML>
            <emma:emma xmlns:emma="http://www.w3.org/2003/04/emma" version="1.0">
              <emma:interpretation id="{BEA61B82-9518-4899-8AC5-D8287C6A31F7}" emma:medium="tactile" emma:mode="ink">
                <msink:context xmlns:msink="http://schemas.microsoft.com/ink/2010/main" type="inkWord" rotatedBoundingBox="6825,7156 7452,7127 7470,7530 6843,7558"/>
              </emma:interpretation>
              <emma:one-of disjunction-type="recognition" id="oneOf2">
                <emma:interpretation id="interp10" emma:lang="en-US" emma:confidence="0.5">
                  <emma:literal>}</emma:literal>
                </emma:interpretation>
                <emma:interpretation id="interp11" emma:lang="en-US" emma:confidence="0">
                  <emma:literal>4</emma:literal>
                </emma:interpretation>
                <emma:interpretation id="interp12" emma:lang="en-US" emma:confidence="0">
                  <emma:literal>y</emma:literal>
                </emma:interpretation>
                <emma:interpretation id="interp13" emma:lang="en-US" emma:confidence="0">
                  <emma:literal>x</emma:literal>
                </emma:interpretation>
                <emma:interpretation id="interp14" emma:lang="en-US" emma:confidence="0">
                  <emma:literal>3</emma:literal>
                </emma:interpretation>
              </emma:one-of>
            </emma:emma>
          </inkml:annotationXML>
          <inkml:trace contextRef="#ctx0" brushRef="#br0" timeOffset="3419.7278">1946-66 323,'0'0'35,"0"0"10,0 0 15,0 0 29,0 0-44,0 0 4,0 0 202,0 0-198,0 0 192,0 0-167,0 0-49,0 0 25,0 0-190,0 0 175,0 0-165,0 0 161,0 0 158,0 0 5,0 0-145,0 0 135,0 0-160,0 0-156,0 0 177,0 0-159,0 0 18,0 0 142,0 0 115,0 0-127,0 0 0,0 0-13,0 0-164,0 0 147,0 0 113,0 0-24,0 0 25,0 0-112,0 0-17,0 0-71,0 0-24,0 0 220,0 0-221,0 34 92,0-34 28,0 0-117,0 0 243,0 0-95,0 0 89,0 0 6,0 0-90,0 0 16,0 0-109,0 0 2,33 0-35,-33 0 152,0 0-56,0 0-5,0 0 19,0 0-12,33 33 53,-33-33 14,0 0-92,0 0-67,0 0 32,0 0-37,0 0 172,33 0-56,-33 0-17,0 0 81,0 0-156,0 0 86,0 0-19,0 32-73,33-32 82,-33 0-25,0 0 86,0 0-57,0 0 43,33 0 20,-33 0-7,0 0 63,0 0-116,33 0 43,-33 33-78,0-33-45,0 0 60,0 0-67,33 0 85,-33 0-10,0 0 36,0 0-30,0 0-101,33 0 56,-33 34-52,0-34 54,0 0 97,0 0 2,0 0 5,33 0-86,-33 0 6,0 0-17,0 0-53,33 0 152,-33 32-154,0-32 85,0 0 34,0 0-143,33 0 89,-33 0-79,0 0 30,0 0 46,0 0-6,0 34 6,33-34-10,-33 0 26,0 0-2,0 0-8,0 0-16,33 0 57,-33 0 5,0 0-39,0 0 69,0 0-118,0 34 52,33-34 33,-33 0-101,0 0 88,0 0-42,0 0-61,0 0 120,33 0-106,-33 0 50,0 0 6,0 32-15,0-32 12,0 0-56,33 0 56,-33 0-59,0 0 49,0 0 79,0 0-62,0 0-10,0 0 82,0 0-152,0 0 152,0 0-59,33 0-14,-33 0-12,0 0-7,0 0 3,0 0 10,0 0 3,0 0 1,0 0 61,0 0-134,0 0 66,0 0-70,0 0 90,0 0 52,0 0 6,0 0 8,0 0-162,0 0 10,0 0-6,0 0-5,0 0 160,0 0-64,0 0 0,0 0 76,0 0-86,0 0 74,0 0-90,0 0-82,0 0 0,0 0 23,0 0-12,0 0-82,0 0-40,0 0-25,0 0 57,0 0-52,0 0-12,0 0-101,0 0-40,0-32 16,-33 32-34</inkml:trace>
          <inkml:trace contextRef="#ctx0" brushRef="#br0" timeOffset="4468.4858">2573-66 588,'0'0'16,"0"0"9,0 0 11,0 0 21,0 0 171,0 0-158,0 0 12,0 0 138,0 0-322,0 0 153,0 0-20,0 0-136,0 0 278,0 0-117,0 0 22,0 0-26,0 0-7,0 0 156,0 0-139,0 0 96,0 0-219,0 0 55,0 0 30,0 0-94,0 0 97,0 0-76,0 0 88,0 0 86,0 0-86,0 0 59,0 0 9,0 0-92,0 0-9,0 34 13,0-34-116,-33 0 2,33 0 76,0 0-79,0 0 107,0 0-6,0 0 4,0 0-7,0 0 0,-33 0 5,33 0 5,0 0-14,0 33 96,0-33-21,0 0-71,-33 0 9,33 0-113,0 0 135,0 0 49,0 0-84,0 32 108,-33-32-190,33 0 25,0 0 73,0 0 0,0 0 9,0 0-24,-33 33 102,33-33-188,0 0 154,0 0 21,0 0-170,-33 0 106,33 0-93,0 34 80,0-34-9,0 0-11,-33 0 81,33 0-141,0 32 80,0-32 64,-33 0-130,33 0 118,0 0-68,0 0-63,0 34 57,-33-34-51,33 0 141,0 0-58,0 0 70,0 0-86,-33 34 6,33-34 9,0 0-86,0 0 149,0 0-146,-33 32 95,33-32-30,0 0-67,0 0 88,0 0-54,0 0 33,0 0 71,-33 33-74,33-33 65,0 0-51,0 0-76,0 0 131,0 0-125,0 0 71,0 0-2,-33 33-75,33-33 142,0 0-83,0 0 25,0 0 55,0 0-137,0 0 85,0 0 41,-33 32-113,33-32 121,0 0-68,0 0-62,0 0 72,0 0-66,0 0 144,0 0-4,0 0-96,0 0 9,0 0-78,0 0 2,0 0 89,0 0 87,0 0-81,0 0 19,0 0-15,0 0-76,0 0 128,0 0-62,0 0 72,0 0-9,0 0-123,0 0 120,0 0-124,0 0 48,0 0 25,0 0-26,0 0 17,0 0-41,0 0 40,0 0 10,0 0-9,0 0 31,0 0 26,0 0-59,0 0 33,0 0 23,0 0-70,0 0 65,0 0-103,0 0-18,0 0 37,0 0-122,0 0 81,0 0-10,0 0-99,0 0 0,0 0 70,0 0-209,0 0 15,0 0-42,0 0-175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4:50.9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BD5243-8226-4BB6-9725-8F0DBFDE4A01}" emma:medium="tactile" emma:mode="ink">
          <msink:context xmlns:msink="http://schemas.microsoft.com/ink/2010/main" type="writingRegion" rotatedBoundingBox="9330,11451 15959,10288 16218,11766 9589,12929"/>
        </emma:interpretation>
      </emma:emma>
    </inkml:annotationXML>
    <inkml:traceGroup>
      <inkml:annotationXML>
        <emma:emma xmlns:emma="http://www.w3.org/2003/04/emma" version="1.0">
          <emma:interpretation id="{7CC6B48C-B39B-434F-9E09-D5EC53BE9FBB}" emma:medium="tactile" emma:mode="ink">
            <msink:context xmlns:msink="http://schemas.microsoft.com/ink/2010/main" type="paragraph" rotatedBoundingBox="11294,11050 15263,10447 15348,11006 11379,116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497C09-F793-4F20-9D12-6C7E92753BF2}" emma:medium="tactile" emma:mode="ink">
              <msink:context xmlns:msink="http://schemas.microsoft.com/ink/2010/main" type="inkBullet" rotatedBoundingBox="11320,11222 11506,11194 11564,11580 11379,11609"/>
            </emma:interpretation>
            <emma:one-of disjunction-type="recognition" id="oneOf0">
              <emma:interpretation id="interp0" emma:lang="en-US" emma:confidence="0">
                <emma:literal>it</emma:literal>
              </emma:interpretation>
              <emma:interpretation id="interp1" emma:lang="en-US" emma:confidence="0">
                <emma:literal>t</emma:literal>
              </emma:interpretation>
              <emma:interpretation id="interp2" emma:lang="en-US" emma:confidence="0">
                <emma:literal>if</emma:literal>
              </emma:interpretation>
              <emma:interpretation id="interp3" emma:lang="en-US" emma:confidence="0">
                <emma:literal>t.</emma:literal>
              </emma:interpretation>
              <emma:interpretation id="interp4" emma:lang="en-US" emma:confidence="0">
                <emma:literal>i.</emma:literal>
              </emma:interpretation>
            </emma:one-of>
          </emma:emma>
        </inkml:annotationXML>
        <inkml:trace contextRef="#ctx0" brushRef="#br0">1846-892 335,'0'0'-9,"0"0"23,0 0 11,0 0 21,0 0 28,0 0-10,0 0 9,0 0 167,0 0-203,0 0-1,0 0-20,0 0-183,0 0 186,0 0 1,0 0 26,0 0 198,0-32-190,0 32 3,0 0 159,0 0-372,0 0 204,0 0-15,0 0-182,0 0 196,0 0-18,0 0-4,0 0 19,0 0-32,0 0 122,0-33-102,0 33 120,0 0 23,0 0-121,0 0 121,0 0-276,0 0 111,0 0 5,0 0 3,0 0 33,0 0-121,0 0 1,0 0-11,0 0 111,0-34 91,0 34-108,0 0 4,0 0 105,0 0-111,0 0 40,0 0 95,0 0-203,0 0 13,0 0 77,0 0-109,0 0 93,0 0 85,0 0-88,0 0 84,0 0-6,0 0-93,0 0 84,0 0-71,0 0-60,0 0 13,0 0 57,0 0-89,0 0 75,0 0-2,0 0-80,0 0 177,0 0-89,0 0 73,0 0 22,0 0-161,0 34 67,0-34-60,0 0-13,0 0 66,0 33 26,0-33-29,0 32 71,0-32-59,0 0 49,0 33 5,0-33-103,0 34 104,0-34-60,0 0 22,0 33-23,0-33 25,0 31 8,0-31-39,0 0 80,0 34-66,0-34-7,0 33 19,0-33-19,0 0-6,0 33 58,0-33-65,0 0 0,0 0-3,0 33-56,0-33 68,0 0 7,0 0 87,0 0-100,0 32 76,0-32-83,0 0-15,0 0 16,0 0-4,0 0 7,0 0-73,0 0 76,0 0-68,0 0 137,0 0-62,0 0 63,0 0-89,0 0-86,0 0-29,0 0-51,0 0-58,0 0 28,0 0 35,0 0-69,0 0-124,0 0-132</inkml:trace>
        <inkml:trace contextRef="#ctx0" brushRef="#br0" timeOffset="-2606.1899">1846-825 258,'0'0'14,"0"0"8,0 0 24,0 0 3,0 0 34,0 0 172,0 0-205,0 0 19,0 0-46,0 0 12,0 0 18,0 0-21,0 0 9,0 0-186,0 0 162,0 0 31,0 0-22,0 0 5,0 0 4,0 0-24,0 0 32,0 0-23,0 0 179,0 0-182,0 0 12,0 0 151,0 0-162,0 0 45,0 0-34,0 0-149,0 0 146,0 0-11,0 33-6,0-33 21,0 0-30,0 0 146,0 0-138,0 0 7,0 0-132,0 0 114,0 0 14,0 0-22,0 0 125,0 0-255,0 0 147,0 0 8,0 0-142,0 0 134,0 0 123,0 0-141,0 0 9,0 0 125,0 0-256,0 0 271,0 0-9,0 0-259,0 0 123,0 0-130,0 0 130,0 0-4,0 0 14,0 0-2,0 0-113,0 0 271,0 0-161,0 0-23,0 0 142,0 0-297,0 0 158,0 0-12,0 0-151,0 0 310,0 0-30,0 0-111,0 0-12,0 0-181,0 0 14,0 0 287,0 0-182,0 0-7,0 0-17,0 0-184,0 0 187,0 0 0,0 0 8</inkml:trace>
        <inkml:trace contextRef="#ctx0" brushRef="#br0" timeOffset="-3846.1223">2011-761 345,'0'0'2,"0"0"2,0 0 1,0 0 25,0 0 6,0 0 22,0 0 195,0 0-35,0 0-190,0 0 6,0 0-189,0 0 19,0 0 189,0 0-10,0 0 16,0 0-17,0 0 155,0 0-191,0 0-26,0 0 3,0 0-134,0 0 321,0 0-192,0 0-6,0 0 132,0 0-351,-33 0 152,33 0 2,0 0-203,0 0 198</inkml:trace>
      </inkml:traceGroup>
      <inkml:traceGroup>
        <inkml:annotationXML>
          <emma:emma xmlns:emma="http://www.w3.org/2003/04/emma" version="1.0">
            <emma:interpretation id="{2EBDB87E-736C-4A05-BB19-E648A7ACB54E}" emma:medium="tactile" emma:mode="ink">
              <msink:context xmlns:msink="http://schemas.microsoft.com/ink/2010/main" type="line" rotatedBoundingBox="13270,10750 15263,10447 15342,10963 13348,11266"/>
            </emma:interpretation>
          </emma:emma>
        </inkml:annotationXML>
        <inkml:traceGroup>
          <inkml:annotationXML>
            <emma:emma xmlns:emma="http://www.w3.org/2003/04/emma" version="1.0">
              <emma:interpretation id="{19925AC3-3969-4793-B27A-F26C77EF0A96}" emma:medium="tactile" emma:mode="ink">
                <msink:context xmlns:msink="http://schemas.microsoft.com/ink/2010/main" type="inkWord" rotatedBoundingBox="13270,10750 15263,10447 15342,10963 13348,11266"/>
              </emma:interpretation>
              <emma:one-of disjunction-type="recognition" id="oneOf1">
                <emma:interpretation id="interp5" emma:lang="en-US" emma:confidence="0">
                  <emma:literal>we-Ito</emma:literal>
                </emma:interpretation>
                <emma:interpretation id="interp6" emma:lang="en-US" emma:confidence="0">
                  <emma:literal>wc-Ito</emma:literal>
                </emma:interpretation>
                <emma:interpretation id="interp7" emma:lang="en-US" emma:confidence="0">
                  <emma:literal>we-ID</emma:literal>
                </emma:interpretation>
                <emma:interpretation id="interp8" emma:lang="en-US" emma:confidence="0">
                  <emma:literal>wd-Ito</emma:literal>
                </emma:interpretation>
                <emma:interpretation id="interp9" emma:lang="en-US" emma:confidence="0">
                  <emma:literal>wd-Itou</emma:literal>
                </emma:interpretation>
              </emma:one-of>
            </emma:emma>
          </inkml:annotationXML>
          <inkml:trace contextRef="#ctx0" brushRef="#br0" timeOffset="91968.4494">3923-1320 858,'0'0'206,"0"0"-160,0 0 13,0 0 43,0 0-53,0 0 51,0 0 24,0 0-6,0 0-17,0 0 106,0-34-39,0 34-115,0 0-117,0 0 16,0 0 97,0 0 113,0 0-76,0 0-17,0 0-90,0-34-19,0 34 133,0 0 4,0 0-57,0 0 57,0 0-129,0 0 77,0 0 56,0 0-75,0 0 62,0-32-136,0 32 0,0 0 17,0 0-36,0 0 79,0 0 1,0 0-3,0 0 92,0 0-84,0 0 56,0 0-13,0 0-93,0-33 108,0 33 19,0 0-57,0 0 33,0 0 7,0 0-46,0 0-15,0 0-8,0 0-64,0 0 25,0 0 10,0 33 14,0-33 23,0 0-8,0 0 56,0 0-15,0 0-58,0 0-8,-33 32 10,33-32 29,0 0-26,-33 34-37,33-34-8,0 34-31,-33-34 82,33 32-16,0-32 85,0 0-72,-31 33-12,31-33 18,0 34-75,0-2 79,0-32-7,0 33 69,0-33-55,0 0 48,0 33-26,0-33-88,0 0 52,0 34-46,0-34 37,0 0 9,0 0 10,0 0 0,0 0 13,0 0-23,0 0 24,0 0 69,0 0-93,0 0 106,0 0-116,31 0 14,-31 0 16,0 0 3,33 0-12,-33-34-91,0 34 61,33 0-60,-33-33 76,33 33 0,-33 0 6,0-33 81,33 33-76,-33-32-11,0 32 0,33 0-104,-33-34 197,0 34-90,0 0 7,0 0-14,0 0-92,0 0 93,0 0-7,0 0 0,0 0-3,0 0 6,0 0 70,0 0-76,0 0-3,0 0 10,0 0-71,0 0 157,33 0-67,-33 0 3,0 0-7,33 0-84,-33 34 72,0-34-21,0 0 8,0 0 29,0 0-13,33 0 14,-33 0-8,0 0-3,0 0-6,33 0 0,-33 0 92,0 0-102,0 0 22,0 0-9,33 0-85,-33 0 85,0 0-11,0 0 19,0 0 68,0 0 14,33 0-78,-33 0-8,0 0-64,0-34 3,0 34 76,0 0 21,33 0-17,-33 0-5,0 0 1,0 0-15,0-33 5,0 33 4,0 0 11,0 0-15,0 0 11,0-32-10,0 32 6,0 0-9,0-34-2,0 34 11,0-34-19,0 34 26,0 0 0,0-32-23,0 32 23,0 0-9,-33 0-1,33-33 10,0 33-29,0 0-4,0-33 10,0 33 7,-33 0-10,33 0 13,0 0-27,0 0-24,0 0 12,0-32-25,0 32 5,0 0-14,0 0 39,0 0-106,0 0-32,0 0-41,0 0-177,0 0 51,0 0 85,0 0-145,0 0 62,0 0-3,0 0-132</inkml:trace>
          <inkml:trace contextRef="#ctx0" brushRef="#br0" timeOffset="92320.6944">4352-1453 1130,'0'0'183,"0"0"-105,0 0 162,0 0-89,0 0-50,0 0 31,0 0-125,0 0 199,0 0-184,0 0 144,0 0-80,0 0-108,33 0 131,-33 0-128,0 0 50,0 0-3,0 0 8,33 0-2,-33 0 3,0 0 7,33 0-89,-33 0 62,0 0-5,33 0-21,-33 0 9,0 0 0,33-33-9,-33 33 78,0 0-75,33 0 0,-33 0 9,0 0-60,0 0 66,0 0 38,34 0-2,-34 0-108,0 0 29,0 0-135,0 0-82,0 0 51,0 0 7,0 0-125,0 0-60</inkml:trace>
          <inkml:trace contextRef="#ctx0" brushRef="#br0" timeOffset="92977.1598">4749-1420 1822,'0'0'15,"0"0"30,0 0-72,33 0 39,-33 0 12,0 0 78,0 0 92,0 0-82,0 0 4,0 0-95,33 0-8,-33 0 149,0 0-36,0 0 3,33 0 0,-33 0-103,33 0 12,-33 0-50,0 0-14,33 0 127,-33 0-55,33 0 86,-33-33-58,33 33-137,-33 0 66,33 0-67,-33 0 128,0 0 21,33 0-88,-33 0 95,0 0-170,33 0-42,-33 0 69,0 0-166,0 0 130,0 0-11,0 0-111,0 0 1,0 0 24,0 0-25,0 0-160,0 0-21</inkml:trace>
          <inkml:trace contextRef="#ctx0" brushRef="#br0" timeOffset="93627.6219">4782-1189 1177,'0'0'37,"0"0"42,0 0 67,0 0 125,0 0-84,0 0 17,0 0-50,0 0-102,0 0 147,0 0-49,0 0 10,0 0-8,0 0-88,33 0-5,-33 0 12,0 0-28,33 0-5,-33 0 47,0 0-88,33 0 19,-33 0-20,0 0 4,33 0-3,-33-32 82,0 32-66,33 0-56,-33 0 85,0 0-213,33 0 97,-33 0-16,0 0-61,0 0 22,0 0-85,0 0 51,0 0-3,0 0-111,33 0-38,-33 0-164</inkml:trace>
          <inkml:trace contextRef="#ctx0" brushRef="#br0" timeOffset="93324.405">4947-1552 1118,'0'0'26,"0"0"67,0 0 15,0 0 163,0 0-6,0 0-117,0 0 109,0 0-139,0 0-68,0 0 53,0 0-115,0 0 69,0 0 2,0 0-12,0 0 9,0 0-8,0 0 25,0 0 29,0 0-4,0 0-130,0 0 146,0 0-75,0 0 58,0 34 52,0-34-133,0 0 52,0 0-126,0 32 55,0-32-62,0 0 71,0 33-18,0-33-54,0 0 72,0 0-68,0 33 62,0-33 3,0 0 59,0 32 1,0-32-66,0 0-115,0 0-60,0 0-53,0 0-54,0 34 52,0-34 55,0 0-164,0 0 26,0 0 151,0 0-352</inkml:trace>
          <inkml:trace contextRef="#ctx0" brushRef="#br0" timeOffset="94557.2858">5640-1684 1050,'0'0'9,"0"0"14,0 0 23,0 0 166,0 0-117,0 0 4,0 0-1,0 0-173,0 0 114,0 0-4,0 0 113,0 0-9,0 0-83,0 0 24,0 0-117,0 34 47,0-34 99,0 0-8,0 0-19,0 34-2,-33-34-21,33 32 74,0-32-59,0 0 10,-33 32 1,33-32-85,0 34 44,-33-34-31,33 32 54,-33-32-54,33 33 69,0-33 8,-33 33-45,0-33 92,33 32-124,0-32 62,-33 34-23,0-34-49,33 34 7,-33-34-63,33 0 8,0 32-1,-33-32 65,33 0 63,0 33-65,-33-33 75,33 0-69,0 0-7,0 0 70,0 0-159,0 0 73,-33 0-53,33 0 8,0 0 83,0 0 2,0 0-10,0 0-4,0 0-6,0 0-13,0 0 110,0-33-113,0 33-21,0 0 104,0 0-118,0-32 125,0 32-107,0 0-110,0-34 3,0 34-26,0 0 119,0 0 17,0-34 76,0 34 14,33 0-100,-33-32-22,0 32-66,0 0 8,33 0 106,-33 0 14,0-33 39,0 33-78,0 0 2,33 0-8,-33 0-48,0 0 70,0 0 0,0 0 9,33 0-19,-33 0 13,0 0-3,0 0 55,0 0-36,33 33-19,-33-33 0,0 0-62,0 0 124,0 32-72,33-32 16,-33 0 10,0 0-78,0 34 84,33-34-19,-33 0-3,0 34 12,0-34-12,33 0 20,-33 0-5,0 32 4,0-32-6,33 0 4,-33 0-8,0 33 74,0-33 31,33 0-19,-33 0-81,0 0 8,33 34-29,-33-34-85,0 0 95,0 0-7,33 0-65,-33 0 82,0 0-1,33 0-68,-33 0 148,0 0-92,0 0 16,33-34 43,-33 34-136,0 0 106,0 0-19,33 0 19,-33 0-15,0-33-17,0 33 75,0 0-138,33 0 72,-33-32 0,0 32-56,0 0 53,0-34-4,0 34 94,0 0-84,0-34-19,0 34 23,0 0-77,0 0 58,0-32 34,0 32-17,0 0-16,0 0 2,0-33-1,0 33 1,0 0 103,0 0-77,0-33-11,-33 33 71,33 0-183,0 0 57,0 0 7,0-32-80,0 32 63,-33 0 72,33 0-116,0 0-31,0 0-85,0 0-95,0 0 135,-33 0-125,33 0 149,0 0-5,0 0-316</inkml:trace>
        </inkml:traceGroup>
      </inkml:traceGroup>
    </inkml:traceGroup>
    <inkml:traceGroup>
      <inkml:annotationXML>
        <emma:emma xmlns:emma="http://www.w3.org/2003/04/emma" version="1.0">
          <emma:interpretation id="{B554C18F-A5A2-47CC-A0A4-88814C05D783}" emma:medium="tactile" emma:mode="ink">
            <msink:context xmlns:msink="http://schemas.microsoft.com/ink/2010/main" type="paragraph" rotatedBoundingBox="9447,12118 16076,10954 16218,11766 9589,12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7C2C01-3564-4C31-A790-185B842C29F7}" emma:medium="tactile" emma:mode="ink">
              <msink:context xmlns:msink="http://schemas.microsoft.com/ink/2010/main" type="line" rotatedBoundingBox="9447,12118 16076,10954 16218,11766 9589,12929"/>
            </emma:interpretation>
          </emma:emma>
        </inkml:annotationXML>
        <inkml:traceGroup>
          <inkml:annotationXML>
            <emma:emma xmlns:emma="http://www.w3.org/2003/04/emma" version="1.0">
              <emma:interpretation id="{CD729FCF-D9E2-49B4-B63B-888327D6628B}" emma:medium="tactile" emma:mode="ink">
                <msink:context xmlns:msink="http://schemas.microsoft.com/ink/2010/main" type="inkWord" rotatedBoundingBox="9447,12118 11874,11691 12017,12503 9589,12929"/>
              </emma:interpretation>
              <emma:one-of disjunction-type="recognition" id="oneOf2">
                <emma:interpretation id="interp10" emma:lang="en-US" emma:confidence="0">
                  <emma:literal>word</emma:literal>
                </emma:interpretation>
                <emma:interpretation id="interp11" emma:lang="en-US" emma:confidence="0">
                  <emma:literal>wire</emma:literal>
                </emma:interpretation>
                <emma:interpretation id="interp12" emma:lang="en-US" emma:confidence="0">
                  <emma:literal>wore</emma:literal>
                </emma:interpretation>
                <emma:interpretation id="interp13" emma:lang="en-US" emma:confidence="0">
                  <emma:literal>worry</emma:literal>
                </emma:interpretation>
                <emma:interpretation id="interp14" emma:lang="en-US" emma:confidence="0">
                  <emma:literal>wired</emma:literal>
                </emma:interpretation>
              </emma:one-of>
            </emma:emma>
          </inkml:annotationXML>
          <inkml:trace contextRef="#ctx0" brushRef="#br0" timeOffset="-5815.5243">1022-1 1954,'0'0'-87,"0"0"148,0 0-49,0 32 58,0-32 123,0 0-97,0 0 117,0 0-70,0-32 46,0 32 22,33 0-53,-33 0-33,0 0-1,0 0-137,33 0-7,-33 0 125,0 0-167,33-32 148,-33 32-77,33 0 14,-33 0-2,0 0-71,31 0 125,-31 0-163,0 0 91,33 0-23,-33 0 29,0 0 2,33 0 64,-33 0-91,0 0-119,0 0 110,0 0-168,0 0 3,0 0-46,0 0-126,0 0 132,0 0-81,0 0-42,0 0-39</inkml:trace>
          <inkml:trace contextRef="#ctx0" brushRef="#br0" timeOffset="-5521.3199">1121 131 1607,'0'0'21,"0"0"-109,0 0 44,0 0 175,0 0-62,0 0 221,0 0-85,0 0-144,0 0 146,0 0-138,0 0 55,0 0 36,0 0-54,0 0 66,0 0-8,0 0-107,33 0 9,-33 0-37,0 0 7,0 0-26,31 0-69,-31 0-3,0 0 42,0 0-2,33 0 44,-33 0-98,0 0-132,0-33 103,33 33-175,-33 0 47,0 0 101,0 0-226,0 0 27,0 0-73</inkml:trace>
          <inkml:trace contextRef="#ctx0" brushRef="#br0" timeOffset="2313.6848">1317 98 401,'0'0'27,"0"0"8,0 0 27,0 0 4,0 0-19,0 0-11,0 0 148,0-33-170,0 33 169,0 0-166,0 0-168,0 0 354,0 0-347,33 0 184,-33 0 149,0 0-313,0 0 332,0 0-35,0 0-129,0 0-21,0 0-20,0 0 36,0 0-159,0 0 138,0 0-136,0 0 109,0 0 151,0-34 16,0 34-124,0 0-133,33 0 129,-33 0-48,0 0 144,0 0 22,0 0-255,0 0 37,0 0-22,0 0 2,0 0 228,0 0 1,0 0-115,0 0 98,0 0-191,0 0-7,0 0 130,0 0-29,0 0 74,0 0-12,33 0-9,-33 0-75,0 0 9,0 0 25,0 0-104,0 0 7,0 0 76,0 0-1,0 0 95,0 0-99,0 0-72,0 0 93,0 0-97,0 0 101,0 0-2,0 0-15,0 0 23,0 0-15,0 0-6,0 0-83,0 0 137,0 0-63,0 0 19,0 34-6,33-34-69,-33 0 122,0 0-69,0 0-1,0 33 58,0-33-56,0 0 42,0 0-39,0 33-54,0-33 14,0 0 2,0 0 61,0 0 65,0 32-77,0-32 59,33 0 5,-33 0-82,0 33 19,0-33 3,0 0-72,0 0 60,0 34-7,0-34-15,0 0 60,0 33-48,0-33 54,0 0-88,0 0-1,0 33-25,0-33 7,0 0 94,0 32-27,0-32 30,0 0-3,0 0-88,0 0 54,0 0 61,0 34-68,0-34 38,0 0-39,0 0 1,0 0 68,0 0-61,0 0 3,33 0-45,-33 0-4,0 0 53,0 0 1,0 0-11,0 0 49,0 0-46,0 0-3,0 0 51,0 0-93,0 0 48,0 0 9,0 0-8,0 0-17,0 0 65,0 0-6,0 0-55,0 0 60,0 0-47,0 0-70,0 0 4,0 0 76,0 0-86,0 0 137,0 0-68,0 0-72,0 0 124,0 0-55,0 0 62,0 0-85,0 0-53,0-34 75,0 34-68,0 0 138,0 0-63,0-32-7,0 32-9,0 0-4,0-33 4,33 33-83,-33 0 80,0-33 12,0 33 7,0 0 67,0-34-77,0 34-59,0 0 122,0-33-66,0 33 10,0-32-27,0 32-65,0 0 6,34-33 66,-34 33 89,0-33-72,0 33 0,0-34-4,0 34-76,0-32 156,0 32-100,0 0 21,0-32 68,0 32-151,0 0 86,0-34-14,33 34-69,-33 0 63,0 0 92,0-34 7,0 34-79,0 0 85,0 0-165,0 0 47,0-32 26,0 32-80,0 0 94,0 0-1,0 0 0,0 0 66,0 0-88,0 0 22,0 0-19,0-32-74,0 32 83,0 0-75,0 0 61,0 0 84,0 0-69,0 0-14,0 0 10,0 0 13,0 0-7,0 0 90,0 0-83,0 0-13,0 0-29,0 0-57,0 0 79,0 0-75,0 0 174,0 0-33,0 0 18,0 0-74,0 0 0,0 0-72,0 0 69,0 0 3,0 0-98,0 0 176,0 0-162,0 0 143,0 0 21,0 0-83,0 0 6,0 0 4,0 0-86,0 0 80,0 0 58,0 0-65,0 0 78,0 0-147,0 0 23,0 0-21,0 0 87,0 0 52,33 0-4,-33 0-52,0 0-94,33 0 15,-33 0 63,33 0-4,-33 0 39,33 0-28,-33 0 19,33 0-23,0-34 53,-33 34-49,33 0-97,0 0 106,0 0-109,-33-33 83,33 33 16,0 0-25,0 0 114,0-33-92,-33 33-4,33 0 80,0 0-168,-33 0 158,33-32-66,0 32-66,-33 0 152,33 0-152,0 0 126,-33-33-74,33 33-61,-33 0 58,0 0 24,33 0-7,-33 0 69,0 0 20,33 0-96,-33 0 1,0 0 15,0 0-65,0 0 60,0 0-4,0 0-10,0 0 59,0 0-32,0 0 68,0 0-85,0 0-76,33 0-13,-33 0 100,0 0-32,0 0-1,0 0 42,0 0-103,0 0-69,0 0-25,0 0-53,0 0-149,0 0 89,0 0-153,0 0-129</inkml:trace>
          <inkml:trace contextRef="#ctx0" brushRef="#br0" timeOffset="-4511.6036">1416 98 1775,'0'0'-87,"0"0"41,0 0 39,0 0 135,0 0 39,0 0 1,0 0 41,0 0-109,0 0 79,0 0-58,0 0-70,0 0 103,0 0-68,0 0 25,0 0 10,0 0-68,0 0-17,0 0-11,0 0-22,33 0 14,-33 0 2,0 0 4,0 0 46,0 0-33,0 0-29,0 0 95,0 0-96,33 0-49,-33 33 152,0-33-86,0 0 34,33 32-44,-33-32-72,0 0 72,0 33-57,33-33 58,-33 34 6,0-34-70,34 33 82,-34-33-14,0 0 4,0 33-8,33-33-4,-33 0 27,0 32-27,0-32 3,0 0 3,0 0-6,0 0 14,0 0-14,0 34 14,0-34-11,0 0 0,0 0 11,0 0-35,0 0 21,0 0 0,0 0 4,0 0 17,0 0-21,0 0 0,0 0 10,0 0-6,0 0 16,0 0 4,0 0 0,0 0-13,0 0-4,0 0-21,0-34-3,0 34 18,0 0-1,0 0-3,0 0-11,0 0-6,0 0-10,0-32 23,0 32-20,0 0 7,0-33 6,0 33-27,0 0 24,0-33 7,0 33-10,0 0 17,0-34-7,0 34-7,0-33 17,0 33 7,0 0-17,0-32 7,0 32-24,0 0 7,0 0 27,0 0-41,0 0 31,0 0-20,0-33-8,0 33 28,0 0-14,0 0 10,0 0-13,0 0 10,0 0-3,0 0 7,0 0-4,0 0-10,0 0 0,0 0-11,0 0 8,0 0 3,0 0-4,0 0-7,0 0 29,0 0-26,0 0 8,0 0 0,0 0 86,0 0-96,0 0-11,0 0 8,0 0-125,0 0 135,0 0 5,0 0 82,0 0-67,0 0-20,0 0 0,0 0-88,0 0 175,0 0-98,0 0 2,0 0 2,0 0-75,0 0 92,0 0 0,0 0 3,0 0-13,0 0 29,0 0 1,0 0-20,0 0 100,0 0-110,0 0 6,0 0 20,0 0-99,0 0 176,0 0-94,0 0 11,0 0-17,0 0-74,0 0 161,0 0-74,0 0 11,0 0 72,0 0-153,0 0 161,0 0-73,0 0-89,0 0 88,0 0-108,0 0 92,0 0-1,0 0-3,0 0 10,0 0 95,0 0-95,0 0-3,0 0-7,0 0-91,0 0 172,0 0-78,0 0 0,0 0-6,0 0-94,0 0 191,0 0-100,0 0-9,0 0 30,0 0-111,0 0 110,0 0-14,0 0 91,0 0-108,0 0 10,0 0 14,0 0-105,0 0 111,0 0-8,0 0-2,0 0 0,0 0-20,0 0 74,0 0-103,0 0-17,0 0 80,0 0-101,0 0-1,0 0 5,0 0-130,0 0 8,0 0-9,0 0 46,0 0 32,0 0-26,0 0 64,0 0-204,0 33-32,0-33-42,0 0-24,0 0 105</inkml:trace>
          <inkml:trace contextRef="#ctx0" brushRef="#br0" timeOffset="585.4601">1449-330 745,'0'0'213,"0"0"18,0 0-154,0 0 185,0 0-332,0 0 26,0 0 328,0 0-194,0 0 63,0 0-13,0 0-126,0 0 98,0 0 70,0 0-63,0 0-17,0 0-16,0 0-52,0 0 115,0 0 23,0 0-98,0 0 41,0 0-27,0 0-46,0 0-26,0 0 7,0 0-65,0 0-1,0 0 125,0 0-3,0 0-53,0 0-16,0 0-79,0 0 6,33 0 77,-33 0-1,33-34 12,0 34 65,-33 0-81,34 0-1,-1 0 1,0 0-65,0-33 62,0 33 91,0 0-97,0 0 82,0 0-101,33-33 39,-33 33 82,0 0-158,0 0 85,0 0-95,0 0 72,0 0-9,0-34 6,0 34 64,0 0-140,-33 0 76,33 0 24,-33 0-77,33 0 143,-33 0-97,0 0 75,0 0-84,0 0-80,0 0 96,0 0-91,0 0 75,0 0 13,0 0-10,0 0-23,0 0-6,0 0 12,0 0-99,0 0-56,0 0-63,0 0-112,0 0 118,0 0-9,0 0-26,0 0-190</inkml:trace>
          <inkml:trace contextRef="#ctx0" brushRef="#br0" timeOffset="2984.1606">1780-1 1727,'0'0'-106,"0"0"29,0 0 18,0 0 165,0 0 20,0 0 112,0 0 15,0 0-138,0 0 95,0 0-189,0 0 54,0 0-8,0 0 27,0 0-13,0 0-23,0 0-58,0 0 16,0 0 66,0 0-45,0 0 55,0 0-82,0 0 21,0 0-8,0 32 16,0-32 89,0 0-95,0 0 3,0 0-14,0 34-62,0-34 100,0 33 55,0-33-92,0 33 7,0-33-27,0 32-69,0 1 85,0-33 1,0 34 104,0-34-80,-33 33-12,33 0 4,0-33-109,0 32 93,0-32-7,0 0 7,0 34 0,0-34-3,0 33 30,0-33-47,0 0 16,0 0 8,0 0-31,0 0 35,0 33-28,0-33 20,0 0 10,0 0-30,0 0 23,0 0-19,0 0-14,0 0 43,0-33-26,0 33 0,0 0-4,0 0-13,33 0 24,-33 0-14,0 0 10,0 0-14,33 0 8,-33 0-8,0-33-9,0 33 13,33 0-10,-33 0 0,0 0 23,33 0-9,-33-34-15,0 34 21,33 0-6,-33 0-11,0 0 10,0 0-3,0 0-6,0 0 6,33 0 0,-33 0 6,0 0-12,0 0 6,0 0 3,0 0-27,0 0-2,0 0 2,0 0-34,0 0 2,0 0-37,0 0 93,0 0-116,0 0 27,0 0-59,0 0-248,0 0 69,0 0-145,0-32 16,0 32-7</inkml:trace>
          <inkml:trace contextRef="#ctx0" brushRef="#br0" timeOffset="3672.6952">2275 65 1165,'0'0'149,"0"0"-82,0 0 17,0 0 168,0 0-139,0 0 26,0 0-3,0-34-130,0 34 12,0 0 139,0 0-9,0 0-83,0 0 78,0 0-80,0 0-41,0 0 53,0 0-40,0 0-29,0-32 77,0 32 71,0 0-57,0 0 51,0 0-106,0 0-78,0 0 7,0 0-14,0 0 53,0 0 3,0 0 86,0 0-90,0 0 83,0 0-83,0-32-9,0 32-13,0 0 10,0 0 86,-33 0-166,33 0 77,0 0 6,0 0-24,0 0 35,-33 32 1,33-32-5,0 0-63,0 0 47,-33 0 9,33 0-4,0 32 14,0-32-1,-33 0-2,33 0 3,0 0-10,-33 34-4,33-34 97,0 0-156,-33 33 73,33-33 3,0 0 4,0 33-13,0-33 71,0 32-55,-33-32-100,33 0 93,0 33 7,0-33 73,0 34-83,0-34 3,0 0 0,0 33-89,0-33 169,0 0-96,0 33-64,0-33 71,0 0-71,0 0 77,0 0-10,33 32 20,-33-32 36,0 0-26,0 0-14,0 0-29,33 0 23,-33 0-20,0 0 10,33 0 14,-33 0-71,0 0 53,33 0 11,-33 0 74,33 0-88,-33 0 17,0 0-3,33 0-92,-33 0 99,33 0-20,-33-32 6,0 32 3,33 0 1,-33 0 2,33 0-12,-33 0 9,0-33-6,0 33 3,33 0 0,-33 0 16,0 0-23,0 0 70,0 0-76,0-33-27,0 33-9,0 0-83,0 0 37,0 0-7,0 0-79,0 0 1,0 0-109,0 0-65,0 0 115,0 0-83,0 0-153</inkml:trace>
          <inkml:trace contextRef="#ctx0" brushRef="#br0" timeOffset="-6786.2747">98 65 1361,'0'0'-142,"0"0"21,0 0 180,0 0 19,0 0 43,0 0-4,0 0-15,0 0-11,0 0 11,0 0 7,0 0-149,0 0 83,0 0 92,0 0 8,0 0-3,0 0-147,0 0 66,0 0-16,0 0-8,0 0 69,0 0-126,0 0-5,0 0 36,0 0 51,0 0-4,0 0-7,0 0-24,0 0-47,0 0 57,0 0 64,0 0 37,0 0 2,0 0 15,0 0-63,0 0-51,0 0-3,0 0-16,0 0 12,0 0-12,0 0 12,0 0 2,0 0-11,0 0-62,0 0 48,0 0-9,0 0 7,0 0-10,0 0-13,0 0-54,0 0 58,0 0 12,0 0-73,0 0 61,0 0 5,0 33 75,-33-33-71,33 0 3,0 33-62,0-33 56,0 0 19,0 32-10,-33-32-6,33 33 13,0-33-4,0 34 11,0-34-5,0 33 12,-33-33-21,33 33 80,0-33-88,0 0-79,0 32 142,0-32-71,0 0 69,0 34 32,0-34-141,0 0-15,0 0 87,0 0-114,0 0 168,0 33 9,0-33-145,33 0 162,-33 0-177,0 0 97,0 0-9,0 0 10,0 0 75,33 0-158,-33 0 156,0-33-109,0 33 12,33 0-10,-33 0-71,0 0 29,33-34-20,-33 34 69,0 0 67,33-32-14,-33 32-40,0 0 8,33-33-74,-33 33-12,0 0 62,33-33 70,-33 33 5,0 0 15,0 0-87,0 0-66,0-34 67,0 34-86,33 0 102,-33 0-17,0 0-75,0 0 141,0 0-4,0 0-64,0 0 81,0 0-128,0 34 66,0-34 4,0 0-93,0 0 155,0 0-94,0 33 22,0-33 13,0 0-14,0 0 20,0 0 39,0 33 11,33-33-70,-33 0-82,0 0 29,0 0-28,0 0 104,0 0 1,33 0-27,-33 0 102,0 0-185,0 0 89,33 0 11,-33 0-10,0 0 15,0 0-19,33 0-3,-33 0-69,0-33 79,33 33 83,-33 0-83,0 0-10,0 0 10,0 0-80,33 0 86,-33-33 27,0 33-13,0 0-4,0 0 7,0 0-25,0-34 2,0 34 9,0 0-9,0 0 24,0 0 91,0-33-102,0 33 0,0 0-13,0-32-107,0 32 113,-33 0-13,33 0 103,0-33-93,0 33-13,0 0 3,-33-33-95,33 33 79,0 0-1,0 0 11,-33-34-7,33 34 10,0 0 7,0 0-4,0 0-30,0 0 3,0-32-22,-33 32-27,33 0 13,0 0 51,0 0-103,0 0 8,0 0-126,0 0-125,0 0 15,0 0 81,0 0-61,0 0 122,0 0-130,0 0-180</inkml:trace>
          <inkml:trace contextRef="#ctx0" brushRef="#br0" timeOffset="-6150.7796">659 196 1142,'0'0'19,"0"0"55,0 0 31,0 0 59,0 0-11,0 0 85,0 0-89,0 0 46,0 0-16,0 0-176,0 0 162,0 0-140,0 0 70,0 0-2,0 0-49,0 0 45,0 0-35,0 0 97,0 0-50,0 0-53,0 0-36,0 0 15,0 0-63,0 0 46,0 0-7,0 0-49,0 0 33,0 0 78,0 0-6,0 0-62,0 0 91,0 0-98,0 0 36,0 34-29,0-34-17,0 0-38,0 0 51,0 0 7,0 33-58,0-33 106,0 0-54,0 33 64,0-33 13,0 0-119,0 32 62,0-32-8,0 0-78,33 0 144,-33 0-144,0 34 75,0-34 5,0 0-68,0 0 77,0 0-4,0 0 68,0 0-16,0 0-65,33 0-58,-33 0-31,0 0 37,33 0 120,-33 0-19,0 0 30,0 0-26,33 0-106,-33 0 11,0-34 2,0 34 21,0 0 44,33 0-1,-33 0 91,0-32-99,0 32 5,0 0 17,0 0-107,0 0 176,0-33-94,0 33-13,0 0 107,0 0-184,0-33 100,0 33-1,0 0-85,0 0 76,-33-34-13,33 34-7,0 0-3,0 0 31,-33 0-14,33-33-1,0 33 108,0 0-29,0 0-111,-33 0 13,33 0-122,0 0-6,0 0 182,0 0-104,0 0 76,0 0-95,0 0-6,0 0-22,0 0-114,0 0 60,0 0-73,0 0 68,0 0-102,0 0-33,-33 0 103,33 0-54,0 0-93</inkml:trace>
        </inkml:traceGroup>
        <inkml:traceGroup>
          <inkml:annotationXML>
            <emma:emma xmlns:emma="http://www.w3.org/2003/04/emma" version="1.0">
              <emma:interpretation id="{457BACAC-7E6C-4C02-83A5-81C41131DE0A}" emma:medium="tactile" emma:mode="ink">
                <msink:context xmlns:msink="http://schemas.microsoft.com/ink/2010/main" type="inkWord" rotatedBoundingBox="14141,11449 16102,11104 16193,11619 14231,11964"/>
              </emma:interpretation>
              <emma:one-of disjunction-type="recognition" id="oneOf3">
                <emma:interpretation id="interp15" emma:lang="en-US" emma:confidence="0">
                  <emma:literal>Zeros</emma:literal>
                </emma:interpretation>
                <emma:interpretation id="interp16" emma:lang="en-US" emma:confidence="0">
                  <emma:literal>zeros</emma:literal>
                </emma:interpretation>
                <emma:interpretation id="interp17" emma:lang="en-US" emma:confidence="0">
                  <emma:literal>zero</emma:literal>
                </emma:interpretation>
                <emma:interpretation id="interp18" emma:lang="en-US" emma:confidence="0">
                  <emma:literal>Zero</emma:literal>
                </emma:interpretation>
                <emma:interpretation id="interp19" emma:lang="en-US" emma:confidence="0">
                  <emma:literal>Zeroes</emma:literal>
                </emma:interpretation>
              </emma:one-of>
            </emma:emma>
          </inkml:annotationXML>
          <inkml:trace contextRef="#ctx0" brushRef="#br0" timeOffset="95753.1322">4782-761 1596,'0'0'41,"0"0"-105,0 0 56,0 0 49,0 0-8,0 0 260,0 0-101,0 0-38,0 0-5,-33 0-109,33 0 64,0 0 72,0 0-12,0 0-27,0 0-3,0 0-80,0 0 2,0 0-4,0 0 60,0 0-64,0 0-19,0 0 71,0 0-87,0 0-3,0 0-3,0 0-7,0 0-70,33 0 57,-33 0 92,0 0-152,0 0 77,0 0 16,33 0-97,-33-31 164,0 31 23,33 0-121,-33 0 28,0 0-97,33 0-23,-33 0 103,0 0-10,0 0 17,33 0-17,-33 0 3,0 0 1,0 0-11,0 0 117,0 0-100,0 0 90,0 31-81,33-31-19,-33 0 17,0 0-96,0 0 181,0 34-184,0-34 89,0 0 16,0 33-117,0-33 117,-33 33-6,33-33-27,-33 0 17,33 33 0,0-1-13,-33-32 19,33 34-13,-33-34 10,33 33 10,-33-33 0,33 33 6,-33-33-13,33 32-3,0-32 0,-33 34 10,33-34-6,0 33 22,-33-33-26,33 0 9,0 33 12,0-33-15,0 0 24,0 0-11,0 34-4,0-34 1,0 0 3,0 0 8,0 0 3,0 0-1,0 0-24,0 0-2,0 0 13,0 0 1,0 0 29,0 0-29,0 0 20,33 0-7,-33 0-23,0 0 24,33 0-38,-33 0 14,0 0 10,33 0-14,-33 0 14,0 0-28,33 0 8,-33 0 13,0 0-20,33 0 27,-33-34-14,0 34-3,33 0 7,-33 0-7,0 0 3,33 0-9,-33 0 12,0 0-23,0 0 4,0 0-4,0 0-27,0 0-9,0 0-24,0 0 4,0 0-16,0 0-1,0 0 64,0 0-155,0 0 16,0-33-39,0 33-226,0 0 74,0 0 44,0 0-185,0 0 63</inkml:trace>
          <inkml:trace contextRef="#ctx0" brushRef="#br0" timeOffset="96096.377">4683-464 1200,'0'0'171,"0"0"37,0 0 28,0 0 46,0 0-222,0 0 82,0 0 0,0 0-77,0 0 77,0 0-80,0 0 34,0 0 122,0 0 5,0 0-102,0 0-47,0 0 2,33-32-82,-33 32 58,0 0 97,33 0-166,-33 0 54,0 0-8,33 0-96,-33 0 64,33 0-10,-33-33 26,0 33-16,33 0 0,-33 0 6,33 0 0,-33 0-3,33 0 10,-33 0-20,0 0-20,33-33 70,-33 33-106,0 0-3,0 0 66,0 0-204,33 0 85,-33 0-86,0 0-133,0 0 157,0 0-38,0 0 31,0 0-15,0 0-299</inkml:trace>
          <inkml:trace contextRef="#ctx0" brushRef="#br0" timeOffset="96580.7197">5112-694 1293,'0'0'46,"0"0"42,0 0 44,0 0 25,0 0 78,0 0 9,0 0-37,0 0-95,0 0-33,0 0-107,0 0 110,0 0 30,0 0-90,0 0 129,0 0-13,0 0 28,0 33-35,0-33 10,0 0-178,0 0 94,0 33-31,0-33-95,0 0 161,0 32-79,0-32-3,0 0 102,0 34-161,0-34-10,0 0 75,0 33-96,0-33 173,0 0-77,0 33 8,0-33-2,0 0 2,0 32-30,0-32-8,0 0 21,0 34-20,0-34 42,0 0-15,0 33-4,0-33-74,0 0 203,0 0-103,0 0-6,0 33-4,0-33-127,0 0 111,0 0 6,0 0 10,0 0 15,0 0 9,0 0-6,0 0-7,33 0-34,-33 0 4,0 0 0,33 0-31,-33 0 126,0 0-112,33-33-3,-33 33 36,0 0-114,33 0 101,-33 0-7,0 0-13,33 0-24,-33-33-20,0 33 1,33 0-17,-33 0 100,0 0 10,0 0-122,0 0-14,0 0-89,0-34-84,0 34 71,33 0 7,-33 0-52,0 0 49,0 0-128,0 0-99,0 0-33,0-32-54</inkml:trace>
          <inkml:trace contextRef="#ctx0" brushRef="#br0" timeOffset="97101.09">5145-694 1247,'0'0'49,"0"0"177,0 0-97,0 0 35,0 0-9,0 0-53,0 0 40,0 0-17,0 0-15,0 0-117,0 0 155,0 0-22,0-33-16,0 33 3,0 0-78,0 0 12,33 0-15,-33 0-19,0 0 6,33 0-25,-33 0 3,0-34 18,0 34-88,33 0 7,-33 0-14,0 0 13,33 0-30,-33 0-9,33 0-18,-33-31-81,0 31 59,33 0-49,-33 0-46,0 0-39,0 0-90</inkml:trace>
          <inkml:trace contextRef="#ctx0" brushRef="#br0" timeOffset="96836.9025">5178-596 1870,'0'0'-71,"0"0"174,0 0-93,0 34 44,0-34 190,0 0-199,0 0 104,0 0 58,0 0-160,0 0 102,0 0-42,0 0-76,0 0 163,0 0-137,0-34 95,0 34-9,0 0-192,0 0 85,0 0-82,33 0 49,-33 0-9,0 0-17,0 0 10,33 0-82,-33-32 24,0 32-6,33 0-32,-33 0-35,0 0 31,0 0-120,33 0 71,-33 0-117,0 0-45,0 0 38,0 0 86,0 0-113,0-33 107</inkml:trace>
          <inkml:trace contextRef="#ctx0" brushRef="#br0" timeOffset="98041.7649">5640-792 914,'0'0'42,"0"0"16,0 0 39,0 0 47,0-33 108,0 33-92,0 0 76,0 0-36,0 0-215,0 0 173,0-34-148,0 34 1,33 0 93,-33 0-88,0 0 74,0-33 3,0 33 36,33 0-34,-33 0-33,0 0-8,0-32 52,0 32-33,33 0-2,-33 0-4,0 0-44,0 0-16,33 0 58,-33 0-85,0 0 17,0 0 75,0 0-144,33 0 78,-33 0-16,0 32 4,0-32 70,0 0-1,0 0-73,0 0-58,33 33 68,-33-33-69,0 0 24,0 34 107,0-34-117,-33 0 116,33 33-80,0-33-4,-33 31 9,33-31-46,0 0 43,-33 34-89,33-34 56,-33 0-8,33 33 70,-33-33-1,33 0 27,0 0-29,-33 0-56,33 33 43,0-33-44,0 0 39,0 0 53,0 0-47,0 0 48,0 0-42,0 0 4,0 0-14,0 0-37,0 0 44,0 0-13,0 0 22,0 0-5,0 0 37,0 0-79,0 0 148,0 0-43,0 0 13,0 0 42,0 0-167,33 0 110,-33 0-120,0 33 3,0-33 137,33 0-63,-33 0-8,33 0 1,-33 0-70,0 32 49,33-32 12,-33 0 6,0 0-8,33 0-59,-33 0 143,33 0-20,-33 34-68,0-34 0,0 0-88,33 0 56,-33 0-71,0 0-24,0 0-42,0 0-89,0 0 155,0 0-97,0 0-28,33 0 79,-33 0-79,0 0-106,0 0-19</inkml:trace>
          <inkml:trace contextRef="#ctx0" brushRef="#br0" timeOffset="97532.4291">5607-924 1373,'0'0'161,"0"0"-52,33 0 36,-33 0 52,0 0-112,0 0 80,0 0 54,0 0-90,0 0-32,0 0-39,0 0-28,0 0-18,0 0 58,0 0 12,0 0-91,0 0 104,0 32-1,0-32-46,0 0 84,0 0-90,0 33 11,0-33-33,0 0-41,0 34 116,0-34-74,0 33-18,33-33 0,-33 31-72,0-31-3,0 0 81,0 34 74,0-34-80,0 33-3,0-33 82,0 33-148,0-33 60,0 0 6,0 33-66,0-33 59,0 0 93,0 0-93,0 0-35,0 32 62,0-32-225,0 0 49,0 0-34,0 0-82,0 0 123,0 0-43,0 0 109,0 0-5,0 0-133,0-32 18,0 32-94,0 0-47,0 0 113,0 0 5</inkml:trace>
          <inkml:trace contextRef="#ctx0" brushRef="#br0" timeOffset="98586.1561">6102-859 1596,'0'0'153,"0"0"-54,0 0 141,0 0-38,0 0-94,0 0 157,0 0-161,0 0 170,0 0-53,0 0-157,0 0 51,0 34-41,0-34-87,0 0 121,0 0-85,0 0-116,0 0 96,0 0 21,0 0-34,0 0 52,0 0 86,0 0-188,-33 0 196,33 33-53,0-33-90,0 0 17,0 31-21,-33-31-54,33 34 71,0-34-6,0 0-83,0 33 90,-33-33-102,33 33 116,0-33-21,0 0-6,0 33 9,0-33-17,0 0 7,0 32 14,0-32 16,0 0 61,0 0-71,0 34-10,0-34-12,0 0-59,33 0 170,-33 0-89,0 0 3,33 0-9,-33 0-95,0 0 85,33 0-1,-33 0 98,0 0-90,33 0-1,-33 0 7,0-34-104,33 34 97,-33 0 4,0 0 3,33 0 14,-33-32 2,0 32 113,0 0-112,0 0-1,33 0 8,-33-33-106,0 33 96,0 0 13,0 0-20,0-33-14,0 33 17,0 0-27,0-33 14,0 33-4,0 0-3,0-34 7,0 34 0,0 0 13,0 0-23,-33-31 23,33 31-33,0 0 3,0 0 16,0-33-19,0 33 9,0 0-6,-33 0-20,33 0-48,0 0-1,0-34 28,0 34-23,0 0-73,0 0-53,0 0-123,0 0-113,-33 0 114,33 0-127,0 0-1,0 0 46</inkml:trace>
          <inkml:trace contextRef="#ctx0" brushRef="#br0" timeOffset="99341.7296">6529-924 1293,'33'0'178,"-33"0"-91,0 0 162,0 0 9,0 0-135,0 0 129,0 0-184,33 0 95,-33 0-65,0 0 48,0 0 28,0 0-90,0 0 117,0 0-158,0 0 25,0-33-5,0 33-87,0 0 83,0 0-33,0 0-3,0 0 14,0 0-21,0 0 17,0 0-13,0 0-13,0 0-10,0 0-10,-33 0 16,33 0-3,0 0 10,0 0-7,-33 0-7,33 0-6,0 0 14,0 0 6,-33 0 0,33 33 0,0-33-1,-33 0-19,33 0 4,0 0-7,0 0 6,-31 32 24,31-32-14,0 0 7,0 0-10,0 0-7,0 33 11,0-33-4,0 0-7,-33 0 23,33 0-16,0 34 7,0-34-4,0 0-29,0 0 19,0 0 14,0 33-4,33-33 17,-33 0-16,0 0-27,0 0 19,31 0 1,-31 31-4,0-31 17,33 0-14,-33 0 1,0 0 20,0 0 3,33 0-17,-33 0 0,0 0-16,0 0-13,33 0 22,-33 34-2,0-34-4,33 0 111,-33 0-95,0 0-12,0 0 6,0 0-98,33 0 91,-33 33 11,0-33 9,0 0-13,0 0-3,0 0 9,0 0-6,0 0 4,0 33-1,0-33 91,0 0-101,0 0 7,0 0-3,0 33-81,0-33 91,0 0 22,0 0 2,0 0-15,0 0 24,-33 32-26,33-32 26,0 0 6,-33 0-21,33 0 8,0 0-9,-33 34 0,33-34 16,0 0 5,-33 0-8,33 0 1,0 0 23,-33 0-16,33 0 3,0 0-10,-31 0-21,31 0 6,0 0 12,0 0-7,-33 0-10,33 0-8,0 0-24,0 0 18,0 0 6,0 0 1,0 0 6,0 0-13,0 0-4,-33 0 0,33-34 3,0 34-10,0 0 18,0 0-29,0 0-13,0 0-21,0 0-61,0 0 3,0 0-40,0 0-25,0 0-15,0 0-47,0 0-76,0 0-142,0 0 34,0 0-246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6:23.5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1703,'0'0'-156,"0"0"186,0 0-82,0 0 177,0 0 82,0 0-177,0 0 199,0 0-241,0 0 112,0 0-3,0 0-104,0 0 84,33 0-31,-33 0-5,0 0 2,0 0-18,33 0 56,-33 0-40,0 0-41,33 0 3,-33 0-59,0 0 25,33 0 102,-33 0-71,0 0-12,34 0-12,-34 0-108,0 0 18,0 0-32,0 0 84,0 0-9,0 0-143,0 0-25,0 0-157,0 0-54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6:47.6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29-1 711,'0'0'-3,"0"0"22,-33 0 20,33 0 187,0 0-138,0 0-7,0 0 16,0 0-185,0 0 149,0 0-6,0 0-5,0 0 26,0 0 139,0 0-22,0 0-114,0 0 104,0 0-127,0 0 21,0 0 104,0 0-226,0 0 76,0 0-81,0 0 60,0 0 103,0 0-82,0 0 0,0 0-65,0 0 6,0 0 72,0 0 84,0 0-81,0 0 50,0 0-132,0 0-6,0 0 171,0 0-43,0 0 46,0 0-38,0 0-59,0 0-65,0 0 9,0 0 30,0 0 6,0 0-10,0 0-6,0 0-9,0 0-46,0 0 127,0 0-63,0 0 75,33 0-52,-33 0-9,0 0-10,33 0 3,-33 0-16,33 0 17,-33 0 15,0 0-78,33 0 141,-33 0-75,0 0 61,33 0 11,-33 0-147,33 0-4,-33 0 66,0 0-73,33 0 69,-33 0 1,0 0-70,33 0 55,-33 0-8,0 0 22,0 0-6,0 0 29,0 0-3,0 0-13,0 0 7,0 0-25,0 0 22,0 0 42,0 0-50,0 0-73,0 0-5,0 0-194,0 0-44,0 0 89,0 0-68,0 0-77,0 0 1,0 0-111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8:23.1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E4C8596-FBC9-454B-BDA7-DB436FADEF5F}" emma:medium="tactile" emma:mode="ink">
          <msink:context xmlns:msink="http://schemas.microsoft.com/ink/2010/main" type="inkDrawing" rotatedBoundingBox="2414,9972 3249,12891 3149,12919 2314,10000" semanticType="scratchOut" shapeName="Other">
            <msink:sourceLink direction="with" ref="{5F90A382-4AEC-492A-8530-AA3743721BE5}"/>
          </msink:context>
        </emma:interpretation>
      </emma:emma>
    </inkml:annotationXML>
    <inkml:trace contextRef="#ctx0" brushRef="#br0">0 31 654,'0'0'31,"0"0"0,0 0 25,0 0 199,0 0-27,0 0-148,0-33 13,0 33-181,0 0 139,0 0 33,0 0-32,0 0 141,0 0-137,0 0 98,0 0-93,0 0-53,0 0 11,0 0-70,0 0 98,0 0-89,0 0 0,0 0 195,0 0-16,0 0-101,0 0 90,0 0-86,0 0-92,0 0 91,0 0-92,0 0-18,0 0 101,0 0 2,0 0-21,0 0-4,0 0-17,0 0 2,0 0 8,0 0 8,0 0 5,0 0-13,0 0 71,0 0-76,0 0-5,0 0 88,0 0-78,0 0-10,0 33 4,0-33 6,0 0 6,0 0 7,0 0-7,0 0-72,0 0-11,0 0 133,0 0 19,0 34-97,0-34 28,0 0-61,0 0-15,0 0 114,0 33-40,33-33 10,-33 0-7,0 32-41,0-32 21,0 0 4,0 33 94,0-33-79,33 0 10,-33 34-16,0-34-88,0 0 175,0 32-93,0-32 9,33 0 69,-33 34-151,0-34 92,0 0-19,0 32-66,0-32 72,0 0 0,33 34 18,-33-34 76,0 33-78,0-33 69,0 0-89,0 33-77,34-33 94,-34 32-64,0-32 155,0 34 2,0-34-81,0 0-6,32 33-76,-32-33 47,0 32 29,0-32-19,0 34 6,33-34-37,-33 34 31,0-34 73,0 32-13,0-32-57,0 32 3,0-32-57,33 34 10,-33-34 98,0 32-57,0 1 3,0-33 3,0 33-37,0-33 44,33 0 2,-33 32-9,0 2 1,0-34 2,0 34-12,0-34 54,0 32 45,0-32 23,0 33 15,33-33-109,-33 34-63,0-2 51,0-32-59,0 33 128,0-33-51,0 33-73,0-33 56,33 34-25,-33-2 67,0-32-56,0 34 0,0-34 10,0 32-65,0-32 52,33 34 57,-33-34-41,0 33-2,0-33 8,0 32 0,0-32-2,0 33-8,0-33 67,32 34-63,-32-34-86,0 33 78,0-33-52,0 31 40,0-31 27,0 34-17,33-34-19,-33 33-40,0-33 122,0 33-59,0-33 64,0 33 11,0-33-153,33 32 83,-33-32-12,0 34-65,0-34 71,0 33 53,0-33-102,0 0 50,33 33 69,-33-33-129,0 32 39,0-32 14,0 34-68,0-34 71,0 33 20,0-33-30,0 33 10,33-33 5,-33 34 8,0-34 3,0 33 4,0-33-29,0 32 3,0-32 0,33 33-5,-33-33 31,0 33-35,0-33 31,0 34 77,0-34-99,0 32 6,0-32-19,0 32-48,34-32 61,-34 34 17,0-34 15,0 34-39,0-34 36,0 0-19,0 32 56,0-32-53,0 32 50,0-32-54,32 34-75,-32-34 66,0 33-51,0-33 61,0 33 5,0-33-12,33 0-9,-33 32 25,0-32-2,0 33-7,0-33 9,0 34-20,0-34-6,0 0 107,0 33-94,33-33-9,-33 0 19,0 0-90,0 33 67,0-33 33,0 0-23,0 0 20,0 0 7,0 32-8,0-32 34,0 0-28,0 0 17,0 0-12,0 0-16,33 0 9,-33 0-19,0 0 2,0 34-3,0-34-6,0 0 10,0 0-1,0 0 5,0 0-8,0 0 7,0 0-10,0 0-10,0 0 27,0 0-1,0 0 2,0 33-1,0-33-21,0 0 1,0 0-10,0 0 2,33 33 22,-33-33-14,0 0 16,0 0-20,0 34-1,0-34 13,0 0-16,0 0 25,33 32-4,-33-32-10,0 0 13,0 0-16,0 33 3,0-33-10,0 0 14,0 0-4,0 0-7,0 0 27,0 0-17,0 0 4,0 33-11,0-33 4,0 0 7,0 0 7,0 0-21,0 0 4,0 0-21,0 0 4,0 0 44,0 0-31,0 0 14,0 0 9,0 0-22,0 0 9,0 0-7,0 0 8,0 0-1,0 0 7,0 0-16,0 0-14,0 0 9,0 0-10,0 0 52,0 0-11,0 0-13,0 0-4,33 0-29,-33 0 29,0 0 0,0 0 8,0 32 9,0-32-37,0 0 17,0 0 17,0 0-27,0 0 20,0 0-24,0 0 1,0 0 23,0 0-10,0 0 20,0 34-27,0-34-6,0 0-1,0 0 1,0 0 23,34 0 3,-34 33-3,0-33 7,0 0-20,0 0 6,0 0-6,0 0-4,0 32 11,0-32-21,0 0 27,0 0-20,0 0 7,0 0 19,0 0-22,0 0 16,0 0-10,0 0 6,0 0 1,0 0 3,0 0-7,0 0-19,0 0 22,0 0-16,0 0 21,0 0-1,0 0-14,0 0 11,0 0-4,0 0-6,0 0 3,0 0-14,0 0-23,0 0 4,0 0-54,0 0-66,0 0-185,0 0-96,0 0-310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8:25.5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C40E4E7-83DE-431D-8887-C295E074A3FF}" emma:medium="tactile" emma:mode="ink">
          <msink:context xmlns:msink="http://schemas.microsoft.com/ink/2010/main" type="inkDrawing" rotatedBoundingBox="1399,12026 5348,10646 5462,10972 1513,12353" semanticType="callout" shapeName="Other">
            <msink:destinationLink direction="with" ref="{E91BB020-E9E0-477F-B1A2-3FEAEA389BE7}"/>
          </msink:context>
        </emma:interpretation>
      </emma:emma>
    </inkml:annotationXML>
    <inkml:trace contextRef="#ctx0" brushRef="#br0">0 1419 1017,'0'0'16,"0"0"163,0 0-7,0 0-78,0 0 126,0 0-130,0 0-63,0 0 85,0 0-133,0 0 76,0 0 45,0 0 3,0 0 62,0 0-150,0 0 87,0 0-25,0 0-52,0 0 62,0 0-65,0 0 16,0 0 38,0 0 45,0 0 20,0 0 12,0 0-50,0 0-117,0 0-21,0 0-14,0 0 69,33 0-13,-33 0 80,0 0-5,0 0-73,34 0 8,-34 0-8,0-34 1,32 34-65,-32 0 143,33 0-72,-33 0-71,34 0 74,-34-34-8,32 34-5,1 0 10,-33-32-20,33 32-71,0 0 79,-33 0-11,34-32 190,-2 32-180,1 0-71,1-34 84,-2 34-183,-32 0 190,33-33-10,0 33-3,0 0-13,0-33-8,0 33 91,-33 0 6,33-32 16,1 32-86,-2 0-78,1 0-27,-33-33 26,33 33 60,0 0 75,0 0 20,-33 0-118,33-34 19,0 34-75,-33 0 58,33 0 21,-33 0 80,33-33-84,0 33 20,-33 0 62,34 0-75,-2 0 0,-32-33-65,33 33-14,-33 0 69,33 0 16,0 0-16,-33 0 1,33-34-68,0 34 151,-33 0 2,33 0-63,-1-32-30,-32 32 21,33 0-80,0 0 155,0 0-4,-33-33-164,33 33 92,0 0-88,-33 0 42,34 0 53,-34-33-13,32 33 19,1 0-29,-33 0 72,33-34-65,0 34 86,-33 0 18,33 0-147,0 0 75,-33-32-99,33 32 0,1 0 87,-2 0-22,-32-33 28,33 33-16,0 0 89,0 0-11,-33-33-85,33 33 6,0 0-9,-33 0-78,33-33 78,0 33 76,-33 0-166,33 0 83,0 0 69,-33-34-142,34 34 76,-2 0 20,-32 0-10,33 0-10,0-31 79,-33 31-79,33 0 17,-33 0 68,33 0-57,-33-33 57,33 33-154,-33 0 82,33 0-92,1 0 33,-34 0 136,32-34-153,-32 34 79,33 0-15,-33 0-51,33 0 60,-33 0 93,33-33-83,-33 33-17,33 0 14,-33 0-91,33 0 88,-33-32 82,33 32-79,-33 0-7,33 0 3,-33 0 0,33-33 18,0 33-2,-33 0-19,33 0-57,-33 0 44,33-34 13,0 34 0,-33 0-20,33 0 34,-33-32 55,33 32-62,0 0-7,-33 0-10,33-34-66,-33 34 82,33 0-6,-33 0 96,34 0-79,-34 0-20,32-32 13,1 32-85,-33 0 156,0 0-94,33 0 6,-33 0-3,33 0-92,-33-34 115,33 34 73,-33 0-102,33 0 95,0 0-85,-33 0-27,33-33 109,-33 33-130,33 0 48,0 0-51,-33 0-25,33-33 62,0 33 100,-33 0-83,33 0 9,0-32 70,-33 32-152,33 0 86,-33 0-4,33-34-75,-33 34 75,33 0 64,-33 0-77,33 0 14,-33 0 53,33-33-146,-33 33 159,33 0-83,-33 0-64,33 0 91,-33 0-76,33-32 55,-33 32 11,0 0-24,33 0 81,-33 0-55,33 0-9,-33 0 7,0 0-80,33-34 73,-33 34 10,0 0 0,33 0 6,-33 0-29,0 0 6,0 0 7,33 0-6,-33 0 19,0 0-20,0 0 7,0 0 50,0-34-37,32 34 73,-32 0-83,0 0-60,0 0 41,0 0-63,0 0 76,0 0-3,0 0 2,0 0 11,0 0-1,0 0-3,0 0-9,0 0 72,0 0-93,0 0 5,0 0 12,0 0-96,0 0 89,0 0 1,0 0-14,0 0 8,0 0-27,0 0 1,0 0-29,0 0-65,0 0-22,0 0-62,0 0 80,0 0 21,-32 0 14,32 0-76,0 0 48,-33 0 15,33 0-135,0-32 280,-33 32-283,33 0-4,0 0 150,-33 0-138,33 0 156,0 0 19,0 0-8,-33 0 16,33 0 29,0 0 4,0 0 258,0 0-213,-33 0-7,33 0 11,0 0-237,-33 0 221,33 0 5,0 0 231,0 0-210,-33 0 12,33 0 213,0 0-211,0 0 209,0 0 11,-33 0-190,33 0-25,0 0-123,0-33-10,0 33 8,-33 0 38,33 0 143,0 0-19,0 0 122,0 0-99,0 0-9,0 0 106,0 0-123,-33 0 6,33 0 77,0 0-136,0 0-18,0 0 71,0 0-25,0 0-8,0 0 2,0 0 19,0 0-9,0 0 16,0 0 19,0 0 84,0 0-40,0 0 20,0 0-79,0 0-40,0 0-68,0 0 61,0 0-1,0 0-58,0 0 76,0 0-76,0 0 55,0 0-5,0 0 58,0 0-2,0 0-61,0 0-5,0 0 0,0 0-60,0 0 123,0 0 15,0 0-161,0 0 73,0 0-69,0 0 72,0 0-4,0 0 11,0 0 82,0 0-102,0 0 92,0 0-76,0 0-3,0 0-40,0 0-19,33 0 59,-33 0-53,0 0 47,33 0 98,-33 0-69,33 0-16,0 0 18,-33 0-67,33 0 121,-33 0-95,33 0 22,-33 0-22,33 0-54,0 0 96,-33 0-32,0 0 16,33 0-10,-33 0 69,33 0-85,-33 0 6,0 0 86,0 0-136,0 0 153,0 0 7,0 0-173,0 0 143,0 0-83,0 0-90,0 0 99,0 0-82,0 0 80,0 0 9,0 0 73,0 0 6,0 0-148,0 0 63,0 0-70,0 33 1,0-33 78,0 0 73,0 0-22,-33 32 19,33-32 3,0 0-165,0 34 24,0-34 38,-33 34-45,33-34 145,0 0-63,0 32 0,0-32-23,-33 33-53,33-33 47,0 0-8,0 34 32,0-34 40,-33 32-37,33-32-54,0 0 112,0 0-128,0 33 125,0-33-69,0 0-14,0 0 11,0 0-51,0 0 60,0 0-56,0 0 60,0 0-30,0 0-26,0 0-23,0 0 29,0 0-115,0 0-88,0 0-12,0 0-187,0 0 160,0 0 48,0 0-250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9:01.7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1BB020-E9E0-477F-B1A2-3FEAEA389BE7}" emma:medium="tactile" emma:mode="ink">
          <msink:context xmlns:msink="http://schemas.microsoft.com/ink/2010/main" type="inkDrawing" rotatedBoundingBox="3065,11489 4118,11031 4276,11396 3223,11853" semanticType="callout" shapeName="Other">
            <msink:sourceLink direction="with" ref="{1C40E4E7-83DE-431D-8887-C295E074A3FF}"/>
          </msink:context>
        </emma:interpretation>
      </emma:emma>
    </inkml:annotationXML>
    <inkml:trace contextRef="#ctx0" brushRef="#br0">63 526 258,'0'0'-3,"0"0"16,0 0 26,0 0 10,0 0 9,0 0 167,0 0-186,0 0 173,0 0-171,0 0-188,0 0 172,0 0-180,0 0 173,0 0 206,0 0-202,0 0 168,0 0-174,0 0-40,0 0 27,0 0-167,0 0 162,0 0-146,0 0 154,0 0 162,0 0-166,0 0-18,0 0 185,0 0-338,0 0 344,0 0-156,0 0-10,0 0-9,0 0 8,0 0-15,0 0-14,0 0 1,-33 0-12,33 0 10,0 0 7,0 0 27,0 0 0,0 0-2,0 0 11,0 0-16,0 0-182,0 0 172,0 0-180,0 0 174,0 0 13,0 0-9,0 0 176,0 0-167,0 0-2,0 0 6,0 0-167,0 0 156,0 0-4,0 0 20,0 0-13,0 0 27,0 0 173,0 0-16,0 0-161,0 0-18,0 0-153,0 0 9,0 0 165,0 0-1,0 0-9,0 0 143,0 0-143,0 0 142,0 0-135,0 0-147,0 0 286,0 0-287,0 0 129,-33 0 16,33 0-150,0 0 167,0 0 115,0 0-146,0 0 148,0 0-35,0 0-246,0 0 246,0 0-97,0 0 13,0 0 112,0 0-229,0 0-37,0 0 128,0 0-101,0 0 116,0 0-12,0 0-117,0 0 122,0 0-1,0 0 134,0 0-124,0 0 119,0 0-20,0 0-110,0 0-1,0 0-120,0 0 12,0 0-26,0 0 257,0 0-111,0 0 111,0 0 7,0 0-246,0 0 124,0 0-119,0 0 99,0 0 120,0 0-111,0 0 17,0 0 5,0 0-103,0 0 186,0 0 8,0 0-114,0 0 13,0 0 3,0 0 2,0 0 26,0 0 94,0 0-189,0 0-21,0 0 80,0 0-38,0 0 114,0 0-65,0 0-119,0 0 43,0 0 39,0 0 2,0 0 16,0 0-8,0 0-67,0 0 70,0 0-3,0 0 0,0 0 3,0 0 65,0 0-43,0 0-17,0 0-8,0 0-52,0 0 55,0 0 16,0 0 2,0 0-5,0 0 1,0 0 52,0 0-29,0 0 44,0 0-38,0 0 4,0 0 47,0 0-119,0 0 57,0 0-57,0 0-22,0 0 91,0 0-22,0 0 122,0 0 13,0 0-65,0 0 49,0 0-105,0 0-65,0 0 108,0 0-40,0 0-81,0 0 39,0 0-53,0 0 4,0 0 43,0 0 32,0 0 56,0 0-66,0 0 72,0 0 1,0 0-63,0 0-32,0 0 22,0 0-78,33 0-24,-33 0 113,0 0-107,0 0 70,0 0 103,0 0-20,33 0-66,-33-34-14,0 34-63,0 0-26,0 0 93,0 0 16,0 0 57,0 0-51,0 0 74,0 0-15,34 0-75,-34 0 11,0 0-1,0-32-79,0 32-2,0 0 54,32 0-52,-32 0 138,0 0-69,0 0 74,0 0-90,0 0-51,0 0 88,33-33-80,-33 33 141,0 0-5,0 0-97,33 0 4,-33 0 13,0 0-88,0 0 113,33-33-22,-33 33 10,0 0 97,33 0-123,-33 0 10,0 0-73,0 0-14,33 0 90,-33-33 16,0 33-36,33 0 117,-33 0-4,0 0-106,0 0 13,0 0-90,0-34-3,33 34 180,-33 0-71,0 0-29,0 0 13,0 0-87,33 0 87,-33 0 7,0 0-20,0 0 22,33 0-25,-33-31 6,0 31 93,0 0-96,0 0 69,34 0-52,-34 0-84,0 0 76,0 0-65,0 0 63,0 0 3,32 0 75,-32 0-42,0 0 62,0 0-102,33-33-65,-33 33 115,0 0-136,33 0 102,-33 0 70,0 0-56,33 0-14,-33-34-19,0 34-40,33 0-36,-33 0 89,0 0 10,33 0-20,-33 0 76,0-33-63,0 33 70,33 0-96,-33 0-36,0 0 27,0 0-42,34 0 81,-34-32-1,0 32 104,0 0-124,32 0 100,-32 0-13,0 0-159,0 0 89,33 0-95,-33-33 6,0 33 92,0 0 0,33 0-2,-33 0-14,0 0-6,0 0 19,33 0-6,-33-34 96,0 34-93,0 0 3,0 0 10,33 0-95,-33 0 78,0 0 80,0 0-82,0 0 2,33 0 104,-33-32-196,0 32 93,0 0 78,0 0-161,0 0 178,0 0-16,33 0-149,-33 0 67,0 0-86,0 0 29,0 0 63,0-34 93,0 34-80,33 0-23,-33 0 13,0 0-93,0 0 95,0 0-13,0 0 8,0 0 0,0 0-22,0 0 118,0 0-93,33 0-16,-33 0 32,0 0-85,0 0 63,0 0 29,0 0-33,0 0-23,0 0 30,0 0-22,0 0 105,0 0-89,0 0 6,0 0 6,0 0-95,0 0 171,0 0-105,0 0 17,0 0 74,0 0-176,0 0 115,0 0-33,0 0-70,0 0 83,0 0-38,0 0 25,0 0 49,0 0-1,0-32 17,0 32-16,0 0-130,0 0 15,0 0-27,0 0-48,0 0 133,0 0-20,0 0-52,0 0 47,-33 0-48,33 0 76,0 0-6,0 0 61,0 0-54,0 0-54,-33 0 72,33 0 25,0 0 27,0 0 3,0 0-49,0 0-90,-33 0 26,33 0 39,0 0-6,0 0 4,0 0 82,0 0-39,-33 0-20,33 0 23,0 0-96,0 0 86,0 0 3,0 0 65,-33 0-57,33 0-99,0 0 167,0 0-69,0 0-13,0 0 101,0 0-175,0 0-11,-33 0 109,33 0-107,0 0 175,0 0-62,0 0-30,0 0 19,0 0-6,0 0 1,0 0-7,-33 0 73,33 0-90,0 0 94,0 0-14,0 0-129,0 0 23,0 0-13,0 0 26,0 0 51,0 0-16,0 0 45,0 0-60,0 0 17,0 0 5,0 0-50,0 0 43,0 0 61,0 0 2,0 0 0,0 0-45,0 0-68,0 0-15,0 0 0,0 0 66,0 0 46,0 0-50,0 0 1,0 0-4,0 0 0,0 0 13,0 0-16,0 0-6,0 0-47,0 0 56,0 0 67,0 0-57,0 0 6,0 0-4,0 0-18,0 0 19,0 0-10,0 0 45,0 0-85,0 0 44,0 0 27,0 0-30,0 0-10,0 0-9,0 0-29,0 0-42,0 0 128,0 0-42,0 0-12,0 0 38,0 0-92,0 0 101,0 0-38,0 0-21,0 0 14,0 0-53,0 32 108,0-32-41,0 0 8,0 0-12,0 0-10,0 0 11,0 0-7,0 0 35,0 0-89,33 0 38,-33 0 48,0 0-54,0 0 28,0 0 3,33 0-46,-33 0 31,0 0-1,0 34 4,0-34 60,33 0-9,-33 0 21,0 0-12,0 0-101,0 0 38,33 0-17,-33 0-28,0 0 42,33 0-36,-33 0 14,0 0 25,0 32 43,33-32-20,-33 0-23,0 0 15,0 0 52,33 0-71,-33 0 16,0 0 29,0 0-134,0 0 192,0 0 3,33 0-128,-33 0 143,0 0-152,0 0 57,0 0 90,0 0-129,0 0 19,0 0 4,0 0-6,0 0 32,0 0 22,0 0-45,0 0-48,0 0-7,0 0 88,0 0-33,0 0 17,0 0-20,0 0-48,0 0 64,0 0 39,0 0 15,0 0-67,0 0 1,0 0-47,0 0-11,0 0 54,0 0-45,0 0 80,0 0-19,0 0 26,0 0 10,0 0-93,0 34 18,0-34-28,0 0-31,0 0 131,0 0 9,0 0 0,0 0-4,0 0-60,0 0 6,0 0-57,0 0 79,0 0-32,0 33 13,0-33 45,-33 0-64,33 0 29,0 32-10,0-32-41,0 0 47,0 33-57,-33-33 32,33 0 55,0 0-107,0 34 124,0-34-92,0 0-19,0 0 58,0 33-3,0-33-6,-33 0 9,33 0 48,0 0-131,0 31 80,0-31 38,0 0-21,0 0 60,0 0-39,0 0-25,0 0-78,0 34 76,0-34-44,0 0 49,0 0 49,0 0-117,0 0 110,0 0-123,0 0 79,0 0 44,0 0-125,0 0 83,0 0-32,0 0 8,0 0 67,0 0-69,0 0-28,0 0 41,0 0 0,0 0 13,0 0 19,0 0-47,0 0 15,0 0 23,0 0-72,0 0 1,0 0 35,0 0 1,0 0 48,0 0-4,0 0-25,0 0 2,0 0 8,0 0-62,0 0 39,0 0 19,0 0-16,0 0 6,0 0-35,0 0-26,0 0 68,0 0 4,0 0-28,0 0 100,0 0-131,0 0 136,0 0-12,0 0-125,0 0 111,0 0-65,0 0-45,0 0 32,0 0-33,0 0-22,0 0 88,0 0 52,0 0-2,0 0 15,0 0-94,0 0-43,0 0-20,0 0 72,0 0-12,0 0 5,0 0 11,0 0-77,0 0 76,0 0 8,0 0-11,0 0 79,0 0 4,0 0-14,0 0 11,0 0-186,0 0 14,0 0 89,0 0-75,0 0 85,0 0 3,0 0-98,0 0 71,0 0 71,0 0-25,0-34-19,0 34-29,0 0-127,0 0-66,0 0-26,0 0-33,0 0 43,0 0 28,0 0-65,0 0-248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8:33.5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AFECD74-3C2C-4B9B-B5E5-AD9890D5EAB8}" emma:medium="tactile" emma:mode="ink">
          <msink:context xmlns:msink="http://schemas.microsoft.com/ink/2010/main" type="writingRegion" rotatedBoundingBox="5953,10354 6941,10885 6545,11622 5557,11091"/>
        </emma:interpretation>
      </emma:emma>
    </inkml:annotationXML>
    <inkml:traceGroup>
      <inkml:annotationXML>
        <emma:emma xmlns:emma="http://www.w3.org/2003/04/emma" version="1.0">
          <emma:interpretation id="{24B13303-7E37-4565-9241-746B1B890BA5}" emma:medium="tactile" emma:mode="ink">
            <msink:context xmlns:msink="http://schemas.microsoft.com/ink/2010/main" type="paragraph" rotatedBoundingBox="5953,10354 6941,10885 6545,11622 5557,110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0E68FE-E21D-4BF2-B2EE-560A51DFD606}" emma:medium="tactile" emma:mode="ink">
              <msink:context xmlns:msink="http://schemas.microsoft.com/ink/2010/main" type="line" rotatedBoundingBox="5953,10354 6941,10885 6545,11622 5557,11091"/>
            </emma:interpretation>
          </emma:emma>
        </inkml:annotationXML>
        <inkml:traceGroup>
          <inkml:annotationXML>
            <emma:emma xmlns:emma="http://www.w3.org/2003/04/emma" version="1.0">
              <emma:interpretation id="{807F18FF-BA52-4FAC-8BCE-EBBAB8F80A86}" emma:medium="tactile" emma:mode="ink">
                <msink:context xmlns:msink="http://schemas.microsoft.com/ink/2010/main" type="inkWord" rotatedBoundingBox="5953,10354 6941,10885 6545,11622 5557,11091"/>
              </emma:interpretation>
              <emma:one-of disjunction-type="recognition" id="oneOf0">
                <emma:interpretation id="interp0" emma:lang="en-US" emma:confidence="0.5">
                  <emma:literal>*Yrs</emma:literal>
                </emma:interpretation>
                <emma:interpretation id="interp1" emma:lang="en-US" emma:confidence="0">
                  <emma:literal>*Ors</emma:literal>
                </emma:interpretation>
                <emma:interpretation id="interp2" emma:lang="en-US" emma:confidence="0">
                  <emma:literal>*Hrs</emma:literal>
                </emma:interpretation>
                <emma:interpretation id="interp3" emma:lang="en-US" emma:confidence="0">
                  <emma:literal>*yrs</emma:literal>
                </emma:interpretation>
                <emma:interpretation id="interp4" emma:lang="en-US" emma:confidence="0">
                  <emma:literal>*Drs</emma:literal>
                </emma:interpretation>
              </emma:one-of>
            </emma:emma>
          </inkml:annotationXML>
          <inkml:trace contextRef="#ctx0" brushRef="#br0">3561 724 544,'0'0'22,"0"0"9,0 0 19,0 0 19,0 0 10,0 0 173,0 0-25,0 0-1,0 0-170,0 0-28,0 0 17,0 0-142,0 0 166,0 0 0,0 0-18,0 0 16,0 0-20,0 0-142,0 0 37,0 0 111,0 0-35,0 0 15,0 0 77,0 0-114,0 0 36,0 0-19,0 0-102,0 0 95,0 0 12,0 0 95,0 0-113,0 0 9,0 0-12,0 0-25,0 0 116,0 0-94,0 0 3,0 0-72,0 0 78,0 0 106,0 0-124,0 0 94,-33 0-191,33 0 12,0 0 96,0 0 17,0 0-13,0 0-6,0 0 96,0 0-87,0 0 0,-33 0 0,33 0 23,0 0-127,0 0 200,0 0-8,0 0-185,-33 0 104,33 0-2,0 0-92,0 0 66,0 0 11,0 0-4,0 0 4,0 0 98,0 0-102,0 0-83,0 0 85,0 0 12,0 0 9,-33 0-12,33 0 3,0 0 9,0 0 15,0 0 0,0 34 100,0-34-93,0 0 89,0 0-81,0 0 17,0 0-93,0 0 55,0 0 100,0 0-175,0 0 144,0 0-55,0 0-73,0 0 104,0 0-131,0 0-1,0 0 49,0 0-21,0 0 59,0 0 67,0 0 15,0 0-19,0 0-65,0 0-13,0 0-46,0 0 55,0 0 66,0 0-48,0 0 61,0 0-68,0 0 6,0 0-3,0 0-71,0 0-2,0 0 76,0 0-32,0 0 69,0 0 66,0-34-109,0 34 12,0 0-19,0 0-73,0 0 123,0 0-76,33 0 65,-33 0 20,0 0-147,0 0 66,33 0 14,-33-32-76,0 32 130,33 0-69,-33 0-70,0 0 80,33 0-62,-33 0 66,0-33-3,33 33-17,-33 0 36,0 0-29,33 0 51,-33 0 17,33-33-55,-33 33-20,0 0 4,33 0-59,-33 0 0,33 0 130,-33-32-55,0 32 45,33 0-55,-33 0-20,0 0 17,33 0-55,-33-34 119,0 34-100,33 0-36,-33 0 125,0 0-100,0 0 61,33 0 56,-33 0-109,0 0 33,0-32 54,0 32-97,0 0 46,33 0 15,-33 0-57,0 0 106,0 0-64,0 0 9,0 0 33,0 0-101,0 0 58,0 0-5,0 0-34,0 0 104,0 0-41,33 0 53,-33 0-27,0 0-40,0 0 13,0 0-32,0-32 25,0 32 11,0 0-48,0 0 24,0 0-34,0 0 24,0 0 14,0 0-48,0 0 22,0 0 19,0 0-12,0 0-89,0 0 52,0 0-95,0 0-44,0 0 50,0 0-116,0 0 83,0 0 58,0 0-10,0 0 19,0 0-316,0 0-5</inkml:trace>
          <inkml:trace contextRef="#ctx0" brushRef="#br0" timeOffset="-6499.1953">3528 692 801,'0'0'14,"0"0"31,0 0 182,0 0 26,0 0-10,0 0 5,0 0-295,0 0 38,0 0 85,0 0-97,0 0 219,0 0-162,0 0 22,0 0 8,0 0-93,0 0 111,0 0-114,0 0 73,0 0 55,0 0-82,0 0 79,0 0-35,0 0-38,0 0-1,0 0-12,0 0-34,0 0-27,0 0 85,0 0-61,0 0 125,0 0-56,0 0 41,0 0-7,0 0-81,0 0 63,0 0-45,0 0-49,0 0 62,0 0-25,0 0 0,0 0 9,0 0-43,0 0 65,0 0-5,0 0 49,0 0 2,0 0-64,0 0 78,0 0-8,0 0-69,0 0 23,0 0-88,0 0-1,0 0 74,0 0-11,-33 0 56,33 0-41,0 0 56,0 0-66,0 0-58,0 0 114,0 0-134,0 0 81,0 0-3,0 0-3,0 0 73,0 0-86,0 0 82,0 0-141,0 0 72,0 0 76,0 0-148,0 0 68,0 0-2,0 0-17,0 0 92,0 0-68,0 0-93,0 0 19,0 0-12,0 0 158,0 0-66,0 0 59,0 0-73,0 0-85,0 0 66,0 0-73,0 0 79,0 0-13,0 0 37,0 0-4,0 0 10,0 0 76,0 0-82,0 0-10,0 0 69,0 0-70,0 0-22,0 0 98,0 0-98,0 0-57,0 0 156,0 0-70,0 0 10,0 0-15,0 0-78,0 0-10,0 0 83,0 0-16,0 0 19,0 0 4,0 0-103,0 0 186,0 0-3,0 0-10,0 0 6,0 0-153,0 0-6,0 0-7,0 0 24,0 0 56,0 0 0,0 0 87,0 0-87,0 0-4,0 0-9,0 0-71,0 0 161,0 0-77,33 0 17,-33 0 74,0 0-82,0 0 85,0 0-104,0 0-84,0 0 24,0 0 90,0 0-13,33 0 12,-33 0-28,0 0-1,0 32-3,0-32 3,33 0 10,-33 0 17,0 0 6,0 0-17,0 34-6,33-34-100,-33 0 113,0 0 0,33 0-7,-33 34 5,0-34-35,0 0 116,0 0 1,33 32-102,-33-32 32,0 0-111,0 0-10,0 0 109,33 33-15,-33-33 95,0 0-78,0 0-13,0 0 3,0 34-70,33-34 63,-33 0 18,0 0-5,0 0-15,0 0 30,0 32-11,0-32-6,0 0 0,0 0 6,33 0-3,-33 0 3,0 0-3,0 0-24,0 0 8,0 33-4,0-33 10,0 0 26,0 0-19,0 0 14,0 0-21,0 0-10,0 0 23,0 0-7,0 0 14,0 0-6,0 0 2,0 0-5,0 0-1,0 0-17,0 0 0,0 0 21,0 0-14,0 0 31,0 0-14,0 0-7,0 0 13,0 0-23,0-33 20,0 33 4,0 0 0,0 0 34,0 0-20,0 0-25,0 0-3,0 0-17,0 0-7,0 0 21,0-32-7,0 32-7,0 0 14,0-34-20,0 34 19,0 0 1,0-33-10,0 33-7,0-32-1,0 32 11,0 0-7,0-34 28,0 34-21,0-34-3,33 34 6,-33 0-3,0-32 14,0 32-4,0 0-10,0-33 17,0 33-44,0 0 13,0 0-3,0-33 7,0 33 27,0 0-27,0 0 20,0 0-13,0 0-1,0-32 18,0 32-21,0 0-3,0 0 6,0 0-3,0 0 31,0 0-17,0 0-7,0 0 4,0 0-11,0 0 17,0 0-10,0 0-10,0-34 10,0 34-31,0 0 21,0 0 17,0 0-7,0 0 7,0 0-11,0 0-6,0 0-10,0 0 2,0 0 1,0 0-17,0 0 4,0 0 0,0 0 13,0 0-31,0 0-28,0 0 22,0 0-58,0 0-144,0 0-111,0 0-101,0 0-104</inkml:trace>
          <inkml:trace contextRef="#ctx0" brushRef="#br0" timeOffset="863.6082">3726 626 1397,'0'0'22,"0"0"17,0 0-148,0 0 177,0 0-3,0 0 27,0 0 144,0 0-288,0 0 121,0 0-6,0 0-104,0 0 126,0 0-128,0 0 68,0 0 20,0 0-3,0 0 9,0 0-88,0 0 187,0 0-80,0 0 6,0 0-23,0 0-82,0 0 66,0 0 44,0 0-50,0 0-6,0 0 6,0 0-66,0 0 70,0 0-23,0 0 41,0 0 13,0 0-15,0 0 11,0 0-102,0 0-17,0 0-12,0 0 66,0 33 0,0-33 60,0 0-52,0 0-52,0 0 126,0 0-63,0 0 60,0 0-20,0 0-110,0 0-2,0 0 20,0 0-7,0 33 49,0-33-3,0 0 44,33 0-27,-33 0 29,0 0-42,0 32-51,0-32 85,0 0-76,0 0 96,0 34-58,0-34 3,0 0-15,0 34 5,33-34 8,-33 0-52,0 32 54,0-32 14,0 0 31,0 33-36,0-33-6,33 0-73,-33 34 8,0-34 107,0 0-51,0 0 6,0 32 16,0-32-10,0 0 49,33 33 61,-33-33-72,0 0 12,0 33-5,0-33-61,0 0 69,0 0-78,0 0 23,0 34-71,0-34 68,0 0-59,0 0 55,0 0 80,0 0-131,0 0 58,33 0-10,-33 0-51,0 32 57,0-32 0,0 0 5,0 0 40,0 0-57,0 0 12,0 0-68,0 0 59,0 0 9,0 0-6,0 34 17,0-34-70,0 0 115,0 0-7,0 0-62,0 0 12,0 0-61,0 0 5,0 0 99,0 0-52,0 0 20,0 0-19,0 0-3,0 0 77,0 32-83,0-32 21,0 0-54,0 0 9,0 0 88,0 0-1,0 0-41,0 0 6,0 0-16,0 0 13,0 0 46,0 0-43,0 0-23,33 0 37,-33 0-78,0 0 67,0 0-57,0 0-53,0 0 149,0 0-65,0 0 16,0 0-4,0 0-55,0 0 47,0 0 0,0 0 54,0 0-54,0 0 20,0 0-17,0 0-33,0 0 43,0 0-10,0 0 6,0 0-45,0 0 65,0 0-195,0 0 85,0 0 4,0 0-96,0 0 46,0 0-111,0 0-34,0 0-59,0-32 12,0 32-16,0 0-42</inkml:trace>
          <inkml:trace contextRef="#ctx0" brushRef="#br0" timeOffset="3439.6433">3759 1155 236,'0'0'-5,"0"0"21,0 0-5,0 0-5,0 0 5,0 0-25,0 0 6,0 0 13,0 0 16,0 0-6,0 0 189,0 0 12,0 0-12,0 0-173,0 0-178,0 0-16,0 0-7,0 0 192,0 0 3,0 0-5,0 0 195,0 0-201,0 0-14,0 0 22,0 0-208,0 0 197,0 0-6,0 0 162,0 0-162,0 0-5,0 0 9,0 0-178,0 0 333,0 0-145,0 0-11,0 0 0,0 0 8,0 0 143,0 0-151,0 0-11,0 0 27,0 0-197,0 0 164,0 0 0,0 0-178,0 0 196,0 0-12,0 0 1,0 0-7,0 0 6,0 0 172,0 0-175,0 0 4,0 0 170,0 0-336,0 0 189,0 0-17,0 0-165,0 0 161,0 0-11,0 0 11,0 0 178,0 0-158,0 0-1,0 0-7,0 0-190,0 0 169,0 0 20,0 0-2,0 0 178,0 0-184,0 0 160,0 0 24,0 0-376,0 0 357,0 0-341,0 0-15,0 0 205,0 0-187,0 0 343,0 0-175,0 0-18,0 0 31,0 0-173,0 0 350,0 0-158,0 0 164,0 0-35,0 0-342,0 0 189,0 0-44,0 0 50,0 0 2,0 0-23,0 0-135,0 0-14,0 0 166,0 0 9,0 0-17,0 0 0,0 0 173,0 0-5,0 0-158,0 0-10,0 0 0,0 0-164,0 0 164,0 0 14,0 0-167,0 0 170,0 0-15,0 0 1,0 0 148,0 0-159,0 0 22,0 0 157,0 0-318,0 0 147,0 0 0,0 0-152,0 0 149,0 0 14,0 0 153,0 0-159,0 0 12,0 0 151,0 0-159,0 0-26,0 0 155,0 0-143,0 0-147,0 0 150,0 0-4,0 0-9,0 0 4,0 0 22,0 0-8,0 0-142,0 0 139,0 0 151,0 0-131,0 0 143,0 0-161,0 0-157,0 0 143,0 0-142,0 0 168,0 0 157,0 0-159,0 0 14,0 0-7,0 0-7,0 0-126,0 0 126,0 0 3,0 0-15,0 0 2,0 0 18,0 0 4,0 0-133,0 0 252,0 0-128,0 0-1,0 0-5,0 0-107,0 0 231,0 0-5,0 0 12,0 0-148,0 0-119,0 0 139,0 0-128,0 0 247,0 0 10,0 0-262,0 0 133,0 0-121,0 0-17,0 0 141,0 0 3,0 0 103,0 0-95,0 0-19,0 0 7,0 0 10,0 0 102,0 0-103,0 0-14,0 0 5,0 0 2,0 0 1,0 0 1,0 0-116,0 0 2,0 0 101,0 0 115,0 0-108,0 0-6,0 0 103,0 0-204,0 0 113,0 0 87,0 0-180,0 0 166,0 0-76,0 0-15,0 0 90,0 0-111,0 0 9,0 0 12,0 0-88,0 0 37,0 0 55,0 0-4,0 33 14,0-33 74,0 0-71,0 0-92,0 0 75,0 0 0,0 0 88,0 0-76,0 0-21,0 0 9,0 0-81,0 0 168,0 0 41,0 0-101,0 0 70,0 0-164,0 0-30,0 0 88,0 0 15,0 0-12,0 0-6,0 0-67,0 0-22,0 0 184,0 0 17,0 0-106,0 0 124,0 0-188,0 0-3,0 0 88,0 0-103,0 0 100,0 0-12,0 0 2,0 0 93,0 0-85,0 0 1,0 0 94,0 0-96,-33 0 1,33 0 22,0 0-96,0 0 77,0 0 14,0 0-21,0 0 3,0 0-80,0 0 142,0 0 3,0 0 0,0 0-55,0 32-75,0-32 71,0 0-71,0 0 59,0 0 23,0 0-92,0 0 147,0 0-7,0 0-78,0 0 20,0 0 3,0 0 28,0 0 28,0 0-51,0 0-58,0 0-20,0 0 42,0 0 109,0 0-5,-33 0-15,33 0-48,0 0-76,0 0 18,0 0 4,0 0 85,0 0-44,0 0-7,0 0 45,0 0-91,0 0 112,0 0-1,0 0-49,0 0 100,0 0-54,0 0-55,0 0 58,0 0-100,0 0 3,0 0 40,0 0-62,0 0 129,0 0-74,0 0 19,0 0 13,0 0-82,0 0 83,0 0-37,0 0 86,0 0-85,0 0-1,0 0 21,0 0-103,0 0 112,0 0-3,0 0-23,0 0 19,0-32-25,33 32-4,-33 0-4,0 0 78,0 0-68,0 0-6,33 0 16,-33 0-69,0 0 103,0 0-41,33 0 1,-33-33-20,0 33-22,33 0 8,-33 0 18,0 0 9,0 0 63,0 0-49,33-34-20,-33 34-7,0 0-76,0 0 83,33 0 6,-33 0 10,0 0-7,0 0 3,0-32-5,33 32-8,-33 0 82,0 0-88,0 0 96,0 0-19,33 0-153,-33 0 155,0-34-165,0 34 23,33 0 86,-33 0-89,0 0 162,0 0 4,33 0-93,-33-32 75,0 32-145,0 0-11,0 0 155,0 0-68,33 0 53,-33 0-66,0 0-6,0 0-60,0 0 23,0 0 69,0 0-67,33 0 56,-33 0-10,0 0 2,0 0 14,0 0-5,0 0-23,0 0 11,0 0-10,0 0 0,0 0 32,0 0-3,0 0-10,0 0-3,0 0 74,0 0-85,0 0 18,0 0-7,0 0-90,0 0 100,0 0-13,0 0 19,0 0-5,0 0 69,0 0 19,0 0-99,0 0 13,0 0-93,0 0-29,0 0 106,0 0 3,0 0-24,0 0 34,0 0 7,0 0-31,0 0 41,0 0-30,0 0-7,0 0 10,0 0-14,0 0 14,0 0-6,0 0 2,0 0 18,0 0-14,0 0-4,0 0 1,0 0-16,0 0 22,0 0 6,0 0 85,0 0 5,0 0-95,0 0-17,0 0-70,0 0-11,0 0 157,0 0-53,0 0-14,0 0 1,0 0-63,0 0 140,0 0-71,0 0-10,0 0 78,0 0-146,0 0 86,0 0-1,0 0-80,0 0 143,0 0-13,0 0-66,0 0-1,0 0-73,0 0 10,0 0 76,0 0 11,0 0-10,0 0-7,0 0-7,0 0-7,0 0 11,0 0 3,0 0 84,0 0-87,0 0-1,0 0 78,0 0-151,0 0 84,0 0 16,0 0-100,0 0 84,0 0-13,0 0-5,0 0 21,0 0-24,0 0 71,0 0-70,0 0 7,0 0 6,0 0-73,0 0 73,0 0-3,0 0 6,0 0 13,0 0-9,0 0-4,0 0-7,0 0-2,0 0-13,0 0 9,0 0 6,0 0 8,0 0-8,0 0 4,0 0-16,0 0 3,0 0 3,0 0-26,0 0 17,0 0-8,0 0 8,0 0 2,0 0-13,0 0 57,0 0-79,0 0 17,0 0-1,0 0-87,0 0 62,0 0-116,0 0 37,0 0-101,0 0-52,0 0 158,0 0-80,0 0 50,0 0-204</inkml:trace>
          <inkml:trace contextRef="#ctx0" brushRef="#br0" timeOffset="8780.0969">4287 923 269,'0'0'27,"0"0"14,0 0 25,0 0 5,0 0 156,0 0-166,0 0 182,0 0-193,0 0-167,0 0 175,0 0-54,0 0 55,0 0-6,0 0-13,0 0 10,0 0-12,0 0 149,0 0-129,0 0-156,0 0 274,0 0-140,0 0 4,0 0 1,0 0-106,0-32 2,0 32 225,0 0-79,0 0-40,0 0 12,0 0-19,0 0-24,0 0 115,0 0-109,0 0-70,0 0 106,0 0-88,0 0 188,0 0-40,0-34-63,0 34-5,0 0-107,0 0 101,0 0 57,0 0-48,0 0 72,0 0-140,0 0 6,0 0 32,0 0 3,0 0 48,0 0-61,0 0 0,0 0-72,0 0-6,0 0 63,0 0 62,0 0 2,0 0-55,0 34-13,0-34-47,0 0-12,0 0 72,-33 0 1,33 0 33,0 0-37,0 0 13,0 0-7,0 0-56,0 0 50,-33 32 50,33-32-66,0 0 86,0 0-48,0 0-86,0 0 77,0 33-69,-33-33 37,33 0 25,0 0 41,0 0 1,0 0-39,0 0-6,0 33-41,0-33 44,0 0 0,0 0 36,0 0-51,0 0 18,0 0-6,0 0-38,0 0 61,0 34-71,0-34 67,0 0 6,0 0-22,0 0 32,0 0-34,0 0 37,0 0 7,0 0-65,0 0 75,0 0-39,0 0-4,33 0 43,-33 0-3,0 0-46,0 0 52,0 0 1,0 0-111,0 0 30,33 0-36,-33 0 10,0 0 52,0 0 21,33 0-18,-33 0 55,0 0-65,0 0 3,33 0 55,-33 0-48,0 32-4,0-32-15,0 0 18,33 0-22,-33 0 23,0 0 2,0 0-60,0 0 38,33 0 52,-33 0 3,0 0-63,0 0 40,0 0-13,0 0-4,0 0 10,0 0-92,0 0 12,33 0 3,-33 0 44,0 0 82,0 0-70,0 0 16,0 34 54,0-34-132,0 0 81,0 0 45,0 0-54,0 0 14,0 0 57,0 0-114,0 0-16,0 0 77,0 0-67,0 0 48,0 32 81,0-32-70,-33 0 58,33 0 9,0 0-133,0 0 48,-33 0-48,33 34 0,0-34 150,0 0-13,0 0-75,-33 0 69,33 0-139,0 0-2,0 33 89,-33-33-77,33 0 56,0 0 97,0 0-103,0 0 86,0 0-51,-33 0-81,33 0 82,0 0-89,0 0 73,0 0 77,0 0-77,0 0 80,0 0-100,-33 0-67,33 0 74,0 0-74,0 0 70,0 0 3,0 0 10,0 0 89,0 0-79,0 0 72,0 0-85,0 0-97,0 0 84,0 0-85,0 0 75,0 0 95,0 0-95,0 0 3,0 0 105,0 0-179,0-33 175,0 33-104,0 0-94,0 0 97,0 0-90,0 0 100,0 0-3,0 0 3,0 0 111,0 0-107,0 0 0,0 0-17,0 0-104,0 0 101,0 0 59,0 0-94,0 0-21,0 0 35,0 0-193,0 0 25,0 0-141,0 0-176,0 0 150,0 0-248</inkml:trace>
          <inkml:trace contextRef="#ctx0" brushRef="#br0" timeOffset="19832.2233">4650 792 225,'0'0'8,"0"0"9,0 0 5,0 0-11,0 0 9,0 0 0,0 0 27,0 0 5,0 0-5,0 0-9,0 0 186,0 0-189,0 0-10,0 0 3,0 0-209,0 0 206,0 0-9,0 0 201,0 0-201,0 0-7,0 0 183,0 0-376,0 0 197,0 0 15,0 0-178,0 0 376,0 0-177,0 0-4,0 0-15,0 0-205,0 0 178,0 0 141,0 0 5,0 0 24,0 0-167,0 0 5,0 0 1,0 0 3,0 0 156,0 0-325,0 0 20,0 0-29,0 0 13,0 0 176,0 0 136,0 0-16,0 0-124,0 0-1,0 0-153,0 0 29,0 0 250,0 0-127,0 0 127,0 0-3,0 0-256,0 0 120,0 0-125,0 0 16,0 0 121,0 0 151,0 0-131,0 0-28,0 0 17,0 0-150,0 0 146,0 0 133,0 0-12,0 0-108,0 0 106,0 0-230,0 0-2,0 0 223,0 0-222,0 0 189,0 0-6,0 0-192,0 0 186,0 0-68,0 0-98,0 0 167,0 0-67,0 0-108,0 0 184,0 0-95,0 0 17,0 0-4,0 0-2,0 0-103,0 0 80,0 0 7,0 0 5,0 0 23,0 0-22,0 0 95,0 0-192,0 0 99,0 0-93,0 0-4,0 0 107,0 0 64,0 0 19,0 0 0,0 0-2,0 0-176,0 0-9,0 0-15,0 0 99,0 0 2,0 0 92,0 0 24,0 0-114,0 0 2,0 0-86,0 0-27,0 0 101,0 0 90,0 0-90,0 0 89,0 0-81,0 0-3,0 0-6,0 0-64,0 0-7,0 0 90,0 0-4,0 0 76,0 0-87,0 0-88,0 0 90,0 0 32,0 0-24,0 0-20,0 0 18,0 0-36,0 0 17,0 0 123,0 0-113,0 0-89,0 0 182,0 0-192,0 0 200,0 0-98,0 0-89,0 0 99,0 0-42,0 0 133,0 0-110,0 0 6,0 0 36,0 0-139,0 0 210,0 0-107,0 0-7,0 0 16,0 0-106,0 0 100,0 0-92,0 0 177,0 0-76,0 0 98,0 0-3,0 0-89,0 0-3,0 0-110,0 0 7,0 0 81,0 0 86,0 0 19,0 0-83,0 0-79,0 0 66,0 0 1,0 0 86,0 0-98,0 0-58,0 0-16,0 0-14,0 0 194,0 0 7,0 0-95,0 0 95,0 0-175,0 0-21,0 0 93,0 0 8,0 0-16,0 0 16,0 0 4,0 0-86,0 0 169,0 0 2,0 0 9,0 0-114,0 0-62,0 0-23,0 0-12,0 0 123,0 0-23,0 0 117,0 0-95,0 0 90,0 0-6,0 0-190,0 0 173,0 0-91,0 0 12,0 0 91,0 0-69,0 0-123,0 0 13,0 0-13,0 0 9,0 0 116,0 0 75,0 0-94,0 0 4,0 0 71,0 0-169,0 0 199,0 0-116,0 0-82,0 0 94,0 0-6,0 0 3,0 0 95,0 0-95,0 0-6,0 0 15,0 0-9,0 0 86,0 0-175,0 0 166,0 0-166,0 0-1,0 0 174,0 0-170,0 0 175,0 0-89,0 0-6,0 0 6,0 0 0,0 0 90,0 0-173,0 0 80,0 0-25,0 0-68,0 0 96,0 0 1,0 0-88,0 0 159,0 0-69,0 0 68,0 0-53,0 0-18,0 0-12,0 0-65,0 0 151,0 0-74,0 0-9,0 0 9,0 0-19,0 0 29,0 0-4,0 0-18,0 0 24,0 0-24,0 0 15,0 0 84,0 0-90,0 0-77,0 0 55,0 0-61,0 0 0,0 0 76,0 0 100,0 0-13,0 0-77,0 0 10,0 0-93,0 0 0,0 0 67,0 0 84,0 0 12,0 0-13,0 0-60,0 0-84,0 0-6,0 0 89,0 0-18,0 0 6,0 0 3,0 0 16,0 0 73,0 0-22,0 0 13,0 0-90,0 0-60,0 0 75,0 0-7,0 0-1,0 0 77,0 0-148,0 0-6,0 0 80,0 0-94,0 0 78,0 0 26,0 0-94,0 0 90,0 0-12,0 0 77,0 0-86,0 0 100,0 0-66,0 0-105,0 0 104,0 0-98,0 0 68,0 0 24,0 0-22,0 0 91,0 0-59,0 0 51,0 0-73,0 0-83,0 0 59,0 0-68,0 0 166,0 0-74,0 0 95,0 0-89,0 0-83,0 0 79,0 0-97,0 0 198,0 0-113,0 0-1,0 0 102,0 0-190,0 0 182,0 0-1,0 0-96,0 0 4,0 0-69,0 0-13,0 0 19,0 0 73,0 0 0,0 0 89,0 0 5,0 0-91,0 0-11,0 0 26,0 0-119,0 0 162,0 0-67,0 0-25,0 0 13,0 0-65,0 0 78,0 0-94,0 0 94,0 0 5,0 0-18,0 0 112,0 0-21,0 0-91,0 0 18,0 0-15,0 0-91,0 0 188,0 0-79,0 0-103,0 0 178,0 0-175,0 0 67,0 0 118,0 0-176,0 0 71,0 0 99,0 0-95,0 0-2,0 0 18,0 0-105,0 0 96,0 0 3,0 0-20,0 0 8,0 0-1,0 0 106,0 0-9,0 0 2,0 0-134,0 0-157,0 0 126,0 0-164,0 0-5,0 0 297,0 0-313,0 0 108,0 0-17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9:18.8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C03B765-F4F6-4CF0-AD1F-C8E7EE791C77}" emma:medium="tactile" emma:mode="ink">
          <msink:context xmlns:msink="http://schemas.microsoft.com/ink/2010/main" type="inkDrawing" rotatedBoundingBox="3040,11630 3371,12696 3321,12711 2990,11645" semanticType="scratchOut" shapeName="Other">
            <msink:sourceLink direction="with" ref="{5F90A382-4AEC-492A-8530-AA3743721BE5}"/>
          </msink:context>
        </emma:interpretation>
      </emma:emma>
    </inkml:annotationXML>
    <inkml:trace contextRef="#ctx0" brushRef="#br0">0 0 203,'0'0'3,"0"0"22,0 0-1,0 0 20,0 0-6,0 0 12,0 0 192,0 0-15,0 0-178,0 0-18,0 0-185,0 0 1,0 0 187,0 0 5,0 0 157,0 0-141,0 0-1,0 0-15,0 0-166,0 0 138,0 0 158,0 0-146,0 0 13,0 0 136,0 0-155,0 0 12,0 0 129,0 0-138,0 0-116,0 0 256,0 0-127,0 0 7,0 0 100,0 0-110,0 0-9,0 0-116,0 0 128,0 0-8,0 0-118,0 0 120,0 0-114,0 0 98,0 0 110,0 0 16,0 0-32,0 0-111,0 0-57,0 0-28,0 0 31,0 0 115,0 0-31,0 0 18,0 0 0,0 0-109,0 0 106,0 0-17,0 0 20,0 0-3,0 0 6,0 0 7,0 0 28,0 0-71,0 0-2,0 0-1,0 0-59,0 0 136,0 0-71,0 0 0,0 0 14,0 0-77,0 0 126,0 0-69,0 0 13,0 0-7,0 0-62,0 0 60,0 0-14,0 0 98,0 0-69,0 0-3,0 0 11,0 0-80,0 0 60,0 0 21,0 0 35,0 0-50,0 0-1,0 0-8,0 0-51,0 0 66,0 0-12,0 0 50,0 0-44,0 0-22,0 0 85,0 0-136,0 0 48,0 0 24,0 0-84,0 0 91,0 0-25,0 0 0,0 0 57,0 0-22,0 0-19,0 0-23,0 0-37,0 0 13,0 0 24,0 0 54,0 0-56,0 0-4,0 0 10,0 0-57,0 0 66,0 0-15,0 0 18,0 0-15,0 0 3,0 0 18,0 0-24,0 0 20,0 0-25,0 0-5,0 0 13,0 0 15,0 0-12,0 0 13,0 0-13,0 0-1,0 0 20,0 0-28,0 0 18,0 0-12,0 0 9,0 33 13,0-33 19,0 0-54,0 0 5,0 0-11,0 0-21,0 0 42,0 0 4,0 0-3,0 0 13,0 0-4,0 0 3,0 0 13,0 0-19,0 0 7,0 0-29,0 0 25,0 0-9,33 33 0,-33-33 9,0 0-34,0 0 19,0 0 15,0 0-19,0 32 26,0-32-10,0 0-25,0 0 35,0 0-1,0 0-18,33 34 25,-33-34-1,0 0-27,0 0 15,0 0-15,0 33-13,0-33 19,0 0 9,0 0 13,0 33-25,0-33 6,33 0-3,-33 0 47,0 0-28,0 34-10,0-34 7,0 0-23,0 0 16,0 33-2,0-33-4,0 0-42,0 0 36,33 32 12,-33-32-28,0 0 35,0 33-4,0-33-18,0 0 84,0 33-78,0-33-3,0 0 23,0 0-56,33 34 42,-33-34 4,0 0-20,0 32-2,0-32 5,0 0 26,0 32 9,0-32-19,0 0 10,0 34-26,33-34-2,-33 0-1,0 0 7,0 0-3,0 34 9,0-34 50,0 0-47,0 0 54,0 32-51,0-32-37,0 0 31,0 0-3,0 32 34,0-32-37,0 0 3,0 0 16,34 34-7,-34-34-6,0 0 38,0 33-92,0-33 23,0 0 27,0 33-40,0-33 44,0 0 3,0 0-9,0 32 66,0-32-57,0 0-22,0 33 130,0-33-158,0 0 82,32 0 76,-32 34-207,0-34 141,0 0 35,0 0-60,0 33 79,0-33-77,0 0-19,0 33-51,0-33 9,33 0 87,-33 0-116,0 32 117,0-32-62,0 0 10,0 0 13,0 34-88,0-34 149,0 0-122,0 0 122,0 33 6,0-33-137,33 0 134,-33 0-130,0 33 59,0-33 10,0 0-68,0 0 46,0 34 25,0-34 45,0 0-3,0 0 0,0 0-61,0 0-23,33 32 32,-33-32-48,0 0 45,0 0 46,0 0-88,0 0 101,0 0-52,0 0-29,0 0 9,0 0-42,0 0 55,0 0-38,0 0 54,0 0-6,0 0-59,0 0 98,0 0-52,0 0-3,0 0 65,0 0-104,0 0 33,0 0 73,0 0-116,0 0 52,0 0 16,0 0-26,0 0 73,0 0-63,0 0-8,0 0-27,0 0-24,0 0 134,0 0-68,0 0-23,0 0 68,0 0-111,0 0 144,0 0-75,0 0-27,0 0-59,0 0-153,0 0 89,0 0-84,0 0-12,0 0 11,0 0-75,0 0-45,-33 0 213,33 0-156,0-32-18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8:29.3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E02F56-BC82-44B4-85B8-19943717F0FE}" emma:medium="tactile" emma:mode="ink">
          <msink:context xmlns:msink="http://schemas.microsoft.com/ink/2010/main" type="writingRegion" rotatedBoundingBox="2623,9975 3626,12679 2666,13035 1664,10331"/>
        </emma:interpretation>
      </emma:emma>
    </inkml:annotationXML>
    <inkml:traceGroup>
      <inkml:annotationXML>
        <emma:emma xmlns:emma="http://www.w3.org/2003/04/emma" version="1.0">
          <emma:interpretation id="{7713302E-2764-49C0-BE58-14EC7B214B7D}" emma:medium="tactile" emma:mode="ink">
            <msink:context xmlns:msink="http://schemas.microsoft.com/ink/2010/main" type="paragraph" rotatedBoundingBox="2623,9975 3626,12679 3121,12866 2118,101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90A382-4AEC-492A-8530-AA3743721BE5}" emma:medium="tactile" emma:mode="ink">
              <msink:context xmlns:msink="http://schemas.microsoft.com/ink/2010/main" type="line" rotatedBoundingBox="2623,9975 3626,12679 3121,12866 2118,10163">
                <msink:destinationLink direction="with" ref="{8E4C8596-FBC9-454B-BDA7-DB436FADEF5F}"/>
                <msink:destinationLink direction="with" ref="{5C03B765-F4F6-4CF0-AD1F-C8E7EE791C7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04E6D43-8A70-4BE9-822B-CAC3EE6DC73A}" emma:medium="tactile" emma:mode="ink">
                <msink:context xmlns:msink="http://schemas.microsoft.com/ink/2010/main" type="inkWord" rotatedBoundingBox="2623,9975 3626,12679 3121,12866 2118,10163"/>
              </emma:interpretation>
              <emma:one-of disjunction-type="recognition" id="oneOf0">
                <emma:interpretation id="interp0" emma:lang="en-US" emma:confidence="0">
                  <emma:literal>+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-231-2639 269,'0'0'8,"0"0"-2,0 0 16,0 0 7,0 0-10,0 0 33,0 0 9,0 0-9,0 0 15,0 0-20,0 0 162,0 0-166,0 0-4,0 0 170,0 0-330,0 0 171,0 0 168,0 0-334,0 0 135,0 0 7,0 0-173,0 0 321,0 0 16,0 0-180,0 0 136,0 0-326,0 0 6,0 0 330,0 0-296,0 0 163,0 0-23,0 0-10,0 0 156,0 0 9,0 0-134,0 0 8,0 0-20,0 0-158,0 0 164,0 0-168,0 0 44,0 0 279,0 0-146,0-33 137,0 33-143,0 0-139,0 0 265,0 0-248,0 0 247,0 0-129,0 0-106,0 0 234,0 0-129,0 0 36,0 0 107,0 0-119,0 0-115,0 0 228,0 0-253,0 0 13,0 0 232,0 0-239,0 0 199,0 0 10,0 0-206,0 0 106,0 0-88,0 0 92,0 0 112,0 0-107,0 0 9,0 0-14,0 0-106,0 0 127,0-32 86,0 32-188,0 0 95,0 0-14,0 0-100,0 0 112,0 0-22,0 0-9,0 0 99,0 0-93,0 0 5,0 0 14,0 0-109,0 0 155,0 0 25,0 0-25,0 0-56,0 32-73,0-32-17,0 0 78,0 0 3,0 0 0,0 0 59,0 0-130,0 0 68,0 0-3,0 0-65,0 0 62,0 0 3,0 0 0,0 0 70,0 0-72,0 0 75,0 0-8,0 0-135,0 0 140,0 0-86,0 33-67,0-33 83,0 0 12,0 0-66,-33 34 136,33-34-104,0 0 31,0 32 60,0-32-79,0 0 96,0 34-160,0-34-3,0 32 18,0-32 78,-33 0 55,33 34-62,0-34 12,0 33-101,0-33-6,0 0 89,0 0-24,0 33 104,0-33-65,0 0-18,0 0-3,0 32 0,0-32 74,0 0-61,0 0 1,0 0-75,0 0 11,0 0 130,0 0 9,0 0 14,0 0-67,0 0-52,0 0 77,0 0-68,0 0 120,0 0 11,0 0-62,0 0-19,0 0-56,0 0 38,0 0-16,0 0 61,0 0 58,0-32-115,0 32 55,0 0-68,0 0 18,0 0 41,0 0-64,0 0-42,0-33-78,0 33-12,0 0 8,0 0 164,0-33-52,0 33 30,0 0-10,0-34 20,0 34-33,0 0-6,0-32 26,0 32-24,0 0 65,33-34 12,-33 34-6,0 0-57,0 0 9,0-32-57,0 32-9,0 0 3,0-34 60,0 34 45,0 0-51,0 0 72,0-33-132,0 33 66,0 0-3,0 0-70,0 0 83,0 0-83,0 0 118,0 0-60,0 0-7,0-32 92,0 32-130,0 0 53,0 0 11,0 0-83,0 0 116,33 0-21,-33 0 32,0 0-6,0 0-39,0 0-25,0 0 6,0 0 22,0 0-6,0 0-6,0 32-56,0-32 62,0 0-63,0 0 132,0 0-18,0 0-57,33 0-9,-33 0-64,0 0 28,33 0 36,-33 0 12,0 0 0,33 0-19,-33 0 25,0 0-6,33 0-3,-33 0 15,0 0-12,34 0 13,-34 0-10,0 0 0,0 0-68,0 0 52,0 33 60,32-33-56,-32 0 21,0 0 41,0 0-106,0 0 106,0 0-53,0 0-40,0 0 30,0 0-24,0 0 31,0 0 40,0 0-21,0 0-13,0 0 6,0 0-59,0 0 53,0 0-9,0 0 3,0 0 9,0 0-6,0 0-3,0 0-3,0 0 40,0 0 27,0 0-61,0 0-16,0 0-53,0 0 15,0-33-29,0 33 5,0 0 66,0 0-148,0 0 154,0 0-91,0 0 26,0 0-56,0 0 2,0 0 93,0 0-307,0 0 58</inkml:trace>
          <inkml:trace contextRef="#ctx0" brushRef="#br0" timeOffset="1311.0476">-65-2639 499,'0'0'28,"0"0"-1,0-33 9,0 33 3,0 0-17,0 0 15,0 0 152,0 0-164,0 0-8,0 0 0,0 0 22,0 0 156,0 0-6,0 0-178,0 0-167,0 0 12,0 0-27,0 0 336,0 0-165,0 0-5,0 0 21,0 0 6,0 0 163,0 0 0,0 0-148,0 0-184,0 0 159,0 0-153,0 0 162,0 0 154,0 0-179,0 0 171,0 0-161,0 0-143,0 0-2,0 0 116,0 0 20,-34 0 9,34 0 146,0 0-122,0 0-9,0 0 6,0 0-2,0 0-13,0 0 155,0 0-26,0 0-123,0 0-124,0 0 137,0 0-123,0 0-20,0 0 161,0 0-162,0 0 160,0 0 8,0 0-28,0 0 39,0 0-28,0 0 3,0 0 83,0 0-117,0 0 77,0 0-98,0 0-93,0 0 98,0 0 19,0 0 102,0 0-109,0 0 2,0 0-107,0 0-14,0 0 201,0 0-106,0 0 109,0 0 8,0 0-96,0 0 9,34 33-18,-34-33-84,0 0 108,0 0-18,32 0-81,-32 0 92,0 0-114,33 0 206,-33 0-97,0 34 82,33-34-94,-33 0-82,0 0 182,0 0-188,33 0 115,-33 0-8,0 0-95,33 0 88,-33 0 75,0 0-92,0 32 35,0-32 69,33 0-177,-33 0 174,0 0-125,0 0-47,0 0 163,0 0-69,0 0 17,0 0 84,0 0-71,0 0-117,0 0 191,0 0-123,0 0-84,0 0 112,0 0-14,0 0 14,0 0 3,0 0-7,0 0-90,0 0 2,0 0 176,0 0-73,0 0 76,0 0 5,0 0-94,0 0 11,0 0-80,0 0 4,0 0 68,0 0 52,0 0-71,0 0 10,0 0-64,0 0 61,0 0 76,0 0-98,0 0 15,0 0-3,0 0-62,0 0 133,0 0-56,0 0-64,0 0 60,0 0-54,0 0 37,0 0 2,0 0 7,0 0 62,0 0 10,0 0-60,0 0 1,0 0-10,0 0-16,0 0 7,0 0-9,0 0-78,0 0 50,0 0 6,0 0-161,0 0-18,0 0-136,0-32 150,0 32-99,0 0-23</inkml:trace>
          <inkml:trace contextRef="#ctx0" brushRef="#br0" timeOffset="53107.716">165-1188 149,'0'0'14,"0"0"-7,0 0 10,0 0-12,0 0-5,0 0-5,0 0 27,0 0-17,0 0 6,0 34-2,0-34-4,0 0 31,0 0-17,0 0 23,0 0-46,0 0 28,0 0 23,0 0-14,0 0 52,0 0 137,0 0-194,0 0-12,32 0 176,-32 0-363,0 0 359,0 0-163,0 0-40,0 0 201,0 0-358,0 0 189,0 0-8,0 0-178,0 0 175,0 0-6,0 33-178,0-33 333,0 0 19,0 0-174,0 0 9,0 0-177,0 0 156,0 0 12,0 0 166,0 0-152,0 0-9,0 0-13,0 0-158,0 0 158,0 0-136,0 0 331,0 0-119,0 0 164,0 0-182,0 0 9,0 0-41,0 0-138,0 0 146,0 0-158,0 0 161,0 0 141,0 0-135,0 0 108,0 0-108,0 0-151,0 0 273,0 0-121,0 0-9,0 0 13,0 0-136,0 0 132,0 0 41,0 0-12,0 0 75,0 0-169,0 0 73,0 0 89,0 0-50,0 0-53,0 0-3,0 0-66,0 0 45,0 0 27,0 0 83,0 0-106,0 0-75,0 0 135,0 0-134,0 0 82,0 0 9,0 0-14,0 0 23,0 0 7,0 0 13,0 0-34,0 0 43,0 0 52,0 0-49,0 0-5,0 0 113,0 0-125,0 0 37,0 0 47,0 0-118,0 0 31,0 0 49,0 0-113,0 0 65,0 0 40,0 0-126,0 0 53,0 0-19,0 0 13,0 0-13,0-33 17,0 33 32,0 0-112,0 0 165,0 0-99,0 0-63,0 0 175,0 0-168,0 0 86,0-34 49,0 34-158,0 0 88,0 0 1,0 0-70,0 0 64,0-32-14,0 32 179,0 0-174,-32 0 10,32 0 8,0-33-166,0 33 156,0 0-3,0 0 0,0 0-26,0-33 29,0 33 23,0 0-23,0 0 88,0 0-94,0-33-17,0 33 23,0 0-87,0 0 94,0 0-10,0-34 6,0 34-1,0 0-5,0 0 9,0-31 1,0 31 10,0 0-23,0 0 73,0 0-74,0-33-9,0 33 20,0 0-77,0 0 56,0 0 11,0-34-10,0 34 6,0 0 18,-33 0 2,33-33-7,0 33-6,0 0-7,0 0 1,0-32 9,0 32 10,0 0-13,0 0 7,0-33 76,0 33-93,0 0 13,0 0-12,0-34 5,0 34 7,-33 0-22,33 0 26,0-32-84,0 32 63,0 0 95,0 0-2,0-34-69,0 34 7,0 0-73,0 0-21,0-32 44,0 32 23,0 0 87,0 0-93,-33 0 25,33-34 85,0 34-178,0 0 91,0 0 5,0-33-28,0 33 112,-33 0-78,33 0-29,0-33-62,0 33-17,0 0 80,0 0 20,0-32 6,0 32-9,-33 0-4,33-34 14,0 34-37,0 0 13,0 0 88,0-33-92,0 33 15,0 0 69,0 0-160,-33-32 77,33 32 13,0 0-92,0 0 182,0-34-93,0 34 0,0 0 31,0 0-122,0-34 84,0 34 7,-32 0-26,32 0 113,0 0-64,0-32-23,0 32 20,0 0-104,0 0 64,0 0 24,0 0 72,0-33-72,0 33-14,0 0 7,0 0-94,0 0 170,0 0-73,-34 0-3,34 0 13,0-33-3,0 33 6,0 0-20,0 0 14,0 0-84,0 0 87,0 0 0,0-32-10,0 32-7,0 0 7,0 0 81,0 0-98,0 0 23,0 0-22,0 0-61,0 0 84,0-34 3,0 34 69,0 0-82,0 0 0,0 0-14,0 0 31,0 0-14,-33 0 10,33-32-3,0 32-88,0 0 162,0 0-81,0 0-14,0 0 4,0 0-66,0 0 59,0 0 14,0-32 16,0 32-9,0 0 92,0 0-89,0 0-27,0 0-3,0 0-61,0 0 95,0 0-8,0 0 96,0 0-32,0 0 16,0 0-86,0 0-87,0 0 20,0 0-26,0 0 96,0 0-8,0 0-8,0 0 16,0 0 3,0 0 7,0 0-4,0 0 69,0 0-85,0 0 3,0 0 3,0 0-85,0 0 66,0 0 79,0 0 1,0 0-99,0 0 31,0 0-98,0 0 99,0 0 31,0 0-32,0 0 19,0 0-101,0 0 159,0 0-4,0 0-10,0 0-71,0 0-1,0 0-52,0 0 72,0 0 65,0 0-78,0 0 62,0 0-58,0 0-73,0 0 13,0 0 4,0 0-27,0 0 99,0 0 35,0 0-52,0 0 59,0 0-46,0 0-70,0 0 103,0 0-41,0 0-14,0 32 81,0-32-62,0 0-4,0 0 34,0 0-187,0 0 9,0 0 122,0 0-86,0 32 121,0-32-2,0 0-123,0 0 107,0 34 9,0-34-4,0 0 58,0 0-61,0 32-2,0-32 22,-33 0-20,33 33 56,0-33-46,0 0 32,0 33-73,0-33 53,-33 0 30,33 0-86,0 32 85,0-32-108,0 0 23,0 0 41,0 0-67,0 0 67,0 34-6,0-34 18,0 0 50,0 0-59,0 0-3,0 0 0,0 0-32,0 0 96,0 0 54,0 0-64,0 0 65,0 0-32,0 0-71,0 0 16,0 0-61,0-34-20,0 34 95,0 0 33,0 0 9,0 0-59,0 0-19,0 0-13,0 0-86,0 0 129,0 0-31,0 0 7,0 0 63,0-32-128,0 32-45,0 0-4,0 0 32,0 0 126,0 0-51,0-33 79,0 33-94,0 0-14,0 0 17,0 0-20,0-33 9,0 33-53,33 0 56,-33 0-47,0-32 116,0 32 14,0 0-30,0 0 10,33-34-52,-33 34-65,0 0 59,0 0-53,0 0 52,0-32 56,0 32-91,33 0 111,-33 0-66,0 0-71,0 0 113,0 0-80,0 0 47,0 0 1,0 0 7,0 0 3,0 0-49,0 0 87,0-32-64,0 32-55,0 0-1,0 0-5,0 0 47,0 0 79,0 0-52,0 0 38,0 0-106,34 0 38,-34 0 49,0 0-88,0 0 102,0 0-98,0 0 3,0 0 101,0 32-40,32-32 47,-32 0 4,0 0-37,0 0-19,0 0-11,33 0-51,-33 0-23,0 0 75,33 0 12,-33 0 59,0 0-8,33 0-60,-33 32-15,0-32 21,33 0-13,-33 0-3,0 0 26,33 0-9,-33 0-4,0 0 15,33 0-9,-33 0-15,0 0 21,0 0-15,32 0 6,-32 0-9,0 0 6,0 0-3,0 0 6,0 0 0,0 0 4,0 0-55,0 0 41,0 0 17,0 0-10,33 0 55,-33 0-55,0 0-7,0 0 3,0 0 18,0 0-62,0 0 5,0 0 64,0 0-5,0 0-9,0 0-11,0 0 18,0 0-11,0 0 72,0 0 8,0 0-75,0 0 14,0 0-31,0 0 12,0 0-23,0 0 3,0 0 41,0 0-35,0 0 28,0 0-66,0 0 56,0 0-4,0 0 0,0 0 7,0 0-193,0 0-57,0 0-121,0 0-103,0 0-57</inkml:trace>
          <inkml:trace contextRef="#ctx0" brushRef="#br0" timeOffset="50242.1817">527-197 1513,'0'0'36,"0"0"-123,0 0 146,0 0-105,0 0 114,0 0 67,0 0-132,0 0 230,0 0-246,0 0 103,0 0 40,0 0-140,0 0 176,0 0-87,0 0-45,0 0 25,0 0-78,0 0 60,0 0 20,0 0-14,0 0 53,0 0-69,0 0-17,0 0 14,0 0-66,0 0 38,0 0-13,0 0 38,0 0-34,0 0 12,0 0 0,0 0 17,0 0-36,0 0 76,0 0-57,0 33 4,33-33 21,-33 0-76,0 0 115,0 0-114,33 0 93,-33 0-17,0 34-16,0-34 124,33 0-50,-33 0-29,0 0 25,0 32-70,34-32-40,-34 0 102,0 0-124,32 0 73,-32 0-21,0 33-3,0-33 16,33 0-81,-33 0 91,0 0-56,0 0 27,33 0 56,-33 0-70,0 33 67,0-33-44,0 0-30,33 0 100,-33 0-54,0 0-8,0 0-8,0 0-61,0 0 2,0 0 66,0 0 62,0 0-58,0 0-11,33 0 77,-33 0-153,0 0 94,0 0-15,0 0-65,0 0 182,0 0-24,0 0-65,0 0 95,0 0-122,0 0-70,0 0 170,0 0-197,0 0 47,0 0 90,0 0-103,0 0 119,0 0-20,0 0 8,0 0 6,0 0-9,0 0-11,0 0-30,0 0 31,0 0-38,0 0 0,0-33 14,0 33-17,0 0 17,0 0-17,0-33 4,0 33-8,0 0 1,0-32 9,33 32-19,-33 0 3,0-34 7,0 34-1,0-33 8,0 33 9,0-33-23,0 33 17,33-34-1,-33 34-12,0 0 12,0-32 1,0 32-13,0-33 9,0 33-6,0 0-8,0 0 18,0-33-14,0 33 24,0 0-20,0 0 3,0 0-3,0 0-1,0 0 150,0 0-146,0 0 0,0 0-7,0 0-125,0 0 125,0 0 14,0 0-17,0 0-7,0 0 13,0 0-26,0 0 3,0 0 4,0 0-41,0 0-16,0 0-36,0 0-73,0 0-91,0 0 0,0 0-145,0 0 69,0 0-149,0 0-130</inkml:trace>
        </inkml:traceGroup>
      </inkml:traceGroup>
    </inkml:traceGroup>
    <inkml:traceGroup>
      <inkml:annotationXML>
        <emma:emma xmlns:emma="http://www.w3.org/2003/04/emma" version="1.0">
          <emma:interpretation id="{26ACE0A1-F821-4024-9C70-58C3E8EF63BF}" emma:medium="tactile" emma:mode="ink">
            <msink:context xmlns:msink="http://schemas.microsoft.com/ink/2010/main" type="paragraph" rotatedBoundingBox="1867,10392 2333,10737 2138,11001 1672,106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394EC9-FBF5-4FC6-9168-BA7917E51583}" emma:medium="tactile" emma:mode="ink">
              <msink:context xmlns:msink="http://schemas.microsoft.com/ink/2010/main" type="line" rotatedBoundingBox="1867,10392 2333,10737 2138,11001 1672,10656"/>
            </emma:interpretation>
          </emma:emma>
        </inkml:annotationXML>
        <inkml:traceGroup>
          <inkml:annotationXML>
            <emma:emma xmlns:emma="http://www.w3.org/2003/04/emma" version="1.0">
              <emma:interpretation id="{9116458B-5D21-4498-ADEA-C314E862C166}" emma:medium="tactile" emma:mode="ink">
                <msink:context xmlns:msink="http://schemas.microsoft.com/ink/2010/main" type="inkWord" rotatedBoundingBox="1867,10392 2333,10737 2138,11001 1672,10656"/>
              </emma:interpretation>
              <emma:one-of disjunction-type="recognition" id="oneOf1">
                <emma:interpretation id="interp5" emma:lang="en-US" emma:confidence="0">
                  <emma:literal>Inc</emma:literal>
                </emma:interpretation>
                <emma:interpretation id="interp6" emma:lang="en-US" emma:confidence="0">
                  <emma:literal>ICC</emma:literal>
                </emma:interpretation>
                <emma:interpretation id="interp7" emma:lang="en-US" emma:confidence="0">
                  <emma:literal>Enc</emma:literal>
                </emma:interpretation>
                <emma:interpretation id="interp8" emma:lang="en-US" emma:confidence="0">
                  <emma:literal>Ice</emma:literal>
                </emma:interpretation>
                <emma:interpretation id="interp9" emma:lang="en-US" emma:confidence="0">
                  <emma:literal>tie</emma:literal>
                </emma:interpretation>
              </emma:one-of>
            </emma:emma>
          </inkml:annotationXML>
          <inkml:trace contextRef="#ctx0" brushRef="#br0" timeOffset="89895.5342">-726-2308 1293,'0'0'-126,"0"0"175,0 0 40,0 0-124,0 0 266,0 0-175,0 0-41,0 0 119,0 0-240,0 0 118,0 0-106,34 0 97,-34 0 91,0 0-118,0 0-4,0 0 30,0 32 22,0-32-112,0 0 250,0 0-117,0 0 3,0 0 7,0 0-29,0 0-105,0 34 4,0-34 183,0 0-72,0 34 14,0-34 48,0 0-149,32 0-42,-32 32 96,0-32-63,0 0 84,0 32 94,0-32-4,0 0-5,0 34-12,0-34-176,0 0-6,33 0 4,-33 32-2,0-32 90,0 0 11,0 0-3,0 0-12,0 0 24,0 0-25,0 0 29,0 0-21,0 0 78,0 0 15,0 0-26,0 0-61,0 0-51,0 0-35,0 0-143,0 0 46,0 0 31,0 0-168,0 0 251,0 0-166,0 0-143,0 0 142</inkml:trace>
          <inkml:trace contextRef="#ctx0" brushRef="#br0" timeOffset="90255.7737">-726-2012 633,'0'0'191,"0"0"-120,0 0 65,0 0 25,0 0-24,0 0 117,0 0-146,0 0 83,0 0-227,0 0-2,0 0 91,0 0-113,0 0 157,0 0-40,0 0-3,0 0 8,0 0 10,0 0-6,0 0-8,0 0 9,0 0-103,34 0 66,-34 0-3,0 0-11,0 0-7,32-33 79,-32 33-57,0 0 3,0 0 25,33 0-106,-33 0 84,0 0-15,33 0 0,-33-33-16,0 33-15,33 0 15,-33 0-12,0 0 28,0 0 47,0 0-82,0 0 16,33 0-6,-33 0-63,0 0 91,0 0-53,0 0-34,0 0-6,0 0-52,0 0 42,0 0-91,0 0-74,0 0-34,0 0-94,0 0 65,0-32 13</inkml:trace>
          <inkml:trace contextRef="#ctx0" brushRef="#br0" timeOffset="90820.1738">-396-2176 1456,'0'0'-130,"0"0"38,0 0 136,0 0 36,0 0 135,0 0-138,0 0 25,0 0-42,0 0-77,0 0 99,0 0-61,0 0-6,0 0 32,0 0 10,0 0-78,0 0 30,0 0 126,0 0-56,0 0-18,0 0-7,0 0-82,0 0 128,0 0-61,0 0-13,0 0-5,0 0-68,0 0 47,0 0 4,0 0-1,0 32-13,0-32 4,-32 0 3,32 0-7,0 0-14,0 0 77,0 0-60,0 0 7,0 0 19,0 0-81,0 34 109,-34-34-54,34 0-2,0 0-9,0 0-32,0 32 37,0-32 8,0 0 29,0 0-40,-33 33 35,33-33 0,0 0-10,0 0 34,0 0-11,0 33-14,0-33 16,0 0 1,0 0-10,0 0-13,0 32 7,0-32-32,0 0 7,33 0 25,-33 0-22,0 0 21,0 0-14,0 0 5,0 0-12,0 34 3,34-34 22,-34 0 6,0 0 0,0 0 17,0 0-33,32 0-9,-32 0 0,0 0-3,0 0 25,33 0 39,-33 0 64,0 0-93,33-34 74,-33 34-44,0 0-62,0 0 77,33 0-67,-33 0 0,0 0-7,0 0-67,0 0 78,0 0-72,0 0 22,0 0 53,0 0-76,0 0 105,0-32-1,0 32-133,0 0 18,0 0-124,0 0-72,0 0 61,0 0-5,0 0-167,0 0 130,0 0-222</inkml:trace>
          <inkml:trace contextRef="#ctx0" brushRef="#br0" timeOffset="89532.2586">-791-2242 577,'0'0'180,"0"0"11,0 0 28,0 0 26,0 0-187,0 0-138,0 0 130,0 0 6,0 0-22,0 0 145,0 0-267,0 0-49,0 0 148,0 0-14,0 0 3,0 0 24,0 0-16,0 0-128,0 0 126,0 0 106,0 0-85,0 0 122,0 0-16,0 0-110,0 0-119,0 0 9,-34 0 19,34 0 29,0 0 95,0 0 3,0 0 66,0 0-15,0 0 9,0 0-80,0 0-11,0 0-107,0 0 101,0 0-25,0 0-64,0 0 100,0 0-95,0 0 99,0 0 6,0 0 73,0 0-58,0 0 48,0 0-11,0 0-79,0 0 55,0 0-50,0 0-64,0 0 3,34 0-16,-34 0 0,0 0 59,0 0-8,0 0 2,0 0 0,0 0 3,0 0 3,0 0 9,32 0 0,-32 0-2,0-34-10,0 34-4,33 0 1,-33 0 3,0 0 59,34 0-50,-34 0-2,0 0-1,0-32-71,32 32 62,-32 0-3,0 0-16,0 0 87,0 0-56,0 0-12,0 0 19,0 0-70,0 0 46,0 0 11,0 0-3,0 0-3,0 0 3,0 0-10,0 0 10,0 0 0,0 0 3,0 0 7,0 0-13,0 0 6,0 0-3,0 0-13,0 0-9,0 0 1,0 0-34,0 0 3,0 0-21,0 0-27,0 0 79,0 0-134,0 0 96,0 0-13,0 0-250,0 0 98,0 0-138,0 0-14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00:02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5F5774-6941-4B0A-B8F3-C135159CBB2D}" emma:medium="tactile" emma:mode="ink">
          <msink:context xmlns:msink="http://schemas.microsoft.com/ink/2010/main" type="writingRegion" rotatedBoundingBox="4027,11497 4861,11646 4781,12096 3947,11947"/>
        </emma:interpretation>
      </emma:emma>
    </inkml:annotationXML>
    <inkml:traceGroup>
      <inkml:annotationXML>
        <emma:emma xmlns:emma="http://www.w3.org/2003/04/emma" version="1.0">
          <emma:interpretation id="{0A1D491F-3D35-41C7-898A-1FE037CBA432}" emma:medium="tactile" emma:mode="ink">
            <msink:context xmlns:msink="http://schemas.microsoft.com/ink/2010/main" type="paragraph" rotatedBoundingBox="4027,11497 4861,11646 4781,12096 3947,119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A216B3-6150-4E39-A087-4EAA0B9388D3}" emma:medium="tactile" emma:mode="ink">
              <msink:context xmlns:msink="http://schemas.microsoft.com/ink/2010/main" type="line" rotatedBoundingBox="4027,11497 4861,11646 4781,12096 3947,11947"/>
            </emma:interpretation>
          </emma:emma>
        </inkml:annotationXML>
        <inkml:traceGroup>
          <inkml:annotationXML>
            <emma:emma xmlns:emma="http://www.w3.org/2003/04/emma" version="1.0">
              <emma:interpretation id="{7AD6C31A-9F17-4187-9689-2134D52F1F52}" emma:medium="tactile" emma:mode="ink">
                <msink:context xmlns:msink="http://schemas.microsoft.com/ink/2010/main" type="inkWord" rotatedBoundingBox="4027,11497 4861,11646 4781,12096 3947,11947"/>
              </emma:interpretation>
              <emma:one-of disjunction-type="recognition" id="oneOf0">
                <emma:interpretation id="interp0" emma:lang="en-US" emma:confidence="1">
                  <emma:literal>IR</emma:literal>
                </emma:interpretation>
                <emma:interpretation id="interp1" emma:lang="en-US" emma:confidence="0">
                  <emma:literal>z R</emma:literal>
                </emma:interpretation>
                <emma:interpretation id="interp2" emma:lang="en-US" emma:confidence="0">
                  <emma:literal>Z R</emma:literal>
                </emma:interpretation>
                <emma:interpretation id="interp3" emma:lang="en-US" emma:confidence="0">
                  <emma:literal>¥ R</emma:literal>
                </emma:interpretation>
                <emma:interpretation id="interp4" emma:lang="en-US" emma:confidence="0">
                  <emma:literal>% R</emma:literal>
                </emma:interpretation>
              </emma:one-of>
            </emma:emma>
          </inkml:annotationXML>
          <inkml:trace contextRef="#ctx0" brushRef="#br0">0 162 960,'0'0'186,"0"0"-158,0 0 165,0 0 1,0 0-256,0 0 281,0 0-245,0 0 20,0 0 183,0 0-198,0 0 92,0 0 4,0 0-91,0 0 104,0 0-12,0 0 40,0 0-70,0 0-3,0 0 6,0 0-59,0 0 50,0 0-2,0 0 49,0 0-62,0 0 22,0 0-10,0 0-31,0 0 51,0 0-20,0 0-5,0 0-4,0 0 104,0 0-7,0 0-4,33 0-12,-33 0-102,0 0 25,33-33-44,-33 33 24,33 0-47,-33 0 32,33-33 58,-33 33-32,33 0-13,-33-34-43,33 34-35,-33 0 91,0 0 65,33-32-9,-33 32-4,33 0-135,-33 0-8,0 0 58,0 0-45,33-33 48,-33 33 4,0 0-69,0 0 124,0 0-65,0 0 78,0 0 1,0 0-93,0 0-5,0 0-154,0 0-47,0 0-40,0 0-28,0 0 5,0 0-18,0 0 12,0 0 6,-33 0 17,33 0-10</inkml:trace>
          <inkml:trace contextRef="#ctx0" brushRef="#br0" timeOffset="621.43">99 426 914,'0'0'183,"0"0"-143,0 0 161,0 0 22,0 0-296,0 0 283,0 0-134,0 0-11,0 0 50,33 0-100,-33 0-6,0 0-6,0 0 156,0 0-72,0-33-1,33 33 12,-33 0 3,0 0-20,0 0-4,33 0-5,-33 0-100,0 0 59,0 0-8,33 0 27,-33 0-37,0-32-13,33 32-3,-33 0-39,0 0 36,0 0 3,33 0-17,-33 0 37,0 0-76,0 0-65,0-33 9,0 33-123,0 0 43,33 0 97,-33 0-210,0 0-6,0 0-67</inkml:trace>
          <inkml:trace contextRef="#ctx0" brushRef="#br0" timeOffset="316.2136">165 96 789,'0'0'209,"0"0"-172,0 0 180,0 0 13,0 0-314,0 0 192,0 0-30,0 0-145,0 0 219,0 0-140,0 0-134,0 0 131,0 0-119,0 0 226,0 0-105,0 0 10,0 0 125,0 0-212,0 0 114,0 33 92,0-33-194,0 0 125,0 0-31,33 33-96,-33-33 93,0 0-41,0 32 17,0-32 2,0 0 42,0 0-65,33 34 1,-33-34 7,0 0 19,0 0 5,0 33 73,0-33-103,0 0 21,0 0 74,0 0-172,0 0 83,0 33-93,0-33-39,0 0 50,0 0-61,0 0-53,0 0 115,0 0-227,0 0-14</inkml:trace>
          <inkml:trace contextRef="#ctx0" brushRef="#br0" timeOffset="1633.2">429 194 858,'0'0'209,"0"0"-133,0 0 145,0 0-105,0 0-166,0 0 167,0 0-14,0 0 111,0 0-128,0 0-45,0 0-32,0 0-9,0 0 6,0 0 90,0 34-174,33-34 94,-33 0 5,0 0-88,0 0 97,0 0-79,0 0 88,0 0 12,34 0-11,-34 33-7,0-33 13,0 0-12,32 0-4,-32 0-2,0 33-10,0-33 63,33 0-76,-33 34 11,0-34-13,0 0 7,0 0 61,33 33-9,-33-33 3,0 0-71,0 0 25,0 0 6,0 32-94,0-32 101,0 0-104,0 0-5,0 0 145,0 0-153,0 0 98,0 0-29,0 0-39,0 0 58,0 0-19,0 0 7,0 0-40,0 0-48,0 0-25,0 0 73,0 0 3,0 0-90,0-32 116,0 32-248,0 0-50,0 0 124,0 0-98,0 0 329,0 0-125,0 0 0,0 0-3,-33-33-143,33 33 407,0 0-162,0 0 20,0 0 38,-33-34-2,33 34 13,0 0-6,0 0-10,0 0-153,0 0 340,0 0 19,0 0-154,-32-33-22,32 33-150,0 0-21,0 0 156,0 0 109,0 0-108,0 0 108,0 0-26,0 0-213,0 0 99,0 0-103,0-33 85,0 33 0,0 0-12,0 0 19,0 0-84,0 0 97,0 0-11,0-34-30,0 34 22,0 0-15,0 0 5,32 0 3,-32-32-18,0 32 0,0 0 63,33 0-57,-33 0-15,0 0 87,0-33-68,33 33-16,-33 0 9,0 0-84,0 0-18,0 0 84,33 0-13,-33 0 81,0 0-65,0 0 62,0 0-65,0 0-81,33 0 183,-33 0-162,0 33 147,0-33-72,0 0-96,0 0 152,0 0-127,0 0 59,0 32 74,0-32-127,0 0 134,0 0-67,0 34 11,0-34-16,0 0-71,0 0 152,0 0-173,0 33 89,0-33 73,0 0-82,-33 0 18,33 33 72,0-33-81,0 0-75,0 0 66,0 0 3,0 0-77,0 34 89,0-34 9,0 0-93,0 0 94,-33 0-19,33 0 3,0 0 74,0 0-71,0 0-6,0 0 62,0 0-134,0 0 79,0 0 5,0 0-68,0 0 121,0 0-62,0 0 21,0 0 54,0 0-118,0 0 43,0 0-18,0 0-50,0 0 76,0 0-5,0 0-9,0 0 6,0 0-3,0 0 3,33 0 71,-33 0-68,0 0-12,0 0-1,33 0-42,-33 0 49,0 0 71,33 0 9,-33 0-11,33 0-51,-33 0-71,0 0-2,33 0-5,-33 0 63,0 0 3,33 0 3,-33 33-15,0-33 9,0 0-3,33 0-7,-33 0 14,0 0 8,0 0-2,0 0-17,0 0 20,0 0-45,0 0 32,0 0 16,0 0-13,0 0 29,0-33 8,0 33-80,0 0 40,0 0-67,0 0-195,0 0 120,0 0-335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59:55.8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847491-9071-4441-BDDC-3EDEEE3D74FA}" emma:medium="tactile" emma:mode="ink">
          <msink:context xmlns:msink="http://schemas.microsoft.com/ink/2010/main" type="writingRegion" rotatedBoundingBox="2705,12711 3495,13129 3282,13531 2492,13113"/>
        </emma:interpretation>
      </emma:emma>
    </inkml:annotationXML>
    <inkml:traceGroup>
      <inkml:annotationXML>
        <emma:emma xmlns:emma="http://www.w3.org/2003/04/emma" version="1.0">
          <emma:interpretation id="{4E5797C0-0212-4A6C-ABF4-7E0CCB2E1BAA}" emma:medium="tactile" emma:mode="ink">
            <msink:context xmlns:msink="http://schemas.microsoft.com/ink/2010/main" type="paragraph" rotatedBoundingBox="2705,12711 3495,13129 3282,13531 2492,13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A47D70-1D54-4902-87E9-2C5FA43BFE89}" emma:medium="tactile" emma:mode="ink">
              <msink:context xmlns:msink="http://schemas.microsoft.com/ink/2010/main" type="line" rotatedBoundingBox="2705,12711 3495,13129 3282,13531 2492,13113"/>
            </emma:interpretation>
          </emma:emma>
        </inkml:annotationXML>
        <inkml:traceGroup>
          <inkml:annotationXML>
            <emma:emma xmlns:emma="http://www.w3.org/2003/04/emma" version="1.0">
              <emma:interpretation id="{EB54A70C-39B2-4BFE-BF04-9BC172693839}" emma:medium="tactile" emma:mode="ink">
                <msink:context xmlns:msink="http://schemas.microsoft.com/ink/2010/main" type="inkWord" rotatedBoundingBox="2705,12711 3495,13129 3282,13531 2492,13113"/>
              </emma:interpretation>
              <emma:one-of disjunction-type="recognition" id="oneOf0">
                <emma:interpretation id="interp0" emma:lang="en-US" emma:confidence="0">
                  <emma:literal>Ere</emma:literal>
                </emma:interpretation>
                <emma:interpretation id="interp1" emma:lang="en-US" emma:confidence="0">
                  <emma:literal>Err</emma:literal>
                </emma:interpretation>
                <emma:interpretation id="interp2" emma:lang="en-US" emma:confidence="0">
                  <emma:literal>Erl</emma:literal>
                </emma:interpretation>
                <emma:interpretation id="interp3" emma:lang="en-US" emma:confidence="0">
                  <emma:literal>Ern</emma:literal>
                </emma:interpretation>
                <emma:interpretation id="interp4" emma:lang="en-US" emma:confidence="0">
                  <emma:literal>Ea.</emma:literal>
                </emma:interpretation>
              </emma:one-of>
            </emma:emma>
          </inkml:annotationXML>
          <inkml:trace contextRef="#ctx0" brushRef="#br0">0 167 711,'0'0'199,"0"0"34,0 0 21,0 0 1,0 0-280,0 0-34,0 0 14,0 0 15,0 0 110,0 0 2,0 0-17,0 0 1,0 0-27,0 0-7,0 0 5,0 0-1,0 0-12,0 0 39,0 0-14,0 0-10,0 0 37,0 0-33,0 0-3,0 0-3,0 0-13,0 0-5,0 0 5,0 0 4,0 0 12,0 0 6,33-34 7,-33 34-3,0 0-37,0 0 18,33 0-28,-33 0-3,33-34 13,-33 34-16,33 0 59,-33-32-53,33 32 3,-33 0 1,32 0-61,-32-33 58,0 33 2,33 0 57,-33 0-35,33 0-21,-33-34-1,0 34-63,0 0 47,33 0 7,-33 0 3,0 0 0,0 0-9,0 0 15,0 0-9,0 0-10,0 0 17,0 0-17,0 0 16,0 0 7,0 0-20,0 0 20,0 0-51,0 0-50,0 0-26,0 0-7,0 0-114,0 0 98,0 0-13,0 0-228,0 0 71</inkml:trace>
          <inkml:trace contextRef="#ctx0" brushRef="#br0" timeOffset="353.25">197 34 666,'0'0'193,"0"0"-5,0 0 27,0 0-154,0 0-4,0 0-144,0 0 132,0 0 157,0 0-208,0 0 174,0 0-158,0 0-2,0 0-110,0 0 115,0 0-11,0 0 19,0 0 5,0 0-143,0 0 120,0 33 3,0-33 37,0 0 144,0 0-187,33 0 67,-33 32 34,0-32-138,0 0 115,0 34 2,0-34-46,33 34-16,-33-34-13,0 31-10,0-31 23,0 33 21,33-33-27,-33 0-77,0 34 90,0-34 59,0 32-84,0-32 89,33 0-32,-33 0-149,0 34 119,0-34-103,0 0 26,0 0 78,0 0-25,0 0 0,0 0 3,0 0-12,0 0-15,0 0-76,0 0-82,0 0-56,0 0 72,0 0-156,0 0-37</inkml:trace>
          <inkml:trace contextRef="#ctx0" brushRef="#br0" timeOffset="705.5019">197 463 1620,'0'0'6,"0"0"-79,0 0 2,0 0 28,0 0 126,0 0 23,0 0 94,0 0-101,0 0-102,0 0 88,0 0-61,0 0 73,0 0-16,0 0-16,0 0-50,0 0 96,33 0-63,-33 0-15,0 0 35,0 0-96,0 0 65,0 0 1,0-33 28,33 33-48,-33 0-8,0 0-17,0 0-33,33-34 40,-33 34-10,0 0 23,33 0-13,-33 0 0,0 0-9,33-33-4,-33 33 13,0 0-6,0 0 15,0 0-3,0 0-18,34 0-13,-34 0-38,0 0 33,0-32-121,0 32 71,0 0-124,0 0 33,0 0 87,0 0-108,0 0 128,0 0-343</inkml:trace>
          <inkml:trace contextRef="#ctx0" brushRef="#br0" timeOffset="1420.0701">527 231 948,'0'0'187,"0"0"16,0 0-117,0 0 128,0 0-138,0 0-15,0 0 142,0 0-196,0 0 32,0 0 16,0 0-7,0 0-3,0 0-78,0 0 2,0 0 63,0 0 13,0 0-3,0 0-8,0 0-18,0 0-5,0 0 8,0 0-7,0 0-68,0 0 105,0 0-46,0 0 1,0 0-4,0 0-47,0 0 97,0 0-53,0 0 15,0 0-6,33 34-45,-33-34 107,0 0-71,0 0 24,0 0 62,0 32-113,33-32 126,-33 0-80,0 34-66,0-34 69,0 0-54,33 32 75,-33-32 7,0 0-10,0 33-5,0-33-17,0 0 55,34 34-51,-34-34-19,0 0 12,0 33-63,0-33 92,0 0-15,0 0-8,0 0 4,0 32-47,0-32 31,0 0 106,0 0 0,32 0 13,-32 0-10,0 0-163,0 0 54,0 0-9,0 0 13,0 0-4,0 0-57,0 0 67,0 0-19,0 0 22,0 0 35,0 0-63,0 0-30,0 0 52,0 0-46,0 0 47,0 0 53,0 0-67,0 0 75,0 0-120,33 0 0,-33 0 54,0-32 11,0 32 65,0 0-76,33 0 14,-33 0-10,0 0-9,0 0 5,33 0-3,-33 0-68,0 0 69,0-33 2,33 33 64,-33 0-70,0 0-56,0 0 63,33 0-89,-33 0 155,0 0-72,0 0-11,0-34 7,0 34-73,33 0 93,-33 0-23,0 0 26,0 0-14,0 0-25,0 0 78,0 0-71,0 0 9,0 0-4,0 0-61,0 0 81,0 0-87,0 0-31,0 0-46,0 0-151,0 0 94,0-33-9,0 33-182,0 0 7,0 0-98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04:20.9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2BCAE5C-3611-4A59-BCDD-DB821DC3526D}" emma:medium="tactile" emma:mode="ink">
          <msink:context xmlns:msink="http://schemas.microsoft.com/ink/2010/main" type="writingRegion" rotatedBoundingBox="18447,12128 20616,12235 20602,12513 18433,12405"/>
        </emma:interpretation>
      </emma:emma>
    </inkml:annotationXML>
    <inkml:traceGroup>
      <inkml:annotationXML>
        <emma:emma xmlns:emma="http://www.w3.org/2003/04/emma" version="1.0">
          <emma:interpretation id="{02E9BF71-FC80-4D46-B403-A01FC77C0C9F}" emma:medium="tactile" emma:mode="ink">
            <msink:context xmlns:msink="http://schemas.microsoft.com/ink/2010/main" type="paragraph" rotatedBoundingBox="18447,12128 20616,12235 20602,12513 18433,12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1B1CDF-3763-4C70-B2E6-EDB0361B3C34}" emma:medium="tactile" emma:mode="ink">
              <msink:context xmlns:msink="http://schemas.microsoft.com/ink/2010/main" type="line" rotatedBoundingBox="18447,12128 20616,12236 20602,12513 18433,12405"/>
            </emma:interpretation>
          </emma:emma>
        </inkml:annotationXML>
        <inkml:traceGroup>
          <inkml:annotationXML>
            <emma:emma xmlns:emma="http://www.w3.org/2003/04/emma" version="1.0">
              <emma:interpretation id="{56B9CCA6-CD54-4ED7-AD1E-2B48B5A6E93B}" emma:medium="tactile" emma:mode="ink">
                <msink:context xmlns:msink="http://schemas.microsoft.com/ink/2010/main" type="inkWord" rotatedBoundingBox="18446,12152 18832,12172 18823,12355 18437,12335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-3 0 633,'0'0'13,"0"33"13,0-33 24,0 0 35,0 0 191,0 0-175,0 0-1,0 0 165,0 0-366,0 0 319,0 0-5,0 0-332,0 0 191,0 0-156,0 0 140,0 0 12,0 0-15,0 0 10,0 0-151,0 0 243,0 0-128,0 0 114,0 0-13,0 0-211,0 0 131,0 0-131,0 0 137,0 0-2,0 0-21,0 0 17,33 0-51,-33 0 22,0 0-13,33 0-3,-33 0-75,0 0 72,33 0 90,-33 0-84,33 0 10,-33 0-7,33 0-71,-33 0 146,33 0-80,-33 0 14,0 0-2,31 0-58,-31 0 67,33 0 63,-33 0-76,0 0 64,0-33-72,33 33-80,-33 0 76,0 0-88,0 0 97,0 0 83,0 0 3,0 0-73,0 0-35,0 0-66,0 0-22,0 0 95,0 0 12,0 0-15,0 0 12,0 0-6,0 0-35,0 0-45,0 0 61,0 0-196,0 0-25,0 0-49,0 0-140,0 0 116</inkml:trace>
          <inkml:trace contextRef="#ctx0" brushRef="#br0" timeOffset="-472.3347">195-99 258,'0'0'6,"0"0"-1,0 0 27,0 0 7,0 0 1,0 0 9,0 0-31,0 0 4,0 0 16,0 0 10,0 0 10,0-32-6,0 32-12,0 0-18,0 0 3,0 0 9,0 0 187,0 0-168,0 0 6,0 0-19,0 0-186,0 0 175,0 0 165,0 0-178,0 0-18,0 0 160,0 0-168,0 0 10,0 0 14,0 0 14,0 0-198,-33 0 170,33 0 188,0 0-347,0 0 359,0 0-163,0 0-185,0 0 325,0 0-354,0 0 162,0 0-2,0 0-166,-33 0 192,33 0 5,0 0 173,0 0 4,0 0-27,0 0 6,0 0-340,-33 0 165,33 0-148,0 0 156,0 0 5,0 0-161,0 0 173,0 0-160,-33 0 315,33 0-143,0 0 156,0 0-148,0 0-147,0 0 145,0 0 8,0 0 138,0 0 8,0 0-116,0 0-170,0 0 10,0 0-15,0 0 120,0 0 10,0 0-4,0 0 18,0 0-3,0 0-11,0 0 117,0 0-112,0 0 7,0 0 3,0 0-27,0 0 5,0 0-18,0 0 4,0 0-82,0 0 72,0 0 15,0 0 72,0 0-101,0 0 17,0 0 71,0 0-83,0 0 95,0 0-83,0 0 7,0 0-66,0 0 60,0 0 16,0 0-73,0 0 66,33 0-48,-33 0 67,0 0-7,33 0 15,-33 0-2,33 0-1,-33 0-24,0 0 15,33 0-9,-33 0-4,31 0 90,-31 0-38,33 0-1,-33 0-69,0 0-72,33 0 81,-33 0-3,33 0 86,-33 0-79,0 0-6,33 0 5,-33 0-76,0 0 73,0 0-66,33 0 46,-33 0 72,0 0-48,0 0 5,0 0-56,0 0-10,0 0 108,0 0-60,0 0 61,0 0-8,0 0-106,0 0 52,0 0-60,0 0 7,0 0 57,0 0 64,0 0 0,0 0-71,0 0 64,0 0-117,0 0 6,0 0 41,0 0-91,0 0 62,0 0-129,0 0 62,0 0-3,0 0-55,-33 0-95,33 32-114,0-32 145,0 0-205</inkml:trace>
        </inkml:traceGroup>
        <inkml:traceGroup>
          <inkml:annotationXML>
            <emma:emma xmlns:emma="http://www.w3.org/2003/04/emma" version="1.0">
              <emma:interpretation id="{03180512-D4C5-4227-BCD7-1A40AC567EF6}" emma:medium="tactile" emma:mode="ink">
                <msink:context xmlns:msink="http://schemas.microsoft.com/ink/2010/main" type="inkWord" rotatedBoundingBox="20286,12219 20616,12236 20602,12513 20273,12497"/>
              </emma:interpretation>
              <emma:one-of disjunction-type="recognition" id="oneOf1">
                <emma:interpretation id="interp5" emma:lang="en-US" emma:confidence="0">
                  <emma:literal>I</emma:literal>
                </emma:interpretation>
                <emma:interpretation id="interp6" emma:lang="en-US" emma:confidence="0">
                  <emma:literal>E</emma:literal>
                </emma:interpretation>
                <emma:interpretation id="interp7" emma:lang="en-US" emma:confidence="0">
                  <emma:literal>¥</emma:literal>
                </emma:interpretation>
                <emma:interpretation id="interp8" emma:lang="en-US" emma:confidence="0">
                  <emma:literal>F</emma:literal>
                </emma:interpretation>
                <emma:interpretation id="interp9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1295.9194">1943-67 745,'0'0'25,"0"0"14,0 0 35,0 0 11,0 0-11,0 0 178,0 0-218,0 0 172,0 0-194,-33 0-196,33 0 371,0 0-358,0 0 352,0 0-172,0 0-191,0 0 362,0 0-351,-33 0 186,33 0 164,0 0-161,0 0 13,0 0-5,0 0-13,0 0-154,0 0 156,-33 0 14,33 0-124,0 0 121,0 0 42,0 0 143,0 0-149,0 0 27,0 0-23,0 0-173,0 0 262,0 0-127,0 0 1,0 0 32,0 0-104,0 0 213,0 0-94,0 0 67,0 0-94,0 0-9,0 0 13,0 0 20,0 0 56,33 0-160,-33 0 125,33 0-81,-33 0-6,0 0-1,33 0-54,-33 0 52,0 0-40,33 0 55,-33 0 7,0 0-23,33 0 60,-33 0-60,33 0 49,-33 0-101,0 0-5,33 0 111,-33 0-110,33 0 107,-33 0-61,0 0-44,33 0 109,-33 0-112,0 0 47,0 0 23,0 0-10,33 0 4,-33 0 9,0 0-28,0 0-42,0 0 105,0 0-54,0 0-16,0 0 13,0 0-13,0 0 64,0 0 15,0 0-69,0 0 19,0 0-32,0 0 31,0 0-15,0 0-67,0 0 19,0 0-41,0 0 114,0 0-119,0 0-37,0 0-62,0 0 26,0 0 90,0 0-12,0 0-95,0 0-131,0 0-17,0 0 0,0 0 127,0 0-6</inkml:trace>
          <inkml:trace contextRef="#ctx0" brushRef="#br0" timeOffset="2287.6679">1943 33 633,'0'32'19,"0"-32"8,0 0 193,0 0-148,0 0 21,0 0 193,0 0-155,0 0 138,0 0-177,0 0-187,0 0-21,0 0 20,0 0 158,0 0 140,0 0-134,0 0-10,0 0-10,0 0-142,0 0 114,0 0 109,0 0-129,0 0 119,0 0-119,0 0-111,0 0 240,0 0-242,0 0 125,0 0-6,0 0-140,-33 0 116,33 0 3,0 0 125,0 0-86,0 0 6,0 0-21,0 0 13,0 0-22,0 0-18,0 0 27,0 0-147,0 0 138,0 0-3,0 0-9,0 0 17,0 0-13,0 0 16,0 0 112,0-32 2,0 32-116,0 0-3,0 0-15,0 0-122,0 0 128,0 0 115,0 0-212,0 0 114,0 0-11,0 0-113,0 0 117,0 0 102,0 0-103,0 0 120,0 0-135,0 0 15,0 0 107,0-33-235,0 33 142,0 0-123,0 0 109,0 0-9,0 0-9,0 0 128,0 0-223,0 0 125,0 0 117,0 0-145,0 0 19,0 0-6,0 0-119,0 0 30,0 0 80,0 0 128,0 0-115,0 0 124,0 0-104,0 0-14,0 0-4,0 0-126,-33 0 130,33 0-113,0 0 124,0 0 4,0 0 2,0 0-9,0 0 1,0 0-11,0 0 88,0 0-86,0 0 113,0 0-123,0 0-80,0 0 108,0 0-121,0 0 223,0 0-100,0 0 69,0 0-61,0 0-116,0 0 96,0 0 11,0 0 81,0 0 18,0 0-93,0 0 18,0 0-100,0 0-10,0 0 165,0 0-207,0 0 111,0 0-8,0 0-80,0 0 91,0 0 52,0 0 10,0 0-87,0 0 89,0 0-148,0 0 69,0 0 12,0 0-21,0 0 84,0 0-153,0 0 153,0 0-78,0 0-12,0 0 24,0 0-6,0 0-69,0 0 78,0 0-18,0 0 0,0 0 84,0 0-75,0 0 1,0 0-83,0 0 2,0 0 71,0 0-7,0 0 87,0 0-74,0 0-70,0 0 156,0 0-89,0 0 78,0 0-69,0 0-6,0 0 7,33 0-83,-33 0 153,0 0-59,33 0-18,-33 0 83,0 0-163,33 0 68,-33 0-49,0 0 58,33 0 82,-33 0-140,0 0 126,33 0-62,-33 0-60,0 0 72,33 0-72,-33 0 6,0 0 47,0 0-2,33 0 69,-33 0-69,0 0 13,0 0 57,0 0-61,0 0 55,0 0 5,0 0-70,0 0 10,0 0-59,0 0 49,0 0-43,0 0 39,0 0 5,0 0 22,0 0 39,0 0-46,0 0 49,0 0-58,0 0-71,0 0 14,0 0-10,0 0-65,0 0 125,0 0-37,0 0-3,0 0-12,0 0-223,0 0-23,0 0-26,0 0 1,0 0 323,0 0-230,0 0-3</inkml:trace>
          <inkml:trace contextRef="#ctx0" brushRef="#br0" timeOffset="3004.1769">1910 165 280,'0'0'-5,"0"0"5,0 0 13,0 0-11,0 0 13,0 0-24,0 0 3,0 0 1,0 0 8,0 0 10,0 0 1,0 0 3,0 0-31,0 0 25,0 0 14,0 0-20,0 0 194,0 0-185,0 0 129,0 0-101,0 0-181,0 0 183,0 0-146,0 33 132,0-33 20,0 0-11,0 0-10,0 0 19,0 0-29,0 0 4,0 0 13,0 0-5,0 0 20,0 0 179,0 0-8,0 0-10,0 0 21,0 0-174,0 0-175,0 0-17,0 0 10,0 0-12,0 0 167,0 0 194,0 0-187,0 0 19,0 0 155,0 0-303,0 0 166,0 0 97,0 0-261,0 0 236,0 0-120,0 0-114,0 0 119,0 0 8,0 0 103,0 0-105,0 0-8,0 0-121,0 0 16,0 0 111,0 0 6,0 0 71,0 0-98,0 0 80,0 0-65,33 0 7,-33 0-7,0 0-97,33 0 183,-33 0-184,0 0 102,33 0 78,-33 0-189,0 0 180,0 0-19,33 0-148,-33 0 79,0 0-29,0-33-47,33 33 129,-33 0-69,0 0-60,0 0 66,0 0 19,33 0 46,-33 0 8,0 0-79,0 0-70,0 0 7,0 0 0,0 0 135,0 0-72,0 0 79,0 0-76,0 0-3,0 0 0,0 0-72,0 0 65,0 0 4,0 0-6,0 0 86,0 0-14,0 0-133,0 0 140,0 0-153,0 0 10,0 0 20,0 0-113,0 0 116,0 0-167,0 0-45,0 0-14,0 0-138,0 0 108,0 0-18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04:46.1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23F7C0-0F5A-404E-B5DE-F71307175DFD}" emma:medium="tactile" emma:mode="ink">
          <msink:context xmlns:msink="http://schemas.microsoft.com/ink/2010/main" type="inkDrawing" rotatedBoundingBox="950,16980 6857,16369 6865,16443 958,17054" shapeName="Other"/>
        </emma:interpretation>
      </emma:emma>
    </inkml:annotationXML>
    <inkml:trace contextRef="#ctx0" brushRef="#br0">65 628 225,'0'0'8,"0"0"226,0 0-204,0 0 5,0 0-2,0 0-223,0 0 231,0 0 204,0 0-204,0 0 194,0 0-28,0 0-207,0 0 206,0 0-365,0 0 191,0 0 7,0 0-5,0 0 180,0 0-184,0 0-151,0 0 5,0 0 131,0 0 4,0 0 12,0 0 0,0 0-153,0 0 130,0 0 1,0 0 126,0 0 4,0 0-126,0 0 12,-32 0-147,32 0 140,0 0-1,0 0 3,0 0 6,0 0-126,0 0-19,0 0 242,0 0-3,0 0 14,0 0 10,0 0-124,0 0 16,0 0-11,0 0 5,0 0 0,0 0-19,0 0 17,0 0-97,0 0 72,0 0-71,0 0-14,0 0 167,0 0-157,-34 0 87,34 0-4,0 0-80,0 0 81,0 0 18,0 0-16,0 0 99,0 0-84,0 0-22,0 0 4,0 0-1,0 0-1,0 0 104,0-34-98,0 34-79,0 0 91,0 0-21,0 0 22,0 0-4,0 0-19,0 0-5,0 0 87,0 0-81,0 0 15,0 0-9,0 0-70,0 0 67,0 0 63,0 0-138,0 0 54,0 0 12,0 0-77,0 0 68,0 0 74,0 0-81,0 0 72,0 0-59,0 0-59,34 0 130,-34 0-114,0 0 119,0 0-3,0 0-127,0 0 47,0 0-60,0 0 8,0 0 65,0 0 31,0 0-28,0 0-25,0 0 25,0 0-20,0 0 68,32 0-47,-32 0-10,0 0-12,0 0 18,0 0 0,0 0-6,0 0 9,33 0-9,-33 0 8,0 0 8,0 0-13,0 0-56,0 0 59,33 0-14,-33 0 16,0 0-2,0 0 7,0 0-4,0 0-3,33 0-1,-33 0 63,0 0-61,0 0 70,34 0-74,-34 0-49,0 0 51,0 0-20,32 0 23,-32 0-26,0 0 24,33 0-46,-33 0 50,0 0-7,34 0-7,-34 0 1,0 0-7,0 0 75,32 0-49,-32 0 33,0 0-46,33 0-38,-33 0 21,33-32-30,-33 32 54,0 0 42,33 0 16,-33 0-74,0 0 12,33 0-22,-33 0-49,0 0 56,33 0 58,-33 0-111,0 0 65,33 0 19,-33 0-84,0 0 65,0 0 62,34 0-81,-34 0 35,0 0 51,32 0-110,-32 0 52,0 0-9,33 0-58,-33 0 135,0 0-67,34 0-10,-34 0 0,0 0-84,32 0 60,-32 0 79,0 0-61,33 0 77,-33 0-46,0 0-78,0 0 65,33-33-24,-33 33-1,0 0 20,33 0-10,-33 0-56,0 0 80,0 0-33,34 0 19,-34 0-4,0 0-22,32 0 74,-32 0-66,0 0 16,0 0-2,33 0-52,-33 0 73,0 0 33,34 0-52,-34 0 4,0 0-12,0 0-59,32 0 66,-32 0-8,0 0-8,0 0 12,0 0 0,33 0-9,-33 0 18,0 0-3,0 0 72,33 0-72,-33 0 4,0 0-10,0 0-75,33 0 72,-33-33-10,0 33 5,0 0 78,33 0-67,-33 0 10,0 0 3,33 0-91,-33 0 97,0 0 40,33 0-59,-33 0 6,0 0-24,34 0-50,-34 0 117,0 0-55,0 0 10,32 0-17,-32 0-39,0 0 67,33 0 43,-33 0-42,0 0-28,33 0-1,-33 0 1,0 0 15,33 0 16,-33 0-19,0 0-53,33 0 50,-33 0-18,0 0 25,33 0-4,-33 0-19,0 0 16,0 0 74,33 0-14,-33 0-55,0 0 73,33 0-156,-33 0 20,0 0 55,33 0-72,-33 0 72,33 0-6,-33-34 27,0 34-24,34 0 6,-34 0 0,0 0 37,0 0-18,32 0-16,-32 0-3,0 0-56,33 0 47,-33 0-9,0 0 18,33 0 0,-33 0-6,0 0 20,33 0-14,-33 0-6,0 0 9,0 0-14,33 0 25,-33 0-10,0 0-1,33 0 9,-33 0-31,0 0 75,33 0-62,-33 0 1,0 0 11,32 0-57,-32 0 45,33 0 81,-33 0-20,0 0-57,0-32 8,33 32-89,-33 0 17,0 0 63,33 0 6,-33 0 15,0 0-15,33 0 1,-33 0 64,0 0-83,33 0 18,-33 0 9,0 0-80,34 0 77,-34 0-6,32 0-18,-32 0 77,0 0-60,33-33 2,-33 33-4,33 0-65,-33 0 123,0 0-48,33 0-7,-33 0 9,33 0-70,-33 0 45,0 0 81,33 0-74,-33 0-3,0 0 15,33 0-81,-33 0 79,0 0 5,34 0-9,-34 0 3,0 0 59,32 0-56,-32 0-12,0-33 22,33 33-62,-33 0 49,0 0-3,33 0-3,-33 0 3,33 0 5,-33 0 14,33 0-13,-33 0 53,33 0-66,-33 0 4,0 0 75,33 0-134,-33 0 52,33 0 10,-33 0-68,33 0 49,-33 0 35,33-34-22,1 34-15,-34 0 33,32 0-24,-32 0 24,33 0-8,-33 0-8,0 0 11,33 0 45,-33 0-43,33 0-24,-33 0 8,0 0-58,33 0 124,-33 0-53,0 0-12,33 0-5,-33 0 17,0 0 9,33 0-12,-33 0 12,0 0-89,34 0 58,-34 0 75,0-32-74,32 32 99,-32 0-19,0 0-121,33 0 68,-33 0-21,0 0-44,33 0 109,-33 0-62,0 0-59,33 0 68,-33 0-57,0 0 57,33 0-6,-33 0 1,0 0 20,33 0-23,-33 0 11,33 0-15,-33 0-10,0 0 28,33 0 56,-33 0-52,0 0 61,33 0-83,-33 0-63,0 0 69,33 0-74,-33 0 167,33-32-13,-33 32-12,0 0-43,33 0-99,-33 0 11,33 0 7,-33 0 31,0 0 25,33 0 75,-33 0-4,33 0 28,-33 0-80,0 0-84,33 0 2,-33 0-11,0 0 70,33 0 22,-33 0-12,33 0 13,-33 0 6,0 0-32,34 0 95,-34 0-88,32 0-3,-32 0 15,0 0-84,33-34 87,-33 34-15,0 0 72,33 0 6,-33 0 0,33 0-59,-33 0-78,33 0-14,-33 0-5,33 0 78,-33 0-16,33 0 22,-33 0 3,33 0-21,-33 0 12,0 0 15,33 0-21,-33 0 12,33 0 13,-33 0-26,33 0 4,-33 0 3,0 0-13,33 0 1,-33 0 17,0 0 2,33 0-1,-33 0 6,0 0-9,0-33 0,33 33 13,-33 0-4,0 0-6,33 0 79,-33 0-89,0 0 4,0 0 3,33 0-91,-33 0 95,0 0-8,0 0 64,33 0-60,-33 0 3,0 0 66,33 0-125,-33 0 62,0 0-3,33 0-81,-33 0 78,0 0 12,0 0-9,33 0 13,-33 0 62,0 0-74,33 0 7,-33 0 2,0 0-85,33 0 84,-33 0-15,0 0-6,33-33 12,-33 33-13,0 0 26,33 0-19,-33 0 3,0 0 3,33 0-24,-33 0 21,0 0 75,33 0-73,-33 0 5,0 0-4,33 0-72,-33 0 75,0 0 60,32 0-47,-32 0-7,0 0-15,33 0-66,-33 0 60,0 0 71,33 0 2,-33 0-50,0 0-4,33 0-70,-33 0 1,0 0 65,33 0 32,-33-32-51,0 32 16,0 0 32,33 0-76,-33 0 44,0 0 0,0 0-28,33 0 25,-33 0 16,0 0 34,0 0 10,0 0-66,33 0 0,-33 0-39,0 0-27,0 0 129,33 0-11,-33 0 12,0 0-58,0 0-33,33 0-13,-33 0 39,0 0 7,0 0 47,0 0-47,33 0-50,-33 0 53,0 0-71,0 0 121,0 0 3,33 0-80,-33 0 8,0 0-37,33 0-4,-33 0 76,0 0-1,33 0-27,-33 0 68,0 0-62,33 0 10,-33 0-4,0 0-72,33 0 75,-33 0-9,33 0-6,-33 0 15,0 0-9,33 0-3,-33 0 15,0 0-3,33 0-15,-33 0 15,0 0 3,33 0-15,-33 0 19,0 0-4,33 0 47,-33 0-43,0-33-4,33 33-18,-33 0-29,0 0 91,33 0-59,-33 0 9,0 0-21,33 0-39,-33 0 64,0 0-14,33 0 17,-33 0-10,0 0 53,33 0-34,-33-34-41,0 34 22,33 0-60,-33 0 54,0 0 28,33 0-22,-33 0 3,0 0-3,33 0-6,-33 0 6,0 0 9,33 0 47,-33 0-49,0 0-7,0 0 44,33 0-98,-33 0 61,0 0-4,0-33-53,33 33 119,-33 0-72,0 0 0,0 0 6,0 0-76,33 0 70,-33 0 60,0 0-54,0 0 6,33 0-9,-33 0 0,0 0-6,0 0 51,0 0-52,33 0-50,-33 0 60,0 0-47,0 0 60,33 0-7,-33 0-2,0 0-4,0 0-19,0 0 4,33 0 5,-33 0-5,0 0 68,0 0-59,0 0 12,0 0 10,33-33-72,-33 33 122,0 0-69,0 0 54,0 0 6,33 0-120,-33 0 117,0 0-114,0 0 13,33 0 44,-33 0 10,0 0 50,0 0 0,33 0 9,-33 0-126,0 0 0,33 0 48,-33 0-48,0 0 34,0 0 80,0 0-60,0 0 54,33 0 21,-33 0-135,0 0 66,0 0-37,0 0-29,0 0 142,0 0-76,33 0-19,-33 0 83,0 0-143,0 0 88,0 0-2,0 0-4,0 0-12,0 0-1,0 0 7,0 0 0,0 0 76,33 0-136,-33 0 41,0 0 22,0 0-3,0 0 45,0 0 15,0 0-123,0 0-8,0 0 91,0 0 8,0 0-22,0 0 8,0 0-2,0 0-15,0 0 141,0 0-50,0 0-78,0 0 25,0 0-58,0 0 46,0 0 64,0 0-58,0 0-42,0 0 29,0 0 0,0 0 43,0 0-49,0 0-26,0 0-59,0 0 7,0 0 133,0 0-1,0 0-61,0 0 2,0 0-71,0 0 76,0 0 42,0 0-48,0 0 14,0 0-93,0 0 46,0 0 10,0 0 65,0 0 19,0 0-62,0 0-120,0 0-12,0 0-155,0 0-20,0 0 48,0 0-198,0 0 29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6:43.4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DB6A229-65C8-4AAB-AEC6-51321A552F79}" emma:medium="tactile" emma:mode="ink">
          <msink:context xmlns:msink="http://schemas.microsoft.com/ink/2010/main" type="writingRegion" rotatedBoundingBox="20449,3105 24614,2547 24920,4829 20754,5387"/>
        </emma:interpretation>
      </emma:emma>
    </inkml:annotationXML>
    <inkml:traceGroup>
      <inkml:annotationXML>
        <emma:emma xmlns:emma="http://www.w3.org/2003/04/emma" version="1.0">
          <emma:interpretation id="{2BF14DCB-8337-4EC1-9675-2DE5938DD437}" emma:medium="tactile" emma:mode="ink">
            <msink:context xmlns:msink="http://schemas.microsoft.com/ink/2010/main" type="paragraph" rotatedBoundingBox="20484,3100 23750,3105 23749,3862 20482,3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69179C-C560-4588-BF1C-EBB29AF5B0C7}" emma:medium="tactile" emma:mode="ink">
              <msink:context xmlns:msink="http://schemas.microsoft.com/ink/2010/main" type="line" rotatedBoundingBox="20484,3100 23750,3105 23749,3862 20482,3857"/>
            </emma:interpretation>
          </emma:emma>
        </inkml:annotationXML>
        <inkml:traceGroup>
          <inkml:annotationXML>
            <emma:emma xmlns:emma="http://www.w3.org/2003/04/emma" version="1.0">
              <emma:interpretation id="{4758C036-474C-4BD6-A52C-DE2D7F096AAD}" emma:medium="tactile" emma:mode="ink">
                <msink:context xmlns:msink="http://schemas.microsoft.com/ink/2010/main" type="inkWord" rotatedBoundingBox="20484,3100 20979,3101 20978,3858 20482,3857"/>
              </emma:interpretation>
              <emma:one-of disjunction-type="recognition" id="oneOf0">
                <emma:interpretation id="interp0" emma:lang="en-US" emma:confidence="0">
                  <emma:literal>Y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k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0 63 812,'0'0'11,"0"0"17,0 0 32,0 0 155,0 0 24,0 0-140,0 0 120,0 0-266,0-32 118,0 32 7,0 0-120,0 0 231,0 0-238,0 0 231,0 0-19,0 0-126,0 0 14,0 0-109,0 0 8,0 0 85,0 0 101,0 0-7,0 0-61,0 0 7,0 0-84,0 0 15,0 0 156,0 0-73,0 0 22,0 0 32,0 0-91,0 0-24,0 0 24,0 0-81,0 0 23,0 0-27,0-32 69,0 32 22,0 0-28,0 0 51,0 0-117,0 0 69,0 0 3,0 0-23,0 0 76,0 0-50,0 0-32,0 0-40,33 0-19,-33 0-4,0 0 16,0 0 59,0 0 1,0 0-10,0 0 6,0 0-2,0 0 2,0 0-13,0 0 0,0 0 57,0 0 16,0 0-56,0 0 50,0 0-126,0 0-24,0 0 74,0 0-2,0 0 8,0 0 11,0 0 65,0 0-126,0 0 47,0 0 69,0 0-135,0 0 56,0 0 22,0 0-81,0 0 61,0 0 11,0 0 50,0 0-57,0 0 24,0 0-10,0 0 12,0 0 1,0 0-36,0 0 28,0 0-88,0 32 73,0-32 29,33 0-39,-33 0 20,0 32 6,0-32 61,0 0-58,0 34-10,0-34-9,0 0-86,0 32 81,33-32 16,-33 34-5,0-34-6,0 0 19,0 32-19,0-32 3,33 32 6,-33-32-19,0 34 20,0-34-27,0 0 27,0 34 9,0-34-22,0 32 28,0-32-5,0 0-34,33 33 34,-33-33-11,0 34-9,0-34 21,0 0-25,0 32 7,0-32 10,0 0-4,0 33 20,0-33-13,0 0-2,0 0 8,0 33-35,0-33 36,0 0-17,0 0 1,0 0 2,0 0-3,0 0 23,0 0-8,0 0 25,33 34-16,-33-34-14,0 0 4,0 0-11,0 0 1,0 0-7,0 0 0,0 0 14,0 0-8,0 0 4,0 0 7,0 0-20,0 0 6,0 0 1,0 0-8,0 0-3,0 0 11,0 0 9,0 0-10,0 0 25,0 0-28,0 0 17,0 0 0,0 0-11,0 0 8,0 0-14,0 0 16,0 0 1,0 0 14,0-34 14,0 34-21,0 0-4,0 0-14,0 0-40,0 0 31,0 0-7,33-33 7,-33 33-4,0 0-11,33-33 11,-33 33-3,0 0 23,0-32 5,33 32-4,-33-34-1,0 34-3,0 0-6,33-33-7,-33 33-14,0-32 14,33 32-36,-33-34 26,0 34 20,33 0-4,-33-34 11,0 34-3,33-32-22,-33 32 7,0 0 19,0-32-12,0 32 24,0 0-27,33-34-17,-33 34 7,0 0-8,0 0 8,0-32 28,0 32-5,0 0-6,33 0 13,-33 0-33,0-34 9,0 34 1,0 0-4,0 0 31,0 0-24,0 0 10,0 0-20,0 0-4,0 0 11,0 0-7,0 0 20,0-32 11,0 32-15,0 0 4,0 0-17,0 0-9,0 0 6,0 0-25,0 0 43,0 0-5,0 0 10,0 0 11,0 0-27,0 0 6,0 0-20,0 0 24,0 0-11,0 0 1,0 0 6,0 0-6,0 0 3,0 0-7,0 0 14,0 0-7,0 0 7,0 0-7,0 0-10,0 0 3,0 0-3,0 0 16,0 0 1,0 0 107,0 0-100,0 0-21,0 0 10,0 0-113,0 0 96,0 0 24,0 0-27,0 0 10,0 0-7,0 0-16,0 0 6,0 0-6,0 0 3,0 0-13,0 0 12,0 0 1,0 0 1,0 0 3,0 0-14,0 0-10,0 0-35,0 0 77,0 0-24,0 0-76,0 0-64,0 0-153,0 0-174,0 0-83,0 0-88</inkml:trace>
          <inkml:trace contextRef="#ctx0" brushRef="#br0" timeOffset="1861.4597">198 723 666,'0'0'25,"0"0"34,0 0 23,0 0 40,0 0 9,0 0 97,0 0-113,0 0-10,0 0-3,0 0-17,0 0 0,0 0 87,0 0-21,0 0-90,0 0 100,0 0-188,0 0-7,0 0 49,0 0-61,0 0 58,0 0 3,0 0 1,0 0 58,0 0 22,0 0 3,0 0-90,-33 0-3,33 0-68,0 0-30,0 0 101,0 0-65,0 0 128,0 0-51,0 0-80,0 0 140,0 0-146,0 0 149,0 0-56,0 0-9,0 0 76,0 33-126,0-33 116,-33 0-76,33 0 23,0 0 59,0 0-131,0 0 8,0 0-6,0 0 109,0 0 50,0 0-55,0 0-6,0 0-67,0 0 30,0 0-1,-33 0 52,33 0-58,0 0-4,0 0 43,0 0-102,0 0 18,0 0-20,0 0 62,0 0 61,0 0-13,-33 0 13,33 0-64,0 0-55,0 0-3,0 0 6,0 0 75,0 0-7,0 0 55,0 0 3,0 0-61,0 0-20,0 0 10,0 0-62,0 0 73,0 0 5,0 0-72,0 0 135,0 0-135,0 0 136,0 0-80,0 0-82,0 0 62,0 0-68,0 0 75,0 0 22,0 0-12,0 0 56,0 0-56,0 0 63,0 0-7,33 0-126,-33 0 143,0 0-159,0 0 89,33 0-2,-33 0-79,0 0 121,33 0-119,-33 0 69,33 0 74,-33 0-54,33 0-23,-33 0 7,0 0-80,33 0 16,-33 0 140,33 0-66,-33 0-10,33 0-17,-33 0-73,0 0 79,0 0 10,33 0 4,-33 0 4,0 0-25,0 0 88,0 0-77,0 0-3,0 0 0,0 0-74,0 0 140,0 0-76,0 0 19,0 0 48,0 0-143,0 0 89,0 0 42,0 0-134,0 0 63,33 0 38,-33 0-78,0 0 36,0 0-60,0 0-152,0 0-59,0 0 62,0 0-122,0 0 0,0 0-38,0 0-149</inkml:trace>
        </inkml:traceGroup>
        <inkml:traceGroup>
          <inkml:annotationXML>
            <emma:emma xmlns:emma="http://www.w3.org/2003/04/emma" version="1.0">
              <emma:interpretation id="{EA365164-98F9-43F7-AF5A-F3B4A482F4BE}" emma:medium="tactile" emma:mode="ink">
                <msink:context xmlns:msink="http://schemas.microsoft.com/ink/2010/main" type="inkWord" rotatedBoundingBox="21538,3130 23750,3133 23749,3827 21537,3824"/>
              </emma:interpretation>
              <emma:one-of disjunction-type="recognition" id="oneOf1">
                <emma:interpretation id="interp5" emma:lang="en-US" emma:confidence="0">
                  <emma:literal>over</emma:literal>
                </emma:interpretation>
                <emma:interpretation id="interp6" emma:lang="en-US" emma:confidence="0">
                  <emma:literal>Irk</emma:literal>
                </emma:interpretation>
                <emma:interpretation id="interp7" emma:lang="en-US" emma:confidence="0">
                  <emma:literal>"vie</emma:literal>
                </emma:interpretation>
                <emma:interpretation id="interp8" emma:lang="en-US" emma:confidence="0">
                  <emma:literal>tuxe</emma:literal>
                </emma:interpretation>
                <emma:interpretation id="interp9" emma:lang="en-US" emma:confidence="0">
                  <emma:literal>#via</emma:literal>
                </emma:interpretation>
              </emma:one-of>
            </emma:emma>
          </inkml:annotationXML>
          <inkml:trace contextRef="#ctx0" brushRef="#br0" timeOffset="7418.6727">1054 327 521,'0'0'0,"0"0"17,0 0 8,0 0 14,0 0 28,0 0 14,0 0-2,0 0-11,0 0 140,0 0-188,0 0 0,0 0 17,0 0-166,0 0 170,0 0 7,0 0 131,0 0-130,0 0-3,0 0 119,0 0-257,0 0 291,0 0-140,0 0-14,0 0-10,0 0-32,0 0 128,0 0-200,0 0 117,0 0-30,0 0-108,0 0 220,0 0 13,0 0-106,0 0 13,0 0-35,0 0 7,0 0 6,0 0 102,0 0-173,0 0 53,0 0-4,0 0-46,0 0 151,0 0-135,0 0 87,0 0-20,0 0 4,0 0 59,0 0-75,0 0 50,0 0-134,0 0 9,0 0 57,0 0 32,0 0 37,0 0 57,0 0-79,0 0-78,33 0 15,-33 33 6,0-33 10,0 0 63,33 0-21,-33 0-100,0 0 3,33 0 38,-33 0 24,0 0-11,33 0 59,-33 0-65,0 0 8,0 0 43,0 0-67,33 0 35,-33 0-63,0 0 5,0 0 66,0 0-72,0 0 116,0 0-58,0 0-68,0 0 55,0 0-51,0 0 57,0 0 43,0 0 26,0 0-16,0 0-71,0 0-33,0 0 31,0 0 11,0 0 59,0 0-23,0 0-92,0 0 4,0 0 0,0 0 72,0 0-17,0 0 49,0 0-6,0 0-96,0 0 61,0 0-2,0 0-63,0 0 54,0 0 52,0 0-124,0 0 137,0 0-78,0 0-61,0 0 47,0 0-25,0 0 30,0 0-114,0 0-6,0 0-97,0 0 16,0 0 142,0 0-3,0 0-112,0 0 76,0 0-229,0 0-73,0 0 84</inkml:trace>
          <inkml:trace contextRef="#ctx0" brushRef="#br0" timeOffset="2710.059">1054 426 1327,'0'0'14,"0"0"27,0 0 162,0 0 56,0 0-94,0 0 23,0 0-71,0 0-36,0 0 110,0 0-28,0 0-113,0 0 62,0 0 32,0 0-60,0 0 40,0 0-66,0 0 8,33 0-21,-33 0-9,0 0 1,33 0-98,-33 0 81,33 0-20,-33 33-6,33-33 22,-33 0-9,33 0-14,-33 0-9,33 0-14,-33-33 34,0 33 9,33 0-65,-33 0 39,0 0-139,0 0-62,0 0 16,0 0-22,0 0 42,0 0-8,0 0-28,0 0-298</inkml:trace>
          <inkml:trace contextRef="#ctx0" brushRef="#br0" timeOffset="9491.2619">1516 129 688,'0'0'178,"0"0"2,0 0-132,33 0 167,-33 0-299,0 0 17,0 0 173,0 0-164,0 0 269,0 0-118,0 0 91,0 0-76,0 0-144,0 0 213,0 0-204,0 0 184,0 0 13,0 0-118,0 0 86,0 0-88,0 0-26,0 0 14,0 0-57,0 0-30,0 0 30,0 0-19,0 0 70,0 0-1,0 0-13,0 0 54,0 0-10,0 0 4,0 0-63,0 0 19,0 0-78,0 0 59,0 0 9,0 0 5,0 0 2,0 0-39,0 0 160,0 0-69,0 0 65,0 34-79,0-34-38,0 0 7,0 0-17,0 0 68,0 32-90,0-32 33,0 0-49,0 32 6,0-32 73,0 0-38,0 34 63,0-34 0,0 0-50,0 34 5,33-34 2,-33 32-15,0-32-14,0 0 1,0 33-1,0-33-49,0 34 69,0-34-82,0 32 1,0 1 45,0-33-50,0 33 73,0-33-3,0 34 5,0-34-2,0 0-7,0 32 0,0-32 0,0 34-3,0-34 83,0 0-4,0 32-66,33-32-13,-33 0-52,0 0-14,0 0 69,0 0 7,0 0-10,0 0 82,0 34-69,0-34 3,0 0 70,0 0-132,0 0 115,0 0-63,0 0-22,0 0 22,0 0-58,0 0 52,0 0 16,0 0-26,0 0 7,0 0 13,0 0-70,0 0 74,0 0 85,0 0-2,0 0-71,0-34-13,0 34-80,0 0 1,0 0 90,0 0-2,0 0-5,0 0-11,0 0-19,0 0 13,0 0 6,0 0-6,0 0 98,0 0-98,33-32-9,-33 32 1,0 0-85,0-34 86,0 34 14,0 0 5,0-32-5,0 32-7,33 0 0,-33-34-3,0 34-13,0-33 22,0 33 86,0-33-5,33 33-87,-33 0-11,0-32-80,0 32 7,33-34 78,-33 34 19,0-33-16,0 33-10,0 0 23,33-32 67,-33 32-80,0 0 6,0-34-3,33 34-97,-33 0 88,0-34 2,0 34-7,0 0 7,0-32 7,33 32-13,-33 0 16,0 0 4,0-32-7,0 32 13,33 0-9,-33 0-14,0 0 16,0 0 5,0-34 69,0 34 16,0 0-109,0 0 10,0 0-80,0 0-18,0 0 88,0 0-13,0 0 6,0 0 7,0 0 0,0 0-1,0 0-6,0 0 17,0 0 59,0 0-25,0 0-6,0 0-128,0 0-51,0 0-115,0 0 3,0 0-26,0 0 29,0 0-58,0 0-54,0 0 45,0 0-117</inkml:trace>
          <inkml:trace contextRef="#ctx0" brushRef="#br0" timeOffset="12327.5365">2110 97 1005,'0'0'5,"0"0"6,0 0 165,0 0-119,0 0 15,0 0 142,0 0-144,0 0 139,0 0-11,0 0-134,0 0-16,0 0-14,0 0 14,0 0-111,0 0 113,0 0 5,0 0-24,0 0 109,0 0-106,0 0-15,0 0 3,0 0-78,0 0-9,0 0 71,0 0-62,0 0 72,0 0-4,0 0 7,0 0-16,0 0 3,0 0 74,0 0-64,0 0 58,0 0-64,0 0-72,0 0 93,0 0 17,0 0 83,0 0-69,0 0-24,0 32-56,0-32 21,0 0 88,0 34-39,0-34 3,0 0 20,0 32-21,0-32-28,0 0-29,0 32 12,0-32-57,0 34 61,0-34 74,-33 34-74,33-34 10,0 32-82,0-32 24,0 33 16,0 1 82,-33-34-43,33 32-23,0-32 52,0 33-43,0 0 53,0-33 22,0 34-131,-33-2 5,33-32 0,0 34-1,0-34 46,0 32 20,0-32-7,0 0 56,0 0-11,0 34-3,-33-34-55,33 0-62,0 0 3,0 0 53,0 33-4,0-33 4,0 0 81,0 0-68,0 0 48,0 0-62,0 0-59,0 0-5,0 0 75,0 0 15,0 0-48,0 0-135,0 0-126,0 0 18,0 0-10,0 0-77,0 0-104</inkml:trace>
          <inkml:trace contextRef="#ctx0" brushRef="#br0" timeOffset="13482.3369">1417 31 269,'0'0'14,"0"0"8,0 0 202,0 0-150,0 0-18,0 0 4,0 0-186,0 0 169,0 0-2,0 0 13,0 0-15,0 0 0,0 0 12,0 0 152,0 0-12,0 0-160,0 0 139,0 32-152,0-32-130,0 0 130,0 0-7,0 0-11,0 0 7,0 0 12,0 0-119,0 0-10,0 0 149,0 0-15,0 0-1,0 0-3,0 0-11,0 0 23,0 0-35,0 0 20,0 0 126,0 0-25,0 0-83,0 0-32,0 0-125,0 0 147,0 0 103,0 0-108,0 0 119,0 0-246,0 0-15,0 0 131,0 0-7,0 0 142,0 0-9,0 0-17,0 0-222,0 0 95,0 0 24,0 0-92,0 0 100,0 0-122,0 34 90,0-34 12,0 0 96,0 0-75,0 0-99,0 0 198,0 32-77,0-32-23,0 0 99,0 34-119,0-34 9,0 0 103,0 32-100,0-32-81,-33 0 94,33 32-7,0-32 1,0 34 100,0-34-200,0 0 17,0 34 80,0-34-25,0 32 95,0-32-77,0 33-65,0-33 10,0 34 59,0-34 76,-33 32-85,33 1 83,0-33-90,0 33 0,0-33 24,0 34-6,-33-2-54,33-32 20,0 34 100,0-34-116,0 32 64,0-32 37,0 0-104,0 34 111,0-34-42,0 33-75,0-33 100,-33 0-118,33 0 93,0 32 14,0-32-83,0 0 104,0 0-49,0 0-11,0 0-2,0 0-1,0 0-54,0 0-8,0 0 100,0 0-105,0 0 52,0 0 12,0 0-59,0 0 37,0 0-6,0 0-15,0 0-7,0 0 72,0 0-10,0 0 23,0 0-81,0 0-69,0 0-8,0 0 36,0 0-54,0 0-45,0 0-62,0 0-140,0 0 11</inkml:trace>
          <inkml:trace contextRef="#ctx0" brushRef="#br0" timeOffset="14990.4675">2639 31 1005,'0'0'175,"0"0"-9,0 0-97,0 0 5,0 0-32,0 0 54,0 0 103,0 0 4,0 0-124,0 0-34,0 0 26,0 0-83,0 0 77,0 0-80,0 0 36,0 0 21,0 0-79,0 0 136,0 0-130,0 0 125,0 0-67,0 0 10,0 0 7,0 0-56,0 0 58,0 0-78,0 0 120,0 0-9,0 0-76,0 0 67,0 0-112,0 0-18,0 0 117,0 0-48,0 0 30,0 0 11,0 0-106,0 0-14,0 0 28,0 0 62,0 0 49,0 0-60,0 0 100,0 32-160,0-32 96,0 0 85,0 0-171,0 34 136,0-34-127,0 0 26,0 32 66,0-32-25,-34 0 39,34 34-42,0-34-54,0 32 13,0-32 18,-33 32-51,33-32 91,0 34-23,0-34-68,-33 34 42,33-2-43,0-32-5,-33 33 45,33 1 9,0-34 39,-33 32 16,33-32-31,0 33-44,0 0 38,-33-33-34,33 34-4,0-34 82,0 32-90,0-32 35,-33 34 38,33-34-51,0 0-32,0 0 36,0 32-56,0-32 0,0 0 62,0 0-7,0 0 3,-33 0 76,33 0-30,0 0-91,0 0 114,0 0-92,0 0 30,0 0 56,0 0-63,0 0 13,0 0 5,0 0-96,0 0 10,0 0 69,0 0-20,0 0 91,0 0-22,0 0-66,0 0-1,0 0 5,0 0-49,0 0 61,0 0 4,0 0-81,0 0 67,0 0-16,0 0 17,0 0 9,33 0-3,-33 0-45,0 0-13,0 0 49,0 0 67,0 0-25,0 0 30,0 0-11,0 0-45,33 0 7,-33 0-89,0 0 88,33 0-32,-33 0-53,33 0 60,-33 0 2,33 0 1,-33 0 60,33 0 21,0 0-91,-33 0 23,34 0-56,-1 0 42,-33-32 21,33 32-73,0 0 131,0 0-76,-33 0-61,33 0 118,0 0-47,-33 0 13,33 0 53,0 0-46,0 0-81,-33 0-4,33 0 13,0 0-3,-33 0 43,33 0 15,0 0-6,-33 0-9,33 0 19,0 0-10,-33 0 76,33 0-73,-33 0-2,33 0-1,-33 0-62,0 0 65,33 0-2,-33 0-4,0 0-4,0 0 1,33 0-3,-33 0 74,0 0-74,0 0 3,0 0 19,0 0-5,0 0 1,0 0 57,0 0 4,0 0-156,0 0 67,0 0-69,0 0-34,0 0 71,0 0 51,0 0-67,0 0-69,0 0 41,0 0-117,0 0 19,0 0 9,0 0-324,0 0-95</inkml:trace>
          <inkml:trace contextRef="#ctx0" brushRef="#br0" timeOffset="16506.657">2837 63 734,'0'0'25,"0"0"11,0 0 29,0 0 19,0 0 2,0 0 21,0 0-30,0 0 9,0 0-7,0 0 106,0 0-4,0 0-99,0 0 58,0 0-207,0 0 22,0 0 78,0 0 43,0 0-12,0 0 88,0 0-92,0 0-105,0 0 80,0 0-19,0 0 8,0 0 7,0 0-4,0 0-83,0 0 78,0 0 50,0 0 5,0 0-68,0 0 87,0 0-152,0 0 69,0 0 55,0 0-152,0 0 94,0 0-4,0 0 13,0 0-13,0 0 90,0 0-145,0 0 74,0 34 15,0-34-30,0 0 84,0 0-85,0 0 7,0 32-13,0-32-69,0 0 18,0 0 115,0 34-4,0-34 29,33 0-20,-33 32 12,0-32-110,0 0 39,0 32 67,0-32-74,0 0 59,0 34-47,0-34-66,0 34 16,0-34 45,0 32-6,0-32 6,0 0-17,0 33 14,0-33-7,0 0 26,0 34-6,0-34-34,0 0 67,0 0-30,0 0 16,0 32-17,0-32-4,0 0-57,0 0 46,0 0-74,0 0 67,0 0 3,0 0-48,0 0 116,0 0-87,0 0 6,0 33 59,0-33-25,0 0 3,0 0 37,0 0-122,0 0 55,0 0-65,0 0 75,0 0 6,0 0-26,0 0 72,0 0-35,0 0-15,33 0-61,-33 0 7,0 0-43,0 0 82,0 0 85,0 0-63,0 0 79,0 0-68,0 0-89,0-33 75,0 33-66,0 0 66,0 0 80,0 0-79,0 0 59,0 0-67,0 0-68,0 0 79,0 0-87,0 0 81,0 0-14,0 0-17,0 0 31,0 0-31,0 0 10,0 0 14,0 0-7,0-32 77,0 32-67,33 0-10,-33 0 3,0-34-69,0 34 129,0 0-63,0 0-10,0-33 2,33 33-48,-33 0 49,0-32 1,0 32 12,0 0-22,33-34 19,-33 34 14,0 0-24,0-34 17,33 34-3,-33 0 9,0 0-12,0-32-4,0 32-7,33 0-2,-33-32 15,0 32-12,0 0 15,33 0-25,-33-34 9,0 34 3,0 0-2,0 0 6,0 0 0,0 0 3,33-32-3,-33 32 87,0 0-90,0 0 9,0 0-9,0 0-67,0 0 166,0 0-102,0 0 12,0 0-9,0 0-90,0 0 166,0 0-83,0 0 4,0-34 62,0 34-136,0 0 77,0 0 75,0 0-131,0 0 70,0 0-22,0 0 5,0 0 9,0 0-16,0 0 78,0 0-144,0 0 142,0 0 6,0 0-144,0 0 69,0 0-93,0 0 0,0 0 69,0 0-19,0 0 65,0 0-48,0 0 3,0 0-13,0 0-3,0 0-33,0 0 53,0 0-26,0 0-148,0 0 101,0 0-152,0 0-24,0 0 125,0 0-232,0 0 156</inkml:trace>
        </inkml:traceGroup>
      </inkml:traceGroup>
    </inkml:traceGroup>
    <inkml:traceGroup>
      <inkml:annotationXML>
        <emma:emma xmlns:emma="http://www.w3.org/2003/04/emma" version="1.0">
          <emma:interpretation id="{7CFE0CF8-9A76-4EB9-A4E7-1A2EBBDC23C7}" emma:medium="tactile" emma:mode="ink">
            <msink:context xmlns:msink="http://schemas.microsoft.com/ink/2010/main" type="paragraph" rotatedBoundingBox="20692,4481 24800,3931 24920,4829 20812,53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B83530-6E14-4A11-BDDB-9DDA6D511162}" emma:medium="tactile" emma:mode="ink">
              <msink:context xmlns:msink="http://schemas.microsoft.com/ink/2010/main" type="line" rotatedBoundingBox="20692,4481 24800,3931 24920,4829 20812,5379"/>
            </emma:interpretation>
          </emma:emma>
        </inkml:annotationXML>
        <inkml:traceGroup>
          <inkml:annotationXML>
            <emma:emma xmlns:emma="http://www.w3.org/2003/04/emma" version="1.0">
              <emma:interpretation id="{EB1E83C0-6C56-43E4-A6B5-9532A0F40C24}" emma:medium="tactile" emma:mode="ink">
                <msink:context xmlns:msink="http://schemas.microsoft.com/ink/2010/main" type="inkWord" rotatedBoundingBox="20692,4481 23050,4165 23170,5063 20812,5379"/>
              </emma:interpretation>
              <emma:one-of disjunction-type="recognition" id="oneOf2">
                <emma:interpretation id="interp10" emma:lang="en-US" emma:confidence="0">
                  <emma:literal>New"</emma:literal>
                </emma:interpretation>
                <emma:interpretation id="interp11" emma:lang="en-US" emma:confidence="0">
                  <emma:literal>Noll</emma:literal>
                </emma:interpretation>
                <emma:interpretation id="interp12" emma:lang="en-US" emma:confidence="0">
                  <emma:literal>Kroll</emma:literal>
                </emma:interpretation>
                <emma:interpretation id="interp13" emma:lang="en-US" emma:confidence="0">
                  <emma:literal>vow))</emma:literal>
                </emma:interpretation>
                <emma:interpretation id="interp14" emma:lang="en-US" emma:confidence="0">
                  <emma:literal>vow?</emma:literal>
                </emma:interpretation>
              </emma:one-of>
            </emma:emma>
          </inkml:annotationXML>
          <inkml:trace contextRef="#ctx0" brushRef="#br0" timeOffset="29238.6666">660 1450 258,'0'0'14,"0"0"-9,0 0 44,0 0 19,0 0-10,0 0 20,0 0-34,0 0 6,0 0 17,0 0 35,0 0-9,0 0-5,0 0-6,0 0 111,0 0 27,0 0-4,0 0-130,0 0-13,0 0-123,0 0 80,0 0 153,0 0-141,0 0 12,0 0 22,0 0-100,0 0 83,0 0 37,0 0-121,0 0 136,0 0-139,0 0 138,0 0-49,0 0-10,0 0 70,0 0-102,0 0 62,0 0-39,0 0-67,0 0 108,0 0-16,0 0-49,0 0 97,0 0-134,0 0-6,0 0 34,0 0 6,0 0 56,0 0-48,0 0 9,0 0-61,0 0-22,0 0 54,0 0 36,0 0 9,0 0 0,0 0 17,0 0-97,0 0-4,0 32 43,0-32-72,0 0 111,33 33-53,-33-33 20,0 0 55,0 33-116,0-33 48,0 34-59,33-34 65,-33 32-3,0-32 69,0 32-58,0-32-86,0 34 130,0-34-67,0 0 77,33 33-46,-33-33-15,0 33-53,0-33 43,0 0 75,0 32-127,0-32 136,0 33-146,33-33 75,-33 0 65,0 34-75,0-34 82,0 0-145,0 0 63,0 32-58,0-32 77,0 0 70,0 0-76,0 0 59,0 34-148,0-34 1,0 0 95,0 0-56,0 0 59,0 0-13,0 0-82,0 0 68,0 0 11,0 0 68,0 0-42,0 0-20,0 0 0,0 0-56,0 0 53,0 0 96,0 0-86,0 0-20,0 0 13,0 0-93,31 0 156,-31 0-56,0 0-13,0 0 6,0 0-57,0 0 65,0 0 2,0 0 0,0 0 0,0 0 0,0 0-3,0 0-10,0 0-7,0 0 8,0-34-1,0 34-3,33 0-7,-33 0-3,0-32-1,33 32-6,-33 0 20,0-34-7,33 34 4,-33 0 6,0-33-6,33 33 2,-33-32-12,0 32 10,33-33-4,-33 33-3,0 0 7,33-33-4,-33 33 0,0 0-6,0-34-4,33 34-9,-33 0 0,0-32 16,0 32 3,33-32 0,-33 32-3,0 0 0,33-34 0,-33 34 7,0 0 2,0 0-9,0-33-9,33 33 5,-33 0-15,0 0 22,0 0 3,0-33-12,0 33 6,0 0 0,0 0 0,0 0-7,0 0 34,0 0-31,0 0-2,0 0 114,0 0-128,0 0-7,0 0 21,0 0-110,0 0 110,0 0 12,0 0-15,0 0-8,33 0 4,-33 0-14,0 0 11,0 0 3,0 0-30,0 0 20,0 0-7,0 0 63,0 0-85,0 0-24,0 0-34,0 0-161,0 0 6,0 0 34,0 0-35,0 0-172,0 0-69</inkml:trace>
          <inkml:trace contextRef="#ctx0" brushRef="#br0" timeOffset="29814.0766">1615 1350 925,'0'0'5,"0"0"4,0 0 26,0 0 160,0 0-6,0 0 8,0 0-23,0 0-265,0 0 6,0 0 121,0 0 12,0 0-19,0 0 21,0 0 8,0 0-126,0 0 149,0 0-19,0 0-28,0 0 127,-33 0-25,33 0 3,0 33-181,0-33 8,0 0-9,-33 0 73,33 33 69,0-33-78,-33 0 1,33 34-4,0-34 13,-33 32-3,33-32 65,0 33-130,-33-33 71,33 33-5,-33 1-64,33-34 72,0 32-17,-33-32 61,33 32-3,0 2-53,-33-34-54,33 33 16,0 0 52,0-33 91,0 32-63,0-32 54,0 33-34,0 1-113,-33-34 55,33 32-62,0-32 40,0 34 67,0-34-60,0 32 50,0-32-55,0 0-57,0 34 113,0-34-52,0 0 10,33 0-17,-33 0-51,0 33-17,0-33-2,0 0 122,0 0 1,33 0-1,-33 0 6,0 0-73,0 0-59,33 0-6,-33 0 18,0 0 4,0 0-28,0 0-62,33 0-66,-33 0 21,0 0 80,0 0-79,0 0-26,0 0-113,33 0-61,-33-33 47</inkml:trace>
          <inkml:trace contextRef="#ctx0" brushRef="#br0" timeOffset="30599.7419">1714 1614 1632,'0'0'29,"0"0"-100,0 0 45,0 0 35,0 0 92,0 0 128,0 0-6,0 0-26,0 0-176,0 0-31,0 0-20,0 0 8,0 0 137,0 0 16,0 0-63,0 0 40,0 0-136,0 0 50,0 0 63,0 0-46,0 0 46,0 0-57,0 32 33,0-32-13,-33 0 31,33 34-1,0-34-113,0 33 80,0-33-38,-33 33-43,33-33 123,0 0-84,0 32 20,0-32-14,0 0-57,0 33 58,0-33-4,0 0-3,0 34 50,0-34-40,0 0-62,0 0 101,0 0-94,0 0-16,0 0 50,0 0-43,0 0 96,0 0 11,33 0-11,-33 0 6,0 0-54,0 0-10,33 0-28,-33 0 21,0 0 7,33 0-35,-33-34 89,0 34-28,33 0 3,-33 0 16,0-33-89,33 33-5,-33 0 40,0 0-14,0 0 58,0-32 73,0 32-43,0 0 13,0 0 0,0 0-68,0 0-72,0 0 92,0-33-14,0 33-3,0 0 68,0 0-75,0 0 4,0 0-52,0 0 41,0 0-41,0 33 39,0-33 58,0 0-45,0 0 0,0 0 9,0 0-65,0 0 5,0 0 60,33 0 4,-33 0 48,0 32-55,0-32-9,0 0 9,0 0 4,33 0 58,-33 0 10,0 0-124,0 0 69,33 0-56,-33 0 46,0 0 8,0 0-73,33 0 82,-33 0-70,0 0 65,0 0 27,33 0 51,-33 0-67,0 0-8,33 0-20,-33-32-66,0 32 68,0 0 13,0 0 5,33 0-1,-33 0-8,0-33 1,0 33 13,0 0-4,0 0 14,0 0-10,0-33-3,0 33 0,0 0 6,0 0-9,0 0-5,0 0-6,0-34-6,0 34-10,0 0-4,0-32 1,0 32-1,-33 0 4,33 0-7,0-32-21,0 32-12,0 0-7,-33 0-7,33 0-6,0-34-9,0 34-42,0 0 48,0 0-154,0 0-40,0 0-1,0 0-9,0 0-9,-33-33 115,33 33-160,0 0-117,0 0 96</inkml:trace>
          <inkml:trace contextRef="#ctx0" brushRef="#br0" timeOffset="31047.0688">2143 1318 1857,'0'0'-117,"0"0"5,0 32 37,0-32 142,0 0 177,0 0 20,0 0-29,0 0-106,0 0-104,0 0 63,0 0 22,0 0-41,0 0 9,0 0-17,0 0 29,0 0-3,33 0 63,-33 33-69,0-33-101,33 0 59,-33 0-33,0 33 15,0-33-25,33 0-41,-33 34 9,0-34 55,0 0 4,33 32 59,-33-32-69,0 33 0,0 0-23,0-33-48,0 34 136,0-34-131,33 32 79,-33 0-10,0-32 8,0 34 42,0-34-53,0 33 66,0-33-66,0 0-62,0 33 46,-33-33 16,33 32-6,0-32-11,0 0 21,0 33-17,-33-33-96,33 0 96,0 34-13,0-34-73,0 0 162,-33 0-99,33 0 3,0 0 63,0 0-162,0 0 123,0 0-147,0 0-45,0 0 17,0 0-61,0 0 62,0 0-247,0 0-58,0 0-90</inkml:trace>
          <inkml:trace contextRef="#ctx0" brushRef="#br0" timeOffset="31537.409">2572 1318 1293,'0'0'14,"0"0"142,0 0-65,0 0 130,0 0-80,0 0-117,0 0 99,0 0-111,0 0 63,0 0 52,0 0-81,0 0 62,0 0-3,0 0-136,0 0 86,0 0-55,0 0 13,0 32 138,33-32 30,-33 0 19,0 0-35,0 0-104,0 33-22,0-33-75,0 0 33,0 33 97,0-33-126,0 34 137,0-34-7,0 32-133,0 1 160,0-33-102,0 33-73,0 1 64,0-34-74,0 32 10,0 0 66,0-32 8,0 34 2,0-1-7,0-33 89,0 33-82,-33-1-16,33-32-14,0 33-55,0-33 79,0 34 6,0-2-7,0-32-14,0 34-2,0-34 4,0 0 117,0 32-107,0-32 19,0 0-18,0 34-90,0-34 88,0 0-23,0 0 21,0 0-17,0 0-7,0 0-3,0 0-51,0 0-32,0 0 63,0 0-61,0 0-20,0 0-125,0 0-179,0 0-220,0 0-140</inkml:trace>
          <inkml:trace contextRef="#ctx0" brushRef="#br0" timeOffset="32782.4552">429 1350 654,'33'0'3,"-33"0"17,0 0 36,0 0 21,0 0 30,0 0-14,0 0-18,0 0-1,0 0-17,0 0 138,0 0-3,0 0-116,0 0 18,0 0-31,0 0 1,0 0 7,0 0 88,0 0-201,0 0 101,0 0 118,0 0-128,0 0 36,0 0-41,0 0-82,0 0 29,0 0 77,0 0-78,0 0 120,0 0-73,0 0 61,0 0 42,0 0-53,0 0 62,0 0-78,0 0-10,0 0-9,0 33-17,0-33-50,0 0 38,0 0-13,0 0-59,0 0 140,0 0-62,0 0-48,0 0 133,0 0-149,0 0 64,0 0 66,0 0-141,0 0 62,0 0-65,0 33 10,0-33 55,0 0 0,0 0 61,0 34-18,0-34 1,-33 0-63,33 32-54,0-32-9,0 33 19,0-33 60,0 33 63,0-33-52,-33 34 86,33-2-80,0-32-87,0 32 80,0-32-107,0 34 94,-33-1 10,33 0-24,0-33 18,0 32 3,0 1 97,0 1-114,-33-34 3,33 32-16,0 2-75,0-34 108,0 32-9,0-32 9,-33 34-14,33-34 7,0 33 10,0-33-9,0 0-14,0 0 14,0 33-11,0-33 17,0 0 75,0 0-95,0 0 10,0 0-7,0 0-71,0 0 88,0 0-2,0 0-8,0 0 3,0 0 1,0 0-18,0 0 7,0 0-13,0 0-3,0 0 13,0 0-13,0 0 13,0 0-5,0 0-4,0 0-28,0 0-27,0 0 41,0 0-10,0 0-40,0 0-99,0 0-119,0 0-173,0 0 39,0 0-154,0-33-72</inkml:trace>
        </inkml:traceGroup>
        <inkml:traceGroup>
          <inkml:annotationXML>
            <emma:emma xmlns:emma="http://www.w3.org/2003/04/emma" version="1.0">
              <emma:interpretation id="{9DD7E1DB-11B7-4D36-93F4-155798800099}" emma:medium="tactile" emma:mode="ink">
                <msink:context xmlns:msink="http://schemas.microsoft.com/ink/2010/main" type="inkWord" rotatedBoundingBox="23534,4236 24818,4064 24909,4750 23625,4922"/>
              </emma:interpretation>
              <emma:one-of disjunction-type="recognition" id="oneOf3">
                <emma:interpretation id="interp15" emma:lang="en-US" emma:confidence="0">
                  <emma:literal>mag</emma:literal>
                </emma:interpretation>
                <emma:interpretation id="interp16" emma:lang="en-US" emma:confidence="0">
                  <emma:literal>meg</emma:literal>
                </emma:interpretation>
                <emma:interpretation id="interp17" emma:lang="en-US" emma:confidence="0">
                  <emma:literal>msg</emma:literal>
                </emma:interpretation>
                <emma:interpretation id="interp18" emma:lang="en-US" emma:confidence="0">
                  <emma:literal>moog</emma:literal>
                </emma:interpretation>
                <emma:interpretation id="interp19" emma:lang="en-US" emma:confidence="0">
                  <emma:literal>mig</emma:literal>
                </emma:interpretation>
              </emma:one-of>
            </emma:emma>
          </inkml:annotationXML>
          <inkml:trace contextRef="#ctx0" brushRef="#br0" timeOffset="59242.4084">3233 1185 801,'0'0'6,"0"0"10,0 0 35,0 0 26,0 0 17,0 0 167,0 0-157,0 0 150,0 0-21,0 0-139,0 0 105,0 0-160,0 0 30,0 0-33,0-34-45,33 34 66,-33 0-83,0 0 55,0 0 22,0 0 21,0 0 66,0 0-116,0 0 112,0 0-147,0 0 91,0 0 88,0 0-70,0 0 37,0 0-100,0 0-69,0 0 36,0 0 26,0 0-55,0 0 48,0 0-41,0 0 41,0 0-2,0 0 44,0 0-1,0 0-54,0 0-9,0 0-63,0 0 50,0 0-1,0 0 14,0 0 13,0 0-6,0 0 5,0 0-5,0 0-11,0 0-44,0 0-9,0 34 149,0-34-1,0 0-53,-33 33 70,33-33-170,0 0 68,0 33 65,-33 1-84,33-34 16,0 33-75,-33-33 65,33 32-33,0 1 126,0-33-63,-33 33 9,33-33 53,0 34-131,0-34 131,0 32-73,-33-32-81,33 0 72,0 33-53,0-33 7,0 0 60,0 0 87,0 0-77,0 0-21,0 0 26,0 0-85,0 0 83,0 0 12,0 0-3,0 0 38,0 0-1,0 0-2,0 0-5,0 0-25,0 0-18,0 0-12,0 0-15,0 0-12,0 0 16,0-33 0,33 33 13,-33 0-10,0-32-13,0 32 7,0-34-11,0 34 31,0-33-20,33 33 0,-33-33-1,0 33-13,0-32 14,33 32-4,-33-33 1,0 33-9,0-34 12,33 34-14,-33-33 7,0 33 10,0-33 3,0 33 11,33 0-4,-33-34-7,0 34-9,0 0 6,0 0-14,0 0 8,0 0 6,0-32 0,0 32 3,0 0-3,0 0-3,0 0 0,0 0 6,0 0-16,0 0 13,0 0-17,0 0-6,0 0 13,0 0-8,0 0 11,0 0 14,0 0 10,0 32-23,0-32 9,0 0-10,0 34-23,0-34 30,0 0-10,0 33 13,0-33 10,0 0-9,0 33 6,0-33-3,33 0-3,-33 34-8,0-34 0,0 0-19,0 0 16,0 0 1,0 33 6,0-33 19,0 0-22,0 0 13,0 0-26,33 0 12,-33 0 1,0 0-10,0 0 16,33 0-16,-33 0 3,0 0-17,33-33 17,-33 33-7,33 0 4,-33 0 20,31-34-27,-31 34 23,33 0 88,-33-33-101,0 33 7,33 0-21,-33-33-92,33 33 88,-33 0 19,33-34-21,-33 34 94,0-32-67,33 32 76,-33 0-70,0-33-16,0 33 13,33 0-18,-33-33 18,0 33 3,0 0-3,0 0-19,0 0 78,0 0-125,0 0 53,0 0-53,0 0 76,0 0-20,0 0 4,0 0 72,0 0-146,0 0 139,0 33-56,0-33 8,0 0 2,0 33-66,0-33 66,0 32-69,0-32 52,0 34 1,0-34 13,0 33-10,0 0 12,0-33-4,0 0-11,-33 34 99,33-34-99,0 33 96,0-33-93,0 0-94,0 32 91,0-32-77,0 0 93,0 0-16,0 33 10,0-33 69,0 0-79,0 0 107,0 0-104,0 0-80,0 0 63,0 0-97,0 0 89,0 0-37,0 0 35,0 0-103,0 0-102,0 0-60,0 0-53,0 0 11,0 0-155,0 0-49</inkml:trace>
          <inkml:trace contextRef="#ctx0" brushRef="#br0" timeOffset="60521.3927">3957 1285 1350,'0'0'136,"0"0"-96,0 0 52,0 0 28,33 0-12,-33 0 128,0 0-129,0 0-5,0 0-43,0 0-9,0 0 108,0 0-74,0 0-59,0 0-22,0-34 48,33 34 46,-33 0-7,0 0 8,0 0-1,0 0 3,0-33-53,0 33 31,0 0-66,0 0-51,0 0 46,0 0-49,0 0 26,0 0 58,0 0 10,-33 0-23,33 0-71,0-33-6,0 33-24,0 0 37,0 0 25,-33 0 38,33 0 21,0 33-52,-33-33-1,33 0-15,0 0 10,-33 0 57,33 33 14,-33-33-27,33 0-83,0 34 57,-33-34-9,33 0-12,0 33 83,-33-33-77,33 0-56,0 32 75,0-32-72,0 0 50,0 0 57,0 0-93,0 0 87,0 0-19,0 0-69,0 0 36,0 0-28,0 0-31,0 0 63,33 0 36,-33 0-15,0 0-30,33 0-11,-33 0-25,0 0 48,33-32-11,-33 32 63,0 0-52,33 0 9,-33 0 42,0 0-90,0 0 104,0-33-114,0 33 13,0 0 78,0 0-45,0 0 67,0 0-74,0 0-35,0 0 48,0 0-16,0 0 16,0 33 51,0-33-31,0 0-1,0 0 3,0 0 21,0 0-93,0 0 77,0 32-10,0-32-5,0 0 53,0 0-42,0 0 49,33 0-75,-33 0 22,0 0-97,33 0 84,-33 0 24,0 0-30,33 0 72,-33 0-138,33 0-9,-33 0 75,33 0 7,-33 0 64,33 0-5,-33 0-47,33-32-90,-33 32 18,33 0-8,-33 0 51,33-33 26,-33 33 36,0 0 17,33 0-69,-33 0 65,0-34-121,0 34-5,33 0-2,-33-33 8,0 33 52,0 0 9,0 0 3,0-33 51,0 33-2,0 0-74,0-34 82,0 34-76,0 0 20,0 0 2,0-32-12,0 32-64,0 0 40,0 0 67,0 0-66,0 0 10,-33 0 23,33 0-17,0 0-67,0 0 132,0 0-129,-33 0 66,33 0 64,0 0-108,-33 32 108,33-32-56,0 0-9,-33 0 3,33 34-7,0-34-35,0 0 51,0 33 39,-33-33-42,33 0-9,0 33 0,0-33-56,0 0 1,0 0 112,0 0-64,0 0 62,0 0-43,0 0-61,0 0 58,0 0 16,0 0 36,0 0-22,33 0-24,-33 0-76,33 0 61,-33 0 9,0 0-20,33 0 82,-33-33-68,0 33-45,33 0 12,-33 0 16,0 0 17,0 0 9,0 0 36,33 0-31,-33-33-11,0 33 51,0 0-44,0 0-76,0 0 18,0 0-7,0 0 47,0 0 21,0 0-10,0 0 52,0 0-55,0 33 6,0-33 0,0 0-6,0 0 13,0 33 38,0-33-55,0 0-41,0 34 3,0-34 48,0 0 63,0 33 15,0-33-1,0 32-102,0-32-4,0 33 50,0-33-70,0 33 121,-33 1-56,33-34 1,0 32 49,0 1-40,0-33-29,-33 33-62,33 1 10,0-34-7,0 32 91,0-32 71,0 32-64,-33-32 40,33 0-62,0 34-87,0-34 70,0 0 20,0 0-20,0 0 26,0 0-12,-33 0-68,33 0 84,0 0-3,0 0 15,0 0 5,0 0 6,0 0-3,0 0-6,-33 0-14,33 0-7,0 0-16,0 0 17,0 0-4,-33-34-20,33 34 20,0 0-30,0-32 17,0 32 6,0 0-20,0-32 7,0 32-3,0-34-4,0 34 7,0 0 0,0-33-13,0 33-18,0 0-19,0-33-23,33 33 53,-33 0 10,33-32-99,-33 32 73,33 0-138,-33-34 25,33 34-23,0 0-88,-33 0 28,33-33 3,0 33 84,0 0-14,-33 0 3,33-33-292,-33 33-78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04:55.9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3440CF-4D35-4156-9CF9-5758E31DDC7A}" emma:medium="tactile" emma:mode="ink">
          <msink:context xmlns:msink="http://schemas.microsoft.com/ink/2010/main" type="writingRegion" rotatedBoundingBox="25024,10286 18944,10183 18989,7506 25069,7609"/>
        </emma:interpretation>
      </emma:emma>
    </inkml:annotationXML>
    <inkml:traceGroup>
      <inkml:annotationXML>
        <emma:emma xmlns:emma="http://www.w3.org/2003/04/emma" version="1.0">
          <emma:interpretation id="{75DBC9B5-C676-4762-956C-5162DF412EA8}" emma:medium="tactile" emma:mode="ink">
            <msink:context xmlns:msink="http://schemas.microsoft.com/ink/2010/main" type="paragraph" rotatedBoundingBox="25033,9744 18953,9641 18982,7936 25062,80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EF1FD7-5B08-4647-A591-C04633EB34C7}" emma:medium="tactile" emma:mode="ink">
              <msink:context xmlns:msink="http://schemas.microsoft.com/ink/2010/main" type="line" rotatedBoundingBox="25033,9744 18953,9641 18982,7936 25062,8039"/>
            </emma:interpretation>
          </emma:emma>
        </inkml:annotationXML>
        <inkml:traceGroup>
          <inkml:annotationXML>
            <emma:emma xmlns:emma="http://www.w3.org/2003/04/emma" version="1.0">
              <emma:interpretation id="{B6C15592-1356-4775-9581-9AFE2F02E8B6}" emma:medium="tactile" emma:mode="ink">
                <msink:context xmlns:msink="http://schemas.microsoft.com/ink/2010/main" type="inkWord" rotatedBoundingBox="19587,9341 18958,9330 18969,8730 19598,8740"/>
              </emma:interpretation>
              <emma:one-of disjunction-type="recognition" id="oneOf0">
                <emma:interpretation id="interp0" emma:lang="en-US" emma:confidence="0">
                  <emma:literal>0.</emma:literal>
                </emma:interpretation>
                <emma:interpretation id="interp1" emma:lang="en-US" emma:confidence="0">
                  <emma:literal>O.</emma:literal>
                </emma:interpretation>
                <emma:interpretation id="interp2" emma:lang="en-US" emma:confidence="0">
                  <emma:literal>o.</emma:literal>
                </emma:interpretation>
                <emma:interpretation id="interp3" emma:lang="en-US" emma:confidence="0">
                  <emma:literal>0,</emma:literal>
                </emma:interpretation>
                <emma:interpretation id="interp4" emma:lang="en-US" emma:confidence="0">
                  <emma:literal>o</emma:literal>
                </emma:interpretation>
              </emma:one-of>
            </emma:emma>
          </inkml:annotationXML>
          <inkml:trace contextRef="#ctx0" brushRef="#br0">497 133 1142,'0'0'-6,"0"0"-143,0 0 19,0 0 22,0 0 15,0 0 148,0 0 0,0 0-23,0 0-9,0 0-10,0 0-24,0 0 11,0 0 192,0 0-167,0 0 3,0 0-11,0 0-168,0 0 159,0 0 31,0 0 4,0 0-25,0 0 13,0 0 139,0 0-182,0 0 179,0 0-161,0 0-17,0 0 33,0 0-169,0 0 144,0 0-140,0 0 134,0 0 0,0 0 4,0 0 173,0 0-157,0 0-3,0 0 15,-33 0-191,33-34 174,0 34-9,0 0 174,0 0-156,0 0 171,0 0-169,0 0-6,0 0-11,0 0-182,0 0 359,0 0-164,0 0 1,0 0 9,0 0-14,0 0-175,0 0 180,0 0-7,0 0-177,0 0 348,0 0-178,-33 0-2,33 0 170,0 0-351,0 0 168,0-33 208,0 33-358,0 0 173,0 0 4,0 0-206,0 0 185,0 0 9,0 0 170,0 0-158,0 0 5,0 0-12,-33 0-159,33 0 338,0 0-187,0 0 6,0 0-15,0 0 4,0 0 8,-33 0-3,33 0 11,0 0-177,0 0 174,0-33 4,0 33-20,0 0 5,0 0 6,0 0-6,0 0 27,-33 0-16,33 0 0,0 0 4,0 0-3,0 0 8,0 0 1,-33 0-6,33 33 6,0-33-18,0 0 6,0 0 162,0 0-157,0 0 21,0 0-14,-33 0-147,33 0 143,0 0-14,0 0 15,0 0-6,-33 0 166,33 0 8,0 0-194,0 0 20,0 33-165,0-33-8,0 0 181,-33 0-10,33 0-8,0 0 22,0 0 3,0 0-18,0 0 181,0 0-192,-33 0 16,33 0 155,0 0-157,0 34 162,0-34-171,-33 0-136,33 0-21,0 0 21,0 0 317,0 0-178,0 0 10,-33 0-10,33 0-150,0 0 165,0 0-12,0 0 167,0 32-21,0-32-7,-33 0 9,33 0-311,0 0 0,0 0 15,0 0-2,0 0 144,0 0 0,-33 0 152,33 0-16,0 33-141,0-33 170,0 0-303,0 0-11,0 0 161,0 0-12,0 0-3,0 0 9,0 0 3,0 33-160,0-33 154,0 0-3,-33 0-4,33 0 165,0 0-158,0 0 19,0 0-14,0 0-139,0 34 136,0-34 1,0 0 1,0 0-19,0 0 24,0 0 128,0 0 11,0 0-150,0 0 148,0 0-141,0 0 23,0 0 144,0 33-323,0-33 12,0 0 130,0 0-155,0 0 156,0 0 19,0 0-170,0 0 177,0 32 14,0-32 106,0 0-112,0 0-23,0 0 132,0 0-252,0 0 114,0 33 126,0-33-257,0 0 121,0 0 145,0 0-123,0 0 135,0 0-14,0 0-265,0 33 142,0-33-135,0 0 122,0 0 21,0 0-25,0 0 5,0 0-111,0 0 103,0 34 10,0-34 126,0 0-115,0 0 117,0 0-231,0 0-13,0 0 119,0 0 3,0 0-6,33 32 15,-33-32-10,0 0 5,0 0 112,0 0-7,0 0-123,0 0-120,0 0 21,0 0 116,0 0 7,0 32-8,0-32-17,0 0-95,33 0 226,-33 0 13,0 0 4,0 0-150,0 0-93,0 0-3,0 0 119,0 0 104,0 34-119,33-34-12,-33 0 12,0 0-1,0 0 10,0 0-15,0 0-117,0 0 135,0 0-6,33 0 31,-33 0 107,0 0-248,0 33 101,0-33-6,0 0-115,0 0 148,0 0-11,0 0 122,0 0-133,33 0-4,-33 0 136,0 0-244,0 0 131,0 0-11,0 0-122,33 0 115,-33 0 142,0 0-145,0 0 11,0 33 122,0-33-263,0 0 133,33 0 0,-33 0-120,0 0 253,0 0-106,0 0-33,0 0 12,0 0-3,0 0-3,33 0 141,-33 0-129,0 0-135,0 0 113,0 0-113,0 0 120,0 0 123,0 0 28,0 0-20,0 0 1,0 0-239,0 0 104,0 0 21,0 0-138,33 0 108,-33 0-116,0 0-23,33 0 285,-33 0-4,0 0-122,0 0 19,33 0-18,-33 0 0,0 0-5,0 0-14,0 0-133,33-33 19,-33 33 139,0 0-15,0 0 9,33 0 132,-33 0-150,0 0 22,0 0-2,33 0-140,-33 0 141,0 0 9,0 0 107,0 0 5,0 0-134,0 0-14,0 0-98,33 0-10,-33 0 258,0-33-16,0 33-121,0 0 8,0 0-3,0 0-114,33 0 135,-33 0 117,0 0-255,0 0 135,0 0-17,0 0-125,0 0 247,0 0-126,0-34-13,33 34 14,-33 0-112,0 0 230,0 0-104,0 0-18,0 0 0,0 0-113,0 0 235,0 0-94,0-32 113,0 32 2,0 0-131,0 0 122,33 0-250,-33 0 9,0 0 131,0 0-156,0 0 268,0-32-137,0 32-107,0 0 129,0 0-6,0 0 3,0 0-24,0 0 9,0 0-115,0-34 226,0 34-89,0 0-26,0 0-5,0 0-104,0 0 103,33-33 35,-33 33-22,0 0 129,0 0-123,0 0-13,0-33 17,0 33-125,0 0 107,0 0 14,0 0-9,0 0 132,0-32-114,0 32-6,0 0-6,0 0-3,0 0-5,0 0 127,0-33-103,0 33-143,0 0 134,0 0-20,0 0 111,0 0-92,0 0-6,0 0-120,0 0 130,0-34-17,0 34-4,0 0 136,0 0-272,0 0 242,0 0-85,0-33-134,0 33 146,0 0-13,0 0-21,0 0 107,0 0-110,0 0-119,0-33 130,0 33-106,0 0 117,0 0 121,0 0-135,0 0 2,0 0 5,0-32-3,0 32-10,0 0 133,0 0-132,-33 0 27,33 0-12,0 0-121,0-34 233,0 34-249,0 0 130,0 0 121,0 0-234,0 0 243,0 0-126,0 0 16,0 0-29,0-33 7,0 33 149,0 0-159,0 0 14,0 0-138,0 0-9,0 0 133,0 0 23,0 0-4,0 0 146,0-33-122,0 33 107,-33 0-4,33 0-127,0 0-163,0 0 9,0 0 17,0 0-25,0 0 305,0 0-146,0 0-8,0 0-2,0 0-133,-33 0 136,33-34 7,0 34 163,0 0-11,0 0-170,0 0 6,0 0 6,0 0-161,0 0 182,-33 0-15,33 0-165,0 0 162,0 0 164,0 0-2,0 0-168,0 0 178,0 0-344,0 0 8,0 0 173,-33 0-15,33 0 12,0 0 5,0 0-8,0 0 0,0 0 7,-33 0-4,33 0 160,0 0-157,0 0-14,0 34 2,0-34-167,0 0 3,0 0 334,0 0-188,-33 0 30,33 0-6,0 0-158,0 0 324,0 0-11,0 0-158,0 0-1,0 0 23,0 0-176,-33 0 168,33 0-11,0 0-170,0 0 337,0 0-8,0 0-156,0 0 2,0 0-174,0 0-11,0 0 172,0 0-2,0 0 13,-33 0 4,33 0-7,0 0-7,0 0-4,0 0 184,0 0-167,0 0-12,0 0 9,0 0-194,0 0 179,0 0 9,0 0 3,0 0 170,0 0-194,0 0 10,0 0-22,0 0-169,0 0 183,0 0-32,0 0 2,0 0-13,0 0-22,0 0-10,0 0 130,0 0-178,0 0-34,0 0-14</inkml:trace>
          <inkml:trace contextRef="#ctx0" brushRef="#br0" timeOffset="37322.8792">1917 858 64,'0'0'-9,"0"0"9,0 0 0,0 0-8</inkml:trace>
        </inkml:traceGroup>
        <inkml:traceGroup>
          <inkml:annotationXML>
            <emma:emma xmlns:emma="http://www.w3.org/2003/04/emma" version="1.0">
              <emma:interpretation id="{ECC1BB70-5F94-4269-929C-40080C4C9BC4}" emma:medium="tactile" emma:mode="ink">
                <msink:context xmlns:msink="http://schemas.microsoft.com/ink/2010/main" type="inkWord" rotatedBoundingBox="22309,7939 25125,8102 25023,9858 22208,9695">
                  <msink:destinationLink direction="with" ref="{50ABD5B3-13E4-4EEC-B3B4-BDD19250B8D0}"/>
                </msink:context>
              </emma:interpretation>
              <emma:one-of disjunction-type="recognition" id="oneOf1">
                <emma:interpretation id="interp5" emma:lang="en-US" emma:confidence="0">
                  <emma:literal>Tat</emma:literal>
                </emma:interpretation>
                <emma:interpretation id="interp6" emma:lang="en-US" emma:confidence="0">
                  <emma:literal>tat</emma:literal>
                </emma:interpretation>
                <emma:interpretation id="interp7" emma:lang="en-US" emma:confidence="0">
                  <emma:literal>Fat</emma:literal>
                </emma:interpretation>
                <emma:interpretation id="interp8" emma:lang="en-US" emma:confidence="0">
                  <emma:literal>Tat.</emma:literal>
                </emma:interpretation>
                <emma:interpretation id="interp9" emma:lang="en-US" emma:confidence="0">
                  <emma:literal>tat.</emma:literal>
                </emma:interpretation>
              </emma:one-of>
            </emma:emma>
          </inkml:annotationXML>
          <inkml:trace contextRef="#ctx0" brushRef="#br0" timeOffset="38602.8591">3499-264 280,'0'0'6,"-33"0"15,33 0 17,0 0 0,0 0 4,0-34 5,0 34-16,0 0 185,0 0-162,0 0 10,0 0 210,0 0-184,0 0-11,0 0 174,0 0-212,0 0 37,0 0-27,0 0-198,0 0 184,0 0-34,0 0 29,0 0 177,0 0-348,0 0-24,0 0 158,0 0-2,0 0 150,0 0 35,0 0-8,0 0-355,0 0 169,0 0-172,0 34 14,0-34 195,0 0-152,0 0 318,0 0-2,0 0-171,0 0 167,0 34-163,0-34 0,-33 0 9,33 0-159,0 0-6,0 32 9,0-32 138,0 0-3,0 0 188,0 32-179,-33-32 149,33 0 8,0 34-323,0-34 308,0 33-272,0-33 137,0 0 13,-33 33-147,33-33 238,0 33-259,0-33 133,0 32 20,0 2-107,0-34 108,0 33 5,0-33-34,0 33 8,0-33-3,0 34 125,0-2 7,0-32-129,-33 33 8,33-33-130,0 33 9,0-33 251,0 34-111,0-1-6,0-33 3,0 32-126,0-32 105,0 33 6,0-33 22,0 33-13,0-33-9,0 34 9,0-34-18,0 32-6,-33-32 130,33 32-133,0-32 15,0 34 124,0-34-230,0 33 110,0-33 98,0 33-216,0-33 102,0 0 30,0 32-123,0-32 107,0 34 2,0-34-7,0 33 16,0-33-14,0 33 14,0-33-1,-33 32-18,33-32-5,0 0 11,0 34-25,0-34 84,0 33-49,0-33-16,0 0 99,0 33-167,0-33 70,0 33 85,0-33-174,0 0 100,0 0-10,0 34-84,0-34 88,0 0-1,0 32 0,0-32 3,0 0 0,0 0 1,0 0-4,0 0 9,0 0 16,0 0 7,0 0 23,0 0-7,0 0 50,0 0-57,0 0 35,0 0-1,0 0-127,0 0 43,0 0-42,0 0 39,0 0-42,0 0 23,0-32-204,0 32-174,0 0-47</inkml:trace>
          <inkml:trace contextRef="#ctx0" brushRef="#br0" timeOffset="46617.9135">3334 726 269,'0'0'8,"0"0"-16,0 0 16,0 0 20,0 0-23,0 0 30,0 0 3,0 0-23,0 0 225,0 0-199,0 0-21,0 0 18,0 0-210,0 0 177,0 0 21,0 0-21,0 0-13,0 0 28,0 0-27,0 0 19,0 0-1,0 0-30,0 0 19,0 0-20,0 0 18,0 0 192,0 0-192,0 0 8,0 0 167,0 0-360,0 0 201,0 0-9,0 0-177,0 0 183,0 0-11,0 0 9,0 0 5,0 0 181,0 0-201,0 0 6,0 0-3,0 0-11,0 0 19,0 0 1,0 0-9,0 0-163,0 0 367,0 0-201,0 0 9,0 0-15,0 0-176,0 0 199,0 0 196,0 0-181,0 0-30,0 0 203,0 0-392,0 0 193,0 0 4,0 0-16,0 0-5,0 0 2,0 0 9,0 0-191,0 0 394,0 0-4,0 0-18,0 0-185,0 0-185,0 0-13,0 0 23,0 0 174,0 0 180,0 0-157,0 0 151,0 0 46,0 0-392,0 0 156,0 0-163,0 0 160,0 0 24,0 0 8,0 0-16,0 0 14,0 0-1,0 0-8,0 0 186,0 0-387,0 0 384,0 0-6,0 0-352,0 0 184,0 0-213,0 0 35,0 0 157,0 0 24,0 0-18,0 0 1,0 0 189,0 0-9,0 0-158,0 0-28,0 0 29,0 0-30,0 0 13,0 0 2,0 0-203,0 0 229,0 0 148,0 0-176,0 0 7,0 0-210,0 0 30,0 0 181,0 0 3,0 0-9,0 0-4,0 0 189,0 0-208,0 0 21,0 0 2,0 0-190,0 0 384,0 0-182,0 0-15,0 0 193,0 0-173,0 0-26,0 0 7,0 0-173,0 0-4,0 0 182,0 0 22,0 0-27,0 0-2,0 0 15,0 0-4,0 0 14,0 0-12,0 0-6,0 0-11,0 0 4,0 0 4,0 0-2,0 0 19,0 0 153,0 0-165,0 0 200,0 0-32,0 0-348,0 0 172,0 0-193,0 0 20,0 0 379,0 0 10,0 0-17,0 0-191,0 0-5,0 0-6,0 0 12,0 0 219,0 0-373,0 0 1,0 0 2,0 0-43,0 0 206,0 0-10,0 0-8,0 0 29,0 0-18,0 0 0,0 0 18,0 0-20,0 0 0,0 0 5,0 0-14,0 0 179,0 0-181,0 0 193,0 0-176,0 0-189,0 0 363,0 0-186,0 0-12,0 0 12,0 0-10,0 0-193,0 0 203,0 0 186,0 0-360,0 0 360,0 0-23,0 0-350,0 0 365,0 0-163,0 0-6,0 0 169,0 0-330,0 0 152,0 0 18,0 0-24,0 0 9,0 0-160,0 0 139,0 0 27,0 0-4,0 0-10,0 0 8,0 0-152,33 0 152,-33 0 5,0 0 14,0 0-10,0 0 151,0 0 0,0 0-145,0 0-18,0 0-157,0 0 5,0 0-10,0 0 327,0 0-145,0-33 135,0 33-143,0 0-150,0 0 156,0 0 3,0 0 0,33 0 156,-33 0-162,0 0-3,0 0 138,0 0-306,0 0 322,0 0-290,0 0 6,0 0 148,0 0-65,0 0 36,0 0-1,0 0 128,0 0-235,33-33 125,-33 33-12,0 0-15,0 0 30,0 0-18,0 0 12,0 0-118,0 0 103,0 0-1,0 0-5,0 0 22,0 0-11,0 0 128,0 0-122,33 0 112,-33 0-114,0-34-6,0 34 12,0 0-131,0 0 128,0 0-3,0 0 3,0 0-9,0 0-9,0 0-89,0 0 88,0 0 14,0 0 14,0 0-35,0-32 11,0 32 8,33 0-18,-33 0 122,0 0-91,0 0 105,0 0-116,0 0-100,0 0 211,0 0-232,0 0 117,0 0-6,0 0-115,0-33 121,0 33-9,0 0 105,0 0-109,0 0 4,0 0 34,0 0-117,0 0 206,0 0-105,33 0-23,-33 0 19,0 0-20,0 0 2,0-33 91,0 33 13,0 0-189,0 0 202,0 0-190,0 0 86,0 0 19,0 0-118,0 0 96,0 0-112,0 0 100,0 0 12,0 0 9,33-34 85,-33 34-91,0 0 78,0 0-87,0 0-81,0 0 84,0 0-84,0 0 81,0 0 8,0 0-16,0 0 107,0 0-99,0 0 77,33 0-50,-33 0-110,0-32 104,0 32-77,0 0 47,0 0 12,0 0 106,0 0-119,0 0 23,0 0 2,0 0-18,0 0 12,0 0 87,0 0-11,0 0-79,0 0 80,0 0-163,0-32 92,33 32-96,-33 0 97,0 0-4,0 0-94,0 0 79,0 0-85,0 0 86,0 0 82,0 0-74,33 0 91,-33-34-90,0 34-97,0 0 83,0 0 10,0 0-9,0 0 114,0 0-17,0 0-179,0 0 91,0 0-6,0 0 12,0 0 75,0-33-77,0 33-101,0 0-6,33 0 119,-33 0-25,0 0 9,0 0 18,0 0-124,0 0 102,0 0 96,0 0-17,0 0-67,0 0 20,33-33-31,-33 33-78,0 0 178,0 0-113,0 0-72,0 0 179,0 0-113,0 0 13,0 0 6,33 0-93,-33 0 99,0 0-6,0 0 86,0 0-80,0 0 4,0 0-1,0 0-90,0 0 94,0-32-33,33 32 18,-33 0 5,0 0-10,0 0-56,0 0 57,0 0 87,0 0-71,0 0-11,0 0 104,0 0-169,0 0 57,33 0 12,-33 0-88,0 0 85,0 0 3,0 0-12,0-33 15,0 33-16,0 0 16,0 0 101,0 0-113,0 0 5,33 0 4,-33 0 4,0 0-1,0 0 87,0 0-15,0 0-175,0 0 100,0 0-78,33 0 91,-33 0-7,0 0 68,0 0-77,0 0-90,0 0 84,0 0 9,0 0 80,33 0 4,-33 0 6,0 0-168,0 0 72,0 0 12,0 0-6,0 0 10,0 0-91,0 0 78,0 0-93,33 0 77,-33 0 19,0 0-78,0 0 82,0-34 13,0 34 2,0 0-19,0 0 13,0 0-23,0 0-5,0 0 12,0 0-9,0 0 18,33 0 66,-33 0-82,0 0 88,0 0-72,0 0 16,0 0-19,0 0-80,0 0 138,0 0-151,0 0 84,0 0 80,0 0-54,0 0 61,0 0 2,0 0-151,33 0-32,-33 0 19,0 0 1,0 0 173,0 0-77,0 0-29,0 0 13,0 0-25,0 0 16,0 0 15,0 0 3,0-33-89,0 33 83,0 0 3,0 0-19,0 0 94,0 0-3,0 0-90,33 0 6,-33 0-60,0 0-15,0 0 91,0 0 9,0 0 61,0 0-6,0 0-70,0 0-11,0 0-73,0 0 2,0 0 149,0 0-83,0 0-1,33 0 89,-33 0-155,0 0 89,0 0-4,0 0-69,0 0 148,0 0-82,0 0-12,0 0-1,0 0-67,0 0 80,33 0 9,-33 0 0,0 0 57,0 0-75,0 0 9,0 0 68,0 0-158,0 0 158,0 0-77,0 0-84,0 0 106,0 0-88,0 0 76,0 0 5,0 0-18,0 0 15,0 0-19,0 0 13,34 0 10,-34 0-17,0 0 98,0 0-8,0 0-5,0 0 3,0 0-166,0 0 11,0 0-3,0 0 71,0 0 77,0 0-84,33 0 4,-33 0-66,0 0 4,0 0 65,0 0 9,0-33-3,0 33 0,0 0 15,0 0-15,0 0 81,0 0-90,0 0 9,0 0 74,0 0-74,0 0 3,33 0-20,-33 0-43,0 0 60,0 0 90,0 0-84,0 0-18,0 0-66,0 0-2,0 0 167,0 0-91,33 0 8,-33 0-1,0 0-97,0 0 94,0 0 62,0 0-62,0 0 0,0 0 3,0 0-68,0 0 140,0 0-66,33 0-6,-33 0 65,0 0-64,0 0 70,0 0-80,0 0-59,0 0-22,0 0 6,0 0 84,0 0-9,0 0 93,0 0-6,0 0 5,0 0-83,0 0-74,0 0-15,0 0-8,0 0 175,0 0-90,0 0 24,0 0-8,0 0-88,0 0 81,33 0 0,-33 0 81,0 0 5,0 0-73,0 0-13,0 0-90,0 0 81,0 0-13,0 0 22,0 0 0,0 0 9,33 0-6,-33 0-9,0 0 99,0 0-167,0 0 92,0 0-15,0 0-81,0 0 66,0 0 68,33 0 22,-33-32-88,0 32 7,0 0-62,0 0-19,0 0 159,0 0-72,0 0 77,0 0 10,0 0-167,0 0 74,0 0-71,0 0-17,0 0 95,0 0-8,0 0-8,0 0 24,0 0 72,33 0-74,-33 0-1,0 0-15,0 0-75,0 0 162,0 0-87,0 0 2,0 0-5,0 0 0,0 0 86,0 0-74,33 0 0,-33 0-77,0 0-4,0 0 82,0 0 67,0 0-59,0 0 63,0 0-85,0 0 32,0 0-37,0 0-60,0 0 85,0 0-91,0 0 75,0 0 3,0 0-1,33 0 73,-33 0-57,0 0-2,0 0-4,0 0-9,0 0 74,0 0 3,0 0-83,0 0-62,0 0 9,0 0 74,0 0 1,0 0-1,0 0 53,0 0-83,33 0 98,-33 0-93,0 0-64,0 0 93,0 0-97,0 0 84,0 0 81,0 0-171,0 0 152,0 0-71,33 0-81,-33 0 96,0 0-87,0 0 84,0 0 4,0 0 74,0 0-84,0 0 13,0 0 67,0 0-176,0 0 96,0 0-3,0 0 3,0 0 9,33 0-9,-33 0-9,0 0-79,0 0 160,0 0-68,0 0 64,0 0-65,0 0 16,0 0 68,0 0-77,0 0-23,33 0-81,-33 0 17,0 0 2,0 0 96,0 0-14,0 0 58,0 0 16,0 0-90,0 0-1,0 0-55,0 0-16,0 0 172,0 0-17,33 0-61,-33 0-10,0 0 3,0 0-80,0 0 55,0 0 110,0 0-188,33 0 191,-33 0-86,0 0-104,0 0 192,0 0-183,0 0 158,0 0-64,0 0-104,0 0 91,0 0-63,0 0 69,33 0 0,-33 0-6,0 0 9,0 0-3,0 0-3,0 0 19,0 0-23,0 0 105,0 32-90,0-32-13,0 0-5,0 0-65,33 0 172,-33 0-88,0 0 75,0 0-106,0 0-78,0 0 97,0 0 13,0 0-10,0 0 6,0 0-15,0 0 2,0 0 13,0 0-11,0 0 95,0 0-167,0 0 157,0 0-83,0 0 3,0 0 84,33 0-176,-33 0 95,0 0-82,0 0-9,0 0 98,0 0-7,0 0-19,0 0 114,0 0-95,0 0-3,0 0 96,0 0-190,0 0 97,0 0 6,0 0-96,0 0 168,33 0-90,-33 0 93,0 0-90,0 0 3,0 0-3,0 0-81,0 0 87,0 0 3,0 0-3,0 0 88,0 0-80,0 0-17,0 0 6,0 0 3,0 0 3,0 0-87,0 0 94,33 0-17,-33 0 1,0 0 93,0 0 0,0 0-168,0 0 78,0 33 19,0-33-106,0 0 83,33 0 88,-33 0-180,0 0 104,0 0 70,0 0-153,0 0 181,0 0-112,0 0-75,0 0 78,0 0-94,0 0 194,0 0-85,0 0-15,0 0 21,0 0-25,0 0 19,0 0 85,0 0-29,0 0-148,0 0 64,0 0-68,33 0 93,-33 0 69,0 0 12,0 0-7,0 0-164,0 0 16,0 0-25,0 0 87,0 0 90,33 0-96,-33 0 92,0 0-161,0 0-18,0 0 102,0 0-81,0 0 72,0 0 12,0 0-12,0 0 93,0 0 0,0 0 0,0 0-84,0 0-87,31 0 3,-31 33-9,0-33 174,0 0-84,0 0 81,0 0-81,0 0-90,0 0 90,0 0-78,0 0 78,0 0 100,0 0-26,0 0-77,33 0 0,-33 0-87,0 0 22,0 0 77,0 0-12,0 0 90,0 0-10,0 0 14,0 0-82,0 0-30,0 0-67,0 0-18,0 0 112,0 0-6,0 0-3,0 0 87,0 0-95,0 0-55,0 0 156,0 0-78,0 0-6,33 0-12,-33 34-81,0-34-6,0 0 99,0 0 62,0 0 10,0 0-72,0 0-12,0 0-65,0 0-7,0 0 156,0 0-94,0 0 22,0 0 4,0 0-4,0 0 3,0 0 72,0 0-12,0 0-162,0 0 186,33 0-175,-33 0 76,0 0 87,0 0-174,0 0 165,0 0-153,0 0 6,0 0 72,0 0-69,0 0 72,0 0-6,0 0 110,0 0-110,0 0 12,0 0-3,0 0-100,0 0 103,33 0-9,-33 0 3,0 0-3,0 0-12,0 0 115,0 33-104,0-33-8,0 0 21,0 0-108,0 0 99,0 0 9,0 0-9,0 0 87,0 0-99,0 0 12,33 0 6,-33 0-9,0 0 95,0 0-89,0 0-18,0 0-62,0 0 1,0 0 70,0 0 25,0 0-29,0 0 10,0 0 91,0 0-104,0 0 100,0 0-87,0 0-84,33 0 162,-33 0-150,0 32 63,0-32 0,0 0-63,0 0 58,0 0 10,0 0 19,0 0-24,0 0 93,0 0-78,0 0-3,0 0 84,0 0-171,0 0 76,0 0 63,0 0-132,0 0 176,0 0-15,0 0-165,0 0 88,33 0-26,-33 0 28,0 0-3,0 0-12,0 0 16,0 0-7,0 0 6,0 0-12,0 0-87,0 0 11,0 33 86,0-33-7,0 0 19,0 0-16,0 0-13,33 0 91,-33 0-13,0 0-76,0 0 8,0 0-69,0 0-6,0 0 72,0 0-10,0 0 5,0 0-1,0 0 9,0 0 30,0 0 60,0 0-84,0 0-2,0 0-30,0 0-64,33 0 85,-33 0-1,0 33 99,0-33-96,0 0 90,0 0-81,0 0-90,0 0 88,0 0-86,0 0 72,0 0 17,0 0-14,0 0 1,0 0 15,33 0-23,-33 0 22,0 0-2,0 0 69,0 0-63,0 0-15,0 0-3,0 0-75,0 0 70,0 0 4,0 0 7,0 0 88,0 34-88,0-34 3,0 0 5,0 0-95,0 0 93,33 0 1,-33 0-23,0 0 25,0 0-12,0 0 93,0 0-80,0 0-15,0 0 76,0 0-93,0 0 102,0 0-83,0 0-60,0 0 73,0 0-97,0 0 90,0 0-21,0 0-72,33 0 93,-33 32-9,0-32 18,0 0 79,0 0-94,0 0 6,0 0-10,0 0-71,0 0 93,0 0-15,0 0 0,0 0-9,0 0 3,0 0 77,0 0-62,0 0 1,0 0-23,33 0 29,-33 0-22,0 32-12,0-32 9,0 0-75,0 0 90,0 0 81,0 0-68,0 0-22,0 0-10,0 0-74,0 0 81,33 0 6,-33 0 3,0 0 3,0 0-3,0 0 9,0 0-12,0 0 9,0 0-9,0 0-11,0 0 20,0 0 66,0 0-82,0 34 4,0-34 0,0 0-3,33 0 12,-33 0-3,0 0-3,0 0-74,0 0 155,0 0-81,0 0 8,0 0-8,0 0-84,0 0 81,0 0-9,0 0 6,0 0 9,0 0 7,33 0 74,-33 0-67,0 0-10,0 33 76,0-33-80,0 0-6,0 0-3,0 0-75,0 0-15,0 0 91,0 0 8,0 0-13,0 0 26,0 0-13,0 0-12,0 0 6,0 0 71,0 0-57,33 0-7,-33 0 2,0 0 10,0 0-20,0 0 11,0 0 2,0 33-102,0-33 72,0 0 18,0 0-13,0 0 22,0 0 15,33 0-21,-33 0 22,0 0-28,0 0-7,0 0 20,0 0-29,0 0 31,0 0 81,0 0-98,0 0 19,0 0-7,0 32-95,33-32 85,-33 0 6,0 0-8,0 0 92,0 0-70,0 0 51,0 0-58,0 0-11,0 0 86,0 0-145,0 0 69,0 0-80,0 0-7,0 0 81,0 0 0,0 0 10,0 0-13,33 0 0,-33 0-10,0 0 7,0 34 86,0-34-83,0 0 19,0 0-13,0 0 13,0 0-7,0 0-15,33 0 87,-33 0-103,0 0 15,0 0 20,0 0-103,0 0 25,0 0 68,0 0-16,33 0 28,-33 0-12,0 0 13,0 0-10,0 0 60,0 0-69,0 0 93,0 33-87,33-33-74,-33 0 62,0 0-100,0 0 109,0 0 3,0 0 6,0 0 3,0 0-15,33 0 3,-33 0-9,0 0-6,0 0 18,0 0-10,0 0 26,0 0-7,0 0-22,0 0 17,33 0-7,-33 0-15,0 0 25,0 0-10,0 0-7,0 0 14,0 0-5,0 0 10,33 0-9,-33 0 97,0 0-22,0 0-90,0 0 5,0 33-79,33-33 79,-33 0 9,0 0 96,0 0-1,0 0-176,0 0 74,0 0-86,0 0 85,33 0 93,-33 0 10,0 0-14,0 0-169,0 0 73,0 0-84,0 0 4,0 0 102,0 0 1,0 0-2,33 0 5,-33 0-35,0 0-59,0 0 78,0 0-3,0 0 97,0 0-11,0 0-83,33 0 6,-33 0-84,0 0 0,0 0 84,0 0 4,0 0-11,0 0 1,0 0 0,0 0 0,33 0 78,-33 0 12,0 0-96,0 0 86,0 0-148,0 0-10,0 0 96,0 0-95,33 0 67,-33 0 19,0 32 62,0-32-70,0 0 2,0 0-9,0 0 12,0 0 59,0 0-65,0 0 81,0 0-81,0 0-57,0 0 70,0 0-91,33 0 3,-33 0 69,0 0 14,0 0 2,0 0-4,0 0-6,0 0 6,0 0-18,0 0 93,0 0-78,0 0 74,0 0-58,0 0-85,0 0 75,0 0-93,0 0 81,0 0-6,0 0-4,0 0 16,0 0-9,0 0 15,0 0 7,0 0-5,0 0-8,0 0 82,0 0 5,0 0-100,0 0 20,0 0-29,0 0-68,0 0 93,0 0 16,0 0-89,0 0 77,0 0 71,0 0-97,0 0 26,0 0-4,0 0-66,0 0 58,0 0 2,0 0 0,0 0 64,0 0-64,0 0-64,0 0-39,0 0-109,0 0 160,0 0-160,0-32-46,0 32 100</inkml:trace>
          <inkml:trace contextRef="#ctx0" brushRef="#br0" timeOffset="55229.8725">3268 693 258,'0'0'6,"0"0"13,0 0-14,0 0 15,0 0 1,0 0-10,0 0 27,0 0-16,0 0-9,0 0 7,0 0-9,0 0 11,0 0 8,0 0 10,0 0 190,0 0-205,0 0-1,33 0-15,-33 0-175,0 0 393,0 0-204,0 0 16,0 0 185,0 0-202,0 0 36,0 0 170,0 0-207,0 0-157,0 0 156,0 0-184,0 0 5,0 0 348,0 0 19,0 0-24,0 0-182,0 0 22,0 0-195,0 0 214,0 0-22,0 0-28,0 0 202,0 0-204,0 0 199,0 0-179,0 0-22,0 0-166,0 0 12,0 0 26,0 0 14,0 0 171,0 0 130,0 0 3,0 0-186,0 0 177,0 0-149,0 0-24,0 0 165,0 0-310,33 0 3,-33 0 166,0 0-158,0 0 137,0 0 8,0 0-173,0 0 176,0 0-2,0 0-12,0 0 162,0 0-174,0 0 165,0 0-142,0 0-139,0 0 149,0 0 9,0 0-15,33 0-2,-33 0-5,0-33-8,0 33 14,0 0 1,0 0 148,0 0-269,0 0 144,0 0 113,0 0-245,0 0 237,0 0-126,0 0-14,0 0 7,0 0-123,0 0 128,0 0-106,0 0 106,0 0 98,0 0-102,0 0 2,0 0-10,33 0-104,-33 0 116,0-34 101,0 34 31,0 0-117,0 0-3,0 0 25,0 0-153,0 0 104,0 0 21,0 0-138,0 0 138,0 0 10,0 0-17,0 0 8,0 0 0,33 0 8,-33-32-2,0 32-7,0 0 88,0 0-97,0 0 15,0 0-1,0 0-89,0 0 91,0 0-26,0 0 14,0 0-16,0 0 9,0 0-9,0 0 85,0 0-79,0 0-15,0-33 21,0 33-93,0 0 84,33 0 10,-33 0 77,0 0 4,0 0-6,0 0 3,0 0-104,0 0-59,0 0 12,0 0-28,0 0 111,0-33 69,0 33-102,0 0 25,0 0-103,0 0-7,0 0 105,0 0-7,33 0 3,-33 0 7,0 0-16,0 0 15,0 0-15,0 0 3,0-34 9,0 34-9,0 0 10,0 0 9,0 0-19,0 0 6,0 0 0,0 0-12,0 0 21,0 0-11,0 0 84,0 0-79,0 0 61,0-32-64,0 32-78,0 0 144,33 0-53,-33 0-10,0 0-12,0 0-63,0 0-29,0 0 168,0 0-7,0 0 17,0 0-83,0 0-70,0-32 86,0 32-9,0 0 8,0 0-12,0 0 0,33 0-72,-33 0 148,0 0-67,0 0-63,0 0 128,0 0-135,0 0 148,0 0-36,0 0-42,0 0 65,0 0-87,0 0-34,0 0-29,0 0 79,0-34 1,0 34 66,0 0-76,0 0-55,0 0 48,33 0 1,-33 0 85,0 0-6,0 0-50,0 0-90,0 0 70,0 0-13,0 0 16,0 0 1,0 0-11,33 0 7,-33-33-13,0 33 26,0 0 0,0 0-13,0 0 19,0 0 54,0 0-146,0 0 3,0 0-14,33 0 69,-33 0 18,0 0 61,0 0 13,0 0-135,0 0 128,0 0-47,0 0-103,0 0 140,0 0-60,0 0 0,0 0 80,0 0-73,0 0-7,0 0-8,0 0-74,0 0 92,0 0 0,0 0-17,0 0 77,0 0-169,0 0 54,0 0-15,0 0-113,0 0 164,0 0-134,0 0 24,0 0 104,0 0-88,0 0 81,0 0-8,0 0 117,0 0-115,0 0 90,0 33-137,-33-33-131,33 0 130,0 0 17,0 0 148,0 0 32,0 0-24,-33 34-106,33-34 15,0 0-175,0 0 154,-33 0-10,33 0 15,0 0 145,-33 32-143,33-32-29,0 0-6,0 0-21,0 0 0,-33 0 13,33 0-216,0 0 10,-33 32-9,33-32 175,0 0 6,-33 0 23,33 0 6,0 0-151,-33 0 178,33 0 21,0 0 183,0 34-188,-33-34 24,33 0-15,0 0-171,0 0 162,0 0 13,-33 0-3,33 0 181,0 0 22,0 0-211,0 0 5,0 0-185,0 0 10,0 0 181,0 33-3,0-33 8,0 0-16,-33 0 9,33 0 10,0 0 1,0 0 10,0 0 3,0 0-5,0 0 3,0 0 206,0 0-187,0 0-3,0 0 3,0 0-17,0 0 29,0 0 151,0 0-2,0 0-185,0 0 160,0 0-149,0 0-180,0 0-6,0 0 181,0 0-3,0 0-4,0 0 186,0 0-197,0 0-6,0 0 28,0 0-187,0 0 32,0 0 5,0 0 306,0 0-143,0 0-18,0 0 138,0 0-294,0 0 144,0 0-5,0 0 9,0 0-15,0 0 162,0 0-166,0 0 20,0 0 7,0 0-17,0 0 161,0 0-302,0 0 146,0 0 23,0 0-151,0 0 132,0 0-12,0 0-165,0 0 316,0 0-154,0 0 162,0 0-162,0 0-156,0 0 308,0 0-158,0 0 12,0 0 146,0 0-304,0 0 5,0 0 144,0 0-154,0 0 160,0 0-17,0 0 183,0 0-20,0 0 17,0 0 12,0 0-185,0 0 17,0 0-23,0 0-145,0 0-3,0 0 14,0 0-3,0 0 162,0 0 3,-33 0-12,33 0 6,0 0-4,0 0 5,0 0-10,0 0-3,0 0 141,0 0 3,0 0 11,0 0-147,0 0-150,0 0 163,0 0-155,0 0 148,0 0 158,0 0-314,0 0 160,0 0 147,0 0-280,0 0 145,0 0 17,0 0-35,0 0 152,0 0-99,0 0 81,0 0-216,0 0-16,0 0 248,0 0-219,0 0 116,0 0-4,0 0-121,0 0 130,0 0-11,0 0-23,0 0-5,33 0-16,-33 0-6,0 0 21,0 0-24,0 0 93,0 0-84,0 0-6,0 0 15,0 0-12,33 0 3,-33 0-3,0-33-13,0 33-74,0 0 85,0 0 2,0 0 97,0 0-97,0 0-10,0 0 4,0 0-94,33 0 91,-33 0 9,0 0 9,0 0-6,0 0-3,0 0 15,0 0-24,0 0 9,33 0-2,-33 0 73,0 0 35,0 0-1,0 0 4,0-34-97,0 34-18,0 0-93,0 0 96,0 0-4,0 0-82,33 0 182,-33 0-175,0 0 8,0 0 68,0 0-72,0 0 75,0 0-10,0 0 16,33 0-12,-33 0-7,0 0 19,0 0 1,0 0 74,0 0-63,0 0-15,33 0 90,-33 0-158,0-32 68,0 32 9,0 0-72,0 0 51,33 0 21,-33 0 75,0 0-87,0 0 100,0 0-15,0 0-164,0 0 71,0 0-87,0 0 2,33 0 93,-33 0 0,0 0 12,0 0 6,0 0 1,0 0-7,0 0 78,0 0-84,33 0 0,-33 0 82,0 0-172,0-32 81,0 32 86,0 0-170,0 0 174,0 0-81,0 0-94,33 0 107,-33 0-87,0 0 71,0 0 3,0 0 68,0 0 20,0 0-88,33 0 75,-33 0-159,0 0 78,0 0 81,0 0-169,0 0 188,0 0-191,0 0 23,0 0 83,0 0-22,0 0 5,0 0 92,0 0-81,0 0-81,33 0 166,-33 0-176,0-34 73,0 34 93,0 0-159,0 0 172,0 0-82,0 0-12,0 0 91,0 0-113,33 0 31,-33 0-99,0 0-1,0 0 13,0 0 153,0 0-78,33 0-7,-33 0 7,0 0-90,0 0 186,0 0 1,0 0 3,33 0-97,-33 0-94,0 0 88,0 0-97,0 0 190,0 0 10,0 0-184,0 0 177,0-33-90,33 33-96,-33 0 105,0 0-81,0 0-21,0 0 107,0 0-20,0 0 88,0 0-79,0 0 69,33 0-69,-33 0-84,0 0 175,0 0-94,0 0 12,0 0-15,0 0-60,0 0-6,33 0 163,-33 0-75,0 0 75,0-33-75,0 33 0,0 0-10,0 0-103,0 0 183,0 0-181,0 0 167,0 0-66,33 0-103,-33 0 85,0 0 28,0 0-19,0 0-3,0 0 28,0 0-126,0 0 110,33 0 92,-33 0-107,0 0 18,0-32-12,0 32-72,0 0 93,0 0 74,0 0-67,0 0-6,0 0-13,0 0-66,33 0 67,-33 0-1,0 0 1,0 0 63,0 0-60,0 0-13,0 0 79,0-33-79,0 33 67,0 0 15,0 0-152,0 0-6,33 0 76,-33 0-92,0 0 83,0 0 28,0 0-96,0 0 150,0 0 0,0 0-85,0 0 15,0 0-54,33 0 57,-33 0-6,0 0 64,0 0 3,0 0-137,0-34 83,0 34-10,0 0-23,0 0 83,0 0-75,0 0-54,0 0 85,33 0-73,-33 0 127,0 0-64,0 0-25,0 0 9,0 0 7,0 0 7,0 0-67,0-33 127,0 33-124,0 0 53,0 0 90,0 0-153,0 0 61,0 0 6,33 0-23,-33 0 94,0 0-74,0 0 3,0 0-64,0 0-6,0 0 73,0 0-12,0-33 18,0 33 61,0 0-60,0 0-7,0 0 63,0 0-75,0 0 18,0 0 58,0 0-140,0 0 12,0 0 116,34 0-116,-34-32 134,0 32 4,0 0-147,0 0 70,0 0-67,0 0-9,0 0 88,0 0-28,0 0 20,0 0-4,0 0-10,0-34 77,33 34-80,-33 0 16,0 0 57,0 0-46,0 0-5,0 0-18,0 0-65,0 0-1,0 0 75,0 0 0,0 0 12,0-33-9,0 33 64,0 0-6,33 0-11,-33 0-47,0 0-64,0 0-2,0 0 15,0 0 58,0 0-20,0 0 20,0 0-16,0 0 66,0-33 13,0 33-76,0 0 63,0 0-60,0 0 0,0 0 3,33 0-63,-33 0-4,0 0-12,0 0 133,0 0-69,0 0 72,0 0 7,0-34-121,0 34 69,0 0-94,0 0 79,0 0 54,0 0-66,0 0 95,0 0-143,0-32 2,0 32 128,33 0-131,-33 0 115,0 0-51,0 0 7,0 0 47,0 0-120,0-33 57,0 33-62,0 0 5,0 0 145,0 0-82,0 0 0,0 0 0,0 0-73,33 0 137,-33-33-67,0 33 0,0 0 73,0 0-67,0 0-3,0 0 6,0 0-76,0 0 10,0-33 72,0 33 52,0 0-67,0 0-6,0 0-17,0 0-31,0 0 66,0 0-18,0 0 18,0-34-15,0 34 0,0 0 25,0 0-7,0 0 59,33 0-71,-33 0-16,0 0 61,0 0-119,0 0 58,0 0 32,0-32-67,0 32 108,0 0 22,0 0-79,0 0-6,0 0-48,0 0-13,0 0 71,0 0-11,0 0 72,0 0-62,0-32-7,0 32 16,0 0-85,0 0 73,0 0-3,0 0 70,0 0-67,0 0 0,0 0 73,33 0-140,-33 0 67,0-34 61,0 34-134,0 0 66,0 0 14,0 0-65,0 0 62,0 0 75,0 0-75,0 0 72,0 0-13,0 0-139,0-34 83,0 34-77,0 0 12,0 0 51,0 0 4,0 0-6,0 0-7,0 0 19,0 0-3,0-31-3,0 31 19,0 0-4,0 0-18,0 0 15,0 0-18,0 0-3,0 0 82,33 0-74,-33-33 11,0 33 3,0 0-87,0 0 141,0 0-76,0 0-11,0 0 84,0 0-131,0-34 73,0 34 9,0 0-69,0 0 140,0 0-77,0 0 0,0 0 1,0 0-84,0 0 143,0 0-2,0-32-67,0 32 3,0 0-76,0 0 73,0 0 6,0 0-9,0 0 79,0 0-134,0 0 128,0 0-64,0 0-73,0-34 64,0 34-73,33 0 82,-33 0 67,0 0-57,0 0 66,0 0-86,0 0-65,0 0 65,0 0 1,0 0 15,0 0 0,0-32-18,0 32-45,0 0 51,0 0 6,0 0 74,0 0-84,0 0-2,0 0 9,0 0-77,0 0 77,0 0 83,0 0-23,0 0-57,0-33-9,0 33-70,0 0 15,0 0 68,33 0-14,-33 0 78,0 0-8,0 0 1,0 0-45,0 0-93,0 0 8,0 0-20,0 0 61,0-34 95,0 34-66,0 0 5,0 0 4,0 0-81,0 0 122,0 0-57,0 0 0,0 0-3,0 0-64,0 0 146,33 0-6,-33 0-63,0 0-1,0-33-77,0 33 2,0 0 69,0 0 3,0 0 83,0 0-80,0 0-3,0 0 4,0 0-93,0 0 172,0 0-13,0-32-73,0 32 6,0 0-88,0 0 78,0 0 71,0 0-64,0 0 0,0 0-82,0 0 73,0 0 3,0 0-4,0 0 100,0-33-167,0 33 71,0 0 83,0 0-89,0 0 21,0 0 61,33 0-165,-33 0 85,0 0-5,0 0-68,0 0 103,0 0-23,0 0 83,0-34-86,0 34 69,0 0-63,0 0-69,0 0 81,0 0-101,0 0 3,0 0 74,0 0 89,0 0-74,0 0 6,0 0 62,0 0-164,0 0 96,0 0-6,0 0-73,0 0 64,0 0 69,0-32-63,0 32 3,0 0 76,0 0-155,0 0 156,0 0-10,0 0-131,33 0 79,-33 0-21,0 0 19,0 0 63,0 0-82,0 0 6,0 0-77,0 0-9,0 0 83,0 0-69,0 0 75,0 0 69,0 0-78,0 0 12,0 0 62,0 0-59,0 0 77,0 0-99,0 0-72,0 0 11,0 0-5,33 0 82,-33 0-3,0 0 0,0 0 82,0 0-14,0 0-65,0 0 86,0 0-178,0 0 29,0 0 60,33 0-99,-33 0 187,0 0-100,0 0 15,0 0 74,0 0-151,0 0 80,0 32-9,0-32 9,0 0 56,0 0-66,0 0 8,0 0-72,33 0 11,-33 0 66,0 0 52,0 0-77,0 0 4,0 0 66,0 0-54,0 0 72,0 0-72,0 0 3,0 0 3,0 0-87,0 0 71,0 0-70,0 0 5,0 0 141,0 0-75,0 0 12,0 0 74,0 0-141,0 0 64,0 0-4,0 0-2,0 34-3,0-34 2,0 0 97,0 0-90,0 0-16,0 0 7,0 0-109,0 0 11,0 0 91,0 0 7,0 0-7,0 0 1,0 0 12,0 0-7,0 33 7,0-33 107,0 0-3,0 0-110,0 0 0,0 0-10,0 0-98,0 0 102,0 0 11,0 0-96,0 0 97,0 0-3,0 32 3,0-32 6,0 0-3,0 0 22,0 0 78,0 0-100,0 0 0,0 0-25,0 0-75,0 0 100,0 0-4,0 0 120,0 33-28,0-33-94,0 0 3,0 0-91,0 0 6,0 0 97,0 0-2,0 0-10,0 0-10,0 0-3,0 0 10,0 0 0,0 0 15,0 0-6,0 34-3,0-34-3,0 0 13,0 0-7,0 0 91,-33 0-97,33 0-4,0 0 98,0 0-182,0 0 98,0 0 74,0 0-172,0 0 88,0 0 0,0 0-85,0 33 85,0-33 6,0 0 3,0 0-12,0 0 6,0 0 3,0 0-15,0 0 115,0 0-100,0 0-12,0 0 21,0 0-106,0 0 88,0 0 3,0 0-6,0 32 0,0-32 6,0 0 3,0 0-3,0 0 14,0 0 77,0 0 0,0 0 6,0 0-97,0 0-85,0 0 10,0 0-13,0 0 188,0 0-88,0 0-12,0 34 0,0-34-103,0 0 96,0 0 8,0 0 7,0 0 89,0 0 3,0 0-9,0 0-85,0 0-90,0 0-7,0 0 0,0 0 178,0 32 7,0-32-85,0 0-3,0 0-93,0 0 5,0 0 85,0 0 13,0 0-10,0 0-6,0 0 3,0 0 87,0 0-90,0 0-6,0 0 87,0 34-178,0-34 191,0 0-79,0 0-93,0 0 75,0 0-4,0 0 92,0 0-76,0 0 6,0 0-93,0 0-7,0 0 88,0 33 82,0-33-89,0 0 101,0 0-97,0 0-84,0 0 93,0 0-97,0 0 94,0 0 88,0 0-91,0 0 91,0 0-91,0 31-79,0-31 164,0 0-91,0 0 3,0 0-10,0 0-68,0 0 2,0 0 76,0 0 9,0 0-9,0 0-6,0 0 18,0 0-12,0 34 85,0-34-67,0 0-27,0 0 96,0 0-162,0 0 50,0 0 40,0 0-81,0 0 66,0 0 19,0 34-35,0-34-6,0 0 31,0 0-3,0 0 10,0 0 3,0 0-23,0 0 80,0 0-73,0 0-7,0 32 4,0-32-75,33 0 162,-33 0 17,0 0-98,0 0-3,0 0-82,0 0-24,0 0 106,0 0 6,0 32-15,0-32 18,0 0-6,0 0-19,0 0 20,0 0-4,0 0 81,0 0 16,0 0-87,0 0-17,0 0-71,0 34 0,0-34 71,0 0 101,0 0-94,0 0 82,0 0-73,0 0-6,0 0 100,0 0-193,0 0 162,33 33-157,-33-33-24,0 0 109,0 0-82,0 0 73,0 0 100,0 0-85,0 0-3,0 0 94,0 0-172,0 0 59,0 0 10,0 33-82,0-33 85,0 0 16,0 0 90,0 0-103,0 0 7,0 0 2,0 0-112,0 0 178,0 0-3,33 0-79,-33 0 26,0 33-100,0-33 97,0 0 68,0 0-6,0 0-62,0 0-23,0 0-74,0 0-6,0 0 77,0 0-90,0 0 103,0 0 97,0 32-5,0-32 14,0 0-24,0 0-188,0 0 21,0 0-28,0 0 26,0 0 99,0 0 73,0 0-79,0 34-2,0-34 87,0 0-185,0 0 184,0 0-102,33 0-100,-33 0 190,0 0-61,0 0-14,0 0-6,0 0-82,0 0-28,0 0 107,0 33 19,0-33-26,0 0 7,0 0 6,0 0-12,0 0 109,0 0-91,0 0-15,0 0 3,0 0 16,0 0-23,0 0 13,0 33 98,0-33-211,0 0 113,0 0-9,0 0 3,0 0 3,0 0 93,0 0-89,0 0-4,0 0-7,0 34-86,0-34 99,33 0-106,-33 0 100,0 0 90,0 0-14,0 0 27,0 0-100,0 0-106,0 32 21,0-32-5,0 0 90,0 0 3,0 0 94,0 0-28,0 0 16,0 0-82,0 0-109,0 0 121,0 33-105,0-33 197,33 0-106,-33 0-112,0 0 203,0 0-209,0 0 114,0 0 7,0 0-101,0 0 181,0 0 7,0 0-97,0 0 3,0 33-91,0-33-9,0 0 178,0 0-71,0 0-7,33 0 6,-33 0 19,0 0-25,0 0 13,0 0 77,0 0-180,0 0 80,0 0 1,0 0 9,0 34-16,0-34 10,0 0 90,0 0-174,0 0 90,0 0 100,0 0-188,0 0 88,0 0 88,0 0-176,0 0 91,0 0 97,0 0-83,33 0-11,-33 0-6,0 0 0,0 0-91,0 0 81,0 0 10,0 0-94,0 0 173,0 0 5,0 33-75,0-33-12,0 0-97,0 0 9,0 0 72,0 0 110,0 0-91,0 0 85,0 0-73,0 0-106,0 0 107,33 0-88,-33 32 72,0-32 12,0 0 85,0 0-22,0 0-60,0 0 67,0 0-158,0 0 4,0 0 66,0 0-64,0 0 57,0 0 16,0 0-3,0 0 86,0 33-80,0-33 3,31 0 0,-31 0-12,0 0 9,0 0-15,0 0 15,0 0-6,0 0-4,0 0 17,0 0-26,0 0-75,0 0 176,33 33-4,-33-33 13,0 0-85,0 0-99,0 0 90,0 0-91,0 0 85,0 0 15,0 0-25,0 0 23,0 0-10,0 0 9,0 34-84,0-34 68,0 0 101,0 0-100,0 0 96,0 0-80,33 0-7,-33 0 6,0 0-88,0 0 76,0 0-78,0 0 74,0 32 85,0-32 19,0 0-100,0 0 75,0 0-66,0 0-91,0 0 95,0 0-61,33 0-24,-33 0 81,0 0 85,0 0-19,0 0-69,0 0-3,0 32-82,0-32 85,0 0 91,0 0-97,0 0 3,0 0-76,0 0 79,0 0 3,0 0-6,33 0 13,-33 0-111,0 0 114,0 0-16,0 0-3,0 0 12,0 0 69,0 34-3,0-34-75,0 0-3,0 0-73,0 0 14,0 0 55,0 0 16,0 0-12,33 0-6,-33 0 15,0 0-6,0 0-1,0 0 17,0 33-16,0-33 91,0 0-85,0 0-16,0 0 16,0 0-84,0 0 162,0 0 7,0 0-94,0 0 9,0 0-85,0 0 4,33 0 94,-33 0-19,0 0-4,0 0 7,0 33-3,0-33 3,0 0 10,0 0 65,0 0-88,0 0 95,0 0-79,0 0-75,0 0 84,33 0-87,-33 0 56,0 0 16,0 0-6,0 0-1,0 0 23,0 32-13,0-32 78,0 0 13,0 0-91,0 0-9,0 0-66,0 0-23,33 0 105,-33 0 8,0 0-11,0 0 11,0 0-27,0 0 2,0 0 10,0 0-12,0 34 27,0-34-15,0 0-3,0 0 94,0 0-100,0 0 9,33 0 81,-33 0-84,0 0 6,0 0 0,0 0-81,0 0-3,0 0 74,0 0 92,0 33-91,0-33 2,0 0-8,0 0-1,33 0 98,-33 0-91,0 0 21,0 0-99,0 0 5,0 0 170,0 0-100,0 0 12,0 0-6,0 0-79,0 33 98,0-33 78,0 0-12,0 0-86,0 0 73,33 0-156,-33 0 11,0 0 86,0 0-88,0 0 150,0 0-76,0 0 80,0 0-80,0 0-68,0 0 72,0 0 0,0 0 0,0 0 0,0 32 4,33-32-86,-33 0 85,0 0 4,0 0-17,0 0 92,0 0-82,0 0-7,0 0 4,0 0-81,0 0 93,0 0 79,33 0-73,-33 0 67,0 0-82,0 0-85,0 0 88,0 34-78,0-34 69,0 0 9,0 0 82,33 0-88,-33 0 6,0 0-10,0 0-87,0 0 188,0 0-6,0 0-79,33 0 98,-33 0-201,0 0 6,0 0 91,0 0-106,0 33 109,0-33-3,33 0-9,-33 0 16,0 0-7,0 0 8,0 0-14,0 0 13,0 0-7,33 0 67,-33 0-56,0 0-35,0 0 18,0 0-73,0 0 68,0 0 22,33 0-17,-33 0 3,0 0 98,0 0-101,0 33 12,0-33-9,0 0-6,33 0 81,-33 0-81,0 0 101,0 0-99,0 0 8,0 0 4,0 0-99,0 0 95,33 0 2,-33 0-19,0 0 4,0 0-82,0 0 18,0 0 80,0 0 91,0 0-105,0 0-8,33 0 15,-33 0-94,0 0 106,0 0-3,0 0-6,0 0 0,0 33 3,0-33-12,0 0 12,0 0 79,0 0-88,33 0 6,-33 0 3,0 0-91,0 0 157,0 0-72,0 0-12,33 0 15,-33 0 16,0 0-19,0 0 104,0 0-13,0 0-176,0 0 88,33 0-109,-33 0 100,0 0 9,0 0-3,33 0 100,-33 0-87,0 0 79,0 0-80,0 34-15,33-34-82,-33 0-7,0 0 74,0 0-68,0 0 181,0 0-95,0 0 95,0 0-7,33 0-105,-33 0 24,0 0-83,0 0-19,0 0 23,0 0 66,0 0 85,0 0-69,33 0 78,-33 0-94,0 0 34,0 0-22,0 0-94,0 0 100,0 0-31,0 0 98,0 0-3,0 0 22,0 0-89,0 0-91,0 0 88,0 0-113,0 0 10,0 0 179,0 0-164,0 0 82,33 0 88,-33 0-98,0 0 92,0 0 3,0 0-189,0 0 22,0 0 73,33 0 12,-33 0 0,0 0-3,0 0-100,0 0 2,0 0 183,0 0-106,0 0 119,0 0-11,33 0-187,-33 0 115,0 0-22,0 0-90,0 0 97,0 0 82,0 0-176,0 0 100,0 0-12,0 0 15,0 0-12,0 0-3,0 0 0,0 0-107,33 0 116,-33 0-12,0 0 115,0 0-93,0 0-7,0 0-6,0 0-100,0 0 197,0 0-103,0 0 2,0 0 4,0 0-100,0 0 103,0 0 4,0 0 2,0 0-9,0 0 91,0 0-88,0 0-6,0 0-7,0 0-84,0 0 91,0 0-3,0 0 15,0 0 76,0 0-82,0 0 13,0 0-26,0 0-87,0 0 104,0 0-23,0 0 19,0 0 10,33 0 81,-33 0-85,0 0-12,0 0-3,0 0-98,0 0 104,0 0 88,0 0-85,0 0-3,0 0-13,0 0-74,0 0 80,0 0 11,0 0-4,0 0 0,0 0 97,0 0-104,0 0 7,0 0 85,0 0-176,0 0 97,0 0-9,0 0 22,0 0-25,0 0 12,0 0 91,0 0-197,0 0 100,0 0-3,0 0-3,0 0-1,0 0-2,0 0 0,0 0-86,0 0 99,0 0 5,0 0-9,0 0 0,0 0 6,0 0 82,0 0-85,0 0 7,0 0-14,0 0-83,0 0 93,0 0-3,0 0-6,0 0 6,0 0-12,0 0 87,0 0-9,0 0-72,0 0-7,0 0-21,0 0-75,0 0 54,0 0-21,0 0-96,0 0 183,0 0-166,0 0-9,0 0 150,0 0-186,0 0-72,-33 0-72</inkml:trace>
          <inkml:trace contextRef="#ctx0" brushRef="#br0" timeOffset="57297.4531">4424 133 52,'0'0'8,"0"0"13,0 0-2,0 0 11,0 0 5,0 0 1,0 0 5,0 0-6,0 0-16,0 0-17,0 0-4,0 0-9,0 0 14,0 0-17,0 0 14,0 0 5,0 0-16,0 0 28,-33 0-14,33 0-14,0 0 35,0 0-7,0 0-10,0 0 10,0 0-34,0 0-1,0 0 5,0 0 7,0 0 3,0 0 108</inkml:trace>
          <inkml:trace contextRef="#ctx0" brushRef="#br0" timeOffset="60200.8566">4292 99 161,'0'0'-4,"0"0"10,0 0 5,-33 34 13,33-34 0,0 0 1,0 0-4,0 0-12,0 0-7,0 0 6,0 0 6,0 0-19,0 0 29,0 0 1,0 0-14,0 0 19,0 0-8,0 0-11,0 0 14,0 0 16,0 0-30,0 0 14,0 0-10,0 0 187,0 0-166,0 0 172,0 0-163,0 0-40,0 0 4,0 0-178,0 0 163,0 0-166,0 32 183,0-32 194,0 0-1,0 0-202,0 0 12,0 0-209,0 0 5,0 0 215,0 0-11,-33 0 11,33 0 12,0 0-23,0 0 9,0 0-13,0 0-1,0 0 14,0 33 179,0-33 1,0 0-180,0 0-7,0 0-183,0 0 9,0 0 362,0 0-185,0 0 177,0 0-198,0 0-1,0 0 187,0 0-356,0 0 191,0 0-178,0 33-1,0-33 359,0 0-185,-33 0 3,33 0-14,0 0-183,0 0 194,0 0-17,0 0 6,0 0 162,0 0-158,0 0 154,0 0-154,0 0-5,0 34-4,0-34-149,0 0 151,0 0 3,0 0 2,0 0-1,0 0 16,0 0-163,0 0 152,0 0-1,0 0-22,0 0 14,0 0 161,0 0-1,0 0 5,0 0 3,0 0-171,0 0 24,0 0-150,-33 0-17,33 0 149,0 0-12,0 0 166,0 0-162,0 33-129,0-33-18,0 0 138,0 0 31,0 0 122,0 0 18,0 0-139,0 0 109,0 0-262,0 0 145,0 0-171,0 0 186,0 0-22,-34 0-153,34 0 141,0 32 6,0-32 139,0 0 11,0 0-139,0 0 5,0 0-152,0 0-13,0 0 293,0 0-293,0 0 152,0 0 146,0 0-280,0 0 114,0 0 20,0 0 3,0 33 0,-33-33 146,33 0-149,0 0-155,0 0 310,0 0-143,0 0 140,0 0-144,0 0 2,0 0-5,0 0-144,0 0 133,-33 0-3,33 0-146,0 0 143,0 33 167,0-33-315,0 0 162,0 0 16,0 0-181,0 0 326,0 0-6,0 0-165,0 0 34,0 0-176,-33 0 147,33 0 12,0 0-11,0 0 157,0 0-307,0 0 307,0 0-158,0 0-158,0 0 170,0 0-168,0 34 306,0-34-133,-33 0-19,33 0-2,0 0-134,0 0 292,0 0-146,0 0 7,0 0 141,0 0-156,0 0 134,0 0 15,0 0-307,0 0 9,0 0 21,0 0-28,0 0 321,0 0-9,0 0 5,0 0 9,0 0-314,-33 32 163,33-32-168,0 0-16,0 0 306,0 0-301,0 0 158,0 0 10,-33 0-152,33 0 141,0 0 18,0 0-3,0 0 135,0 0-132,0 0 123,0 0 35,0 0-318,0 0 297,0 0-286,0 0-25,-33 0 167,33 0-146,0 0 294,0 0-168,0 0 22,0 0 149,0 0-309,0 32 324,0-32-174,0 0 9,0 0 162,0 0-327,-33 0 323,33 0-191,0 0 27,0 0-6,0 0-152,0 0 166,0 0-182,0 0 171,0 0 153,0 0-144,0 0-3,-33 0 14,33 0-158,0 0 139,0 0 7,0 0-13,0 0 2,0 0-139,0 0 302,0 0-151,0 0 156,0 0-174,0 0 28,0 0-16,-33 0-166,33 0 170,0 0-176,0 0 335,0 0-146,0 0-22,0 34 7,0-34-159,0 0 142,0 0 19,0 0-14,-33 0 2,33 0 161,0 0 24,0 0-21,0 0-148,0 0 5,0 0-186,0 0 182,0 0-17,0 0-158,0 0 178,-33 0-167,33 0 321,0 0 8,0 0-174,0 0 0,0 0 23,0 0-193,0 0 176,0 0-11,0 0-180,-33 0 188,33 0-9,0 0 178,0 0-163,0 0-6,0 0-18,0 0 21,0 0-14,0 0 186,0 33 2,0-33-192,0 0 17,0 0 8,0 0-13,0 0-150,0 0 142,0 0-33,0 0-128,0 0 157,-33 0 190,33 0-337,0 0 150,0 0 159,0 0-325,0 0 173,0 0 16,0 0-173,-33 0 156,33 0-1,0 0 4,0 0 173,0 0 11,0 0-21,0 0 6,0 0-167,0 0-187,-33 0 26,33 0-21,0 0 176,0 0 1,0 0 166,0 0-11,0 0-155,0 0 174,0 33-344,0-33 181,0 0-13,0 0 5,-33 0 170,33 0-164,0 0-149,0 0 127,0 0 1,0 0-162,0 0 318,0 0-285,0 0-3,0 0 153,0 0 0,0 0 142,0 0 17,0 0-5,-33 0-318,33 0 156,0 0 2,0 0-162,0 0 332,0 0-310,0 0 140,0 0 0,0 0-184,0 0 170,0 0-152,0 0 331,0 0 4,0 0-17,0 0-155,-33 0-159,33 0 172,0 0-155,0 0 152,0 0 139,0 0-313,0 0 160,0 0 4,0 0-150,0 0 309,0 0-156,-33 0 163,33 32-5,0-32-301,0 0 148,0 0-20,0 0 9,0 0 143,0 0-3,0 0-286,0 0 11,0 0-15,0 0 16,0 0 143,0 0-15,0 0 159,0 0 18,0 0-16,0 0 6,-33 0-136,33 0-180,0 0 12,0 0 139,0 0-155,0 0 169,0 0-11,0 0 7,0 0 165,0 0-15,0 0 2,0 0-158,0 0-159,0 0 171,0 0-20,0 0 38,0 0-21,-33 0-171,33 0 48,0 0-49,0 0 169,0 0 0,0 0-8,0 0 5,0 0 9,0 0 3,0 0 136,0 0-142,0 0 137,0 0 9,0 0-149,0 0 0,0 0-146,0 0 0,0 0-6,0 0 152,0 0 152,0 0-156,0 0 161,0 0-2,0 0-305,-33 0 148,33 0 7,0 0-148,0 0 157,0 0 151,0 0-165,0 0-5,0 0 5,0 0-148,0 0 154,0 0 150,0 0-162,0 0 6,0 0-21,0 0 21,0 0 162,0 0-168,0 0 43,0 0-23,0 0-155,0 0 300,0 0-165,0 0 6,0 0 9,0 0-24,0 0 5,0 0 13,0 0-14,0 0-118,0 0 138,0 0-9,0 0 6,0 0 132,0 0-285,0 0 2,0 0 290,0 0-281,33 0 142,-33 0-3,0 0-146,0 0 132,0 0 150,0 0-154,0 0 170,0 0-11,0 0-288,0 0 278,0 0-285,0 0 18,0 0 140,0 0 17,0 0 128,0 0-23,0 0-136,0 0-140,0 0 114,0 0-98,0 0 131,0 0 161,0 0-287,0 0 273,0 0-137,0 0-173,0 0 307,0 0-295,0 0 139,0 0 154,0 0-293,0 0 296,0 0-154,0 0-147,0 0 153,0 0-152,0 0 164,0 0-9,0 0 10,0 0 131,0 0-156,0 0 15,0 0 0,0 0-148,0 0 163,0 0-15,0 0-8,0 0 16,0 0-20,0 0 16,0 0 150,0 0-22,0 0 15,0 0 5,0 0-160,0 0 13,0 0-2,0 0-14,0 0-136,0 0 0,0 0-3,0 0 5,0 0 150,0 0-2,0 0 0,0 0 155,0 0-14,0 0-137,0 0-14,0 0-150,0 0 9,0 0 148,0 0 12,0 0-2,0 0-10,0 0-7,0 0-1,0 0 149,0 0-138,-33 0 4,33 0 1,0 0 8,0 0-22,0 0 6,0 0 139,0 0-303,0 0 299,0 0 4,0 0-280,0 0 297,0 0-129,0 0-179,0 0 305,0 0-303,0 0-4,0 0 159,0 0-156,0 0 302,0 0-147,0 0 4,0 0 146,0 0-157,0 0-6,0 0 4,0 0-8,0 0-2,0 0 18,0 0 11,0 0-143,0 0-7,0 0 142,0 0-1,0 0-18,0 0 157,0 0-147,0 0-15,0 0 169,0 0-287,0 0 142,0 0 3,0 0-152,0 0 276,0 0-130,0 0 4,0 0 140,0 0-119,0 0 116,0 0 4,0 0-142,0 0-30,0 0-117,0 0-7,0 0 0,0 0 157,0 0-15,0 0 3,0 0-1,0 0-117,0 0 273,0 0-143,0 0-13,0 0-19,0 0-116,0 0 139,0 0-9,0 0-12,0 0-32,0 0 101,0 0-206,0 0 116,0 0-272</inkml:trace>
        </inkml:traceGroup>
      </inkml:traceGroup>
    </inkml:traceGroup>
    <inkml:traceGroup>
      <inkml:annotationXML>
        <emma:emma xmlns:emma="http://www.w3.org/2003/04/emma" version="1.0">
          <emma:interpretation id="{7B28ADD4-A858-4BFB-8DA0-6469CFDAB0DD}" emma:medium="tactile" emma:mode="ink">
            <msink:context xmlns:msink="http://schemas.microsoft.com/ink/2010/main" type="paragraph" rotatedBoundingBox="22799,10193 23110,7519 24184,7644 23872,103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9225B4-D5C8-483C-A8F6-172F9511B60C}" emma:medium="tactile" emma:mode="ink">
              <msink:context xmlns:msink="http://schemas.microsoft.com/ink/2010/main" type="line" rotatedBoundingBox="22799,10193 23110,7519 24184,7644 23872,10318"/>
            </emma:interpretation>
          </emma:emma>
        </inkml:annotationXML>
        <inkml:traceGroup>
          <inkml:annotationXML>
            <emma:emma xmlns:emma="http://www.w3.org/2003/04/emma" version="1.0">
              <emma:interpretation id="{32E2D0ED-2BD7-4151-BB94-2E6BD05FADEF}" emma:medium="tactile" emma:mode="ink">
                <msink:context xmlns:msink="http://schemas.microsoft.com/ink/2010/main" type="inkWord" rotatedBoundingBox="22799,10193 23110,7519 24184,7644 23872,10318"/>
              </emma:interpretation>
              <emma:one-of disjunction-type="recognition" id="oneOf2">
                <emma:interpretation id="interp10" emma:lang="en-US" emma:confidence="0">
                  <emma:literal>18</emma:literal>
                </emma:interpretation>
                <emma:interpretation id="interp11" emma:lang="en-US" emma:confidence="0">
                  <emma:literal>108</emma:literal>
                </emma:interpretation>
                <emma:interpretation id="interp12" emma:lang="en-US" emma:confidence="0">
                  <emma:literal>Il:</emma:literal>
                </emma:interpretation>
                <emma:interpretation id="interp13" emma:lang="en-US" emma:confidence="0">
                  <emma:literal>"T...</emma:literal>
                </emma:interpretation>
                <emma:interpretation id="interp14" emma:lang="en-US" emma:confidence="0">
                  <emma:literal>*8</emma:literal>
                </emma:interpretation>
              </emma:one-of>
            </emma:emma>
          </inkml:annotationXML>
          <inkml:trace contextRef="#ctx0" brushRef="#br0" timeOffset="73661.2898">4655-990 194,'0'0'-4,"0"0"10,0 0 15,0-31 8,0 31-3,0 0 3,0 0-23,0 0-6,0 0 14,0 0-20,0 0 20,0-34 4,0 34-9,0 0 8,0 0 128,0 0-148,33 0 8,-33 0 150,0-34-262,0 34 142,0 0-1,0 0-158,0 0 135,0-32-8,0 32 132,0 0-121,0 0-14,0 0 0,33 0-130,-33 0 127,0 0 9,0 0 11,0 0 144,0-33-141,0 33-6,0 0-1,0 0-122,0 0 138,0 0-4,0 0 182,0 0-207,0 0 12,0 0-7,0 0-164,0 0 355,0 0-201,0 0 10,0 0-8,0 0-193,0 0 383,0 0-29,0 0-172,0 0 12,0 0-171,0 0 173,0 0-3,0 33 8,0-33-16,0 0-142,0 0 142,0 0 194,0 0-8,0 0-179,0 0 4,0 0-17,0 0-170,0 0 179,0 0 25,0 0-17,0 0 14,0 0-32,0 32 10,0-32-151,0 0 145,-33 0 42,33 0-19,0 0-11,0 0 18,0 0-19,0 0 188,0 0-179,0 0-6,0 0 9,0 34-183,0-34 168,0 0 23,0 0-5,0 0-12,0 0 25,0 0 160,0 0-176,0 0 13,0 0 185,0 34-175,0-34 174,0 0-3,0 0-360,-33 0 187,33 0-194,0 0-2,0 31 178,0-31-202,0 0 216,0 0 194,0 0-203,0 0 5,0 0-13,0 33-193,0-33 368,0 0-196,0 0 172,0 0 40,0 0-391,0 0 403,0 34-362,0-34-51,0 0 218,0 0-204,0 0 184,0 32 1,-33-32 4,33 0 180,0 0-11,0 0 26,0 0-15,0 34-361,0-34 2,0 0-12,0 0 5,0 0 178,0 0 18,0 32 181,0-32-210,0 0 29,0 0-27,0 0 9,0 32 27,-33-32 168,33 0-181,0 0-182,0 0 168,0 0-184,0 0 195,0 0-11,0 0 12,0 0-18,0 34 12,0-34-8,0 0 11,0 0 166,0 0-5,0 0-155,0 34 174,0-34-338,0 0 179,0 0-22,0 0-179,-33 0 346,33 0-339,0 32 345,0-32-155,0 0-163,0 0 140,0 0-149,0 0 152,0 0 168,0 34 10,0-34-169,0 0 6,0 0-15,0 0-168,0 0 172,0 0-8,-33 33 2,33-33-4,0 0 14,0 0-25,0 0-133,0 0 333,0 0-19,0 32 11,0-32-192,0 0 13,0 0-166,0 0-2,0 0 341,0 0-166,0 0-5,0 33 4,0-33 11,0 0-189,0 0 325,0 0 35,0 0-362,0 0 186,0 0-159,0 0 130,0 0 179,0 34-162,0-34 165,0 0-140,0 0-166,0 0 299,0 0-312,0 0-21,0 0 176,0 0-152,0 0 161,0 33 3,0-33-3,0 0 149,0 0-3,0 0-161,0 0 148,0 0-278,0 0 130,0 0 17,0 0 2,0 32-30,0-32-130,0 0 300,0 0-296,0 0 157,0 0-11,0 0 15,0 0-15,0 0-8,0 0 23,0 34-177,0-34 302,0 0 12,0 0-164,0 0 179,0 0-319,0 0 19,0 0 136,0 32-171,0-32 171,0 0-15,0 0 1,0 0 11,0 0 155,0 0 6,0 0-7,0 0 9,0 34-308,0-34 138,0 0 7,0 0-3,0 0 145,0 0-136,0 0-144,0 0 149,0 0-161,0 0 6,0 33 144,0-33-161,0 0 178,0 0-31,0 0 169,0 0-164,-33 0-18,33 0 34,0 0-160,0 0 303,0 31 6,0-31-164,0 0-1,0 0-131,0 0-9,0 0 164,0 0-13,0 0-16,0 0 16,0 0 143,0 0 6,0 34-136,0-34-10,0 0 2,0 0-153,0 0 131,0 0 192,0 0-192,0 0 15,0 0 163,0 0-331,0 34 24,0-34 149,0 0-23,0 0 155,0 0 14,0 0-168,0 0 29,0 0-155,0 0 155,0 0 142,0 32-311,0-32 315,0 0-171,0 0-129,0 0 299,0 0-320,0 0 20,0 0 140,0 0-152,0 32 160,0-32 130,0 0-2,0 0 22,0 0 2,0 0-133,0 34-154,0-34 128,0 0-156,0 0 146,0 0 166,0 0-302,0 33 145,0-33-143,0 0-3,0 0 149,0 0 2,0 0-4,0 33 145,0-33-129,0 0-20,0 0 15,0 0-21,0 0 7,0 0 153,0 33 2,0-33-296,0 0 131,0 0-122,0 0 150,0 32 4,-33-32-2,33 0-18,0 0-172,0 0 335,0 0-160,0 34-3,0-34 0,0 0-168,0 0 334,0 0-6,0 0-145,0 33-6,0-33-162,0 0-9,0 0 312,0 0 2,0 0-163,0 0 19,0 33-156,0-33 151,0 0 9,0 0-3,0 0 3,0 0 6,0 34-19,0-34 157,0 0 1,0 0-314,0 0 306,0 0-296,0 32 147,0-32 161,0 0-309,0 0 288,0 0-298,0 0 146,0 0 191,0 33-319,0-33 146,0 0 7,0 0-175,0 0 168,0 0 2,0 0 8,0 33-22,0-33 9,0 0 146,0 0-308,0 0 330,0 34-10,0-34-316,0 0 152,0 0-146,0 0 157,0 0 5,0 0-5,0 0-13,0 0-155,0 33 190,0-33 123,0 0 11,0 0-12,0 0-167,0 0-125,0 0-25,0 32 31,0-32 286,0 0-151,0 0 7,0 0-10,0 33-151,0-33 304,0 0 15,0 0-7,0 0-136,0 33-163,0-33-15,0 0 13,0 0 142,0 0 181,0 34-167,0-34-11,-33 0 147,33 0-155,0 0 1,0 0 19,0 32-147,0-32-5,0 0 307,0 0-171,0 0 11,0 0-2,0 32 14,0-32 5,0 0-10,0 0-23,0 0-151,0 0 282,0 34 7,0-34 18,0 0 0,0 0-271,0 0-16,0 0 158,0 33-162,0-33 261,0 0-99,0 0-173,0 0 167,0 0-135,0 33 265,0-33-145,0 0 139,0 0 8,0 0-297,0 0 159,0 0-142,0 0-9,0 32 147,0-32 129,0 0-119,-33 0 129,33 0-138,0 0-121,0 34 255,0-34-249,0 0 254,0 0-19,0 0-241,0 0 254,0 0-126,0 0-111,0 33 105,0-33-123,0 0 18,0 0 110,0 0 12,0 0 98,0 0-121,0 0 5,0 33 2,0-33-117,0 0 237,0 0-119,0 0-12,0 0 9,0 0-114,0 0 224,0 32 0,0-32-98,-33 0-15,33 0 0,0 0-97,0 0 87,0 0 17,0 0-96,0 34 92,0-34 0,0 0 0,0 0-12,0 0-1,0 0 23,0 0-16,0 0 11,0 0 20,0 33-31,0-33 15,0 0 85,0 0-108,0 0 17,0 0-19,0 0-85,0 0 114,0 0-14,0 33 11,0-33 85,0 0-22,0 0 31,0 0-101,-33 0-109,33 0 15,0 0-20,0 0 93,0 0 125,0 0 6,0 0-5,0 0-97,0 0-120,0 0 94,0 0-83,0 0 92,0 33 134,0-33-125,0 0-9,0 0 6,0 0-123,0 0 133,0 0-19,0 0-3,0 0 116,0 0-223,0 0 127,0 0 116,0 0-106,0 0-18,0 0-11,0 0-98,0 34 92,0-34 25,0 0-5,0 0-12,0 0 12,0 0-21,0 0 15,0 0 3,0 0-111,0 0 123,0 0-9,0 0-17,0 0 103,0 32-92,0-32-4,0 0 124,0 0-110,0 0-23,0 0 13,0 0-110,0 0 5,0 0 108,0 0-6,0 0 6,0 0 96,0 0 20,0 0 1,0 0-7,0 0-220,0 0-3,0 0-3,0 0 10,0 0 236,0 0-130,0 33-12,0-33 113,0 0-227,0 0 123,-33 0 113,33 0-232,0 0 131,0 0-15,0 0-108,0 0 126,0 0-23,0 0 14,0 0 117,0 0-38,0 0-72,0 0-5,0 0-108,0 0 124,0 0-8,0 0-10,0 0 12,0 0-9,0 0 4,0 0 11,0 0-21,0 0-77,0 0 160,0 0-125,0 0-61,0-33-88,0 33 1,0 0 10,0 0-250</inkml:trace>
          <inkml:trace contextRef="#ctx0" brushRef="#br0" timeOffset="70827.0059">4655-1055 203,'0'0'-8,"0"0"11,0 0-5,0 0 4,0 0 20,0 0-11,0 0 11,0 0-22,0 0 8,0 0-8,0 0 5,0 0 103,0 0-114,0 0 9,0 0 2,0 0-93,0 0 90,0 0 4,0 0-1,0 0-7,0 0 17,0 0 27,0 0-20,0 0 42,0 0-17,0 0-26,0 34 21,-33-34-29,33 0 4,0 0 5,0 0-30,0 0 5,0 0 172,0 0-158,0 0 22,0 0 169,0 0-164,0 31 142,0-31-171,0 0-174,0 0 165,0 0 14,0 0-9,0 0 12,0 0-167,0 0-20,0 0 204,0 33 193,0-33-199,0 0 32,0 0 136,0 0-350,-33 0 191,33 0-26,0 34 26,0-34 156,0 0-195,0 0 194,0 0-189,0 0-188,0 0 381,0 32-385,0-32 207,0 0 4,0 0 0,0 0 24,0 0-200,0 0 348,0 34-191,0-34 156,0 0 5,0 0-172,0 0-168,0 0 17,0 0 171,0 32-180,0-32 342,0 0-148,0 0-23,0 0 11,0 0-5,0 0 145,0 32-329,-33-32 326,33 0-139,0 0-175,0 0 161,0 0-160,0 0-9,0 0 319,0 0-145,0 0 20,0 34 138,0-34-309,0 0 314,0 0-160,0 0 12,0 0 175,0 0-324,0 34 294,0-34-154,0 0 4,0 0-2,0 0-159,0 0 154,0 0-173,-33 32 158,33-32 176,0 0-152,0 0-9,0 0 172,0 0-168,0 0-28,0 0 166,0 34-160,0-34-160,0 0 184,0 0 0,0 0-9,0 0 163,0 0-323,-33 0 165,33 0-19,0 0-148,0 33 153,0-33 10,0 0-143,0 0 146,0 0-7,0 0-167,0 0 156,0 0 2,0 32 15,0-32 160,0 0-5,0 0-151,0 0 141,0 0-165,0 0 28,0 0 142,0 33-150,0-33 3,-33 0-31,33 0-138,0 0 173,0 0-179,0 0 17,0 34 149,0-34-163,0 0 325,0 0-152,0 0-1,-33 0 137,33 0-149,0 0 0,0 0 3,0 33 13,0-33-155,0 0 142,0 0-5,0 0-161,0 0 157,0 0 12,0 0 6,0 0-3,0 0-9,0 32 0,0-32 169,0 0-19,0 0-147,-33 0 152,33 0-317,0 0 175,0 0 3,0 0-162,0 34 146,0-34 3,0 0 166,0 0-7,0 0-157,0 0 1,0 0-170,0 0 19,0 0 160,0 32-175,0-32 163,0 0 158,0 0 1,0 0-153,0 0 166,0 0-337,0 0-9,0 0 341,0 34-194,0-34 197,0 0-149,-33 0-14,33 0-11,0 0-157,0 0 151,0 0-161,0 33 26,0-33 142,0 0 148,0 0 5,0 0 12,0 0-168,0 0-143,0 0 8,0 0-17,0 31 318,0-31 17,0 0-33,0 0 6,0 0-147,0 0-165,0 0 21,0 0-10,0 0-2,0 0 150,0 0 154,0 34 14,0-34 0,0 0-21,0 0-288,0 0-15,0 0 144,0 0-123,0 0 128,0 0 14,0 0-141,0 0 295,0 0-4,0 0-11,0 0-143,0 34-150,0-34 144,0 0-127,0 0 135,0 0-2,0 0-133,0 0 292,0 0-154,0 0 13,0 0-8,0 0-159,0 0 166,0 0 130,0 0-130,0 0 122,0 0-15,0 0-124,0 0 8,0 0-110,0 0 5,0 0-14,0 0 129,0 0-18,0 0 0,0 0 4,0 0 99,0 0 38,0 0-133,0 0 108,0 0-214,0 0-29,0 0 243,0-34-226,0 34 107,0 0 0,0 0 3,0 0 106,0 0-25,33-34-133,-33 34-179,0 0 136,0 0-73,0 0-143</inkml:trace>
          <inkml:trace contextRef="#ctx0" brushRef="#br0" timeOffset="67572.5831">4457-990 312,'0'0'8,"0"0"-5,0 0 8,0 0 2,0 0-13,0 0 195,0 0-195,0 0-3,0 0 17,0 0-198,0 0 198,0 0 0,0 0-36,0 0 27,0-31-5,0 31-7,0 0 17,33 0-7,-33 0 164,0 0 4,0 0-169,0 0-7,0 0-161,0 0-11,0 0 168,0 0 18,0 0-23,0 0 23,33 0 179,-33 0-205,0 0 26,0 0-20,0 0-167,0 0 189,0 0-8,0 0 13,0 0-13,0 0-6,0 0-13,0 0 14,0 0-4,0 0 12,0 0-1,0 0 146,0 0-145,0 0-14,0 0 5,0 0-146,0 0 133,0 0 16,0 0 13,0 0-10,0 0 2,33 0 181,-33 0-191,0 0-6,0 0 11,0 0-175,0 0 180,0 0-8,0 0 6,0 0-8,0 0 13,0 0 163,0 0-173,0 0-9,0 0-3,0 0-160,0 0 193,0 0 3,0 0-11,33 0 5,-33 0 2,0 0 168,0 0-8,0 0-160,0 0-13,0 0-174,0 0 11,0 0 163,0 0 15,0 0 150,0 0-156,0 0-1,0 0-10,0 0-145,0 0 167,0 0 154,0 0-170,0 0-12,0 0-10,0 0 6,0 0 10,0 0 5,0 0 15,0 0-181,0 0 161,0 0 14,0 0 149,0 0-149,0 0-14,0 0-14,0 0-156,0 0 314,0 0-155,0 0 11,0 0-15,0 0-148,0 0 176,0 0-24,0 0 8,0 0-11,0 0 3,0 0 10,0 0 182,0 0-193,0 31-5,0-31 18,0 0-188,0 0 207,0 0-4,0 0-11,0 0 4,0 0-19,0 0 2,0 0 5,0 33 8,0-33 13,0 0 171,0 0-183,-33 0-1,33 0-11,0 0-170,0 34 167,0-34 3,0 0 17,0 0 198,0 0-189,0 0-13,0 32-1,0-32-203,0 0 378,0 0-172,0 0-15,0 34 15,0-34-197,0 0 185,0 0 14,-33 0-32,33 32 32,0-32-8,0 0-3,0 0 200,0 0-197,0 32-4,0-32-2,0 0 7,0 0-7,0 0-4,0 34 8,0-34-196,-33 0 200,33 0 175,0 0 12,0 34-195,0-34 181,0 0-351,0 0 186,0 0 185,0 32-385,0-32 386,0 0-205,0 0 6,0 0 178,0 0-383,0 34 214,0-34-24,0 0-162,0 0 177,0 0-23,0 0-166,0 33 180,0-33 10,0 0 1,0 0 9,-33 0-5,33 0 3,0 32-208,0-32 196,0 0 204,0 0-206,0 0 16,0 0 184,0 0-215,0 0 22,0 33-3,0-33-200,0 0 15,0 0 354,0 0-167,0 0 13,0 0-8,0 0-1,0 0-8,0 0-8,0 0 13,0 0-180,0 0 177,0 0 10,0 0-12,0 0 203,0 0-203,0 0 3,0 0 183,0 34-368,0-34 396,0 0-217,0 0-169,0 0 350,0 0-186,0 0 22,0 0 163,0 0-349,0 0-9,0 0 169,0 0-158,0 0 340,0 0-170,0 0-14,0 0-63,0 0-239,0 0 117</inkml:trace>
          <inkml:trace contextRef="#ctx0" brushRef="#br0" timeOffset="68303.0981">4424-362 290,'0'0'-5,"0"0"-3,0 0 16,0 0-16,0 0 14,0 0-4,0 0-2,0 0 3,0 0-6,0 33 8,0-33 1,0 0 7,0 0-8,0 0 1,0 0-1,0 0 4,0 31-1,0-31 6,0 0-12,0 0 4,0 34 19,0-34 0,0 0-1,0 0 10,0 0-7,0 34 1,0-34 17,0 0-4,0 0 0,0 0-10,0 32-17,0-32 3,0 0-9,0 0 206,0 32-197,0-32-17,0 0-3,0 0 15,0 0-12,0 0 19,0 34 29,0-34-30,0 0 7,0 0 204,0 0-7,0 0-396,0 33 416,0-33-394,0 0 175,0 0 187,0 0-377,0 33 184,-33-33-23,33 0 15,0 0 8,0 0-5,0 0-6,0 0 25,0 33 136,0-33 12,0 0-343,0 0-13,0 0 170,0 0-170,0 0 340,0 0-163,0 0-151,0 0 340,0 0-186,0 0 7,0 0-17,0 0-26,0 0-129,0 32 313,0-32 10,0 0-308,0 0 303,0 0-292,0 0 160,0 0 138,0 0-141,0 0-31,0 0-15,0 0-120,0 0-9,0 0 167,0 0-137,0 0 118,0 0 0,0 0-68,0 0-100,0 0-76,0 0-65</inkml:trace>
          <inkml:trace contextRef="#ctx0" brushRef="#br0" timeOffset="74834.1597">4126 1122 835,'0'0'30,"0"0"19,0 0 42,0 0 32,0 0-4,0 0 14,0 0-19,0 0 7,0 0-16,0 0-30,0 0-27,0 0-28,0 0-8,0 0 10,0 0 122,0 0-99,0 0-6,0-33 110,0 33-209,0 0 98,0 0 11,0 0-108,0 0 89,0 0 67,0 0-73,0 0 60,0 0-62,0 0-100,0 0 88,0 0-76,0 0 129,0 0-55,0 0-16,0 0-8,0 0-62,0 0 91,0 0-26,0 0 7,0 0 9,0 0 3,0 33 31,0-33 75,0 0-90,0 0-28,0 0-10,-33 0-68,33 0 153,0 33-69,0-33 9,0 0-6,0 0-74,-33 33 77,33-33-6,0 0 5,0 34 2,0-34-7,0 0 72,-33 31-3,33-31-69,0 33 6,0-33-81,0 0 12,0 0 60,0 34 75,0-34-69,0 0-3,0 0 7,0 0-80,0 0 86,0 0 2,0 0 0,0 33 4,0-33 12,0 0-5,33 0 2,-33 0-10,0 0 48,0-33 4,33 33-58,-33 0 10,0 0-2,33 0-74,-33 0 54,0 0-6,34 0-64,-34 0 57,0-34 13,0 34 13,33 0-23,-33 0 7,0 0 70,0-33-76,0 33 24,0 0-5,0 0-74,0 0 128,0-31-71,0 31 71,0 0-71,0 0-65,0 0 125,0 0-123,0 0 39,0 0 101,0 0-158,0 0 138,0 0-50,0 31-95,0-31 89,0 0-69,0 0 81,0 0-3,0 0 88,0 0-94,0 33 9,0-33-11,0 0 1,0 0 19,0 0-39,0 34 39,0-34-93,0 0 78,0 0 81,0 0-81,0 0 6,0 0-2,0 0-48,0 0 56,0 0 10,0 0 50,33 0-63,-33 0 4,0 0-16,0 0-57,0 0 127,33 0-10,-33 0-51,0 0 47,0 0-110,33 0 39,-33 0 18,0 0-45,0 0 45,0-34-34,0 34 40,33 0-6,-33 0 73,0 0-70,0-33 3,0 33-3,0 0-3,0 0 26,0-31 59,0 31-47,0 0-64,0 0 109,0-34-47,0 34 116,0 0-85,0 0-58,0 0 46,0-33-52,0 33 72,0 0-68,0 0-59,0 0 58,0-33 4,0 33-3,0 0-1,0 0-94,0 0 23,0 0 123,0 0-77,0 0-41,0 0-29,0 0-28,0 0-4,0 0 11,0 0 50,0 0-173,0 0 22,0-33-37,0 33-125,0 0 33,0 0-30,0 0 13</inkml:trace>
          <inkml:trace contextRef="#ctx0" brushRef="#br0" timeOffset="75528.6526">4457 1353 1118,'0'0'14,"0"0"184,0 0 37,0 0-137,0 0 12,0 0-40,0 0-143,0 0 156,0 0-23,0-33-137,0 33 113,0 0-11,0 0-4,0 0 21,0 0 1,0 0 4,0 0 26,0 0-30,0 0 2,0 0-5,0 0 50,0 0-75,0 0 1,0 0-16,0 0-16,0 0 4,0 0-7,0 0 10,0 0 38,0 33-2,0-33-3,0 0 17,0 0-113,-33 0 135,33 0-55,0 0 52,0 32-48,0-32-2,-33 0-7,33 0-13,0 33 63,0-33-121,0 0 61,0 0-54,0 34-1,0-34 62,0 0-3,0 32 8,0-32 11,0 0 75,0 0-70,0 0-15,0 34 0,0-34-59,0 0 47,0 0 28,0 0 28,0 0-7,0 0 19,0 0-15,33 0-38,-33 0 64,0 0 0,0 0-73,33 0 72,-33 0-132,0 0 3,33 0 64,-33 0-70,0 0 60,33 0 56,-33 0-53,0 0 48,33-34 24,-33 34-132,0 0 134,0 0-122,0 0-12,0 0 72,0-32-2,33 32 62,-33 0-14,0 0 24,0 0-88,0-34 16,0 34 31,0 0 66,0 0-48,0 0-8,0-33 43,0 33-137,0 0 69,0 0 73,0 0-53,0 0-43,-33-32 80,33 32-80,0 0-101,0 0 173,0 0-92,0 0 11,0 0-4,0 0-102,0 0-86,0 0-57,0 0 37,-33 0-58,33-33 159,0 33-125,0 0 111,0 0 34,0 0-154,0 0-148</inkml:trace>
          <inkml:trace contextRef="#ctx0" brushRef="#br0" timeOffset="82458.1063">5049-33 1177,'0'0'-197,"0"0"23,0 0-2,0 0 40,0 0 214,0 0-6,0 0 197,0 0-227,0 0 191,0 0-196,0 0-181,0 0 191,0 0-182,0 0 369,0 0 3,0 0-33,0 0-11,0 0-362,-33 0-29,33 0 229,0 0-34,0 0-3,0 0 17,0 0-199,0 0 196,0 0 172,0 0-169,0 0 178,0 0-186,0 0-165,0 0 168,0 0-171,0-33 180,0 33 17,0 0 14,-33 0-2,33 0-176,0 0 164,0 0 139,0 0-35,0 0 34,0 0-170,0 0-21,0 0 36,0 0-187,-31 0 163,31 0-140,0 0 0,0 0 166,0 0-8,0 0-9,-33 0 158,33-33 17,0 33-187,0 0 32,0 0-172,-33 0-28,33 0 369,0 0-27,0 0-166,0 0 175,0 0-333,-33 0-3,33 0 173,0 0-161,0 0 162,-33 0 162,33 0-171,0 0 160,0 0-181,0 0 18,0 0 10,0 0-182,0 0 358,0 0-348,-33 0 165,33 0 171,0 0-343,-33 0 167,33 0 145,0 0-316,0 0 164,-33 0 165,33 0-305,0 0 334,0 0-184,0 0 20,0 0-30,-33 0-173,33 0 349,0 0-332,0 0 340,0 0-165,-33 0-4,33 0-9,0 0-144,-33 0 309,33 0-187,0 0 170,0 0-153,-33 0-146,33 0 175,0 0-174,0 0 300,-33 0-150,33 0-147,0 0 165,-33 0-167,33 0 161,0 0-15,0 0 4,-33 0 181,33 0-173,0 0-3,0 0 155,0 0-161,0 0-5,-33 0 7,33 0-7,0 0-2,0 0 165,0 0 7,-33 0-295,33 0 128,0 0-138,-33 0 148,33 0 153,0 0-297,0 0 142,-33 0-161,33 0-3,0 0 319,0 0 3,-33 0-158,33 0 154,0 0-323,-33 0-10,33 0 179,0 0-155,0 0 322,0 0 12,-33 0-24,33 0-8,0 0-303,0 0 147,0 0-7,0 0-121,-33 0 294,33 0-154,0 0 4,0 0 144,0 0-138,0 0-168,-33 0-5,33 33 152,0-33-166,0 0 172,0 0 178,0 0-176,0 0 160,0 0-13,-33 0-149,33 0 2,0 0-146,0 0 0,0 0 135,0 0 8,0 0 148,-34 0 13,34 0-306,0 0 5,0 0 143,0 33-152,0-33 316,0 0-159,0 0-8,0 0 130,0 0-154,-33 0 1,33 0 38,0 0-151,0 0 163,0 0 152,0 32-343,0-32 328,0 0-312,-33 0-17,33 0 172,0 0 4,0 0 154,0 0-160,0 0 143,0 0-308,0 34 138,0-34 189,0 0-148,0 0-19,0 0 14,0 0-176,0 0 155,0 0 159,0 0-307,-33 0 328,33 0-164,0 0 6,0 33-12,0-33-155,0 0 161,0 0-9,0 0 0,0 0-11,0 0-145,0 0 3,0 0 156,0 0 7,0 33 145,0-33-158,-33 0 170,33 0-6,0 0-301,0 0 155,0 0-1,0 0-13,0 34-10,0-34 12,0 0-167,0 0 14,0 0 156,0 0-3,0 0 6,0 0-1,0 32 153,0-32-163,0 0 161,0 0-165,0 0-152,0 0 332,0 0-181,0 33 150,0-33 17,0 0-169,0 0 27,0 0-145,0 0-11,0 33 160,0-33-167,33 0 160,-33 0-6,0 0-174,0 34 164,0-34 2,0 0 164,0 0-162,33 0 10,-33 0-10,0 0-6,0 0 183,0 0-37,0 0 2,0 33-282,0-33-22,33 0 24,-33 0 3,0 0 124,0 0 180,0 0-157,33 0-4,-33 0 13,0 32-179,0-32 294,0 0-124,34 0-20,-34 0 19,0 0-152,0 0 279,0 0-141,0 0 151,0 0-10,33 0-285,-33 33 159,0-33-12,0 0 19,33 0 131,-33 0-157,0 0-146,0 0-3,33 0 10,-33 0 310,0 0-2,0 0-162,33 0 129,-33 0-297,0 0 141,0 0 164,0 33-263,0-33 133,33 0-152,-33 0 183,0 0-35,0 0 0,0 0 146,0 0-312,33 0 157,-33 0 4,0 0 5,0 0-10,0 0 158,0 0-148,33 0-147,-33 0 141,0 0-142,0 0 147,33 0-2,-33 0 0,0 0 0,0 0-2,0 0 2,33 0 0,-33 0 127,0 0-122,0 34 1,33-34 142,-33 0-278,0 0 134,0 0-11,0 0-141,33 0 319,-33 0-180,0 0 21,0 0-4,33 0-175,-33 0 336,0 0-162,0 0-16,33 0 153,-33 0-300,0 0 146,0 0 157,0 0-143,33 0-13,-33 0 162,0 0-296,0 0-8,33 0 305,-33 0-311,0 0 169,0 0-16,0 0-150,0 0 160,0 0 0,33 0-3,-33 0-6,0 0 164,0 0-22,0 0-130,0 0 6,0 0-170,33 0 158,-33 0-6,0 0 164,0 0-156,0 0-147,0 0 155,33 0-174,-33 0 149,0 0 5,0 0-4,0 0 163,0 0-141,33 0-17,-33 0 4,0 0 8,0 0-9,0 0 169,0 0-162,0 0-169,0 0 151,0 0-147,0 0 176,33 0-7,-33 0 2,0 0 154,0 0-171,0 0 146,0 0-156,33 0 1,-33 0 10,0 0 12,0 0 160,0 0-169,33-34-12,-33 34-153,0 0 152,0 0-141,33 0 154,-33 0 6,0 0 13,0 0-16,33 0-3,-33 0 163,0 0-317,0 0 308,0 0-2,31 0-152,-31 0-6,0 0 9,0 0-162,0-33 138,0 33 12,0 0-155,0 0 163,33 0-143,-33 0 144,0 0 137,0 0-124,0 0 137,0-33-147,0 33-144,0 0 136,0 0 8,0 0-7,33 0 7,-33 0 7,0 0-167,0-32 160,0 32 147,0 0 1,0 0-140,0 0 138,0 0-131,0 0-170,0-33 295,0 33-280,0 0-31,0 0 171,0 0-147,0 0 279,0 0 33,0 0-9,0 0-162,0-34-131,0 34-26,0 0 142,0 0 180,0 0-159,0-33 18,0 33 16,0 0-201,0 0 304,0 0-152,0-33-153,0 33 182,0 0-149,0 0 291,0-32-161,0 32 176,0 0-19,0 0-161,0 0 155,0-34-326,0 34 27,0 0 8,0 0 0,33 0 308,-33-33-175,0 33 9,0 0-6,0 0 12,0 0 1,0-33 4,0 33 153,0 0-323,0 0 317,0 0-163,0 0 17,0-34-12,0 34-147,0 0 297,0 0-305,0 0 313,0 0-132,0-32-143,0 32 144,0 0 13,0 0 117,0 0 4,0 0-146,0 0-159,0 0 2,0-33 139,0 33-5,0 0 171,0 0-172,0 0 15,0 0 11,0 0-186,0 0 175,0 0 4,0 0-19,0 0 24,0 0 135,0-33-301,0 33 151,0 0-5,0 0 11,0 0 135,0 0-9,-33 0-147,33 0-156,0 0 10,0 0-5,0 0 301,0 0 7,0 0-189,0 0 1,0 0-161,0 0 152,0 0-48,0 0-22,0 0-69,0 0-105</inkml:trace>
          <inkml:trace contextRef="#ctx0" brushRef="#br0" timeOffset="84569.6536">4853-990 489,'0'0'21,"0"0"12,0 0 17,0 0 17,0 0 0,0 0 1,0 0 11,0 0-23,0 0-5,0 0-13,0 0-36,0 0 13,0 0-20,0 0 183,0 0-172,-33 0 148,33 0-145,0 0-179,0 0 182,0 0-156,0 0 144,0 0-8,0 0 2,0 0 182,0 0-170,-33 0 196,33 0-174,0 0-184,0 0 356,0 0-359,0 0 162,0 0 174,0 0-159,-33 0-18,33 0 163,0 0-329,0-31 160,0 31 2,-33 0-154,33 0 163,0 0 17,0 0-14,-33 0-16,33 0-6,0 0-194,-33 0 202,33 0 192,0 0 12,0 0-7,0 0-203,-33 0 10,33 0-1,0 0-4,0 0 7,0 0-184,-33 0-9,33 0 173,0 0 28,0 0 187,0 0-12,-33 0-344,33 0 363,0 0-381,-33 0 8,33 0 159,0 0-193,-33 0 197,33 0 2,0 0 195,0 0-15,-33 0-4,33 0 9,0 0-355,0 0 182,0 0 12,-33 0-206,33 0 359,0 0-181,0 0-181,-33 0 203,33 0-7,0 0-7,0 0 180,0 0-1,-33 31-169,33-31 5,0 0-16,0 0-182,0 0 1,-33 0 174,33 0-170,0 0 180,0 0-2,0 0 17,0 0 173,0 0 9,0 0-21,0 0-358,-33 0 5,33 0-14,0 0 197,0 0-9,0 33 174,0-33 2,0 0-352,-33 0 182,33 0-6,0 0-7,0 0 205,0 0-34,0 0-328,-33 34 3,33-34 127,0 0 32,0 0-1,0 0 6,0 0 3,0 0-156,-33 0 168,33 32-10,0-32-176,0 0 358,0 0-204,0 0 5,0 0 213,0 0-399,-33 0 405,33 34-199,0-34-19,0 0 177,0 0-361,0 0 195,0 0-171,0 0 180,0 32-21,0-32 174,0 0 21,0 0-353,0 0 170,0 0-153,0 32 141,0-32 9,0 0 179,0 0-20,0 0-330,0 0 183,0 0-171,0 0 2,33 0 175,-33 34-13,0-34 168,0 0-170,0 0-12,0 0 183,0 0-165,0 34 167,33-34-167,-33 0-168,0 0 156,0 0 3,0 0 3,0 0 12,0 0-12,0 32 9,33-32 168,-33 0-3,0 0-318,0 0 147,0 0-157,0 0-6,33 0 343,-33 0-155,0 0 144,0 0-15,0 0-160,0 0-167,33 0 31,-33 0 154,0 34-27,0-34 41,33 0-32,-33 0 12,0 0 6,33 0 135,-33 0-21,0 0-274,33 0-10,-33 0-9,0 0 24,0 0 120,33 0 169,-33 0-146,0 0-6,0 0 170,0 0-307,33 0 307,-33 0-152,0 0-179,33 0 316,-33 0-164,0 0 0,33 0 188,-33 0-188,0 0-139,0 0 332,33 0-351,-33 0 188,0 0 131,33 0-313,-33 0 158,0 0 15,0 0-153,33 0 139,-33-34 163,0 34-317,0 0 155,33 0 19,-33 0-156,0 0 127,0 0 8,0 0 157,0 0-160,33 0 33,-33 0-22,0 0-161,0 0 164,0 0-10,0 0 185,0 0-175,33 0-5,-33 0 7,0 0-17,0 0 10,0 0 7,33-32 151,-33 32-139,0 0-27,0 0 4,0 0 4,0 0-174,0 0 198,0 0-36,0 0-157,0 0 329,0 0-181,33 0 36,-33-34-3,0 34-3,0 0 0,0 0-3,0 0 144,0 0-322,0 0 163,0 0 9,33 0-153,-33-34 321,0 34-165,0 0 157,0 0-1,0 0-330,0 0 186,0 0-171,0 0 162,0 0 152,0 0-151,33-32 157,-33 32-320,0 0 168,0 0-12,0 0 13,0 0 167,0-32-327,0 32 168,0 0-15,0 0-3,0 0 3,0 0-3,0 0-154,0-34 138,0 34 28,0 0-18,0 0 166,0 0-134,0 0-36,0 0 14,0 0-4,0 0-187,0 0 189,0 0 156,0-32-328,0 32 173,0 0-21,0 0-155,0 0 170,0 0 0,0 0 15,0 0-7,-33-34 154,33 34-2,0 0 6,0 0-19,0 0-138,0 0-171,0 0-7,-33 0 6,33 0-10,0 0 349,0-33-185,0 33 182,0 0-20,0 0-340,0 0 175,0 0-3,0 0 12,0 0 6,-33 0 178,33 0-332,0 0 160,0 0 159,0 0-350,0 0 332,0 0-354,-33 0-9,33 0 317,0 0-186,0 0-53,0 0-43,0 0-203,0 0-54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05:35.7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ABD5B3-13E4-4EEC-B3B4-BDD19250B8D0}" emma:medium="tactile" emma:mode="ink">
          <msink:context xmlns:msink="http://schemas.microsoft.com/ink/2010/main" type="inkDrawing" rotatedBoundingBox="21307,9353 23917,9565 23913,9615 21303,9404" semanticType="strikethrough" shapeName="Other">
            <msink:sourceLink direction="with" ref="{ECC1BB70-5F94-4269-929C-40080C4C9BC4}"/>
          </msink:context>
        </emma:interpretation>
      </emma:emma>
    </inkml:annotationXML>
    <inkml:trace contextRef="#ctx0" brushRef="#br0">0 0 290,'0'0'-5,"0"0"18,0 0 12,0 0 8,0 0 36,0 0-23,0 0 164,0 0-1,0 0-187,33 0 14,-33 0-13,0 0-176,0 0 167,0 0-9,0 0 9,0 0 190,0 0-192,0 34 5,0-34-166,0 0-36,0 0 185,33 0 197,-33 0-180,0 0 27,0 0-2,0 0-181,33 0 178,-33 0 193,0 0-17,0 0-181,0 0-11,33 0-5,-33 0 5,0 0-8,0 0 8,33 0-8,-33 0-177,0 0 165,33 0 11,-33 0-19,0 0 27,0 0 4,33 0-6,-33 0-177,33 0 163,-33 0-4,33 0 2,-33 0-4,33 0 3,0 0 151,-33 0-145,33 0-4,0 33-7,-33-33-132,33 0 136,0 0 172,0 0-3,-33 0-150,33 0-10,0 0-142,-33 0 125,33 0 128,0 0 42,0 0-184,-33 0 25,33 0-129,0 0-32,-33 33 180,33-33-161,0 0 305,0 0-168,-33 0 131,33 0-120,0 0-172,-33 0 324,33 0-129,0 0 121,0 0 25,-33 0-323,33 0 155,0 0-135,-33 0 139,33 0 19,0 32-26,-33-32 8,33 0-155,0 0 141,-33 0 0,33 0 145,0 0-151,0 0 163,-33 0-301,33 0-10,0 0 139,0 0-10,-33 0 8,33 0 1,0 0 11,0 0-159,0 0 316,-33 0-155,33 0-4,0 0 11,0 34-147,0-34 285,-33 0-138,33 0-5,0 0-23,0 0-130,-33 0 145,34 0 1,-1 0 13,-33 0-8,33 0 0,-33 0 12,33 0-12,0 0-2,-33 0 4,33 0 119,-33 33-118,33-33 142,-33 0-5,33 0-259,0 0 119,-33 0 18,33 0-154,-33 0 272,33 0-136,-33 0-142,33 0 130,0 0 19,-33 0 4,33 0-11,-33 0 21,33 0-9,-33 0 130,33 0 0,-33 0-142,33 0-145,-33 0 0,33 0 14,-33 0 141,33 0 144,-33 0-3,33 0-156,-33 33-2,33-33-147,-33 0 139,0 0 18,33 0 2,-33 0 123,0 0-101,33 0-42,-33 0 4,33 0-120,-33 0 110,0 0 30,0 0 0,33 0 136,-33 0-140,0 0 129,0 0 3,0 0-287,0 0 12,0 0 129,0 0-136,0 0 151,0 0-18,0 0-110,0 0 262,0 0-7,0 0-154,0 0 96,0 0-184,0 0-231,0-33 55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18:45.3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D63411-A6C5-42F8-B18A-06455A8EB7A3}" emma:medium="tactile" emma:mode="ink">
          <msink:context xmlns:msink="http://schemas.microsoft.com/ink/2010/main" type="writingRegion" rotatedBoundingBox="354,5071 2131,4612 2279,5184 502,5643"/>
        </emma:interpretation>
      </emma:emma>
    </inkml:annotationXML>
    <inkml:traceGroup>
      <inkml:annotationXML>
        <emma:emma xmlns:emma="http://www.w3.org/2003/04/emma" version="1.0">
          <emma:interpretation id="{14A35111-B748-4059-81A3-AD8870E39B02}" emma:medium="tactile" emma:mode="ink">
            <msink:context xmlns:msink="http://schemas.microsoft.com/ink/2010/main" type="paragraph" rotatedBoundingBox="354,5071 2131,4612 2279,5184 502,56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9B7D3-7B6E-4B81-944D-EF4CF4D91B3D}" emma:medium="tactile" emma:mode="ink">
              <msink:context xmlns:msink="http://schemas.microsoft.com/ink/2010/main" type="line" rotatedBoundingBox="354,5071 2131,4612 2279,5184 502,5643"/>
            </emma:interpretation>
          </emma:emma>
        </inkml:annotationXML>
        <inkml:traceGroup>
          <inkml:annotationXML>
            <emma:emma xmlns:emma="http://www.w3.org/2003/04/emma" version="1.0">
              <emma:interpretation id="{EBA138E9-1AF4-4706-B480-E2C79B837F2D}" emma:medium="tactile" emma:mode="ink">
                <msink:context xmlns:msink="http://schemas.microsoft.com/ink/2010/main" type="inkWord" rotatedBoundingBox="213,5323 660,4879 1038,5260 590,5704"/>
              </emma:interpretation>
              <emma:one-of disjunction-type="recognition" id="oneOf0">
                <emma:interpretation id="interp0" emma:lang="en-US" emma:confidence="1">
                  <emma:literal>At</emma:literal>
                </emma:interpretation>
                <emma:interpretation id="interp1" emma:lang="en-US" emma:confidence="0">
                  <emma:literal>AZ</emma:literal>
                </emma:interpretation>
                <emma:interpretation id="interp2" emma:lang="en-US" emma:confidence="0">
                  <emma:literal>at</emma:literal>
                </emma:interpretation>
                <emma:interpretation id="interp3" emma:lang="en-US" emma:confidence="0">
                  <emma:literal>AZ'</emma:literal>
                </emma:interpretation>
                <emma:interpretation id="interp4" emma:lang="en-US" emma:confidence="0">
                  <emma:literal>Ah'</emma:literal>
                </emma:interpretation>
              </emma:one-of>
            </emma:emma>
          </inkml:annotationXML>
          <inkml:trace contextRef="#ctx0" brushRef="#br0">112 30 981,'0'0'151,"0"0"30,0 0 14,0 0 21,0 0-234,0 0 6,0 0 3,0 0-9,0 0 98,0 0-29,0 0 5,0 0 16,0 0 23,0 0 5,0 0-12,0 0-12,0 0-27,0 0-15,0 0 4,0 0-14,0 0 20,0 0 5,0 0-8,0-32-13,0 32-19,0 0 4,0 0 15,0 0-10,0 0 7,0 0 13,0 0-35,0 0 80,0 0-74,0 0 91,0 0 24,0 0-53,0 0 46,0 0-101,0 0-19,0 0-7,0 0 27,0 0-31,0 0-5,0 0 19,0 0-36,0 0 46,0 0 19,0 0-96,0 0-24,0 0 25,-32 32-42,32-32 185,0 0-26,0 33-13,0 0 48,0-33-201,0 34 173,0-2-145,0-32-5,0 34 83,0-2-17,0 2 26,0-34-6,0 33 18,0-1-104,-34 1 204,34-33-80,0 34 71,0-1 31,0-33-180,0 31 136,0-31-71,0 34-64,0-34 107,0 0-46,0 33-10,0-33 62,0 0-78,0 0 23,0 0-36,0 0 50,0 0-34,0 0 59,0 0 64,0 0-60,0 0 9,0 0-15,0 0-90,0 0 70,0 0-17,0 0-69,0 0 72,0 0-79,0 0 76,0 0-23,0 0-13,0-33 20,0 33-20,0 0 26,0 0 0,0-34-22,0 34-14,0-31 73,0 31-89,0-33 19,0 33 30,0-34-10,0 34 79,0-33-23,0 33-78,-33-32-2,33 32-51,0-33 0,0 33 167,0-34-134,0 2 43,0 32 18,0-34-6,0 34 43,0-32 19,0 32-58,0-34-34,0 34-13,0-33 40,0 33 53,0 0-109,0-33 86,0 33-91,0 0 11,0 0 109,0-32-101,0 32 121,0 0-93,0 0-44,0 0 100,0 0-124,0 0 70,0 0-27,0 0-3,0 0-20,0 0 84,0 0-53,0 0 38,0 32 63,0-32-93,0 0 74,0 0-131,0 0 4,33 33 105,-33-33-9,0 0 57,0 33-8,34-33-88,-34 34-32,0-34 37,0 32-37,32-32 57,-32 34-25,0-34-42,33 32 112,-33 2-51,0-34 68,0 33-10,34-33-75,-34 32 37,0-32-20,32 33-10,-32-33 24,0 34-44,0-34 34,0 0 5,0 33-12,0-33 13,33 0-27,-33 0 17,0 0 0,0 0 3,0 0 20,0 0-128,0 0-16,0 0-43,0 0-46,0 0 69,0 0-34,0 0 67,0 0-12,0 0-163,0 0-65,0 0-144</inkml:trace>
          <inkml:trace contextRef="#ctx0" brushRef="#br0" timeOffset="715.508">13 360 1679,'0'0'-135,"0"0"157,0 0-7,0 0-97,0 0 284,0-33-282,0 33 144,0 0 84,0 0-143,0 0 108,0 0-116,0 0-98,0 0 119,0 0 36,0 0-99,0 0 188,0 0-205,33 0-20,-33 0 91,0 0-66,34 0 78,-34 0 91,0 0 10,32-32-111,-32 32 40,33 0-85,-33 0-8,0-33 112,34 33-43,-34 0 4,32-34-20,-32 34 2,0 0-4,33-32-6,-33 32 15,0 0-27,33-34 25,-33 34 14,0-32-17,0 32 14,33 0-15,-33-34-12,0 34 25,0 0-10,0 0-8,0-33-1,0 33-25,0 0 10,0 0-3,0 0 6,0-33 15,0 33-4,0 0-1,-33 0-14,33 0-1,0-32 4,0 32 14,0 0-14,0 0 4,0 0-13,0 0 10,0 0 34,-33 0-21,33-34 1,0 34-5,0 0-27,0 0-1,0 0 34,0 0-14,0 0 17,0 0 13,0 0-41,0 0 22,0 0-12,0 0 0,0 0 0,0 0-1,0 0 2,0 0-8,0 0 7,0 0 0,0 0 9,0 0-3,0 0-9,0 34 9,0-34-15,0 0 17,0 32 23,0-32-9,0 33 51,0-33-58,0 33 4,0-33 55,33 34-111,-33-34 56,0 32-1,0-32 13,0 34-9,0-34 18,33 32-22,-33-32-53,0 0 69,0 34-28,0-34 43,0 0-11,0 0 15,33 33 18,-33-33-52,0 0-10,0 0 28,0 32 88,33-32 15,-33 0 6,0 0-12,0 0-102,0 0-39,33 0 49,-33 0-91,0 0 69,0 0 50,34-32-51,-34 32 52,0 0-116,0 0-21,32 0 42,-32-33-60,0 33-18,0 0 28,33 0-158,-33 0 38,0 0 58,0-34-72,0 34 39,0 0-37,0 0-274</inkml:trace>
          <inkml:trace contextRef="#ctx0" brushRef="#br0" timeOffset="1038.7376">244 196 1750,'0'0'51,"0"0"-69,0 0 21,0 0 115,0 0-127,0 0 108,0 0 10,0 0-106,0 0 94,0-34-30,0 34-3,0 0 55,0 0-54,33 0-23,-33 0-20,0-32-72,0 32 53,33 0 4,-33-34 8,33 34-2,-33 0-13,0-33-47,33 33-31,-33 0-59,0 0 41,33-33-82,-33 33-45,0 0 147,0 0-255,0 0 54,34 0-23</inkml:trace>
        </inkml:traceGroup>
        <inkml:traceGroup>
          <inkml:annotationXML>
            <emma:emma xmlns:emma="http://www.w3.org/2003/04/emma" version="1.0">
              <emma:interpretation id="{C719193C-0EA9-4857-AC08-C8FC097C5761}" emma:medium="tactile" emma:mode="ink">
                <msink:context xmlns:msink="http://schemas.microsoft.com/ink/2010/main" type="inkWord" rotatedBoundingBox="1067,4848 2184,4712 2244,5202 1126,5339"/>
              </emma:interpretation>
              <emma:one-of disjunction-type="recognition" id="oneOf1">
                <emma:interpretation id="interp5" emma:lang="en-US" emma:confidence="0">
                  <emma:literal>won</emma:literal>
                </emma:interpretation>
                <emma:interpretation id="interp6" emma:lang="en-US" emma:confidence="0">
                  <emma:literal>won,</emma:literal>
                </emma:interpretation>
                <emma:interpretation id="interp7" emma:lang="en-US" emma:confidence="0">
                  <emma:literal>worm</emma:literal>
                </emma:interpretation>
                <emma:interpretation id="interp8" emma:lang="en-US" emma:confidence="0">
                  <emma:literal>womb</emma:literal>
                </emma:interpretation>
                <emma:interpretation id="interp9" emma:lang="en-US" emma:confidence="0">
                  <emma:literal>wow,</emma:literal>
                </emma:interpretation>
              </emma:one-of>
            </emma:emma>
          </inkml:annotationXML>
          <inkml:trace contextRef="#ctx0" brushRef="#br0" timeOffset="1871.5968">640-69 1573,'33'0'41,"-33"0"149,0 0 29,0-32-53,0 32 22,0 0-110,0 0 10,0 0 201,0 0-106,0 0-21,0 0-28,0 0-131,0 0 26,0 0 94,0 0-101,0 0 98,0 0-58,0 0-109,0 0 76,0-34-96,0 34 61,0 0 13,0 0 20,0 0-44,0 0 13,0 0-15,0 0 29,0 0-1,0 34 2,0-34-11,0 0-27,0 0 24,0 0-10,0 0 13,0 0-13,0 32 6,34-32 20,-34 0 0,0 33 6,0-33-12,0 34-10,0-34 3,32 32-6,-32-32-7,0 33 13,0-33 19,0 33-16,0-33 14,0 0-20,0 34-18,33-34 15,-33 0 6,0 0 10,0 0-20,0 0 7,0 32 13,0-32-20,0 0-6,0 0 16,0 0-24,0-32 21,0 32 30,34 0-27,-34 0 0,0 0-17,0-34 1,32 34 88,-32 0-61,0-33 9,0 33-11,33 0-69,-33-33 63,0 33-3,0-32-6,0 32-20,0 0 6,0-34 26,0 34-6,0 0 3,0 0 15,0-33-25,0 33-3,0 0 20,0 0-30,0 0 10,0 0 83,0 0-93,0 0-5,0 0 5,0 0-79,0 0 92,0 0 1,0 0 12,0 33-22,0-33 6,33 0 13,-33 0-32,0 0 26,33 34-18,-33-34-4,0 0 25,0 0 0,33 0-7,-33 32 30,0-32-23,33 0-3,-33 0 19,0 0-35,33 0 84,-33 0-52,0 0-13,34 0 4,-34 0-74,0-32 80,0 32 1,32 0 17,-32 0 12,0-34-1,0 34 70,0 0-69,0-33-21,0 33-3,33 0 35,-33-32-24,0 32 29,0 0 1,0-34-91,0 34 96,0 0-24,0-34 1,0 34-9,-33 0-15,33 0 8,0-32-23,-32 32 24,32 0 9,0 0-13,-34 0 11,34-32-31,-33 32 13,33 0-13,0 0 7,-33 0-10,33 0-31,0 0 14,-33 0-20,33 0 3,0-34-24,-33 34-32,33 0-16,0 0-24,0 0-12,0 0-39,0 0-96,0 0-54,0 0 70,0 0-143,0 0 180,0 0-192</inkml:trace>
          <inkml:trace contextRef="#ctx0" brushRef="#br0" timeOffset="2442.9918">1300-267 1967,'0'0'-64,"0"0"23,0 0 117,0 0-53,0 0 110,0 0 19,0 0-85,0 0 75,0 0-27,0 0-25,0 0 18,0 0-13,0 0-6,0 0 0,0 0-15,0 0 6,0 0-28,0 0-7,0 0-26,0 0-61,0 0 68,0 0-20,0 0-66,0 0 49,0 0-4,0 0 8,0 34 79,0-34-2,0 0-112,0 0-25,0 32 5,0-32-6,0 0 110,0 32 22,0-32-25,0 34-48,0-34-47,0 0 53,0 34-45,0-34 93,0 32 8,0-32-109,0 0 98,0 33-48,0-33-59,0 0 103,0 0-32,0 34-57,34-34 122,-34 0-135,0 0 45,0 0 77,0 0-74,0 0 102,32 0-66,-32 0-66,0 0 28,0 0-15,0 0 4,33 0 45,-33-34 62,0 34-59,0 0 17,0 0 19,0-33-84,0 33 71,34 0 17,-34 0-10,0-32 3,0 32 1,0 0-23,0 0 3,0-34 36,0 34-5,0 0-8,0 0-5,-34-34-25,34 34-19,0 0-17,0 0-7,-33 0 0,33-32 20,0 32-6,0 0-20,-32 0-23,32 0-37,0 0 15,0 0-30,0 0-30,0 0 28,-34 0-165,34 0-27,0 0 41,0 0-92,0 0 92,0 0-183</inkml:trace>
          <inkml:trace contextRef="#ctx0" brushRef="#br0" timeOffset="3706.0488">1630-201 1870,'0'0'-36,"0"0"66,0 0 12,0 0-66,0 0 145,0 0-139,0 0-4,0 0 73,0 0-35,0 0 110,0 0-70,0 0 55,0 0-114,0 0-35,0 0 78,0 0-47,0 0 48,0 0-17,0 0 11,0 0-20,0 0 7,0 0 12,0 32-28,0-32 4,0 0-7,0 0 5,0 0 5,0 0-7,0 0-12,0 0 6,0 0 3,0 0 0,0 0 60,0 0-54,0 0-24,0 0 21,0 0-53,0 0 50,0-32 22,0 32-31,0 0 12,0 0-12,0 0-7,0 0 10,0 0 6,0 0-31,0 0 0,0 0 25,0 0-21,0 0 96,0 32-57,0-32-6,0 0 13,0 0-38,0 0 50,0 0 13,0 0-12,0 0-10,0 0 13,0 0-32,0 0 13,0 0 32,0 0-14,0 0 20,0 0-47,0 0-45,0 0-3,0 0-22,0 0 80,0 0-68,0 0-18,0 0 76,0 0-130,0 0 55,0 0 13,0 0-66,0 0 92,0 0 85,0-32-62,0 32-3,0 0 6,0 0-68,0 0 77,0 0 25,0 0-22,0 0-2,0 0 2,0 0-21,0 0 108,0 32-67,0-32 11,0 0 6,0 0-92,0 0 86,0 0 43,0 0-64,0 0 49,0 0-71,0 0 0,0 0 14,0 0-68,0 0 57,0 0-57,0 0 54,0 0 79,0 0-19,0 0-43,0 0-14,0 0-77,0 0 74,0 0-15,0 0 43,0 0-47,0 0-9,0 0 15,0 0-34,0 0 50,0 0-3,0 0-16,0 0 7,0 0-10,0 0-47,0 0 119,0 0-65,0 0 15,0 0-12,0 0-51,0 0 129,0 0-66,0 0 22,0 0-19,0 0-15,0 0 56,0 0-60,0 0 17,33 34-1,-33-34-60,0 0 54,0 0 10,0 0-70,0 0 82,0 0-7,0 0-9,0 0 63,0 0-25,0 0-38,0 0 6,0 0 2,0 0 23,0 0 1,0 0 35,0 0-112,0 0 30,0 0 59,0 0-107,0 0 76,0-34-48,0 34-32,0 0 77,0 0-13,0 0 3,0 0 17,0 0 17,0 0 1,0 0 1,0 0-55,0 0-22,0 0 13,0 0 40,0 0-2,0 0-4,0 0 22,0 0 35,0 0 62,0 0-17,0 0-22,0 0-56,-33 0-52,33 0 12,0 0 60,0 0-73,0 0 62,0 0 20,0 0-68,0 0 71,0 0-22,0 0-24,0 0 1,0 0-10,0 0-13,0 0 15,0 0-8,0 0-24,0 0 27,0 0-27,0 0 16,0 0 18,0 0 62,0-32-63,0 32-26,0 0 10,0 0-70,0 0 66,0 0 30,0 0-23,0 0 73,0 0-63,0 0-26,0 0 16,0 0-83,0 0 60,0 0 26,0 0-13,0 0 20,0-32 7,0 32-21,0 0 4,33 0 0,-33 0-13,0 0 10,0 0-4,0 0-12,34 0 22,-34 32-6,0-32 16,0 0 9,0 0-22,32 0 7,-32 32-23,0-32 3,0 0 23,33 0-10,-33 34 16,0-34-16,0 0-7,0 34 10,0-34-12,0 32 15,0-32 8,0 33-7,0-33 18,0 0-12,0 34-26,0-34 16,0 32-9,0-32-4,0 33 17,0-33-7,0 0 3,0 33 0,0-33 0,0 0-28,-33 34-28,33-34-2,0 0-50,0 0-33,0 0-106,0 0-91,0 0 78,0 0-48,0 0-176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18:54.6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BE5DFA-91A7-4660-B34A-D914B42010A0}" emma:medium="tactile" emma:mode="ink">
          <msink:context xmlns:msink="http://schemas.microsoft.com/ink/2010/main" type="writingRegion" rotatedBoundingBox="2968,5704 3363,5704 3363,5970 2968,5970"/>
        </emma:interpretation>
      </emma:emma>
    </inkml:annotationXML>
    <inkml:traceGroup>
      <inkml:annotationXML>
        <emma:emma xmlns:emma="http://www.w3.org/2003/04/emma" version="1.0">
          <emma:interpretation id="{88BB6169-406E-4006-AD70-9DF9E3F5068D}" emma:medium="tactile" emma:mode="ink">
            <msink:context xmlns:msink="http://schemas.microsoft.com/ink/2010/main" type="paragraph" rotatedBoundingBox="2968,5704 3363,5704 3363,5970 2968,5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B90BC9-CAB7-452E-8E86-64E0BF8FBFF2}" emma:medium="tactile" emma:mode="ink">
              <msink:context xmlns:msink="http://schemas.microsoft.com/ink/2010/main" type="line" rotatedBoundingBox="2968,5704 3363,5704 3363,5970 2968,5970"/>
            </emma:interpretation>
          </emma:emma>
        </inkml:annotationXML>
        <inkml:traceGroup>
          <inkml:annotationXML>
            <emma:emma xmlns:emma="http://www.w3.org/2003/04/emma" version="1.0">
              <emma:interpretation id="{09AEA73E-E020-411F-8517-80A91B728DC0}" emma:medium="tactile" emma:mode="ink">
                <msink:context xmlns:msink="http://schemas.microsoft.com/ink/2010/main" type="inkWord" rotatedBoundingBox="2968,5704 3363,5704 3363,5970 2968,5970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2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0 124 225,'0'0'231,"0"0"-220,0 0 21,0 0 14,0 0-186,0 0 220,0 0-11,0 0 176,0 0-18,0 0 18,0 0-184,0 0-13,0 0-164,0 0 158,0 0 182,0 0-315,0 0 322,0 0-326,0 0 141,0 0 161,0 0-171,0 0 150,0 0-152,0 0-10,0 0-97,0 0 19,0 0 18,0 0 3,0 0 117,0 0 60,0 0-80,0 0 71,0 0-102,0 0-68,0 0 140,0 0-126,0 0 74,0 0 8,0 0-48,0 0 37,0 0 0,0 0-16,0 0 74,0 0-54,0 0 96,0 0 10,0 0-99,0 0 70,0 0-117,0 0 2,0 0-32,0 0-16,0 0 74,0 0-100,0 0 77,0 0 63,0 0-56,0 0 12,0 0-34,0 0 23,0 0-86,0 0 66,0 0-7,0 0-70,0 0 162,0 0-65,0 0-17,0 0-17,0 0-66,0 0 136,0 0-70,0 0 4,0 0-29,0 0-48,0 0 142,0 0-62,0 0 3,0 0-12,0 0-63,32 0 72,-32 0 3,0 0-3,0 0 10,33-32 79,-33 32-67,0 0-18,33 0-8,-33 0-5,0 0 12,33 0 0,-33 0 14,33 0-77,-33 0 66,0 0 21,33 0-11,-33 0-16,0 0-6,33-33 15,-33 33 5,34 0 6,-34 0 3,0 0-27,32 0 1,-32 0 10,0 0 0,33-33-7,-33 33-4,0 0 11,0 0-7,33 0 9,-33 0 1,0 0-10,0 0-10,0 0 10,0 0 20,0 0-20,33 0 23,-33 0-10,0 0-40,0 0 35,0-34-8,0 34-5,0 0 19,0 0-23,0 0 12,0 0 7,0 0-13,0 0 16,0 0-47,0 0 21,0 0 23,0 0-7,0 0 27,0 0-23,0 0-20,0 0-11,0 0 74,0 0-96,0 0-6,0 0-19,0 0-110,0 0-7,0 0-50,0 0-40,0 0-48,0 0 137,0 0 2,0 34-214,0-34-43</inkml:trace>
          <inkml:trace contextRef="#ctx0" brushRef="#br0" timeOffset="495.3415">65 258 1620,'0'0'-139,"0"0"157,0 0 30,0 0 35,0 0 154,0 0-150,0 0-120,0 0 79,0 0-16,0 0-81,0 0 96,0 0 16,0 0-106,0 0 95,0 0 97,0 0-200,0 0 108,0 0 3,0 0-92,0 0 86,0 0-19,0 0 20,33 0-3,-33-34-4,0 34 41,0 0-49,33 0-1,-33 0 10,0 0 26,33 0-23,-33 0-9,0 0 25,33 0 32,-33-33-45,0 33 17,33 0 24,-33 0-133,34 0 87,-34-33-22,32 33-82,-32 0 112,33 0-17,-33 0-45,0 0 19,33-34-4,-33 34 14,0 0-4,0 0-28,0 0-24,0 0 30,33 0 6,-33 0 17,0 0-29,0 0-44,0 0 59,0 0-3,0 0 66,0 0-78,0 0-1,0 0 7,0 0-66,0 0 66,0 0-7,0 0-39,0 0-25,0 0-47,0 0-128,0 0 35,0 0-42,0 0 1,0 0-171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0:26.4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D2B9AB-E4D2-40FF-9248-03DE6730AD86}" emma:medium="tactile" emma:mode="ink">
          <msink:context xmlns:msink="http://schemas.microsoft.com/ink/2010/main" type="writingRegion" rotatedBoundingBox="12295,7350 14471,7182 14529,7933 12352,8101"/>
        </emma:interpretation>
      </emma:emma>
    </inkml:annotationXML>
    <inkml:traceGroup>
      <inkml:annotationXML>
        <emma:emma xmlns:emma="http://www.w3.org/2003/04/emma" version="1.0">
          <emma:interpretation id="{8A21395A-A2BC-424C-8928-70296E8B0A23}" emma:medium="tactile" emma:mode="ink">
            <msink:context xmlns:msink="http://schemas.microsoft.com/ink/2010/main" type="paragraph" rotatedBoundingBox="12295,7350 14471,7182 14529,7933 12352,8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389D11-87D2-4A9A-A573-0A0CFD8219DD}" emma:medium="tactile" emma:mode="ink">
              <msink:context xmlns:msink="http://schemas.microsoft.com/ink/2010/main" type="line" rotatedBoundingBox="12295,7350 14471,7182 14529,7933 12352,8101"/>
            </emma:interpretation>
          </emma:emma>
        </inkml:annotationXML>
        <inkml:traceGroup>
          <inkml:annotationXML>
            <emma:emma xmlns:emma="http://www.w3.org/2003/04/emma" version="1.0">
              <emma:interpretation id="{96B17D45-394C-4D81-812D-29A2F380A63B}" emma:medium="tactile" emma:mode="ink">
                <msink:context xmlns:msink="http://schemas.microsoft.com/ink/2010/main" type="inkWord" rotatedBoundingBox="12295,7350 14471,7182 14529,7933 12352,8101"/>
              </emma:interpretation>
              <emma:one-of disjunction-type="recognition" id="oneOf0">
                <emma:interpretation id="interp0" emma:lang="en-US" emma:confidence="0">
                  <emma:literal>woo</emma:literal>
                </emma:interpretation>
                <emma:interpretation id="interp1" emma:lang="en-US" emma:confidence="0">
                  <emma:literal>Woo</emma:literal>
                </emma:interpretation>
                <emma:interpretation id="interp2" emma:lang="en-US" emma:confidence="0">
                  <emma:literal>woos</emma:literal>
                </emma:interpretation>
                <emma:interpretation id="interp3" emma:lang="en-US" emma:confidence="0">
                  <emma:literal>woof</emma:literal>
                </emma:interpretation>
                <emma:interpretation id="interp4" emma:lang="en-US" emma:confidence="0">
                  <emma:literal>wool</emma:literal>
                </emma:interpretation>
              </emma:one-of>
            </emma:emma>
          </inkml:annotationXML>
          <inkml:trace contextRef="#ctx0" brushRef="#br0">106 264 302,'0'0'0,"0"0"-3,0 0-13,0 0 5,0-34 11,33 34-6,-33 0 9,0 0 3,0 0-17,0 0 13,0 0 4,0 0 10,0 0 6,0 0 8,0 0 183,0 0-169,0-33 17,0 33-9,0 0 6,0 0-19,0 0 3,0 0 193,0 0-167,0 0-21,0 0-7,0 0 10,0-33-186,0 33 195,0 0-2,0 0-15,0 0 7,0 0 147,0 0 10,0 0-175,0 0 136,0 0-116,0 0-163,0 0 148,0 0-110,0 0 92,0 0 35,0 0-31,0 0 152,0 0-237,0 0 125,0 0-128,0 0 112,0 0 98,0 0-3,0-32-4,0 32-205,0 0 16,0 0 3,0 0 4,0 0 145,0 0-66,0 0 69,0 0-9,0 0-150,0-34 68,0 34-78,0 0-3,0 0 88,0 0-9,0 0-2,0 0 5,0 0-1,0 0 96,0 0-99,0-33 19,0 33 0,0 0-79,0 0 95,0 0 38,0 0-73,0 0-3,0 0-12,0 0-48,0 0 140,0 0-16,0-33-7,0 33 1,0 0-64,0 0-58,0 0 11,0 0 69,0 0-8,0 0-17,0 0 3,0 0-83,0 0 73,0 0 6,0 0 81,0 0-14,0 0-53,0 0-13,0 0-7,0 0 23,0 0-19,0 0 72,0 0-66,0 0-13,0 0-62,0 0 75,0 0-20,0 33 20,0-33 76,0 0-142,0 0 9,-33 0 57,33 0-10,0 0 10,0 33 19,-33-33-83,33 0-5,0 0 126,0 34-63,0-34 57,-33 32-42,33-32-57,0 0 36,0 33-42,0-33 54,0 0 48,-33 33-48,33-33 0,0 34 41,0-34-104,0 33 52,0-33 18,0 31-71,0-31 74,0 0 8,0 34-21,0-34 10,0 0-16,0 33-6,0-33 8,0 0 77,0 0-76,0 33 15,0-33 3,0 0-69,0 0 76,0 0-3,0 0 60,33 0-57,-33 0 54,33 0-60,-33 0-13,0 0 64,33-33-61,-33 33 48,33 0-44,-33 0-65,0-33 61,33 33 6,-33 0-12,0-34 54,33 34-60,-33 0 5,0-31-46,33 31-1,-33 0 3,0 0-6,0-33 105,0 33-55,0 0 65,0 0-13,0-34-63,0 34 84,0 0-129,0 0 72,0 0 5,0 0-31,0 0 66,0 0-62,0 0 13,0 0-60,0 0-4,0 0 16,0 0-22,0 34 70,0-34 11,0 0-34,0 0 23,0 0 39,0 0-49,0 33 72,0-33-9,0 0-51,0 0-2,0 0 6,0 0-60,0 31 9,0-31 97,0 0-132,0 0 119,0 0 5,0 34-101,0-34 120,33 0-69,-33 0 6,0 0-15,0 0-51,33 33 72,-33-33-82,0 0 79,0 0 54,0 0-120,33 0 79,-33 0-12,0 0-10,33 0 60,-33 0-57,0-33 15,33 33-36,-33 0 42,0 0 63,33 0 68,-33-34-9,0 34-112,0 0 78,0 0-86,33 0-52,-33-31 48,0 31-85,0 0 20,0-33 53,0 33 12,0 0-5,0 0-2,0-34-5,0 34 6,0 0 7,0-33-28,0 33 25,0 0 3,0-33-3,0 33 25,0 0-28,0-32-14,0 32 3,-33 0 4,33-34 6,0 34 10,0 0-9,-33-33-25,33 33 4,0 0 1,0 0 2,0-33 4,-33 33 7,33 0-23,0 0-11,0 0-5,0 0-24,0-32 3,0 32-6,-33 0-38,33 0 13,0 0-114,0 0-50,0 0 74,0 0-28,0 0 46,0 0 9,0 0-275,0 0-47,0 0 6</inkml:trace>
          <inkml:trace contextRef="#ctx0" brushRef="#br0" timeOffset="871.6535">733 362 993,'0'0'196,"0"0"18,0 0-145,0 0 170,0 0-179,0 0 9,0 0 60,0 0-62,0 0-103,0 0-12,0 0 87,0 0-88,0 0 85,0 0 12,0 0 10,0-34 8,0 34 8,0 0-25,0 0-12,0 0-16,0 0 4,0 0 3,0 0 0,0 0-13,0 0-6,0 0-3,0 0 79,0 0-66,0 0-7,0 0 4,0 0-79,0 0 54,0 0 12,0 0 5,0 0-4,0 0 8,0 0-12,0 0-12,0 0 21,0 0-6,0 0 16,0 0-3,0 0-29,0 0 26,0 0-13,0 0-16,0 0 25,0 0-31,0 0 19,0 0 6,0 0 57,-33 0-60,33 0-12,0 0 12,0 0-78,0 0 83,0 34-8,0-34-3,0 0 6,0 0-9,-33 0 15,33 33-3,0-33-9,0 0 6,0 33 0,0-33-10,0 0 23,0 0-20,0 33-4,0-33 20,0 0-9,0 0 7,0 32-1,0-32-6,0 0 8,0 0 5,0 34-7,0-34 7,0 0-26,0 0 10,0 0 3,33 0 3,-33 0 13,0 33-7,0-33 16,0 0-9,0 0 6,33 0 15,-33 0-12,0 0 6,0 0 14,0 0-39,0 0-3,33 0-3,-33 0-9,0 0 22,0 0 69,33 0-70,-33-33 58,0 33-57,0 0-67,0 0 54,33 0-41,-33 0 62,0-34 8,0 34 129,0 0-71,0 0 58,0-32-74,0 32-49,0 0 50,0 0-59,0-33 6,0 33-2,0 0-82,0 0 68,0 0 7,0-33 20,0 33 71,0 0-147,0 0 119,0 0-165,0-33 102,0 33 62,0 0-49,-33 0-16,33 0-20,0-34-73,0 34 70,0 0 19,-33 0-6,33 0-10,0 0-20,0 0 45,0 0-199,0 0 113,-33 0-160,33 0-21,0 0 177,0 0-170,0 0 70,0 0 65,0 0-71,0 0-83,0 0-37,-33 0-95,33 0-47</inkml:trace>
          <inkml:trace contextRef="#ctx0" brushRef="#br0" timeOffset="1461.0798">1127 328 1906,'0'0'-127,"0"0"181,0 0 13,0 0 15,0 0 138,0 0-238,0 0 9,0 0 15,0 0 3,0 0 65,0 0-16,0 0-6,0 0-24,0 0 6,0 0-9,0 0-25,0 0 6,0 0-6,0 0 88,0 0-91,0 0 12,0 0 26,0 0-83,0 0 98,0 0 3,0 0-12,33 34 47,-33-34-79,0 0 4,0 0 31,0 0-101,0 33 137,33-33-77,-33 0 26,0 33-22,0-33 2,0 0 0,0 0-15,0 33 86,0-33-85,0 0 76,0 0-62,0 0-69,0 32 13,0-32 43,0 0-69,0 0 111,0 0-85,0 34-23,-33-34-20,33 0-86,0 0 14,0 0 24,0 0 61,0 33-18,-33-33 39,33 0-138,0 0-206,0 0-47</inkml:trace>
          <inkml:trace contextRef="#ctx0" brushRef="#br0" timeOffset="2388.7413">1622-199 1822,'0'0'30,"0"0"-130,0 0 148,0 0 16,0 0 21,0 0 119,0 0-225,0 0 13,0 0-35,0 0 15,0 0 95,0 0-9,0 0-9,0 0 0,0-32-3,0 32 47,0 0-80,0 0 1,0 0-16,0 0-61,0 0 82,0 0 56,0 0 6,0 0-78,0 0-12,0 32-66,0-32-3,0 0 149,-33 0-80,33 33 0,0-33 13,0 0-74,0 34 77,0-34 2,-33 32-9,33-32-9,0 33 15,-33-33-3,33 33 3,0-33 12,0 34 48,0-34 2,-33 32-71,33-32 0,0 33 23,0-33-92,0 33 65,0-33 76,0 34-147,0-34 81,0 32 13,0-32-13,0 0 0,0 33 0,0-33 7,0 0-14,0 0-5,0 33 18,0-33-15,0 0-60,0 0 137,33 34-67,-33-34-4,0 0 3,0 0-68,0 0 143,33 0-68,-33 0 2,0 33 98,0-33-154,0 0 128,33 0-46,-33 0-20,0 0 4,0 0-53,33 0 53,-33-33-76,33 33 72,-33 0 2,0 0-14,33 0 58,-33 0-58,0 0 74,33-34-62,-33 34 5,0 0 5,33 0-60,-33-33 113,0 33 6,0 0 61,34 0-35,-34-33-116,0 33-46,0 0-13,0-32 29,33 32 79,-33 0-27,0-34-6,0 34 10,0 0-13,0-33 29,0 33 3,0 0-29,0-33 97,0 33-124,0-32 11,0 32 20,0 0-94,0-34 113,0 34-16,0 0 0,0 0 3,0-33-20,0 33 19,-33 0-22,33-33 4,0 33 19,0 0-13,0-32 0,0 32-20,-34 0-6,34 0 3,0-34 16,0 34 6,0 0-2,0 0-20,-33 0 2,33-33 16,0 33-19,0 0 111,0 0-34,0 0-96,-33 0 10,33-32-106,0 32-3,0 0 80,-33 0 3,33 0-23,0 0 15,0 0-74,0 0-69,0 0 5,-33 0-16,33 0 38,0 0 36,0 0 106,0 0-6,0 0-146,-33 32-27,33-32-145,0 0 168,0 0 97,0 33-58</inkml:trace>
          <inkml:trace contextRef="#ctx0" brushRef="#br0" timeOffset="2893.1144">1523 264 1978,'0'0'-107,"0"0"180,0 0-123,0 0 17,0 0 234,0 0-240,0-34 172,0 34-19,0 0-101,0 0 125,0 0-113,0 0 81,0 0-21,0-33-45,0 33-12,33 0-68,-33 0 83,0 0-83,0 0 147,0-33-88,0 33-83,33 0 70,-33 0-72,0 0 142,0 0-64,0 0 4,33 0-7,-33 0-69,0-32 69,0 32-9,33 0 13,-33 0 73,0 32-86,33-32 3,-33 0 6,0 0-72,33 0 69,-33 33-3,0-33 51,33 0 6,-33 0-53,0 0 11,34 33-15,-34-33-60,0 0 54,33 0 48,-33 34-83,0-34 51,0 0 6,33 0-73,-33 0 60,0 33 1,0-33-1,0 0 7,33 0-22,-33 0 9,0 0 50,0 0-59,0 0 9,0 0-9,0 0-52,0 0 111,0 0-47,0 0 48,0 0-51,0 0-63,0 0 31,0 0-66,0 0-8,0 0-16,0 0-65,0 0-48,0 0-23,0 0 98,0 0-27,0 0-235</inkml:trace>
          <inkml:trace contextRef="#ctx0" brushRef="#br0" timeOffset="3597.5948">2019 230 1967,'0'0'-128,"33"0"21,-33 0 150,0 0 33,0 0 60,0 0-2,0 0-104,0-33-15,0 33 96,0 0 5,0 0 2,0 0 42,0 0-76,0 0 46,0 0-38,0 0-108,0 0 128,0 0-8,0 0 14,0 0-45,0 0-18,0 0-95,0 0-38,0 0 94,0 0-62,0 0 27,0 0 13,0 0 58,0 0-65,0 0 10,0 0 71,0 0-120,0 0 120,0 0-55,0 33-22,0-33-11,0 0-57,0 0 54,0 0 16,0 34 17,-33-34 2,33 0-9,0 33-70,0-33 47,0 0 23,0 0-3,0 31 81,0-31-13,0 0-9,0 34-6,0-34-116,0 0 18,0 33-30,0-33 95,0 0 32,0 0-65,0 0 81,0 33-71,0-33 6,0 0 7,0 0-75,0 0 62,0 0-66,0 0 76,0 0 0,33 33-73,-33-33 138,0 0-92,0 0 86,0 0-5,33 0-119,-33 0 84,0 0-86,0 0 21,0 0 105,33-33-66,-33 33 85,0 0-102,0 0-31,0 0 38,33 0-53,-33 0 86,0-33-20,0 33 23,0 0-29,0 0 19,0 0-13,33-33-9,-33 33 19,0 0 0,0 0 7,0-34 22,0 34-18,0 0 1,0 0 2,0 0-1,0-31 23,0 31 65,0 0-65,0 0-32,0 0 2,0-33-86,0 33 64,0 0 36,0 0-26,0 0 3,0 0-7,-33-34-13,33 34 20,0 0-6,0 0 15,0 0-26,-33 0-16,33 0-7,0-33-6,0 33-7,0 0-26,0 0-3,-33 0-36,33 0-25,0 0-89,0 0 45,0 0-139,0 0 81,0 0 37,0 0-318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3:14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0E4345-B8E4-4C63-BA4D-E43576218739}" emma:medium="tactile" emma:mode="ink">
          <msink:context xmlns:msink="http://schemas.microsoft.com/ink/2010/main" type="writingRegion" rotatedBoundingBox="416,13553 166,12492 1523,12172 1774,13233"/>
        </emma:interpretation>
      </emma:emma>
    </inkml:annotationXML>
    <inkml:traceGroup>
      <inkml:annotationXML>
        <emma:emma xmlns:emma="http://www.w3.org/2003/04/emma" version="1.0">
          <emma:interpretation id="{2C305D52-148C-4110-981C-EF3A32D16E1C}" emma:medium="tactile" emma:mode="ink">
            <msink:context xmlns:msink="http://schemas.microsoft.com/ink/2010/main" type="paragraph" rotatedBoundingBox="416,13553 166,12492 1523,12172 1774,132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21E3F1-72BC-47E5-9628-7224631F72C2}" emma:medium="tactile" emma:mode="ink">
              <msink:context xmlns:msink="http://schemas.microsoft.com/ink/2010/main" type="line" rotatedBoundingBox="416,13553 166,12492 634,12382 884,13443"/>
            </emma:interpretation>
          </emma:emma>
        </inkml:annotationXML>
        <inkml:traceGroup>
          <inkml:annotationXML>
            <emma:emma xmlns:emma="http://www.w3.org/2003/04/emma" version="1.0">
              <emma:interpretation id="{04A8418C-4BEB-4647-9ACD-4B7810C5A8E5}" emma:medium="tactile" emma:mode="ink">
                <msink:context xmlns:msink="http://schemas.microsoft.com/ink/2010/main" type="inkWord" rotatedBoundingBox="416,13553 166,12492 634,12382 884,13443"/>
              </emma:interpretation>
              <emma:one-of disjunction-type="recognition" id="oneOf0">
                <emma:interpretation id="interp0" emma:lang="en-US" emma:confidence="0">
                  <emma:literal>nation</emma:literal>
                </emma:interpretation>
                <emma:interpretation id="interp1" emma:lang="en-US" emma:confidence="0">
                  <emma:literal>main</emma:literal>
                </emma:interpretation>
                <emma:interpretation id="interp2" emma:lang="en-US" emma:confidence="0">
                  <emma:literal>maid</emma:literal>
                </emma:interpretation>
                <emma:interpretation id="interp3" emma:lang="en-US" emma:confidence="0">
                  <emma:literal>nail</emma:literal>
                </emma:interpretation>
                <emma:interpretation id="interp4" emma:lang="en-US" emma:confidence="0">
                  <emma:literal>maim</emma:literal>
                </emma:interpretation>
              </emma:one-of>
            </emma:emma>
          </inkml:annotationXML>
          <inkml:trace contextRef="#ctx0" brushRef="#br0">70 68 1281,'0'0'-190,"0"0"26,0 0 10,0 0 44,0 0 195,0 0 169,0 0 2,0 0-34,0 0 7,0 0-197,0 0-11,0 0-15,0 0-100,0 0 8,0 0 129,0 0-108,0 0 102,0 0 116,0 0-219,0 0 230,0 0-126,0 0-7,0 0 79,0 0-191,0 0 185,0 0-85,0 0-91,0 0 81,0 0 41,0 0-29,0 0 8,0 0-14,0 0-109,0 0 97,0 0 9,0 0 110,0 0-97,0 0-96,0 0 188,0 0-188,0 0 86,0 0 19,0 0-20,0 0 5,0 0 71,0 0-57,0 0-92,0 0 74,0 0-55,0 0 43,0 0 16,0 0 9,0 0-7,0 0 4,0 0-10,0 0 3,0 0 1,0 0 6,0 0-6,0 0 18,0 0 13,0 0-31,0 0 12,0 0-19,0 0-9,0 0 13,0 0 0,0 0-4,0 0 1,0 0 12,0 0-7,0 0 5,0 0-1,0 0-3,0 0-7,0 0-2,0 0 99,0 0 19,0 0 0,0 0 7,0 0-103,0 0-22,0 0 10,0 0 3,0 0-16,0 0 2,0 0 4,0 0-36,0 0 33,0 0 0,0 0-23,0 0 46,0 0-27,0 0-9,0 0 19,0 0 4,0 0-13,0 0 9,0 0 0,0 0-16,0 0 30,0 0-11,0 0-16,0 0-9,0 0 19,0 0-72,0 0 1,0 0 77,0 0-29,0 0 72,0 0 27,0 0-82,0 0 9,0 0-87,0 0 64,0 0 4,0 0-83,0 0 172,0 0-96,0 0 13,0 0-19,0 0-11,0 0 21,0 0-7,0 0 90,0 0-61,0 32-19,0-32-6,0 0 15,0 0-25,0 0 28,0 0 4,0 33-13,-32-33 3,32 0-6,0 0 0,0 34-4,0-34 24,0 0-21,0 0 12,0 32-8,0-32-17,0 0-51,0 0 52,0 33-54,-34-33 84,34 0 57,0 0-129,0 0 126,0 33-81,0-33 16,0 0 62,0 0-81,0 0-3,0 0-14,0 34-52,0-34 79,0 0-50,0 0 72,0 0 36,0 0-113,0 0 122,0 0-74,0 0 20,0 0 62,0 32-83,0-32 8,0 0 3,0 0 6,0 0-6,0 0 6,0 0-6,0 0-76,0 0 83,0 0-82,0 0 58,0 34 59,0-34-39,0 0 75,0 0-72,0 0-3,0 0-19,0 0-5,0 0 24,0 0-9,0 0 2,0 0 0,0 0 0,0 0 1,0 0 12,0 0-37,0 0 20,0 0 22,0 0-11,0 0 25,0 0-19,0 0-12,0 0-58,0 0 64,0 0 3,0 0-6,0 0 58,0 0-52,0 0-13,0 0 14,0 0 8,0 0-69,34 0 54,-34 0-5,0 0 16,0 0 70,0 0-62,0 0-4,0 0-31,0 0 2,32 0 1,-32-34 16,0 34 26,0 0-33,0 0 4,33 0 6,-33 0-19,0-32 40,0 32-18,0 0-6,0 0 6,0 0-22,33 0 16,-33 0-14,0-34-11,0 34 28,0 0 7,0 0 2,0 0 8,0 0-23,0 0-11,0-33 14,0 33-6,0 0 9,0 0-3,0 0-16,0 0-7,33 0 30,-33 0 7,0 0 1,0 0 8,0 0-23,0 0-3,0 0 13,0 0 3,0 0-77,0 0 57,0 0 11,0 0-9,0 0 58,0 0-47,0 0-23,0 0-8,0 0 8,0 0-111,0 0-3,0 0 22,0 0 3,0 0 112,0 33-15,0-33 6,0 0-3,0 0-14,0 0 33,0 0-20,0 34 1,0-34 0,0 0-25,0 0 5,0 0-5,0 0 12,34 0 9,-34 32-11,0-32 14,0 0-8,0 0 8,0 0 4,32 0-9,-32 0 6,0 0-7,0 0 16,0 0 7,0 0-14,33 0-5,-33 0 3,0 0-7,0 0 13,0 0 10,0 0-4,34 0-3,-34 0 6,0 0 4,0 0-4,0 0 7,0 0-10,0 0 13,32-32 15,-32 32 1,0 0 15,0 0 81,0 0 8,0 0-6,0 0-4,0-34-93,0 34-13,0 0 16,0 0-9,0 0-14,0-33 20,0 33-20,0 0 11,0 0-1,0-33 4,0 33-7,0 0-53,0-32 17,0 32 63,0 0 7,0 0-41,0-34 4,0 34 0,0 0 0,0 0 96,0 0-89,0-33-107,0 33 104,0 0-14,0 0 80,0 0-74,-32-32-99,32 32 87,0 0-85,0 0 188,0 0-107,0 0-93,-34 0 177,34-34-199,0 34 102,0 0 13,0 0-97,0 0 88,0 0 92,0 0-106,-33 0 75,33 0-78,0 0-18,0-34 91,0 34-107,0 0 70,0 0-167,0 0 41,0 0-109,0 0-37,0 0 47,0 0-120,0 0 168,0 0-17,0 0-17,0 0-152</inkml:trace>
          <inkml:trace contextRef="#ctx0" brushRef="#br0" timeOffset="4861.7304">400 826 1655,'0'0'21,"0"0"35,0 0 4,0 0 61,0 0-113,0 0 89,0 0-90,0 0-44,0 0 100,0 0-7,0 0 84,0 0-14,0 0-63,0 0-90,0 0-26,0 0 6,0 0 57,0 0-38,0 0 44,0 0-25,0 0 2,0 0 17,0 0-32,0 0 19,0 0 6,0 0-21,0 0 39,0 33-12,0-33-2,0 0 32,0 0-51,0 0 15,0 0-9,0 33-18,0-33 14,0 0 7,0 32-10,0-32 17,0 0 2,0 34-6,0-34 0,0 0 40,0 33-49,33-33 6,-33 0-3,0 33-40,0-33 100,0 0-68,0 0 10,0 0 4,0 0-58,33 34 70,-33-34-2,0 0-10,0 0 40,0 0-10,0 0 22,0 0 13,33 0 10,-33 0-6,0 0-4,0-34 4,0 34 69,0 0 38,0 0-9,0 0-7,0 0-89,33 0-93,-33 0 19,0-33 55,0 33-8,0 0 60,0 0-19,0-33-131,0 33 20,0 0-14,0 0-3,0-34 146,0 34-103,0 0 20,-33 0-10,33-32-7,0 32 6,0 0 85,0 0-91,-33-33-10,33 33-2,0 0-91,0 0 180,-33 0-84,33 0 37,0-33-6,0 33-130,0 0 0,0 0-11,0 0-137,0 0-4,-33 0-33,33 0-32,0 0 81,0 0 117,0 0-23,0 0 41,0 0-157,0 0-150,0 0 0</inkml:trace>
          <inkml:trace contextRef="#ctx0" brushRef="#br0" timeOffset="4251.2635">38 760 1703,'0'0'32,"0"0"16,0 0-86,0 0 131,0 0-78,0 0 24,0 0 129,0 0-104,0 0 55,0 0-18,0 0-9,0 0 2,0 0-7,0 0-6,0 0-28,0 0 95,0 0-69,0 0 58,0 0-5,0 0-116,0 0 64,0 0-80,0 0 23,0 0-23,0 0 13,0 0-6,0 0-10,0 0 3,0 0-7,0 0 4,0 0-27,0 0 27,0 0 6,0 0-28,0 0 50,0 0-25,0 0-9,0 32 51,0-32-68,0 0 19,0 0 17,0 34-23,0-34 13,0 0-9,0 33-21,0-33 24,0 0 16,0 0-17,0 33 23,0-33-32,0 0 0,0 0 29,0 0-16,0 32 22,0-32-12,0 0 9,0 0 3,0 0-32,0 0 23,0 0-32,0 0-21,0 0 43,0 0-55,0 0 48,0 0 17,0 0-16,0 0 51,0 0-31,0 0-14,0 0-7,0 0 3,0 0 4,32 0 7,-32-32 29,0 32-29,0 0-1,0 0-12,0 0-8,0 0-53,0-33 53,33 33 11,-33 0 3,0 0 71,0 0-74,0 0-4,0-33-2,0 33-20,0 0-77,0 0-8,0 0-36,0 0 24,0 0 92,0 0 9,0 0 28,0 0-25,0 0 6,0 0 16,0 0-6,0 33 28,0-33-13,0 0-12,0 0 0,0 0-12,33 0 24,-33 0-6,0 33-3,0-33 9,0 0-21,0 0 3,33 0 5,-33 0-11,0 0 15,0 0-3,0 32 0,0-32 15,0 0-9,34 0 13,-34 0-7,0 0-3,0 0 7,0-32 15,32 32 0,-32 0 4,0 0 106,0 0 7,0 0-4,0 0 5,33-33-132,-33 33 19,0 0 23,0 0-89,0 0 101,0 0-34,0-33 9,0 33 62,0 0-66,0 0-12,0 0-14,0-34-69,0 34-16,0 0 16,0 0-14,0 0 83,-33-32 0,33 32 56,0 0 11,0 0 6,0 0-16,0-33-133,-32 33 56,32 0-6,0 0-24,0 0 47,0-33-80,0 33-28,-34 0 18,34 0-128,0 0-22,0 0-41,0 0-25,0 0 60,0 0 60,0 0-10,0 0-196,0 0-57</inkml:trace>
          <inkml:trace contextRef="#ctx0" brushRef="#br0" timeOffset="3316.5509">70 563 456,'0'0'27,"0"0"15,0 0 1,0 0 22,0 0-24,0 0 169,0 0-177,0 0 158,0 0-175,0 0-10,0 0 198,0 0-340,0 0 332,0 0-318,0 0-34,0 0 333,0 0-314,0 0 291,0 0 26,0 0-160,0 0 146,0 0-148,0 0-138,0 0 127,0 0 7,0 0 4,0 0 121,0 0-132,0 0-14,0 0 2,0 0-7,0 0 24,0 0-6,0 0-9,0 0 12,0 0-36,0 0-112,-32 0 150,32 0 7,0 0 12,0 0 121,0 0-247,0 0 99,0 0 30,0 0 27,0 0 103,0 0-118,0 0-12,0 0-21,0 0-87,-34 0 16,34 0-23,0 0 19,0 0 96,0 0-4,0 0 19,0 0-9,0 0 89,0 0-70,0 0 2,0 0 72,0 0-163,0 0 65,0 0-7,0 0-70,0 0 62,0 0 24,0 0-9,0 0-22,0 0 31,0 0-8,-33 0-5,33 0 17,0 0-25,0 0-6,0 0 2,0 0-5,0 0 15,0 0-15,0 0-7,0 0 3,0 0 1,0 0 21,0 0-16,0 0 8,0 0-4,0 0-28,0 0 18,0 0 3,0 0-21,0 0 12,0 0 10,0 0-13,0 0 21,0 0-21,0 0-15,0 0 12,0 0-25,0 0 5,0 0 20,33 0-28,-33 0 31,0 0 21,0 0-21,0 0 17,0 0-5,0 0-27,34 0 21,-34 0-6,0 0-15,32 0 33,-32 0-21,33 0 6,-33 0 0,33-34-15,-33 34 18,0 0-6,33 0 19,-33 0-19,34 0 0,-34 0 12,0 0-34,32 0 26,-32 0-4,0 0 3,33 0 9,-33 0-12,0 0-3,0 0 0,34 0-3,-34 0-1,0 0 11,0 0-11,0 0 74,0 0-58,0 0-6,0 0-9,32-33-57,-32 33 66,0 0-13,0 0 32,0 0-16,0 0-9,0 0-3,0 0-25,0 0 12,0 0 19,0 0 3,0 0 10,0 0-1,0 0-15,0 0 19,0 0-10,0 0 0,0 0 0,0 0-9,0 0 3,0 0 0,0 0 0,0 0 0,0 0 7,0 0 11,0 0-27,0 0 47,0 0-78,0 0-36,0 0-18,0 0-126,0 0-14,0 0 45,0 0-2,0 0-197</inkml:trace>
        </inkml:traceGroup>
      </inkml:traceGroup>
      <inkml:traceGroup>
        <inkml:annotationXML>
          <emma:emma xmlns:emma="http://www.w3.org/2003/04/emma" version="1.0">
            <emma:interpretation id="{B81EED7A-1BAE-4EA5-9102-05B4BA6935C2}" emma:medium="tactile" emma:mode="ink">
              <msink:context xmlns:msink="http://schemas.microsoft.com/ink/2010/main" type="line" rotatedBoundingBox="1670,12868 922,12967 882,12661 1629,12562"/>
            </emma:interpretation>
          </emma:emma>
        </inkml:annotationXML>
        <inkml:traceGroup>
          <inkml:annotationXML>
            <emma:emma xmlns:emma="http://www.w3.org/2003/04/emma" version="1.0">
              <emma:interpretation id="{8BF89808-0DB2-43F5-A31E-177882117617}" emma:medium="tactile" emma:mode="ink">
                <msink:context xmlns:msink="http://schemas.microsoft.com/ink/2010/main" type="inkWord" rotatedBoundingBox="1670,12868 922,12967 882,12661 1629,12562"/>
              </emma:interpretation>
              <emma:one-of disjunction-type="recognition" id="oneOf1">
                <emma:interpretation id="interp5" emma:lang="en-US" emma:confidence="0">
                  <emma:literal>=as</emma:literal>
                </emma:interpretation>
                <emma:interpretation id="interp6" emma:lang="en-US" emma:confidence="1">
                  <emma:literal>= A</emma:literal>
                </emma:interpretation>
                <emma:interpretation id="interp7" emma:lang="en-US" emma:confidence="0">
                  <emma:literal>=ar</emma:literal>
                </emma:interpretation>
                <emma:interpretation id="interp8" emma:lang="en-US" emma:confidence="0">
                  <emma:literal>•a</emma:literal>
                </emma:interpretation>
                <emma:interpretation id="interp9" emma:lang="en-US" emma:confidence="0">
                  <emma:literal>Eau</emma:literal>
                </emma:interpretation>
              </emma:one-of>
            </emma:emma>
          </inkml:annotationXML>
          <inkml:trace contextRef="#ctx0" brushRef="#br0" timeOffset="5640.2815">598 563 1727,'0'0'-83,"0"0"173,0 0-80,0 0 119,0 0 55,0 0-141,0 0 102,0 0-99,0 0 62,0 0 1,0 0-13,0 0-11,0 0-32,0 0-40,0 0 128,0 0-10,0 0 7,0 0 11,0 0-136,33 0 9,-33-34-19,0 34 24,0 0 3,34 0-41,-34 0-40,0 0 12,0 0-121,32-33-15,-32 33-11,0 0-92,0 0 41,33 0 81,-33 0 7,0 0-184,0 0-41</inkml:trace>
          <inkml:trace contextRef="#ctx0" brushRef="#br0" timeOffset="5360.0846">598 331 1257,'0'0'182,"0"0"20,0 0-77,0 0 42,0 0-143,0 0 25,0 0 109,0 0-27,0 0 8,0 0-18,0 0-31,0 0-3,0 0-39,0 0-29,0 0-13,0 0 11,0 0-22,0 0 19,0 0-11,0 0-23,0 0 74,0 0 56,0 0 18,0 0-10,0 0-24,0 0-143,33 0 66,-33 0-5,0 0-18,0 0 60,34 0-57,-34 0 20,0 0-34,32 0 27,-32 0 1,0 0-73,33 0 71,-33-32-22,0 32-58,0 0 139,0 0-58,0 0-52,0 0 110,0 0-212,0 0 43,0 0 6,0 0-81,0 0 70,0 0-72,0 0-20,0 0 66,0 0-20,0 0-8,0 0-192,0 0-147</inkml:trace>
          <inkml:trace contextRef="#ctx0" brushRef="#br0" timeOffset="6685.0238">1060 331 1857,'0'0'-138,"0"0"142,0 0 35,0 0-99,33 0 177,-33 0-37,0 0-101,0 0 113,0 0-9,0 0-70,0 0 81,0 0 57,0 0-60,0 0-13,0-32 72,0 32-115,0 0 40,33 0-6,-33 0-82,0 0 34,0 0 132,0 0-74,0 0 59,0-34 6,0 34-131,0 0 88,0 0-68,0 0-62,0 0 6,0 0 35,0-33-61,0 33 52,0 0 63,0 0-125,0 0 141,0 0 7,-33 0-144,33-33 133,0 33-163,0 0 75,0 0 95,0 0-98,0 0 26,0 0 0,0 0-115,-33 0 50,33 0 108,0 0-132,0 0 73,0 0 55,-33 0-58,33 0 13,0 0-11,0 0-71,-33 33 9,33-33 49,0 0 31,0 0-5,-33 0 11,33 0-13,0 33 52,0-33-95,0 0 88,0 0 11,-32 34-129,32-34 79,0 0-101,0 0 23,0 0 114,0 32 23,0-32 2,0 0-86,-34 34-50,34-34 56,0 0-66,0 32 62,0-32 65,0 0-52,0 34-6,0-34 91,0 0-85,0 33-12,0-33 80,0 0-155,0 0 77,0 0-61,0 32 51,0-32 7,34 0-65,-34 0 63,0 0 12,0 0 3,0 0 20,0 0-10,0 0-7,0 0 3,32 0 51,-32 0-15,0 0-120,33 0 141,-33 0-80,0 0 37,0 0 35,33 0-67,-33-32 12,0 32-9,0 0 22,33 0-29,-33-33 10,0 33 3,0 0 0,0 0 12,0-34-48,0 34 44,0 0-16,33-32-4,-33 32 70,0 0-126,0 0 98,0-34-7,0 34-23,0 0 61,0 0-87,0-32 20,0 32-63,0 0 10,0 0 76,0 0-3,0 0-22,0 0 80,0 0-144,0 0 1,0 0 129,0 0-80,0 0 18,0 0 53,0 0-59,0 0-6,0 0 48,0 0-38,0 0-63,0 0 76,0 0-7,0 0 0,0 0 55,0 0-42,0 0-9,0 0-4,0 32-13,0-32 13,0 0-8,0 0 2,0 34 33,0-34-48,0 0 21,0 0-58,33 32 55,-33-32-42,0 0 36,0 34 60,0-34-48,0 0 42,0 0-35,0 33-23,33-33 4,-33 0-2,0 0 5,0 0 16,0 0 6,0 0 11,34 0 2,-34 0-78,0 0-19,0 0 79,0 0-15,32 0 81,-32 0-70,0 0-72,0 0 74,33 0-2,-33-33 78,0 33-4,34 0-132,-34 0 54,0-34-62,0 34-19,32 0 139,-32-32 43,0 32-114,0 0 82,0 0-85,0-34-188,0 34 74,0 0-97,0 0-56,0-32-7,0 32 83,0 0-41,0 0-281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3:37.1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1978,'0'0'9,"0"0"-136,0 0 209,0 0-111,0 0 142,0 0 133,0 0-303,0 0 134,0 0-113,0 0 17,0 0 110,0 0 53,0 0-111,0 0-5,33 0-31,-33 0 31,0 0-9,33 0-10,-33 0 129,33 0-125,-33 0-6,34 0-4,-34 0-117,33 0 19,0 0 95,-33 0 0,33 0 7,0 0 8,-33 0-11,33 0-8,-33 0-2,33 0 0,-33 0 3,33 0 87,-33 0-95,0 0-30,33 0-27,-33 0-142,0 0 46,0 0 74,0 0-210,0 0-31,0 0-82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9:04.7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F78E36-A7CE-4EF4-BC79-F9334E5DB80E}" emma:medium="tactile" emma:mode="ink">
          <msink:context xmlns:msink="http://schemas.microsoft.com/ink/2010/main" type="writingRegion" rotatedBoundingBox="11023,14948 19598,15089 19587,15774 11011,15633"/>
        </emma:interpretation>
      </emma:emma>
    </inkml:annotationXML>
    <inkml:traceGroup>
      <inkml:annotationXML>
        <emma:emma xmlns:emma="http://www.w3.org/2003/04/emma" version="1.0">
          <emma:interpretation id="{3F1F09ED-5749-4324-BCD6-ADAFF1E75D58}" emma:medium="tactile" emma:mode="ink">
            <msink:context xmlns:msink="http://schemas.microsoft.com/ink/2010/main" type="paragraph" rotatedBoundingBox="11023,14948 19598,15089 19587,15774 11011,15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3B1F02-4389-4B07-BCF1-2CEDA7C933E8}" emma:medium="tactile" emma:mode="ink">
              <msink:context xmlns:msink="http://schemas.microsoft.com/ink/2010/main" type="line" rotatedBoundingBox="11023,14948 19598,15089 19587,15774 11011,15633"/>
            </emma:interpretation>
          </emma:emma>
        </inkml:annotationXML>
        <inkml:traceGroup>
          <inkml:annotationXML>
            <emma:emma xmlns:emma="http://www.w3.org/2003/04/emma" version="1.0">
              <emma:interpretation id="{6A6BD87C-6828-4F93-8AD4-E5B1915977DF}" emma:medium="tactile" emma:mode="ink">
                <msink:context xmlns:msink="http://schemas.microsoft.com/ink/2010/main" type="inkWord" rotatedBoundingBox="11023,14948 12600,14974 12589,15659 11011,15633"/>
              </emma:interpretation>
              <emma:one-of disjunction-type="recognition" id="oneOf0">
                <emma:interpretation id="interp0" emma:lang="en-US" emma:confidence="0">
                  <emma:literal>Query</emma:literal>
                </emma:interpretation>
                <emma:interpretation id="interp1" emma:lang="en-US" emma:confidence="0">
                  <emma:literal>asks</emma:literal>
                </emma:interpretation>
                <emma:interpretation id="interp2" emma:lang="en-US" emma:confidence="0">
                  <emma:literal>Quirt</emma:literal>
                </emma:interpretation>
                <emma:interpretation id="interp3" emma:lang="en-US" emma:confidence="0">
                  <emma:literal>asps</emma:literal>
                </emma:interpretation>
                <emma:interpretation id="interp4" emma:lang="en-US" emma:confidence="0">
                  <emma:literal>Quire</emma:literal>
                </emma:interpretation>
              </emma:one-of>
            </emma:emma>
          </inkml:annotationXML>
          <inkml:trace contextRef="#ctx0" brushRef="#br0">4389 3831 467,'0'0'16,"0"0"206,0 0-189,0 0 226,0 0-184,0 0-207,0 0 418,0 0-212,0 0 179,0 0-146,0 0-59,0 0-145,0 0 143,0 0 3,0 0-4,0 0 146,0 0-266,0 0 269,0 0-148,0 0 0,0 0-8,0 0-117,0 0-2,0 0 99,0 0 138,0 0-15,0 0-112,0 0 0,0 0-7,0 0-121,0 0 207,0 0-219,0 0-9,0 0 230,0 0-199,0 0 203,0 0-93,0 0-101,0 0 70,0 0-91,0 0 95,0 0-4,0 0 33,0-32-15,0 32 100,0 0-12,0 0-72,0 0-2,0 0-112,0 0 25,0 0 58,0 0 14,0 0 14,0 0-6,0-32 14,0 32 51,0 0-73,-33 0-4,33 0 68,0 0-123,0 0 55,0 0-9,0 0-76,0 0 76,0 0 9,0 0 71,0 0-64,0 0-10,-33 32 3,33-32-68,0 0 71,0 0-9,-33 0-3,33 32 2,0-32 1,0 0 3,-33 0 22,33 34-9,0-34-19,-33 0 20,33 33-14,0-33 13,0 0 6,-34 33-26,34-33-8,0 0 12,-33 33-4,33-33 32,0 0 1,0 32-36,0-32 13,-33 0-9,33 34 3,0-34 15,0 0-8,0 0-1,0 33 84,0-33-90,0 0 22,0 0 56,0 33-160,0-33 103,0 0-18,0 0-59,0 0 131,0 0-72,0 32 75,0-32-56,0 0-69,0 0 75,0 0-78,0 0 46,0 0 85,0 34-74,0-34-4,0 0 15,0 0-74,0 0 68,0 0-6,0 0-6,33 33 16,-33-33-1,0 0 10,0 0-6,33 0-19,-33 0 3,0 0 6,0 0 0,34 0 14,-34 0-23,0 0 0,0 0 9,33 0-9,-33 0 15,0 0 7,33 0-22,-33 0 0,0-33 6,33 33-22,-33 0 19,0 0 9,33 0-2,-33 0 2,0 0 3,33-34-12,-33 34-6,0 0 19,0 0-17,0 0 17,0 0-7,33-32-6,-33 32 16,0 0-19,0 0-4,0-33 4,33 33-3,-33 0-3,0 0 21,0-33-6,0 33-2,0 0 2,0 0 0,0-34 7,0 34 0,0 0 9,0 0-18,0-32 2,0 32 0,0 0 4,0 0 73,0-33-16,0 33 3,0 0 66,0-33-61,0 33 0,0 0-14,0-33-58,0 33-12,0 0 12,0 0 19,0-34-28,0 34 17,-33 0-15,33 0-77,0-32 78,0 32 6,0 0 16,0 0 56,0 0-65,-33-32-13,33 32-27,0 0 10,0 0 17,0 0 10,-33 0-65,33 0 68,0 0-26,0-34-1,0 34 79,-33 0-144,33 0-37,0 0-13,0 0-1,0 0 53,-33 0 45,33 0-22,0 0-22,0 0-5,0 0-4,-33 0 8,33 34 14,0-34 2,0 0-22,0 0-23,-33 0 86,33 0-1,0 32 16,0-32-20,0 0-107,0 0-180,-34 0 156,34 32-160,0-32-53</inkml:trace>
          <inkml:trace contextRef="#ctx0" brushRef="#br0" timeOffset="620.4408">4190 4096 914,'0'0'39,"0"0"30,0 0 142,0 0 33,0 0-18,0 0-143,0 0 33,0 0-175,0 0 104,0 0 122,0 0-160,0 0 139,0-33-152,0 33-93,0 0-7,0 0 85,0 0 52,0 0 62,34-33-84,-34 33-88,0 0 76,0 0 3,0 0 97,0 0-94,0 0-103,33 0 113,-33-34-99,0 34 202,0 0-119,0 0-75,0 0 215,0 0-122,0 0 27,33 0 6,-33 0-38,0 0-63,0 0 95,33 0-13,-33 0-98,0 34 90,0-34 81,33 0-83,-33 0-1,0 0-18,33 0-56,-33 33 63,0-33 83,33 0-66,-33 0 44,0 0-43,33 0-93,-33 33 77,0-33-71,0 0 65,0 0 3,33 0-3,-33 0 21,0 32-11,0-32 69,0 0-76,33 0-3,-33 0-6,0 0 15,0 0 1,33 34-26,-33-34 26,0 0-76,33 0 75,-33 0 0,0 0-15,0 0 0,0 0-5,0 0 32,0 0-6,0 0 14,0 0-1,0 0-25,0 0 7,0 0 52,0 0-52,0 0-10,0 0-3,0 0-62,0 0 55,0 0 20,0 0 9,0 0-19,0 0 0,0 0-9,0 0-51,0 0 4,0 0-70,0 0-70,33 0-59,-33 0 78,0 0-20,0 0-256</inkml:trace>
          <inkml:trace contextRef="#ctx0" brushRef="#br0" timeOffset="1888.354">4752 3601 1632,'0'0'9,"0"0"-169,0 34 30,0-34 172,0 0 24,0 0 165,0 0-24,0 0-171,0 0-21,0 0 12,0 0 12,0 0 21,0 0 2,0 0-23,0 0 7,0 0-6,0 0-92,0 0 120,0 0-105,0 0 3,0 0 182,0 0-181,0 0 84,0 0-33,0 0-80,0 0 87,0 0-7,0 0 13,0 0-21,0 0-20,0 0 16,0 0-3,0 0 3,0 0 13,0 0-35,0 0 19,0 0-3,0 0 7,0 0 15,0 0-13,0 0-9,0 0 0,0 0-9,0 0 2,0 0 14,0 0-23,0 0 32,0 0-4,0 0 7,0 0-1,0 0-6,0 0-2,0 0 2,0 0 10,0 0-19,0 0 16,0 0-16,0 0 13,0 0 3,33 0-19,-33 0 25,0 32-13,0-32 7,0 0-3,33 0-13,-33 0 3,0 0-3,0 0 0,33 0-6,-33 0 3,0 0-3,0 0 9,33 32 4,-33-32-1,0 0 0,33 0 5,-33 0-5,0 0-9,0 0-3,33 0 6,-33 34-26,0-34 11,33 0 2,-33 0 4,0 0 16,0 0-4,33 0 17,-33 0-17,0 0 0,33 0 0,-33 0-18,0 0 6,0 0-1,0 0 11,33 0-8,-33 34 1,0-34 6,0 0-19,0 0 22,0 0-9,0 0 18,0 0-1,0 0-20,0 0 18,0 0-21,0 0 9,0 0 9,0 0-15,0 0 15,0 0-2,0 0-7,33 0-4,-33 0-2,0 0 3,0 0-6,0 0 15,0 0-15,0 0-1,0 0 23,0 0-16,0 0 3,0 0 9,0 0-21,0 0 12,0 0 6,0 0-3,0 0 6,0 0-9,0 0 0,0 0-6,33 0 9,-33 0 10,0 0-20,0 0 10,0 0 1,0 0-17,0 0 26,0 0-10,0 0-3,0 0 12,0 0-15,0 0 12,0 0-2,0 0 8,0 0 7,0 0 4,0 0-4,0 0 4,0 0-1,0 0-15,0 0 6,0 0-26,0 0 130,0 0-69,0 0 85,0 0-118,0 0-13,0 0 65,0 0-205,0 0 132,0 0-126,0 0 5,0 0 232,-33 0-119,33 0 19,0 0 4,0 0-109,0 32 220,0-32-126,-33 0 105,33 0-117,0 0-98,0 0 243,0 0-247,-33 32 234,33-32-57,0 0-176,-33 0 238,33 0-232,0 34 46,0-34 103,-33 0-165,33 0 249,0 33-10,0-33-168,-33 0 58,33 0-15,0 0 12,0 0 9,0 33 110,-33-33-119,33 0 3,0 0 110,0 0-116,0 0 9,0 0-25,0 0-103,0 0 128,0 0 1,0 0 2,0 0-2,0 0-20,0 0 16,0 0 0,0 0 100,0 0-93,-33 0-139,33 0 126,0 0 16,0 0-20,0 0 136,0 0-231,0 0 99,0 0 9,0 0-36,0 0 33,0 0 3,0 0-12,0 0-94,0 0 76,0 0-106,0 0 7,0 0 114,0 0 6,0 0-22,0 0-26,0 0-3,0 0 41,0 0-80,0 0 5,0 0-23,0 0-84,0 0 63,0 0 84,0 0-22,0 0-14,0 0-25,0 0-307,33 0-39</inkml:trace>
          <inkml:trace contextRef="#ctx0" brushRef="#br0" timeOffset="2512.782">5247 3866 1620,'0'0'6,"0"0"23,0 0 7,0 0 11,0 0-100,0 0 138,0 0-12,0 0 14,0 0 94,0 0-126,0 0-76,0 0-21,0 0 2,0 0-15,0 0 92,0 0 2,0 0 99,0 0-104,0 0 2,0 0-15,0 0-101,0 0 86,0 0-9,0 0-12,0 0 21,0 0-4,-33 33 5,33-33 18,0 0-17,0 0 73,0 0-87,0 0-1,0 0 7,-33 0-65,33 0 78,0 0-10,0 33-3,0-33-3,0 0 9,-33 0 7,33 0-16,0 33 14,0-33-20,0 0 77,-33 0-43,33 32-41,0-32 20,0 0-79,-33 0 60,33 34 30,0-34-5,0 0 5,0 0-12,-33 33-6,33-33 21,0 0-18,0 0 10,-33 33 5,33-33-15,0 0 25,0 0-7,0 0-8,0 32 9,0-32-23,-33 0 1,33 0 0,0 0-3,0 0 12,0 0-3,0 0 10,0 0-10,0 0 0,0 0 13,0 0-10,0 0 3,0 0-5,0 0-8,0 0 4,0 0 0,0 0 10,0 0-7,0 0-3,0 0 5,0 0 2,0 0-4,0 0-16,0 0-23,0 0-23,0 0-25,0 0 57,0 0-32,0 0-161,0 0 118,0 0-76,0 0-197,0 0 89</inkml:trace>
          <inkml:trace contextRef="#ctx0" brushRef="#br0" timeOffset="3148.2972">5445 3636 1762,'0'0'20,"0"0"-156,0 0 156,0 0-134,0 32 160,0-32 167,0 0-296,0 0 314,0 0-147,0 0-121,0 0 222,0 0-249,0 0-36,0 0 216,0 0-86,0 0 92,0 0 0,0 0-192,0 0-6,0 0-26,33-32 25,-33 32 192,0 0-103,0 0 18,33 0 19,-33 0-108,0 0 111,0 0-12,33 0-27,-33 0-8,0 0-2,33 0 13,-33-34-10,0 34 4,33 0 73,-33 0-83,0 0 7,0 0-7,33 0-62,-33-33 49,0 33 16,0 0 4,33 0 1,-33 0 11,0 0-35,0 0 13,0 0-18,0 0 9,0 0 15,0 0 8,0 0 65,0 0-70,0 0-19,0 0-8,33 0-60,-33 0 72,0 0 18,0 0-6,0-33-6,0 33 56,0 0-108,0 0-25,0 0-23,0 0 13,0 0 50,0 0-7,0 0-216,0 0-133,0 0-8</inkml:trace>
          <inkml:trace contextRef="#ctx0" brushRef="#br0" timeOffset="4600.3469">5445 3668 768,'0'0'0,"0"0"7,0 0 199,0 0 23,0 0 16,0 0-9,0 0-369,0 0-12,0 0 153,0 0 14,0 0 173,0 0-2,0 0-149,0 0-160,0 0 15,0 0 143,0 0-17,0 0 153,0 0-7,0 32-125,0-32-3,0 0-92,0 0 7,0 0 64,0 34-104,0-34 213,0 0-27,0 0-77,0 34 111,0-34-227,0 0 12,0 32 115,0-32-121,0 0 120,0 32 8,0-32-132,0 0 130,0 0-13,0 34-8,0-34-1,0 0-11,0 0 9,0 0-8,0 33-5,0-33 4,0 0-16,0 0 100,0 0-85,0 0 4,0 0 11,0 0-96,0 0 109,0 0-12,0 0-4,0 0 8,0 0 5,0 0 13,0 0-10,0 0 35,0 0-66,0 0-12,0 0-9,0 0-38,0-33 56,0 33-3,0 0 3,0 0 6,0 0-18,0 0 18,0 0 4,33 0-10,-33-34 0,0 34-9,0 0-7,0 0 10,0 0 12,0 0-12,33 0 10,-33-32-11,0 32 1,0 0 6,0 0 83,0 0-93,33 0-5,-33 0 6,0 0-67,0-32 92,0 32 6,0 0-16,0 0-12,33 0-3,-33 0-4,0 0 7,0 0-12,0 0 66,0 0-48,0 0 0,33 0 9,-33 0-6,0 0-15,0 0 6,0 0 73,0 0-124,0 0 57,0 0-3,0 0-89,0 0 71,33 0 2,-33 32 7,0-32 18,0 0-6,0 0 19,0 0-19,0 0 0,0 0-9,33 0 0,-33 32 3,0-32-1,0 0 1,0 0 0,0 0 13,0 0-4,0 34 3,0-34-15,0 0-3,0 0 5,0 0 17,0 33-16,0-33 18,0 0-18,0 0-9,0 0 91,0 33-82,0-33 15,0 0 7,0 0-86,0 0 71,0 33-8,0-33-17,0 0 14,0 0 4,0 0 70,-33 32 5,33-32-56,0 0 0,0 0-86,0 34 4,-33-34 62,33 0-11,0 0 21,0 0 3,0 0-9,0 33 4,0-33 11,0 0 8,0 0 8,-33 0-9,33 0 0,0 0 10,0 0-12,0 0 24,-33 0 108,33 33-69,0-33 10,0 0 55,0 0-183,-33 0 133,33 0-72,0 0-55,0 0 131,0 0-161,-33 0 71,33 0 1,0 0-62,0 0 85,0 0-7,0 0 99,0 0-116,0 0 21,0 0 0,0 0-119,0 0 115,0 0-26,0-33-16,0 33 20,0 0-4,0 0 3,0 0 7,0 0-3,0 0-13,0 0-4,0 0 17,0 0-20,0 0 17,0 0-4,0 0 0,0 0 112,0 0-108,0 0-4,0 0-3,0 0-94,0 0 81,0 0 33,0 0-17,0 0-6,0 0 6,0 0-10,0 0 0,0 0 0,0 0 21,0 0-21,0 0 11,0 0-1,0 0-3,0 0 3,0 0-3,0 0 4,0 0-8,0 0 8,0 0-4,0 0-4,0 0 4,0 0 105,0 0-115,0 0 20,0 0-17,0 0-94,0 0 107,0 0-9,0 0 10,0 0-14,0 0 11,0 0-21,0 0 21,0 0-11,0 0 111,0 0-94,0 0-17,0 0 1,0 0-108,0 0 111,0 0 3,0 0 6,0 0 7,0 0-10,0 0 4,0 0-10,0 0 3,0 0 114,0 0-114,0 0 10,0 0-23,0 0-108,0 0 105,0 0 5,-33 0 25,33 0-8,0 0-9,0 0 10,0 0-4,0 0-3,0 0 20,0 0-20,0 0-7,0 0 4,0 0-11,0 0 18,0 0-1,0 0 4,0 0-1,0 0 4,0 0-3,0 0-1,0 0 15,0 0-14,0 0-14,0 0 14,0 0-14,0 0 14,0 0 13,0 0-11,0 0-9,0 0-16,0 0 6,0 0 0,0 0 20,0 0 7,0 0-8,0 0-2,0 0-7,0 0-7,0 0 27,0 0-13,0 0-1,0 0 12,0 0-36,0 0 32,0 0-4,0 0-10,0 0-3,0 0-3,0 0-2,0 0 5,0 0 6,0 0-13,0 0 3,0 0-12,0 0 9,0 0-13,0 0-24,0 0 3,0 0-25,0 0-26,0 0-29,0 0-101,0 0-70,0 0-68,0 0 48,0 0-157,0 0-26</inkml:trace>
        </inkml:traceGroup>
        <inkml:traceGroup>
          <inkml:annotationXML>
            <emma:emma xmlns:emma="http://www.w3.org/2003/04/emma" version="1.0">
              <emma:interpretation id="{8434CF32-0031-482B-988A-53C9CB703B7F}" emma:medium="tactile" emma:mode="ink">
                <msink:context xmlns:msink="http://schemas.microsoft.com/ink/2010/main" type="inkWord" rotatedBoundingBox="15735,15257 19593,15274 19591,15584 15733,15566"/>
              </emma:interpretation>
              <emma:one-of disjunction-type="recognition" id="oneOf1">
                <emma:interpretation id="interp5" emma:lang="en-US" emma:confidence="0">
                  <emma:literal>a-a-Is.</emma:literal>
                </emma:interpretation>
                <emma:interpretation id="interp6" emma:lang="en-US" emma:confidence="0">
                  <emma:literal>a-ed-Is.</emma:literal>
                </emma:interpretation>
                <emma:interpretation id="interp7" emma:lang="en-US" emma:confidence="0">
                  <emma:literal>a-eh-Is.</emma:literal>
                </emma:interpretation>
                <emma:interpretation id="interp8" emma:lang="en-US" emma:confidence="0">
                  <emma:literal>a-E.I..</emma:literal>
                </emma:interpretation>
                <emma:interpretation id="interp9" emma:lang="en-US" emma:confidence="0">
                  <emma:literal>a-ET-Is.</emma:literal>
                </emma:interpretation>
              </emma:one-of>
            </emma:emma>
          </inkml:annotationXML>
          <inkml:trace contextRef="#ctx0" brushRef="#br0" timeOffset="-324921.5189">10888 3931 812,'0'0'209,"0"0"-175,0 0 195,0 0 38,0 0-198,0 0 175,0 0-178,0 0-27,0 0-10,0 0 11,0 0-18,0 0 8,0 0-126,0 0 16,0 0 19,0 0 79,0 0 36,0 0 97,0 0-129,0 0 30,0 0 82,0 0-116,0 0 27,0 0-122,0 0 131,0 0-107,0 0 102,0 0 71,0 0-101,0 0 5,0 0-5,0 0 18,0 0-37,0 0 29,0 0-5,0 0-106,0 0 30,0 0 65,0 0-4,0 0 113,0 0-113,0 0 20,0 0-1,0 0-101,0 0 104,0 0-22,0 0 29,0 0-10,0 0 3,0 0 11,0 0-42,0 0 9,0 0 10,0 0-19,0 0 77,0 0-49,0 0-6,0 0 81,0 0-114,0 0 108,33 0 62,-33 0-55,0 0 39,0 0-61,0 0-66,33 0-78,-33 0 88,0 0-29,33 0 0,-33 0-10,0 0-80,33 0 113,-33 0-75,0 0 134,33 0-7,-33 0-144,0 0 150,33 0-150,-33 0 10,0 0 56,33 0-71,-33 0 65,0 0 18,0 0 66,0 0-75,0 0 92,0 0-92,0 0-66,0 0 75,0 0-88,0 0 144,0 0-62,0 0 63,0 0 39,0 0-69,0 0 52,0 0-89,0 0-81,0 0 59,0 0-1,0 0-84,0 0-14,0 0-94,0 0 62,0 0-36,0 0 29,0 0-60,0 0-127,0 0 228,0 0-214,0 0 14,0 0-12</inkml:trace>
          <inkml:trace contextRef="#ctx0" brushRef="#br0" timeOffset="-324358.1354">10954 4096 1954,'0'0'33,"0"0"40,0 0 18,0 0-94,0 0 6,0 0-15,0 0 105,0 0 20,0 0-18,0 0-14,0 0-131,0 0 117,0 0 5,0 0-3,0 0 16,0 0-41,0 0 36,0 0-48,0 0-10,0 0 4,33 0-59,-33 0 61,0 0 142,0 0 8,33 0-81,-33 0-30,0 0-135,33 0-15,-33 0 90,0 0 15,33 0-2,-33 0 79,0 0-93,0 0-12,0 0-7,0 0-70,33 0 73,-33 0 23,0 0 3,0 0 70,0 0-69,0 0 62,0 0-76,0 0-99,0 0 80,0 0-102,0 0 50,0 0-110,0 0-41,0 0-24,0 0 47,0 0-85,0 0-63,0 0-65,0 0-158</inkml:trace>
          <inkml:trace contextRef="#ctx0" brushRef="#br0" timeOffset="-325778.1639">10228 3996 555,'0'0'19,"0"0"20,0 0 23,0 0 4,0 0 11,-34 0 185,34 0-184,0 0 184,0 0-27,0 0-183,0 0 171,0 0-194,0 0 10,0 0 4,0 0-13,0 0 16,0 0 3,0 0 0,0 0-3,0 0-19,0 0-120,-33 0-29,33 0 30,0 0 134,0 0-16,0 0 133,0 0-27,0 0-215,0 0 128,0 0-117,0 0 13,0 0 125,0 0-15,0 0-17,0 0 78,0 0-96,0 0 89,0 0-64,0 0-85,0 0 68,0 0-62,0 0 174,0 0-74,0 0 14,0 0-23,0 0-21,0 0 0,0 0-10,0 0 71,0 0-83,0 0 9,0 0-9,0 0-4,0 0-48,0 0 215,0 0-70,0 0 8,0 0 68,0 0-166,0 0 82,33 0-157,-33 0-17,0 34 20,0-34 65,34 0-12,-34 0 16,0 0-10,33 0-86,-33 0 109,0 0 67,33 0-12,-33 0-74,33 0-20,-33 0-71,0 0-9,33 0 100,-33 0 89,33 0-93,-33 0 6,0 0 74,33 0-170,-33 0 155,33 0 12,-33 0-150,0 0 158,33 0-160,-33 0-4,0 0 159,33 0-87,-33 0 86,0 0 6,0 0-170,33 0 85,-33 0 6,0 0 11,0 0 58,0 0-163,0 0 6,0 0 61,0 0 21,0 0 90,33 0-8,-33 0-79,0 0-85,0 0 82,0 0-79,0 0 86,0 0 91,0 0-101,0 0 3,0 0-79,0 0-14,0 0 27,0 0 146,0 0-5,0 0-75,0 0-16,0 0-109,0 0-10,0 0 3,0 0-24,0 0-33,0 0-59,0 0 71,0 0-40,0 0-7,0 0-237</inkml:trace>
          <inkml:trace contextRef="#ctx0" brushRef="#br0" timeOffset="-329089.5165">9171 3964 723,'0'0'13,"0"0"19,0 0 29,0 0 222,0 0-19,0 0-162,0 0-19,0 0-50,0 0-114,0 0 166,0 0 135,0 0-153,0 0 135,0 0-134,0 0-22,0 0-119,0 0 107,0 0 14,0 0-115,0 0 127,0 0-100,0 0 104,0 0 3,0 0-11,0 0-10,0 0-3,0 0-11,0 0 80,0 0-102,0 0 8,0 0-2,0 0-98,0 0 157,0 0-85,0 0 4,0 0-3,0-33-73,0 33 73,0 0 15,0 0 10,0 0-10,0 0 0,0-33-12,0 33 92,0 0-77,0 0-15,0 0 3,0-33-92,0 33 82,0 0 23,0 0-7,0 0 6,0 0-6,0-34-9,0 34 0,0 0-6,0 0 14,-33 0 5,33 0-7,0 0 3,0 0-9,0 0 6,-33 0 3,33 0-10,0 0 1,0 0 6,-31 0 3,31 0 7,0 0-4,0 0-3,-33 0 108,33 0-17,0 0-84,0 0-1,-33 34-110,33-34-3,0 0 94,0 0-8,-33 0 11,33 33 7,0-33 7,-33 0-7,33 0-3,0 33 15,0-33-3,-33 0 23,33 33-7,0-33 0,0 0 25,-33 32-28,33-32-7,0 0 1,0 34-19,0-34 15,0 0 5,0 0 56,0 33-80,-33-33 10,33 0 1,0 33-65,0-33 80,0 0-13,0 0 19,0 32-9,0-32 65,0 0-63,0 0-15,33 0 26,-33 0-80,0 0 70,0 0 64,0 0-25,33 0 28,-33 0-12,0 0-77,33 0 15,-33 0-75,0 0 46,33 0-43,-33 0 56,0-32 72,0 32-110,0 0 48,33 0-60,-33-33 40,0 33 2,33 0 70,-33 0-61,0-33 3,0 33 6,0 0-70,0 0 48,33-34-45,-33 34 122,0 0-57,0 0 17,0 0 25,0 0-107,0 0 61,0 0 0,0 0-40,0 0 95,0 0-61,0 0 9,0 0 32,0 0-96,0 0 61,0 0-22,0 0-38,0 0 56,0 0 11,0 0-1,0 0 58,0 0-67,0 0 3,0 0-6,0 0-46,0 0 58,0 0 55,0 34-50,0-34-11,0 0 41,0 0-47,0 0 6,0 33 3,0-33 13,0 0-70,0 0 43,0 33 11,0-33 7,0 0 60,0 0-51,0 0 49,0 0-127,0 32 75,0-32 147,0 0-62,0 0-21,0 0-3,0 0-70,31 0-1,-31 0 24,0 0-11,0 0-81,0 0 9,33 0 62,-33 0 7,0 0 90,0 0-103,33 0 3,-33 0-72,0 0 66,0 0 84,0 0-1,33 0-77,-33 0-9,0 0-67,0-32-9,0 32 75,33 0 10,-33 0-9,0 0 98,0 0 4,0 0-90,0 0 94,0 0-111,0-33-78,0 33-2,0 0 70,0 0-19,0 0 7,0 0-81,0 0-40,0 0-41,0 0 27,0 0 39,0 0-109,0 0 107,0 0-170,0 0-71,0 0-61</inkml:trace>
          <inkml:trace contextRef="#ctx0" brushRef="#br0" timeOffset="-328429.0492">9567 3964 1005,'0'0'208,"0"0"-148,0 0 193,0 0 20,0 0-175,0 0 65,0 0-86,0 0-87,0 0-5,0 0 112,0 0-91,0 0 73,0 0-11,0 0-28,0 0-12,0 0 3,0 0-7,0 0-2,0 0 16,0 0-1,0 0 86,0 0-67,0 0-17,0 0-2,0 0-94,0 0 63,0 0 16,0 0 7,33 0 54,-33 0-45,0 0-22,0 0-7,0 0-57,33 0 61,-33 0 140,0 0-141,0 0 154,33 0-27,-33 0-195,33 0 208,-33 0-149,0 0 23,33 0 60,-33 0-83,0 0-84,33 0 67,-33 0 7,0 0-58,0 0 153,0 0-84,33 0-74,-33 0 153,0 0-63,0 0-82,0 0 160,0 0-107,0 0-77,0 0 175,0 0-172,0 0 103,0 0 68,0 0-179,0 0 170,0 0-178,0 0 59,0 0-77,0 0-128,0 0 23,0 0-107,0 0 188,0 0-22,0 0-191,0 0-118</inkml:trace>
          <inkml:trace contextRef="#ctx0" brushRef="#br0" timeOffset="-323378.1706">11482 3964 981,'0'0'220,"0"0"-168,0 0 183,0 0 28,0 0-171,0 0 44,0 0-35,0 0-6,0 0-123,0 0 154,0 0-122,0 0-4,0 0 85,0 0-11,0 0 10,0 0-6,0 0 3,0 0-18,0 0-16,0 0-9,0 0-3,0 0-3,0 0 3,0 0 68,0 0 62,0 0 10,0 0 1,0 0-157,0 0-68,0 0 25,0 0 82,0 0-16,0 0 104,0 0-130,0 0-86,0 0 103,0 0-94,0 0 98,0 0-31,0 0 7,0 0-19,0 0-4,0 0 115,0 0-98,0 0-1,0 0 0,0 0-93,0 0 76,0 0 116,0 0-114,0 0-4,33 0 13,-33 0-7,0 0 10,33 0 101,-33 0-98,33 0-106,-33 0 193,0 0-187,33 0 88,-33 0-1,33 0-84,-33 0 91,0 0 6,33 0-6,-33 0 95,0 0-95,33 0-9,-33 0 12,0 0-104,0 0 98,33 0 12,-33 0-6,0 0-6,0-33 0,0 33-13,0 0 26,0 0 2,0 0-2,0 0 108,0 0-134,0 0 16,0 0-23,0 0-111,0 0 163,0 0-52,0 0 0,0 0-150,0 0-95,0 0 50,0 0-106,0 0 84,0 0 97,0 0-79,0 0 70,0 0-241</inkml:trace>
          <inkml:trace contextRef="#ctx0" brushRef="#br0" timeOffset="-320468.9403">11746 3831 756,'0'0'10,"0"0"5,0 0 220,0 0 23,0 0-156,0 0 176,0 0-336,0 0-28,0 0 159,0 0-181,0 0 276,0 0 24,0 0-157,0 0 126,0 0-130,0 0-155,0 0 277,0 0-252,0 0 3,0 0 228,0 0-220,0 0 236,0 0-130,0 0-88,0 0 202,0 0-212,0 0 101,0 0 105,0 0-218,0 0 110,0 0 110,0 0-222,0 0 102,0 0-16,0 0 14,0 0 31,0 0 11,0 0 106,0 0-206,0 0 85,0 0 73,0 34-168,0-34 89,0 0-1,0 0-83,0 0 70,0 0 2,0 0-8,0 33-1,0-33-6,-33 0 5,33 0 5,0 0-7,0 33 15,0-33-14,0 0 11,0 0-2,0 0-4,-33 33 7,33-33-19,0 0 9,0 0 3,0 0 7,0 32 9,0-32-6,0 0 12,0 0-12,0 0-4,-33 34-1,33-34-14,0 0-3,0 0 3,0 0 12,0 33-9,0-33 10,0 0 2,0 0-2,0 0-1,0 0 4,0 33-9,0-33-4,0 0 10,0 0-10,-33 0 12,33 0-4,0 0-16,0 0-1,0 0 9,0 0 8,0 0 1,0 0 1,0 0-26,0 0 10,0 0-10,0 0 35,0 0 39,0 0-54,0 0 5,0 0-28,0 0 26,0 0-7,0 0 0,0 0 0,0 0-67,0 0 48,0 0 13,0 0-29,0 0-2,0 0-36,0 0-46,0 0-32,0 0 30,0 0-165,0 0 116,0 0-16,0 0-326</inkml:trace>
          <inkml:trace contextRef="#ctx0" brushRef="#br0" timeOffset="-319785.4443">11614 3964 1549,'0'0'3,"0"0"6,0 0 32,0 0 7,0 0 29,0 0 0,0 0-42,0 0 16,0 0-33,0 0-23,0 0 14,0 0 0,0 0 14,0 0 20,0 0-1,0 0-24,0 0-9,0 0-133,0 0 19,0 0 145,0 0-110,0 0 242,33 0-116,-33 0-132,0 0 100,0 0-107,0 0 108,33 0-10,-33 0 114,0 0 1,0 0-133,33 0 9,-33 0-100,0 0 4,33 0 228,-33 0-18,0 0-102,31 0 73,-31 0-207,0 0 15,0 0 94,33 0-73,-33 0 93,0 0-7,0 0 124,33 0-136,-33 0 110,0 0-89,0 0-123,0 0 142,0 0-122,33 0 111,-33 0-12,0 0-5,0 0 31,0 0-18,0 0 5,0 0-8,0 0 59,0 0-79,0 0 4,0 0 78,0 0-149,0 0 77,0 0-1,0 0-76,0 0 68,0 0-4,0 0 4,0 0 76,0 0-107,0 0-20,0 0 68,0 0-198,0 0 62,0 0 122,0 0-120,0 0-81,0 0-17,0 0-191</inkml:trace>
          <inkml:trace contextRef="#ctx0" brushRef="#br0" timeOffset="-318401.4585">12041 4030 1585,'0'0'9,"0"0"20,0 0 3,0 0 31,0 0 9,0 0-25,0 0 10,0 0-48,0 0 3,0 0-145,0 0 136,0 0 22,0 0-20,0 0 18,0 0-114,0 0-20,0 0 7,0 0 271,0 0-29,0 0-132,0 0 131,0 0-289,0 0 124,0 0 133,0 0-312,0 0 138,0 0 23,0 0-5,0 0-35,0 0-7,0 0-166,0 0 178,0 0-31,0 0-33</inkml:trace>
          <inkml:trace contextRef="#ctx0" brushRef="#br0" timeOffset="-317245.3946">12140 4096 1786,'0'0'21,"0"0"-124,0 0 173,0 0-100,0 0 139,0 0 48,0 0-123,0 0 134,0 0-128,0 0 110,0 0 3,0 0-6,0 0-24,0 0 128,0 0-116,0 0 63,0 0-90,0 0-141,0 0 86,0 0-79,0 0 78,0 0-6,0 0-20,0 0-3,0 0 5,0 0 4,0 0 5,0 0-7,0 0 3,0 0-9,0 0-1,0 0 1,0 0 6,0 0 3,0 0 21,0 0-13,0 0-8,0 0-20,0 0-13,0 0 7,0 0 6,0 0 8,0 0-18,0 0 18,0 0-29,0 0 23,0 0 9,0 0-18,0 0 25,0 0-17,0 0-4,33 0 14,-33 0 7,33 0-11,-33 0 28,33 0-24,-33 0 4,33 0-7,0 0-35,-33 0 21,33 0-28,0 0 18,0 0-4,-33-33-4,33 33 8,0 0-4,0 0 0,-33 0-14,33 0 21,0 0-6,-33 0 9,33 0 0,-33 0-16,33 0 2,-33 0 8,0 0 17,33 0-11,-33 0 4,0 0-7,0 0-17,33 0 20,-33 0-6,0 0 3,0 0 7,0 0 3,0 0-13,0 0-4,0 0-3,0 0-21,0 0 14,0 0-7,0 0-14,0 0-9,0 0-5,0 0-32,0 0-29,0 0-21,0 0-38,0 0-81,0 0-51,0 0-65,0 0 56,0 0 51,0 0-248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3:41.9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1738,'0'0'-145,"0"0"25,0 0 173,0 0 17,0 0 43,0 0 139,0 0-166,0 0-110,0 0 226,0 0-263,0 0 16,0 0 111,0 0-115,0 0 124,0 0-25,0 0-4,0 0-3,0 0-19,0 0 8,0 0 51,0 0-86,0 0 72,0 0 2,0 0-148,0 0 89,0 0-74,0 0-4,0 0 88,0 0 8,0 0-17,0 34-7,0-34 3,0 0-15,0 0 37,0 0 16,0 33 3,0-33-9,0 0-28,0 0 5,0 0-18,0 33 13,0-33-7,0 0-9,0 0 9,0 0 3,0 33 17,0-33-4,0 0-3,0 0-13,0 32 0,0-32 17,0 0-20,0 0 10,0 0-13,0 34-22,0-34 25,0 0 6,0 0 7,0 0-4,0 0 2,0 0 33,0 33-50,0-33 3,0 0 13,0 0-67,0 0 108,0 0-48,0 0-12,0 0 6,0 0-51,0 0 39,0 0 1,0 0-4,0 0-11,0 0-40,0 0-46,0 0-25,0 0-72,0 0-25,0 0 115,0-33-214,0 33-39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08.4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3D409A-EAC0-435D-8EC0-ADB59CC59A01}" emma:medium="tactile" emma:mode="ink">
          <msink:context xmlns:msink="http://schemas.microsoft.com/ink/2010/main" type="inkDrawing" rotatedBoundingBox="20977,7669 24506,7563 24508,7628 20979,7734" semanticType="underline" shapeName="Other">
            <msink:destinationLink direction="to" ref="{68C03487-8522-4A27-9F1F-46932FB7C0F3}"/>
            <msink:destinationLink direction="with" ref="{CD662194-EB35-414F-8CC7-524EA188C2C7}"/>
          </msink:context>
        </emma:interpretation>
      </emma:emma>
    </inkml:annotationXML>
    <inkml:trace contextRef="#ctx0" brushRef="#br0">64 100 622,'0'0'186,"0"0"-184,0 0 198,0 0-164,0 0-168,0 0 208,0 0-183,0 0 163,0 0-7,0 0 149,0 34 13,0-34 10,0 0-146,0 0-167,0 0 135,0 0-7,0 0 148,0 0-6,-33 0-160,33 0 21,0 0-15,0 0 13,0 0-112,0 0-10,-33 0 27,33 0 4,0 0 120,0 0 99,0 0-89,0 0-6,0 0-7,0 0-87,0 0 157,0 0-68,0 0 22,0 0 42,0 0-82,0 0 67,0 0 0,0 0-4,0 0-57,0 0 8,0 0-25,0 0 6,0 0-12,0 0 6,0 0-8,0 0-54,0 0 58,0 0-12,0 0 17,0 0-8,0 0 1,0 0 2,0 0-6,0 0-10,0 0 1,0 0-10,0 0-1,0 0-2,0 0-4,0 0 6,0 0 1,0 0 16,0 0-2,0 0-5,0 0 0,0 0-10,0 0 4,0 0 7,33 0-4,-33 0-3,0 0 0,0 0-16,33 0 13,-33 0 3,33 0 7,-33 0 0,0 0-8,33 0-2,-33 0-1,33 0 24,-33-34-16,33 34-4,-33 0 0,33 0-16,-33 0 15,33 0 1,-33 0 10,33 0-10,-2 0 0,-31 0 7,33 0-20,-33 0 10,0 0-11,33 0 4,-33 0 7,33 0-1,-33 0 12,33 0-18,-33 0 3,0 0 4,33 0-7,-33 0 17,0 0-21,33 0 4,-33 0-3,0 0-14,33 0 17,-33 0 0,0 0-16,33 0 11,-33 0 10,0 0-20,33-33 22,-33 33-10,33 0-14,-33 0 10,33 0 11,-33 0 9,33 0-6,-33 0-7,33 0-7,-33 0-13,33 0 17,-33 0 6,33 0-10,-33 0 7,33 0-7,-33 0 0,0 0-2,33 0 9,-33 0-7,33 0-9,-33 0 25,33 0-5,-33 0 6,33 0-4,-33 0-12,33 0-7,-33 0 20,33 0-11,-33 0 1,33 0 6,-33 0-33,33 0 37,-33 0-1,0 0 1,33 0 6,-33 0-13,33 0-6,-33 0 9,33 0 10,-33 33-3,0-33-3,33 0-17,-33 0 10,0 0 3,33 0 1,-33 0-1,33 0-7,-33 0 1,0 0 10,33 0-4,-33 0-6,0 0 13,33 0-14,-33 0 15,0 0 2,33 0-10,-33 0 4,33 0 4,-33 0-8,0 0-9,33 0 9,-33 0-17,33 0 25,-33 0-1,0 0-7,33 0 14,-33 0-31,33 0 11,-33 0 6,33 0-6,-33 0 10,0 0-7,33 0-7,-33 0 3,33 0 8,-33-33-17,0 33 5,33 0 5,-33 0-7,33 0 6,-33 0 8,33 0-28,-33 0 11,33 0 23,-33 0-23,0 0 19,33 0-6,-33 0-17,33 0 17,-33 0 0,0 0-6,33 0 6,-33 0-17,33 0 14,-33 0 10,0 0-11,33 0 8,-33 0-25,33 0 14,-33 0 1,0 0-4,33 0 132,-33 0-125,33 0-1,-33 0 22,0 0-128,33 0 100,-33 0 0,34 0-3,-34 0 16,33 0 7,-33 0-3,0 0-7,33 0-30,-33 0 23,0 0 17,33 0-3,-33 0 9,33 0-12,-33 0-11,0 0 10,33 0 11,-33 0-18,33 0 8,-33 0-14,33 0 0,-33 0 13,33 0-3,-33 0 10,0 0-7,33-33 1,-33 33 3,33 0-3,-33 0-8,0 0 4,33 0 0,-33 0 0,33 0 10,-33 0-6,0 0-4,33 0 3,-33 0-13,33 0 23,-33 0-16,0 0 3,33 0 20,-33 0-34,33 0 31,-33 0-17,33 0 7,-33 0 6,0 0-13,33 0-10,-33 0-7,33 0-3,-33 0 10,33 0 10,-33 0-3,0 0 10,33 0-18,-33 0 8,0 0-1,33 0-12,-33 0 9,33 0-3,-33 0-3,0 0 17,33 0-11,-33 0 7,31 0 3,-31 0-6,0 0 10,33 0-4,-33 0 3,0 0-12,33 0-11,-33 0 11,33 0-15,-33 0 21,0 0 0,33 0-13,-33 0 6,0 0 14,33 0 0,-33-32 2,33 32-1,-33 0-26,0 0 12,33 0 6,-33 0 6,33 0-6,-33 0 4,0 0-11,33 0 4,-33 0 3,33 0-7,-33 0 7,0 0-6,33 0 16,-33 0 0,33 0-10,-33 0 0,0 0-4,33 0 1,-33 0-1,33 0-2,-33 0-8,0 0 14,33 0 14,-33 0-8,0 0 1,33 0-7,-33 0-10,0 0 17,0 0-7,0 0-14,33 0 11,-33 0 0,0 0 13,0 0 10,0 0-17,0 0 0,0 0-3,0 0-10,0 0 14,0 0-8,0 0-6,0 0 27,0 0-6,0 0-1,0 0 0,0 0-23,0 0 13,0 0-4,0 0 1,0 0-11,0 0-36,0 0-19,0 0 39,0 0-91,0 0-100,0 0-55,0 0-160,0 0 122,0 0 54,-33 0-233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7:44.1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-5 0 1906,'0'0'163,"0"32"-23,0-32 72,0 0 158,0 0-95,0 0 65,0 0-135,0 0-130,0 0-49,0 0-33,0 0 90,0 0-33,0 0-23,0 0-24,0 0-62,0 0-38,0 0 21,0 0-188,0 0-27,0-32-202,0 32-216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17.2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1691,'0'0'-10,"0"0"20,0 0 13,0 0 20,0 0 31,0 0-18,0 0 11,0 0-153,0 0 114,0 0-106,0 0 3,0 0 154,0 0-139,0 32 242,0-32-146,0 0 0,0 0 5,0 0-126,0 33 124,0-33-15,0 0 15,0 34 88,0-34-85,0 0 81,0 32-93,0-32-73,0 33 68,0-33-78,0 0 75,0 33-22,0-33 96,0 0-68,0 0-3,0 34 80,0-34-149,0 0 85,0 0 0,0 32-82,0-32 132,0 0-28,0 0-57,0 33 0,0-33-63,0 0 10,0 0 107,0 0 9,0 0-69,0 0-6,0 33 13,0-33-64,0 0 57,0 0 3,0 0-66,0 0 60,0 0 6,0 0 57,0 0 10,0 0-73,0 0-44,0 0-90,0 0 51,0 0-50,0 0-8,0 0 98,0 0-95,0 0-57,0 0 159,0 0-311,0 0-35,0 0 114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17.5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1727,'0'0'-141,"0"0"30,0 32 159,0-32-95,0 0 169,0 0 113,0 0-258,0 0 120,0 0 76,0 0-124,0 0 119,0 0-123,0 0-101,0 0-14,0 0-29,0 0 99,0 33 89,0-33-107,0 0-12,0 0 52,0 0-238,0 0 216,0 0-36,0 0-75,0 0 131,0 0-160,0 0-172,0 0-32,0 0-33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16.7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2C5EFB-2FAC-4262-920F-9CB0069ED7EA}" emma:medium="tactile" emma:mode="ink">
          <msink:context xmlns:msink="http://schemas.microsoft.com/ink/2010/main" type="writingRegion" rotatedBoundingBox="23365,5097 23560,8208 20664,8389 20469,5278"/>
        </emma:interpretation>
      </emma:emma>
    </inkml:annotationXML>
    <inkml:traceGroup>
      <inkml:annotationXML>
        <emma:emma xmlns:emma="http://www.w3.org/2003/04/emma" version="1.0">
          <emma:interpretation id="{D4CCDFEC-55BF-4CDF-A39F-743EBB6CD98D}" emma:medium="tactile" emma:mode="ink">
            <msink:context xmlns:msink="http://schemas.microsoft.com/ink/2010/main" type="paragraph" rotatedBoundingBox="23365,5097 23560,8208 22969,8245 22774,5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130240-8281-4ECC-B1DB-2BEE31679685}" emma:medium="tactile" emma:mode="ink">
              <msink:context xmlns:msink="http://schemas.microsoft.com/ink/2010/main" type="line" rotatedBoundingBox="23365,5097 23560,8208 22969,8245 22774,5134"/>
            </emma:interpretation>
          </emma:emma>
        </inkml:annotationXML>
        <inkml:traceGroup>
          <inkml:annotationXML>
            <emma:emma xmlns:emma="http://www.w3.org/2003/04/emma" version="1.0">
              <emma:interpretation id="{3774BB5B-3EC6-49B4-BBC9-68E0B55320B7}" emma:medium="tactile" emma:mode="ink">
                <msink:context xmlns:msink="http://schemas.microsoft.com/ink/2010/main" type="inkWord" rotatedBoundingBox="23365,5097 23560,8208 22969,8245 22774,5134"/>
              </emma:interpretation>
              <emma:one-of disjunction-type="recognition" id="oneOf0">
                <emma:interpretation id="interp0" emma:lang="en-US" emma:confidence="0">
                  <emma:literal>!</emma:literal>
                </emma:interpretation>
                <emma:interpretation id="interp1" emma:lang="en-US" emma:confidence="0">
                  <emma:literal>1</emma:literal>
                </emma:interpretation>
                <emma:interpretation id="interp2" emma:lang="en-US" emma:confidence="0">
                  <emma:literal>¥</emma:literal>
                </emma:interpretation>
                <emma:interpretation id="interp3" emma:lang="en-US" emma:confidence="0">
                  <emma:literal>l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-1 0 711,'0'0'14,"0"0"13,0 0 217,0 0-167,0 0 205,0 0-33,0 0-186,0 0 188,0 0-215,0 0-116,0 0 123,0 0-19,0 0 22,0 0 12,0 0-139,0 0 94,0 0-107,0 0 233,0 0-110,0 0-83,0 0 95,0 0-102,0 33 215,0-33-87,0 0 67,0 0-88,0 0-111,33 0 72,-33 0-55,0 32 77,0-32 4,0 0 7,0 0-21,0 33 24,0-33-5,0 0 78,0 34-73,0-34-12,0 0-3,0 0-72,0 33 75,0-33 42,0 0 15,0 32-59,0-32-10,0 0-61,0 0 7,0 34 161,0-34-56,0 0 15,0 0-24,0 32-38,0-32-11,0 0 66,0 0-58,0 0 2,0 0-2,0 0-20,0 33-20,0-33-50,0 0 121,0 0-51,0 0 88,0 0-91,0 0 12,0 0-66,0 0 1,0 0 63,0 0-79,0 0 81,0 0 37,0 0-49,0 0-10,0 0-77,0 0-13,0 0-22,0 0-14,0 0 15,0 0-71,0 0-18,0 0 88,0 0 4,0 0-168,0 0 189,0 0-323,0 0-35</inkml:trace>
          <inkml:trace contextRef="#ctx0" brushRef="#br0" timeOffset="-620.4735">-68-659 1537,'0'32'-200,"0"-32"5,0 0 202,0 0-169,0 0 398,0 0-163,0 0-16,0 0 163,0 0-181,0 0 30,0 0-21,0 0 6,0 0-160,0 0 280,0 0-168,0 0 25,0 0 1,0 0-155,0 0 7,0 0 113,0 33 29,33-33 21,-33 0 125,0 0-151,0 0 108,0 0-120,0 33-6,0-33-99,0 0 20,0 0 105,0 0 6,0 34-12,0-34-8,0 0 117,0 0-117,0 32 19,0-32-23,0 0-114,0 32 2,0-32 106,0 0 19,34 0 0,-34 34 100,0-34-88,0 0 7,0 0-13,0 0-98,0 33 74,0-33-4,0 0 5,0 0 2,0 0 6,0 33-3,0-33 19,0 0-12,0 32 3,0-32 5,0 0-33,0 0 94,0 33-83,0-33 1,0 0 113,0 0-184,0 0 74,0 34 75,0-34-174,0 0 177,0 0-87,0 0-81,0 0 81,0 32-82,0-32 89,0 0-4,0 0-3,0 0 6,0 0-6,0 0 91,0 0-100,0 0 5,0 0 4,0 0-84,0 0 93,0 0-21,0 0 2,0 0-17,0 0 5,0 0-21,0 0-22,0 0-35,0 0-13,0 0 11,0 0 105,0 0-113,0 0-15,0 0 125,0 0-129,0 0 103,0 0-250</inkml:trace>
          <inkml:trace contextRef="#ctx0" brushRef="#br0" timeOffset="-1322.9711">32-1683 1247,'0'0'-162,"0"0"8,0 0 1,0 0-4,0 0 396,0 0-211,0 0 9,0 0 4,0 0-31,0 0 217,0 0-190,0 0 8,0 0-16,0 0-200,0 0 384,0 0-190,0 0-5,0 0 203,0 0-367,0 0 189,0 0-14,0 0-159,0 0 313,0 33-151,0-33-2,0 0-19,0 0 40,0 0 113,0 0-296,0 0 323,0 0-334,0 0 186,0 0-15,0 0-3,0 0 127,0 33-260,0-33 153,0 0-148,0 0 143,0 0 1,0 34-5,0-34 0,0 0-110,0 0 117,0 0 101,0 32-83,0-32 64,0 0-88,0 34-105,0-34 77,0 0-64,0 0 141,0 32-74,0-32 69,0 0-69,0 0-71,0 34 75,0-34-1,0 0-2,0 33-10,0-33 18,0 0-67,0 32 57,0-32 11,0 0-12,0 33 8,0-33 83,0 0-74,0 34-2,0-34 0,0 0-72,0 33 78,0-33 4,0 0-20,0 31-15,0-31 7,0 0 62,0 34-66,0-34 7,0 33-1,0-33-63,-33 0 70,33 0-3,0 33 54,0-33-67,0 0 63,0 0 6,0 33-58,0-33-5,0 0 6,0 0-12,0 32 71,0-32-64,0 0-17,0 0 13,0 34-128,0-34 182,0 0-104,0 0-7,0 0 101,0 0-103,0 0 184,0 0-70,0 33-52,0-33 128,0 0-215,0 0 152,0 0-68,0 0-141,0 0 69,0 0-34,0 0-24,0 0 31,0 0-22,0 0-97,0 0 150,0 0-5,0 0-145,0 0 155,0 0-138,0 0-220,0 0 83</inkml:trace>
          <inkml:trace contextRef="#ctx0" brushRef="#br0" timeOffset="1866.3589">-101 1022 1432,'0'0'23,"0"0"24,0 0 21,0 0-149,0 0 153,0 0 5,0 0-14,0 0 175,0 0-145,0 0-137,0 0 101,0 0-108,0 0 91,0 0 23,0 0-1,0 0 7,0 0-26,0 0 12,0 0-98,0 0 80,0 0-78,0 0 84,0 0-13,0 0 5,0 0-14,0 0 4,0 0 19,0 0-4,0 0 3,0 0-8,0 0-16,0 0 6,0 0 6,0 0-12,0 0 60,0 0-76,0 0 57,0 0 16,0 0-54,0 0 73,0 0-72,0 33 77,0-33-9,0 0 0,0 0-63,-33 0-66,33 0 50,0 33-77,0-33 74,0 0 64,-33 0-116,33 33 63,0-33-14,0 0-87,0 32 77,0-32 14,0 0-7,0 0 10,0 34-10,0-34 4,0 0 58,0 0-51,0 0-28,0 33-5,0-33-47,0 0 109,0 0-43,0 0-10,0 0 10,0 0-55,0 0 65,0 33 2,0-33 57,0 0-7,0 0 13,33 0-68,-33 0-83,0 0 18,33 0-8,-33 0 73,0 0 16,0 0-27,33-33 4,-33 33 7,0 0-7,33 0 23,-33 0-20,0 0 55,0-33 8,0 33-72,34 0 9,-34 0 1,0 0-67,0-34 66,0 34 4,0 0-53,0 0 128,0 0 4,0 0-60,0 0 53,0 0-142,0 0-13,0 0 66,0 0-65,0 0 82,0 0 78,0 0-92,0 0 14,0 0-20,0 0 0,0 0 13,0 0-19,0 0 19,0 0-73,0 0 60,0 0 13,0 0 68,0 0-84,0 0 13,0 0 83,0 0-160,0 0 90,0 0-7,0 0 0,0 0 4,0 0-7,0 34 0,0-34-79,0 0 79,0 0 10,0 0 6,33 0-16,-33 0 73,0 0-73,0 0 3,0 0 13,0 0-75,0 0 72,0 0 13,33 0-6,-33 0 6,0 0-10,0 0-3,0 0-13,33 0 11,-33 0 5,0 0-9,0 0 18,0 0-1,33-34-8,-33 34-6,0 0 8,0 0-5,0 0 19,0 0-2,0-32-4,0 32-9,0 0-14,0 0 10,33 0 5,-33-33 12,0 33 10,0 0 0,0 0-10,0 0-20,0-33 7,0 33-14,0 0 11,0 0-4,0 0-20,0 0 10,0 0-11,-33-33 1,33 33 7,0 0 3,0 0-23,0 0-17,0 0-21,0 0-22,0 0 0,0 0 21,0 0-37,0 0 4,0 0-31,0 0-76,0 0-14,0 0-24,0 0-16,0 0 24,0 0-1,0 0 111,0 0 38,0 0-180,-33 0-34</inkml:trace>
          <inkml:trace contextRef="#ctx0" brushRef="#br0" timeOffset="2619.8929">263 1187 960,'0'0'-4,"33"0"198,-33 0-152,0 0 35,0 0 181,0 0-158,0 0 18,0 0 105,0 0-251,0 0-23,0 0 155,0 0-98,0 0 104,0 0-3,0 0 59,0 0-95,0 0-10,0 0 14,0 0-79,0 0 118,0 0-73,0 0 34,0 0 10,0 0-119,0 0 43,0 0-38,0 0 33,0 0 56,0 0-41,0 0 35,0 0-108,0 0-3,0 0 99,0 0-36,0 0 48,0 0-48,0 33-44,-33-33 28,33 0 10,0 0 67,0 0 61,0 0-40,0 33-70,0-33-18,0 0-6,0 32-55,0-32 57,0 0 15,0 0-67,0 34 53,0-34 71,0 0-62,0 33 69,0-33-88,0 0-55,0 0 65,0 33-68,0-33 97,0 0-14,0 0-27,0 0 18,0 34-17,0-34 86,0 0-40,0 0-26,0 0 11,33 0-67,-33 0 106,0 0-34,0 0-9,33 0 0,-33 0-58,0 0 130,33 0-69,-33 0-23,0 0 24,33-34-73,-33 34 59,0 0 26,0 0 1,0 0 72,33 0-66,-33-33 7,0 33-11,0 0-71,0 0 71,0 0-5,0-33 6,0 33-9,0 0 2,0 0-16,0 0-1,0 0 1,0 0 17,0-34 3,0 34 7,0 0-4,0 0-20,0 0 28,-33 0-21,33 0-17,0-32 17,0 32-50,0 0 23,-33 0 20,33 0-6,0 0 13,0 0-20,-33 0-13,33-33-14,0 33 3,0 0-6,0 0 4,0 0 0,-33 0-8,33 0 8,0 0-5,0 0-5,0 0-7,-33 0-35,33 0-11,0 0-38,0 0-69,0 0 11,0 0-152,0 0 84,0 0 19,0 0-252,0 0 65</inkml:trace>
        </inkml:traceGroup>
      </inkml:traceGroup>
    </inkml:traceGroup>
    <inkml:traceGroup>
      <inkml:annotationXML>
        <emma:emma xmlns:emma="http://www.w3.org/2003/04/emma" version="1.0">
          <emma:interpretation id="{21EAC529-0D34-4F8E-A0AB-49F552CDF962}" emma:medium="tactile" emma:mode="ink">
            <msink:context xmlns:msink="http://schemas.microsoft.com/ink/2010/main" type="paragraph" rotatedBoundingBox="23343,5909 20522,6115 20487,5627 23307,54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4EEE5FB-7B91-4319-9F2B-81C0C2A971F3}" emma:medium="tactile" emma:mode="ink">
              <msink:context xmlns:msink="http://schemas.microsoft.com/ink/2010/main" type="line" rotatedBoundingBox="23343,5909 20522,6115 20487,5627 23307,5421"/>
            </emma:interpretation>
          </emma:emma>
        </inkml:annotationXML>
        <inkml:traceGroup>
          <inkml:annotationXML>
            <emma:emma xmlns:emma="http://www.w3.org/2003/04/emma" version="1.0">
              <emma:interpretation id="{C9540351-114E-4FD9-81B8-E5551A55E8DE}" emma:medium="tactile" emma:mode="ink">
                <msink:context xmlns:msink="http://schemas.microsoft.com/ink/2010/main" type="inkWord" rotatedBoundingBox="20487,5627 23307,5421 23343,5909 20522,6115">
                  <msink:destinationLink direction="with" ref="{CD662194-EB35-414F-8CC7-524EA188C2C7}"/>
                </msink:context>
              </emma:interpretation>
              <emma:one-of disjunction-type="recognition" id="oneOf1">
                <emma:interpretation id="interp5" emma:lang="en-US" emma:confidence="0">
                  <emma:literal>14112-5</emma:literal>
                </emma:interpretation>
                <emma:interpretation id="interp6" emma:lang="en-US" emma:confidence="0">
                  <emma:literal>141 "YR</emma:literal>
                </emma:interpretation>
                <emma:interpretation id="interp7" emma:lang="en-US" emma:confidence="0">
                  <emma:literal>141 "YR"</emma:literal>
                </emma:interpretation>
                <emma:interpretation id="interp8" emma:lang="en-US" emma:confidence="0">
                  <emma:literal>inks"</emma:literal>
                </emma:interpretation>
                <emma:interpretation id="interp9" emma:lang="en-US" emma:confidence="0">
                  <emma:literal>141 YR-I</emma:literal>
                </emma:interpretation>
              </emma:one-of>
            </emma:emma>
          </inkml:annotationXML>
          <inkml:trace contextRef="#ctx0" brushRef="#br0" timeOffset="6354.1219">197-1188 280,'0'0'16,"0"0"6,0 0 8,0 0 20,0 0-10,0 0 11,0 0 179,0 0-189,0 0 195,0 0-219,0 0-163,0 0 161,0 0-200,0 0 415,0 0-210,0 0 214,0 0-187,-33 0-198,33 0 185,0 0-197,0 0 357,0 0-165,0 0 179,0 0 7,0 0-186,0 0 161,0 0-336,0 0 158,0 0-6,0 0 18,0 0 154,0 33-150,0-33 14,0 0-14,0 0-159,-33 0-8,33 0 154,0 0 3,0 0 152,0 0-150,0 0-143,0 0 145,0 0 11,0 0 139,0 0-138,0 0-49,0 0-88,-33 0-11,33 0 129,0 0-3,0 0 88,0 0 20,0 0-9,0 0-201,0 0-9,0 0 2,0 0 118,0 0 110,-33 0-1,33 0-142,0 0 18,0 0-127,0 0 5,0 0 256,0 0-228,0 0 121,0 0 107,-33 0-238,33 0 110,0 0-5,0 0-105,0 0 226,0 0-113,-33 0 18,33 0 93,0 0-209,0 0 96,0 0 1,0 0-7,-34 0-4,34 33-6,0-33 3,0 0-96,-33 0 104,33 0 88,0 0-101,0 0 19,0 0 79,-33 0-173,33 0 92,0 0 0,0 0-95,-33 0 83,33 0 18,0 0-21,0 0 6,0 0 21,-33 0 44,33 0-55,0 0-10,0 0-15,-33 0-53,33 0 65,0 0 77,0 0-53,0 0-27,-33 0 90,33 0-133,0 0 59,0 0-5,-33 0-73,33 0 56,0 0 5,0 0 20,0 0-6,0 0 5,-33 0 91,33 0-97,0 0-2,0 0 18,0 0-97,0 0 96,-33 0 77,33 0-80,0 0 83,0 0-88,-33 0 3,33 32 6,0-32-82,0 0 148,0 0-69,0 0 49,-33 0-8,33 0-137,0 0 62,0 0-48,0 0 79,0 0 45,0 0-61,0 0 50,0 0-69,0 0 28,0 0-7,-33 0-69,33 0 77,0 0-7,0 0-75,0 0 138,0 0-78,0 0 9,0 0 69,0 0-81,0 0-101,0 0-38,0 0-19,0 0 100,0 0-36,0 0-13,-33 0-9,33-32-136,0 32 92,0 0-31,0 0-60,0 0-49</inkml:trace>
          <inkml:trace contextRef="#ctx0" brushRef="#br0" timeOffset="6838.4392">-596-1122 1644,'0'0'-151,"0"0"193,0 0-156,0 0 196,0 0 18,0 0-175,0 0 328,0 0-204,0 0 24,-33 0 112,33 0-291,0 0 20,0 0 112,0 0-127,0 0 137,-33 32 9,33-32 118,0 0-121,-33 0-9,33 0-18,0 0 0,0 0 31,-33 0-3,33 0-7,0 0-107,-33 0 74,33 0 86,0 0-79,0 0-16,-33 0 9,33 0-94,0 0 86,0 0 5,-33 0 12,33 0-6,0 0 0,0 0-6,0 0-12,0 0 15,-33 0-6,33 0-6,0 0 86,0 0-77,0 0 6,0 0 6,-33 0-79,33 0 81,0 0-7,0 0-1,0 0-3,0 0-9,0 0 12,-33 0-12,33 0 15,0 0-21,0 0 9,0 0 6,0 34-27,0-34 24,0 0 61,0 0-125,0 0-8,0 0 54,0 0-75,0 0 80,0 0 5,-33 0-121,33 0-239,0 0-57</inkml:trace>
          <inkml:trace contextRef="#ctx0" brushRef="#br0" timeOffset="7193.692">-1025-1090 1211,'0'0'165,"0"0"33,0 0 19,0 0-104,0 0-131,0 34-24,-33-34 94,33 0 10,0 0-35,0 0-6,-33 0 1,33 0-10,0 0 113,0 0-113,0 0 10,-33 0 93,33 0-209,0 0 118,0 0-125,0 0 122,-33 0-21,33 0-3,0 0 12,0 0-114,-33 0 105,33 0 6,0 0-14,0 0 115,-33 0-97,33 0 103,0 0 20,0 0-259,-33 0 96,33 0-132,0 0 103,-33 0 108,33 0 11,0 0-101,0 0-126,0 0 161,0 0-13,0 0 106,0 0-18,0 0-325,0 0 150,0 0-237,0 0-75</inkml:trace>
          <inkml:trace contextRef="#ctx0" brushRef="#br0" timeOffset="7540.9377">-1322-1056 1585,'0'0'5,"0"0"-152,-33 33 182,33-33 34,0 0 0,0 0 149,0 0-349,0 0-28,0 0-2,0 0-14,0 0 353,0 0-202,0 0-22,0 0 173,0 0-424,0 0 352,0 0-224,0 0-230</inkml:trace>
          <inkml:trace contextRef="#ctx0" brushRef="#br0" timeOffset="53371.0408">-1355-990 1223,'0'0'165,"0"-33"-136,0 33 14,0 0 180,0 0-262,0 0 291,0 0-105,0 0-42,0 0 24,0 0-138,0 0 101,0 0-118,0 0 85,0 0 15,33 0 13,-33-33-18,0 33 3,0 0-32,0 0 47,33 0-1,-33 0-8,0 0 73,0 0-126,33 0 57,-33 0-57,0-34-11,0 34 1,33 0-69,-33 0 57,0 0 16,0 0-32,33 0 35,-33 0 41,0 0-148,0 0 157,0 0-11,33 0-116,-33 34 62,0-34-4,0 0-58,0 0 49,0 0 9,0 33-3,0-33-11,0 0 19,0 0 69,0 0-60,0 33-1,0-33 46,0 0-134,0 32 3,0-32 60,0 0-50,0 0 65,-33 34-6,33-34 69,0 0-62,-33 0-10,33 0 9,0 33-12,-33-33 87,33 0-71,-33 0-10,33 0-69,0 0 57,0 0 2,0 0 62,0 0 23,0 0-105,-33 0 24,33 0-37,0 0-19,0 0 19,0 0 60,0 0-40,0 0 14,0 0 9,0 0 12,0 0 11,0 0-1,0 0-8,0 0-21,0 0 89,0 0-79,0 0 5,0 0-8,0 0-83,0 0 145,0 0 27,0 0-86,0 0 3,0 0-68,0 0-33,0 0 98,33 0-3,-33 0-6,0 0 12,33 33 4,-33-33-4,0 0 15,0 0-9,33 0-5,-33 0 16,0 0-10,33 0 10,-33 34 3,0-34-7,33 0 21,-33 0-20,0 0 3,33 0-17,-33 0-9,0 0 22,33 0-16,-33 0 2,0 0-9,0 0-6,0 0 16,0 0 8,0 33-8,0-33-15,33 0-5,-33 0-5,0 0 13,0 0 15,0 0-6,0 0-9,0 0-24,0 0-32,0 0-33,0 0-40,0 0-39,0 0-50,0-33-43,0 33-26,0 0-229,0 0-69</inkml:trace>
          <inkml:trace contextRef="#ctx0" brushRef="#br0" timeOffset="52665.5414">-1355-1090 1691,'0'0'-174,"0"0"213,0 0-191,0 0 219,0 0 28,0 0-190,0 0 222,0 0-202,0 0 190,0 0 86,0 0-102,0 0 6,0 34 81,0-34-195,0 0 94,0 0-15,0 33-92,0-33 108,0 33 5,0-33 18,0 0 33,0 32-9,0-32-18,0 34-4,0-34-63,0 0-22,0 33 79,0-33-14,0 33-81,0-33 9,0 0-69,0 34-5,0-34 144,0 0 19,0 33-108,0-33 0,0 0 6,0 0-87,0 0 77,0 0-3,0 0-75,0 0 62,0 0-13,0 0-18,0 0-20,0 0-38,0 0-15,0 0-110,0 0 64,0 0-11,0 0-34,0 0 39,0 0-347</inkml:trace>
          <inkml:trace contextRef="#ctx0" brushRef="#br0" timeOffset="52255.2556">-1421-1255 1655,'0'0'-173,"33"0"170,-33 34-153,0-34 201,0 0 17,0 0-148,0 0 327,0 0-183,0 0 158,0 0-168,0 0 7,0 0-156,0 0 14,0 0 155,0 0-50,0 0 41,0 0 108,0 0-128,0 0-100,0 0 109,0 0-116,0 0 138,0 0-24,0 0-7,0 0-9,0 33-1,0-33-5,0 0 13,0 0 4,-33 0-24,33 0 17,0 33 66,0-33-81,-33 0 97,33 33-82,0-33-82,0 0 162,-33 32-167,33-32 84,0 0 0,-33 34-11,33-34 74,0 33-75,0-33 79,-33 33-52,33-33-7,-33 32 78,33-32-78,0 0 3,0 34 14,0-34-28,-33 33-2,33-33-10,0 0-16,0 0-16,0 33 13,0-33-20,0 0 30,0 0 9,0 0-22,0 0 18,0 0-31,0 0 12,0 0 14,0 0-7,0 0 10,0 0-4,0 0-6,0 0-16,0 0-13,0 0-42,0 0-99,0 0 52,0 0-139,0 0 62,0 0-92,0 0-128,0 0 44,0 0-131</inkml:trace>
          <inkml:trace contextRef="#ctx0" brushRef="#br0" timeOffset="51230.4522">-1619-1188 1607,'0'0'-144,"0"0"10,0 0 24,0 0 206,0 0 160,0 0-131,0 0-4,0 0-53,0 0-120,0 0 147,0 0 130,0 0-249,0 0 123,0 0 70,0 0-131,0 0 2,0 0 12,0 0-93,0 0 86,0 0 108,0 0-21,0 0 20,0 0-169,0 0 52,0 0 17,0 0-36,0 0 80,0 0-41,0 0-27,0 0 11,0 0-19,0 0-11,0 0 4,0 0 17,0 0 2,0 0 67,0 0-102,0 0 3,0 0-10,0 0 20,0 0 89,0 0-90,0 0 1,0 0-92,0 0 12,0 0 70,0 0 3,0 0-12,0 0-7,0 0 6,0 0 20,0 0 9,0 0 8,0 0 9,0 0-20,0 0 13,0 0-19,0 33-10,0-33 20,0 0-14,0 0 21,0 0-1,0 0-23,0 33 17,0-33-3,0 0-1,0 0 17,0 32-22,0-32-2,0 0 24,0 0-10,0 0 2,0 34-16,0-34-18,0 0 5,0 0 8,0 0 9,0 0-16,0 0 6,0 33-3,0-33 6,0 0 7,0 0-6,0 0 9,0 0-19,0 0 6,0 0 1,0 0-14,0 0 20,0 0-20,0 0 0,0 0 4,0 0 6,0 0 3,0 0 3,0 0 4,0 0-6,0 0-4,0 0-10,0 0 6,0 0-19,0 0 27,0 0-1,0 0-13,0 0 0,0 0-6,0 0-5,0 0 105,0 0-100,0 0 0,0 0-4,0 0-108,0 0 105,0 0-10,0 0 7,0 0-5,0 0-8,0 0 0,0 0-13,0 0 9,0 0 10,0 0 3,0 0 5,0 0-21,0 0 12,0 0-25,0 0 17,0 0 19,0 0-6,0 0 23,0 0-86,0 0 63,0 0 7,0 0-135,0 0 145,0 0-169,0 0 81,0 0 94,0 0-236,0 0 48,0 0 7,0 0-176,0 0 100,0 0-49</inkml:trace>
          <inkml:trace contextRef="#ctx0" brushRef="#br0" timeOffset="46819.2255">-2409-1090 644,'0'0'206,"0"0"-172,0 0 34,0 0 203,0 0-194,0 0 19,0 0 167,0 0-185,0 0 13,0 0 21,0 0-169,0 0-12,0 0 12,0 0 161,0 0-8,0 0 22,0 0 48,0 0-94,0 0 2,0 0-22,0 0-52,0 0 129,0 0 6,0 0-6,0 0-19,0 0-113,0 0 25,0 0 82,0 0-11,0 0-13,0 0-43,0 0-65,0 0 64,0 0 3,0 0-17,0 0 73,0 0-141,0 0 59,0 0-3,0 0-77,0 0 78,0 0-8,0 0 17,0 0-27,0 0 7,0 0-9,0 0-9,0 0 15,0 0-3,0 0 12,0 0-6,0 0 10,0 0 0,0 34-3,0-34 3,0 0-7,0 0 3,0 0 1,0 33 3,0-33-7,33 0-6,-33 0 13,0 33-20,0-33 14,0 0 12,0 0-20,33 32 20,-33-32 80,0 0-102,0 0 108,0 0-89,0 0-3,0 34 4,0-34-110,0 0 99,0 0-82,0 0 181,0 0-92,0 0-6,0 0 9,0 0-104,0 0 109,0 0 4,0 0-16,0 0 1,0 0-1,0 0 8,0 0 0,0 0 12,33 0 14,-33 0-34,0 0 20,0 0-12,0 0 3,0 0-8,0 0 4,0 0 7,0 0-26,0 0 23,0 0-17,0 0-6,0 0 9,0-34-11,0 34 13,0 0-2,0 0-17,0-32 11,0 32-14,0 0 7,0 0 13,33 0-6,-33-33-4,0 33-3,0 0-13,0 0 6,0-33 11,0 33 3,0 0 16,33 0-13,-33-34 6,0 34-9,0 0-16,0 0 28,0 0-9,0 0 6,0-32 11,0 32-20,0 0 9,0 0-1,0 0-16,0 0 11,0 0-7,0 0 4,0 0 3,0 0-7,0 0 1,0 0 6,0 0 0,0 0 0,0 0-3,0 0-7,0 0-3,0 0 16,0 0-9,0 0-15,0 0 21,0 0-20,0 0 7,0 0 20,0 0-4,0 0 101,0 0-97,0 0-14,0 0 7,0 32-97,0-32 100,0 0 4,0 0-14,0 34-3,0-34 3,0 0 7,0 0 17,0 33-20,0-33-10,0 33 23,0-33-23,0 0 29,0 32 0,0-32-26,-33 0 7,33 34 3,0-34 16,0 33-6,0-33 5,-33 0-12,33 33-13,0-33 10,0 0 7,0 34-7,0-34 3,0 0 0,0 0-6,0 0 3,0 33 3,0-33-6,-33 0 9,33 0 7,0 0-10,0 0 1,0 0-4,0 0 0,0 0 9,0 0 8,0 0-10,0 0-14,0 0 0,0 0 0,0 0-15,0 0-8,0 0-26,0 0-33,0 0-35,0 0-113,0 0-93,0 0-132,0 0-91,0 0-63</inkml:trace>
          <inkml:trace contextRef="#ctx0" brushRef="#br0" timeOffset="48186.2337">-2607-1090 1644,'0'0'11,"0"0"13,0 0 24,0 0-16,0 0 16,0 0-139,0 0 155,0 0 17,0 0-5,0 0 147,0 0-189,0 0 14,0 0-135,0 0-16,0 0 164,0 0-10,0 0 132,0 0-118,0 0-126,0 0-13,0 0 2,0 0 109,0 0-28,0 0 25,0 0-25,0 0-2,0 0 1,0 0 71,0 0-68,0 0 112,0 0-99,0 0-68,0 0 81,0 34 2,0-34 102,0 0-79,0 0 65,0 33-100,0-33-68,0 0 136,0 33-59,0-33 72,0 32 74,0-32-87,0 0-70,0 34-67,0-34-20,0 33 95,0-33-40,0 33 14,0-33 18,0 34-87,0-34 105,0 33 55,0-33-94,0 0 15,0 32 63,0-32-147,0 0 71,0 0-3,33 33-68,-33-33 65,0 0 13,0 0-4,0 0-9,0 0 10,0 0-7,0 0 11,0 0-8,0 0-6,0 0 16,0 0-25,0 0 22,0 0-13,0 0-17,0 0 17,0 0-30,0 0-15,0 0-40,0 0-66,0 0-145,0 0 16,0 0-29,0 0-33,0 0-189</inkml:trace>
          <inkml:trace contextRef="#ctx0" brushRef="#br0" timeOffset="49643.2638">-2079-1155 654,'0'0'20,"0"0"211,0 0-188,0 0 201,0 0-180,0 0-4,0 0 192,0 0-192,0 0 166,0 0-343,0 0 166,0 0-150,0 0 9,0 0 295,0 0-290,0 0 260,0 0-105,0 0-159,0 0 269,0 0-244,0 0 105,0 0 18,0 0-121,0 0 217,0 0-81,0 0-8,0 0-19,0 0-91,0 0 137,0 0-67,0 0-15,0 0 25,0 0-74,0 0 67,0 0 95,0 0-81,0 0-1,0 0 3,0 0-10,0 0-15,0 0 13,0 0 4,0 0-25,0 0 75,0 0 66,0 0-88,0 0 20,0 0-69,0 0-24,0 0 23,0 0 0,0 0 55,0 0-123,0 0 42,0 0-61,0 0 6,0 0 68,0 0 6,0 0-67,0 0 129,0 0-74,0 0 3,0 0 84,0 0-68,0 33 8,0-33 73,0 0-100,0 0 15,0 0 63,0 0-117,0 0 60,0 0 5,0 32-55,0-32 112,0 0-53,0 0 9,0 0-14,0 34-68,0-34 61,0 0-80,0 0 154,0 0-83,0 33 89,0-33-73,0 0-84,0 0 87,0 33 29,0-33-45,0 0 24,0 0-14,0 32-116,0-32 110,0 0-14,0 0 15,0 34 5,33-34-6,-33 0 6,0 33-7,0-33-9,0 0 5,0 0-13,0 0 11,0 33 12,0-33 14,0 0-26,0 0 4,0 0-11,0 0-19,0 34 33,0-34-13,0 0-3,0 0 6,0 0 0,0 0-7,0 0 23,0 0 1,0 0-14,0 0 0,0 0 8,0 0-1,0 0-13,0 33 6,0-33-16,0 0-8,0 0 34,0 0 5,0 0-22,0 0 1,0 0 3,0 0-11,0 0 19,0 0 92,0 0-120,0 0 17,0 0 0,0 0-92,0 0 109,0 0-24,0 0 13,0 0 3,0 0-6,0 0 21,0 0-24,0 0 6,0 0 0,0 0-6,0 0 6,0 0-6,0 0 10,0 0-4,0 0-3,0 0 3,0 0-19,0 0 83,0 0-101,0 0-25,0 0-19,0 0-117,0 0-13,0 0-92,0 0-80,0 0 47,0 0-172,0 0-38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30.5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0 467,'0'0'2,"0"0"31,0 0 3,0 0 153,0 0 7,0 0-188,0 0 174,0 0-144,0 0-178,0 0 163,0 0-174,0 0-16,0 0 182,0 0 178,0 0-180,0 0 46,0 0-6,0 0 1,0 0 21,0 0 146,0 0 13,0 0-186,0 0-5,0 0-20,0 0-8,0 0 9,0 0 2,0 0-20,0 0 12,0 0-8,0 0 10,0 0-144,0 0-7,0 0-2,0 0 157,0 0 20,0 0 146,0 0 9,0 0-23,0 0-138,0 0-50,0 0-110,0 0 135,0 0 2,0 0 31,0 0-16,0 0-106,0 0 126,0 0-132,0 0 145,0 0 91,0 0-104,0 0-2,0 0-8,0 0-21,0 0 93,0 0-8,0 0-104,0 0-68,0 0 109,0 0-6,0 0 8,0 0-2,0 0-23,0 0 18,0 0 74,0 0-76,0 0-14,0 0-5,0 0 1,0 0 69,0 0-135,0 0 59,0 0 17,0 0-23,0 0 11,0 0-8,0 0-3,0 0 12,0 0 69,0 0-81,0 0 0,0 0 75,0 0-81,0 0 0,0 0 6,0 0-87,0 0 76,0 0 28,0 0-29,0 0 21,0 0-12,0 0-6,0 0 77,0 0-58,0 0 4,0 0 5,0 0-74,0 0 55,0 0 16,0 0-8,0 32 11,0-32-5,0 0-24,0 0 29,0 0-28,0 0 9,0 0 7,0 0 39,0 0-29,0 0-14,0 34-9,0-34-70,0 0 64,0 0 3,0 0 22,0 0 0,0 0-26,0 0 17,0 0-10,0 32 3,0-32 9,0 0-12,0 0 0,0 0 0,0 0 89,0 0-64,0 0-13,0 34 5,0-34-80,0 0 53,0 0 85,0 0-62,0 0-7,0 0 17,0 33-100,0-33 74,0 0-7,0 0 3,0 0 23,0 0-16,0 0 22,0 0-19,0 0 21,0 33-2,0-33-13,0 0 8,0 0-25,0 0 11,0 0 5,0 0 4,0 32-5,0-32-11,0 0 4,0 0 0,0 0 12,0 34 1,0-34-10,0 0 3,0 0 74,0 0-64,0 33-4,0-33 4,0 0-95,0 0 74,0 0 13,0 0-5,0 32 9,0-32-6,0 0 1,0 0-8,0 0 1,0 0 103,0 0-1,0 33-5,0-33-85,0 0-109,0 0 5,0 0 8,0 0 74,0 0 3,0 0 90,0 34-87,0-34 10,0 0 16,0 0-95,0 0 80,0 0 2,0 33-19,0-33 0,0 0 13,0 0 3,0 0-3,0 0 0,0 0 0,0 32 4,0-32-4,0 0 13,0 0-17,0 0-9,0 0 17,0 0-1,0 34 10,0-34-10,0 0 91,0 0-104,0 0 106,0 0-82,0 0-101,0 0 87,0 32-104,0-32 95,0 0 2,0 0 10,0 0 1,0 0 5,0 0-9,0 33-3,0-33-13,0 0 6,0 0 17,0 0 9,0 0-3,0 0-13,0 33-10,0-33 4,0 0 2,0 0 8,0 0 2,0 0-9,0 32 3,0-32 3,0 0-6,0 0 3,0 0 6,0 0-2,0 34 13,0-34-14,0 0-9,0 0 9,0 0-13,0 0 6,0 34 15,0-34-15,0 0 4,0 0-7,0 0-13,0 0 20,0 32 4,0-32 16,0 0-4,0 0-13,0 0-9,0 33 102,0-33-91,0 0-13,0 0 11,0 0-112,0 0 102,0 34 14,0-34-4,0 0-10,0 0-6,0 0 10,0 32 6,0-32 3,0 0-2,0 0-4,0 0-4,0 33 4,0-33-3,0 0-7,0 0 14,0 0-14,0 33 0,0-33 99,0 0-92,0 0 17,0 0 125,0 0-211,0 0 54,0 0 23,0 34-16,0-34 1,0 0 23,0 0-26,0 0-7,0 32 27,0-32-1,0 0 4,0 0-99,0 0 92,0 0-6,0 0 6,0 33 3,0-33-15,0 0 12,0 0-6,0 0 15,0 0 99,0 33-121,0-33 26,0 0-49,0 0-77,0 0 110,0 0-20,0 34 36,0-34-9,0 0 0,0 0-7,0 0-3,0 0 6,0 0-6,0 0-4,0 0 10,0 32-16,0-32 10,0 0 6,0 0-6,0 0 9,0 0-3,0 0 1,0 0-1,0 33-16,0-33 6,0 0-2,0 0 5,0 0 24,0 0-23,0 0 12,0 0-9,0 33-16,0-33 19,0 0 1,0 0-11,0 0 20,0 0-13,0 0 7,0 0 0,0 0-7,0 34 19,0-34-22,0 0 13,0 0-17,0 0 1,0 0 9,0 0 1,0 0-8,0 0-5,0 0 2,0 33-4,0-33 18,0 0 7,0 0-24,0 0 10,0 0 86,0 0-96,0 0 17,0 0-10,0 0-81,0 0 91,0 0 6,0 0 3,0 0-6,0 0-17,0 0 1,0 0 103,0 0-93,0 0 18,0 0-6,0 0-109,0 0 93,0 0-27,0 0-21,0 0-18,0 0-23,0 0-23,0-33-12,0 33-97,0 0-24,0 0-23,0 0-10,0 0 198,0-34-24,0 34 12,0 0-249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05.5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662194-EB35-414F-8CC7-524EA188C2C7}" emma:medium="tactile" emma:mode="ink">
          <msink:context xmlns:msink="http://schemas.microsoft.com/ink/2010/main" type="inkDrawing" rotatedBoundingBox="21631,7945 21741,5769 21787,5771 21677,7947" semanticType="callout" shapeName="Other">
            <msink:sourceLink direction="with" ref="{EB3D409A-EAC0-435D-8EC0-ADB59CC59A01}"/>
            <msink:sourceLink direction="with" ref="{C9540351-114E-4FD9-81B8-E5551A55E8DE}"/>
          </msink:context>
        </emma:interpretation>
      </emma:emma>
    </inkml:annotationXML>
    <inkml:trace contextRef="#ctx0" brushRef="#br0">-1355-1023 644,'0'0'194,"0"0"-171,0 0 19,0 0 214,0 0-178,0 0 14,0 0-24,0 0-32,0 0-3,0 0 187,0 0-137,0 0-32,0 0-147,0 0 117,0 0 14,0 0-151,0 0 150,0 0-142,0 0 140,0 0 18,0 0 98,0 0-97,0 0-18,0 0-6,0 0-107,0 0 93,0 0 7,0 0 11,0 0-10,0 0 0,0 0 132,0 0-135,0 0 117,0 0-108,0 0-111,0 0 111,0 0-103,0 0 103,0 0 72,0 0-78,0 0-9,0 0 9,0 0-27,0 0 93,0 0-93,0 0-6,0 0-56,0 0 12,0 0 87,0 0 3,0 0-7,0 0-11,0 33 6,0-33-16,0 0 3,0 0-15,0 0 113,0 0-86,0 0 4,0 32 5,0-32-111,0 0 112,0 0 64,0 0-1,0 34-13,0-34-74,0 0 8,0 0-78,0 33 7,0-33 65,0 0-79,0 0 86,0 33 72,0-33-66,0 0-2,0 34-4,-33-34-77,33 0 74,0 33 2,0-33 65,0 0-4,0 32-9,0-32-6,0 0-81,0 33 36,0-33-29,0 33 16,0-33 20,0 0 45,0 34-39,0-34-17,0 32-1,0-32-67,0 33 65,0-33 2,0 33-1,0-33-4,0 0 53,0 34-40,0-34 1,0 32-17,0-32 19,0 32-25,0-32-4,0 34 16,0-34-77,0 0 85,0 33-20,0-33 6,0 0 3,0 33 54,0-33-65,0 32 13,0-32 1,0 33-87,0-33 97,0 0 43,0 34-16,0-34 26,0 32-13,0-32-125,0 0 4,0 34 10,0-34-13,0 0 52,0 32 16,0-32-13,0 34 62,0-34 33,0 0-12,0 33-2,0-33-117,0 0-16,0 33 7,0-33-20,0 0 68,0 32 7,0-32-13,0 34 26,-33-34 59,33 0-72,0 33 82,0-33-89,0 0 7,0 32-6,0-32 9,0 0 13,0 33-75,0-33 68,0 0-80,0 34 64,0-34 73,0 0-63,0 33 3,0-33 11,0 0-86,0 32 145,0-32-79,0 0-24,0 34 34,0-34-73,0 0 141,0 32-45,0-32-21,0 0 67,0 33-59,0-33-14,0 0 11,0 33-90,0-33 7,0 0 72,0 32-6,0-32 85,0 0-79,-33 34 0,33-34-6,0 0-63,0 34 66,0-34-3,0 0 9,0 32 80,0-32-83,0 33-6,0-33 0,0 34-86,0-34 89,0 32-3,0-32 12,0 33-18,0-33 15,0 0 10,0 33-13,0-33 24,0 0 48,0 0 35,0 34 19,0-34-99,0 0-76,0 32-50,0-32-4,0 33 80,0-33 123,0 0-89,0 33-11,0-33 16,0 0-122,0 34 109,0-34 0,0 0-22,0 0 16,0 0 10,0 0-10,0 32 17,0-32-7,0 0-14,0 0-2,0 0 6,0 0 3,0 0-3,0 0 10,0 33-7,0-33-3,0 0 23,0 0-16,0 0 1,0 0 95,0 0-116,0 0 26,0 0 0,0 0-110,0 33 201,0-33-117,0 0 6,0 0 20,0 0-100,0 0 93,0 0-2,0 0 2,0 0-6,0 34 0,0-34 9,0 0-15,0 0 16,0 0 4,0 0-17,0 33 9,0-33-3,0 0 11,0 0 9,0 0-13,0 31-14,0-31 4,0 0-3,0 0 6,0 34-6,0-34-7,0 0 10,0 0-6,0 0 12,0 0 7,0 0-19,0 33 12,0-33-2,0 0 10,0 0-11,0 0 4,0 0-1,0 0-25,0 33 32,0-33-7,0 0-6,0 0 7,0 0-4,0 33 7,0-33 3,0 0-3,0 0-7,0 32-6,0-32 3,0 0 10,0 0 0,0 0-6,0 0 3,0 0-21,0 0 7,0 0 0,0 0-3,0 0 24,0 0-14,0 0-4,0 0-22,0 0-24,0 0-55,0 0-47,0 0-27,0 0-164,0 0 45,0 0-59,0 0-337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44.0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BB77BB-CC2A-479C-A9BC-9AFF2EC7C462}" emma:medium="tactile" emma:mode="ink">
          <msink:context xmlns:msink="http://schemas.microsoft.com/ink/2010/main" type="writingRegion" rotatedBoundingBox="24051,7695 24608,8078 24416,8358 23859,7975"/>
        </emma:interpretation>
      </emma:emma>
    </inkml:annotationXML>
    <inkml:traceGroup>
      <inkml:annotationXML>
        <emma:emma xmlns:emma="http://www.w3.org/2003/04/emma" version="1.0">
          <emma:interpretation id="{B1E1A097-4FFF-425D-A70C-10A2BAA42C7C}" emma:medium="tactile" emma:mode="ink">
            <msink:context xmlns:msink="http://schemas.microsoft.com/ink/2010/main" type="paragraph" rotatedBoundingBox="24051,7695 24608,8078 24416,8358 23859,7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9C8713-8CF1-40B7-B8A1-75EF330A1C2E}" emma:medium="tactile" emma:mode="ink">
              <msink:context xmlns:msink="http://schemas.microsoft.com/ink/2010/main" type="line" rotatedBoundingBox="24051,7695 24608,8078 24416,8358 23859,7975"/>
            </emma:interpretation>
          </emma:emma>
        </inkml:annotationXML>
        <inkml:traceGroup>
          <inkml:annotationXML>
            <emma:emma xmlns:emma="http://www.w3.org/2003/04/emma" version="1.0">
              <emma:interpretation id="{C4D94BEF-105D-453D-B8FE-9EC8EBDD0F6F}" emma:medium="tactile" emma:mode="ink">
                <msink:context xmlns:msink="http://schemas.microsoft.com/ink/2010/main" type="inkWord" rotatedBoundingBox="24051,7695 24608,8078 24416,8358 23859,7975"/>
              </emma:interpretation>
              <emma:one-of disjunction-type="recognition" id="oneOf0">
                <emma:interpretation id="interp0" emma:lang="en-US" emma:confidence="0">
                  <emma:literal>wc</emma:literal>
                </emma:interpretation>
                <emma:interpretation id="interp1" emma:lang="en-US" emma:confidence="0">
                  <emma:literal>WLR</emma:literal>
                </emma:interpretation>
                <emma:interpretation id="interp2" emma:lang="en-US" emma:confidence="0">
                  <emma:literal>Wry</emma:literal>
                </emma:interpretation>
                <emma:interpretation id="interp3" emma:lang="en-US" emma:confidence="0">
                  <emma:literal>wry</emma:literal>
                </emma:interpretation>
                <emma:interpretation id="interp4" emma:lang="en-US" emma:confidence="0">
                  <emma:literal>wt.</emma:literal>
                </emma:interpretation>
              </emma:one-of>
            </emma:emma>
          </inkml:annotationXML>
          <inkml:trace contextRef="#ctx0" brushRef="#br0">855 1055 914,'0'0'25,"0"0"186,0 0 20,0 0 34,0 0-11,0 0-164,0 0 4,0 0-130,0 0 91,0 0-115,0 0 109,0 0 112,0-33-172,0 33 113,0 0-115,0 0-24,0 0 180,0 0-93,0 0 2,0 0 86,0 0-160,0 0 142,0 0-83,0 0-66,0 0 112,0 0-67,0 0 62,0 0-7,0 0-141,0 0 51,0 0 12,0 0-68,0 0 150,0 0-52,0 0-23,0 0 82,0 33-116,0-33 72,0 0 83,0 0-80,0 0 45,0 0-54,-33 0-74,33 33 58,0-33-13,0 0-19,0 0 75,0 33-59,0-33 17,0 0 78,0 0-152,-31 32 71,31-32 2,0 0-75,0 0 161,0 0-86,0 34-10,0-34-2,0 0-90,0 0 80,0 0 3,0 0-1,0 0 4,0 0 4,0 33 2,0-33 10,0 0 64,0 0-80,0 0 75,0 0-91,0 0 46,0 0-27,0 0-82,0 0 85,0 0-99,0 0 106,0 0-5,0 0-8,0 0 0,0 0-3,0 0 75,31 0-69,-31-33 87,0 33-90,0 0-77,0 0 77,0 0-79,33 0 165,-33 0-73,0-34-16,0 34-20,0 0-67,0 0 74,0 0 35,33 0-8,-33-32-14,0 32 3,0 0-17,0 0 23,0 0 5,0 0-18,0 0 7,0 0-16,0 0 9,0 0 20,0 0-16,0 0 3,0 0-10,0 0 13,0 0 1,0 0 8,0 0-9,0 32-9,0-32 6,0 0-3,0 0 12,0 0-9,0 0-3,0 34-13,0-34 6,0 0 17,0 0 3,0 0 99,0 0-92,33 0 89,-33 33-80,0-33-93,0 0 90,0 0-96,0 0 79,0 0 10,0 0-13,0 0 8,33 0-8,-33 0 0,0 0 7,0 0-6,0 0 12,33 0-6,-33 0 4,0 0-10,0 0-4,33 0 9,-33 0-2,0-33 12,0 33-12,0 0 7,33 0 2,-33 0-3,0 0 20,0-34-19,0 34-7,0 0 13,33 0-1,-33-32 11,0 32 0,0 0-20,0 0 0,0-33 4,0 33 3,0 0 6,0 0 1,0-33-4,0 33 11,0 0-21,0 0-7,0 0 7,0-33-30,0 33 27,-33 0-11,33 0-6,0 0 10,0 0-17,0 0 1,0-34-22,0 34-12,0 0-23,0 0-21,0 0 2,-33 0-8,33 0-1,0 0 3,0 0-95,0 0-54,0 0-12,0 0-66,0 0 157,0 0-144,-33 0-61,33 0-3</inkml:trace>
          <inkml:trace contextRef="#ctx0" brushRef="#br0" timeOffset="924.687">1185 1220 1775,'0'0'-149,"0"0"25,0 0 166,0 0-90,0 0 204,0 0-7,0 0-29,0 0 27,0 0-27,0 0 12,0 0-115,0 0 110,0 0-14,0 0 51,0 0 66,0 0-28,0 0-60,0 0-68,0 0-99,0 0 5,0 0 56,0 0-13,0 0 15,0 0-35,0 0 5,0 0 11,0 0-13,0 0 37,0 0-13,0 0-11,0 0 10,0 0-29,0 0-6,0 0 6,0 0 0,0 0-6,0 0 12,0 0-12,0 0-1,0 0 11,0 0-11,0 0 14,0 0-1,0 0 91,0 0-97,0 0 67,0 0-87,0 0-83,0 0 99,0-33-72,0 33 89,0 0-22,0 0 12,0 0-10,0 0 0,33 0 21,-33 0-28,0 0 21,0 0-10,0 0-11,0 0 17,0 0-3,0 0-3,0 33 20,33-33-17,-33 0-3,0 0 10,0 0-28,0 0 21,0 0 0,0 0 7,0 33 0,0-33 3,0 0-13,0 0-4,0 0 3,0 32 1,0-32 16,0 0-3,0 0-7,0 34 4,0-34-7,0 0-7,0 0 17,0 33-10,0-33-13,-33 0 23,33 33-1,0-33-2,0 0 6,0 34-13,-33-34-7,33 0 10,0 0-3,0 0 8,0 0 1,0 32-15,0-32 19,-33 0-13,33 0 13,0 0 1,0 0-11,0 0-3,0 0 11,0 0 11,0 0-9,0 0 13,0 0-26,0 0-3,0 0 17,0 0-17,0 0 16,0 0-10,0 0-3,0 0 13,0 0-23,0 0 14,0 0-21,0 0 7,0 0 17,0 0-7,33 0 6,-33 0-15,0 0-8,0 0 4,33 0 0,-33 0 16,0-32 4,0 32 2,33 0 1,-33 0-7,0 0-10,33 0 4,-33 0 6,33 0-6,-33 0 13,0 0 1,33 0 2,-33 0 3,0 0 7,33 0-8,-33-34 1,0 34 17,0 0-16,0 0 13,33 0-10,-33 0-10,0 0 20,0 0-10,0 0 11,0 0-14,0 0-30,0 0 9,0 0-9,0 0 5,0 0 16,0 0-8,0 0 0,0 0 0,0 0 13,0 0-16,0 0 13,0 0-27,0 0-27,0 0-13,0 0-39,0 0 12,0 0 38,0 0-27,0 0-107,0 0-160,0 0-54,0 0-83,0 0-244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6:04.1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2027,'0'0'8,"0"0"13,0 0 22,0 0 15,0 0-91,0 0 140,0 0-97,0 0-4,0 0 103,0 0-124,0 0 105,0 0 67,0 0-68,0 0-23,0 0 38,0 0-117,0 0 187,0 0-21,0 0-121,0 0 41,0 0-138,0 0 85,0 0-11,0 0 63,0 0-66,0 0-15,0 0 6,0 0 6,0 0 0,0 0-61,0 0 70,0 0-67,0 0 62,0 0 80,0 0-80,0 32-1,0-32 20,0 0-81,0 0 94,0 0 3,0 34-22,0-34 19,0 0-33,0 33 4,0-33 16,0 33-3,0-33 10,0 0 0,0 32-14,0-32 95,0 34-101,0-34-13,0 0 3,0 33-104,0-33 115,0 0 0,0 33 103,0-33-100,0 0-17,0 0 16,0 34-113,0-34 104,0 0-4,0 0-19,0 0 9,0 0 0,0 33 20,0-33 0,0 0-9,0 0-1,0 0-13,0 0-3,0 0 23,0 0-3,0 0-44,0 0 14,0 0-33,0 0-33,0 0-18,0 0-54,0 0-149,0 0-84,0 0-108,0 0-94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27.7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996397-9F60-4066-ABAE-E6E6E5BED4EE}" emma:medium="tactile" emma:mode="ink">
          <msink:context xmlns:msink="http://schemas.microsoft.com/ink/2010/main" type="writingRegion" rotatedBoundingBox="21332,5880 24903,5266 25211,7059 21640,7673"/>
        </emma:interpretation>
      </emma:emma>
    </inkml:annotationXML>
    <inkml:traceGroup>
      <inkml:annotationXML>
        <emma:emma xmlns:emma="http://www.w3.org/2003/04/emma" version="1.0">
          <emma:interpretation id="{D21F972D-F50E-40A2-B261-F7B176113A69}" emma:medium="tactile" emma:mode="ink">
            <msink:context xmlns:msink="http://schemas.microsoft.com/ink/2010/main" type="paragraph" rotatedBoundingBox="21332,5880 24903,5266 25211,7059 21640,7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2CB264-73B0-4FF7-8953-AF2E9E33FFA3}" emma:medium="tactile" emma:mode="ink">
              <msink:context xmlns:msink="http://schemas.microsoft.com/ink/2010/main" type="line" rotatedBoundingBox="21332,5880 24903,5266 25211,7059 21640,7673"/>
            </emma:interpretation>
          </emma:emma>
        </inkml:annotationXML>
        <inkml:traceGroup>
          <inkml:annotationXML>
            <emma:emma xmlns:emma="http://www.w3.org/2003/04/emma" version="1.0">
              <emma:interpretation id="{278F50EA-9570-4039-B8F0-DB9959FA984D}" emma:medium="tactile" emma:mode="ink">
                <msink:context xmlns:msink="http://schemas.microsoft.com/ink/2010/main" type="inkWord" rotatedBoundingBox="21332,5880 24903,5266 25211,7059 21640,7673">
                  <msink:destinationLink direction="to" ref="{68C03487-8522-4A27-9F1F-46932FB7C0F3}"/>
                </msink:context>
              </emma:interpretation>
              <emma:one-of disjunction-type="recognition" id="oneOf0">
                <emma:interpretation id="interp0" emma:lang="en-US" emma:confidence="0">
                  <emma:literal>£</emma:literal>
                </emma:interpretation>
                <emma:interpretation id="interp1" emma:lang="en-US" emma:confidence="0">
                  <emma:literal>☺</emma:literal>
                </emma:interpretation>
                <emma:interpretation id="interp2" emma:lang="en-US" emma:confidence="0">
                  <emma:literal>#</emma:literal>
                </emma:interpretation>
                <emma:interpretation id="interp3" emma:lang="en-US" emma:confidence="0">
                  <emma:literal>*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626-264 1165,'0'0'177,"0"0"-160,0 0 185,0 0 21,0 0-138,0 0 46,0 0-170,0 0 18,0 0-16,0 0 258,0 0-97,0 0-42,33 32-3,-33-32-130,0 0 95,0 0 90,33 0-18,-33 0-107,0 0 7,33 0-103,-33 0-2,0-32 178,33 32-96,-33 0 92,0 0-82,0 0 0,33 0-22,-33 0 19,0 0-12,0 0-110,0 0 104,31 0-120,-31 0 74,0 0-16,0 0-20,0 0 106,0 0 0,0 0-107,33 0-26,-33 0-110,0 0 160,0 0-61,0 0 191,0 0-19,0 0-149,0 0 3,0 0-152,0 0 4,0 0-4,33 0 202,-33 0-18,0 0 26,0 0 10,0 0-6,0 0 2,33 0 7,-33 0-5,0 0 8,0 0 22</inkml:trace>
          <inkml:trace contextRef="#ctx0" brushRef="#br0" timeOffset="179.1381">921-264 64,'0'0'0,"0"0"0,0 0 147,0 0-141</inkml:trace>
          <inkml:trace contextRef="#ctx0" brushRef="#br0" timeOffset="-14035.7905">-1454 857 544,'0'0'8,"0"0"19,0 0 176,0 0-170,0 0 217,0 0-219,0 0 33,0 0 163,0 0-389,0 0 390,0 0-219,0 0 17,0 0 182,0 0-190,0 0 45,0 0-186,-33 0 139,33 0-139,0 0-34,0 0 362,0 0-187,0 0 4,0 0 122,0 0-159,0 0-112,0 0 281,0 0-124,0 0-163,0 0 284,0 0-124,0 0-6,0 0 145,0 0-287,0 0-8,0 0 13,0 0 135,0 0 24,0 0 113,0 0 19,0 0-281,0 0 248,0 0-139,0 0-112,0 0 139,0 0-118,0 0 2,0 0 217,0 0-103,0 0-4,0 0 9,0 0-122,0 0 117,0 0 11,0 0-2,0 0 2,0 0-6,0 0-8,0 0 76,0 0-70,0 0-16,0 0-12,0 0-56,0 0 134,0 0-47,0 0 71,0 0-83,0 0 31,33 0 60,-33 0-59,0 0-8,0 0-20,0 0-14,0 0-62,0 0 85,0 0-77,0 0 71,33 0 41,-33 0 2,0 0-11,0 0-61,0 0 28,0 0-21,33 0 15,-33 0 17,0 0-10,0 0 10,0 0-17,0 0-12,33 0 6,-33-33 40,0 33-44,0 0 1,0 0-20,0 0-45,0 0 71,33 0-22,-33 0 13,0 0 3,0 0-16,0 0 105,0 0-87,0 0-15,0 0 4,33 0-97,-33-32 97,0 32 16,0 0-17,0 0 0,0 0-12,0 0 5,0 0 14,33 0-4,-33 0 86,0 0-95,0 0 10,0 0-4,0 0-85,0 0 78,0 0-9,0 0 92,0-34-56,33 34-13,-33 0-10,0 0-73,0 0 70,0 0 6,0 0 80,0 0-76,0 0-27,0 0 20,0 0-69,0 0 135,0 0-56,33 0-7,-33 0-6,0 0-64,0 0 64,0-33 76,0 33-70,0 0 76,0 0-72,33 0-83,-33 0 70,0 0-80,0 0 82,0 0 14,0 0 82,0-33-85,33 33-4,-33 0-13,0 0-82,0 0 95,0 0 4,0 0 0,0 0 22,33 0-23,-33 0-9,0 0 9,0 0-6,0-32 8,0 32 91,0 0-89,0 0-10,0 0 9,33 0-92,-33 0 97,0 0-11,0 0 10,0 0-3,0-34-4,0 34 11,0 0-17,0 0 16,0 0-22,33 0 6,-33 0 3,0 0-9,0 0 22,0 0-26,0 0 10,0 0 6,0 0-12,0 0 16,0-33-13,0 33-4,0 0 1,33 0 3,-33 0 9,0 0-6,0 0 10,0-33-7,0 33 0,0 0-6,33 0-7,-33 0 4,0 0 3,0 0 6,0-32 7,0 32-7,0 0-3,33 0 16,-33 0-16,0 0 9,0-34-9,0 34-16,0 0 23,0 0-10,0 0 12,0 0-9,33 0-6,-33 0 19,0-33-6,0 33 6,0 0-7,0 0-25,0 0 16,0 0 6,0-32-3,0 32 19,33 0-25,-33 0-7,0 0 16,0 0-3,0-34-6,0 34 15,33 0-12,-33 0 3,0 0 16,0-34-16,0 34 10,0 0-3,0 0 9,0 0 5,33 0-5,-33-32-19,0 32-13,0 0 6,0 0 3,0 0 27,33-33-7,-33 33-16,0 0 9,0 0-22,0 0 16,0 0 13,0-33 91,0 33-93,0 0 5,0 0-10,33 0-90,-33-32 87,0 32-13,0 0 17,0 0-24,0 0 27,0-34-7,0 34-12,0 0 12,33 0-7,-33 0 8,0-32 2,0 32-2,0 0-8,0 0 4,0 0-6,0 0-1,33-33 11,-33 33-12,0 0 19,0 0-8,0 0-3,0 0 10,0 0-10,0-34 3,0 34 7,0 0 0,0 0-3,0 0-1,33-33-9,-33 33-4,0 0 11,0 0-1,0 0 0,0 0-13,0-32 20,0 32-10,0 0 3,0 0 7,0 0-36,0 0 19,33-33 4,-33 33 10,0 0 9,0 0-16,0 0 10,0-34-13,0 34-7,0 0 13,33 0-16,-33 0 17,0-32 12,0 32-8,0 0-5,0 0 0,0 0 1,0-33-4,33 33 10,-33 0-14,0 0 4,0 0 4,0-33-1,0 33-3,0 0 3,0 0-6,0 0-7,0-34 20,0 34-17,0 0 17,0 0 3,33 0-19,-33-32 12,0 32-9,0 0-7,0 0 20,0 0-7,0-34-6,0 34 6,0 0-13,0 0 4,33 0-4,-33-32 10,0 32 0,0 0-7,0 0 14,0-34-14,0 34 4,0 0 13,33 0-17,-33-33 7,0 33 3,0 0-9,0 0 16,0 0-7,0-32-3,0 32 4,0 0 2,0-33-13,33 33 1,-33 0 2,0 0-10,0 0 25,0-33-11,0 33-3,0 0 0,0 0 3,0 0 10,33-34-10,-33 34 6,0 0-12,0 0-1,0-32 7,0 32-3,0 0-5,0 0 1,0-32 1,0 32 9,33 0 15,-33 0-23,0-34 10,0 34 4,0 0-20,0 0 16,0-33-2,0 33-24,0 0 12,33 0 5,-33 0 1,0-33 16,0 33-3,0 0 1,0 0-4,0 0-1,0-32-6,0 32-3,0 0 3,0 0-7,0 0 7,0-34 10,0 34-13,0 0 6,33 0 10,-33 0-19,0-33 12,0 33-2,0 0-18,0 0 24,0 0-3,0-33-11,0 33 8,0 0-4,0 0 0,0 0 10,0-32-10,33 32-7,-33 0-6,0 0 0,0 0 26,0 0-13,0 0 7,0-33-1,0 33-12,0 0 12,0 0-9,0 0 0,0 0 6,0-34 0,0 34 7,0 0-13,0 0 3,33 0-4,-33 0 1,0-33 6,0 33-9,0 0-1,0 0 4,0 0 6,0 0-3,0 0-3,0-33-3,0 33-1,0 0 7,0 0 7,33 0 2,-33 0-5,0-34-4,0 34-4,0 0 1,0 0-3,0 0 15,0 0-15,0 0 2,0-32 11,0 32-20,0 0 16,0 0-3,0 0-6,0 0 9,0 0-3,0 0 0,0-33-3,0 33 12,33 0 1,-33 0-13,0 0 3,0 0-23,0 0 20,0 0 3,0-33 3,0 33 17,0 0-27,0 0-3,0 0 7,0 0-18,0 0 24,0 0 1,0 0-18,0-34 28,33 34-14,-33 0 17,0 0 6,0 0-33,0 0 17,0 0-20,0 0 19,0 0 4,0 0-30,0 0 27,0-32-31,0 32 21,0 0 17,0 0-25,0 0 8,0 0 9,0 0-6,33 0 5,-33 0 14,0 0-22,0-33-7,0 33 17,0 0-14,0 0 1,0 0 1,0 0-18,0 0 10,0 0 13,0 0 3,0 0 14,0 0-14,0 0-3,0-33-7,0 33 7,33 0-3,-33 0-3,0 0 2,0 0-12,0 0 12,0 0-3,0 0 11,0 0-1,0 0 1,0 0-8,0 0-5,34 0 9,-34 0-11,0 0 11,0 0 3,0 0-9,0 0 6,0 0-3,0-33 9,33 33-3,-33 0 5,0 0 8,0 0-16,0 0 0,0 0 3,0 0-16,33 0 3,-33 0 20,0 0-13,0 0 6,0 0-3,0 0-10,33 0 3,-33 0-9,0 0 16,0 0-10,0 0 10,0 0 10,0 0-10,0 0 7,0 0-4,0 0 0,0 0-13,0 0 10,0 0 0,0 0-3,33 0 9,-33 0-9,0 0-6,0 0 2,0 0 1,0 0 6,0 0 0,0 0-7,0 0 17,0 0-4,0 0 4,33 0 3,-33 0-23,0 0-13,0 0 14,0 0 5,0 33 101,0-33-90,0 0-10,33 0 3,-33 0-107,0 0 99,0 0 19,0 0-29,0 0 123,0 0-98,33 0-11,-33 0 14,0 0-113,0 0 95,0 0 8,0 0 4,0 0 0,0 33 9,0-33-34,0 0 8,0 0 16,0 0-3,0 0 4,0 0 7,0 0-8,0 0-6,33 0 13,-33 0-14,0 0 4,0 0-14,0 0 1,0 0 19,0 0-19,0 33 26,0-33-9,0 0-21,0 0 24,0 0-7,0 0 3,0 0 4,0 0 91,0 0-95,0 0 3,33 0-6,-33 0-101,0 32 186,0-32-95,0 0 13,0 0 14,0 0-104,0 0 94,0 0-11,0 0 1,0 0-4,0 0 7,0 34 0,0-34-14,0 0 27,0 0-5,33 0-12,-33 0 14,0 0-34,0 0 15,0 0 12,0 33-3,0-33 21,0 0-21,0 0 0,0 0-4,0 0 4,0 0 4,0 0 2,33 0-6,-33 0 0,0 33 4,0-33-11,0 0-1,0 0-1,0 0-1,0 0 10,0 0 10,0 0-10,0 0 10,0 32-6,0-32-4,0 0-5,0 0 93,0 0-88,0 0-13,0 0 20,0 0-95,0 0 94,33 0 9,-33 34-12,0-34-3,0 0 0,0 0-13,0 0 13,0 0 3,0 0-6,0 0 16,0 33-20,0-33-3,0 0 14,0 0-1,0 0 100,0 0-93,33 0-16,-33 0-8,0 0-73,0 33 84,0-33 103,0 0-93,0 0-20,0 0 13,0 0-84,0 0 94,33 0-4,-33 34-6,0-34-6,0 0 9,0 0-9,0 0 9,0 0-10,0 0 1,0 33 19,0-33-13,0 0 3,33 0 0,-33 0-6,0 0 6,0 0 4,0 0-14,0 32 101,0-32-97,0 0-7,33 0 10,-33 0-100,0 33 113,0-33-13,0 0 3,0 0 16,0 0-25,0 0 9,0 0-6,0 33-7,33-33 1,-33 0 25,0 0-3,0 0-10,0 0 14,0 0-31,0 34 7,0-34 7,0 0-9,0 0 6,33 0 9,-33 0-16,0 32 14,0-32 2,0 0 103,0 0-90,0 0-16,0 0 7,0 0-127,0 33 106,33-33 14,-33 0-6,0 0 16,0 0-13,0 0 105,0 33-105,0-33 0,0 0-3,0 0-102,0 0 95,0 34 4,0-34-4,0 0 4,0 0 15,0 0-3,0 32 1,33-32-4,-33 0-13,0 0-2,0 0 2,0 32-6,0-32 16,0 0 13,0 0-13,0 0 16,0 34-23,33-34-2,-33 0 15,0 0-12,0 0 6,0 0-3,0 0-4,0 33 10,0-33 1,33 0-4,-33 0 100,0 0-10,0 33-87,0-33-3,0 0-84,0 0-22,0 0 93,33 32 13,-33-32-10,0 0-1,0 0 31,0 0-23,0 0-18,0 0 28,0 33-23,0-33 9,0 0 27,33 0-23,-33 0 6,0 0 11,0 34-17,0-34 16,0 0-26,31 0-1,-31 0 7,0 0 4,0 0 20,0 32-10,0-32-15,0 0 13,0 0-13,0 0-2,0 0 23,33 0-16,-33 0 0,0 0 3,0 34-7,0-34 11,0 0-4,0 0 3,33 0-16,-33 0 13,0 0 0,0 0-4,33 0 108,-33 32-117,0-32 9,0 0 8,0 0-95,33 0 85,-33 0 6,0 0-13,0 0 3,0 0 19,0 34 5,33-34-11,-33 0 7,0 0-20,0 0-10,33 0 34,-33 0-18,0 0 11,0 0-11,0 0-15,0 0 11,33 0 13,-33 0 8,0 0 83,0 33-93,0-33-6,33 0-4,-33 0-76,0 0 159,0 0-76,0 0-6,0 0-1,33 0-72,-33 0 89,0 0-7,0 0 0,0 0 87,0 0-97,0 0 7,33 0 10,-33 0-96,0 33 76,0-33 7,0 0-15,0 0 22,33 0 0,-33 0-12,0 0 2,0 0 3,0 0 3,0 0 20,33 0-10,-33 0-10,0 0 0,0 0-10,0 0 16,0 0-6,33 32 94,-33-32-18,0 0-86,0 0 4,33 0-91,-33 0 23,0 0 78,0 0 83,0 0-81,0 0-9,0 0 9,33 0-82,-33 0 89,0 0-16,0 0-4,0 0 11,0 0-11,33 0 17,-33 0 0,0 0-13,0 34-4,0-34 7,0 0 0,0 0 3,33 0-6,-33 0-13,0 0 16,0 0 13,0 0-6,0 0 5,0 0-12,33 0-16,-33 0 19,0 0 7,0 0-20,0 0 1,33 0 5,-33 0 1,0 33 3,0-33 6,0 0-9,0 0-4,33 0 11,-33 0 12,0 0 1,0 0-6,0 0-8,0 0-14,33 0-5,-33 0 96,0 0-80,0 0-4,0 0 4,33 0-96,-33 32 109,0-32-6,0 0 9,0 0-8,0 0-19,33 0 11,-33 0 0,0 0 14,0 0-14,0 0-14,33 0 11,-33 0 6,0 0 3,0 0 12,0 0-15,33 33-6,-33-33 3,0 0 103,0 0-106,33 0 3,-33 0 0,0 0-100,33 0 106,-33 0-6,0 0 16,33 0-19,-33 34 3,0-34 10,0 0-20,0 0 17,33 0-14,-33 0-2,0 0 5,0 0 8,33 0-1,-33 0 13,0 0-33,33 0 14,-33 33 0,0-33-7,33 0 30,-33 0-33,0 0 87,0 0-81,33 0 1,-33 0 15,0 0-89,0 0 66,0 0 4,33 0 0,-33 0 7,0 0 10,33 0-11,-33 32 1,0-32 3,0 0 3,0 0 7,0 0-13,33 0 0,-33 0-7,0 0-10,0 0 23,0 0-3,0 0 7,0 0-1,33 0 4,-33 0-10,0 0-6,0 0 19,0 0-39,0 0 36,0 0-7,0 0-6,0 0 22,0 0-25,0 0 2,0 0-2,0 0 2,0 0 4,0 0 7,0 0-7,0 0-3,0 0-4,0 0 0,0 0 1,0 0 3,33 0 6,-33 0 0,0 0 7,0 0 83,0 0-86,0 0 81,0 0-78,0 0-10,0 0 76,0 0-169,0 0 69,0 0-72,0 0 8,0 0 109,0 0-12,0 0-2,0 34-17,0-34 4,0 0 6,0 0 10,0 0 6,0 0-33,0 0 21,0 0-14,0 0 13,0 0 14,0 0-11,0 0-6,0 0 10,0 0-17,0 0-12,0 0-7,0 0-37,0 0-3,0 0-19,0 0-24,0 0-11,0 0-53,0 0-155,0-34 97,0 34-54,-33 0-224,33 0 52</inkml:trace>
          <inkml:trace contextRef="#ctx0" brushRef="#br0" timeOffset="-1811.2868">-1355-198 401,'-33'0'-7,"33"0"27,0 0 35,0 0-3,0 0 20,0 0 178,0 0-30,0 0-172,0 0 175,0 0-354,0 0 150,0 0 203,0 0-193,0 0-23,0 0 26,0 0-188,0 0 173,0 0 21,0 0-174,0 0 341,0 0-202,0 0 182,0 0-190,0 0-161,0 0 188,0 0-16,0 0 52,-33 0-29,33 0 15,0 0-147,0 0 112,0 0 157,0 0-309,0 0 299,0 0 19,0 0-142,0 0-22,0 0 17,0 0-28,0 0-135,0 0 299,0 0-164,0 0 25,0 0 112,0 0-128,0 0-9,0 0-102,0 0 24,0 0 108,0 0-109,0 0 231,0 0-116,0 0-136,0 0 259,0 0-247,0 0 207,0 0 33,0 0-143,-33 0 129,33 0-190,0 0 77,0 0-80,0 0-20,0 0 99,0 0-5,0 0 88,0 0-70,0 0 81,0 0-164,0 0-5,0 0 88,0 0-23,0 0 22,0 0-2,0 0-12,0 0-66,0 0 120,0 0-57,0 0 67,0 0-67,0 0-64,0 0 58,0 0-10,0 0 76,0 0-11,0 0-65,0 0 84,0 0-83,33 0 2,-33 0 64,0 0-138,0 0 64,0 0 85,0 0-84,0 0 75,0 0-66,33 0-90,-33 0 138,0 0-135,0 0 146,33 0-58,-33 0 2,0 0 2,33 0-90,-33 0 87,0 0-5,0 0-3,33 0 3,-33 0 58,0 0-61,33 0 49,-33 0-40,0 0-68,0 0 67,33 0-54,-33 0 123,0 0-63,0 0-17,0 0 6,33 0 0,-33 0-9,0 0-41,0 0 47,0 0-3,0 0 68,0 0-80,33 0 12,-33 0-66,0 0 66,0 0 61,0 0 20,0 0-19,0 0-134,0 0 19,0 0 53,0 0 0,0 0 87,33 0-96,-33 0-69,0 0 29,0 0-27,0 0 164,0 0-21,0 0-70,33 0 65,-33 0-140,0 0 28,0 0 41,0 0 15,0 0 10,0 0-20,33 0 24,-33 0-85,0 0 126,0 0-61,0 0-7,0 0-2,0 0-136,0 0 68,0 0-15,0 0 9,0 0 108,0 0-109,0 0-1,0 0-17,0 0-64,0 0 154,0 0-124,0 0 81,0 0-170,0 0 55,0 0 72,0 0-315</inkml:trace>
          <inkml:trace contextRef="#ctx0" brushRef="#br0" timeOffset="-1286.9128">-794-232 778,'0'0'8,"0"0"210,0 34-164,0-34 30,0 0 185,0 0-188,0 0 183,0 0-15,0 0-335,33 0-18,-33 0 122,0 0 4,0 0 35,0 0 4,0 0-5,0 0-129,0 0 230,0 0-106,0 0-127,0 0 121,0 0-107,0 0 114,0 0-9,0 0-15,33 0 5,-33 0-5,0 0 70,0 0 8,33 0-88,-33 0-3,0 0 17,33 0-84,-33 0 76,0 0 63,33 0-165,-33 0 181,0 0-12,0 0-157,33 0 183,-33 0-209,0 0 8,0 0 181,0 0-87,0 0 103,33 0-95,-33 0 2,0 0-93,0 0 0,33 0 89,-33 0-19,0 0-3,0 0 3,0 0 71,0 0-137,0 0 164,0 0-19,0 0-76,0 0 75,0 0-81,0 0 16,0 0-67,0 0-16,0 0 54,0 0-16,0 0-34,0 0-17,0 0-121,0 0-40,0 0 57,0 0 117,0 0-167,0 0-15,0 0-51</inkml:trace>
          <inkml:trace contextRef="#ctx0" brushRef="#br0" timeOffset="-803.5685">-332-232 1585,'0'0'-159,"33"0"20,-33 0 27,0 34 191,0-34 191,0 0-178,0 0 135,0 0-201,0 0-16,0 0 155,0 0-159,0 0 22,0 0 8,0 0 3,0 0-11,33 0-4,-33 0-32,0 0-83,0 0 7,33 0-2,-33 0 22,0 0 196,0 0-96,33 0-1,-33 0-4,0 0-118,0 0 211,33 0-97,-33 0 3,0 0 10,33 0-112,-33 0 98,0 0-12,33 0 2,-33 0-4,0 0-9,33 0 3,-33 0-15,0 0 93,0-34-78,0 34 9,33 0 78,-33 0-171,0 0 94,0 0 0,0 0-16,0 0 18,0 0-22,0 0 11,0 0-61,0 0 70,0 0-3,0 0-10,0 0-3,0 0 62,0 0 25,0 0-16,0 0-71,0 0-68,0 0-13,0 0-15,0 0 56,0 0 59,0 0-35,0 0-5,0 0-135,0 0-98,0 0 122,0 0-25,0 0-88,0 0-78</inkml:trace>
          <inkml:trace contextRef="#ctx0" brushRef="#br0" timeOffset="-369.2638">164-232 1786,'0'0'-18,"0"0"24,0 0 3,0 0-100,0 0 187,0 0-2,0 0-117,0 0 110,0 0-156,0 0-10,33 0 118,-33 0 116,0 0-104,0 0-6,0 0 22,0 0-24,0 0 11,33 0 4,-33 0-15,0 0-98,0 0 76,33 0-9,-33 0 3,0 0 1,33 0 67,-33 0-67,0 0-19,0 0 75,33 0-53,-33 0-3,0 0-4,0 0-87,33 0 69,-33 0 90,0 0 13,33 0-88,-33-32 16,0 32-25,0 0-15,0 0 24,0 0-87,33 0 91,-33 0 15,0 0 59,0 0-99,0 0-73,33 0-2,-33 0 93,0 0 82,0 0-120,0 0-13,0 0-37,0 0 7,33 0-26,-33 0 104,0 0-191,0 0-25,0 0 229,0 0-263,0 0 263,0 0-25,0 0-131,0 0-73,0 0-177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6:42.7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2ABA0D-E295-42A5-B4C9-23DA881CE883}" emma:medium="tactile" emma:mode="ink">
          <msink:context xmlns:msink="http://schemas.microsoft.com/ink/2010/main" type="writingRegion" rotatedBoundingBox="21695,8450 17471,8772 17319,6773 21543,6451"/>
        </emma:interpretation>
      </emma:emma>
    </inkml:annotationXML>
    <inkml:traceGroup>
      <inkml:annotationXML>
        <emma:emma xmlns:emma="http://www.w3.org/2003/04/emma" version="1.0">
          <emma:interpretation id="{EB69DA6E-6AFC-4247-810E-E6222AB1318E}" emma:medium="tactile" emma:mode="ink">
            <msink:context xmlns:msink="http://schemas.microsoft.com/ink/2010/main" type="paragraph" rotatedBoundingBox="20196,8417 17504,8835 17425,8323 20116,79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D5638D-8EB1-40A9-8005-AC7D69683ECC}" emma:medium="tactile" emma:mode="ink">
              <msink:context xmlns:msink="http://schemas.microsoft.com/ink/2010/main" type="line" rotatedBoundingBox="20196,8417 17504,8835 17425,8323 20116,7905"/>
            </emma:interpretation>
          </emma:emma>
        </inkml:annotationXML>
        <inkml:traceGroup>
          <inkml:annotationXML>
            <emma:emma xmlns:emma="http://www.w3.org/2003/04/emma" version="1.0">
              <emma:interpretation id="{10E7ADE0-7FFF-425C-91BA-0D6BCBAA5542}" emma:medium="tactile" emma:mode="ink">
                <msink:context xmlns:msink="http://schemas.microsoft.com/ink/2010/main" type="inkWord" rotatedBoundingBox="17425,8323 20116,7905 20196,8417 17504,8835"/>
              </emma:interpretation>
              <emma:one-of disjunction-type="recognition" id="oneOf0">
                <emma:interpretation id="interp0" emma:lang="en-US" emma:confidence="0">
                  <emma:literal>-winnow,</emma:literal>
                </emma:interpretation>
                <emma:interpretation id="interp1" emma:lang="en-US" emma:confidence="0">
                  <emma:literal>-wino-a,</emma:literal>
                </emma:interpretation>
                <emma:interpretation id="interp2" emma:lang="en-US" emma:confidence="0">
                  <emma:literal>wino-a,</emma:literal>
                </emma:interpretation>
                <emma:interpretation id="interp3" emma:lang="en-US" emma:confidence="0">
                  <emma:literal>-win-wow,</emma:literal>
                </emma:interpretation>
                <emma:interpretation id="interp4" emma:lang="en-US" emma:confidence="0">
                  <emma:literal>twin-wow,</emma:literal>
                </emma:interpretation>
              </emma:one-of>
            </emma:emma>
          </inkml:annotationXML>
          <inkml:trace contextRef="#ctx0" brushRef="#br0">-1123 1319 1691,'0'0'-145,"0"0"33,0 0 53,0 0 190,0 0 17,0 0 139,0 0-154,0 0-43,0 0 41,0 0-139,0 0 127,0 0-116,0 0 118,0 0 55,0 0-12,0 0-15,0 0-28,0 0-134,0 0 45,0 0 1,0 0 5,0 0-35,0 0 14,0 0-23,0 0-5,0 0 79,0 0-142,0 0 94,0 0 62,0 0-63,0 0 52,0 0-100,0 0-60,0 0 70,0 0 19,0 0-52,0 0 72,0 0-10,0 33-10,0-33 6,0 0-22,0 0 16,0 0 13,0 0 31,0 33-44,0-33 0,0 0-98,-33 0 117,33 33-19,0-33-10,0 0 90,0 34-67,0-34-38,0 0 18,0 0-6,0 32-9,0-32 34,0 0-6,0 32 7,0-32-13,0 0 8,0 0-19,0 0 14,0 34-3,0-34-6,0 0 9,0 0-25,0 0 19,0 0 9,0 0-6,0 0 13,33 0-68,-33 0-12,0 0 85,0 0 12,0 0 133,0 0-89,0 0-74,33 0 3,-33 0-62,0 0 108,0 0-27,0 0 8,0 0-6,33 0-15,-33 0 14,0 0 0,0 0-19,0-34 15,0 34 11,0 0-20,0 0 19,0 0-11,0-32-5,0 32 3,0 0 71,0 0-87,0-32 6,0 32 8,0 0-81,0 0 100,0-34-13,0 34-11,0 0 15,0 0-14,0-33 3,0 33-6,0 0-20,0 0 26,-33 0-13,33-33 10,0 33-7,0 0 113,0 0-113,0 0-32,0 0 5,0-33-171,-33 33 89,33 0 17,0 0-58,0 0-24,0 0-131,0 0 48,0 0 0,0 0-38,0 0-82,0 0-133</inkml:trace>
          <inkml:trace contextRef="#ctx0" brushRef="#br0" timeOffset="-767.5434">-1585 1187 1050,'0'0'9,"0"0"200,0 0-140,33 0 194,-33 0 26,0 0-325,0 0 284,0 0-168,0 0-132,0 0 244,0 0-115,0 0-77,0 0 104,0 0-104,0 0-28,0 0 159,0 0-84,0 0 3,0 0 6,0 0-94,0 0 72,0 0 43,0 0-65,0 0 48,0 0-66,0 0-51,0 0 54,0 0-66,0 0 65,0 0 4,0 0 0,0 0 4,0 0 2,0 0 48,0 0-54,0 0-13,0 0 23,-33 0-61,33 33 41,0-33 6,0 0-11,0 0 5,0 0-2,-33 33 21,33-33-15,0 0 3,0 34 16,0-34-16,0 0 10,-33 0-1,33 32-6,0-32 3,0 0-3,0 33-13,0-33 13,0 0 10,0 0-13,0 33 12,0-33-23,0 0 2,0 0 18,0 0-3,0 0 11,0 33-5,0-33 48,0 0-63,0 0-4,0 0 68,0 0-109,0 0 48,0 0 18,0 0-75,0 0 60,0 0 6,33 0 58,-33 0-55,0 0 42,33-33 3,-33 33-121,0 0 64,33 0-47,-33 0 78,0 0-28,33-33 3,-33 33 58,0 0-72,0 0 18,0 0-20,0 0-56,0 0 59,33 0 23,-33-33-7,0 33 7,0 0 12,0 0-34,0 0 28,0 0-25,0 0-1,0 0 1,0 0 51,0 0-39,0 0-73,0 0 73,0 0-70,0 0 125,0 0-14,0 0-47,0 0-9,0 0-79,0 0 17,0 0 62,0 0 18,0 0 8,0 0-20,0 33-3,0-33 12,0 0 0,0 0 67,0 0-16,0 0-73,0 0 76,33 0-120,-33 0 12,0 0 58,0 0-77,0 0 131,33 0-4,-33 0-63,0 0 24,33 0-78,-33 0 90,0 0-15,0 0-21,0 0 29,33 0-35,-33 0 101,0 0-57,0 0 54,0 0-43,33-33-27,-33 33 61,0 0-60,0 0-4,0 0 3,0 0 83,0 0-69,0-32-1,0 32-5,0 0 16,0 0-30,0 0 90,0 0-90,0-34 14,0 34-20,0 0-94,0 0 103,0-33-102,0 33 112,0 0-3,0 0-10,0 0-3,0-33 6,0 33-11,0 0-2,0 0-6,-33 0-18,33 0 34,0 0-5,0-34-19,0 34-2,0 0-23,0 0-1,0 0 97,0 0-106,0 0-12,-33 0 5,33 0-118,0 0 43,0 0 70,0 0-16,0 0-100,0 0 126,0 0-215,0 0-17,0 0 201,0 0-116,0 0-77,0 0 124,0 0-310</inkml:trace>
          <inkml:trace contextRef="#ctx0" brushRef="#br0" timeOffset="-1736.2724">-1979 1253 532,'0'0'36,"0"0"4,0 0 12,0 0 12,0 0-13,0 0 48,0 0 169,0 0-174,0 0-15,0 0 155,0 0-180,0 0 24,0 0 149,0 0-332,0 0 167,0 0 154,0 0-273,0 0 142,0 0-158,0 0 111,0 0 23,0 0 23,0 0 1,0 0-116,0 0 86,0 0-33,0 0 90,0 0-90,0 0 8,0 0 2,0 0-93,0 0 156,0 0-85,0 0 65,0 0-75,0 0-80,0 0 96,0 0-79,0 0 95,0 0 21,0 0-16,0 0 26,33 0-22,-33 0-28,0 0 2,33 0-8,-33 0 54,0 0-55,0 0 0,33 0-16,-33 0-53,0 0 72,0 0 4,0 0 5,0 0-1,33 0-5,-33 0-2,0 0-3,0 0-21,33 0 66,-33 0-55,0 0-6,0 0 15,0 0-13,33 0 52,-33 0 21,0 0-49,0 0-62,0 0-3,0 0-15,0 0 59,33 0 55,-33 0-45,0 0 62,0 0-75,0 0-54,0 0 58,0 0 3,0 0 71,0 0-7,0 0-61,0 0 9,0 0-15,0 0-54,0 0 51,0 0-61,0 0 67,0 0 3,0 0 63,0 0-63,0 0-66,0 0 53,0 0-76,0 0 102,0 0-100,0 0-26,0 0-8,0 0-106,0 0 73,0 0-21,0 0 102,0 0 16,0 0-182,0 0-13,0 0-183,0 0-12</inkml:trace>
          <inkml:trace contextRef="#ctx0" brushRef="#br0" timeOffset="6651.1659">-2936 1550 1467,'0'0'-188,"0"0"17,0 0 23,0 0 232,0 0 19,0 0 190,0 0-153,0 0-53,0 0 191,0 0-286,0 0 125,0 0-133,0 0 23,0 0 121,0 0 12,0 0-29,0 0-31,0 0 1,0 0 4,0 0-3,0 0 3,0 0-28,0 0 52,0 0-3,0 0-6,0 0-17,0 0-70,0 0 72,0 0-72,0 0 0,0 0 6,0 0 2,0 0-12,33 0 4,-33 0-3,0 0-63,0 0 56,33 0 3,-33 0 8,33 0-7,-33 0 102,0 0-93,33 0-7,-33 0-9,33 0-95,-33 0 101,33-34 1,-33 34-10,0 0 9,33 0-6,-33 0-6,0 0 15,33 0-5,-33 0-14,0 0 23,0 0 74,0 0-81,0 0 4,0 0-13,0 0-91,0 0 81,0 0-9,0 0 61,0 0-16,0 0 3,0 0-153,0 0-90,0 0 39,0 0-130,0 0 83,0 0 79,0 0-243,0 0 5,0 0-53</inkml:trace>
          <inkml:trace contextRef="#ctx0" brushRef="#br0" timeOffset="7406.7111">-2540 1385 1211,'0'33'11,"0"-33"192,0 0 43,0 0-117,0 0 141,0 0-264,0 0 81,0 0 18,0 0-132,0 0 85,0 0-127,0 0 109,0 0-25,0 0 12,0 0 26,0 0 5,0 0 17,0 0 79,0 34-82,0-34 55,0 0-10,0 0-150,0 32 130,0-32-139,0 0 13,0 32 86,-33-32-40,33 34 4,0-34 34,0 0-81,0 34-15,0-34 105,0 0-34,0 32 40,0-32 73,0 0-137,0 0 4,0 32-16,0-32-76,0 0 180,0 0-104,0 0 25,0 0-25,0 0 12,0 0 11,0 0-4,0 0 5,0 0-93,33 0 91,-33 0-19,0 0 3,33 0 6,-33-32-15,0 32 12,33 0 7,-33 0-1,0-32-5,0 32-8,0 0 1,33 0-3,-33-34 3,0 34 3,0 0 9,0 0-12,0 0 10,0 0-7,0 0 56,0 0-70,0 0 4,0 0 66,0 0-134,0 0 71,0 0-19,0 0-59,0 0 2,0 0 54,0 0 19,0 0 0,0 0 7,0 0-48,0 0 45,0 0 2,0 0 52,0 0 0,0 0-57,0 34-71,0-34 77,0 0-64,33 0 67,-33 0 47,0 0-47,0 0 64,0 0-119,33 0 78,-33 32-13,0-32-17,0 0 65,33 0-61,-33 0-55,0-32 81,0 32-84,33 0 80,-33 0-9,0 0 0,0 0 96,0-34 9,33 34-9,-33 0-48,0 0-35,0 0-59,0 0 69,0 0-17,0-34 1,0 34-10,0 0-7,0 0 0,0-32 16,0 32-7,0 0 88,0 0-77,0-32 6,0 32 7,0 0-103,0-34 67,-33 34 103,33 0-122,0 0 15,0 0 14,0-33-112,-33 33 113,33 0-32,0 0-22,0 0-26,0 0 58,0 0-70,0 0-92,0 0 35,0 0-200,0 0 30,0 0 161,0 0-226,0 0 20,0 0-31</inkml:trace>
          <inkml:trace contextRef="#ctx0" brushRef="#br0" timeOffset="8052.1582">-2144 1550 1223,'0'0'202,"0"0"-136,0 0 178,0 0-98,0 0-155,0 0 173,0 0-120,0 0 104,0 0-10,0 0 68,0 0-27,0 0 7,0 0-21,33 0-115,-33 0-85,0 0 52,0 0-11,0 0-54,0 0 109,0 0-70,0 0 9,0 0 51,0 0-44,0 0-15,33 0-52,-33 0 57,0 0 6,0 0-38,0 0 60,33 0-89,-33 0 48,0 0-1,33 0 28,-33 0 42,0 0-65,0 0 59,0 0-97,0 0 63,33 0-10,-33 0 1,0 0 56,0 34-60,0-34 6,0 0-63,0 32-7,0-32 52,0 0 8,0 32 68,0-32-61,-33 0-3,33 34 10,0-34-65,-33 33 123,33-33-56,0 0-7,0 33 16,-33-33-60,33 0 62,0 0 10,0 32 103,0-32-53,-33 0-69,33 0-8,0 0-52,0 0 142,0 0-67,0 0 1,0 0 3,0 0-97,0 0 84,0 0 6,0 0-16,0 0 4,0 0 2,0 0-3,0 0-10,0 0 10,0 0-17,0 0-15,0 0 22,33 0-12,-33 0 15,0 0 10,33 0-16,-33 0 3,0 0-19,33-32 10,-33 32 0,0 0 6,33 0 19,-33 0-13,0 0-3,33 0-9,-33 0 3,0 0 17,33 0-18,-33 0 11,0 0-20,33-33-4,-33 33 23,0 0-3,0 0 10,0 0-13,0 0 11,0 0-8,0 0-20,0 0-11,0 0 64,0 0-99,0 0-78,0 0 38,0 0-185,0 0 47,0 0 146,0 0-100,0 0 32,0 0-11,0 0-362</inkml:trace>
          <inkml:trace contextRef="#ctx0" brushRef="#br0" timeOffset="4111.3621">-892 1187 467,'0'0'198,"0"0"-148,0 0 8,0 0 201,0 0-367,0 0 370,0 0-177,0 0-175,0 0 349,0 0-211,0 0 180,0 0-29,0 0-184,0 0-4,0 0-152,-33 0 17,33 0 173,0 0-7,0 0 5,0 0 134,0 0-289,0 0 12,0 0 152,0 0-22,0 0 123,0 0-112,0 0 113,0 0-112,0 0 10,0 0 118,0 0-245,0 0 16,0 0 3,0 0-7,0 0 107,0 0 1,0 0-12,0 0 4,0 0 39,0 0-8,0 0 67,0 0-70,0 0 62,0 0-29,0 0-125,0 0 58,0 0-22,0 0 6,0 0 62,0 0-8,0 0-83,0 0 17,0 0-65,0 0 52,0 0 12,0 0-12,0 0 70,33 0 25,-33 0 8,0 0-84,0 0 66,0 0-148,33 0-26,-33 0 85,0 0-65,0 0 75,33 0 0,-33 0 78,0 0-5,0 0-83,0 0 105,0 0-161,33 0-12,-33 0 163,0 0-157,0 0 91,0 0 63,0 0-154,0 0 69,0 0-8,0 0-63,0 0 145,0 0-68,0 0-3,0 0 4,0 0-82,0 0 78,0 0-10,0 0 16,0 0 14,0 0-11,0 0 1,0 0 79,0 0-20,0 0-78,0 0 9,0 0-83,0 0 1,0 0 154,0 0-16,0 0-66,0 0 23,0 0-22,0 0-54,0 0 53,0 0-32,0 0-104,0 0 118,0 0 20,0 0-62,0 0 109,0 0-68,0 0-55,0 0 66,0 0-62,0 0-3,0 0 20,0 0-25,0 0-24,0 0 76,0 0-126,0 0-16,0 0-42,0 0 38,0 0-111,0 0-30,0 0-35</inkml:trace>
          <inkml:trace contextRef="#ctx0" brushRef="#br0" timeOffset="4911.9292">-661 1153 1786,'0'0'21,"0"0"11,0 0-162,33 0 181,-33 0-144,0 0 176,0 0 179,0 0-280,0 0 127,0 0-169,0 0 7,0 0 142,0 0 4,0 0 12,0 0-7,0 0-39,0 0-7,0 0-18,0 0 89,0 0-83,0 0 4,0 0 6,0 0-120,0 0 80,0 0-4,0 0-19,0 0 29,0 0 9,0 34-9,0-34 0,0 0-25,0 0 3,0 0 18,-33 0 7,33 33 6,0-33-6,0 0-9,0 0 44,0 33 22,0-33-72,0 0 12,0 0-55,0 34-22,0-34 80,0 0-22,0 0 55,0 0-43,0 0-12,0 0 35,0 32-35,0-32 44,0 0-38,0 0 6,0 0-56,0 0 6,0 0 85,0 0-11,0 0-27,0 0 48,33 0-48,-33 0-82,0 0 91,0 0-62,33-32 5,-33 32 58,0 0-25,0 0 9,33 0-14,-33 0 72,0-34-44,0 34-5,0 0 20,0 0-84,0 0 58,0 0-6,0 0-7,0 0 3,0 0-2,0 0 3,0 0 35,0 0 18,0 0-62,0 0-1,0 0-48,0 0-18,0 0 46,0 0 4,0 0 4,0 0 56,0 0-62,0 0 0,0 0 9,0 0-54,0 0 82,0 0 19,33 0-7,-33 0-18,0 0 16,0 0-13,0 0-10,0 0 35,0 0-19,0 0 1,0 0 3,0 0-4,33 0 7,-33 0 63,0 0 19,0 0-57,0 0 60,0 0-122,0 0 72,33 0 34,-33 0-39,0 0 122,0 0-149,0 0 13,0 0-10,0-33-55,0 33 50,0 0 15,0 0 77,0 0-89,33 0 29,-33 0-4,0-33-78,0 33 65,0 0 92,0 0-108,0 0-4,0 0-15,0-34-104,0 34 110,0 0 0,-33 0 23,33 0 6,0-32-18,0 32-19,0 0 16,0 0-19,0 0 14,0 0-9,0-33-7,-33 33-3,33 0-27,0 0 0,0 0-23,0 0-3,0 0-79,0 0 43,0 0-84,0 0-51,0 0 127,0 0-230,0 0 159,0 0-162,0 0-153</inkml:trace>
          <inkml:trace contextRef="#ctx0" brushRef="#br0" timeOffset="5363.2488">-231 1220 1188,'0'0'211,"0"0"-7,0 0-126,0 0 177,0 0-286,0 0 43,0 0 164,0 0-142,0 0 160,0 0-102,0 0-22,0 0-18,0 0-61,0 0 90,0 0-15,0 0-13,0 0 39,0 0-28,0 0-71,0 0 7,0 0-63,0 0 19,0 0 145,0 0-59,0 0 8,0 0 66,0 33-81,0-33 141,0 0-74,0 34-7,0-34-75,0 0-76,0 32 72,0-32-65,0 33 74,0-33 65,0 33-90,0-33 6,0 33 11,0-33-64,0 34 93,0-34-10,0 0 7,0 32-37,0-32-9,0 0 13,0 0-20,0 0 30,0 0-6,0 0-1,0 0 77,0 0-30,0 0-129,0 0-105,0 0-82,0 0-166,0 0 136,0 0-186,0 0-159</inkml:trace>
        </inkml:traceGroup>
      </inkml:traceGroup>
    </inkml:traceGroup>
    <inkml:traceGroup>
      <inkml:annotationXML>
        <emma:emma xmlns:emma="http://www.w3.org/2003/04/emma" version="1.0">
          <emma:interpretation id="{E5CA3274-E75B-45D1-AA67-7954932D7423}" emma:medium="tactile" emma:mode="ink">
            <msink:context xmlns:msink="http://schemas.microsoft.com/ink/2010/main" type="paragraph" rotatedBoundingBox="21647,7823 17845,8113 17815,7720 21617,7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4F75FE-86F3-46DD-89FA-FC33D258AED4}" emma:medium="tactile" emma:mode="ink">
              <msink:context xmlns:msink="http://schemas.microsoft.com/ink/2010/main" type="inkBullet" rotatedBoundingBox="21637,7684 21081,7726 21078,7684 21633,7641"/>
            </emma:interpretation>
            <emma:one-of disjunction-type="recognition" id="oneOf1">
              <emma:interpretation id="interp5" emma:lang="en-US" emma:confidence="0">
                <emma:literal>-</emma:literal>
              </emma:interpretation>
            </emma:one-of>
          </emma:emma>
        </inkml:annotationXML>
        <inkml:trace contextRef="#ctx0" brushRef="#br0" timeOffset="-12025.3542">1252 758 302,'0'0'8,"0"0"-3,0 0-2,-33 0 10,33 0-4,0 0-4,0 0 17,0 0-9,0 0 10,0 0 137,0 0-150,0 0 2,0 0 160,0 0-299,0 0 138,0 0 25,0 0-159,0 0 337,0 0-181,0 0-27,0 0 8,-33 0-177,33 0 191,0 0-1,0 0-34,0 0 0,0 0-7,0 0 17,0 0 181,0 0-13,0 0-149,0 0-27,0 0-162,-33 0 186,33 0-19,0 0 186,0 0-175,0 0-169,0 0 158,0 0-162,0 0 329,0 0-153,0 0-14,0 0 4,0 0-175,0 0 161,-33 0 26,33 0 137,0 0-141,0 0-5,0 0-26,0 0-143,0 0 162,-33 0 3,33 0 28,0 0-14,0 0 8,0 0 176,0 0-173,0 0-3,0 0-4,0 0-185,-33 0 172,33 0 192,0 0-11,0 0 12,0 0-6,0 0-195,0 0 20,0 0-22,0 0-187,0 0 195,0 0-24,0 0-165,-33 0 183,33 0-176,0 0-3,0 0 355,0 0-173,0 0-10,0 0 2,-33 0-151,33 0 338,0 0-182,0 0 160,0 0-14,0 0-332,0 0 183,0 0 9,0 0-164,-33 0 330,33 0-15,0 0-320,0 0 152,0 0 17,0 0 27,0 0-39,0 0 189,0 0-180,0 0-181,-33 0 364,33 0-180,0 0-186,0 0 361,0 0-184,0 0-186,0 0 192,-31 0-16,31 0 17,0 0-1,0 0-14,0 0-179,0 0 180,0 0 185,0 0 6,0 0 10,0 0-370,-33 0 173,33 0-169,0 0-12,0 0 190,0 0 13,0 0-20,-33 0 1,33 0 178,0 0-364,0 0 194,0 0 179,0 0-172,0 0 0,-33 0-7,33 0-188,0 0-5,0 0 357,0 0-11,0 0 32,0 0-194,0 0-172,-33 0 18,33 0 143,0 0 15,0 0 170,0 0-34,0 0-331,-33 0 342,33 0-180,0 0 1,0 0 194,0 0-362,0 0 181,0 0-158,0 0-44,0 0 178,-33 0-192,33 0 355,0 0-195,0 0-1,0 0-9,0 0-210</inkml:trace>
      </inkml:traceGroup>
      <inkml:traceGroup>
        <inkml:annotationXML>
          <emma:emma xmlns:emma="http://www.w3.org/2003/04/emma" version="1.0">
            <emma:interpretation id="{946909F9-F6FA-439D-9895-67489167A12A}" emma:medium="tactile" emma:mode="ink">
              <msink:context xmlns:msink="http://schemas.microsoft.com/ink/2010/main" type="line" rotatedBoundingBox="20932,7877 17844,8113 17815,7720 20902,7485"/>
            </emma:interpretation>
          </emma:emma>
        </inkml:annotationXML>
        <inkml:traceGroup>
          <inkml:annotationXML>
            <emma:emma xmlns:emma="http://www.w3.org/2003/04/emma" version="1.0">
              <emma:interpretation id="{223D5300-ED3A-43FE-97F9-6ED9D0983472}" emma:medium="tactile" emma:mode="ink">
                <msink:context xmlns:msink="http://schemas.microsoft.com/ink/2010/main" type="inkWord" rotatedBoundingBox="19140,7884 18382,7941 18362,7679 19120,7621"/>
              </emma:interpretation>
              <emma:one-of disjunction-type="recognition" id="oneOf2">
                <emma:interpretation id="interp6" emma:lang="en-US" emma:confidence="0">
                  <emma:literal>"-I-a</emma:literal>
                </emma:interpretation>
                <emma:interpretation id="interp7" emma:lang="en-US" emma:confidence="0">
                  <emma:literal>"-I-I</emma:literal>
                </emma:interpretation>
                <emma:interpretation id="interp8" emma:lang="en-US" emma:confidence="0">
                  <emma:literal>"*st-I</emma:literal>
                </emma:interpretation>
                <emma:interpretation id="interp9" emma:lang="en-US" emma:confidence="0">
                  <emma:literal>"*It-I</emma:literal>
                </emma:interpretation>
                <emma:interpretation id="interp10" emma:lang="en-US" emma:confidence="0">
                  <emma:literal>'fly</emma:literal>
                </emma:interpretation>
              </emma:one-of>
            </emma:emma>
          </inkml:annotationXML>
          <inkml:trace contextRef="#ctx0" brushRef="#br0" timeOffset="-10457.2021">-1255 825 1715,'0'0'-9,"0"0"-157,-33 0 23,33 0 28,0 0 200,0 0 160,0 0 24,0 31-18,0-31-189,0 0 11,-33 0-184,33 0 120,0 0 9,0 0-174,0 0 135,-33 0-122,33 0 143,0 0 158,0 0-149,0 0 105,0 0-148,0 0-185,-33 0 280,33 0-119,0 0-27,0 0 161,-33 0-338,33 0-17,0 0 204,0 0-183,-33 0 200,33 0-25,0 0-209,-33 0 192,33 0-21,0 0 0</inkml:trace>
          <inkml:trace contextRef="#ctx0" brushRef="#br0" timeOffset="-2953.2366">-1618 856 280,'0'0'-8,"0"0"8,0 0 7,0 0 13,0 0 18,0 0 8,0 0-7,0 0 0,0 0-1,0 0-1,0 0-3,0 0 9,0 0 168,0 0 5,0 0-188,0 0-1,0 0 11,0 0-20,0 0 12,0 0-4,0 0-8,0 0 6,0 0 162,0 0 16,0 0-175,0 0-191,0 0 14,0 0-26,0 0 188,0 0 172,0 0-19,0 0-165,0 0-5,0 0 7,0 0-150,0 0 322,0 0-334,0 0 175,0 0 156,0 0-322,0 0 162,0 0 17,0 0 10,0 0 155,0 0-6,0 0-189,0 0 14,0 0-162,0 0 150,0-31 15,0 31-9,0 0 174,0 0-156,0 0-3,0 0-9,0 0 3,0 0 6,0 0-15,0 0-148,0 0 139,0 0 3,0 0-128,0 0 134,0 0-128,0 0 137,0 0 3,0 0 145,0 0 3,0 0-310,0 0 297,0 0-132,0 0-165,0 0 159,0 0-18,0 0-136,0 0 312,0 0-161,0 0-140,0 0 280,0 0-158,0 0 171,0 0-14,0 0-151,0 0 3,0 0-19,0 0-123,0 0 149,0 0-10,0 0-106,0 0 244,0 0-134,0 0-101,0 0 221,0 0-96,0 0-113,0 0 100,0 0-119,0 0 9,0 0 92,0 0 3,0 0 30,0 0-48,0 0 36,0 0 104,0 0-133,0 0 43,0 0-28,0-33-99,0 33 103,0 0 101,0 0-106,0 0-3,0 0 6,0 0-108,0 0 238,0 0-125,0 0 122,0 0-121,0 0-110,0 0 230,0 0-231,0 0 118,0 0-10,0 0-121,0 0 208,0 0-87,0 0-2,0 0 10,0 0-94,0 0 80,0 0 3,0 0 0,0 0 19,0 0-7,0 0 1,0 0-13,0 0-15,0 0 12,0 0-3,0 0 0,0 0 7,0 0-5,0 0 1,0 0 13,0 0-13,0 0 6,0 0-3,0 0 72,0 0-72,0 0-15,0 0 24,0 0-96,0 0 162,0 0-46,0 0-32,0 0 22,0 0-88,0 0 57,0 0 0,0 0-3,0 0 12,0 0 0,0 0 6,0 0 18,0 0-11,0 0-13,0 0 3,0 0-2,0 0 81,0 0-75,0 0 93,0 0-103,0 0-72,0 0 78,0 0-6,0 0 0,0 0-3,0 0 9,0 0 3,0 0 86,0 0-86,0 0 4,0 0-95,0 0-4,0 0 86,0 0-6,0 0 6,0 0 13,0 0 66,0 0-85,0 0 72,0 0-72,0 0-64,0 0 86,0 0-77,0 0 71,0 0-10,0 0-3,0 0-10,0 0 13,0 0 3,0 0-12,0 0 94,0 0-97,0 0 75,0 0-63,0 0-73,0 0 61,0 0-77,0 0 77,0 0 3,0 0 15,0 0 0,0 0 0,0 0-18,0 0 12,0 0 3,0 0-9,0 0 12,0 0 0,0 0 73,0 0-66,0 0 81,0 0-94,0 0-91,0 0 91,0 0-101,0 33 101,0-33 0,0 0-6,0 0 12,0 0-15,0 0 18,0 0-15,0 0 3,0 0 12,0 0-6,0 0-6,0 31-6,0-31 2,0 0 4,0 0 6,0 0 13,0 0-22,0 0 9,0 0 6,0 0-9,0 0 6,0 0-18,0 0 18,0 0-12,0 0 3,0 34 88,0-34-97,0 0 15,0 0-6,0 0-76,0 0 75,0 0-5,0 0 12,0 0-9,-33 0 15,33 0-6,0 0-6,0 0 22,0 33-16,0-33 3,0 0-6,0 0-12,0 0 12,0 0 12,0 0 4,0 0-25,0 0-1,0 0-8,0 0 2,0 0 25,0 33-9,0-33 7,0 0 2,0 0-9,0 0 6,0 0-9,0 0 9,0 0-3,0 0-9,0 0 3,0 0-9,0 0 8,0 0 93,0 0-80,0 0-2,0 0-17,0 0-81,0 33 81,0-33 102,0 0-80,0 0-15,0 0 6,0 0-104,0 0 95,0 0 12,0 0 4,0 0 2,0 0-9,0 0 7,0 0-13,0 0 91,0 0-88,0 0 13,0 0-1,0 0-88,0 0 89,0 0 5,0 0 4,0 0 0,0 0 7,0 0-20,0 0 58,0 0-67,0 0 12,0 0-9,0 0-69,0 0 136,0 0-67,0 0 4,0 0 5,0 0-76,0 0 67,0 0-6,0 0 3,0 0-9,0 0-4,0-33 64,0 33-63,0 0 12,0 0 63,0 0-101,0 0 107,0 0-63,0 0 1,0 0-19,0 0-52,0 0 70,0 0-79,0 0 67,0 0-9,0-33 5,0 33 7,0 0-9,0 0 7,0 0 2,0 0-9,0 0-7,0 0 13,0 0-13,0 0 4,0 0 2,0 0-3,0-33-9,0 33 13,0 0 9,0 0-13,0 0 13,0 0-13,0 0 88,0 0-75,0 0 0,0-34 76,0 34-171,0 0 87,0 0 1,0 0-65,0 0 83,0 0-1,0 0-20,0 0 1,0-31 3,0 31-10,0 0 13,0 0-3,0 0 71,0 0-68,0 0-6,0 0 12,0 0-81,0 0 78,0-33 6,0 33-6,0 0 0,0 0 0,0 0-1,0 0-11,0 0 5,0 0 83,0 0-77,0 0 13,0 0 13,0 0-98,0-34 68,0 34 8,0 0-31,0 0 27,0 0 14,0 0 75,0 0-55,0 0 61,0 0-100,0 0-79,0 0 67,0 0-64,0 0 113,0 0-31,0 0 21,0 0 64,0 0-103,0-33 26,0 33-13,0 0-68,0 0 82,0 0 4,0 0-16,0 0-4,0 0 10,0 0-9,0 0 15,0 0 78,0 0-81,0 0 3,0 0-9,0 0-74,0 0 67,0 0 7,0 0 9,0 0-12,0 0 3,0 0 6,0 0-12,0 0 15,0 0-6,0 0 62,0 0-47,0 0-18,0 0 6,0 0-74,0 0 55,0 0-2,0 0 14,0 0 2,0 0 2,0 0 9,0 0-24,0 0-1,0 0-14,0 0 8,0 0 9,0 0-11,0 0 118,0 0-113,0 0-6,0 0 19,0 0-93,0 0 93,0 0 9,0 0 4,0 0-23,0 0 7,0 0 27,0 0-24,0 0 12,0 0 4,0 0-23,0 33 131,0-33-115,0 0-3,0 0 6,0 0-123,0 0 104,0 0 3,0 0-1,0 0 19,0 0 5,0 0 0,0 34-2,0-34-16,0 0-11,0 0 4,0 0 9,0 0-3,0 0 14,0 0 5,0 33 92,0-33-92,33 0-23,-33 0 23,0 0-19,0 0-7,0 0 19,0 0-15,0 0-90,0 0 99,0 31-3,0-31-7,0 0 10,0 0 102,0 0-95,0 0 2,0 0-12,0 0-102,0 0 92,0 0 8,0 34 5,0-34 12,0 0 3,0 0 94,0 0-113,0 0 103,0 0 1,0 0-100,0 0-4,0 0-95,0 0-6,0 0 0,0 33 111,0-33-6,0 0 3,0 0-9,0 0 6,0 0-3,0 0 9,0 0 7,0 0-16,0 0 3,0 0-7,0 0 4,0 0 6,0 0-9,0 0 6,0 0 10,0 0-4,0 0 9,0 0-6,0 0 83,0 0 11,0 0-98,0 0 5,0 0-97,0 0 103,0 0-13,0 0 19,0 0-1,0 0-111,0 0 108,0 0-2,0 0-16,0 0 31,0 0-19,0 0 59,0 0-61,0 0-20,0 0 10,0 0-83,0 0 83,0 0-4,0 0 86,0 0-77,0 0 67,0 0-75,0 0-88,0 0 95,0 0-88,0 0 69,0 0 12,0 0 65,0-33 12,0 33-83,0 0-22,0 0-70,0 0-26,0 0 83,0 0 20,0 0-10,0 0 10,0 0 98,0 0-118,0 0-23,0 0 138,0 0-279,0 0 223,0 0 21,0 0-167,0 0 146,0 0-152,0 0-40,0 0-192</inkml:trace>
          <inkml:trace contextRef="#ctx0" brushRef="#br0" timeOffset="-10226.0818">-1781 890 768,'0'0'7,"-33"0"202,33 0-147,0 33 218,0-33 5,0 0-193,0 0 174,0 0-211,0 0 2,0 0 9,0 0-161,0 0 9,0 0 125,0 0-134,0 0 240,0 0 4,0 0-158,-33 0 129,33 0-88,0 0-169,0 0 141,0 0-19,0 0-44,0 0 122,0 0-315,0 0-28,0 0 168,0 0-206,-33 0 354,33 0-194,0 0-188,0 0 214,0 0-210</inkml:trace>
          <inkml:trace contextRef="#ctx0" brushRef="#br0" timeOffset="-10022.9403">-1946 890 1834,'0'0'-158,"-33"0"29,33 0 42,0 0 25,0 0 346,0 0-149,0 0-29,0 0-14,0 0-174,-33 0 142,33 0-27,0 0 127,0 0-139,0 0-27,0 0-3,0 0-154,0 0 222,0 0-33,0 0-218,0 0 141,0 0-339,0 0-56</inkml:trace>
          <inkml:trace contextRef="#ctx0" brushRef="#br0" timeOffset="-11480.9679">528 692 345,'0'0'22,"0"0"-3,0 0 26,0 0 20,0 0-23,0 0 13,0 0-16,0 0-6,-33 0-4,33 0 2,0 0-15,0 0 193,0 0 1,0 0 9,0 0-200,0 0-197,-33 0 189,33 0 1,0 0 33,0 0-3,0 0-180,-33 0 146,33 0 9,0 0 192,0 0-190,0 0 23,0 0-34,-33 0-23,33 0 209,0 0-191,0 0 192,0 0-180,-33 0-182,33 0 189,0 0-22,-33 0 3,33 0 164,0 0-367,0 0 27,-33 0 195,33 33-182,0-33 348,0 0-15,0 0-347,-33 0 333,33 0-324,0 0 23,0 0 335,0 0-168,0 0 166,0 0-23,-33 0-184,33 0-142,0 0 152,0 0-134,0 0 161,0 0-6,0 0-167,0 0 319,0 0-157,0 0 147,-33 0-9,33 0-326,0 0 178,0 0-152,0 0-11,0 0 163,-33 0-52,33 0 177,0 0-7,0 0-181,0 0 48,0 0-63,0 0-176,-33 0 288,33 0-384,0 0 1</inkml:trace>
          <inkml:trace contextRef="#ctx0" brushRef="#br0" timeOffset="-11120.7196">0 725 1096,'0'0'173,"0"0"33,0 0-186,0 0 11,0 0-148,-33 0 156,33 0 175,0 0-165,0 0-9,0 0-192,0 0 180,0 0 157,0 0-183,-33 0 15,33 0-176,0 0-9,0 0 159,-33 0-5,33 0 20,0 0 151,0 0 10,-33 0-4,33 0-20,0 0-155,-33 0 20,33 0-165,0 0 5,-33 0 7,33 0 107,0 0 182,-33 0-22,33 33-10,-33-33-130,33 0-24,-34 0 0,34 0-169,-33 0 143,33 0-183,-33 0-7,33 0 176,-33 0-7,33 0-27,-33 0 2,33 0-29</inkml:trace>
          <inkml:trace contextRef="#ctx0" brushRef="#br0" timeOffset="-10744.4423">-727 758 1655,'0'0'-173,"0"0"203,0 0 36,0 0 0,0 0 193,0 0-338,0 0-26,0 0 148,0 0-176,-33 0 150,33 0-26,0 0-135,0 0 153,0 0-16,0 0 157,0 0 0,-33 0-153,33 0 170,0 0-154,0 0-166,0 0 151,0 0-38,0 0 15,0 0-37,-33 0-14,33 0-134,0 0 150,0 0 11,0 0 202,0 0-218,-33 0-153,33 0 166,0 34-192,0-34 196,-33 0-26,33 0 4,0 0-27,0 0 153,0 0-140,-33 0-23,33 0 20</inkml:trace>
          <inkml:trace contextRef="#ctx0" brushRef="#br0" timeOffset="1293.9185">-925 725 677,'0'0'177,"0"0"-171,33 0 11,-33 0 178,0 0-327,0 0 197,0 0 184,0 0-166,0 0-18,0 0-23,0 0-186,0 0 169,0 0 162,0 0-151,0 0 148,0 0-322,0 0 171,0 0 177,0 0-304,0 0 289,0 0-294,0 0 117,0 0 159,0 0-275,0 0 263,0 0-276,0 0-10,0 0 133,0 0-137,0 0 139,0 0 139,0 0-150,0 0 17,0 0-13,0 0-7,0 0 120,0 0-125,0 0-1,0 0-122,0 0 144,0 0 7,0 0 1,0 0 15,0 33-113,0-33 115,0 0 12,0 0 95,0 0-117,0 0-14,0 34 17,0-34-9,0 0 18,0 0 12,0 33-30,0-33-104,0 0 95,0 31 0,0-31 20,33 0 8,-33 34-1,0-34-8,0 0-4,0 0 13,0 33 9,0-33-3,0 0 64,0 33-98,0-33-7,0 0 1,0 0 3,0 33 19,0-33 38,0 0-45,0 0-12,0 0 41,0 0-83,0 0 103,0 0-119,0 0 167,0 0 32,0 0-137,0 0 125,0 0-138,0 0-1,0 0 6,0 0-65,0 0-23,0 0 11,0 0 78,0 0-33,0 0-25,0 0-39,0 0-143,0 0 21,0 0-189,0 0-81,0 0 148</inkml:trace>
          <inkml:trace contextRef="#ctx0" brushRef="#br0" timeOffset="2799.3482">-2474 989 734,'0'0'11,"0"0"5,0 0 12,0 0 189,0-33-192,0 33 220,0 0-26,0 0-165,0 0 195,0 0-229,0 0 34,0 0-14,0 0-31,0 0 18,0 0-21,0 0 21,0 0 9,0 0 10,0 0 2,0 0-42,0 0 24,0 0-30,0 0 19,0 0-135,0 0 131,0 0 19,0 0-13,0 0 32,0 0-146,0 0-1,0 0-13,0 0 251,0 0-115,0 0 134,0 0-113,0 0-117,0 0 118,0 0-116,0 0 214,0 0-85,0 0-5,0 0-23,0 0-23,0 0 15,0 0 82,0 0-60,0 0-47,0 0 50,0 0-73,0 0 71,0 0 38,0 0 23,0 0-84,0 0 4,0 0-6,0 0-17,0 0 74,0 0-9,0 0-116,0 0 65,0 0-10,0 0 10,0 0 123,0 0-143,0 0 92,0 0-91,0 0 0,0 0 18,0 0-28,0 0 12,0-33-65,0 33 56,0 0-67,0 0 84,0 0-1,0 0 3,0 0 93,0 0-109,0 0 83,0 0-77,0 0-82,0 0 175,0 0-172,0 0 80,0 0-4,0 0-82,0 0 82,0 0 84,0 0-92,0 0 10,0 0 1,0 0-96,0 0 106,0 0-5,0 0-1,0 0 12,0 0-18,0 0-8,0 0 1,0 0 6,0 0 4,0 0-1,0 0 4,0 0-14,0 0-5,0 0 9,0 0-13,0 0 3,0 0 23,0 0-19,0 0-4,0 33 0,0-33-10,0 0 20,0 0 100,0 0-84,-33 0-16,33 0 0,0 0-92,0 33 92,0-33 0,0 0 9,0 0 1,0 32-29,0-32 9,0 0 3,0 0 3,0 34 124,0-34-109,-33 0-22,33 0 8,0 33-100,0-33 119,0 0-9,0 0-4,0 33-9,0-33 2,0 0 8,0 0 15,0 0-5,0 32-8,0-32-9,0 0-11,0 0 28,0 0-24,0 0 17,0 0 3,0 34-31,0-34 35,0 0 96,0 0-107,0 0 24,0 0-33,0 0-92,0 0 95,0 0-14,0 0 37,0 0-17,0 0 1,0 0 16,0 0-34,0 0 14,0 0 3,0 0 2,0 0 5,0 0-10,0 0 0,0 0-10,0 0 13,0 0 10,0 0-13,0 0 7,0 0-4,0 0-13,0 0 13,0 0-12,0 0 5,0 0-10,0 0 14,0 0 8,0 0-55,0 0 8,0 0 39,0 0-86,0 0-65,0-34-37,0 34-123,0 0-9,0 0 28,0 0-69,0 0-44,0 0 126</inkml:trace>
        </inkml:traceGroup>
      </inkml:traceGroup>
    </inkml:traceGroup>
    <inkml:traceGroup>
      <inkml:annotationXML>
        <emma:emma xmlns:emma="http://www.w3.org/2003/04/emma" version="1.0">
          <emma:interpretation id="{285540F6-D1FF-46A5-85C9-15D8F281C517}" emma:medium="tactile" emma:mode="ink">
            <msink:context xmlns:msink="http://schemas.microsoft.com/ink/2010/main" type="paragraph" rotatedBoundingBox="21440,7358 20360,7233 20444,6513 21524,6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CCB841-7AD4-45DE-8DCE-B6222755F38C}" emma:medium="tactile" emma:mode="ink">
              <msink:context xmlns:msink="http://schemas.microsoft.com/ink/2010/main" type="line" rotatedBoundingBox="21440,7358 20360,7233 20444,6513 21524,6639"/>
            </emma:interpretation>
          </emma:emma>
        </inkml:annotationXML>
        <inkml:traceGroup>
          <inkml:annotationXML>
            <emma:emma xmlns:emma="http://www.w3.org/2003/04/emma" version="1.0">
              <emma:interpretation id="{BE3BAE3B-0061-4334-A79E-057FB69901A8}" emma:medium="tactile" emma:mode="ink">
                <msink:context xmlns:msink="http://schemas.microsoft.com/ink/2010/main" type="inkWord" rotatedBoundingBox="21440,7358 20360,7233 20444,6513 21524,6639"/>
              </emma:interpretation>
              <emma:one-of disjunction-type="recognition" id="oneOf3">
                <emma:interpretation id="interp11" emma:lang="en-US" emma:confidence="0">
                  <emma:literal>ESR</emma:literal>
                </emma:interpretation>
                <emma:interpretation id="interp12" emma:lang="en-US" emma:confidence="0">
                  <emma:literal>EAR</emma:literal>
                </emma:interpretation>
                <emma:interpretation id="interp13" emma:lang="en-US" emma:confidence="0">
                  <emma:literal>ERs</emma:literal>
                </emma:interpretation>
                <emma:interpretation id="interp14" emma:lang="en-US" emma:confidence="0">
                  <emma:literal>ERR</emma:literal>
                </emma:interpretation>
                <emma:interpretation id="interp15" emma:lang="en-US" emma:confidence="0">
                  <emma:literal>oink</emma:literal>
                </emma:interpretation>
              </emma:one-of>
            </emma:emma>
          </inkml:annotationXML>
          <inkml:trace contextRef="#ctx0" brushRef="#br0" timeOffset="-29440.051">0 99 1870,'0'0'0,"0"0"42,0 0 40,0 0-118,0 0 27,33 0-15,-33 0-13,0 0 254,0 0-108,0 0-31,0 0-23,0 0-126,0 0 105,0 0 6,0 0 110,0 0 9,0 0-20,0 0 24,0 0-156,0 32 129,0-32-69,33 0-7,-33 0 46,0 0-142,0 33 68,33-33-16,-33 0 8,0 0 2,0 33-12,0-33 11,33 32-5,-33-32-7,0 0 23,0 34-7,0-34 1,0 0-7,0 34-6,33-34-14,-33 0 0,0 0 14,0 0-7,0 32 0,0-32 14,0 0-8,0 0 0,0 0 17,0 0-10,0 0 7,0 0 14,0 0-4,0 0 14,0 0-8,0 0-18,0 0 8,0 0-5,0 0 12,0 0 19,0 0 6,0 0-13,0 0-7,0 0 0,0 0-45,0-32 15,0 32-22,0 0-13,0 0 20,0-34-6,33 34-4,-33 0 4,0-34-1,0 34 1,0 0 20,0-32-3,0 32 3,0-33-10,0 33-24,0 0 13,33-33-6,-33 33 6,0 0 11,0-32-10,0 32-1,0 0 4,0 0 17,0-34-10,0 34-10,0 0 13,0 0-27,0-32 13,0 32 25,0 0-35,33 0 14,-33 0 4,0 0-28,0-33 0,0 33 3,0 0-20,0 0-3,0 0-11,0 0-3,0 0-3,0 0 7,0 0-17,0 0-22,0 0-16,0 0-40,0 0 10,0 0-33,0 0-65,0 0-31,0 0 43,0 0 15,0 0 32,0 0-194,0 0-126</inkml:trace>
          <inkml:trace contextRef="#ctx0" brushRef="#br0" timeOffset="-30197.5844">99-99 858,'-33'0'200,"33"0"18,0 0-142,0 0 210,0 0-333,0 0 159,0 0 173,0 0-197,0 0 27,0 0-157,0 0-1,0 0 18,0 0 129,0 0 24,0 0-10,0 0 70,0 0-16,0 0-23,0 0-20,0 0-72,0 0 2,0 0 49,0 0-51,0 0-37,0 0 26,0 0-76,0 0 53,0 0 17,0 0-34,0 0 13,0 0 1,0 0 6,0 0 1,0 0-4,0 0-10,0 0 3,0 0-12,0 0-11,0 0 0,0 0 0,0 0 17,0 0 4,0 0-1,0 0-13,33 0-4,-33 0 4,0 0-3,33 0 10,0 0 9,-33 0 1,33 0 4,0 0-2,-33-33-10,33 33-12,0 0 16,-33 0-16,33 0 0,0 0 16,-33-34-20,33 34 7,0 0-3,0 0 13,-33 0 1,33 0 2,-33-32 6,33 32-19,-33 0 10,33 0 0,-33 0-13,33 0 6,-33 0 0,0 0-9,0 0 19,33-33-16,-33 33-7,0 0 10,0 0-20,0 0 10,0 0 13,0 0-19,0 0-8,0 0-2,0 0-33,0 0-10,0 0-23,33 0-29,-33 0-2,0 0-106,0 0-13,0 0-53,0 0-39,0 0 208,0 0-193,0 0 4,0 0-33</inkml:trace>
          <inkml:trace contextRef="#ctx0" brushRef="#br0" timeOffset="-30755.9836">132-396 654,'0'0'190,"0"0"-148,0 0 205,0 0-165,0 0 23,0 0-32,0 0-13,0 0 149,0 0-321,33 0 193,-33 0-171,0 0 194,0 0 108,0 0-13,0 0 9,0 0-147,0 0-73,0 0 19,0 0 86,0 0-4,0 0 94,0 0-2,0 0-102,0 0 5,0 0-8,0 0-5,0 0 9,0 0-22,0 0-2,0 0-7,0 0-16,33 0 9,-33 0 4,0 0 13,0 0-13,0 0-15,0 0 1,0 0-19,0 0 21,0 0 5,0 0-11,0 0-2,0 0-13,0 0 0,0 0 8,0 0-18,0 0-6,0 0 6,0 0-12,0 0 15,0 0-12,0 0-2,0 0 5,0 0 0,0 0 17,0 0-22,0 0-5,0 0 6,0 0 17,0 0 0,0 0 14,0 0 9,0 0-16,0 32 6,33-32-8,-33 0-20,0 0 10,0 34-5,0-34 13,0 0 10,0 32-9,0-32 13,33 0-11,-33 34-19,0-34 10,0 0-11,0 0 1,0 0 7,0 33 6,0-33-4,0 0 1,0 0-14,0 0 7,0 0 14,0 0-4,0 0 13,0 0-23,0 0-17,0 0 1,0 0 6,0 0 10,0 0 10,0 0 3,0 0-19,0 0-1,0 0 17,0 0-13,0 0 9,0 0-19,0 0-27,0 0-4,0 0-30,0 0-10,0 0-29,0 0-25,33 0-17,-33 0-20,0 0-111,0 0-29,0 0-45,0 0-55,0 0 41,0 0-15,0 0-1</inkml:trace>
          <inkml:trace contextRef="#ctx0" brushRef="#br0" timeOffset="-28721.5391">396 99 2087,'0'0'-88,"0"0"34,0 0 43,0 0 150,0 0 87,0 0 1,0 0 57,0 0-118,0 0 23,0 0-26,0 0-65,0 0-23,0 0-6,0 0-16,0 0-14,0 0-6,0 0-27,0 0 14,0 0-20,0 0-4,0 0 4,33-34-3,-33 34 92,0 0-110,0 0 15,0 0-10,0 0-75,0 0 104,0 0-9,0 0-1,0 0-19,33 0 2,-33 0-3,0 0 20,0 0 7,0 0-2,0 0 5,33 0-31,-33 0-5,0 0 17,0 34-4,0-34 4,0 0-1,0 0-13,0 0-3,33 0 20,-33 32-7,0-32-10,0 0 13,0 0 11,0 0 2,0 33 8,0-33-1,0 0-19,0 0-1,0 33 0,0-33-10,-33 32 101,33-32-81,0 0 7,0 0-3,0 34-98,-33-34 88,33 0 10,0 0 3,0 0 13,0 34-4,0-34-13,0 0 8,0 0-17,0 0 0,0 0 3,0 0 3,0 0 7,0 0 10,0 0 7,0 0-7,0 0-7,0 0-17,0 0 7,0 0-3,0 0 4,0 0 2,0 0-19,0 0 4,0 0-1,0 0 10,0 0 13,0 0-10,0 0 7,0 0-14,0 0 1,0 0 10,33 0-17,-33 0 23,0 0-16,0 0-1,33 0 17,-33 0 0,0 0-16,0 0 24,33 0-15,-33 0-2,0-34 18,0 34-28,0 0 6,33 0-13,-33 0 183,0 0-157,0 0 1,0 0-11,0 0-163,0 0 156,33 0 1,-33 0 9,0 0-13,0 0 7,0 0 0,0 0 0,0 0-16,0 0-20,0 0-4,0 0-26,0 0-3,0 0 62,0 0-42,0 0-133,0 0-50,0 0-42,0 0-141,0 0 218,0 0-229,0 0-146</inkml:trace>
          <inkml:trace contextRef="#ctx0" brushRef="#br0" timeOffset="-27374.5842">825 0 1942,'0'0'61,"0"0"-1,0 0 25,0-34-70,0 34 74,0 0-36,0 0 18,0 0 104,0 0-128,0 0 50,0 0 36,0 0 47,0 0-72,0 0 20,0 0-93,0 0-74,0 0 71,0 0 40,0 0-49,0 0-7,0-33-13,0 33 7,0 0-7,0 0 1,0 0 5,0 0-69,33 0 51,-33 0 19,0 0-16,0 0 79,33 0-54,-33 0-35,0 0 25,0-32-95,31 32 77,-31 0 98,0 0-86,0 0-3,33 0-3,-33 0 3,0 0 3,0 0 20,0 0-23,0 0 0,0 32-7,0-32-15,0 0 38,0 0-85,33 0 148,-33 0-72,0 0-18,0 0 1,0 33-59,0-33 73,0 0 2,0 0-3,0 0-9,0 34 3,0-34-1,0 0 4,0 33 4,0-33 2,0 0-3,-33 0 1,33 32 51,-33-32-61,33 0-7,0 34-17,-31-34-61,31 0 72,0 0 2,-33 0 14,33 32-3,0-32-1,-33 0 62,33 0-55,0 0 4,0 0-14,0 0-62,-33 0 132,33 0-64,0 0 8,0 0 66,0 0-137,0 0 73,0 0-3,-33 0-75,33 0 131,0 0-62,0 0 19,0 0 79,0 0-52,0 0-20,0 0-1,0 0-13,0 0-67,0 0 74,0 0-23,0 0-45,0 0 36,0 0 9,0 0-3,0 0-3,0 0 10,0 0-10,0 0 0,0 0 10,0 0 6,0 0 82,0 0-85,33 0-6,-33 0 15,0 0-74,0 0 91,33 0 66,-33 0-85,0 0 12,0 0-3,33 0-66,-33 0 83,0 0-20,33 0 17,-33 33-14,0-33 8,31 0-2,-31 0-28,0 0 22,33 0-16,-33 0 3,0 0 11,33 0-4,-33 0 6,0 0-6,0 0 8,0 0-12,33 0-12,-33 0 12,0 0 4,0 0-10,0 0 3,0 0 1,0 0-4,0 0-4,0 0 11,0 0-10,0 0-4,0 0 14,0 0-1,0 0-3,0 0 1,0 0 5,33 0-6,-33 0 3,0 0 8,0 0-34,0 0 10,0 0 14,0 0-8,33 0 24,-33 0-24,0 0 4,0 0 4,0 0-4,0 0-4,0 0-22,0 0-10,0 0-46,0 0 85,0 0-104,0 0-41,0 0-15,0 0-274,0 0 122,0 0-75,0 0-258</inkml:trace>
          <inkml:trace contextRef="#ctx0" brushRef="#br0" timeOffset="-28226.1893">792-67 1235,'0'0'177,"0"0"-136,0 0 169,0 0-105,0 0-51,0 0 165,0 0-247,0 0 129,0 0-94,0 0 74,0 0 9,0 0 52,0 0-112,0 0-98,0 0 147,0 0-148,0 0 178,0 0-53,0 0 23,0 0 71,0 0-144,0 33 67,0-33-93,0 0 78,0 0 54,0 0 63,0 0-71,33 34-26,-33-34 1,0 0-134,0 0 64,0 33-36,0-33-12,0 0 65,0 32 1,0-32-8,0 0 21,0 34-7,0-34-1,0 0 1,0 32-10,0-32-23,0 0 12,0 0-18,0 33 0,0-33 23,0 0-17,0 0 12,0 0 2,0 0-11,0 33 7,0-33-13,0 0-1,0 0 7,0 0-9,0 0 6,0 0-7,0 0 11,0 0 2,0 0-12,0 0-30,0 0-20,0 0-40,0 0 5,0 0 1,0 0-83,0 0-54,0 0-69,0 0 65,0 0 10,0-33-171,0 33 182,0 0-257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42.4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C03487-8522-4A27-9F1F-46932FB7C0F3}" emma:medium="tactile" emma:mode="ink">
          <msink:context xmlns:msink="http://schemas.microsoft.com/ink/2010/main" type="inkDrawing" rotatedBoundingBox="23914,6560 23951,7616 23860,7619 23824,6563" semanticType="callout" shapeName="Other">
            <msink:sourceLink direction="to" ref="{EB3D409A-EAC0-435D-8EC0-ADB59CC59A01}"/>
            <msink:sourceLink direction="to" ref="{1750242A-BC05-4D30-8150-7C75E47ADAF8}"/>
            <msink:sourceLink direction="to" ref="{48452A86-E66E-4B5C-97C1-8FB9129A054F}"/>
            <msink:sourceLink direction="to" ref="{AD59FDCA-0870-4E46-815D-217C610E3F29}"/>
            <msink:sourceLink direction="to" ref="{278F50EA-9570-4039-B8F0-DB9959FA984D}"/>
          </msink:context>
        </emma:interpretation>
      </emma:emma>
    </inkml:annotationXML>
    <inkml:trace contextRef="#ctx0" brushRef="#br0">791-232 258,'0'0'8,"0"0"25,0 0 16,0 0 12,0 0 4,0 0-9,0 0-12,0 0-3,0 0 180,0 0-190,0 0 202,0 0-191,0 0-181,0 0 204,0 0-23,0 0 12,0 0 172,0 0-183,0 0 11,0 0 3,0 0-166,0 0 325,0 0-171,0 0 178,0 0-22,0 0-153,0 0-41,0 0 15,0 0 2,0 0-24,0 0-88,0 0-35,0 0 17,0 0 137,0 0-5,0 0 17,0 0 7,0 0-126,0 0 124,0 0 13,0 0 93,0 0-96,0 0-18,0 0 71,0 0-111,0 0 25,0 0 93,0 0-178,0 0 16,0 0 166,0 0-172,0 0 172,0 0-84,0 0-19,0 0 12,0 0-78,0 0 72,0 0-25,0 0 15,0 0 75,0 0-81,0 0-41,0 0 127,0 0-86,0 0 5,0 0 52,0 0-56,0 0-3,0 0 72,0 0-47,-33 0-22,33 0 22,0 0 0,0 0-25,0 0 16,0 0-20,0 0 66,0 0-63,0 0 0,0 0 7,0 0-89,0 0 87,0 0 1,0 0 84,0 0-67,0 0-10,0 0-12,0 0-76,0 0 88,0 0 80,0 0 21,0 0-114,0 0-6,0 0-80,0 0-16,0 0 113,0 0-10,0 0-7,0 0 3,0 0-19,0 0 5,0 0 5,0 0-1,0 0 10,0 0-6,0 0 3,0 0-9,0 0-4,0 0 16,0 0 0,0 0-9,0 0 15,0 0 81,0 0-96,0 0 18,0 0-8,0 34-78,0-34 88,0 0-20,0 0 25,0 0-19,0 32 13,0-32 16,0 0-35,0 0 29,0 34-23,0-34 0,0 0 13,0 0-23,0 33 3,0-33 1,0 0-1,0 0 4,0 33 29,0-33-26,0 0 6,0 0-6,0 32-9,-33-32 112,33 0-96,0 0-20,0 0 6,0 34 17,0-34-13,0 0 3,0 0-10,0 0-106,0 33 105,0-33 25,0 0 5,0 0-12,0 0 13,0 0-7,0 32-23,0-32 14,0 0-18,0 0 4,0 0 17,0 33-4,0-33 4,0 0-7,0 0-14,0 0 14,0 0 4,0 0-1,0 0 94,0 34-101,0-34-9,0 0 13,0 0-83,0 0 93,0 0-13,0 0-4,0 0 7,0 33 0,0-33 14,0 0-1,0 0-26,0 0 13,0 0-4,0 0-16,0 0 30,0 0-23,0 32 0,0-32 26,0 0-13,0 0 3,0 0 10,0 0-16,0 0 6,0 0-3,0 0-7,0 0 7,0 0-6,0 34 12,0-34 5,0 0-28,0 0 117,0 0-100,0 0-13,0 0 26,0 0-103,0 0 90,0 0 7,0 0-4,0 32-6,0-32-1,0 0 4,0 0 0,0 0 0,0 0 0,0 0-10,0 0 4,0 0 6,0 0-4,0 0 14,0 0-7,0 33-3,0-33-6,0 0-4,0 0 10,0 0-13,0 0 23,0 0 0,0 0 3,0 0-3,0 33-20,0-33 6,0 0-5,0 0 9,0 0 9,0 0-12,0 0 107,0 0-117,0 0 6,0 32 14,0-32-121,0 0 114,0 0 4,0 0 2,0 0 7,0 0 4,0 0-24,0 34-9,0-34 9,0 0 104,0 0-94,0 0 10,0 0-23,0 0-83,0 34 96,0-34-9,0 0 26,0 0-20,0 0 0,0 0-11,0 0 2,0 0-4,0 0 9,0 32 111,0-32-11,0 0-96,0 0 9,0 0-101,0 0-8,0 0 97,0 33-17,0-33 11,0 0 18,0 0-5,0 0 12,0 0-16,33 0-13,-33 0 16,0 34 0,0-34 7,0 0 0,0 0-23,0 0 0,0 0 10,0 0-7,0 0 23,0 32-4,0-32-9,0 0 0,0 0-9,0 0 95,0 0-90,0 0 12,0 0-5,0 0-96,0 33 96,0-33-13,0 0 13,0 0-3,0 0 4,0 0 5,0 0-12,0 0 6,0 0-16,0 0 4,0 33 5,0-33 100,0 0-89,0 0 3,0 0 0,0 0-116,0 0 93,0 0 5,0 0 99,0 0-82,0 0-18,0 0 9,0 0-80,33 34 74,-33-34 35,0 0-33,0 0-15,0 0 22,0 0-13,0 32 27,0-32-14,0 0-22,0 0 32,0 0-17,0 0 11,0 0 15,0 33-38,0-33 6,0 0 17,0 0 3,0 0-7,0 0 103,0 0-115,0 0-11,0 0 30,0 0-107,0 0 104,0 33-7,0-33-7,0 0-6,0 0 13,0 0 10,0 0-4,0 0 98,0 0-117,0 0 3,0 0 2,0 0-84,0 0 92,0 0 10,0 0-4,0 0-9,0 0 13,0 0-4,0 0-32,0 0 23,0 0-3,0 0 1,0 0 126,0 0-118,0 0 0,0 0-19,0 0-81,0 0 101,0 34-8,0-34 7,0 0-6,0 0 86,0 0-83,0 0 6,0 0 2,0 0-92,0 0 78,0 0 12,0 0-19,0 0 13,0 0 7,0 0-14,0 0 4,0 0-14,0 0 38,0 0-21,0 0 12,0 0 4,0 0-38,0 0 28,0 0-12,0 0 9,0 0 7,0 0-23,0 0 22,0 0-15,0 0-1,0 0 20,0 0-26,0 0 7,0 0 6,0 0-7,0 0 24,0 0-8,0 0-2,0 0 10,0 0-28,0 0 18,0 0 0,0 0-14,0 0-6,0 0 7,0 0-7,0 0 3,0 0 39,0 0-29,0 0-3,0 0 9,0 0-19,0 0 116,0 0-99,0 0-14,0 0 7,0 0-94,0 0 97,0 0 6,0 0-9,0 0-10,0 0 16,0 0-9,0 0 9,0 0 4,0 32-20,0-32 19,0 0-2,0 0 2,0 0 10,0 0-16,0 0-3,0 0-4,0 0 7,0 0-3,0 0 3,0 0 3,0 0 1,0 0-4,0 0 3,0 0 7,0 0-10,0 0 3,0 0 11,0 0-17,0 0 15,0 0-8,0 0-17,0 0 13,0 0 83,0 0-77,0 0 1,0 0-24,0 0-79,0 0 86,0 0 16,0 0 5,0 0-15,0 0 15,0 0-15,0 0 11,0 0-1,0 0-12,0 0 9,0 0 3,0 0 7,0 0-3,0 0-13,0 0-13,0 0 9,0 0-2,0 0 9,0 0 9,0 0-6,0 0 7,0 0-10,0 0-3,0 0 0,0 0 9,0 0 0,0 0 1,0 0-10,0 0-26,0 0-4,0 0-7,0 0-22,0 0 65,0 0-81,0 0-82,0 0 58,0-32-159,0 32 142,0 0-17,0 0-93,0 0 182,0 0-212,0 0 211,0 0-140,0 0-134,0 0 65,0-34-228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7:49.4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DA48805-59A2-4474-ACD6-4FD925E8CF3B}" emma:medium="tactile" emma:mode="ink">
          <msink:context xmlns:msink="http://schemas.microsoft.com/ink/2010/main" type="writingRegion" rotatedBoundingBox="14311,4160 16390,4146 16398,5337 14319,5351"/>
        </emma:interpretation>
      </emma:emma>
    </inkml:annotationXML>
    <inkml:traceGroup>
      <inkml:annotationXML>
        <emma:emma xmlns:emma="http://www.w3.org/2003/04/emma" version="1.0">
          <emma:interpretation id="{ADB1DFE6-A6D1-4ECF-985B-676E995F8AED}" emma:medium="tactile" emma:mode="ink">
            <msink:context xmlns:msink="http://schemas.microsoft.com/ink/2010/main" type="paragraph" rotatedBoundingBox="14311,4160 16390,4146 16393,4669 14315,4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B34486-CE47-4BD6-91AB-E59769F10667}" emma:medium="tactile" emma:mode="ink">
              <msink:context xmlns:msink="http://schemas.microsoft.com/ink/2010/main" type="line" rotatedBoundingBox="14311,4160 16390,4146 16393,4669 14315,4684"/>
            </emma:interpretation>
          </emma:emma>
        </inkml:annotationXML>
        <inkml:traceGroup>
          <inkml:annotationXML>
            <emma:emma xmlns:emma="http://www.w3.org/2003/04/emma" version="1.0">
              <emma:interpretation id="{EB57B346-129C-4767-A60E-C6B5D6752183}" emma:medium="tactile" emma:mode="ink">
                <msink:context xmlns:msink="http://schemas.microsoft.com/ink/2010/main" type="inkWord" rotatedBoundingBox="14311,4160 16390,4146 16393,4669 14315,4684"/>
              </emma:interpretation>
              <emma:one-of disjunction-type="recognition" id="oneOf0">
                <emma:interpretation id="interp0" emma:lang="en-US" emma:confidence="0">
                  <emma:literal>Phase</emma:literal>
                </emma:interpretation>
                <emma:interpretation id="interp1" emma:lang="en-US" emma:confidence="0">
                  <emma:literal>phase</emma:literal>
                </emma:interpretation>
                <emma:interpretation id="interp2" emma:lang="en-US" emma:confidence="0">
                  <emma:literal>Phases</emma:literal>
                </emma:interpretation>
                <emma:interpretation id="interp3" emma:lang="en-US" emma:confidence="0">
                  <emma:literal>phases</emma:literal>
                </emma:interpretation>
                <emma:interpretation id="interp4" emma:lang="en-US" emma:confidence="0">
                  <emma:literal>Phrase</emma:literal>
                </emma:interpretation>
              </emma:one-of>
            </emma:emma>
          </inkml:annotationXML>
          <inkml:trace contextRef="#ctx0" brushRef="#br0">194 32 1073,'0'0'172,"0"0"-14,0 0-88,0 0 36,0 0-133,0 0 54,0 0 106,0 0 115,0 0-100,0 0 44,0 0 0,0 0-198,0 0 84,0 0-66,0 0 4,0 0 56,0 0 109,0-33-76,0 33-7,0 0 16,0 0-81,0 0 52,0 0-51,0 0 29,0 0-37,0 0-3,0 0 45,0 0-104,0 0-6,0 0 70,0 0-80,0 0 52,0 0 66,0 0-69,0 0 16,0 0-7,-33 0-61,33 0 12,0 33 116,0-33-57,0 0-19,0 0 72,0 33-125,0-33 135,-33 34-66,33-34 3,0 33 59,0-33-60,-33 32-22,33 1-55,0 0-2,-33-33 17,33 34 96,0-2-22,0-32-1,-33 33 65,33-33-2,0 33-82,0-33 10,0 0-107,0 34 10,0-34 86,0 0-9,-33 0 10,33 0-1,0 0-2,0 0-8,0 0 1,0 0-7,0 0 13,0 0 7,0 0 104,0 0-81,0 0-30,0 0-19,0 0-114,0 0 35,0 0 31,0 0-84,0 0-122,0 0-76,0 0-11,0 0-146,0-34 32,33 34 4</inkml:trace>
          <inkml:trace contextRef="#ctx0" brushRef="#br0" timeOffset="470.3362">194-35 1490,'0'0'149,"0"0"23,0 0-71,0 0 40,0 0-13,0 0-29,0 0 100,0 0-46,0 0-165,0 0 24,0 0-27,0 0 8,0 0 36,0 0 33,33 0 17,-33 0-56,0 0 40,33 0-104,-33 0-4,0 0 51,33 0 17,-33-32 18,0 32 35,33 0 72,-33 0-81,0 0 48,33 0-50,-33 32-65,33-32-64,-33 0 57,0 0-57,33 0 60,-33 34 7,0-34-9,0 0 57,0 0-117,0 0 129,0 33-114,0-33 60,0 0 59,0 0-62,0 33 49,0-33-116,0 0 13,0 0 54,0 0-6,0 34 61,0-34-86,0 0 8,-33 0 31,33 33-82,-33-33 128,33 0-55,0 0-28,-33 0 87,33 0-128,-33 0 12,33 0-9,-33 0-7,33 0 127,0 0-63,0 0 55,0 0-63,-33 0-113,33 0 36,0 0 3,0 0-40,0 0 20,0 0-51,0 0-107,0 0 140,0 0-166,-33 0 129,33 0-243</inkml:trace>
          <inkml:trace contextRef="#ctx0" brushRef="#br0" timeOffset="2203.7573">524 99 1562,'0'0'158,"33"0"-65,-33 33 146,0-33 21,0 0-171,0 0 133,33 0-175,-33-33-16,0 33 71,33 0 23,-33 0-46,0 0 32,33 0-27,-33-34-81,33 34 42,-33 0-39,0 0-45,33-33 52,-33 33 32,33 0 5,-33-33-44,0 33-57,33-34 57,-33 34-6,0 0 0,0-32 13,33 32-7,-33 0-6,0 0 48,0-33-28,0 33-98,0 0 30,0 0 42,0-33 9,0 33 45,0 0-10,0 0-93,0 0 46,0 0-7,0 0-1,0 0 59,0 0-122,0 0 80,0 0-22,0 0 19,0 0 80,0 0-119,0 0 54,0 0-88,0 33 17,0-33 108,0 0-45,-33 33 82,33-33-89,-33 32-48,33 2 66,0-34-21,-33 33 32,33 0 28,0 1-51,-33-1-15,33-33 63,-33 32-80,33 1-13,0 0 90,0-33-18,-33 34 61,33-34-22,0 32-112,0-32 14,0 0-11,0 0 40,0 0 76,0 0-14,0 0-3,0 0-3,0 0-20,0 0-26,0 0-10,0 0-10,0 0-7,0-32-2,0 32 71,0 0-61,0-34-7,0 34 16,33-33-14,-33 33-19,0 0-5,0-33 67,0 33-82,0-32 99,0 32-20,0 0-62,0 0 13,33-33-62,-33 33 85,0 0-66,0 0-1,0 0 98,0 0-102,33 0 127,-33 0-66,0 0-26,33 0 16,-33 0-77,0 0 94,0 0 22,33 0-13,-33 0 11,0 33-20,33-33-43,-33 0 102,0 0 3,0 32-2,33-32-63,-33 0-11,0 0-38,33 33 52,-33-33 51,0 0-116,33 0 110,-33 33-42,0-33-6,33 0 93,-33 0-121,0 0 56,33 0-61,-33 0 46,33 0 55,-33 0-117,0-33 58,33 33 19,-33 0-58,0 0 105,33 0 22,-33-33-104,0 33 78,0 0-65,33 0 0,-33-32-22,0 32 48,0 0-48,0 0 61,0 0-29,0-33-10,0 33 3,0 0-89,0 0 83,0 0 13,0 0-32,0 0 18,0 0 73,0-34-135,0 34 162,0 0 2,0 0-105,0 0 79,-33 0-147,33 0-24,0 0 27,0 0 48,0 0 70,0 0-43,-33 34 8,33-34-90,0 0 30,0 0 36,-33 33 6,33-33 96,0 0-33,0 32 22,0-32-87,0 0-74,0 33 73,0-33-6,0 0 0,0 33 7,0-33-63,0 0 52,0 0 89,0 0 8,0 0-4,33 0-122,-33 0 49,0 0-85,0 0 72,33-33 7,-33 33-54,33 0 126,-33 0-80,0 0 21,33-33 55,-33 33-71,0 0 25,0 0-38,0-32-54,33 32 18,-33 0-8,0 0 138,0 0-4,0 0-32,0 0 19,0 0-126,0 0 61,0 0-39,0 0-19,0 0 77,0 0-58,0 0 114,0 32-77,0-32 12,0 0 48,0 0-51,0 0 65,0 0-30,0 33-58,0-33 23,0 0 10,33 0-1,-33 0-99,0 0-86,33 0-8,-33 0 4,0 0 129,33-33 4,-33 33 9,33 0 10,-33-32-60,33 32 73,0 0 77,-33-33-67,33 33 99,-33 0-79,33-34-78,0 34 129,-33 0-99,0-33 144,33 33-80,-33 0 6,0 0-37,0 0-54,33 0 66,-33 0-53,0 0 48,0 0 2,0 0-6,0 0-19,0 0 19,0 0-12,0 33 65,0-33 27,0 0-71,0 34-9,0-34-38,0 0-38,0 0 63,0 33 67,0-33-113,0 0 15,0 0-9,0 0 31,0 32 82,0-32-76,0 0 22,0 0-3,0 0-78,0 0 147,0 0-3,0 0-169,0 0 106,0 0-15,-33 0-73,33 0 138,0 0 0,-33 0-124,33 0 77,0 0-59,0 0 79,0 0 7,-33 0-1,33 0 68,0 0-90,0 0 91,0 0-82,0 0-25,0 0-22,0 0-20,0 0 73,0 0-31,0 0 57,0 0 9,0 0 5,0 0 53,0 0-28,0 0 2,0 0-74,0 0 0,0 0 28,33 0-82,-33 0 75,0 0-58,0 0 13,33 0 6,-33 0-20,33 0 69,-33 0-95,33 0 109,-33 0-62,33 0-60,-33 0 27,33-32-47,-2 32 109,-31 0 3,33 0 10,0-33-7,-33 33-36,33 0-64,-33-34 67,33 34 30,-33 0-75,33 0 61,-33-33-58,0 33 40,0 0 12,0 0-19,0-33 68,0 33-52,0 0-16,0 0 78,0 0-62,0-34-3,0 34 66,0 0-132,0 0 66,0 0-3,0 0 6,0 0-10,0 0-62,0 0-13,0 0-1,0 0 136,0 0 19,0 0-9,0 34-67,0-34 4,0 0-102,-33 33 98,33-33 61,0 0-48,-33 33 10,33-33-85,0 34 73,0-34-73,0 0 62,0 33-12,0-33-47,0 0 50,0 32 9,0-32 26,33 0-11,-33 0 8,0 0-2,33 0-8,-33 33 1,0-33-20,33 0 3,-33 0 2,33 0-5,-33 0 13,33-33-13,-33 33-7,33 0 11,-33 0 38,33 0-61,-33 0-34,0-32 40,33 32-145,-33 0 96,0 0 26,0 0-146,33 0 43,-33-33-143,0 33-8,0 0 24,0 0-14,0 0-197</inkml:trace>
        </inkml:traceGroup>
      </inkml:traceGroup>
    </inkml:traceGroup>
    <inkml:traceGroup>
      <inkml:annotationXML>
        <emma:emma xmlns:emma="http://www.w3.org/2003/04/emma" version="1.0">
          <emma:interpretation id="{517C0425-AEC0-4510-B5E1-B487FA4FBD60}" emma:medium="tactile" emma:mode="ink">
            <msink:context xmlns:msink="http://schemas.microsoft.com/ink/2010/main" type="paragraph" rotatedBoundingBox="15483,5201 16235,4569 16593,4995 15841,56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76DC0E-AAC9-494B-936C-1A453A9EE4A4}" emma:medium="tactile" emma:mode="ink">
              <msink:context xmlns:msink="http://schemas.microsoft.com/ink/2010/main" type="line" rotatedBoundingBox="15483,5201 16235,4569 16593,4995 15841,5627"/>
            </emma:interpretation>
          </emma:emma>
        </inkml:annotationXML>
        <inkml:traceGroup>
          <inkml:annotationXML>
            <emma:emma xmlns:emma="http://www.w3.org/2003/04/emma" version="1.0">
              <emma:interpretation id="{02E5D4CA-C214-4EEA-9187-8DE194C32BC4}" emma:medium="tactile" emma:mode="ink">
                <msink:context xmlns:msink="http://schemas.microsoft.com/ink/2010/main" type="inkWord" rotatedBoundingBox="15483,5201 16235,4569 16593,4995 15841,5627"/>
              </emma:interpretation>
              <emma:one-of disjunction-type="recognition" id="oneOf1">
                <emma:interpretation id="interp5" emma:lang="en-US" emma:confidence="0">
                  <emma:literal>19</emma:literal>
                </emma:interpretation>
                <emma:interpretation id="interp6" emma:lang="en-US" emma:confidence="0">
                  <emma:literal>4</emma:literal>
                </emma:interpretation>
                <emma:interpretation id="interp7" emma:lang="en-US" emma:confidence="0">
                  <emma:literal>LT</emma:literal>
                </emma:interpretation>
                <emma:interpretation id="interp8" emma:lang="en-US" emma:confidence="0">
                  <emma:literal>La</emma:literal>
                </emma:interpretation>
                <emma:interpretation id="interp9" emma:lang="en-US" emma:confidence="0">
                  <emma:literal>Ly</emma:literal>
                </emma:interpretation>
              </emma:one-of>
            </emma:emma>
          </inkml:annotationXML>
          <inkml:trace contextRef="#ctx0" brushRef="#br0" timeOffset="36803.6751">1547 592 610,'0'0'19,"0"0"26,0 0 185,0 0-163,0 0 21,0 0-1,0 0-148,0 0 197,0 0-30,0 0 6,0 0 96,0 0-108,0 0 120,0 0-16,0 0-202,0 0 110,0 0-40,0 0-65,0 0 79,0 0-13,0 0-28,0 0 38,0 0-5,0 0 36,0 0-60,0 0 45,0 0 69,0 0-117,0 0 20,0 0-39,0 0-55,0 0 138,0 0-112,0 0 36,0 0 64,0 0-156,0 0 88,0 0-32,0 0-69,0 0 90,0 0-8,0 0 17,0 0-17,0 0-6,0 0-1,0 0 1,0 0-10,0 0 27,0 0-1,0 0-32,0 0 19,0 0-23,0 33 3,0-33 27,0 0 7,0 0-24,0 34 14,-33-34-14,33 32 7,0-32 14,-33 0-11,33 34 0,0-34 84,0 32-87,-33-32-7,33 34 4,-33-34-108,33 33 101,0-33-13,-33 33-3,33-33 16,0 32-4,-33-32 14,33 34 3,0-34 10,-33 33-26,33-33 14,0 0 2,0 32-16,0-32 10,0 0 2,0 33 117,0-33-130,-33 0 8,33 0 6,0 0-119,0 0 112,0 0 10,0 0-19,0 0-1,0 0 23,0 34-26,0-34 17,0 0 27,0 0 75,0 0-72,0 0-14,0 0-3,0 0-105,0 0 92,0 0 10,0 0-34,0 0 24,0 0-11,0 0 1,0 0-10,0-34 9,0 34 4,0 0-7,0 0 34,0 0-27,0 0 0,0 0 0,0 0-10,33 0 7,-33 0 3,0 0 3,0 0-3,33 0-13,-33 0 5,33 0-2,-33 0 14,33 0-1,-33 0 0,33 0 8,0 0-7,-33 0-1,33 0-6,0 0-10,-33 0 8,33 0 23,0 0-18,-33 0-4,33 0-10,-2 0 1,-31 0 13,33 0 31,0 0-21,-33 0-4,33 0-2,-33 0-42,0 0 25,33 0 9,-33 0-2,33 0 23,-33 0-3,0 0-14,0 0 0,0 0 13,33 0-9,-33 0-4,0 0-4,0 0-14,0 0 15,0 0 3,0 0 5,0-33-13,0 33-16,0 0 14,0 0 0,0 0 17,0 0 10,0 0-17,33 0 10,-33 0 0,0 0-7,0 0 5,0 0 8,0 0-32,0 0 1,0 0 5,0 0-3,0 0 16,0 0 7,0 0-3,0 0-20,0 0-17,0 0-16,0 0-12,0 0 18,0 0 4,0 0 96,0 0-80,0 0-3,0 0 4,0 0-108,0 0 110,0 0 63,0 0 1,0 0-7,0 0-27,0 0-82,0 0-4,0 0-29,33 0-123,-33 0 10,0 0-41,0 0-28,0 0 82,0 0-236,0 0-75</inkml:trace>
          <inkml:trace contextRef="#ctx0" brushRef="#br0" timeOffset="38226.6844">1842 592 768,'0'0'5,"0"0"20,0 0 37,0 0 18,-33 0 20,33 0 9,0-32-23,0 32 140,0 0-126,0 0 10,0 0 100,0 0-134,0 0 13,0 0-14,0 0-91,0 0 84,0 0 95,0 0-37,0 0-6,0 0-191,0 0 21,0-33 4,0 33-1,0 0 81,0 0 70,0 0-64,0 0 6,0 0 13,0 0-46,0 0 24,0-33 45,0 33-31,-33 0-60,33 0 156,0 0-132,0 0 104,0 0 16,0 0-119,0 0 34,0 0-82,0 0 16,0-34 59,0 34-40,0 0 118,0 0-111,-33 0-46,33 0 130,0 0-163,0 0 165,0 0-10,0 0-126,0 0 53,0 0-3,0 0-69,0 0 62,0 0-6,0 0-60,0 0 66,0 0 0,0 0 1,0 0 5,0 0-6,0 0 18,0 0 4,0 0-28,0 0 3,0 0 74,0 0-8,0 0-80,0 0 25,0 0-11,0 0-93,0 0 129,0 0-39,0 0-74,0 0 113,0 34-36,0-34 17,0 0 83,33 0-100,-33 0-7,0 33 27,0-33-93,33 0 76,-33 0 7,0 33-10,33-33-7,-33 0 14,0 32-1,0-32-2,0 0 2,33 0 2,-33 0-2,0 33-6,0-33-3,0 0 93,0 0-93,33 0 3,-33 0 6,0 0-83,0 0 164,0 0-81,0 0 7,0 0-13,0 0-77,0 0 98,0 0-24,0 0 13,0 0-4,0 0-19,0 0 35,0 0-15,0 0 3,0 0 16,0 0-18,0 0-8,0 0 10,0 0-20,0 0-1,0 0 19,0 0-19,0 0 1,0 0 0,0 0 61,0-33-95,0 33 18,0 0 56,0 0-143,33 0 100,-33-32-13,0 32-54,0 0 41,0 0 9,33-33 7,-33 33-7,0 0 24,0 0-13,0-33-11,0 33 17,33 0 75,-33 0 21,0 0-77,0-34 50,0 34-118,0 0 58,0 0 66,33 0-45,-33-32-36,0 32-8,0 0-38,0 0 65,0 0 95,0 0-66,0 0 73,0 0-170,0 0 2,0 0 59,0 0-16,0 0 23,0 0-23,0 0-53,0 0 76,0 0 56,0 0 23,0 0-7,0 0-82,0 0 30,0 0-92,0 0 46,0 0 18,0 0-8,0 0 74,0 0-87,0 0-37,0 0 1,0 0 3,0 0 59,0 0 19,0 0 46,0 0-6,0 0-69,0 0-3,0 0 10,0 0 15,0 0-12,0 0 68,0 0-130,0 0 3,0 0 117,0 0-51,0 0 70,0 0 16,0 0-130,0 0-12,0 0 6,0 0 57,0 32-5,0-32 3,0 0 81,0 0-154,0 0 81,0 0 85,0 0-181,0 34 172,0-34-67,-33 0-86,33 0 90,0 33-80,0-33 60,0 0-7,0 0 7,-33 33-27,33-33 104,0 0-66,0 32-18,0-32 23,-33 33-93,33-33 67,0 34 10,0-34 3,-33 0-10,33 32 8,0-32-2,-33 34-29,33-34 31,0 32 5,0-32 8,-33 34 9,33-34-13,0 0-7,0 33 0,0-33 21,0 0-21,-33 33 7,33-33 10,0 0-26,0 0 2,0 0-16,0 32 7,0-32-4,0 0 37,0 0 1,0 0-24,0 0 13,0 0-27,0 0 17,0 0 1,0 0-18,0 0 17,0 0-7,0 0 14,0 0 0,0 0-37,0 0 13,0 0-16,0 0-1,0 0 11,0 0-58,0 0-32,0 0-27,0 0 34,0 0-143,0 0-83,0 0-18,0 0-266,0 0 61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5:31.3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7165F4-30DD-42C4-AD14-01381638EECA}" emma:medium="tactile" emma:mode="ink">
          <msink:context xmlns:msink="http://schemas.microsoft.com/ink/2010/main" type="writingRegion" rotatedBoundingBox="22901,6678 22528,8476 22074,8381 22447,6583"/>
        </emma:interpretation>
      </emma:emma>
    </inkml:annotationXML>
    <inkml:traceGroup>
      <inkml:annotationXML>
        <emma:emma xmlns:emma="http://www.w3.org/2003/04/emma" version="1.0">
          <emma:interpretation id="{3D6D70E1-63C9-4792-8677-669B92DB31DC}" emma:medium="tactile" emma:mode="ink">
            <msink:context xmlns:msink="http://schemas.microsoft.com/ink/2010/main" type="paragraph" rotatedBoundingBox="22901,6678 22528,8476 22074,8381 22447,65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5C8BEC-9E0D-40F0-A1CF-4F86BCEDFAF9}" emma:medium="tactile" emma:mode="ink">
              <msink:context xmlns:msink="http://schemas.microsoft.com/ink/2010/main" type="line" rotatedBoundingBox="22901,6678 22528,8476 22074,8381 22447,6583"/>
            </emma:interpretation>
          </emma:emma>
        </inkml:annotationXML>
        <inkml:traceGroup>
          <inkml:annotationXML>
            <emma:emma xmlns:emma="http://www.w3.org/2003/04/emma" version="1.0">
              <emma:interpretation id="{86C8FB91-B9BC-4801-B290-925440F3A831}" emma:medium="tactile" emma:mode="ink">
                <msink:context xmlns:msink="http://schemas.microsoft.com/ink/2010/main" type="inkWord" rotatedBoundingBox="22901,6678 22528,8476 22074,8381 22447,6583"/>
              </emma:interpretation>
              <emma:one-of disjunction-type="recognition" id="oneOf0">
                <emma:interpretation id="interp0" emma:lang="en-US" emma:confidence="0">
                  <emma:literal>is!</emma:literal>
                </emma:interpretation>
                <emma:interpretation id="interp1" emma:lang="en-US" emma:confidence="0">
                  <emma:literal>i!</emma:literal>
                </emma:interpretation>
                <emma:interpretation id="interp2" emma:lang="en-US" emma:confidence="0">
                  <emma:literal>t!</emma:literal>
                </emma:interpretation>
                <emma:interpretation id="interp3" emma:lang="en-US" emma:confidence="0">
                  <emma:literal>in!</emma:literal>
                </emma:interpretation>
                <emma:interpretation id="interp4" emma:lang="en-US" emma:confidence="0">
                  <emma:literal>if!</emma:literal>
                </emma:interpretation>
              </emma:one-of>
            </emma:emma>
          </inkml:annotationXML>
          <inkml:trace contextRef="#ctx0" brushRef="#br0">-893 1055 622,'0'0'221,"0"0"-190,0 0 27,0 0 192,0 0-193,0 0 212,0 0-32,0 0-151,0 0-163,0 0-14,0 0 148,0 0-39,0 0 143,0 0-155,0 0-6,0 0 0,0 0-128,0 0 148,0 0-26,0 0-125,0 0 114,0 0 130,0 0-107,0 0 134,0 0-4,0 0-286,0 0 98,0 0-23,0 0-163,0 0 292,0 0-321,0 0-15,0 0 146,0 0 33,0 0-37</inkml:trace>
          <inkml:trace contextRef="#ctx0" brushRef="#br0" timeOffset="3641.8239">-464-166 478,'0'0'5,"0"0"145,0 0 16,0 0-119,0 0-6,0 0-134,0 0 1,0 0 121,0 0 15,0 0 188,0 0-176,0 0 4,0 0 172,0 0-187,0 0 159,0 0-150,0 0 0,0 0 7,0 0-23,0 0 165,0 0-157,0 0-178,0 0 191,0 0-178,0 0-14,0 0 329,0 0-177,0 0 167,0 0-18,0 0-153,0 0 22,0 0-131,0 0 9,0 0 135,0 0-142,0 0 134,0 0 0,0 0-8,0 0 111,0 0-114,0 0 12,0 0-78,0 0 22,0 0 107,0 0-89,0 0-61,0 0-9,0 0 87,0 0-15,0 0 8,0 0 10,0 0-87,0 0 161,0 0-86,0 0 93,0 0 3,0 0-159,0 0 85,0 0-13,0 0-19,0 0 91,0 0 11,0 0-99,0 0 17,0 0-89,0 0 72,0 0 26,0 0-10,0 0 13,0 0-9,0 0-43,0 0 14,0 0 82,0 0-143,0 0 87,0 0-13,0 0-20,0 0 83,0 0-70,0 0 11,0 0-2,0 0-31,0 0 22,0 0-10,0 0 7,0 0 11,0 0-25,0 0 25,0 0-5,0 0 13,0 0 4,0 0-14,0 0 8,0 0-5,0 0 1,0 0 0,0 34 0,0-34 3,0 0-3,0 0 3,0 0-2,0 0-11,0 0 19,0 0-22,0 0 0,0 0 13,0 0-20,0 33 24,0-33-4,0 0-9,0 0 5,0 0-2,0 0-7,0 0-10,0 0 10,0 0 3,0 33 0,0-33 11,0 0-7,0 0-17,0 0 20,0 0 89,0 0-99,0 32 13,0-32-13,0 0-84,0 0 89,0 0-5,0 0 0,0 0 0,0 34 0,0-34 85,0 0-88,0 0-10,0 0 13,0 0-90,0 0 103,0 0-6,0 33-3,0-33-7,0 0-8,0 0 14,0 0 1,0 0 13,0 0-27,0 32 7,0-32 6,0 0-14,0 0 111,0 0 9,0 0-103,0 0 2,0 33-95,0-33-9,0 0 80,0 0 12,0 0 4,0 0-3,0 0 6,0 0 97,0 34-15,0-34-97,0 0 12,0 0-93,0 0 7,-33 0 93,33 0-11,0 0-13,0 33 14,0-33 14,0 0-8,0 0 13,0 0-16,0 0-13,0 0 3,0 32 93,0-32-80,0 0 0,0 0-6,0 0-96,0 0 102,0 34-13,0-34 26,0 0 1,0 0-20,0 0 92,0 0-85,0 0-8,0 32 8,0-32-94,0 0 73,0 0 28,0 0-35,0 0 28,0 0 2,0 0-25,0 0 35,0 33-10,0-33 5,0 0-8,0 0 0,0 0 1,0 0-14,-33 0 13,33 0 93,0 0-96,0 33-7,0-33 1,0 0-94,0 0 94,0 0 15,0 0 91,0 0-97,0 0-13,0 0 10,0 32-96,0-32 83,0 0 106,0 0-100,0 0 14,0 0-1,0 0-89,0 0 94,0 0-22,0 34-5,0-34 13,0 0-4,0 0 14,0 0 20,0 0-21,0 0-3,0 0 76,0 34-85,0-34-4,0 0 13,0 0-99,0 0 100,0 0 5,0 0-15,0 32 15,0-32-15,0 0 6,0 0 0,0 0 17,0 0-23,0 33-5,0-33 8,0 0-20,0 0 30,0 0 9,0 34-10,0-34-9,0 0 3,0 0-6,-33 0 6,33 0 20,0 0-14,0 32-12,0-32-2,0 0-1,0 0-7,0 0 12,0 0 14,0 0-3,0 33-4,0-33-3,0 0 73,0 0-79,0 0 2,0 0 14,0 33-90,0-33 84,0 0-1,0 0-16,0 0 0,0 0 10,0 0 13,0 0-10,0 0 16,0 0-7,0 34-21,0-34 18,0 0-6,-33 0-7,33 0 17,0 0-4,0 0-18,0 32 2,0-32 4,0 0-14,0 0 13,0 0 87,0 0-80,0 0 82,0 0 13,0 33-164,0-33 151,0 0-155,0 0-26,0 0 96,0 0-69,0 33 69,0-33 26,0 0-17,0 0-15,0 0 9,0 0-4,0 0-8,0 0 8,0 34 4,0-34-3,0 0 16,0 0-7,0 0-6,0 0 7,0 0-20,0 32 19,0-32-15,0 0-12,0 0 25,0 0-14,0 0 17,0 0 0,0 33-14,0-33 7,0 0 10,0 0 0,0 0-7,0 0-13,0 0 10,0 0-6,0 33 94,0-33-85,0 0-3,0 0 8,0 0-91,0 0 89,0 0-6,0 0-6,0 0-4,0 0 10,0 0-3,0 0-4,0 34 24,0-34-27,0 0 10,0 0 3,0 0-9,0 0 18,0 0-15,0 0 7,0 0-14,0 0 82,0 0-65,0 0-14,0 0 17,0 0-92,0 0 65,0 0 10,0 0 11,0 0 13,0 0-22,0 0 5,0 0-3,0 0 70,0 0-57,0 0-1,0 0-21,0 33-74,0-33 86,0 0-4,0 0 11,0 0 82,0 0-76,0 0 69,0 0-75,0 0-93,0 0 76,0 0-65,0 0 61,0 0 14,0 0-3,0 0 9,0 0-6,0 0 8,0 0 1,0 0-15,0 0 85,0 0-79,0 0-4,0 0 4,0 0-62,0 0 68,0 0-12,0 0 6,0 0-6,0 0-11,0 0 17,0 0 0,0 0-4,0 0 11,0 0 69,0 0-86,0 0 7,0 0 9,0 0-71,0 0 68,0 0 3,0 0 4,0 0-16,0 0 15,0 0-6,0 0-22,0 0 13,0 0 12,0 0-16,0 0 23,0 0-26,0 0-3,0 0 16,0 0 3,0 0 30,0 0-24,0 0-2,0 0-26,0 0 87,0 0-71,0 0-6,0 0 12,0 0-92,0 0 89,0 0 3,0 0 7,0 0 82,0 0-85,0 0 6,0 0-6,0 0-90,0 0 83,0 0-10,0 0-3,0 0 10,0 0 72,0 0-65,0 0-1,0 0-3,0 0-69,0 0 75,0 0-6,0 0 10,0 0-10,0 0 3,0 0 6,0 0-15,0 0 23,0 0-4,0 0-4,0 0 7,0 0-25,0 0 5,0 0 101,0 0-91,0 0 7,0 0-5,0 0-95,0 0 87,0 0 10,0 0-14,0 0 1,0 0 0,0 0-10,0 0 19,0 0 11,0 0-14,0 0-6,0 0 6,0 0-19,0 0 29,0 0-4,0 0-15,0 0-4,0 0 1,0 0 9,0 0 3,0 0 16,0 0-22,0 0-4,0 0 11,0 0-11,0 0 17,0 0 3,0 0 1,0 0-24,0 0 2,0 0 2,0 0-13,0 0 119,0 0 5,0 0-121,0 0 120,0 0-195,0 0-14,0 0 108,0 0-116,0 0 102,0 0-21,0 0 2,0 0 54,0 0-83,0 0-6,0 0-9,0 0-154,0 0 24,0 0-20,0 0-65,0 0 23,0 0-39,0 0 124,0 0-221</inkml:trace>
          <inkml:trace contextRef="#ctx0" brushRef="#br0" timeOffset="6004.9241">-959 1153 1373,'0'0'-165,"0"0"19,0 0 239,0 0 8,0 0 169,0 0-8,0 0-237,0 0 16,0 0-1,0 0 2,0 0-116,0 0 132,0 0-1,0 0-111,0 0 134,0 0-71,0 0-66,0 0 101,0 0 5,0 0-80,0 0 92,0 0 5,0 0 67,0 0-84,0 0-31,0 0-15,0 0-87,0 0 158,0 0-74,0 0 91,0 0-79,0 0-92,0 0 70,0 0-71,33 0 146,-33 0-58,0 0-4,0 0 77,0 0-151,0 0 71,0 0 3,0 0-101,0 0 103,0-32-10,0 32 8,0 0 12,0 0-15,0 0-12,0 0 24,0 0-9,0 0 0,0 0 34,0 0-44,33 0 23,-33 0-10,0 0-21,0 0 24,0 0-9,0 0 19,0 0 21,0 0-21,0 0-14,0 0 61,0 0-82,0 0 19,0 0 16,0 0-79,0 0 73,0 0 3,0 0-10,0 0 0,0 0 7,0 0-10,0 0 0,0 0 10,0 0 8,0 0-3,0 0 7,0 0 13,0 0-10,0 0 13,0 32-4,0-32 49,0 0-10,0 0-54,0 0 7,0 34-67,0-34 47,0 0 0,0 0 29,-33 33-3,33-33-73,0 0 89,0 33-34,0-33-43,0 0 16,0 32 3,0-32 1,0 0 47,-33 34 33,33-34 20,0 0-81,0 0 12,0 0-28,0 0-52,0 33 136,0-33-9,0 0 2,0 0-26,0 0-54,0 0 9,0 0-68,0 0 68,0 0-39,0 0-22,0 0 77,33 0-65,-33 0 43,0 0 9,0 0-2,33 0 68,-33-33-7,0 33-55,0 0-10,33 0-65,-33 0 12,0 0 56,0-34 17,0 34-20,0 0 0,33 0 7,-33 0-1,0 0 20,0 0 66,0-32-82,0 32-10,0 0 3,0 0-92,0 0 89,0 0 60,0 0-67,0 0 14,0 0-21,0 0-57,0 0 61,0 0 3,0 0 14,0 0-14,0 0 4,0 0 62,0 0-65,0 0 6,0 0 3,0 0-3,0 0-4,0 32 80,0-32-82,0 0-63,0 0 128,0 0-125,33 0 72,-33 0 76,0 34-134,0-34 45,0 0 23,0 0-78,0 0 145,0 0 5,0 0-6,0 0-75,0 0-54,0 0-2,0 0 2,0 0 87,33 0-17,-33 0 3,0 0-12,0 0 2,0 0 0,0 0-3,0 0 4,0-34-17,33 34 0,-33 0 6,0 0-6,0 0 17,0-32-14,33 32 14,-33 0 121,0 0-115,0-33 17,0 33-21,0 0-117,0 0 115,0 0 7,0-33-14,0 33 13,0 0-16,0 0-11,0 0 30,0-34-15,0 34 9,0 0-10,0 0-13,0-32-7,0 32-3,0 0-5,0 0-5,-33 0 10,33 0 0,0 0-13,0 0-8,0 0-16,0 0-13,0 0-6,0 0 0,0-33 46,0 33-100,0 0-75,0 0-64,0 0-99,0 0 132,0 0 80,0 0-133,-33 0 10,33 0-93,0 0-61</inkml:trace>
          <inkml:trace contextRef="#ctx0" brushRef="#br0" timeOffset="6588.2665">-563 1352 1409,'0'0'166,"0"0"29,0 0 17,0 0-86,0 0-141,0 0 30,0 0 76,0 0 109,0 0-69,0 0 44,0 0-71,0 0-18,0 0 37,0 0-65,0 0 55,0 0-9,0 0-33,0 0-52,0 0-65,0 0 4,0 0 58,0 0 7,0 0-17,0 0 7,0 0 56,0 0 3,0 0-61,0 0-11,0 0-77,0 0 9,0 0 81,0 33 9,0-33 11,0 0 7,0 0-15,0 0 12,0 0-11,0 0 0,0 34-6,0-34-3,0 0-1,0 0-2,0 32 3,0-32-10,0 33-7,0-33 19,0 33-9,-33-33 6,33 33 8,0-33-14,0 34 16,0-34-20,0 32 22,0-32-12,0 32-9,0-32 26,0 34-23,0-34 10,0 0 3,0 0-3,0 0 7,0 0-17,0 0 5,0 0-9,0 0 1,0 0 3,0 0 7,0 0-14,0 0-6,0 0 13,0 0-10,0 0 7,0 0-24,0 0-37,0 0-26,0 0-17,0 0-19,0 0-19,0 0-28,0 0-125,0 0 40,0-34-178,0 34-65,0 0 186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2:38.4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0A31D6-EAC9-4DD7-8E2D-80EC2B904CF4}" emma:medium="tactile" emma:mode="ink">
          <msink:context xmlns:msink="http://schemas.microsoft.com/ink/2010/main" type="inkDrawing" rotatedBoundingBox="6876,11474 10870,11391 10898,12704 6903,12788" hotPoints="11471,11903 9171,12741 6764,12291 9065,11454" semanticType="enclosure" shapeName="Ellipse"/>
        </emma:interpretation>
      </emma:emma>
    </inkml:annotationXML>
    <inkml:trace contextRef="#ctx0" brushRef="#br0">1053-3069 677,'0'0'0,"0"0"17,0 0 5,0 0 46,0 0 208,0 0-189,0 0 208,0 0-56,0 0-334,0 0 188,0 0-60,0 0 24,0 0-18,0 0 158,0 0-146,0 0-7,0 0 138,0 0-302,0 0 126,0 0-119,0 0 8,0 0 134,0 0-8,0 0-6,0 0-2,0 0-5,0 0-142,0 0 126,0 0 16,0 0 97,0 0-105,-33 0 8,33 0 96,0 33-92,0-33 113,0 0-4,-31 0-230,31 0-12,0 0 133,0 0-128,0 0 128,0 0-8,-33 0-124,33 0 224,0 0 5,0 0 13,0 0-125,0 0 13,0 0-7,0 0-122,0 0 235,0 0-250,-33 0-3,33 34 127,0-34-2,0 0 18,-33 0 119,33 0-140,0 0 21,0 0 107,-33 0-129,33 0 13,0 0-115,0 0 8,-33 0 101,33 0 30,0 0-21,0 31-12,-33-31 33,33 0 86,0 0-101,-33 0 103,33 0-119,0 0-101,0 0 217,-33 33-94,33-33-124,0 0 206,0 0-201,-33 0-8,33 0 109,0 0-92,-33 0 105,33 0-2,0 34 11,0-34-8,0 0-4,-33 0 115,33 0-110,0 0 110,0 0 3,0 0-214,-33 0 80,33 0-77,0 0 89,0 0 16,0 0 31,-33 0-37,33 0-93,0 0 83,0 0-4,0 0 14,-33 0-13,33 0 110,0 0-9,0 0-98,0 0-8,-33 33-106,33-33 21,0 0 204,0 0-98,0 0-2,-33 0 107,33 0-226,0 0 219,0 0-108,0 0-12,-33 0 17,33 0-112,0 0 101,0 0-99,-33 32 108,33-32 77,0 0-76,0 0 10,-33 0 70,33 0-56,0 0 90,0 0-131,-33 0-74,33 0-26,0 0 104,0 33 117,-33-33-114,33 0 18,0 0-111,0 0 1,0 0 91,0 0 91,0 0-75,-33 0-3,33 0-3,0 0-83,0 34 55,-33-34 11,33 0 11,0 0-16,0 0 28,-33 0-15,33 0-3,0 0 22,0 0-19,-33 0 11,33 32 94,0-32-114,0 0 105,0 0-96,-33 0-81,33 0 99,0 0 1,0 0-16,0 0 83,-33 34-83,33-34-92,0 0 95,0 0-84,-33 0 78,33 0 0,0 0-3,0 0 9,-33 32-9,33-32 0,0 0 15,0 0-21,0 0 92,-33 0-71,33 0-15,0 34 104,0-34-76,0 0-27,-33 0 20,33 0-102,0 0-12,0 0 112,0 0-32,0 33 7,-33-33 105,33 0-22,0 0-77,0 0 6,0 0-87,0 0 16,0 0 89,0 33-8,-33-33-23,33 0-5,0 0 21,0 0-12,0 0 18,0 0 1,0 32-20,0-32 109,0 0-102,0 0 12,0 0 83,0 0-190,-33 34 98,33-34-6,0 0-78,0 0 180,0 0-93,0 0 105,0 33-125,0-33-74,0 0 182,0 0-209,0 0 123,0 0-2,0 32 13,0-32-3,0 0 63,0 0 14,0 0-195,0 0 96,0 34-75,0-34-11,0 0 187,0 0-86,0 0 13,0 0-7,0 34-22,0-34 20,0 0-16,0 0 2,0 0-88,0 0 71,0 0 107,0 32-5,0-32-68,0 0-10,0 0-106,0 0 4,0 0 99,0 32 6,0-32 84,0 0-84,0 0 78,0 0 5,0 0-83,0 34-3,0-34-12,0 0-96,33 0 10,-33 0 187,0 0-175,0 32 194,0-32-104,0 0-91,0 0 84,0 0-112,33 0 101,-33 33 88,0-33 7,0 0 8,0 0 9,0 0-199,0 0 8,33 33 7,-33-33-13,0 0 189,0 0-93,0 0-22,0 0 28,33 0-92,-33 32 175,0-32-76,0 0 67,0 0 3,0 0-163,0 0 80,33 0-77,-33 0-25,0 0 89,0 34 101,0-34-107,0 0 17,0 0-8,0 0 1,33 0 12,-33 0-3,0 0-3,0 0-84,0 34 68,0-34 5,0 0 4,33 0-5,-33 0 108,0 0-87,0 0-3,0 0 89,0 32-194,0-32 91,33 0 1,-33 0-91,0 0 83,0 0 9,0 0 0,0 0-3,0 0 24,33 33 99,-33-33-126,0 0 15,0 0 98,0 0-104,0 0 26,0 0 68,33 0-201,-33 34-3,0-34 90,0 0 13,0 0 10,0 0 0,33 0-3,-33 0-80,0 0 74,0 32 98,0-32-92,0 0 94,0 0 13,33 0-84,-33 0 105,0 0-131,0 0 6,0 0-118,0 0 93,33 33-78,-33-33 103,0 0 97,0 0-182,0 0 97,0 0-125,33 0 14,-33 0 184,0 33 0,0-33 30,0 0-4,33 0-189,-33 0 8,0 0-22,0 0-4,33 0 83,-33 0 105,0 34 2,0-34 6,0 0 8,33 0-89,-33 0-98,0 0-9,0 0 91,0 0-9,0 0 88,33 0-76,-33 0-21,0 0-86,0 0 17,0 0 187,0 0-85,0 0-12,33 0-9,-33 0-109,0 0 118,0 0 88,0 0-85,0 0-1,33 0-96,-33 0 0,0 0 91,0 32 98,0-32-11,33 0-87,-33 0 13,0 0-102,0 0-2,33 0 104,-33 0-11,0 0-4,0 0-4,33 0 88,-33 0-91,0 0 106,0 0-85,33 0-100,-33 0 188,0 0-194,33 0 201,-33 34 12,0-34-214,0 0 205,33 0-110,-33 0-119,0 0 223,0 0-95,33 0-131,-33 0 125,0 0-116,33 0 10,-33 0 224,0 0-124,33 0 113,-33 0-104,0 0-9,0 0 15,33 0-98,-33 0 89,0 0 7,33 0-10,-33 0 107,0 0-113,33 0 19,-33 0 96,0 0-231,33 0 241,-33 0-246,0 0 114,0 0 19,33 0-18,-33 0 23,0 0-117,31-34 94,-31 34 3,0 0-6,0 0 20,33 0-5,-33 0-97,0 0 112,0 0 83,34 0-96,-34 0-13,0 0-7,33 0-5,-33 0 27,0 0-8,33 0 130,-33 0-211,0 0 79,33 0 12,-33 0-134,0 0 136,33 0 102,-33 0-12,0 0-77,33 0-27,-33 0-107,0 0 22,33 0 82,-33 0 106,33 0-94,-33 0-15,0 0 9,33 0-100,-33 0 99,0 0 1,33 0 89,-33 0 14,0 0-100,33-32 12,-33 32-103,0 0 94,33 0 104,-33 0-120,0 0 16,33 0-106,-33 0-6,0 0 109,33 0-13,-33 0 7,0 0 9,33 0 0,-33 0 4,0 0 96,33 0-109,-33 0 97,0 0-91,33 0-94,-33 0 97,0 0-82,33 0 87,-33 0-13,0 0 114,0 0-129,33 0 28,-33 0-2,0 0-112,33 0 127,-33 0 68,0 0-84,33 0-2,-33 0-15,0-34-88,33 34 188,-33 0 25,0 0-113,33 0 0,-33 0-94,0 0-19,33 0 119,-33 0 109,0 0-13,33 0-94,-33 0-16,0 0-5,0 0-69,33 0 207,-33 0-110,0 0 12,33 0-20,-33 0-17,0 0 29,33 0-123,-33 0 94,0 0-106,33 0 113,-33 0-7,0 0 137,33 0-115,-33 0 105,0 0-121,33 0-121,-33 0 254,0 0-258,0 0 139,0 0-17,33 0-128,-33 0 251,0 0-11,33 0-115,-33 0 2,0 0-111,33 0 4,-33 0 119,0 0 5,33 0 101,-33 0-123,0 0 16,33 0-26,-33 0-85,0 0 115,0 0 4,33 0 115,-33 0-139,0 0 111,33 0-4,-33 0-197,0 0 216,0 0-213,33 0-10,-33 0 201,0 0-195,0 0 189,33 0-73,-33 0-118,0 0 94,0 0 40,33 0-37,-33 0 11,0 0 121,0 0-239,33 0 104,-33 0 24,0 0-129,0 0 124,33 0 8,-33 34-37,0-34 26,0 0-11,33 0-8,-33 0 19,0 0 99,0 0-106,33 0 16,-33 0 2,0 0-19,33 0 1,-33 0-8,0 0-7,0 0-87,33 0 200,-33 0-4,0 0-79,0 0-9,33 0-89,-33 0 105,0 0-19,0 0 91,33 0-3,-33 0-191,0 0 191,0 0-182,33 0 12,-33 0 175,0 0-95,0 0-1,0 0 0,33 0-79,-33 0-3,0 0 186,0 0-8,33 0-96,-33 0 3,0 0-87,0 0-8,33 0 193,-33 0-1,0 0 12,33 0-105,-33 0-101,0 0 8,33 0 80,-33 0 5,0 0 109,33 0 4,-33 0-218,0 0 206,33 0-200,-33 0 4,0 0 215,33 0-214,-33 0 221,33 0-29,-33 0-87,0 0 108,33 0-237,-33 0 16,0 0 2,33 0 9,-33 0 95,0 0 21,33 0 96,-33 0-123,0 0 27,0 0 86,33 0-226,-33 0 121,0 0-2,0 0 7,33 0 2,-33 0-6,0 0-11,33 0-109,-33 0 107,0 0 136,0 0-3,33 0-126,-33 0 12,0 0-138,0 0 3,33 0 215,-33 0-95,0 0 110,33 0 0,-33 0-207,0 0 115,0 0-28,33 0-94,-33 0 125,0 0 78,33 0-183,-33 0 87,0 0 98,33 0-113,-33 0 18,0 0 106,0 0-204,33 0 0,-33 0 93,0-34-100,0 34 195,33 0-85,-33 0 97,0 0-102,0 0-107,33 0 113,-33 0-2,0 0 93,33 0-101,-33 0-7,0 0-97,33 0 16,-33 0 92,0 0 120,0-33-114,33 33-9,-33 0 16,0 0-145,33 0 117,-33 0 6,0-33 9,0 33 12,0 0 0,33 0 9,-33 0-24,0 0 22,0-32 97,0 32-116,0 0 14,0 0-25,0 0-87,0 0 201,0 0 1,0 0-86,0-34-32,0 34-88,0 0 1,0 0 101,0 0 105,0 0-109,31 0 8,-31 0-4,0-33-102,0 33 102,0 0 89,0 0-97,0 0 120,0-32-24,0 32-182,33 0 183,-33 0-95,0 0-74,0-34 80,0 34-85,33 0 91,-33 0-3,0 0-6,0-34 8,0 34-109,0 0 104,0 0 3,0 0 3,0 0 84,0-32-90,0 32 113,0 0 0,33 0-88,-33 0-10,0-33-92,0 33 77,0 0-98,0 0 89,0 0-3,0 0 12,0-33 102,0 33-99,0 0 92,0 0-203,0 0 12,0-32 106,0 32-115,0 0 200,0 0-98,0 0 89,33-34-86,-33 34-95,0 0 98,0 0-98,0-32 100,0 32-7,0 0 107,0 0-102,0 0 6,0 0 6,0-32-114,0 32 102,0 0-9,33 0 3,-33 0 1,0 0-5,0-34 7,0 34 7,0 0-7,0 0 5,0 0-2,0 0-15,0-34 12,0 34-6,0 0 111,0 0-98,0 0-2,0-32 17,0 32-134,0 0 122,0 0-16,0 0-1,0-33 23,0 33-19,0 0 9,0 0-4,0 0 110,0-34-90,0 34-7,0 0 71,0 0-170,0 0 174,0 0-84,0-32-71,0 32 146,-33 0-162,33 0 91,0 0 2,0-33-86,0 33 67,0 0 11,0 0-17,0 0 13,0-33 0,0 33 0,0 0 25,0 0-20,0 0 92,0-34-81,0 34-16,0 0 6,0 0-72,0-32 78,0 32-5,0 0 5,0 0 6,0-34-33,-33 34 25,33 0-16,0 0-1,0-32 28,0 32-21,0 0 7,0 0-20,0-34 8,0 34 5,0 0 3,-33 0 9,33 0 13,0-33-13,0 33-12,0 0 19,0 0-22,0 0-3,0-32 27,-33 32-30,33 0 9,0 0 6,0 0-15,0-33 12,0 33 0,-33 0 3,33 0-2,0 0-14,0 0 85,0 0-81,-31 0 12,31 0-2,0 0-83,0-34 154,0 34-75,0 0 10,0 0-10,-33 0-66,33 0 66,0 0 97,0 0-94,0 0 0,0 0 4,-33 0-109,33-33 112,0 33-13,0 0-10,0 0 111,-33 0-113,33 0 103,0 0-78,0 0-105,0 0 92,-33 0-83,33-31 175,0 31-92,-33 0 3,33 0-4,0 0-11,-33 0 26,33 0 2,0 0-10,-33 0 36,33-34-43,0 34 1,-33 0 6,33 0-107,0 0 107,-33 0 3,33 0-6,0 0-3,0 0-9,-33 0 2,33 0 17,0-33-4,0 33 9,-33 0 1,33 0-13,0 0-13,0 0 13,0 0 10,0 0-17,-33 0 104,33 0-87,0 0-16,0 0 12,-33 0-84,33 0 78,0 0-7,0 0-5,-33-33 15,33 33-3,-33 0-9,33 0-4,0 0 10,-33 0-13,33 0 16,-33 0 13,33 0-23,-33 0 20,33 0-1,0 0-6,-33 0-12,33 0 3,0 0-4,-33 0 5,33 0 13,0 0-14,0 0 9,-33 0 0,33 0-11,0 0 2,0 0 6,-33 0 0,33 0 11,0 0-11,0 0 86,0 0-96,-33 0 1,33 0 22,0 0-111,-33 0 105,33 0-20,0 0-6,-33 0 26,33 0-10,-33 0 6,33 0 3,-33 0-19,33 0 20,-33 0-7,33 0 6,-33 0-3,33 0-22,-33 0 22,33 0-15,-33 0 12,33 33 9,-33-33 82,33 0-88,0 0 4,-33 0-14,33 0-96,0 0 197,-33 0-97,33 0 12,0 0-3,0 0-93,-33 0 90,33 0-6,0 0 15,0 0-12,0 0 0,-33 0-3,33 0 6,0 0-3,0 0 3,-33 0-6,33 0 5,0 0 8,0 0-17,-33 0 11,33 0-16,0 0 97,0 0-85,-33 0 6,33 0-3,-33 0-79,33 0 82,0 0-15,-33 0 18,33 0-25,0 0 16,-33 0 4,33 0-13,-33 0 9,33 0 3,0 0 12,-33 0 1,33 0-7,0 0-3,-33 0 99,33 0-105,0 0-3,-33 0 9,33 0-107,0 0 101,0 0 9,-33 0 0,33 0-12,0 0 98,0 0-92,-33 0-21,33 0 14,0 0 8,0 0-14,-33 0 7,33 0 91,0 0-97,-33 0 3,33 0 6,-33 0-95,33 0-18,0 0 119,-33 0-16,33 0 16,-33 0 7,33 0-21,-33 0 4,33 0-11,0 0 2,-33 0 20,33 0-17,-33 0 32,33 0-9,-33 0-26,33 0 21,0 0 59,-33 0-76,33 0 12,0 0 10,-33 0-98,33 0 88,0 0-6,-33 0-3,33 0 12,0 0 0,0 0 4,-33 0-4,33 0-12,0 0-1,0 0-2,0 0 3,-33 0 12,33-33 0,0 33-6,0 0 0,-33 0-15,33 0 15,0 0 6,-33 0-9,33 0 15,0 0-12,0 0-6,-33 0 15,33 0-6,0 0-6,0 0-9,-33 0 6,33 0 2,0 0 4,0 0 25,0 0-25,-33 0-9,33 0 3,0 0 0,0 0 2,0 0 8,-33 0-4,33 0-10,0 0 4,0 0 9,-33 0 15,33 0-21,0 0 3,0 0 9,-33 0-27,33 0 28,0 0-7,0 0-9,-33 0 12,33 0 0,0 0 10,0 0-5,-33 0-1,33 33-23,0-33-9,0 0 4,-33 0 9,33 0 34,0 0-17,0 0 8,0 0-19,0 0-15,-33 0 28,33 0-17,0 0 4,0 0 3,0 0-3,0 0 0,0 0 6,0 0-3,-33 0 0,33 0 18,0 0 63,0 0-78,0 0 1,0 0 84,0 0-163,-33 0 78,33 0 3,0 0-100,0 0 103,0 0-18,0 0 5,-33 0 11,33 0-20,0 0 29,0 0-16,-33 0-3,33 0 9,0 0 3,0 0-6,0 0-6,-34 0 6,34 33 79,0-33-79,0 0-3,0 0 9,0 0-118,-33 0 103,33 0 2,0 0-7,0 0 27,0 0-14,0 0 1,-31 0-9,31 0 21,0 0-18,0 0 6,0 34 19,0-34-25,-33 0 94,33 0-100,0 0-9,0 0 2,0 0-73,0 0 86,0 0 6,-33 0-3,33 0-8,0 0-5,0 0 4,0 0-7,0 0-12,0 0 22,0 0-22,0 0-6,0 0 16,0 0-34,0 0 2,0 0 13,0 0-11,0 0 11,0 0-18,0 0-8,0 0 119,0 0-29,0 0-6,0 0-39,0 0-177,0 0-253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4:23.1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0849F7-B5D2-40A1-B3B2-50964D7D9935}" emma:medium="tactile" emma:mode="ink">
          <msink:context xmlns:msink="http://schemas.microsoft.com/ink/2010/main" type="inkDrawing" rotatedBoundingBox="7020,14620 9365,14513 9370,14616 7025,14723" shapeName="Other"/>
        </emma:interpretation>
      </emma:emma>
    </inkml:annotationXML>
    <inkml:trace contextRef="#ctx0" brushRef="#br0">230 64 401,'0'0'30,"0"0"19,0 0 14,0 0-10,0 0-23,0 0-12,0 0-11,0 0 16,0 0-32,0 0 13,0 0-19,0 0 188,0 0-162,-33 0-11,33 0 197,0 0-380,0 0 361,0 0-178,0 0-186,0 0 202,0 0-188,0 34 362,0-34-7,0 0-188,-33 0 21,33 0-197,0 0 14,0 0 372,0 0 1,0 0 38,0 0-180,0 0-2,0 0-24,0 0-13,-33 0 190,33 0-206,0 0 20,0 0-188,0 0 129,0 0 48,0 0-6,-33 0 154,33 0-140,0 32-37,0-32 1,0 0 44,0 0-149,-33 0 154,33 0 3,0 0-6,0 0 17,0 0-2,-33 0-107,33 0-29,0 0 151,0 0-145,0 0 109,0 0 21,0 0-9,-33 34 12,33-34 96,0 0 7,0 0-115,0 0 17,0 0-118,0 0-16,0 0 177,0 0-92,0 0 14,0 0 13,0 0-84,0 0 69,0 0 2,0 0-21,0 0 1,0 0-14,0 0 1,0 0 9,0 0-3,0 0 15,0 0-9,0 0 10,0 0-7,0 0-9,0 0 9,0 0-6,0 0-9,0 0 9,0 0 91,0 0-101,0 0 20,0 0 2,0 0-90,0 0 84,0 0 4,0 0-4,33 0 18,-33 0-2,0 0 9,0 0 10,0 0-22,0 0 9,33 0-19,-33 0-6,0 0-15,0 0 24,33 0 4,-33 0-7,0 0-3,33 0-15,-33 0 72,0-34-66,33 34 16,-33 0 3,33 0-76,-33 0 56,0 0 4,33 0-16,-33 0 10,0 0 19,33 0-7,-33 0 0,0 0-12,33 0-13,-33 0 4,0 0 11,0 0 11,33 0 5,-33-32-2,0 32 50,33 0-57,-33 0-9,0 0 9,0 0-60,0 0 114,33 0-60,-33 0 6,0 0 0,0 0-63,33 0 69,-33 0-28,0 0 19,33 0 3,-33 0-15,0 0 31,0 0-16,33 0 6,-33 0-3,0 0-15,0 0 6,33 0-16,-33 0 25,0 0-6,33 0 4,-33 0 2,0 0-3,33 0 3,-33 0-12,0 0 16,0 0 0,33 0 8,-33 0 58,0 0-76,33 0 0,-33 0-22,0 0-44,0 0 66,0 0 0,33 0 6,-33 0 0,0 0 7,0-34-16,33 34-4,-33 0 7,0 0-12,33 0 3,-33 0 97,0 0-40,0 0-33,33 0-6,-33 0-78,0 0 78,33 0-15,-33 0 22,0 0-26,33 0-59,-33 0 72,0 0 25,0 0 39,33 0 6,-33 0-6,0 0-105,33 0-28,-33 0 15,0 0-23,0 0 77,33 0 0,-33 0 48,0 0-45,0 0-2,0 0-4,0 0 10,0 0-13,33 0 3,-33 0-6,0 0-56,0 0 133,31 0-96,-31 0 94,0 0-24,0 0-119,0 0 74,0 0-6,33 0-54,-33 0 51,0 0 18,34 0-78,-34 0 69,0 0 60,0 0-66,33 0 18,-33 0-18,0 0-54,0 0 63,33 0 28,-33 0-41,0 0-2,0 0-2,0 0-45,33 0 40,-33 0 19,0 34 0,0-34 0,33 0 16,-33 0-25,0 0-10,0 0 10,0 0-7,33 0 16,-33 0 12,0 0-8,0 0-1,0 0 6,33 0-18,-33 0-1,0 0 10,0 0-6,33 0 0,-33 0 12,0 0 0,0 0-28,0 0 22,33 0 4,-33 0-33,0 0 33,0 0-11,0 0 64,33 0-51,-33 0-19,0 0 4,0 0-66,33 0 72,-33 0 0,0 0 3,0 0-19,33 0-6,-33 0 9,0 0-11,0 0 17,0 0 10,33 0 0,-33 0 4,0 0-11,0 0-12,33 0 10,-33 0 7,0 0 2,0 0 12,0 0-18,33 0 6,-33 0 0,0 0 2,0 0-2,0 0 0,33 0 0,-33 0-14,0 0 14,0 0-7,0 0-5,33 0 18,-33 0-12,0 0 15,0 0-9,0 0 0,33 0 6,-33 0-12,0 0 19,0 0-23,33 0 13,-33 0-15,0 0 12,0 0 77,33 0-77,-33-34 10,0 34-13,0 0-72,33 0 69,-33 0 12,0 0 1,33 0 5,-33 0 1,0 0-23,33 0-2,-33 0 2,33 0-12,-33-33 25,0 33 7,0 0-10,33 0 12,-33 0-5,0 0-20,33 0 19,-33 0 4,0 0-10,0 0 21,33 0-27,-33 0 2,0 0 73,33 0-72,-33 0 6,0 0 1,0 0-73,0 0 75,33 0-3,-33 0-6,0 0 9,0 0-28,0 0 13,0 0 12,0 0-8,0 0 95,33 0-18,-33 0-72,0 0 6,0 0-91,0 0 26,0 0 65,33 0-9,-33 0 15,0 0-15,0 0 3,0 0 69,0 0-84,0 0 24,0-31-9,0 31 22,0 0 66,0 0-92,33 0-17,-33 0-83,0 0 27,33 0 77,-33 0 5,0 0-5,0 0 78,0 0-93,33 0 34,-33 0-13,0 0-91,0 0 95,0 0-22,33 0 80,-33 0-65,0 0-12,0 0 3,0 0-72,0 0 152,0 0-67,33 0-10,-33 0 3,0 0-75,0 0 81,0 0-12,0 0 19,0 0 45,0 0-67,0 0 25,0 0-38,0 0-50,0 0 69,0 0 57,0 0-40,0 0-4,0 0-7,33 0-59,-33 0 60,0 0-14,0 0-6,0 0 16,0 0-9,0 0 15,0 0 19,0 0-34,0 0 6,33 0 12,-33 0-24,0 0 18,0 0 0,0 0-25,0 0 93,0 0-58,0 0-1,0 0-5,0 0-85,0 0 75,0 0 0,0 0 83,0 0-67,0 0-19,0 0 12,0 0-69,0 0 63,0 0-18,0 0 15,0 0-9,0 0 15,0 0 25,0 0-41,0 0 13,0 0 4,0 0 7,0 0-1,0 0-7,0 0-6,0 0 50,0 0-57,0 0-2,33 0 18,-33 0-65,0 0 66,0 0 2,0 0-22,0 0 10,0 0 3,0 0 10,0 0-13,0 0 9,0 0-9,0 0 0,0 0 20,0 0-32,0 0 15,0 0 9,0 0-15,0 0 9,0 0 10,0 0-29,0 0 19,0 0-6,0 0-24,0 0 1,0 0 33,0 0-137,0 0 75,0 0-66,0 0-291,0 0 45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3:36.81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7EBA71-8EF9-49A1-B4F7-1529E7AFF145}" emma:medium="tactile" emma:mode="ink">
          <msink:context xmlns:msink="http://schemas.microsoft.com/ink/2010/main" type="writingRegion" rotatedBoundingBox="17152,15040 19328,15040 19328,15370 17152,15370"/>
        </emma:interpretation>
      </emma:emma>
    </inkml:annotationXML>
    <inkml:traceGroup>
      <inkml:annotationXML>
        <emma:emma xmlns:emma="http://www.w3.org/2003/04/emma" version="1.0">
          <emma:interpretation id="{A64ED220-5367-4F63-8C1F-A8DF4D494A2A}" emma:medium="tactile" emma:mode="ink">
            <msink:context xmlns:msink="http://schemas.microsoft.com/ink/2010/main" type="paragraph" rotatedBoundingBox="17152,15040 19328,15040 19328,15370 17152,15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F9213E-2847-4F56-AE56-CE63307A5709}" emma:medium="tactile" emma:mode="ink">
              <msink:context xmlns:msink="http://schemas.microsoft.com/ink/2010/main" type="line" rotatedBoundingBox="17152,15040 19328,15040 19328,15370 17152,15370"/>
            </emma:interpretation>
          </emma:emma>
        </inkml:annotationXML>
        <inkml:traceGroup>
          <inkml:annotationXML>
            <emma:emma xmlns:emma="http://www.w3.org/2003/04/emma" version="1.0">
              <emma:interpretation id="{3872E3CE-C78F-41F2-93AD-E73A4F23304F}" emma:medium="tactile" emma:mode="ink">
                <msink:context xmlns:msink="http://schemas.microsoft.com/ink/2010/main" type="inkWord" rotatedBoundingBox="17152,15040 17218,15040 17218,15337 17152,15337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)</emma:literal>
                </emma:interpretation>
                <emma:interpretation id="interp2" emma:lang="en-US" emma:confidence="0">
                  <emma:literal>l</emma:literal>
                </emma:interpretation>
                <emma:interpretation id="interp3" emma:lang="en-US" emma:confidence="0">
                  <emma:literal>|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10294 3601 1130,'33'0'186,"-33"0"-155,0 0 27,0 0 34,0 0-8,0 0 147,0 0-173,0 0-16,0 0-2,0 0-16,0 0 163,0 0-167,0 0-135,0 0 41,0 0 22,0 0 182,0 34 74,0-34-23,0 0-107,0 0-22,0 0-102,0 32 16,0-32 92,0 0 8,0 32 54,0-32-54,0 0-10,0 34-18,0-34-53,0 34 27,-33-34-15,33 32 25,0-32-12,0 0 76,0 32-72,0-32-28,0 34 14,0-34-70,0 0 89,0 33-9,0-33-20,0 0 68,-33 0-13,33 0-45,0 0 19,0 0-19,0 0-74,0 0 40,0 0-33,0 0-104,0 0 124,0 0-166,0 0-46,0 0 130,0 0-102,0 0-89,0 0-58</inkml:trace>
        </inkml:traceGroup>
        <inkml:traceGroup>
          <inkml:annotationXML>
            <emma:emma xmlns:emma="http://www.w3.org/2003/04/emma" version="1.0">
              <emma:interpretation id="{0502A8A9-EA33-4E6A-9ECC-566104B15346}" emma:medium="tactile" emma:mode="ink">
                <msink:context xmlns:msink="http://schemas.microsoft.com/ink/2010/main" type="inkWord" rotatedBoundingBox="19262,15074 19328,15074 19328,15370 19262,15370"/>
              </emma:interpretation>
              <emma:one-of disjunction-type="recognition" id="oneOf1">
                <emma:interpretation id="interp5" emma:lang="en-US" emma:confidence="0">
                  <emma:literal>l</emma:literal>
                </emma:interpretation>
                <emma:interpretation id="interp6" emma:lang="en-US" emma:confidence="0">
                  <emma:literal>'</emma:literal>
                </emma:interpretation>
                <emma:interpretation id="interp7" emma:lang="en-US" emma:confidence="0">
                  <emma:literal>1</emma:literal>
                </emma:interpretation>
                <emma:interpretation id="interp8" emma:lang="en-US" emma:confidence="0">
                  <emma:literal>I</emma:literal>
                </emma:interpretation>
                <emma:interpretation id="interp9" emma:lang="en-US" emma:confidence="0">
                  <emma:literal>|</emma:literal>
                </emma:interpretation>
              </emma:one-of>
            </emma:emma>
          </inkml:annotationXML>
          <inkml:trace contextRef="#ctx0" brushRef="#br0" timeOffset="9020.8641">12437 3635 1085,'0'0'19,"0"0"200,0 0-149,0 0 42,0 0 183,0 0-178,0 0 134,0 0-35,0 0-292,0 0-13,0 0 28,0 0 104,0 0-16,0 0 1,0 0 11,0 0-110,0 0 108,0 0-4,0 0 70,0 0-88,0 0 84,0 0-86,0 0-91,0 0 82,0 0-96,0 0 92,0 0 0,0 0 10,0 0 103,0 0-83,0 0 8,0 0-2,0 0-79,0 0 61,0 32 4,0-32 19,0 0-4,0 0 23,0 32-19,0-32 58,0 0-68,0 34-11,0-34 4,-33 0-65,33 34 57,0-34-7,0 0 68,0 32-61,0-32-3,0 0 86,0 32-134,-33-32 103,33 0 19,0 34-81,0-34 71,0 0 38,0 33-118,0-33 16,0 0 0,0 0-95,0 0 171,0 0-86,0 33-22,0-33-1,0 0-52,0 0 75,0 0 10,0 0 79,0 0-27,0 0-74,0 0 25,0 0-95,0 0-3,0 0-8,0 0-39,0 0-16,0 0 29,0 0-61,0 0-61,0 0 92,0 0-96,0 0-117,0 0-39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23:38.0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3AAF764-6186-4918-B143-F65CEE0DAEBA}" emma:medium="tactile" emma:mode="ink">
          <msink:context xmlns:msink="http://schemas.microsoft.com/ink/2010/main" type="writingRegion" rotatedBoundingBox="17051,15431 19754,15653 19711,16184 17008,15962"/>
        </emma:interpretation>
      </emma:emma>
    </inkml:annotationXML>
    <inkml:traceGroup>
      <inkml:annotationXML>
        <emma:emma xmlns:emma="http://www.w3.org/2003/04/emma" version="1.0">
          <emma:interpretation id="{722E0D3C-FE22-4862-9DB3-9417453B3D09}" emma:medium="tactile" emma:mode="ink">
            <msink:context xmlns:msink="http://schemas.microsoft.com/ink/2010/main" type="paragraph" rotatedBoundingBox="17051,15431 19754,15653 19711,16184 17008,15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E9F31C-9109-4F3F-B39D-3DCE8CCCFC8B}" emma:medium="tactile" emma:mode="ink">
              <msink:context xmlns:msink="http://schemas.microsoft.com/ink/2010/main" type="line" rotatedBoundingBox="17051,15431 19754,15653 19711,16184 17008,15962"/>
            </emma:interpretation>
          </emma:emma>
        </inkml:annotationXML>
        <inkml:traceGroup>
          <inkml:annotationXML>
            <emma:emma xmlns:emma="http://www.w3.org/2003/04/emma" version="1.0">
              <emma:interpretation id="{BA2ABCA8-01AE-438C-9ADE-E3306B7354B2}" emma:medium="tactile" emma:mode="ink">
                <msink:context xmlns:msink="http://schemas.microsoft.com/ink/2010/main" type="inkWord" rotatedBoundingBox="17039,15578 17499,15616 17476,15903 17016,15865"/>
              </emma:interpretation>
              <emma:one-of disjunction-type="recognition" id="oneOf0">
                <emma:interpretation id="interp0" emma:lang="en-US" emma:confidence="0">
                  <emma:literal>a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c</emma:literal>
                </emma:interpretation>
              </emma:one-of>
            </emma:emma>
          </inkml:annotationXML>
          <inkml:trace contextRef="#ctx0" brushRef="#br0">10426 4228 1930,'0'0'14,"0"0"47,0 0 34,0 0-92,0 0 36,0 0 82,0 0-93,0 0 116,0 0-2,0 0-126,0 0 71,0 0-24,0 0-51,0 0 4,0 0-10,0 0 13,0 0 57,0 0-38,0 0-9,0 0 3,0-33-61,0 33 38,0 0 0,0 0-9,0 0 7,0 0 136,0 0-127,0-33 0,0 33 45,0 0-194,0 0 165,0 0-32,0 0-4,0 0 58,0 0-104,0 0 37,-33 0-41,33 0 48,0 0 73,-33 0-67,33 0 41,0 0-47,-33 0-49,33 0 122,0 0-37,-33 0-88,33 33 122,0-33-67,-33 0-14,33 33 20,-33-33 8,33 0-1,0 34-1,-34-34 43,34 0-60,0 32-56,-33-32 6,33 33 17,0-33 41,0 0 6,0 33 62,0-33-65,0 0-13,-33 33 137,33-33-201,0 0 217,0 0-133,0 0-78,0 34 131,0-34-135,0 0 72,0 0 69,33 0 9,-33 0-84,0 0 22,33 0 8,-33 0-38,0 0 17,34 0 60,-34 0-161,0 0 19,33-34 5,-33 34-81,33 0 132,-33 0-50,0 0 53,33 0 72,-33-33-62,0 33 77,33 0-57,-33-33-1,0 33-53,0 0-14,0-33 116,0 33-116,33 0 105,-33 0-56,0-32-45,0 32 54,0 0-58,0 0 71,0 0-19,0 0-4,0-34 7,0 34 38,0 0 13,0 0-1,0 0-43,0 0-61,0 0-1,0 0 7,0 34 57,0-34 58,0 0-22,0 0 16,0 0-62,0 32-3,0-32-31,0 0-19,0 33 63,0-33-35,0 0 103,0 33 95,0-33-30,0 0 13,0 0-143,33 33 11,-33-33-59,0 0-27,0 0 164,0 0-84,33 0-8,-33 0 7,0 0-75,0 0 72,33 0-20,-33 0 7,0 0 85,33 0-174,-33 0 102,0 0 86,33 0-182,-33 0 89,0 0 0,33 0-16,-33-33 4,0 33-15,0 0 51,0 0-161,0-33 25,0 33-26,0 0-68,0 0 21,0 0 90,0 0-35,0-33-42,0 33-7,0 0-284,0 0-93</inkml:trace>
        </inkml:traceGroup>
        <inkml:traceGroup>
          <inkml:annotationXML>
            <emma:emma xmlns:emma="http://www.w3.org/2003/04/emma" version="1.0">
              <emma:interpretation id="{80B6B64A-7BC4-40DE-A0D4-3F37477FA2FA}" emma:medium="tactile" emma:mode="ink">
                <msink:context xmlns:msink="http://schemas.microsoft.com/ink/2010/main" type="inkWord" rotatedBoundingBox="18345,15537 19754,15653 19711,16184 18301,16069"/>
              </emma:interpretation>
              <emma:one-of disjunction-type="recognition" id="oneOf1">
                <emma:interpretation id="interp5" emma:lang="en-US" emma:confidence="0">
                  <emma:literal>-oho</emma:literal>
                </emma:interpretation>
                <emma:interpretation id="interp6" emma:lang="en-US" emma:confidence="0">
                  <emma:literal>_ Oro</emma:literal>
                </emma:interpretation>
                <emma:interpretation id="interp7" emma:lang="en-US" emma:confidence="0">
                  <emma:literal>_ Ono</emma:literal>
                </emma:interpretation>
                <emma:interpretation id="interp8" emma:lang="en-US" emma:confidence="0">
                  <emma:literal>"Oro</emma:literal>
                </emma:interpretation>
                <emma:interpretation id="interp9" emma:lang="en-US" emma:confidence="0">
                  <emma:literal>_ Omo</emma:literal>
                </emma:interpretation>
              </emma:one-of>
            </emma:emma>
          </inkml:annotationXML>
          <inkml:trace contextRef="#ctx0" brushRef="#br0" timeOffset="4596.5411">11482 4162 835,'0'0'209,"0"0"-172,0 0 210,0 0 3,0 0-166,0 0 41,-33 0-179,33 0 167,0 0-131,0 0 133,0 0 11,0 0-144,0 0 122,0 0 5,0 0-36,0 0-8,0 0-18,0 0 27,0 0 26,0 0-16,0 0-2,0 0-32,0 0 21,0 0-30,0 0 55,0 0-67,0 0 9,0 0 132,0 0-157,0 0 67,0 0-58,0 0-17,0 0 23,0 0 58,0 0 6,0 0-69,0 0 59,0 0-148,0 0-12,0 0 9,0 0-8,0 0 93,33 0 14,-33 0 73,0 0-87,33 0-13,-33 0 4,0 0-90,33 0 89,-33 0 98,33 0-95,-33 0-9,0 0 23,33 0-5,-33 0-2,33 0 0,-33 0-23,33 0 14,-33 0 79,0 0-78,33-34 99,-33 34-91,33 0-102,-33 0 82,0 0-89,31 0 96,-31 0 166,0 0-72,0 0 63,0 0-270,0 0-54,0 0 57,0 0-62,33 0 166,-33 0 96,0 0-75,0 0 1,0 0-9,0 0-120,0 0 160,0 0-50,0 0-152,0 0 26,0 0-200,0 0-14,0 0 73,0 0 60,0 0 35,0 0-43,0 0-245</inkml:trace>
          <inkml:trace contextRef="#ctx0" brushRef="#br0" timeOffset="10314.962">12338 4262 2331,'0'0'0,"0"0"-64,0 0 70,0 0 63,0 0 137,0 0 88,0 0-55,0 0-55,0 0-106,0 0-12,0 0-14,0 0 7,0 0-19,0 0-8,0 0 2,0 0-8,0 0-15,0 0-5,0 0-9,0 0 0,0 0-1,0 0 0,0 0-6,0 0 7,0 0 13,0 0-10,0 0 11,0 0-29,0 32 5,-33-32 121,33 0-102,0 0 8,-33 33-11,33-33-130,0 0 120,-33 33 17,33-33-3,0 33 10,-33-33-31,33 34-6,0-34 7,-33 32 13,33-32 124,0 32-124,0-32-3,0 34-4,0-34-94,-33 34 97,33-34-2,0 32 9,0-32-22,0 32 22,0-32 3,0 0-2,0 34-4,0-34 0,0 0 106,0 0-109,0 33 27,0-33-24,33 0-101,-33 0 107,0 0-12,33 0 16,-33 0 4,33 0-7,-33 0 96,33-33-100,-33 33-3,33 0 10,-33 0-114,33-34 94,0 34 1,-33 0-12,33 0 11,-33-32 27,0 32-14,33 0 5,-33-32-2,33 32-20,-33-34 112,0 34-111,0 0 26,33-34-3,-33 34-101,0 0 101,0-32-16,0 32 9,0-32 0,0 32 13,0 0-6,0-34 10,0 34-3,0 0-11,0-33 11,0 33-4,0 0-3,0-33 11,0 33-8,0-33-3,0 33 6,0 0-13,-33 0 11,33-32-14,0 32-10,0 0 13,0 0-29,0 0-1,-33 0-3,33 0-16,0 0 9,0-34-12,0 34-4,-33 0-26,33 0-6,0 0-19,0 0-125,-33 0-25,33 34-70,0-34-27,0 0 227,0 0-187,-33 0 18,33 0-32</inkml:trace>
          <inkml:trace contextRef="#ctx0" brushRef="#br0" timeOffset="10756.2764">12206 4525 1050,'0'0'191,"0"0"21,0 0 16,0 0 33,0 0-146,0 0-8,0 0-110,0 0 116,0-34-100,0 34 8,0 0 196,0 0-195,0-32 147,0 32-67,33 0-31,-33 0-25,0 0-7,0-32-17,0 32-9,0 0 63,0 0-143,0 0 125,0 0-61,33 0-3,-33 0 88,0 0-62,0-34 8,33 34 11,-33 0-35,0 0 12,33 0 3,-33 0-8,0 0 17,0 34-8,33-34-11,-33 0 90,0 0-106,0 0-2,33 32 85,-33-32-159,0 0 103,33 0 3,-33 32-29,0-32 22,33 0-20,-33 0 87,0 34-57,33-34 40,-33 0-57,0 34-12,0-34-89,33 0 112,-33 0-33,0 0-76,0 0 169,0 0-173,33 0 93,-33 32 16,0-32-10,0 0-15,0 0 67,0 0-109,0 0-109,0 0 4,33-32-153,-33 32 9,0 0-57,0 0-14,0 0-1,0 0-24</inkml:trace>
          <inkml:trace contextRef="#ctx0" brushRef="#br0" timeOffset="11472.7854">12701 4393 1397,'0'0'167,"0"0"0,0 0 39,0 0 48,0 0-196,0 0 37,0 0-24,0 0 10,0 0 56,0 0-14,0 0 130,0 0-37,0 0-92,0 0-24,0 0-127,0 0 67,0 0-17,0 0-3,0 0-4,0 0-99,0 0 100,0 0 2,0 0-6,0 0-7,0 0-9,0 0 100,0 0-91,0 0 27,0 0 80,0 0-193,0 34 100,0-34-13,0 0-77,0 0 86,-33 0-19,33 0 13,0 32-1,0-32-9,0 0 7,0 0-7,0 32-6,0-32 12,0 0-2,0 34-14,0-34 104,0 0-84,0 0-10,0 34 13,0-34-110,0 0 80,0 0 10,0 32 1,0-32 9,0 0-3,0 0 91,0 0-88,0 0 0,0 32 4,0-32-87,0 0 80,0 0-7,0 0 94,0 0-90,0 0 13,33 0-14,-33 0-90,0 0 102,0 0-13,33 0 10,-33 0 1,0 0-26,33 0-13,-33 0 30,0 0 13,0 0-4,33 0 94,-33-32-100,0 32 7,0 0 3,0 0-87,0 0 66,33 0 15,-33 0 12,0 0 20,0 0 1,0-32-14,0 32 8,0 0-11,0 0 19,0 0-1,0 0 2,0-34 11,0 34-4,0 0-24,0 0-6,0 0-17,0-34 3,0 34 24,0 0-10,0 0 7,0 0-6,0-32-1,0 32-7,0 0 7,0 0-14,0 0 0,0 0 4,0-32-4,0 32 8,-33 0-28,33 0 20,0 0-6,0 0-7,0 0 13,0 0-27,0 0-27,0 0 14,-33-34-4,33 34 7,0 0 1,0 0-28,0 0-16,-33 0-3,33 0-9,0 0-23,0 34-70,0-34-57,0 0-68,-33 0-79,33 0 115,0 0-214,0 0-28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34:23.7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1F529E-F101-4808-8B7C-CCAF069F9BEB}" emma:medium="tactile" emma:mode="ink">
          <msink:context xmlns:msink="http://schemas.microsoft.com/ink/2010/main" type="writingRegion" rotatedBoundingBox="3113,7830 6350,7686 6376,8274 3139,8417"/>
        </emma:interpretation>
      </emma:emma>
    </inkml:annotationXML>
    <inkml:traceGroup>
      <inkml:annotationXML>
        <emma:emma xmlns:emma="http://www.w3.org/2003/04/emma" version="1.0">
          <emma:interpretation id="{A9AAD5BC-E170-4AEF-9064-D64B8B8F7662}" emma:medium="tactile" emma:mode="ink">
            <msink:context xmlns:msink="http://schemas.microsoft.com/ink/2010/main" type="paragraph" rotatedBoundingBox="3113,7830 6350,7686 6376,8274 3139,8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F0E964-27B8-412E-A742-22E22B9B1152}" emma:medium="tactile" emma:mode="ink">
              <msink:context xmlns:msink="http://schemas.microsoft.com/ink/2010/main" type="line" rotatedBoundingBox="3113,7830 6350,7686 6376,8274 3139,8417"/>
            </emma:interpretation>
          </emma:emma>
        </inkml:annotationXML>
        <inkml:traceGroup>
          <inkml:annotationXML>
            <emma:emma xmlns:emma="http://www.w3.org/2003/04/emma" version="1.0">
              <emma:interpretation id="{5CC52214-2827-41D3-B711-307837D7B6AB}" emma:medium="tactile" emma:mode="ink">
                <msink:context xmlns:msink="http://schemas.microsoft.com/ink/2010/main" type="inkWord" rotatedBoundingBox="3117,7919 4336,7865 4353,8251 3134,8305"/>
              </emma:interpretation>
              <emma:one-of disjunction-type="recognition" id="oneOf0">
                <emma:interpretation id="interp0" emma:lang="en-US" emma:confidence="0">
                  <emma:literal>LER</emma:literal>
                </emma:interpretation>
                <emma:interpretation id="interp1" emma:lang="en-US" emma:confidence="0">
                  <emma:literal>Lets</emma:literal>
                </emma:interpretation>
                <emma:interpretation id="interp2" emma:lang="en-US" emma:confidence="0">
                  <emma:literal>Lake</emma:literal>
                </emma:interpretation>
                <emma:interpretation id="interp3" emma:lang="en-US" emma:confidence="0">
                  <emma:literal>L/R</emma:literal>
                </emma:interpretation>
                <emma:interpretation id="interp4" emma:lang="en-US" emma:confidence="0">
                  <emma:literal>L{R</emma:literal>
                </emma:interpretation>
              </emma:one-of>
            </emma:emma>
          </inkml:annotationXML>
          <inkml:trace contextRef="#ctx0" brushRef="#br0">65 30 588,'0'0'8,"0"0"37,0 0 215,0-33-159,0 33 2,0 0-3,0 0-201,0 0 168,0 0-10,0 0 114,0 0 10,0 0 7,0 0 25,0 0-101,0 0-55,0 0 8,0 0-125,0 0-5,0 0 50,0 0 3,0 0 196,0 0-111,0 0-15,0 0-21,0 0-97,0 0 82,0 0-6,0 0 11,0 0 11,0 0-19,0 0 17,0 0-17,0 0-16,0 0 19,0 0 0,0 0 9,0 0-2,0 0 5,0 0-18,0 0-7,0 0 16,0 0-10,0 0 2,0 0 2,0 0-1,0 0 33,0 0-38,0 0-16,0 0 76,0 0-111,0 0 32,0 0 15,0 0-86,0 0 84,0 0 66,0 0-67,0 0 4,0 0-13,0 33-51,0-33 124,0 0 0,0 33 4,0-33 15,0 0-73,0 32 69,0-32 6,0 0-35,0 34-61,0-34 5,0 33 5,-33-33-52,33 33 61,0-33-14,0 0 9,0 33 37,0-33-27,-33 34-26,33-34-74,0 0 26,0 32 87,0-32-16,0 0 69,0 0-58,0 33-54,0-33-2,0 0 52,0 0-29,0 0 15,0 0-2,0 0 16,0 0-13,0 0 9,0 0-16,0 0 5,0 0 8,0 0 83,0 0-99,0 0 23,0 0 1,0 0-114,0 0 106,0 0-109,0 0 97,0 0-15,0 0 14,0 0-19,0 0 13,0 0 10,0 0-11,0 0 104,0 0-119,0 0 28,0 0-18,0 0-22,0 0 111,0 0-107,0 0 17,0 0-59,0 0-7,0 0 70,0 0 9,0 0-13,0 0 79,0 0-62,33 0-1,-33 0 15,0 0-5,0 0-13,33 0 0,-33 0 0,34-33-88,-34 33 104,0 0-29,32 0 1,-32 0 19,33 0-17,-33 0 17,0 0-10,33 0 10,-33 0 73,0 0-67,33 0-13,-33 0-6,0 0-76,0 0 68,0 0 25,33 0-25,-33 0 14,0 0 15,0 0-25,0 0 89,0 0-88,0 0-26,0 0 41,0 0-98,33 0 115,-33 0-33,0 0 4,0 0 27,0 0-38,0 0 21,0 0 3,0 0-1,0 0-12,0 0 22,0 0-44,0 0 18,0 0 4,0 0 0,0 0 19,0 0-46,0 0 30,0 0 9,0 0-15,0 0 23,0 0-40,0 0-30,0 0 5,0 0 51,0 0-84,0 0 1,0 0 0,0 0-116,0 0-74,0 0 82,0 0-233,0 0 128,0 0-102</inkml:trace>
          <inkml:trace contextRef="#ctx0" brushRef="#br0" timeOffset="799.6224">593 95 1632,'0'0'-168,"33"0"186,-33 0 6,0 0-134,0 0 201,0 0-162,0 0-3,0 0 290,0 0-135,0 0 108,0 0-95,0 0-125,0 0 100,0 0-109,0 0 214,0 0-98,0 0 28,0-32-15,0 32-105,0 0 81,0 0-16,0 0 13,0 0-12,0 0-9,0 0 5,0 0-27,0 0 0,0 0-25,0 0-1,-33 0 1,33 0-3,0 0 15,0 0-12,0 0 6,0 0-6,0 0 49,0 0-52,0 0 0,-33 0 12,33 0-50,0 0 53,0 0-15,0 0-1,-33 0 10,33 0 10,0 0 62,0 0-69,0 0 9,0 0-18,-33 0-63,33 32 63,0-32-7,0 0 7,-32 0 6,32 0 79,0 0-88,0 0 79,0 34-61,-34-34-97,34 0 84,0 0-81,0 0 91,0 33 13,0-33 63,-33 0-69,33 0 40,0 33-50,0-33-73,0 0 86,0 0-72,0 33 78,0-33 50,0 0-72,0 0 85,0 34-97,0-34-61,0 0 80,0 32-35,0-32 100,0 0-62,0 0-17,0 0-37,0 33-29,0-33 92,0 0-10,33 0-15,-33 0 72,0 0-78,0 0 78,34 33-31,-34-33-22,0 0 2,32 0-8,-32 0 51,33 0-113,-33 0 55,0 0-3,33 0-45,-33 0 109,33 0-52,-33-33-9,0 33-19,33 0-29,-33 0 45,0 0-51,33 0 60,-33 0-18,0 0 9,0 0 60,33-33-60,-33 33 3,0 0-3,0 0-58,0 0 64,0 0-18,0 0 9,0 0-33,0 0-45,0 0-6,0 0-44,0 0-64,0 0 88,0 0-195,0 0-66,0 0-16</inkml:trace>
          <inkml:trace contextRef="#ctx0" brushRef="#br0" timeOffset="2015.6399">857 63 1846,'0'0'11,"0"0"-2,0 0 27,0-33-83,0 33 32,0 0 34,0 0 76,0 0-13,0 0 92,0 0-113,0 0-18,33 0 36,-33 0-141,0 0 96,0-33-74,0 33 56,0 0 11,0 0-18,33 0 13,-33 0 2,0 0-2,0 0-3,0 0-25,0-34 19,33 34 7,-33 0-4,0 0 15,0 0 61,0 0-67,0 0 12,33 0-15,-33 0-79,0 0 114,0 34-41,0-34 3,33 0-10,-33 0-57,0 0 42,0 0-13,0 0 19,0 0 4,33 33 8,-33-33-12,0 0 9,0 0 39,0 0-54,0 0 12,0 0-12,0 0-48,0 0 54,0 33-16,0-33 23,0 0-1,0 0-16,0 0 99,0 32-114,0-32 16,0 0 66,0 34-73,0-34 86,-33 0-86,33 0-94,0 33 9,-33-33 0,33 0 67,0 33 44,0-33 65,-33 0-81,33 0-7,0 0-12,-33 33-63,33-33 58,0 0 24,0 0 6,-33 0 3,33 0 11,0 0 2,0 34-13,0-34-12,0 0 15,0 0-6,0 0 10,0 0-7,0 0 3,0 0-3,0 0 3,0 0 66,0 0-75,0 0 3,0 0-3,0 0-53,0 0 53,0 0-22,0 0 37,0 0 48,0-34 15,33 34 34,-33 0-128,0 0-49,0 0-4,33 0-19,-33 0 91,0 0 3,0 0 13,33 0-10,-33 34 6,0-34-12,0 0-3,33 0-3,-33 0-6,0 0 26,33 0 2,-33 0 15,0 32 51,33-32-86,-33 0 11,33 0 87,-33 0-144,0 0 94,0 0 35,33 33-145,-33-33 94,0 0 18,33 0-92,-33 0 27,0 0 16,0 0 22,0 0-19,33 0 18,-33 0-5,0 0-86,0 0 124,0 0-129,0 0 37,0 0-51,0 0-265,0 0 209,0 0-344</inkml:trace>
          <inkml:trace contextRef="#ctx0" brushRef="#br0" timeOffset="1287.0008">890 30 1727,'0'0'-169,"0"-33"12,0 33 181,0 0 27,0 0 192,0 0 1,0 0-178,0 0 2,0 0-23,0 0-100,0 0 114,0 0-123,0 0 22,0 0 95,0 0-114,0 0 100,0 0-11,0 0-1,0 0 0,0 0-2,0 0-7,0 0-3,0 33 10,0-33 15,0 0-7,0 0 2,0 0 5,0 0 9,0 0 48,0 33-7,0-33 55,0 0-28,0 32-92,0-32 10,0 0-23,0 34-43,0-34 40,0 33 4,0-33 72,0 33-25,0-33 66,0 0-70,0 33-45,0-33 63,0 0-54,0 34-20,0-34-62,0 0 1,0 0-2,0 32 57,0-32 54,0 0 8,0 0-46,0 0 9,0 0 4,0 0-17,0 0 36,0 0-102,0 0-97,0 0-20,0 0-62,0 0 138,0 0-33,0 0-26,0 0 7,0 0-269,0 0-37</inkml:trace>
        </inkml:traceGroup>
        <inkml:traceGroup>
          <inkml:annotationXML>
            <emma:emma xmlns:emma="http://www.w3.org/2003/04/emma" version="1.0">
              <emma:interpretation id="{D84E4587-D685-4EA6-86DC-D033A739A129}" emma:medium="tactile" emma:mode="ink">
                <msink:context xmlns:msink="http://schemas.microsoft.com/ink/2010/main" type="inkWord" rotatedBoundingBox="4755,7757 6350,7686 6376,8274 4781,8345"/>
              </emma:interpretation>
              <emma:one-of disjunction-type="recognition" id="oneOf1">
                <emma:interpretation id="interp5" emma:lang="en-US" emma:confidence="0">
                  <emma:literal>meter</emma:literal>
                </emma:interpretation>
                <emma:interpretation id="interp6" emma:lang="en-US" emma:confidence="0">
                  <emma:literal>matter</emma:literal>
                </emma:interpretation>
                <emma:interpretation id="interp7" emma:lang="en-US" emma:confidence="0">
                  <emma:literal>mater</emma:literal>
                </emma:interpretation>
                <emma:interpretation id="interp8" emma:lang="en-US" emma:confidence="0">
                  <emma:literal>meters</emma:literal>
                </emma:interpretation>
                <emma:interpretation id="interp9" emma:lang="en-US" emma:confidence="0">
                  <emma:literal>motor</emma:literal>
                </emma:interpretation>
              </emma:one-of>
            </emma:emma>
          </inkml:annotationXML>
          <inkml:trace contextRef="#ctx0" brushRef="#br0" timeOffset="4718.7704">1715 129 1385,'0'0'164,"0"0"-91,0 0 33,0 0 162,0 0-216,0 0 126,0 0 55,0 0-227,0 33 62,0-33-12,0 0-53,0 0 50,0 0-6,0 0-10,0 0-31,0 0 16,0 0 10,0 0 45,0 0 3,0 0-62,0 0-30,0 0-43,0 0 1,0 0 203,0 0-28,0 0-15,0 0-11,0 33-114,0-33 68,0 0-4,0 33 87,0-33-102,0 34-17,0-34-1,0 32-74,-33-32 75,33 33 13,0-33-19,0 33 15,-33-33 85,33 0-100,0 34 23,0-34-26,0 0-79,0 0 83,0 32 15,0-32 17,0 0 6,0 0-3,0 0 3,0 0 8,0 0-14,0 0 24,0 0-50,0 0-34,0 0 23,0-32-20,0 32 14,0 0 10,0 0-28,0 0-6,0-34-9,0 34-2,0 0 5,0-33 7,0 33 9,0 0-4,0-33-11,0 33 1,33 0 15,-33-32 6,0 32 10,0 0-9,0 0 168,0 0-163,0-34-5,0 34 15,0 0-175,33 0 166,-33 0-8,0 0-5,0 0 82,0 0-76,0 0 10,0 0-3,0 0-77,0 0 74,0 0 19,0 0-19,0 34 9,0-34 87,33 0-100,-33 0 13,0 0-3,0 32-90,0-32 110,33 0-20,-33 0 10,0 0-14,0 0-19,0 0 37,0 0-18,0 33 14,33-33-3,-33 0-4,0 0-3,0 0-3,0 0-1,0-33-6,33 33 0,-33 0 10,0 0 17,0 0-4,0 0 8,0 0-18,0-32 0,33 32-3,-33 0 4,0 0-8,0 0-5,0-34 4,0 34-14,0 0 19,0 0-17,0 0 14,0 0 16,0 0 7,0 0 1,0 0-12,0 0-25,0 0 5,0 0 1,0 0 13,0 0-3,0 0 7,0 0-10,0 0 56,0 0-50,0 0-9,0 0 19,0 0-76,0 0 60,33 34-4,-33-34-6,0 0 9,0 0 8,0 0-4,0 0 3,0 0-10,33 0 4,-33 32 10,0-32-11,0 0 18,33 0-11,-33 0-16,0 0 106,33 0-110,-33 0 21,0-32 13,33 32-95,-33 0 82,0 0-17,33 0 0,-33-34-4,0 34 30,33 0-10,-33 0-3,0 0 10,0-33-13,33 33 3,-33 0 13,0 0 72,0 0-93,0-33 19,0 33-35,0 0-96,0 0 97,0 0-13,0 0 13,0-33 9,0 33-2,0 0 10,0 0 9,0 0 1,0 0 5,0 0-3,0 0-22,0 0 32,0 0 65,0 0-97,0 0 16,0 0-30,0 0-73,0 0 100,0 0-10,0 0 103,0 0-107,0 0 17,0 0 9,0 0-105,0 0 206,0 0-28,-33 0-82,33 33 6,0-33-35,0 0-48,0 0 77,0 33-9,-33-33-57,33 0 60,0 0-1,0 33 83,0-33-89,0 0 10,0 0-4,0 34-7,0-34 25,0 0-15,0 0 4,0 32-50,0-32 44,0 0 9,0 0-3,33 0-19,-33 33 32,0-33-13,0 0 95,0 0-88,33 0-7,-33 0-7,0 0-82,33 0 172,-33 0-77,0 0-12,33 0 15,-33 0-84,0-33 88,33 33 14,-33 0-24,32 0 13,-32-32-43,0 32 31,33 0 6,-33-34-24,33 34 28,-33 0-8,33-33-32,-33 33 49,0 0-13,33-33-20,-33 33 39,33-33-39,-33 33 14,0-34 8,33 34-18,-33-32 9,0 32-3,0-33-9,33 33 15,-33-33 8,0 33-14,0-34 13,0 2 3,33 32-23,-33-33-2,0 33 28,0-33-19,0 33 7,0 0 39,0-34-49,0 34 12,0 0 5,0 0-31,0 0 34,0 0-10,0-32 6,0 32 83,0 0-109,-33 0-3,33 0 0,0 0-91,0 32 113,0-32-12,0 0-1,-33 0 17,33 0-10,0 34 10,0-34-10,0 33 100,0-33-119,-33 33 11,33-33 19,0 0-125,0 32 108,0 2 6,0-34-20,0 33 26,0-33 4,0 33-13,0-33 17,0 32 2,0-32-13,0 34-6,0-34-7,0 33 17,0-33-7,0 0 19,0 33 1,0-33-28,0 33 22,0-33-20,0 0 9,0 0 7,33 34-16,-33-34 18,0 0-28,0 0-1,0 0 23,33 0-1,-33 0 14,0 0-16,33 0 1,-33 0-4,0 0 10,0 0 0,33 0 94,-33 0-107,0 0-11,33 0 4,-33-34-101,0 34 105,0 0-1,33 0 0,-33-33 4,0 33 14,33 0 9,-33-33-1,0 33-19,33 0-3,-33-33-20,0 33 106,0 0-76,0 0-4,0-34 24,0 34-121,0 0 97,0-32-10,0 32-22,0 0 29,0 0 10,0 0-7,0 0-3,0-33-12,0 33-6,0 0 12,0 0 23,0 0-5,0 0-8,0 0-1,0 0 0,0 33 7,0-33-3,0 0-13,0 0-14,-33 0 7,33 0 2,0 32 22,0-32-2,0 0-9,0 34 0,0-34-10,0 0 10,0 0 4,0 33-1,0-33-9,0 0 6,0 33-11,0-33 2,0 0 12,0 0-6,0 0 12,0 33 2,0-33-2,0 0-12,33 0 0,-33 0-5,0 0-8,33 0 26,-33 0-10,0 0 3,0 0 8,33 0 2,-33 0-19,33 0-1,-33 0 11,0 0-22,33 0 24,-33-33-12,0 33 0,33 0 2,-33 0 1,0 0 0,33-33 9,-33 33-22,0 0 7,33 0 12,-33-33-3,0 33 22,0 0 9,0-34-9,0 34-34,0 0-4,0 0 16,0-32-24,0 32 48,0 0-15,0 0-15,0 0 98,0 0-105,0-33 10,0 33-1,0 0-75,0 0 85,0 0-3,0 0-13,0 0 10,0 0 14,0 0-24,0 0 7,0 0 6,0 0-6,0 0 16,0 0 6,0 0-22,0 0-10,0 0 13,0 0-3,0 0 6,0 0 3,0 0-2,0 0-4,0 0 6,0 0 1,0 0-4,0 0-3,0 0-13,0 0 0,0 0 26,0 0-10,0 0 132,0 0-112,0 0-10,0 0 13,0 0-106,0 0 99,0 0 1,0 0-6,0 0-14,0 0 10,0 0-23,0 0 20,0 0-4,0 0 112,0 0-102,0 0 99,0 0-112,0 0-105,0-33 101,0 33-117,0 0 114,0 0-6,-33 0 23,33 0-23,0 0 124,0 0-114,0 0-11,0 0 21,0 0-120,0 0 113,0 0-6,0 0-4,0 33 3,0-33-6,0 0 20,0 0 3,0 0-7,0 0 0,0 0 1,0 0-1,0 0 0,0 0 12,0 0-20,0 0 10,0 0-10,0 33-5,33-33 17,-33 0-4,0 0-3,0 0 15,33 0 148,-33 0-177,0 0 21,33 0 0,-33 0-188,0 0 199,33 0-18,-33 0-7,0 0 4,0 0-8,33 0 17,-33 0-6,0 0 31,0 0-28,0 0-22,0 0 9,0 0-11,0 0 17,0 0 11,0 0-4,0 32 0,0-32 4,0 0 4,0 0-22,0 0 5,0 34-1,0-34-3,0 0 23,0 0 2,0 33-20,0-33-8,0 0 13,0 0-16,0 0 19,0 33 108,0-33-121,0 0 16,0 0-6,0 0-94,0 0 97,0 33 7,0-33-2,0 0-1,0 0 6,0 0-16,0 0 6,33 0 10,-33 0-10,0 0 10,33 0 4,-33 0-7,0 0 1,33-33-19,-33 33 1,0 0 14,0 0 17,33 0 16,-33 0-30,0-33-17,33 33-13,-33 0 7,0 0 10,0 0 6,0 0-6,0-33 102,0 33-137,0 0-30,0 0 43,0 0-247,0 0-7,0-34 3,0 34-133,0 0 36,0 0-178</inkml:trace>
          <inkml:trace contextRef="#ctx0" brushRef="#br0" timeOffset="5495.3083">2341-3 1786,'0'0'21,"0"0"-127,0 0 179,0 0 15,0 0 14,0 0 48,0 0-48,0 0-90,0 0-12,0 0 85,0 0-104,0 0 83,0 0-4,0 0 74,0 0-65,0 0 3,0 33 38,0-33-121,0 0 44,0 0 13,0 0-3,0 0 53,0 0-14,0 0 2,0 0-55,0 0-4,0 0 113,0 0-113,0 0 14,0 0 63,0 0-168,0 0 92,0 0-15,0 0 42,0 0-14,0 0-19,0 0 26,0 0-130,0 0 97,0 0 4,0 0-27,0 0 20,0 0 0,0 0-16,0 0 19,33 0 3,-33-33-16,0 33 121,33 0-89,-33 0-32,0 0 8,33 0-82,-33 0 71,0 0 39,33 0 7,-33-34-20,33 34-13,0 0-13,-33 0 3,33 0-4,-33-32 8,33 32-1,-33 0-9,33 0 16,-33 0-4,33-33-6,-33 33-13,33 0-7,-33 0 20,33 0 3,-33 0 1,0 0-1,33-33 4,-33 33-11,0 0 14,0 0-7,0 0-12,0 0 9,0 0 3,0 0 7,33 0 9,-33 0-12,0 0-7,0 0 0,0 0 0,0 0-7,0 0 21,0 0-18,0 0-22,0 0-10,0 0-67,0 0-48,0 0-64,0 0-164,-33 0 49,33 0-27,0 0-254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39:13.6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1D6852-4B73-4027-855E-4158E0FF019C}" emma:medium="tactile" emma:mode="ink">
          <msink:context xmlns:msink="http://schemas.microsoft.com/ink/2010/main" type="inkDrawing" rotatedBoundingBox="790,4651 1659,4415 1862,5162 992,5398" hotPoints="764,4641 1711,4569 1308,5319" semanticType="enclosure" shapeName="Triangle">
            <msink:destinationLink direction="with" ref="{31F4EDB3-47EF-4B12-B91D-0741065619F9}"/>
          </msink:context>
        </emma:interpretation>
      </emma:emma>
    </inkml:annotationXML>
    <inkml:trace contextRef="#ctx0" brushRef="#br0">27 86 1537,'0'0'38,"0"0"-162,0 0 38,0 0 151,0 0-20,0 0 52,-33 0 113,33 0-144,0 0-126,0 0 137,0 0-28,0 0-107,0 0 121,0 0 110,0 0-228,0 0 116,0 0 8,0 0-122,0 0 126,0 0 66,0 0-87,0 0-6,0 0 1,0 0-76,0 0 73,0 0 8,0 0 50,0 0-69,0 0 65,0 0-12,0 0-109,0 0 48,0 0-18,0 0 12,0 0 48,0 0 77,0 0-100,0 0 47,0 0-72,0 0 8,0 0-5,0 0-68,0 0 52,0 0 1,0 0-13,0 0 0,0 0 21,0 0-79,0 0 57,0 0 69,0 0-56,0 0-9,0 0 12,0 0-61,33 0 34,-33 0 30,0 0-12,33 0-13,-33 0 81,0 0-71,34 0 0,-34 0 29,32 0-88,-32 0 53,33 0 21,-33 0 30,34 0-28,-2-34 57,-32 34-61,33 0-69,0 0 76,-33 0-57,33 0 37,1 0 19,-34 0-19,32 0 0,-32 0 6,33 0 6,-33 0-38,34 0 23,-34-33-4,32 33-5,-32 0 30,33 0 34,-33 0 7,33 0-46,-33 0-1,33 0-70,-33 0 4,33 0 110,-33 0-79,33 0 26,-33 0-15,33 0-48,-33 0 79,34 0-13,-34 0-3,32 0-6,-32 0 15,33 0-1,-33 0 79,34 0-90,-34 0-17,0 0 11,32 0-73,-32 0 79,0 0 69,33 0-18,-33 33-51,0-33 12,33 0-71,-33 0 73,0 0-2,0 0-18,0 0 5,0 0-52,0 0 47,0 0 3,0 0 73,0 0-70,0 0 17,0 0 5,0 0-88,0 0 66,0 0 6,0 0 7,0 0 49,0 0-59,0 0-19,0 0 71,0 0-110,0 0 55,0 0 18,0 0-28,0 0 68,0 0-36,0 0-28,0 0-43,0 0 55,0 0-13,0 0 14,0 0 2,0 0-58,0 0 42,0 0 13,0 0-25,0 0-1,0 0 29,0 0 47,0 0 2,0 0-49,0 0-15,0 0-52,0 0 67,0 0-3,0 0-3,0 0 3,0 0-61,0 0 113,0 0-55,0 0-16,-33 0 90,33 34-125,0-34 38,0 0 38,0 0-22,0 32-9,-33-32 75,33 0-85,0 0-56,0 33 94,-32-33-93,32 0 78,0 33 48,0-33-7,0 0-34,-34 34 47,34-34-122,0 0-4,0 32 77,-33-32-18,33 32 12,0-32-16,0 0-2,-32 34-50,32-34 121,0 0-62,0 33 9,0-33-17,0 0 8,-34 33 17,34-33-8,0 0 4,0 32-52,-33-32 39,33 33-4,0-33 4,0 34-7,0-34 75,0 0-78,-33 32 82,33-32-69,0 34-60,0-34 73,0 0-52,-33 32 30,33-32-7,0 0 13,0 34-23,0-34 88,0 0-49,-33 33-10,33-33 12,0 0-64,0 0 40,0 33 94,0-33-98,0 0 7,0 32 90,0-32-153,0 0 131,0 0 10,-33 0-121,33 0 46,0 0-43,0 34-13,0-34 46,0 0 20,0 0-11,0 0 8,0 0 61,0 0-49,0 0 13,0 0 70,0 0-139,0 0 54,0 0 9,0 0-89,0 0 95,0 0-15,0 0-5,0 0 10,0 0-25,0 0 33,0 0-24,0 0 10,0 0 33,0 0-46,0 0 19,0 0 8,0 0-10,0 0 5,0-34-15,0 34-14,0 0 74,0 0-67,0 0 14,-33 0 0,33 0-91,0 0 69,0 0 8,0-32-10,-32 32 118,32 0-98,0 0-13,0 0 6,0-33-103,0 33 92,0 0 8,-34 0 8,34-33-13,0 33 5,0 0-13,-33 0-3,33-34 6,0 34 3,-32 0 10,32 0-3,0-32 4,-34 32 6,34 0-33,0-34 13,-33 34-3,33 0 9,0-32 114,-33 32-94,33 0-9,0-34-14,-33 34-95,33-33 94,0 33-1,-32-32 9,32 32 9,0 0-12,-34-33 17,34 33-11,0-33 0,0 33 0,-33 0-3,33-34-12,0 34 7,0-32 2,0 32 17,-32 0-1,32-32-3,0 32-13,0 0-23,0 0 18,0-34 89,0 34-71,-34 0 3,34 0 91,0-33-101,0 33-13,0 0 24,0 0-105,0-33 8,0 33 102,0 0-35,0 0 16,0 0 66,0 0-85,0 0 19,0 0 83,0 0-150,0 0 80,0 0-16,0 0-87,0 0 87,0 0-10,0 0 13,0 0-14,0 0 8,0 0-1,0 0 4,0 0 22,0 0-11,0 0 11,0 0-9,0 0-33,0 0 17,0 0-11,0 0 20,0 0 14,0 0-14,0 0 10,0 0-20,0 0-10,0 0 32,0 0 68,0 0-76,0 0-1,0 0-32,0 0-58,0 0 74,0 0 3,0 0 14,0 0-10,0 0-1,0 0 14,0 0-23,0 0 19,0 0 1,0 0-4,0 0 21,0 0-24,0 0-10,0 0 17,0 0-11,0 0-2,0 0 9,0 0 7,0 0 0,0 0-10,0 0 10,0 0-17,0 0 4,0 0 9,0 0-2,0 0-14,0 0 3,0 0-6,0 0-4,0 0 28,0 0-11,0 0 0,0 0-30,0 0-45,0 0-27,0 0-106,0 0 3,0 0-179,0 0-137,0 0-113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39:17.1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1F4EDB3-47EF-4B12-B91D-0741065619F9}" emma:medium="tactile" emma:mode="ink">
          <msink:context xmlns:msink="http://schemas.microsoft.com/ink/2010/main" type="inkDrawing" rotatedBoundingBox="377,2939 811,2923 828,3380 393,3396" semanticType="callout" shapeName="Other">
            <msink:sourceLink direction="with" ref="{C61D6852-4B73-4027-855E-4158E0FF019C}"/>
          </msink:context>
        </emma:interpretation>
      </emma:emma>
    </inkml:annotationXML>
    <inkml:trace contextRef="#ctx0" brushRef="#br0">114 0 345,'0'0'17,"0"0"-1,0 0 30,0 0 12,0 0 182,0 0-182,0 0-14,0 0 6,0 0 10,0 0 3,0 0 165,0 0-169,0 0-29,0 0 16,0 0-154,0 0 148,0 0-14,0 0 180,0 0-168,0 0 141,0 0-122,0 0-34,0 0-5,0 0 6,0 0-15,0 0 19,0 0 0,0 0-6,0 0-153,0 0 119,0 0 30,0 0-130,0 0 250,0 0-231,0 0 122,0 0 88,0 0-219,0 0 108,0 0 105,0 0-203,0 0 112,0 0-2,0 0-118,0 0 221,0 0-133,0 0 99,0 0 19,0 0-106,0 0 23,0 0-16,0 0-7,0 0-106,0 0 94,0 0-96,0 0-4,0 0 115,0 0-3,0 0 12,0 0 87,0 0-2,0 0-103,0 0-6,0 0-93,0 0-4,0 0 106,0 0 128,0 0-123,0 0 19,0 0-15,0 0-118,0 0 233,0 0-121,0 0 109,0 0-94,0 0-15,0 0 102,0 0-201,0 0 96,0 0 9,0 0 10,0 0-5,0 0 10,0 0-115,0 0-1,0 0 108,0 0-1,0 0 106,0 0-118,0 0 3,0 0 80,0 0-187,0 0 101,0 0 9,0 0 15,0 0 71,0 0-90,0 0 99,0 0-192,0 0 17,0 0 83,0 0 4,0 0-13,0 0 0,0 0-3,0 0-107,0 0 207,0 0-108,0 0 130,0 0-124,0 0-118,0 0 126,0 0-110,0 0 121,0 0-1,0 0-8,0 0 2,0 0 5,0 0-3,0 0-3,0 0-1,0 0 5,0 0 17,0 0-2,0 0-1,0 0-3,0 0-6,0 0-3,0 0-15,0 0 6,0 0-14,0 0 35,0 0-19,0 0 8,0 0 5,0 0-33,0 0 39,0 0-24,0 0 4,0 0 10,0 0-19,0 0 20,0 0-12,0 0-6,0 0 9,0 0-3,0 0 25,0 0-6,0 0 5,0 0 63,0 0-87,0 0 3,0 0-15,0 0-10,0 0 7,0 0 5,0 0 14,0 0-82,0 0 91,0 0-26,0 0-5,0 0 21,0 0-18,0 0 19,0 0 11,0 0-22,0 33-7,0-33 1,0 0-2,0 0 15,0 0 3,0 0-3,0 33-3,0-33-6,0 0 12,0 32 4,0-32-26,0 34 26,-33-34 61,33 0-80,0 33 24,0-33-30,0 32-57,0-32 75,0 0-6,0 34 6,0-34-9,-33 0 6,33 34 6,0-34 75,0 0-81,0 32 6,0-32-9,0 0-68,0 32 80,0-32-28,0 0 34,0 34-5,0-34-14,0 0 101,0 0-110,0 0 7,0 32 22,0-32-7,0 0-6,0 0-3,0 0-12,0 0-69,0 0 81,0 0 74,-33 0-64,33 0-16,0 34 2,0-34-61,0 0 115,0 0-38,0 0-12,0 0 7,0 0 30,0 0-43,0 0 6,0 0-13,0 0-65,0 0 73,0 0-5,0 0 91,0 0-81,0 0 12,0 0 75,0 0-164,0 0 77,0 0 8,0 0-79,0 0 87,0 0-23,0 0-11,0 0 14,0 0-7,0 0 11,0 0 90,0 0-87,0 0-3,0 0 3,0 0-90,0 0 165,0 0-81,0 32-7,0-32 13,0 0-77,0 0 82,0 0-8,0 0 0,0 0 82,0 0-1,0 0-63,0 0-14,0 0-85,0 0-7,0 0 74,0 0 16,0 0 13,0 0 76,0 0-91,0 0-9,0 0 71,0 0-165,0 0 174,0 0-76,0 0-80,0 0 85,0 0-12,0-32 18,0 32 68,33 0-61,-33 0-84,0 0 64,0 0-67,33 0 74,-33 0 13,33 0-7,-33 0 75,0 0-100,34 0 22,-34-34-9,32 34-78,-32 0 96,0 0-18,33 0 15,-33 0-12,34 0-9,-34-32 92,32 32-83,-32 0 13,0 0 2,33 0-102,-33 0 84,33 0 77,-33 0-65,0-34 7,33 34-7,-33 0-83,0 0 77,33 0 71,-33 0-65,0 0 1,0 0-4,0 0-71,0 0 148,33 0-80,-33 0-3,0 0-3,0 0-81,0 0 174,0 0-87,0 0 3,0 0 19,0 0-75,0 0 89,0 0 99,0 0-88,0 0 63,0 0 3,0 0-65,0 0 81,0 0-64,0 0 12,0 0-25,0 0-1,0 0-35,0 0 3,0 0 4,0 0-13,0 0 16,0 0-13,0-32-22,0 32-8,0 0 17,-33 0 6,33 0 11,0 0 5,0 0-22,0 0-3,0-32 0,-33 32 9,33 0 2,0 0-2,0 0 4,-33 0-20,33 0 10,0-34 0,0 34 23,-33 0 100,33 0-78,0 0 71,0 0-110,-33-34 5,33 34-14,0 0-71,0 0 70,0 0-82,-32 0 93,32-32-10,0 32 22,0 0-10,0 0 9,-34 0-9,34 0 5,0-33-21,0 33-3,0 0 4,-33 0-12,33 0 22,0 0 13,0-34-7,0 34-7,0 0-3,0 0-3,0 0 13,-32 0 9,32 0-19,0 0-16,0 0 3,0-32 9,0 32 14,0 0 10,0 0-9,0 0-22,0 0 1,0 0 13,0 0-13,0 0 7,0 0 20,0 0-37,0 0 17,0 0 9,0 0-22,0 0 16,0 0 0,0 0-27,0 0 14,0 0 0,0 0-13,0 0-6,0 0-11,0 0-36,0 0-21,0 0-61,0 0 5,0 0-16,0 0-17,0 0-142,0 0 41,0 0-52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39:30.2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48B81C-543B-4163-9D80-90DDFCE98EF5}" emma:medium="tactile" emma:mode="ink">
          <msink:context xmlns:msink="http://schemas.microsoft.com/ink/2010/main" type="writingRegion" rotatedBoundingBox="15813,4129 15655,3300 16074,3220 16231,4050"/>
        </emma:interpretation>
      </emma:emma>
    </inkml:annotationXML>
    <inkml:traceGroup>
      <inkml:annotationXML>
        <emma:emma xmlns:emma="http://www.w3.org/2003/04/emma" version="1.0">
          <emma:interpretation id="{E2C594C1-AC3D-464C-A71F-501CDF326A55}" emma:medium="tactile" emma:mode="ink">
            <msink:context xmlns:msink="http://schemas.microsoft.com/ink/2010/main" type="paragraph" rotatedBoundingBox="15813,4129 15655,3300 16074,3220 16231,40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846273-2014-4FAA-AC7D-E1C00831A416}" emma:medium="tactile" emma:mode="ink">
              <msink:context xmlns:msink="http://schemas.microsoft.com/ink/2010/main" type="line" rotatedBoundingBox="15813,4129 15655,3300 16074,3220 16231,4050"/>
            </emma:interpretation>
          </emma:emma>
        </inkml:annotationXML>
        <inkml:traceGroup>
          <inkml:annotationXML>
            <emma:emma xmlns:emma="http://www.w3.org/2003/04/emma" version="1.0">
              <emma:interpretation id="{E41D9A97-DF72-4461-9922-0C976CC2F627}" emma:medium="tactile" emma:mode="ink">
                <msink:context xmlns:msink="http://schemas.microsoft.com/ink/2010/main" type="inkWord" rotatedBoundingBox="15813,4129 15655,3300 16074,3220 16231,4050"/>
              </emma:interpretation>
              <emma:one-of disjunction-type="recognition" id="oneOf0">
                <emma:interpretation id="interp0" emma:lang="en-US" emma:confidence="0">
                  <emma:literal>p</emma:literal>
                </emma:interpretation>
                <emma:interpretation id="interp1" emma:lang="en-US" emma:confidence="0">
                  <emma:literal>☹</emma:literal>
                </emma:interpretation>
                <emma:interpretation id="interp2" emma:lang="en-US" emma:confidence="0">
                  <emma:literal>P</emma:literal>
                </emma:interpretation>
                <emma:interpretation id="interp3" emma:lang="en-US" emma:confidence="0">
                  <emma:literal>k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228 33 925,'0'-34'9,"0"34"222,0 0-6,0 0 17,0 0-7,0 0-199,0 0-130,0 0-9,0 0-10,0 0 158,0 0 9,0 0-17,0 0 25,0 0-35,0 0 12,0 0 3,0 0 4,0 0-36,0 0 11,0 0 125,0 0-155,0 0-89,0 0 111,0 0-126,0 0 131,0 0 92,0 0-110,0 0 18,0 0 12,0 34-89,0-34 210,0 0-97,0 0-2,0 0 61,0 32-168,-33-32 86,33 32 62,0-32-61,-33 0 64,33 34-102,0-34-59,-33 34 81,33-34-95,0 32 101,-31-32-7,31 33-2,-33-33 90,33 34-84,0-34-10,0 0-9,-33 32-88,33-32 185,0 0 26,0 33-103,0-33 79,0 0-111,0 0-98,0 33 129,0-33 0,0 0 19,0 0 74,0 0-95,0 0 8,0 0-76,0 0 68,0 0-75,0 0 71,-33 0 73,33 0-80,0 0 71,0 0-61,0 0-7,0 0 26,0 0-18,0 0-20,0 0 6,0 0-13,0 0 7,0 0 22,0 0-3,0 0 1,0 0-11,0 0-3,0 0 7,0 0-10,0 0 23,0 0-1,0 0-38,0 0 19,0 0-22,0 0 6,0 0 33,0 0-20,0 0-3,0 0-30,0 0 10,0 0 86,0 0-70,0 0 29,0 0-28,0 0-75,0 0 61,0 0 1,0 0 28,0 0-21,0 0 34,0 0-22,0 0 43,0 0-31,0 0-18,0 0-11,0 0-28,0 34 45,0-34 10,0 0 10,33 0-20,-33 32-10,0-32-16,33 0 20,-33 34-8,0-34 34,0 0-17,0 32-6,0-32 81,0 0-87,33 34 90,-33-34-78,0 0-75,0 33 78,0-33-70,0 32 67,31-32 4,-31 33-17,0-33 16,0 0 4,0 34 10,0-34-1,0 0 1,0 33-2,0-33-30,0 0 15,0 31-10,0-31 7,0 0 6,0 0-6,0 34 4,0-34-11,0 0 79,0 0-59,0 0-16,33 0 16,-33 0-66,0 0 40,0 0 88,0 0-81,0 0-3,0 0 9,0 0-66,0 0 82,0 0-6,0 0 2,0 0 67,0 0-85,0 0 6,0 0 79,0 0-79,0 0 3,0 0-13,0 0-68,0 0-7,0 0 37,0 0-8,0 0-40,0 0-69,0 0-150,0 0 45,0 0-210,0 0 136,0 0-79</inkml:trace>
          <inkml:trace contextRef="#ctx0" brushRef="#br0" timeOffset="6224.8497">-34 362 688,'0'0'-9,"0"0"9,0 0 11,0 0 12,0 0 30,0 0-1,0 0 18,0 0-2,0 0-17,0 0 10,0 0 150,0 0-180,0 0 171,0 0-29,0 0-340,0 0 346,0 0-151,0 0-132,0 0 319,0 0-161,0 0-198,0 0 158,0 0-154,0 0 165,0 0 184,0 0-23,0 0 1,0 0-172,0 0-132,0 0 15,0 0 102,0 0 11,0 0 19,0 0 125,0 0-236,0 0-26,0 0 116,0 0-147,0 0 267,0 0-129,0 0 119,0-33-112,0 33-130,33 0 257,-33 0-240,0 0 243,0 0-140,0 0-108,0 0 108,0 0-120,0 0 130,0 0-25,0 0 14,0-33 8,0 33 2,0 0-6,0 0-3,0 0-12,33 0 2,-33 0 13,0 0 126,0 0-120,0 0-6,0 0 0,0 0 4,33 0 1,-33 0-2,0 0 0,0 0-12,0 0 7,0 0 111,0 0-124,33 0-110,-33 0 125,0 0-113,0 0 228,0 0-127,0 0 119,0 0-119,0 0 25,0 0 2,0 0-123,0 0 103,0 0-123,0 33 122,0-33-9,0 0 33,0 0-10,0 0-8,0 0 132,0 0-12,0 33-109,0-33 19,0 0-119,0 0 12,0 0 231,0 0-19,0 34-117,-33-34 7,33 0-3,0 0 0,0 0 100,-33 0-10,33 0-211,0 0 102,0 0-87,0 32 13,0-32 172,-33 0-104,33 0 106,0 0-94,0 0 13,0 0-2,0 0 5,0 0 90,-33 0-102,33 0 15,0-32-25,0 32-9,0 0 22,0 0-16,0 0 16,0 0-19,0 0-85,0 0 91,0 0-103,0-34 28,0 34 165,-33 0-186,33 0 177,0 0-93,0 0-10,0-33 113,0 33-85,0 0 60,0 0-76,0 0-11,0 0 2,0-33 22,0 33 0,0 0-90,0 0 97,0 0-19,33-32 9,-33 32 81,0 0-90,0 0 18,0 0-18,0 0 18,0 0-102,33-34 77,-33 34 17,0 0-26,0 0 106,0 0-78,0 0-18,33 0 15,-33 0-13,0 0-80,0 0-1,0 0 0,0 0 91,33 0 73,-33 0-86,0 0 26,0 0-98,0 0 7,0 0 84,0 0-15,0 0 3,0 0 0,33 0 80,-33 34-5,0-34-60,0 0 72,0 0-78,0 0-3,0 0-16,0 0 7,0 0-68,0 0 89,0 32 79,0-32-78,0 0 57,0 0-76,0 0-3,0 0-88,0 0 32,0 0 53,0 33 8,0-33 94,0 0-93,0 0-68,0 0 77,-33 0 7,33 0 71,0 0 18,0 0-85,0 0-14,0 0 19,-33 0-28,33 0 27,0 0 18,0 0-14,0 0 16,0 0-18,0 0-14,0 0-3,0 0 7,0 0-76,0 0 66,0 0-12,0 0 2,0 0 74,0 0-77,0 0 23,0 0-4,0 0-15,0-33-82,0 33 78,0 0-15,0 0 28,0 0 82,0 0-194,0 0 109,0 0-26,0-32 4,0 32 100,0 0-104,0 0-74,0 0 75,0-34 25,0 34-97,0 0 179,0 0-73,0 0-22,33 0 1,-33 0-79,0-33-5,0 33 77,0 0 97,33 0-81,-33 0 12,0 0-81,0 0 1,0 0 58,0 0 85,31 0-13,-31 0-65,0 0 12,0 0-16,0 0-54,0 33 57,0-33 4,0 0-71,0 0 142,0 0-56,0 0 72,0 0-93,0 0 15,0 34-12,0-34-81,0 0 161,0 0-154,0 0 83,0 32 77,0-32-154,0 0 158,0 0-6,0 0-147,0 33 162,-31-33-176,31 0 86,0 0 81,0 0-162,0 0 178,-33 0-87,33 0-104,0 0 188,0 0-178,0 0 3,-33 0 187,33 0-97,0 0 88,0 0-3,0 0-72,0 0-103,0 0 75,0 0-85,0 0-15,0 0 185,0 0-82,0 0 75,0 0 6,0 0-88,0-33 14,0 33-1,0 0-16,0 0 4,0 0-6,0 0-1,0 0 7,0 0-88,0 0 79,0 0-73,0 0-3,0-32 176,0 32-82,0 0 0,0 0 76,0 0-102,0 0-58,0 0 72,0 0-4,0 0-89,0 0 62,0 0 102,0 0-230,0 32 53,0-32-70,0 0-24,0 0-95,0 0-73</inkml:trace>
          <inkml:trace contextRef="#ctx0" brushRef="#br0" timeOffset="-800.5994">-199 33 801,'0'0'203,"0"0"-173,0 0 30,0 0 13,0 0-13,0 0 186,0 0-24,0 0-150,0 0-163,0 0 142,0 0-141,0 0 319,0-34-118,0 34-150,0 0 263,0 0-277,0 0 121,0 0 22,0 0-120,0 0 200,0 0-105,0 0 82,0 0-95,0 0-93,0-32 164,0 32-123,0 0 101,0 0-73,0 0-19,0 0 26,0 0-16,0 0 57,0 0-44,0 0-29,0 0-6,0 0 13,0 0-23,0 0-47,0 0 54,0 0 2,0 0-8,0 0 68,0 0-43,0 0-16,0 0-54,0 0 54,0 0-55,0 0 71,0 0 50,0 32-52,0-32 39,0 0-66,0 0 19,0 0-6,33 0 0,-33 34 22,33-34-22,-33 0 12,33 32 17,-33-32-29,0 0 9,33 32-3,-33-32 1,33 34-4,-33-34-60,0 0 60,33 34-23,-33-34 23,33 0 63,-33 32-72,0-32 25,0 0-13,0 0 0,33 33 0,-33-33-12,0 0-4,0 0-50,0 0 66,33 0 6,-33 0 5,0 34-17,0-34 9,0 0-9,0 0 9,0 0 58,0 0-71,0 0 7,0 0-13,0 0 16,0 0 0,0 0 7,0 0 3,0 0-4,0 0-9,0 0-3,0 0 3,0 0 3,0 0 14,0 0-8,0 0 11,0 0-17,0 0 3,0 0-3,0 0-3,0 0 10,0 0-13,0 0-32,0 0-55,0-34-129,0 34-56,0 0 8,0 0 116,0 0 117,0 0-157,0-33-2,0 33-124,0 0-8,0 0 193,0-32 150,0 32-132,31 0-14,-31 0-4,0 0-155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46:48.9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7C264E-3E88-4F26-8513-83EAD7989ECD}" emma:medium="tactile" emma:mode="ink">
          <msink:context xmlns:msink="http://schemas.microsoft.com/ink/2010/main" type="writingRegion" rotatedBoundingBox="18971,1637 24235,1344 24277,2101 19013,2395"/>
        </emma:interpretation>
      </emma:emma>
    </inkml:annotationXML>
    <inkml:traceGroup>
      <inkml:annotationXML>
        <emma:emma xmlns:emma="http://www.w3.org/2003/04/emma" version="1.0">
          <emma:interpretation id="{3C06C14A-3A61-496F-A473-C52899DC2EF6}" emma:medium="tactile" emma:mode="ink">
            <msink:context xmlns:msink="http://schemas.microsoft.com/ink/2010/main" type="paragraph" rotatedBoundingBox="18971,1637 24235,1344 24277,2101 19013,23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ED34F5-6729-4531-9021-073EE7418682}" emma:medium="tactile" emma:mode="ink">
              <msink:context xmlns:msink="http://schemas.microsoft.com/ink/2010/main" type="line" rotatedBoundingBox="18971,1637 24235,1344 24277,2101 19013,2395"/>
            </emma:interpretation>
          </emma:emma>
        </inkml:annotationXML>
        <inkml:traceGroup>
          <inkml:annotationXML>
            <emma:emma xmlns:emma="http://www.w3.org/2003/04/emma" version="1.0">
              <emma:interpretation id="{A5B67F14-D803-478F-8019-CD03228D1883}" emma:medium="tactile" emma:mode="ink">
                <msink:context xmlns:msink="http://schemas.microsoft.com/ink/2010/main" type="inkWord" rotatedBoundingBox="18973,1663 21512,1521 21553,2253 19013,2395"/>
              </emma:interpretation>
              <emma:one-of disjunction-type="recognition" id="oneOf0">
                <emma:interpretation id="interp0" emma:lang="en-US" emma:confidence="0">
                  <emma:literal>rss-phase</emma:literal>
                </emma:interpretation>
                <emma:interpretation id="interp1" emma:lang="en-US" emma:confidence="0">
                  <emma:literal>3. phase</emma:literal>
                </emma:interpretation>
                <emma:interpretation id="interp2" emma:lang="en-US" emma:confidence="0">
                  <emma:literal>3. phrase</emma:literal>
                </emma:interpretation>
                <emma:interpretation id="interp3" emma:lang="en-US" emma:confidence="0">
                  <emma:literal>rss-phrase</emma:literal>
                </emma:interpretation>
                <emma:interpretation id="interp4" emma:lang="en-US" emma:confidence="0">
                  <emma:literal>3. phases</emma:literal>
                </emma:interpretation>
              </emma:one-of>
            </emma:emma>
          </inkml:annotationXML>
          <inkml:trace contextRef="#ctx0" brushRef="#br0">198 146 960,'0'0'5,"0"0"6,0 0 155,0 0 32,0 0 21,0 0-1,0 0-152,0 0-195,0 0 145,0 0 7,0 0-131,0 0 323,0 0-173,0 0-151,0 0 287,0 0-298,0 0 160,0 0-13,0 0-130,0 0 151,0 0-158,0 0 155,0 0 110,0 0-13,0 0 5,0 0-124,0 0-129,0 0 122,0 0-115,0 0 132,0 0 124,0 0-133,0 0 4,0 0 122,0 0-230,0 0 6,0 0 120,0 0-146,-33 0 103,33 0 0,0 0 91,0 0-91,0 0 96,0 0-80,0 0-101,0 0 201,0 0-197,0 0 182,0 0-15,0 0-79,0 0 12,0 0-4,0 0 10,0 0-102,0 0 180,0 0-90,0 0 12,0 0-12,0 0-16,0 0 6,0 0-72,0 0 94,0 0-5,0 0-5,0 0 67,0 0 7,0 0-155,0 0 76,0 0-83,0 0 4,0 0 91,0 0-19,0 0 86,0 0-9,0 0-13,0 0-67,0 0-6,0 0-13,0 0 16,0 0 9,0 0-2,0 0 2,0 0 17,0 0-23,0 0 20,0 0 64,0 0-73,0 0 25,0 0-30,0 0-45,0 0 52,0 0 3,0 0 4,0 0-4,0 0-31,0 0 64,0 0-69,0 0 8,0 0 29,0 0-70,0 0 57,0 0 42,0 0-55,0-34-11,0 34 30,0 0-55,0 0 45,0 0 3,0 0-19,0 0 7,0 0 6,0 0-7,0 0 11,0 0-1,0 0-10,0 0 14,0 0-1,0 0-2,0 0 71,0 0-75,0 0-10,0 0-2,0 0-58,0 0 61,0-32 25,0 32-16,0 0-10,0 0 16,0 0-18,0 0 15,0 0 3,0 0-6,0 0 9,0 0-1,0 0-19,0 0 14,0 0-6,0 0 7,0 0 35,0 0-36,0 0 0,0 0-13,0 0-18,0 0 20,0 0 2,0 0 12,0 0 8,0 0-20,0 0-5,0 0 15,0 0-11,0 0 14,0 0 6,0 0-19,0 0 2,33 0 4,-33 0 4,0 0-4,0 0 6,0-33-16,0 33-3,0 0 26,0 0-23,0 0 27,0 0-5,0 0-15,33 0 9,-33 0-9,0 0-3,0 0 6,0 0 86,0 0-86,0 0 6,0 0-9,0 0-76,0 0 82,0 0-6,0-33-4,0 33-9,0 0-3,0 0 19,0 0 6,0 0 1,0 0 74,0 0-93,33 0 12,-33 0-6,0 0-64,0 0 70,0 0 3,0 0-3,33 0-9,-33 0 9,0 0-3,0 0 12,0 0 1,0 0-7,0 0-10,0 0 14,0 0-7,0 0-3,33 0 3,-33 0-7,0 0-8,0 0 18,0 0-13,0 0-3,0 0 16,0 0-28,0 33 11,33-33-2,-33 0 1,0 0 7,0 0 15,0 0-11,0 0-2,0 0 20,0 0-31,0 0 11,0 0 6,0 0-13,0 0 6,33 0 11,-33 0-1,0 0-3,0 0 7,0 0-1,0 0-6,0 0 3,0 0 69,0 33-95,0-33 13,0 0 1,0 0-73,0 0 160,0 0-81,0 0 22,0 0-10,0 0-79,0 0 56,0 0-4,0 0 76,0 0-52,0 0 14,0 32-23,0-32 9,0 0-19,0 0 0,0 0 7,0 0-60,0 34 60,0-34 3,0 0-3,0 0-26,0 0-23,0 0 49,0 0 9,0 33-47,0-33 108,0 0-64,0 0 0,0 0 57,0 0-61,0 0 14,0 0-73,0 32-7,0-32 70,0 0-4,0 0 72,0 0-5,0 0-136,0 0 76,-33 34-3,33-34 7,0 0 56,0 0-133,0 0 0,0 0 70,0 0 3,-33 0 51,33 34-63,0-34 18,0 0 1,0 0-10,-33 0 76,33 0-86,0 0 17,0 0 9,0 0 3,0 0-79,0 0 40,0 32 14,-33-32-20,33 0 81,0 0-49,0 0-9,0 0 3,0 0 9,0 0-6,0 0-3,0 0-6,0 0 3,0 0 3,0 0 9,0 0 17,0 0-32,0 0 3,0 0-11,0 0 5,0 0-41,0 0 43,0 0-47,0 0 60,0 0 49,0 0-55,0 0 59,0 0-78,0 0 10,0 0 12,0 0-6,0 0 6,0 0-3,0 0 13,0 0-74,0 0 75,0 0 4,0 0-36,0 0 81,0 0-70,0 0-5,0 0 15,0 0-9,0 0 3,0-32 15,0 32-21,0 0 2,0 0 0,0 0-15,33 0 6,-33 0-60,0 0 60,0 0-53,0 0 66,33 0 81,-33 0-147,0 0 132,0 0-47,0 0-104,33-34 160,-33 34-147,0 0-2,0 0 154,33 0-80,-33 0-10,0 0 66,0 0-69,0 0-72,0 0 161,33 0-161,-33 0-4,0 0 73,0 0-28,0 0 22,0 0 0,0 34-3,0-34-47,0 0 69,33 0-4,-33 0 92,0 0-88,0 0 96,0 0-90,0 0-86,0 32 86,0-32-14,33 0 14,-33 0 94,0 0-103,0 0-69,0 32 81,0-32-85,0 0 101,0 0 66,0 0-1,0 0-96,0 34 2,0-34-71,0 0 2,0 0 180,0 32-101,0-32-3,0 0-7,-33 0-78,33 34 92,0-34 77,0 0-72,0 0-9,-33 0 10,33 32-92,0-32 79,-33 0 18,33 0 74,0 0-56,-33 32 90,33-32-19,-33 0-72,33 0-13,0 0-86,-33 0 67,33 0 13,-33 34 85,33-34-9,0 0-57,-33 0-13,33 0-13,0 0 4,-33 0 9,33 0-3,-33 0 78,33 0-58,-33 0 51,33 0-71,0 0-55,-33 0 59,33 0-69,-33-34 59,33 34 5,0 0-1,0 0-18,-33 0 24,33 0-17,0 0 10,0-32 4,0 32-14,0 0-10,0 0 0,-33 0 14,33 0 9,0 0 0,0 0-12,0 0 81,0 0-94,0 0 2,0-32 14,0 32-93,0 0 93,0 0-17,0 0 0,0 0-10,0 0 1,0 0 68,0 0-85,0 0 11,0 0-30,0 0-160,0 0 100,0 0-31,0 0-13,0 0-91,0 0 40,0 0-234,0 0-70</inkml:trace>
          <inkml:trace contextRef="#ctx0" brushRef="#br0" timeOffset="492.4491">561 343 1750,'0'0'-149,"0"0"9,0 0 173,0 0 12,0 34 170,0-34 15,0 0-140,0 0-146,0 0 2,0 0 4,0 0 53,0 0 32,0 0 98,0 0-23,0 0-168,0 0 140,0 0-104,0 0 9,0 0 74,0 0-12,0 0-24,0 0-3,33 0 11,-33 0-1,0 0 89,33 0-65,-33 0 66,0 0-72,33 0-88,-33 0 127,33 0-61,-33 0 29,0 0 9,33 0-113,-33 0-23,0 0 26,33 0 54,-33 0-10,0 0 69,0 0-56,0 0 2,0 0 36,33 0-45,-33 0-12,0 0 6,0 0 29,0 0-95,0 0 50,0 0-70,0 0-40,0 0 32,0 0-39,0 0-74,0 0 82,0 0-180,0 0-73</inkml:trace>
          <inkml:trace contextRef="#ctx0" brushRef="#br0" timeOffset="986.8351">1056 245 1165,'0'0'192,"0"0"-137,0 0 164,0 0 7,0 0-300,0 0 147,0 0-133,0 0-4,0 0 109,0 0 106,0 0-112,0 0-12,0 0 9,0 0-15,0 0-21,0 0 6,0 0-2,0 0-111,0 0 119,0 0-6,0 0 110,0 0-88,0 0 11,0 34 25,0-34-96,0 0 112,0 32-19,0-32 17,0 32-1,0-32 61,0 34-3,0-2-16,0-32-23,0 34-49,0-2-76,-33 0 43,33-32 7,0 34 41,0 0 21,0-34-2,0 32 13,0-32-58,-33 33-20,33-33-65,0 34-21,0-34 65,0 0 13,0 32 59,0-32-44,0 0-88,0 0 65,0 0-59,0 0 46,0 0 23,0 0-17,0 0-2,0 0-30,0 0-31,0 0-101,0 0-55,0 0-83,0 0 47,0 0-159,0 0-67</inkml:trace>
          <inkml:trace contextRef="#ctx0" brushRef="#br0" timeOffset="3104.4356">1056 279 2014,'0'0'15,"0"0"-110,0 0 147,0 0-70,0 0 3,0 0 232,0 0-241,0 0 184,0 0-84,33 0-129,-33 0 104,0 0-112,0-34 76,0 34-8,0 0 73,34 0-61,-34 0 49,0 0-46,0 0-88,33 0 69,-33 0-47,0 34 51,0-34-1,0 0-9,33 0 62,-33 0-73,0 0-5,0 32 16,0-32-73,33 0 157,-33 0-78,0 0 72,0 32-87,0-32-59,0 0 164,0 0-77,0 0-16,0 34-4,0-34-89,0 0 2,0 0 79,0 32 3,-33-32 81,33 0-82,-33 0 10,33 0-12,0 0-60,-33 34 51,33-34 21,-34 0 0,34 0-22,0 0 32,-33 0-20,33 0 13,0 0 10,0 0-29,-33 0 10,33 0 0,0 0 77,0 0 22,0 0-83,0 0 4,0 0 2,0 0-22,0 0 25,0 0-23,0 0-64,0 0 12,0 0 119,0 0-66,0 0 61,0 0-67,0 0-66,0 0 147,0 0-137,0 0 71,0 0 10,0 0-4,0 0-6,0 0-13,0 0 5,33 0-73,-33 0 84,0 0 19,33 0-15,-33 0 2,34 0 63,-34-34-90,33 34 84,-33 0-79,33 0-98,-33 0 89,33-32-74,-33 32 161,33 0-86,0-34 90,-33 34-106,33 0-90,-33-32 94,33 32-109,-33-32 216,33 32-112,-33-34-9,33 34 134,-33-34-252,0 34 241,0-32-3,33 32-255,-33-33 262,0 33-253,0-34 27,0 2 137,0 32 0,0-33 136,0 33-136,0-33 121,0 33-236,0 0 121,0-34 9,0 34-124,0 0 233,0 0-124,0 0 127,0 0 8,0 0-125,0 0-122,0 0 91,0 0-101,0 0 119,0 0 4,0 34 36,0-34 84,-33 0-112,33 33-6,0 0-16,0-33-105,-33 32 15,33 2 225,0-34-116,0 33 117,0-1-120,0 2 31,-33 0-134,33-2 124,0-32 123,-33 32-260,33 2 140,0-2-134,0-32 116,-33 34 9,33-34 108,0 0-91,0 0 3,0 32 20,0-32-90,0 0 127,0 0 1,0 0 27,0 0 42,0 0-84,0 0-75,0 0 74,0-32-80,0 32 69,0 0-69,0-34-20,0 34 1,0 0-19,33-32 9,-33 32-99,0-34 22,0 34-29,0-32 100,33 32 115,-33 0-104,0-32 114,0 32-189,0 0 76,0 0 17,0-34 9,0 34-18,0 0-72,0 0 77,0 0 4,33 0 12,-33 0-11,0 34 91,0-34-185,0 0 188,33 0-86,-33 0-96,0 32 103,0-32-97,0 0 183,33 32-93,-33-32-10,0 0 26,0 0-94,33 34 99,-33-34 78,0 0-89,0 0-10,33 0 6,-33 0-95,0 32 86,33-32 12,-33 0-9,0 0 24,33 0-30,-33 0 0,0 0 12,33 0-19,-33-32 23,33 32-7,-33 0-19,33 0 7,-33 0 7,0 0 8,33-34 74,-33 34-58,0 0-8,0 0-14,33 0-3,-33-32 87,0 32-86,0 0 89,0 0-72,0-32-95,0 32 80,0 0-96,0 0 12,0-34 168,0 34-78,0 0 12,0 0 0,0-34-92,0 34 82,0 0 87,0 0-102,0 0-2,0 0 9,0 0-93,0 0 102,-33 0 6,33 0-25,0 0 105,0 34-86,-33-34-15,33 0 6,0 0-79,0 0 73,0 34 103,-33-34-90,33 0-10,0 32-4,0-32-78,0 0 85,0 32 0,0-32 4,0 0-11,0 34-2,0-34 81,0 0-75,0 0 90,0 0-68,0 0-23,0 0 91,0 0-180,0 0 74,0 0-74,0 0 3,33 0 68,-33 0 14,0 0 70,33 0-75,-33 0 4,0 0-9,0-34-60,33 34 69,-33 0 21,0 0 71,0 0-83,0 0-3,0 0 74,0-32-157,0 32 80,0 0 1,0 0-89,0 0 94,0 0-14,0 0 10,0 32 11,0-32-7,0 0 95,0 0-21,0 0 3,0 0-71,0 0-77,0 34 77,0-34-86,0 0 70,0 0-1,0 0-82,33 0 84,-33 0 87,0 0-81,33 0 14,-33 0-8,0 0-79,33 0 72,-33-34-11,33 34 15,-33 0-6,33 0 0,-33-32 3,33 32 76,-33 0-78,33-32 5,-33 32 5,0 0-99,33 0 84,-33-34 90,0 34-92,0 0 15,0 0 3,33 0-86,-33 0 98,0 0 16,0 0 6,0 0-16,0 0 6,0 0-4,0 0 39,33 34-48,-33-34-20,0 0-14,0 32-42,0-32 43,0 0 7,33 32 15,-33-32-16,0 0 20,0 34-4,0-34 0,0 0-2,0 0 73,0 32-67,0-32-13,0 0 3,0 0-60,0 0 60,0 0 80,0 0 4,0 0-90,0 0 3,-33 0-81,33 0 0,0 0 163,0 0-76,-33 0 12,33 0-15,0-32-84,-33 32 90,33 0-12,0 0 18,0 0-9,0 0-9,-33 0-6,33 0-1,0 0 13,0-34 0,0 34 9,0 0-9,0 0-11,0 0 5,0 0-1,0 0-2,0 0 6,0 34-4,0-34 20,0 0-13,0 0 81,0 0-87,0 0-10,0 0 28,0 32-67,0-32 69,0 0 2,0 0 84,33 0-85,-33 0 25,0 0 79,33 0-188,-33 0 160,0 0-97,33 0-82,-33 0 104,33 0-101,-33 0 104,33 0-13,-33 0 6,33-32 92,-33 32-107,33 0 91,-33 0-19,33-34-173,-33 34 117,33 0-86,-33 0 16,31-32 83,-31 32 42,0 0-71,33-32 9,-33 32 83,0 0-77,0-34 4,0 34-16,0 0-70,0 0 61,0-34 72,0 34 3,0 0-12,0 0-48,0 0-59,0 0 56,0-32-6,0 32-57,0 0 126,0 0-72,0 0-39,0 0 106,0 0-146,0 0 21,0 0 128,-33 32-64,33-32 78,0 0-84,0 0-66,0 0 59,-31 34-57,31-34 146,0 0-85,0 34-51,-33-34 47,33 0-65,0 32 75,0-32 6,0 0 63,0 32-63,0-32 3,0 0-15,0 34-45,0-34 67,0 0-4,0 0 19,0 32 83,0-32-102,0 0 87,33 0-12,-33 0-140,0 0 135,31 0-66,-31 0 9,33 0 52,-33 0-65,33 0-16,-33 0-3,33 0 78,-33 0-51,33 0 3,0 0-5,-33-32-86,0 32 74,33 0-3,-33 0-6,0 0 12,0-34-9,0 34-29,0 0 3,33 0-3,-33 0-116,0 0-26,0 0-44,0 0 44,0 0 42,0 0-59,0 0-275</inkml:trace>
        </inkml:traceGroup>
        <inkml:traceGroup>
          <inkml:annotationXML>
            <emma:emma xmlns:emma="http://www.w3.org/2003/04/emma" version="1.0">
              <emma:interpretation id="{85546F39-B7AA-49F6-9861-C5A22189E34C}" emma:medium="tactile" emma:mode="ink">
                <msink:context xmlns:msink="http://schemas.microsoft.com/ink/2010/main" type="inkWord" rotatedBoundingBox="21969,1470 24235,1344 24268,1943 22003,2069"/>
              </emma:interpretation>
              <emma:one-of disjunction-type="recognition" id="oneOf1">
                <emma:interpretation id="interp5" emma:lang="en-US" emma:confidence="0">
                  <emma:literal>circuit</emma:literal>
                </emma:interpretation>
                <emma:interpretation id="interp6" emma:lang="en-US" emma:confidence="0">
                  <emma:literal>circuit'</emma:literal>
                </emma:interpretation>
                <emma:interpretation id="interp7" emma:lang="en-US" emma:confidence="0">
                  <emma:literal>circuits</emma:literal>
                </emma:interpretation>
                <emma:interpretation id="interp8" emma:lang="en-US" emma:confidence="0">
                  <emma:literal>Circuit</emma:literal>
                </emma:interpretation>
                <emma:interpretation id="interp9" emma:lang="en-US" emma:confidence="0">
                  <emma:literal>circuitry</emma:literal>
                </emma:interpretation>
              </emma:one-of>
            </emma:emma>
          </inkml:annotationXML>
          <inkml:trace contextRef="#ctx0" brushRef="#br0" timeOffset="4125.3056">3134 245 2099,'0'0'14,"0"0"-94,0 0 135,0 0-76,0 0 27,0 0 143,0 0-106,0 0 98,0 0-20,0 0 17,0 0-70,0 0-18,0-34 97,0 34-119,0 0 103,0 0-48,0 0-50,0 0 3,0 0 6,0 0-14,0 0-64,0 0 135,0 0-158,0 0 55,0 0 4,0 0-82,0 0 82,0 0 66,0 0-66,0 0 43,0 0-62,0 0-56,0 0 58,0 0 17,0 0 3,0 0 42,-33 0-37,33 0-22,0 0 17,0 0 4,-33 0-11,33 0 25,0 34 27,0-34-55,-33 0 49,33 0-107,0 0 13,0 34 1,0-34 57,-33 0-15,33 32-1,0-32 0,0 0-55,0 0 73,0 32 63,0-32-87,0 0 77,0 0-19,0 34-59,0-34 27,0 0-78,0 0 71,33 0 4,-33 32 55,0-32-66,33 0 8,-33 0-72,0 0 22,33 0 98,-33 0-59,33 0 69,-33 0-69,33 0 20,-33 0-62,33 0-11,-33 0 69,33-32-63,-33 32 115,0 0-55,33 0-31,-33 0 2,33-34-57,-33 34 66,33 0 5,-33 0 97,0-32-47,33 32-38,-33 0 54,0-32-156,0 32 50,33 0 40,-33 0-49,0-34 68,0 34 55,0 0-73,0-34 8,0 34 65,0 0-48,0 0-11,0 0 87,0 0-147,0 0-23,0 0 154,0 0-161,0 0 84,0 0 7,0 0-81,0 0 74,0 0 0,0 0-11,0 0-4,0 0 8,0 0 0,0 0 68,0 34 20,0-34-85,0 0 18,0 0-88,0 34 64,0-34 7,0 0-10,0 32 84,0-32-71,-33 0 9,33 32-15,0-32-45,0 0 48,0 0 74,0 34-33,0-34 0,0 0-61,0 0-12,0 0 52,0 0-11,0 0 26,0 0-3,33 32 0,-33-32 4,0 0-14,0 0 1,33 0-20,-33 0 3,0 0-6,33 0 6,-33 0 7,0 0-23,33-32-29,-33 32-4,0 0 36,33 0-146,-33 0 73,0 0-60,33 0-58,-33-34-21,0 34 7,0 0-250,33-32-141</inkml:trace>
          <inkml:trace contextRef="#ctx0" brushRef="#br0" timeOffset="6691.4333">3464 377 2087,'0'0'31,"33"0"-95,-33 0 148,0 0-97,0 0 26,0 0 110,0 0-29,0 0 110,0 0-32,0 0-6,0 0-106,0 0-8,0 0 54,0 0-80,33 0-17,-33 0 0,0 0-60,0 0 74,33 0 77,-33-34-74,0 34-10,33 0 7,-33 0-83,0 0 74,0-32 5,33 32-16,-33 0-3,0 0-4,0-32-2,0 32 9,33 0 1,-33 0-4,0-34 59,0 34-76,33 0 17,-33 0 3,0-34-61,0 34 61,0 0 7,0 0-7,0 0-10,0 0-2,0-32-1,0 32 10,0 0-3,0 0 13,0 0-10,0 0-7,0 0 4,0 0-7,0 0 10,0 0 0,0 0-16,0 0 22,0 0-15,0 0-4,0 0 17,0 0-24,0 0 17,0 0 18,0 0-4,0 0 1,-33 0-31,33 0-7,0 0 23,0 0-14,0 0 34,0 0 38,0 0-80,0 0 5,0 0-24,0 0-41,0 0 66,0 0 3,0 0 9,0 0-9,0 0 20,0 0-17,0 0 19,0 0-18,0 0-20,0 0-31,33 0-25,-33 0 103,0 0-5,0 32 50,0-32-60,33 0 0,-33 0-3,0 0-61,33 0 89,-33 0-63,0 0 28,0 0-30,0 0-41,0 0-22,33 0 49,-33 0 2,0 0 30,0 34-9,0-34-63,0 0 77,0 0-2,0 0 9,0 0 2,0 0 16,0 0 2,0 34 12,0-34-25,0 0-7,0 0 1,0 0-19,0 0 32,0 0 2,33 32 59,-33-32 18,0 0-90,0 0 4,0 0-68,0 0-2,0 0 73,33 0 11,-33 0-13,0 32-4,0-32-4,33 0-2,-33 0 21,0 0-6,33 0 25,-33 0 62,0-32-90,33 32 22,-33 0-11,0 0-57,33 0 158,-33 0-9,0-32-66,33 32-24,-33 0 12,0 0-75,33-34 61,-33 34 58,0 0-128,33 0 52,-33-34 64,0 34-25,34-32-35,-34 32 15,0 0-69,33-33-18,-33 33 150,0 0-75,0 0 12,33-34-5,-33 34-76,0 0 125,0 0-53,0 0-12,0 0 75,0 0-123,0 0 45,0 0 9,0 0-60,0 0 73,0 0 72,0 0 2,0 34-93,0-34 3,0 0-19,0 0-61,0 0 146,0 0-54,0 0-56,0 0 69,0 0-66,0 0 47,0 0 9,0 0-12,0 0 62,0 0-49,0 0-4,0 0 57,0 0-56,0 0 53,0 0-3,0 0-114,0 0-13,0 0 45,0 0-1,0-34 17,0 34-4,0 0-52,0 0 15,-33 0 109,33 0 8,0 0-70,0 0-16,0 0-65,0 0 2,0 0 79,0 0 75,-33 0-78,33 0 3,0 34 87,-34-34-81,34 0 0,0 0 0,0 0-84,0 33-16,-33-33 94,33 0 0,0 0-10,0 0 13,0 32-3,0-32 69,0 0-72,0 0 6,0 34-3,0-34 9,0 0 72,0 0 3,0 34-84,0-34-81,0 0 2,0 0 1,0 0 81,0 0-3,33 32 6,-33-32 3,0 0-6,0 0 10,34 0 71,-34 0-103,33 0 13,-33 0-22,33 0-72,-33 0 75,33-32 13,-33 32-3,33 0 83,-33 0-65,33 0-13,-33-34 91,33 34-152,-33 0 89,0 0-6,33-34 6,-33 34 69,0 0 0,33 0-75,-33-32-77,0 32 96,0 0-8,0-33 7,0 33 29,0 0-40,0 0 15,0 0 60,0 0-88,0 0-6,0-34-66,0 34 66,0 0-16,0 0-65,0 0 143,0 0-71,0 0 12,0 34 22,0-34-29,0 0-62,0 0 59,0 0-4,0 33-53,0-33 133,0 0-66,0 32 72,0-32-81,-33 0 25,33 34-19,0-34-78,0 0 93,0 0-85,0 34 82,0-34 1,0 0 43,0 0-71,0 0-1,0 0 19,0 0-68,0 0 49,0 0 113,0 0-110,33 0-6,-33 0 16,0 0-109,33 0 81,-33 0-6,0-34 0,33 34 83,-33 0-79,33 0 2,-33-34-6,33 34-80,-33 0 84,0-32 5,33 32 13,-33 0 111,0-33-93,0 33 12,0 0 12,33-34-104,-33 34 114,0 0 102,0 0-110,0 0 82,0-32-84,0 32-111,0 0 97,0 0-7,0 0-21,0 0 18,0 0-16,0 0 26,0 32-1,0-32-21,0 0 24,0 0-114,0 0 87,0 34 9,0-34-7,0 0 26,0 0 2,0 33-9,0-33 4,0 0-20,0 0 10,0 0 10,0 32 1,0-32 17,0 0-9,0 0 5,0 0-34,0 0 13,0 0 81,0 0-9,33 0-42,-33 0 57,0 0-158,0 0 81,0 0 58,33 0-68,-33 0 84,0 0-158,0 0 15,33 0 53,-33 0 12,0 0-5,0 0-8,0 0-43,33-32 7,-33 32 168,0 0-12,0 0 3,0 0-34,0 0-72,33-33 9,-33 33-15,0 0-58,0 0 63,0 0-12,0 0-6,0 0 72,0 0-147,0-34 74,0 34 11,0 0-23,0 0 94,0 0-65,0 0-20,0 0 29,0 0-22,0 0 6,0 0 17,0 0-14,0-32 6,0 32-21,0 0 0,0 0 6,0 0-11,0 0 5,0 0 9,0 0-3,0 0-70,0 0 99,0 0-36,0 0-69,0 0 149,0 0-80,0 0 29,0 0 50,0 0-78,0 0 12,0 0-25,0 0 28,0 0 10,0 0-19,0 0 16,0 0-13,0 0-13,0 0 16,0 0-19,0 0 7,0 0 2,0 0-72,0 0 85,0 0-84,0 0 82,0 32-20,0-32-57,0 0 139,0 0-142,0 0 146,0 0-70,0 0 9,0 0-3,0 34-6,0-34-18,0 0-65,0 0 80,0 33 6,0-33 4,0 0-11,0 32-5,0-32 3,0 0 66,0 0 9,0 34 0,0-34-135,0 0 95,0 0-26,0 34 0,0-34 85,0 0-91,0 0 9,0 0 4,0 0-77,0 0 74,0 32-57,0-32 59,0 0 79,0 0-71,0 0 61,0 0-52,0 0-26,33 0-63,-33 0 12,0-32 32,33 32-41,-33 0 63,0 0 48,33 0-48,-33-34 44,33 34-2,-33 0-45,0 0 0,33-34 6,-33 34 10,31-32-76,-31 32-13,0 0 67,33-33-23,-33 33 80,0-34 9,33 2-67,-33 32-49,0-33 46,33 0-62,-33 33 2,0-34 133,0 2-73,33 32 70,-33-34-66,0 2 9,0-2-54,0 34 62,0-33 7,0 33-75,33-32 124,-33 32-49,0-33 50,0 33 10,0 0-55,0 0-11,0-34-18,0 34 80,0 0-13,0 0-73,0 0 12,0 0-84,0 0 10,0 0 71,0 34 6,0-34-6,0 0 3,0 0-3,0 33 0,0-33-39,-33 32 45,33-32-56,0 33 56,0 1 57,-33-34-63,33 32 53,0 2-56,0-34 3,0 32 15,0 2-2,0-1-4,-33-33-18,33 33 83,0-33 6,0 32-3,0-32 9,0 34-134,0-34 64,0 0-39,0 33-6,0-33 104,0 0-105,0 0 42,0 0-12,0 32 22,0-32-11,33 0-8,-33 0 15,0 0-74,0 0 98,0 0-35,33 0 42,-33 0-18,33-32-203,-33 32 8,0 0-107,33 0-31,-33 0 90,0 0-57,33-33 121,-33 33-237</inkml:trace>
          <inkml:trace contextRef="#ctx0" brushRef="#br0" timeOffset="4341.4585">3464 47 2209,'0'0'28,"0"0"36,0 0 127,0 0 111,0 0-76,0 0-28,0 0-108,0 0-97,0 0 30,0 0-4,0 0-13,0 0-28,0 0 19,0 0-35,0 0-106,0 0 41,0 0-161,0 0-53,0 0 12,0 0 44,0 0-130,0 0-28</inkml:trace>
          <inkml:trace contextRef="#ctx0" brushRef="#br0" timeOffset="7596.2786">4752-118 2075,'0'0'-119,"0"0"164,0 0 29,0 0 15,0 0 36,0 0-141,0 0-8,0 0-10,0 0 183,0 0-23,0 0-1,0 0-8,0 32-160,0-32 81,-33 0-79,33 0 85,0 0 3,0 0-9,0 0 47,0 34-65,-33-34 69,33 0-77,0 0 40,0 0 6,-33 32-23,33-32 19,0 0-15,0 0-16,0 0 23,0 0-31,0 0 5,0 0-7,0 0-13,0 0 23,0 0-19,0 0 12,0 0 9,0 0-8,0 0 9,0 0-9,0 0-4,0 0 0,0 0 0,0 0-2,0 0-15,0 0 11,0 0-17,0 0-1,0 0 22,0 0-31,0 0 36,0 0-16,0 0 0,0-32 17,0 32-23,0 0 6,0 0-7,0 0 7,0 0 3,0 0 4,0 0 6,0 0-20,0 0-6,0 0-1,0 32 5,0-32 18,0 0-2,0 0 16,0 0-19,0 0-11,0 0 4,0 0-7,0 0 10,0 0 4,0 0 21,0 0 6,0 0 4,0 0 25,0 0-3,0 0 9,0 0 11,0-32-27,0 32-20,0 0-22,0 0-8,0 0-8,0 0 16,0 0-8,0 0-8,0 0-19,0-34-6,0 34-14,0 0-32,0 0 6,0 0-30,0 0-9,0 0-48,0 0-67,0 0-61,0 0-104,0 0-303</inkml:trace>
          <inkml:trace contextRef="#ctx0" brushRef="#br0" timeOffset="6971.7539">4981-52 1373,'0'0'179,"0"0"28,0 0 35,0 0-80,0 0-140,0 0 74,0 0-90,0 0 104,0 0 64,0 0-149,33 0 113,-33 0-6,0-34-90,33 34 53,-33 0 17,0 0-74,33 0-6,-33 0 49,0-32-156,0 32 86,33 0-11,-33 0-81,0 0 71,33 0-57,-33 0-69,0 0-16,33 0-26,-33-34 9,0 34 134,33 0-101,-33 0 3,0 0-37,33 0-126,-33 0 74,0 0 133,0 0-223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7:20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32B0BE-855F-4B09-8655-3FAA656AC622}" emma:medium="tactile" emma:mode="ink">
          <msink:context xmlns:msink="http://schemas.microsoft.com/ink/2010/main" type="writingRegion" rotatedBoundingBox="20465,5561 24873,5321 24990,7484 20583,7724"/>
        </emma:interpretation>
      </emma:emma>
    </inkml:annotationXML>
    <inkml:traceGroup>
      <inkml:annotationXML>
        <emma:emma xmlns:emma="http://www.w3.org/2003/04/emma" version="1.0">
          <emma:interpretation id="{B21152F9-5E93-45EB-A0EA-7B1E3CAF7C8C}" emma:medium="tactile" emma:mode="ink">
            <msink:context xmlns:msink="http://schemas.microsoft.com/ink/2010/main" type="paragraph" rotatedBoundingBox="20772,5545 24873,5321 24961,6952 20861,7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8828C4-7330-434A-93AB-11EFB074196C}" emma:medium="tactile" emma:mode="ink">
              <msink:context xmlns:msink="http://schemas.microsoft.com/ink/2010/main" type="line" rotatedBoundingBox="20772,5545 24873,5321 24914,6079 20814,6302"/>
            </emma:interpretation>
          </emma:emma>
        </inkml:annotationXML>
        <inkml:traceGroup>
          <inkml:annotationXML>
            <emma:emma xmlns:emma="http://www.w3.org/2003/04/emma" version="1.0">
              <emma:interpretation id="{C8002000-A9B6-4967-B303-470B981DC638}" emma:medium="tactile" emma:mode="ink">
                <msink:context xmlns:msink="http://schemas.microsoft.com/ink/2010/main" type="inkWord" rotatedBoundingBox="20772,5545 22939,5426 22981,6184 20814,6302"/>
              </emma:interpretation>
              <emma:one-of disjunction-type="recognition" id="oneOf0">
                <emma:interpretation id="interp0" emma:lang="en-US" emma:confidence="0">
                  <emma:literal>treat'</emma:literal>
                </emma:interpretation>
                <emma:interpretation id="interp1" emma:lang="en-US" emma:confidence="0">
                  <emma:literal>crew)</emma:literal>
                </emma:interpretation>
                <emma:interpretation id="interp2" emma:lang="en-US" emma:confidence="0">
                  <emma:literal>treat)</emma:literal>
                </emma:interpretation>
                <emma:interpretation id="interp3" emma:lang="en-US" emma:confidence="0">
                  <emma:literal>tread'</emma:literal>
                </emma:interpretation>
                <emma:interpretation id="interp4" emma:lang="en-US" emma:confidence="0">
                  <emma:literal>tread)</emma:literal>
                </emma:interpretation>
              </emma:one-of>
            </emma:emma>
          </inkml:annotationXML>
          <inkml:trace contextRef="#ctx0" brushRef="#br0">988 2405 711,'0'0'14,"0"0"31,0 0 20,0 0 31,0 0 6,0 0-5,0 0 4,0 0-20,0 0 142,0 0-2,0 0-140,0 0 113,0 0-152,0 0-21,0 0 152,0 0-203,0 0 20,0 0 72,0 0-92,0 0 162,0 0-24,0 0-136,0 0 133,0 0-160,0 0 11,0 0 141,0 0-138,0 0 143,0 0-17,0 0-120,0 0 108,0 0-67,0 0 7,0 0 50,0 0-50,0 0 2,0 0-68,0 0-13,0 0 9,0 0 16,0 0 123,0 0-57,0 33 55,-33-33-71,33 0-47,0 0 108,0 0-77,0 32 70,-33-32-84,33 0 65,0 0-84,0 34 20,0-34 144,0 0-172,-33 34 101,33-34-30,-33 32-23,33-32 74,0 0 4,-33 33-69,33-33 18,0 34-24,-31-34-42,31 32 93,-33-32-108,33 33 21,-33-33 91,33 33-35,-33-33 35,33 34-13,-33-34-52,33 32 21,0-32-50,-33 33 46,33-33-52,-33 33 33,33 1 64,-33-34-55,33 32 3,-33-32 0,33 33 20,-33 0-3,33-33-11,0 34 11,-33-34-89,33 33 8,0-33 64,-33 0 13,33 31 10,0-31-10,-33 0 76,33 34-79,0-34 56,0 0-54,0 0-12,-33 33-3,33-33 8,0 0-2,0 0-6,0 0 7,0 33-80,0-33 146,0 0-53,0 0-89,-33 0 154,33 0-88,0 0-3,0 0 98,0 0-76,0 0 18,0 0-90,0 0 79,0 0-89,0 0 0,0 0 169,0 0-111,0 0 25,0 0-10,0 0-35,0 0-14,0 0 108,0 0-66,0 0-53,0 0 53,0 0-16,0 0 75,0 0-65,0 0 55,0 0-109,0 0 67,0 0 63,0 0-136,33 0 145,-33 0-72,0 0 9,0 0-35,0 0-68,0 0 2,0 0 75,0 0 92,0 0-82,0 0 87,0 0-177,33 0 83,-33 0-5,0 0-72,0 0 157,33-33-69,-33 33 81,0 0-19,33 0-145,-33 0 16,33 0-12,-33 0 8,33 0 77,-33 0-10,33 0 86,-33 0-102,33 0 26,0 0 56,0 0-142,-33 0 175,33 0-23,0 0-142,0 0 142,0-33-155,-2 33 5,-31 0 88,33 0-88,0 0 88,0 0-17,0 0 55,0 0-48,0 0 59,-33 0 17,33 0-150,0 0 70,0 0-17,0 0 10,0 0 4,0 0-3,-33 0-63,33 0-1,0 0 139,0 0-69,0 0 86,-33 0-99,33 0 20,0 0 52,-33 0-75,33 0 6,0 0-76,-33 0 86,33-34-7,-33 34 21,33 0-11,-33 0-80,33 0 81,-33 0 63,0 0-5,0 0-62,0 0 3,0 0 4,0 0-7,0 0 82,0 0-164,0 0 2,0 0 15,0 0-14,0 0 157,0 0 2,0 0-83,0 0 3,0 0-14,0 0 8,0 0 82,0 0-80,0 0 28,0 0-37,0 0 22,0 0-15,33 0-4,-33 0-14,0 0-36,0 0 64,0 0-151,0 0 62,0 0-54,0 0-59,0 0 30,0 0-22,0 0-68,0 0 129,0 0-161,0 0-143,0 0 0</inkml:trace>
          <inkml:trace contextRef="#ctx0" brushRef="#br0" timeOffset="1034.7485">1186 2669 654,'0'0'8,"0"0"6,0 0 9,0 0 44,0-32 13,0 32 22,0 0 153,0 0-37,0 0-122,0 0 146,0 0-149,0 0-24,0 0 118,0 0-148,0 0 1,0 0 24,0 0-97,0 0 82,0 0-91,0 0 91,0 0 67,0 0-91,0 0 95,0 0-85,0 0-38,0 0-7,0 0 1,0 0-4,0 0 67,0 0 33,0 0-65,0 0 0,0 0 38,0 0-97,0 0 43,0 0 0,0 0-47,0 0 107,0 0-46,0 0-14,0 0 41,0 0-57,0 0 58,0 0-45,0 0 3,0 0 1,0 0 3,0 0 105,0 0-97,0 0 72,0 0-68,0 0 14,0 0-4,0 32-60,0-32 56,0 0-73,0 0 58,0 0 55,0 33-54,0-33 70,0 0-59,33 33-50,-33-33 60,0 0-61,0 34 42,0-34 4,0 0-4,33 32 74,-33-32-54,0 33 56,0-33-69,0 33-23,0-33 13,0 0-6,0 34 6,33-34 10,-33 0-10,0 32-73,0-32 54,0 0-57,0 0 146,0 33-79,0-33 12,0 0-3,0 0-103,0 0 103,0 0-9,0 0 80,0 0-71,0 0-23,33 0 10,-33 0-101,0 0 178,0 0-80,0 0 16,0 0 8,0 0-88,0 0 96,0 0-20,0 0-5,0 0 10,0 0 90,0 0-107,0 0 19,0 0-16,0 0-84,0 0 118,0 0 2,0 0 0,0 0 8,0 0-17,0 0-17,0 0-4,0 0-16,0 0 3,0 0-9,0-33 16,33 33 3,-33 0 1,0-32 9,0 32-6,0 0-11,0-34 8,33 34 3,-33-33-1,0 33 4,0 0-10,0-33 0,33 33 0,-33-32-16,0 32 9,0 0 71,0-34-74,33 34 13,-33 0-9,0-33-66,0 33 69,0 0 10,33-33-4,-33 33-6,0-32 3,0 32-14,0 0 25,0 0-11,0-34-4,33 34 4,-33 0 0,0-33-3,0 33 3,0 0 3,0 0-16,0 0 3,0 0 0,0-32-8,0 32 2,0 0 3,0 0-3,0 0-11,33 0 17,-33 0-4,0-34 1,0 34 104,0 0-111,0 0 101,0 0-15,0 0-186,0 0 81,0 0-98,0 0 66,0 0 51,0 0-70,0 0-5,0 0-203,0 0 29,0 0-74,0 0 27,0 0-35,0 0-74,0 0 67</inkml:trace>
          <inkml:trace contextRef="#ctx0" brushRef="#br0" timeOffset="1625.163">1879 2405 1165,'0'0'-4,"0"0"51,0 0 14,0 0 156,0 0 18,0 0-125,0 0 102,0 0-149,0 0 1,0 0 116,0 0-124,0 0-1,0 0-82,0 0-35,0 0 3,0 0 1,0 0 140,0 0-53,0 0 67,0 0 2,0 0-76,0 0-3,0 0-50,0 0 56,0 0-56,0 33 125,-33-33-9,33 0-135,0 0 100,0 0-117,0 0 5,-33 32 74,33-32-43,0 0 31,-33 0 9,33 34-12,0-34 9,-33 0 32,33 34-26,0-34 10,-33 32 48,33-32-16,0 33 25,-33-33 3,33 34-46,0-34-12,-33 32-7,33-32-14,0 33-10,-33-33 81,33 33-9,0 1 6,0-34-53,0 32-50,0-32-7,0 33 11,0-33 79,0 33-66,0-33 57,0 34-50,0-34 8,0 0 53,0 32-47,0-32 0,0 0 21,0 0-15,0 33-21,0-33-8,0 0-35,0 0-6,0 0 62,0 0 31,0 0-86,33 0-6,-33 0-103,0 0-15,0 0 33,0 0-8,0 0 41,33 0 70,-33 0-2,0 0-11,0 0-27,0 0-218,33 0-55,-33 0-29,0 0-66</inkml:trace>
          <inkml:trace contextRef="#ctx0" brushRef="#br0" timeOffset="4904.5682">1186 3097 389,'0'0'13,"0"0"27,0 0 3,0 0 24,0 0-4,0 0-9,0 0 13,0 0-14,0 0 7,0 0-4,0 0-8,0 0 1,0 0-1,0 0 167,0 0-172,0 0-9,0 0-3,0 0-169,0 0 174,0 0 142,0 0 8,0 0-11,0 0-126,0 0 2,0 0-126,0 0 9,0 0 204,0 0-117,0 0 94,0 0-5,0 0-76,0 0-27,0 0 26,0 0 16,0 0-40,0 0 18,0 0 5,0 0-103,0 0 118,0 0-6,0 0-24,0 0 88,0 0-170,0 0 0,0 0 65,0 0 16,0 0 14,0 0 63,0 0-55,0 0-3,0 0 54,0 0-70,0 0-72,0 0 75,0 0-62,0 0 68,0 0 66,0 0-151,0 0 142,0 0-120,0 0 51,0 0 63,0 0-127,0 0 121,0 0-114,0 0 3,0 0 66,0 0-88,0 0 79,0 0 105,0 0-21,0 0 41,0 0-30,0 0-97,0 0-46,0 0 22,0 0 17,33 0-58,-33 0 115,0 0-96,0 0 38,33 0 18,-33 0-24,0 0 68,0 0-28,0 0-46,33 0 19,-33 0-7,0 0-25,33 0 77,-33 0-118,0 0 40,33 0 21,-33-31-1,0 31 49,33 0-43,-33 0-84,0 0 69,33 0 9,-33 0-67,0 0 67,33 0 0,-33 0-65,33 0 107,-33 0 27,0 0-82,33 0 65,-33 0-55,0 0-71,33 0 67,-33 0 1,0 0 20,33 0 31,-33 0-58,0 0-45,0 0 3,33 0 49,-33-33-36,33 33 58,-33 0 31,0 0-95,33 0 96,-33 0-60,33 0-41,-33 0 125,33 0-61,-33 0 44,33 0-64,-33 0-54,33 0 54,-33 0 6,0 0 69,33 0-8,0 0-50,-33 0-8,33 0-69,-33 0 57,33 0-43,-33 0 2,33 0 50,0 0-46,-33 0 96,33 0 15,-33 0 10,33 0-69,-33 0 28,33-34-89,-33 34-14,33 0 124,-33 0-68,0 0 68,0 0 17,33 0-86,-33 0 11,0 0-85,33 0 79,-33 0-37,0 0 49,33 0 76,-33 0-144,0 0 61,0 0-19,0 0-22,0 0 87,0 0 16,0 0-115,33 0 44,-33 0 19,0 0-32,0 0 26,0 0 45,0 0-109,0 0 18,0 0 87,0 0-86,0 0 26,33 0-89,-33 0-11,0 0 23,0 0-9,0 0-9,0 0-81,0 0 42,0 0-8,0 0-117,0 0-58,0 0-160</inkml:trace>
          <inkml:trace contextRef="#ctx0" brushRef="#br0" timeOffset="2968.185">1912 2702 891,'0'0'25,"0"0"180,0 0-123,0 0 32,0 0-10,0 0-145,0 0 260,0 0-4,0 0-6,0 0-93,0 0-27,0 0-6,0 0-73,0 0 75,0 0-89,0 0 61,0 0 86,0 0-21,0 0-72,0 0-2,0 0-16,0 0 70,0 0-5,0-33-16,0 33-1,0 0-103,0 0 59,0 0-27,0 0 1,0 0 45,0 0-58,0 0 23,0 0-75,-33 0 13,33 33 78,0-33-52,0 0 76,0 0-27,0 0-17,-33 0-52,33 0-3,0 33 50,0-33-18,-33 0 49,33 0-45,0 34-46,-33-34 63,33 32-56,0-32 45,-33 0 58,33 33-116,0-33 74,0 0 43,0 33-113,0-33 57,0 0 43,0 34-112,0-34 138,0 0-9,0 0-66,0 0 71,0 0-156,0 0 27,0 0 55,33 0-7,-33 0 88,0 0-29,33 0-46,-33 0-62,33 0-15,-33 0 18,0 0 50,33 0 0,-33 0 51,33 0 9,-33-34-46,0 34 50,33 0-36,-33 0-25,0 0-55,33-33 68,-33 33-56,0 0 7,0 0 105,0 0-129,0 0 109,0-33-53,0 33-41,0 0 54,0 0-52,0 0 112,0 0-24,0 0 7,0 0-7,0 0-62,0 0-35,0 0 0,0 0 55,0 0-45,0 0 100,0 0-58,0 0-56,0 0 108,0 0-115,0 0 70,0 33-4,0-33-52,0 0 58,0 0-22,0 0 62,0 0-46,0 33 48,0-33-38,33 0-17,-33 0 50,0 0-89,0 0 40,0 0 22,33 0-13,-33 0-3,0 0 78,33 0-61,-33 0-7,0 0-13,33 0-7,-33 0 17,0 0-60,33 0 118,-33-33-113,0 33-5,0 0 145,0 0-125,33 0 62,-33 0 0,0-33-72,0 33 73,33 0 13,-33 0-7,0 0-3,0-32-7,0 32-22,0 0 2,0 0 0,0 0 7,0-34 21,0 34-21,0 0 11,0 0-8,0 0 0,0-33 0,0 33 5,0 0-12,-33 0-12,33 0 16,0 0-20,0-33-13,0 33-9,0 0 52,0 0-62,-33 0-20,33 0 0,0 0-24,0 0 27,0 0-110,0-32 7,0 32-101,0 0-42,0 0-58,0 0-146,0 0-69</inkml:trace>
          <inkml:trace contextRef="#ctx0" brushRef="#br0" timeOffset="3415.5017">2308 2438 2003,'0'0'-125,"-33"0"154,33 0-85,0 0 10,0 0 150,0 0-20,0 0 92,0 0-85,0 0 64,0 0-195,0 0-1,0 0 91,0 0-54,0 0 146,0 0-31,0 0 37,0 0-12,33 0-8,-33 0 22,0 0-85,0 32-24,33-32-74,-33 0 84,0 34 26,33-34 15,-33 0 6,0 34-144,33-34 59,-33 32-6,33-32-4,-33 33 63,0-33-118,0 0-10,33 34 81,-33-2-81,0-32 74,0 33 55,0-33-134,0 33 81,0-33 55,0 0-128,0 34 42,0-34 94,-33 32-61,33-32-19,0 0 85,-33 33-204,33-33-15,0 0 31,-33 33-178,33-33 103,0 0-145,-33 0 107,33 0-133,0 0-91,0 0 56</inkml:trace>
        </inkml:traceGroup>
        <inkml:traceGroup>
          <inkml:annotationXML>
            <emma:emma xmlns:emma="http://www.w3.org/2003/04/emma" version="1.0">
              <emma:interpretation id="{34F4835C-1C8E-40F1-A29C-7FEDA551FC32}" emma:medium="tactile" emma:mode="ink">
                <msink:context xmlns:msink="http://schemas.microsoft.com/ink/2010/main" type="inkWord" rotatedBoundingBox="23228,5641 24885,5551 24912,6044 23255,6135"/>
              </emma:interpretation>
              <emma:one-of disjunction-type="recognition" id="oneOf1">
                <emma:interpretation id="interp5" emma:lang="en-US" emma:confidence="0">
                  <emma:literal>Phase</emma:literal>
                </emma:interpretation>
                <emma:interpretation id="interp6" emma:lang="en-US" emma:confidence="0">
                  <emma:literal>Phone</emma:literal>
                </emma:interpretation>
                <emma:interpretation id="interp7" emma:lang="en-US" emma:confidence="0">
                  <emma:literal>Pham</emma:literal>
                </emma:interpretation>
                <emma:interpretation id="interp8" emma:lang="en-US" emma:confidence="0">
                  <emma:literal>Phan</emma:literal>
                </emma:interpretation>
                <emma:interpretation id="interp9" emma:lang="en-US" emma:confidence="0">
                  <emma:literal>phase</emma:literal>
                </emma:interpretation>
              </emma:one-of>
            </emma:emma>
          </inkml:annotationXML>
          <inkml:trace contextRef="#ctx0" brushRef="#br0" timeOffset="25452.1861">2936 2538 532,'0'0'17,"0"0"-1,0 0 32,0 0 27,0 0 182,0 0-149,0 0-4,0 0 7,0 0-61,0 0 173,0 0-130,0 0 18,0 0-111,0 0 91,0 0 139,0 0-134,0 0 74,0 0-167,0 0 37,0 0 40,0 0-104,0 0 148,0 0-127,0 0 49,0 0 23,0 0-91,0 0 72,0 0-13,0 0 33,0 0 10,0 0 45,0 0 9,0 0-41,0 0-19,0 0-68,0 0-48,0 0 62,0 32-4,0-32-25,0 0 109,0 0-110,0 0 10,0 33 66,0-33-80,0 0 57,0 34-4,-33-34-26,33 32 24,0 1-11,0-33-22,0 33 9,-33 1-16,33-34 6,0 32 26,-33 1-29,33-33 94,0 33-81,0 1-6,-33-34 19,33 32-103,0-32 83,0 33 8,-33-33-14,33 33 13,0-33 91,0 0-104,0 0 118,0 0-111,0 0-101,0 0 104,0 34-118,0-34 108,0 0 3,0 0-20,0 0-2,0 0-11,0 0-19,0 0-28,0-34 51,0 34-53,0 0-136,0 0 24,0 0-109,0 0-15,0 0-13,0 0 75,0-33 15,0 33-207</inkml:trace>
          <inkml:trace contextRef="#ctx0" brushRef="#br0" timeOffset="25899.4906">2837 2603 1108,'0'0'166,"0"0"-137,0 0 144,0 0-110,0 0 23,0 0 138,33 0-233,-33-33 214,0 33-251,0 0 22,33 0 198,-33 0-87,0 0 71,0 0-97,33 0-11,-33 0-69,0-32 25,33 32 148,-33 0-101,0 0 66,33 0-81,-33 0-12,0 0-52,33 0 36,-33 0 6,0 0 71,33 0 41,-33 0-116,33 0 58,-33 0-150,0 32 83,33-32 65,-33 0-17,33 0 13,-33 33-128,0-33 76,0 0 5,0 34-8,0-34 82,0 0-71,0 32-4,0-32-38,0 33 14,0-33-53,0 0 61,0 33 3,0-33 10,0 0 46,0 0-56,-33 0 46,33 34-49,0-34-49,-33 0 0,33 0 0,0 0-9,-33 0 121,33 0-8,-33 0-61,33 0 60,0 0-76,-33 0-8,33 0 55,0 0-124,-33 0-68,33 0-10,0 0-48,0 0 36,0 0-7,0 0-44,0 0-9,0 0-45,0 0-13,0-34-44</inkml:trace>
          <inkml:trace contextRef="#ctx0" brushRef="#br0" timeOffset="27362.6002">3398 2504 1040,'0'0'19,"0"0"16,0 0 39,0 0 18,0 0 34,0 0 136,0 0-20,0 0-70,0 34-23,0-34-55,0 0-91,0 0 80,0 32 44,0-32-51,0 33 23,0-33-21,0 34 40,-33-34-48,33 32 107,-33 1-47,33-33-39,0 33 17,0 1-121,-33-34 48,33 32-1,0 1-86,-33-33 141,33 33-17,0-33-141,0 34 94,-33-2 12,33-32-77,0 0 70,0 33-17,0-33-92,0 0 149,0 0-41,-33 0-29,33 0 9,0 0-58,0 0 126,0 0-45,0 0 83,0 0-92,0 0-100,0 0 80,0 0-110,0 0 83,0 0 14,0-33-22,0 33 15,0 0 4,0-32-23,0 32 0,0 0 93,0-34-87,33 34 14,-33 0 65,0 0-161,0-33 128,0 33-39,0 0-61,0 0 70,0 0-41,0 0 52,0 0 75,0-33-14,33 33-61,-33 0-17,0 0-42,0 0 62,0 33 0,0-33 76,0 0-21,0 0-48,33 0-7,-33 33-62,0-33 6,0 0 52,33 0 67,-33 0-8,0 34-6,0-34-56,33 0 11,-33 0-69,0 0-7,33 0 66,-33 32 12,33-32 1,-33 0 51,0 0-58,31 0-7,-31 0 53,33 0-117,-33 0 57,33 0-86,-33 0 34,33-32 116,-33 32-64,33 0 37,-33 0 41,0 0-70,33-34 9,-33 34-25,0 0-40,33 0 65,-33-33-13,0 33 16,0 0-12,0 0 3,0 0 13,0-33-7,0 33 7,0 0-20,0 0 0,0 0 13,0 0-24,0 0 30,0-32-6,0 32 0,0 0 51,0 0-60,0 0 3,0 0 42,0 0-33,0 0 4,0 0 7,-33 32-7,33-32-59,0 0 76,0 0-73,-33 33 63,33-33-24,0 0-7,0 0 60,-33 33-62,33-33 29,0 0-81,0 0 48,0 34 1,0-34-1,0 0 79,0 0-124,0 0-6,0 0 48,0 0 1,0 0 63,33 0-53,-33 0 57,0 0-128,0 0 34,33 0-11,-33 0-52,0-34 71,0 34-35,33 0 89,-33 0-13,0 0-10,0 0 13,0 0-12,0 0-3,0 0 12,0 0-10,0 0 10,0 0 7,0 0 47,0 0-42,0 0 39,0 0-39,0 0-19,0 0 55,0 0 6,0 0-72,0 0 27,33 34-50,-33-34-23,0 0 124,0 0-85,0 0 15,33 0-62,-33 0-93,0 0 63,33-34-40,-33 34 98,33 0-17,-33 0 39,33-33-17,-33 33 23,33 0 112,-33-33-99,33 33 0,-33 0 12,33 0-18,-33-32 18,0 32 97,33 0-163,-33 0 13,0 0 1,0 0 15,0 0 62,0 0 56,0 0 5,0 0-88,0 0-1,0 0-49,0 0-23,0 32 91,0-32 65,0 0-65,0 0-3,0 0-25,0 33 12,0-33 34,0 0 38,0 0-68,0 0-88,0 0 20,0 0-30,0 0 85,0 0 3,0 0 66,0 0 6,0 0-75,0 0 13,0 0-70,0 0-5,0 0 143,0 0-31,0 0 22,-33 0-13,33 33-91,0-33-21,0 0-25,0 0 75,0 0-41,0 0 110,0 0-66,0 0-46,0 0 99,0 0-62,0 0 26,0 0-17,0 0-50,0 0 63,0 0-13,0 0 6,0 0 7,33 0-67,-33 0 114,0 0-57,0 0 63,33-33-60,-33 33-3,0 0 3,33 0-96,-33 0 52,33 0 7,-33 0-9,33-33 27,-33 33 73,0 0-132,33 0 72,-33-32 3,0 32 0,33 0 68,-33 0-2,0-34-6,0 34-129,0 0 1,33 0-22,-33 0 6,0 0 68,0-33 73,0 33-60,0 0 12,0 0 44,0 0-50,0 0 72,0 0-28,0 0-50,0 0-79,0 0 15,0 0 2,0 0 18,0 0 56,0 0 50,0 0 35,-33 0 0,33 0-60,0 0-43,0 33-35,0-33 53,0 0 71,0 0-65,0 34 17,0-34-67,0 0 62,0 0 30,0 32 80,0-32 17,0 0-110,0 0 27,0 0-80,0 0-20,33 33 39,-33-33 75,0 0-22,33 0 12,-33 0 0,33 0-140,0 0-13,-33 0-16,33-33 38,-33 33 53,33 0-73,-33 0-103,33 0-28,-33-32-167,0 32 2,0 0-13,33 0-202</inkml:trace>
        </inkml:traceGroup>
      </inkml:traceGroup>
      <inkml:traceGroup>
        <inkml:annotationXML>
          <emma:emma xmlns:emma="http://www.w3.org/2003/04/emma" version="1.0">
            <emma:interpretation id="{25C63E4C-2621-4B28-A998-0FD5C555B71C}" emma:medium="tactile" emma:mode="ink">
              <msink:context xmlns:msink="http://schemas.microsoft.com/ink/2010/main" type="line" rotatedBoundingBox="21072,6529 23491,6215 23579,6896 21160,7210"/>
            </emma:interpretation>
          </emma:emma>
        </inkml:annotationXML>
        <inkml:traceGroup>
          <inkml:annotationXML>
            <emma:emma xmlns:emma="http://www.w3.org/2003/04/emma" version="1.0">
              <emma:interpretation id="{47D8BBFE-E5D7-4CE9-BB34-AA0A9526F87A}" emma:medium="tactile" emma:mode="ink">
                <msink:context xmlns:msink="http://schemas.microsoft.com/ink/2010/main" type="inkWord" rotatedBoundingBox="21137,6508 21980,6597 21923,7139 21080,7050"/>
              </emma:interpretation>
              <emma:one-of disjunction-type="recognition" id="oneOf2">
                <emma:interpretation id="interp10" emma:lang="en-US" emma:confidence="0">
                  <emma:literal>arg</emma:literal>
                </emma:interpretation>
                <emma:interpretation id="interp11" emma:lang="en-US" emma:confidence="0">
                  <emma:literal>ang</emma:literal>
                </emma:interpretation>
                <emma:interpretation id="interp12" emma:lang="en-US" emma:confidence="0">
                  <emma:literal>avg</emma:literal>
                </emma:interpretation>
                <emma:interpretation id="interp13" emma:lang="en-US" emma:confidence="0">
                  <emma:literal>age</emma:literal>
                </emma:interpretation>
                <emma:interpretation id="interp14" emma:lang="en-US" emma:confidence="0">
                  <emma:literal>aug</emma:literal>
                </emma:interpretation>
              </emma:one-of>
            </emma:emma>
          </inkml:annotationXML>
          <inkml:trace contextRef="#ctx0" brushRef="#br0" timeOffset="7248.2934">823 3626 1549,'0'0'-10,"0"0"-131,0 0 192,0 0 11,0 0 46,0 0 36,0 0-51,0 0-84,0 0 61,0 0 113,0 0-213,0 0 102,0 0-20,0 0 20,0 0-3,0 0 39,0-33-77,0 33-31,0 0 81,0 0-134,0 0 4,33 0 9,-33 0 15,0 0 77,0 0 16,0-33-2,0 33-19,0 0-16,0 0-19,0 0-21,0 0 9,0 0 67,0 0-64,0-32 56,0 32-69,0 0-56,0 0 60,0 0-38,0 0 44,0 0-6,0 0 3,0 0 40,0 0-37,0 0 6,-33 0 58,33 0-61,0 0 6,0 0-12,0 0-57,0 0 7,0 0 47,0 0 46,-31 0-43,31 0 45,0 0 1,-33 0-93,33 0 47,0 0-51,-33 32 48,33-32 6,0 0 6,-33 0 55,33 33-58,0-33 0,-33 0-3,33 33-48,0-33 71,0 0-23,-33 33 56,33-33 17,0 0-67,0 0 17,0 34-43,0-34-27,0 0 6,0 0 66,0 0 36,0 32-39,0-32 25,0 0-9,0 0-67,0 0 106,0 0-71,0 0 39,0 0 16,33 0-48,-33 0-7,0 0 13,0 0 1,33 0 3,-33 0 34,0 0-60,33-32-10,-33 32-48,33 0 51,-33 0 37,0-34 1,33 34-25,-33 0 21,0 0-24,0-33-10,31 33 67,-31 0-54,0 0 4,0 0 9,0-33-22,0 33 19,0 0-58,0 0 0,0 0 67,0 0-19,0 0 0,0 0 2,0 0-44,0 0 45,0 0-12,0 0 51,0 0-62,0 0-2,0 0 28,0 0-9,0 0 3,0 33-6,0-33 39,0 0-43,0 0 4,0 0 13,0 0-49,0 33-3,33-33 94,-33 0-97,0 0 83,0 34-38,0-34 20,33 0-24,-33 0-21,0 0 93,33 0-72,-33 0 79,0 0-93,33 0 14,-33 0-58,33 0-10,-33 0 128,0 0-70,33 0 60,-33-34-53,33 34 0,-33 0 11,0-33-7,33 33 51,-33 0-106,33 0 4,-33-33 57,0 33-42,0 0 52,0 0-20,33 0-2,-33-33 9,0 33 6,0 0-9,0 0 25,0 0-19,0 0 0,0 0 59,0 0-55,0 0 44,0 0-54,0 0-6,0 0-49,0 0 55,0 0-5,0 0-26,0 0 72,0 0-61,0 0 68,0 0-64,0 0 32,0 0-52,0 0 4,0 0 54,0 0-62,0 0 89,0 33-7,0-33 0,0 0-56,0 0 24,0 0-11,0 33 18,0-33-17,0 0 10,0 0-11,0 0-28,0 0 41,0 0-57,33 33 10,-33-33 53,0 0 38,0 0-25,33 0 1,-33 0-77,0 0-17,0 0 77,33 0-47,-33 0 45,0 0-4,33 0-15,-33 0 9,0 0 42,0 0-49,33-33 0,-33 33 50,33 0-36,-33 0 35,0 0-23,33 0-61,-33 0 26,0-33 12,33 33-2,-33 0 18,0 0-2,0 0-36,0 0 33,0-33-17,33 33 18,-33 0 46,0 0-93,0 0 39,0 0 10,0-32-13,0 32 9,33 0 62,-33 0-71,0 0-51,0 0 43,0 0-1,0-34-43,0 34 106,0 0 1,0 0-35,0 0-8,0 0-12,0 0 16,0 0-16,0 0 58,0 0-35,0 0-89,0 0 66,0 0-55,0 0 5,0 0 53,0 0-52,0 0 131,0 0-79,0 0 81,0 0-33,0 0-120,0 0 128,0 0-79,0 0 40,0 0 28,0 0-35,0 0-4,0 0-22,0 0 12,0 0-24,0 0 11,0 0-35,0 0 45,0 0 7,0 0-54,0 0 93,0 0-36,0 0-45,0 0 87,0 0-49,0 0-58,0 0 53,0 0-42,0 0 51,0 0 48,0 0-3,0 0 0,-33 0-61,33 0 19,0 0-61,0 0 65,0 0-62,0 0 36,0 0 58,0 0-39,0 0-14,-33 0 2,33 0 2,0 0-26,0 0 97,0 0-67,0 0 3,0 0 3,-33 0-10,33 0 13,0 34-3,0-34 6,0 0-57,0 0 51,0 0-10,-33 0-44,33 0 57,0 0-9,0 0-52,0 0 113,0 32-77,-33-32-26,33 0 60,0 0-29,0 0 28,0 33 42,0-33-68,0 0 27,0 0-21,0 33 0,0-33 24,0 0-21,0 0 23,0 0-11,0 33 51,0-33-67,0 0 1,0 0-52,0 0 58,33 0 10,-33 0-7,0 0 61,0 0-71,33 0 17,-33 0 47,0 0-44,33 0-49,-33 0 39,0-33 0,0 33-4,33 0 50,-33 0-98,0 0 4,0-33 48,0 33-3,33 0 12,-33 0 65,0 0-106,0 0 52,0-33 31,0 33-67,0 0 67,0 0-41,0 0-29,0 0-1,0 0 20,0 0-9,0 0 9,0 0-6,0 0 9,0 0-3,0 0 38,0 0 4,0 0-51,0 0 9,0 0-3,0 33 15,0-33-15,0 0 9,0 0-45,0 0 36,0 0 26,0 33 0,-33-33-7,33 0 4,0 33 0,0-33-20,0 0 0,0 34-46,-33-34-10,33 32 17,0-32 95,0 32-66,0-32 4,0 34 68,0-34-58,0 34 83,0-34-71,-33 32-6,33-32 20,0 32-3,0 2 57,0-34-116,-33 0 58,33 33-13,0-33-42,0 33 124,0-33-55,0 0-73,0 0 122,0 32-145,-33-32 56,33 0 19,0 0-85,0 0 83,0 0-70,0 0 46,0 0 33,0 0 11,0 0 83,0 0-73,0 0-14,0 0-16,-33 0-78,33-32 87,0 32 8,0 0 9,0 0-26,0-33 3,0 33-10,0 0-20,0-33 4,-33 33-8,33-34 4,0 34-14,0 0 8,0-32-18,0 32-12,0 0-36,0-32 15,33 32 67,-33 0-95,0 0 23,0-34 13,33 34-95,-33 0-31,33 0-47,-33-34-7,33 34-118,-33 0 170,33 0 24,-33 0-255,33-32 44</inkml:trace>
        </inkml:traceGroup>
        <inkml:traceGroup>
          <inkml:annotationXML>
            <emma:emma xmlns:emma="http://www.w3.org/2003/04/emma" version="1.0">
              <emma:interpretation id="{52EA3394-D025-4852-A31F-80B9003C29DA}" emma:medium="tactile" emma:mode="ink">
                <msink:context xmlns:msink="http://schemas.microsoft.com/ink/2010/main" type="inkWord" rotatedBoundingBox="22177,6949 22280,6369 22680,6440 22577,7020"/>
              </emma:interpretation>
              <emma:one-of disjunction-type="recognition" id="oneOf3">
                <emma:interpretation id="interp15" emma:lang="en-US" emma:confidence="0">
                  <emma:literal>Y</emma:literal>
                </emma:interpretation>
                <emma:interpretation id="interp16" emma:lang="en-US" emma:confidence="0">
                  <emma:literal>¥</emma:literal>
                </emma:interpretation>
                <emma:interpretation id="interp17" emma:lang="en-US" emma:confidence="0">
                  <emma:literal>y</emma:literal>
                </emma:interpretation>
                <emma:interpretation id="interp18" emma:lang="en-US" emma:confidence="0">
                  <emma:literal>=</emma:literal>
                </emma:interpretation>
                <emma:interpretation id="interp1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8608.2607">1780 3362 902,'0'0'23,"0"0"19,0 32 160,0-32 22,0 0 19,0 0-125,0 0-130,0 0 94,0 0-37,0 0 138,0 0-88,0 0-97,0 0 17,0 0-27,0 0 147,0 0-83,33 0 47,-33 0 16,0 0-153,0 0 153,0 0-67,0 0-23,0 0 14,0 0-70,0 0 6,0 0-6,0 0 59,0 0 51,0 0-19,0 0 13,0 0-13,0 0 11,0 0 25,0 0-48,0 0 45,0 0-54,0 0-65,0 0 49,0 0 26,0 0-16,0 34 65,33-34-59,-33 0 24,0 0-4,0 33-85,0-33 152,0 33-170,33-33 64,-33 34 1,0-34-99,0 0 172,0 32-137,0-32 63,0 33 7,33-33-88,-33 0 54,0 33 20,0-33 92,0 0-95,0 33 9,0-33 4,0 0-104,0 0 95,0 0-3,0 0-11,0 0 6,0 34 7,0-34 4,0 0-1,0 0-3,0 0-13,0 0 24,0 0-11,0 0 14,0 0 10,0 0-24,33 0 5,-33 0-5,0-34-13,0 34 17,0 0 0,0 0 6,0 0 1,0 0-1,0 0-6,0 0-3,0 0 0,0 0-10,0 0 6,0-33-28,0 33 15,33 0 3,-33-33 3,0 33 12,0 0-19,0-33 14,0 33-6,33 0-8,-33-32 28,0 32-41,0 0 17,0-34 0,33 34-17,-33 0 20,0-33-13,0 33 10,0 0 10,0-33-10,33 33 10,-33 0-16,0 0-12,0 0 8,0 0-14,0-34 11,33 34-1,-33 0 4,0 0-10,0 0 17,0 0-18,0-32 11,0 32 10,0 0-3,33 0 13,-33 0-10,0 0 4,0 0-24,0-33 9,0 33-2,0 0-1,0 0 4,0 0-30,0 0-11,0 0-15,0 0 9,0 0 1,0 0-4,0 0-18,0 0-34,0 0 30,0 0-89,0 0-54,0 0-50,0 0-104,0 0-136,0 0-12</inkml:trace>
          <inkml:trace contextRef="#ctx0" brushRef="#br0" timeOffset="9406.8704">1747 3857 902,'0'0'32,"0"0"22,0 0 46,0 0 155,0 0-95,0 0 103,0 0-110,0 0-102,0 0 90,0 0-48,0 0 13,0 0-26,0 0 13,0 0-49,0 0 87,0 0 17,0 0 21,0 0-6,0 0-18,0 0-78,0 0 12,0 0-76,0 0-26,0 0 119,0 0-67,0 0-5,0 0 8,0 0 11,0 0-63,0 0 96,0 0 23,0 0-155,0 0 115,0 0-101,0 0-18,33 0 66,-33 0-62,0 0 66,33 0 4,-33 0-18,33 0 105,-33 0-82,0 0-26,33 0 20,-33 0-100,33 0 94,-33 0 3,33 0 4,-33 0-8,0 0 4,33 0-4,-33 0-3,33 0 14,-33 0-27,0 0 14,33 0-8,-33 0 102,0 0-94,0 0-8,33-32 4,-33 32-98,0 0 105,0 0-11,0 0 1,0 0-20,0 0 9,33 0 1,-33 0-29,0 0-24,0 0-16,0 0 26,0 0-65,0 0-67,0 0-68,0 0-99,0 0 12,0 0-38,0 0-76</inkml:trace>
        </inkml:traceGroup>
        <inkml:traceGroup>
          <inkml:annotationXML>
            <emma:emma xmlns:emma="http://www.w3.org/2003/04/emma" version="1.0">
              <emma:interpretation id="{518FA306-00B4-43CA-A8AD-B521A27A8EEC}" emma:medium="tactile" emma:mode="ink">
                <msink:context xmlns:msink="http://schemas.microsoft.com/ink/2010/main" type="inkWord" rotatedBoundingBox="22617,6496 23422,6182 23629,6713 22824,7027"/>
              </emma:interpretation>
              <emma:one-of disjunction-type="recognition" id="oneOf4">
                <emma:interpretation id="interp20" emma:lang="en-US" emma:confidence="0">
                  <emma:literal>(0)</emma:literal>
                </emma:interpretation>
                <emma:interpretation id="interp21" emma:lang="en-US" emma:confidence="0">
                  <emma:literal>(o)</emma:literal>
                </emma:interpretation>
                <emma:interpretation id="interp22" emma:lang="en-US" emma:confidence="0">
                  <emma:literal>co)</emma:literal>
                </emma:interpretation>
                <emma:interpretation id="interp23" emma:lang="en-US" emma:confidence="0">
                  <emma:literal>Co)</emma:literal>
                </emma:interpretation>
                <emma:interpretation id="interp24" emma:lang="en-US" emma:confidence="0">
                  <emma:literal>(u)</emma:literal>
                </emma:interpretation>
              </emma:one-of>
            </emma:emma>
          </inkml:annotationXML>
          <inkml:trace contextRef="#ctx0" brushRef="#br0" timeOffset="9977.3392">2539 3262 1679,'0'0'15,"0"0"-89,0 0 137,0 0 57,0 0-102,0 0 191,0 0-99,0 0-107,0 0 174,0 0-162,0 0-15,0 0 111,0 0-136,0 0 143,0 0-86,0 0 12,-33 0-5,33 0-33,0 0 13,0 0-19,0 0 61,0 0-109,0 0 57,-33 0-46,33 0 12,0 34 50,-33-34 6,33 0-3,0 33 93,-33-33 23,33 0-49,0 33-6,-33-1-43,33-32-50,-33 34 76,33-1-33,0-33-75,-33 33 108,33 1-95,0-34 26,0 32 17,-33 1-24,33-33 63,0 33 6,0-33 7,0 33-56,0-33-74,0 34 2,0-34 39,0 32 5,0-32 70,0 0-58,0 0-65,0 32 0,33-32 49,-33 0-17,0 0 27,0 0-103,33 34-71,-33-34 71,0 0-115,33 0 88,-33 0 35,0 0-45,33 0 64,-33 0-44,0 0-208,0 0-30,33-34-57</inkml:trace>
          <inkml:trace contextRef="#ctx0" brushRef="#br0" timeOffset="11228.2269">2870 3164 2063,'0'0'36,"0"0"-48,0-33 64,0 33 99,0 0-65,0 0 132,0 0-104,0 0-92,0 0 98,0 0-14,0 0-11,0 0-6,0 0-5,0 0-110,0 0 46,0 0 12,0 0-52,0 0 122,0 0-41,0 0 64,0 33 3,0-33-72,33 0-43,-33 0 18,0 0-85,0 33-2,0-33 146,33 0-158,-33 0 68,0 33 0,33-33-56,-33 32 79,0-32-23,0 0 10,33 34 74,-33-34-18,0 33-59,33-33-23,-33 33-61,0-33-3,0 32 90,0-32 10,0 34-20,0-34 81,0 0-89,0 33 5,0-33 3,0 33-77,0 1 94,0-34-21,0 32 12,0-32 1,0 33-12,0-33 23,-33 33-10,33-33-27,0 0 7,-33 33 4,33-33-11,0 0 34,-33 34-28,33-34-18,0 0 66,0 0-133,-33 0 47,33 0-149,0 0-136,0 0 109,0 0-228,0 0 19,0 0-85</inkml:trace>
          <inkml:trace contextRef="#ctx0" brushRef="#br0" timeOffset="19715.8134">3002 1943 768,'0'0'21,"0"0"19,0 0 50,0 0 164,0 0-119,0 0 17,0 0 0,0 0-52,0 0 36,0 0 90,0 0-91,0 0-113,0 0 81,0 0-106,0 0 154,0 0 8,0 0-72,0 0 41,0 0-47,0 0-50,0 0 74,0 0-2,0 0-71,0 0 62,0 0-65,0 0-71,0 0 81,0 0-75,0 0 118,0 0-21,0 0-125,0 0 116,0 0-79,0 0 34,0 0 74,0 0-123,0 0 65,0 0 0,0 0-79,0 34 53,0-34 0,0 33-59,0-33 134,0 33-59,33-33-66,-33 32 122,0-32-128,0 34 131,0-34-52,0 33-10,0-33 45,0 0-110,0 32 51,0-32 8,0 0 9,0 0-7,0 33-9,0-33 27,0 0-91,33 0 77,-33 0 20,0 0-83,0 0 165,0 0-88,0 0 1,0 0-8,0 0-74,0 0 77,0 0 53,0 0-50,33-33-23,-33 33 4,0 0-87,33 0 83,-33-32 23,0 32-20,33 0 21,-33-33-27,0 33-11,0 0 21,0-34 0,33 34-4,-33 0-3,0-32 77,0 32-94,0 0 7,0-33-1,0 33-92,0 0 77,0-33 26,0 33 0,0 0 12,0 0-1,0 0-25,0 0 22,0 0-22,0 0 35,0 0-21,0 0-11,0 0 1,0 0-16,0 0 16,0 0-3,0 0 9,0 0 18,0 0 43,0 0-61,0 0-3,0 0-9,0 0-34,0 0 40,0 0 20,0 0 7,0 0-24,0 0 74,0 0 12,0 33-116,0-33 18,0 0-73,0 0 72,0 0 33,33 0-7,-33 0 8,0 0-25,0 0 8,0 0 70,0 0-81,33 0-85,-33 0 142,0 0-66,33 0 20,-33 0 3,0 0-17,33 0-52,-33-33 128,33 33 0,-33 0-112,33 0 103,-33 0-44,0 0 2,33 0 40,-33 0-96,0-34 37,0 34 7,0 0-61,0 0 137,0 0-134,0 0 83,0 0-15,0 0-85,0 0 82,0 0-32,0 0 67,0 0 15,0 0-85,0 0-4,0 0-42,0 0-26,0 0 132,0 0-28,0 34 7,0-34 45,0 0-94,0 0 28,0 0 60,0 33-49,31-33 45,-31 0-36,0 33-6,0-33-13,0 0 7,0 32-46,0-32 52,0 34 36,0-34-26,0 0 48,0 0-113,33 33 49,-33-33-36,0 0 61,0 0 73,0 0-128,0 0 78,0 0-6,0 0-69,0 0 144,0 0-15,0 0-52,0 0-28,-33 0-56,33 0 56,0 0-82,0 0 80,-31 0 55,31 0-141,0 0 72,-33 0 6,33 0-12,0 0 88,0 0-121,0 0 10,-33 0-25,33 0-78,0 0-43,0 0-71,0 0-21,0 0-120,0-33 191,0 33-167,0 0-139,0 0 72</inkml:trace>
        </inkml:traceGroup>
      </inkml:traceGroup>
    </inkml:traceGroup>
    <inkml:traceGroup>
      <inkml:annotationXML>
        <emma:emma xmlns:emma="http://www.w3.org/2003/04/emma" version="1.0">
          <emma:interpretation id="{7C53DB41-F4C1-47A3-9132-3D4F5586F669}" emma:medium="tactile" emma:mode="ink">
            <msink:context xmlns:msink="http://schemas.microsoft.com/ink/2010/main" type="paragraph" rotatedBoundingBox="20555,7468 21882,7322 21916,7623 20588,77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144ED1-89C3-4FCF-BC1F-A27A8EC96ADA}" emma:medium="tactile" emma:mode="ink">
              <msink:context xmlns:msink="http://schemas.microsoft.com/ink/2010/main" type="line" rotatedBoundingBox="20555,7468 21882,7322 21916,7623 20588,7770"/>
            </emma:interpretation>
          </emma:emma>
        </inkml:annotationXML>
        <inkml:traceGroup>
          <inkml:annotationXML>
            <emma:emma xmlns:emma="http://www.w3.org/2003/04/emma" version="1.0">
              <emma:interpretation id="{4337828B-BA89-4860-8F95-A4547C8A0D87}" emma:medium="tactile" emma:mode="ink">
                <msink:context xmlns:msink="http://schemas.microsoft.com/ink/2010/main" type="inkWord" rotatedBoundingBox="20555,7468 21882,7322 21916,7623 20588,7770"/>
              </emma:interpretation>
              <emma:one-of disjunction-type="recognition" id="oneOf5">
                <emma:interpretation id="interp25" emma:lang="en-US" emma:confidence="0">
                  <emma:literal>ws</emma:literal>
                </emma:interpretation>
                <emma:interpretation id="interp26" emma:lang="en-US" emma:confidence="0">
                  <emma:literal>wd</emma:literal>
                </emma:interpretation>
                <emma:interpretation id="interp27" emma:lang="en-US" emma:confidence="0">
                  <emma:literal>was</emma:literal>
                </emma:interpretation>
                <emma:interpretation id="interp28" emma:lang="en-US" emma:confidence="0">
                  <emma:literal>we</emma:literal>
                </emma:interpretation>
                <emma:interpretation id="interp29" emma:lang="en-US" emma:confidence="0">
                  <emma:literal>wk</emma:literal>
                </emma:interpretation>
              </emma:one-of>
            </emma:emma>
          </inkml:annotationXML>
          <inkml:trace contextRef="#ctx0" brushRef="#br0" timeOffset="72112.2511">165 4450 666,'0'0'28,"0"0"19,0 0 33,0 0 27,0 0 131,0 0-124,0 0-13,0 0 125,0 0-122,0 0 1,0 0 73,0 0-115,0 0-111,0 0 234,0 0-75,0 0-111,0 0 84,0 0-114,0 0-5,33 0 153,-33 0-50,0 0 19,0-32 58,0 32-152,0 0 121,0 0-98,0 0-60,0 0 119,0 0-119,0 0 110,0 0 56,0 0-112,0 0 98,0 0-94,0 0-53,0-33 51,0 33 11,0 0 3,0 0 42,0 0 7,0 0-62,0 0 42,0 0-55,0 0-39,0 0 55,0 0-65,0 0 68,0 0 41,0 0-60,0 0 55,0 0-45,0 0 2,0 0-47,0 0 64,0 0-2,0 0-5,0 0-12,0 0 20,0 0-85,0 0 88,0 0-4,0 0-82,0 0 83,0 0-13,0 0-8,0 0 21,0 0-30,0 0-59,0 0 62,0 0-13,-33 0 93,33 0-96,0 0 92,0 0-86,0 33-69,0-33 179,0 0-176,-33 0 166,33 0-7,0 32-178,0-32 101,0 0-92,0 34 13,-33-34 66,33 0 68,0 0-58,0 33 64,0-33-46,0 0-71,0 32 63,0-32 15,0 0-24,0 0-20,0 34 13,0-34-7,0 0 107,0 0-87,0 0-20,0 0-76,0 0-24,0 34 194,0-34-67,0 0-7,0 0-3,33 0-87,-33 0 80,0 0-19,33 0 19,-33 0 67,0 0-86,33 0 13,-33 0-10,0 0-62,33-34 86,-33 34 82,33 0-86,-33 0-14,0-34-3,33 34-73,-33 0 72,33 0 8,-33-32-1,0 32 8,33 0 13,-33-33-4,0 33 4,33 0-21,-33 0 4,0-34-9,0 34 2,33 0 1,-33 0-1,0 0 94,0 0-77,0-32-7,0 32 0,0 0-96,0 0 76,0 0 10,0 0 0,0 0 4,0 0-7,0 0 90,0 0-90,0 32 10,0-32 13,0 0-89,0 0 79,0 0-3,0 0 87,0 0-98,0 34 5,0-34-1,0 0-82,0 0 182,0 0-93,0 0 3,0 33-6,0-33-68,0 0 88,0 0-14,33 0 8,-33 0-17,0 0 102,0 0-89,0 0-17,0 0 114,0 0-198,33 0 104,-33 0-3,0 0-111,0 0 117,0 0 6,33 0 5,-33 0 22,0 0-19,0 0-10,0-33 22,0 33-11,0 0-1,0 0 9,0 0-16,0 0-10,0 0 11,0-34-1,0 34 3,0 0-16,0 0 7,0 0-8,0-32-12,0 32-1,0 0 3,0 0-6,0-33 14,0 33 16,0 0-30,0 0 0,0-33 7,0 33-1,-33 0 4,33 0-13,0 0 3,0 0 0,0-32-34,0 32 7,0 0-46,0 0-33,0 0 95,0 0-81,0 0-12,0 0 29,0 0-177,0 0 0,0 0 44,0 0-78,0 0-107,0 0-28,0 0-102</inkml:trace>
          <inkml:trace contextRef="#ctx0" brushRef="#br0" timeOffset="73371.2006">792 4418 1930,'0'0'14,"0"0"32,0 0 20,0 0-38,0 0 113,0 0-83,0 0 1,0 0 135,0 0-117,0 0 6,0 0 61,0 0-87,0 0-2,0 0 78,0 0-29,0 0-52,0 0-1,0 0 21,0 0-99,0 0 96,0 0 6,0 0-48,0 0 78,0 0-63,0 0-68,0 0 73,0 0-123,0 0 24,0 0 134,0 0-72,0 0 103,0 0-104,0 0 8,0 0-100,0 0 4,0 0 101,0 0-22,0 0 24,31 0-24,-31 0-11,0 0-45,33 0 49,-33 0 7,33 0 3,-33 0-9,33 0 12,-33 0 0,33 0 12,-33 0-28,33 0 10,0 0-10,-33 0 73,33 0-70,-33 0 11,33 0 3,0 0-84,-33 0 86,33 0-18,0 0 65,-33 0 7,33 0 17,-33 0-77,33-33 11,-33 33-10,33 0-104,-33 0 189,0 0-65,33 0-4,-33 0-7,0 0-105,0 0 2,0 0 86,0 0 80,0 0-76,33 0-9,-33 0-12,0 0-68,0 0 76,0 0-14,0 0-72,0 0 76,0 0 76,0 0-76,0 0 69,0 0-10,0 0-62,0 0 58,0 0-130,0 0 52,0 0-13,0 0-48,0 0-13,0 0 4,-33 0 0,33 0 71,0-33-15,0 33-49,-33 0-11,33 0-8,0 0 150,-33 0 9,33 0-59,0-32 19,0 32-63,-33 0 66,33 0 0,0 0 68,0 0-62,-33 0 9,33 0-3,0 0 1,-33 0 64,33 0-146,0-34 70,0 34 5,0 0-3,0 0 83,0 0 4,-33 0-125,33 0 1,0 0 65,0 0-41,0 0 63,0 0 9,0 0-11,0 0 46,0 0-59,0 0 46,0 0-93,0 0 108,0 0-1,0 0-38,0 0 82,0 0-166,0 0 115,0 0-75,0 0-49,0 0 127,0 0-63,0 0 48,0 0 5,0 0-65,0 0-69,0 0 76,0 0-70,0 0-8,0 0 140,0 0-65,0 0 82,0 0-4,0 0-83,0 0-70,0 0-18,0 0-13,0 0 93,0 0 71,0 0-9,0 0 23,0 0-89,0 0-6,0 0 15,0 0-15,0 0-63,0 0 72,0 0-76,0 0 76,0 0 70,0 0-66,33 0-10,-33 34 6,0-34 17,0 0-17,0 0 4,33 0 20,-33 0-38,0 0-41,0 0 157,33 0-184,-33 0 86,0 32 62,33-32-76,-33 0 7,0 0 4,33 0-64,-33 0 70,0 0 86,33 0-82,-33 0 52,0 0-142,0 0-10,33 0 11,-33 33-14,0-33 80,0 0 9,33 0 80,-33 0-74,0 0 57,0 0-73,0 0-6,0 0 16,0 0-60,0 0 70,33 0 0,-33 0 10,0 0-24,0 0 84,0 0-160,0 0 143,0 0 21,0 0-168,0 0 165,0 0-154,0 0 62,0 0 14,0 0-16,0 0 92,0 0-155,0 0 60,0 0-57,0 0-23,0 0 83,0 0 103,0 0-101,-33 0 11,33 0 14,0 0-22,0 0 5,0 0 27,-33 33 55,33-33-152,0 0 169,-33 0-116,33 0-69,0 32 159,-33-32-77,33 0 24,0 0-11,-33 34-66,33-34-6,0 0 156,-33 0-97,33 0 91,0 33-91,0-33-96,-33 0 185,33 0-168,0 0 169,0 0-63,0 0-73,0 32 142,0-32-159,0 0 77,0 0-11,0 0-46,0 0 80,0 0-10,0 0 6,0 0-36,0 0 61,0 0-90,0 0 35,0 0-51,0 0-237,0 0 62,0 0-145,0 0-285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0:11.8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E5D50D1-F197-4E60-A47E-10F41F4707C0}" emma:medium="tactile" emma:mode="ink">
          <msink:context xmlns:msink="http://schemas.microsoft.com/ink/2010/main" type="writingRegion" rotatedBoundingBox="11000,9877 13199,9447 13497,10970 11298,11400"/>
        </emma:interpretation>
      </emma:emma>
    </inkml:annotationXML>
    <inkml:traceGroup>
      <inkml:annotationXML>
        <emma:emma xmlns:emma="http://www.w3.org/2003/04/emma" version="1.0">
          <emma:interpretation id="{92FE2617-4B9E-428C-BB7D-F0D0F3240572}" emma:medium="tactile" emma:mode="ink">
            <msink:context xmlns:msink="http://schemas.microsoft.com/ink/2010/main" type="paragraph" rotatedBoundingBox="11086,9826 12174,9840 12167,10434 11078,10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F2B3C7-DE13-4CC4-B0FD-4EDE462F1064}" emma:medium="tactile" emma:mode="ink">
              <msink:context xmlns:msink="http://schemas.microsoft.com/ink/2010/main" type="line" rotatedBoundingBox="11086,9826 12174,9840 12167,10434 11078,10421"/>
            </emma:interpretation>
          </emma:emma>
        </inkml:annotationXML>
        <inkml:traceGroup>
          <inkml:annotationXML>
            <emma:emma xmlns:emma="http://www.w3.org/2003/04/emma" version="1.0">
              <emma:interpretation id="{4208B652-5C0E-47E2-98A0-ED89F4F6D9E4}" emma:medium="tactile" emma:mode="ink">
                <msink:context xmlns:msink="http://schemas.microsoft.com/ink/2010/main" type="inkWord" rotatedBoundingBox="11086,9826 12174,9840 12167,10434 11078,10421"/>
              </emma:interpretation>
              <emma:one-of disjunction-type="recognition" id="oneOf0">
                <emma:interpretation id="interp0" emma:lang="en-US" emma:confidence="0">
                  <emma:literal>line</emma:literal>
                </emma:interpretation>
                <emma:interpretation id="interp1" emma:lang="en-US" emma:confidence="0">
                  <emma:literal>hi he</emma:literal>
                </emma:interpretation>
                <emma:interpretation id="interp2" emma:lang="en-US" emma:confidence="0">
                  <emma:literal>hi The</emma:literal>
                </emma:interpretation>
                <emma:interpretation id="interp3" emma:lang="en-US" emma:confidence="0">
                  <emma:literal>fine</emma:literal>
                </emma:interpretation>
                <emma:interpretation id="interp4" emma:lang="en-US" emma:confidence="0">
                  <emma:literal>hi the</emma:literal>
                </emma:interpretation>
              </emma:one-of>
            </emma:emma>
          </inkml:annotationXML>
          <inkml:trace contextRef="#ctx0" brushRef="#br0">0 462 654,'0'0'34,"0"0"16,0 0 35,0 0 206,0 0-30,0 0 10,0 0-48,0 0-180,0 0-118,0 0-8,0 0 150,0 0-18,0 0 31,0 0-15,0 0-126,0 0 19,0 0 198,0 0-75,0 0 10,0 0-3,0 0-109,0 0 76,0 0 4,0 0 3,0 0 15,0 0 2,0 0-11,0 0-27,0 0-21,0 0-11,0-34-3,0 34 3,0 0 10,34 0-6,-34-31-16,0 31 6,33 0-10,-33-33 55,0 33-22,33 0 38,-33-34 2,0 34-49,0-33 21,33 33-96,-33-32 55,0 32 9,33 0-56,-33-33 59,0 33-18,33-34-46,-33 34 125,0-32-85,0 32 37,0-34 23,0 34-48,0 0 6,0-32-19,0 32-48,0 0 35,0-34-6,0 34-13,0 0 8,0 0-65,0 0 77,0-33-56,0 33 43,0 0 16,0 0-15,0 0-1,0 0-5,0 0-3,0 0 17,0-33 18,0 33 91,0 0-89,-33 0 6,33 0-7,0 0 10,0 0 9,0 0 81,0 33-105,0-33-75,-33 0 75,33 0-79,0 0 107,-33 33-13,33-33 9,0 0-19,0 34 91,0-34-81,-33 0 3,33 32 108,0-32-189,0 34 100,0-34 2,0 32-95,0-32 93,-33 34-2,33-1-10,0-33 77,0 32-66,0-32-5,0 33 5,0-33-74,0 34 80,0-34 58,0 33-73,0-33-5,0 31 5,0-31-54,0 34 64,0-34 3,0 0 0,0 33 3,0-33 0,0 33 9,0-33-18,0 0-4,0 33 77,0-33-71,0 0 4,0 0 46,0 0-113,0 32 45,0-32 22,0 0-51,0 0 93,0 0-30,33 0-24,-33 0 3,0 0-39,0 0 83,33-32-34,-33 32-23,33 0 6,-33 0-57,0-33 42,33 33 60,-33 0-61,33 0 64,-33-33-51,0 33-38,33-33 93,-33 33-119,0 0 110,33-34-2,-33 34-50,0-31 79,0 31-129,0 0 56,33-33-54,-33 33-7,0 0 132,0 0-81,0-34 7,0 34 58,0 0-116,0 0 27,0 0 75,0-33-124,0 33 138,0 0-80,0 0 15,0 0 14,0 0-11,0 0 58,0 0-98,0 0 38,0 33-55,0-33 44,0 0 20,0 0 14,0 0 44,0 0-46,0 34 53,0-34-33,0 0-103,0 33 65,0-33-6,0 0-26,0 0 96,0 31-125,0-31 67,0 0 58,0 0-119,0 34 84,0-34-37,0 0-33,0 0 111,0 0-58,0 33-38,0-33 107,0 0 20,0 0-24,0 0 13,0 0-61,0 0-81,33 0 80,-33 0-11,0 0 85,33 0-70,-33 0-12,0 0-4,0 0-103,33-33 77,-33 33 4,0 0 12,0 0-3,33 0 9,-33 0 7,0-34 61,0 34-94,0 0 20,33 0-19,-33 0-83,0-31 102,0 31-28,0 0-76,0 0 46,0 0-89,0-33-54,0 33 53,0 0-127,0 0 17,0 0 81,0-34-210,0 34-31</inkml:trace>
          <inkml:trace contextRef="#ctx0" brushRef="#br0" timeOffset="207.1458">364 166 1906,'0'0'122,"0"0"-95,0 0 37,0 0 114,0 0-164,0 0 112,0 0-12,0 0-86,0 0 47,0 0-15,0 0 38,0 0-92,0 0-30,0 0-36,0 0-109,0 0-4,0 0 70,0 0-196,0 0-68,0 0-36</inkml:trace>
          <inkml:trace contextRef="#ctx0" brushRef="#br0" timeOffset="1231.9961">529 330 1409,'0'0'166,"0"0"39,0 0 19,0 0 42,0 0-226,0 0-19,0 0-18,0 0-36,0 0 98,0 0-7,0 0-2,0 0 9,0 0-21,0-33 60,0 33-48,0 0-19,0 0-5,0 0-61,0-32 45,0 32 6,0 0-12,0 0-16,33-33 15,-33 33-21,0 0 5,0 0 10,0 0 7,0 0-13,33-34 63,-33 34-6,0 0-82,0 0 22,33 0-65,-33 0 2,0 0 59,0 0 13,0 34 1,0-34 5,0 0 6,0 0 49,0 33-7,0-33-70,0 32 13,0-32-57,0 33 3,0 1 134,0-34-96,0 33 19,-33-33 52,33 31-63,0-31 25,0 34-5,-33-34-2,33 0-70,0 0 49,0 33 5,0-33-60,0 0 84,0 0 18,0 0-10,0 0 34,0 0 49,0 0 47,0 0 8,0 0-34,0 0-134,0 0-58,0-33 49,0 33-52,0 0 134,0 0-11,0-34-129,0 34 133,0 0-75,0 0 3,0-31 75,0 31-138,33 0 77,-33 0 6,0-33-75,0 33 143,0 0-156,0 0-39,0 0 60,33 0-28,-33 0 71,0 0 53,0 0-7,0 0-93,0 0 57,0 0-46,0 0 15,0 0 38,0 0-52,33 33 46,-33-33 3,0 0 49,0 0-34,0 0 17,0 31 20,0-31 32,0 0 54,33 0-35,-33 0-11,0 34-50,0-34-107,0 0 19,33 0 63,-33 0-97,0 0 103,0 0 63,33 0-80,-33 0 80,0 0-92,0 0-70,33 0 86,-33-34-13,0 34 13,33 0 81,-33 0-176,0-31 2,0 31 71,33 0 5,-33-33 13,0 33 17,0 0 66,0 0-86,0-34 4,0 34-27,33 0-69,-33-33 11,0 33 78,0 0 9,0-32 83,0 32-98,0 0 75,0-33-75,0 33-4,0 0 69,0-34-86,0 34 83,0 0-148,0 0 85,0 0 21,0-32-96,0 32 137,0 0-146,0 0 54,0 0 34,0 0-71,0 0 135,0 0-70,0 0 67,0 0 0,-33 32-107,33-32 57,0 0 8,0 0-19,0 34-7,0-34 17,0 0-17,0 33 23,0-33-10,-33 0-3,33 32-85,0-32 82,0 33 65,0-33-127,0 0 150,0 34-148,0-34 63,0 0 72,0 0-147,0 33 137,33-33-55,-33 0-59,0 0 153,0 0-147,0 0 7,33 0 58,-33 0-68,0 0 75,33 0-13,-33 0-7,0 0 2,33 0 77,-33 0 11,0 0-96,33 0 69,-33-33-148,0 33-14,33 0 106,-33 0-76,33-34 70,-33 34-11,0 0-8,0 0-1,0-33 10,0 33 95,0 0-92,33 0 4,-33 0-43,0-32-97,0 32 23,0 0-35,0 0-57,0 0-93,0 0 89,0 0-68,0 0-236</inkml:trace>
        </inkml:traceGroup>
      </inkml:traceGroup>
    </inkml:traceGroup>
    <inkml:traceGroup>
      <inkml:annotationXML>
        <emma:emma xmlns:emma="http://www.w3.org/2003/04/emma" version="1.0">
          <emma:interpretation id="{174500DF-400B-4CCD-B97B-C123964F806B}" emma:medium="tactile" emma:mode="ink">
            <msink:context xmlns:msink="http://schemas.microsoft.com/ink/2010/main" type="paragraph" rotatedBoundingBox="11417,10576 13346,10198 13497,10970 11568,113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DA26F5-91D3-4699-8AD9-CE81E6171808}" emma:medium="tactile" emma:mode="ink">
              <msink:context xmlns:msink="http://schemas.microsoft.com/ink/2010/main" type="line" rotatedBoundingBox="11417,10576 13346,10198 13497,10970 11568,11347"/>
            </emma:interpretation>
          </emma:emma>
        </inkml:annotationXML>
        <inkml:traceGroup>
          <inkml:annotationXML>
            <emma:emma xmlns:emma="http://www.w3.org/2003/04/emma" version="1.0">
              <emma:interpretation id="{ADAC44C9-DE2F-4695-9ACF-4067C6C83735}" emma:medium="tactile" emma:mode="ink">
                <msink:context xmlns:msink="http://schemas.microsoft.com/ink/2010/main" type="inkWord" rotatedBoundingBox="11417,10576 13346,10198 13497,10970 11568,11347"/>
              </emma:interpretation>
              <emma:one-of disjunction-type="recognition" id="oneOf1">
                <emma:interpretation id="interp5" emma:lang="en-US" emma:confidence="0">
                  <emma:literal>voltage</emma:literal>
                </emma:interpretation>
                <emma:interpretation id="interp6" emma:lang="en-US" emma:confidence="0">
                  <emma:literal>voltages</emma:literal>
                </emma:interpretation>
                <emma:interpretation id="interp7" emma:lang="en-US" emma:confidence="0">
                  <emma:literal>Voltage</emma:literal>
                </emma:interpretation>
                <emma:interpretation id="interp8" emma:lang="en-US" emma:confidence="0">
                  <emma:literal>•Voltage</emma:literal>
                </emma:interpretation>
                <emma:interpretation id="interp9" emma:lang="en-US" emma:confidence="0">
                  <emma:literal>Voltages</emma:literal>
                </emma:interpretation>
              </emma:one-of>
            </emma:emma>
          </inkml:annotationXML>
          <inkml:trace contextRef="#ctx0" brushRef="#br0" timeOffset="2056.5965">397 1056 1691,'0'0'-174,"0"-32"42,0 32 202,0 0 33,0 0 50,0 0 16,0 0-69,0 0-16,0 0 159,0-34-111,0 34-32,0 0-78,0 0-15,0 0 130,0 0-121,0 0 60,0 0 53,0 0-84,0 0 22,0 0-55,0 0-66,0 0 7,0 0-5,0 0 129,0 0-10,0 0 13,0 0 26,0 0-87,0 0 17,0 34-17,0-34-10,0 0 8,33 32-1,-33-32 8,0 0-5,0 32 1,33-32-1,-33 34-22,0-34 22,0 34 21,33-34 63,-33 32-80,0-32-23,0 0 76,0 32-160,0-32 98,33 0 9,-33 34-76,0-34 86,0 0 3,0 0 4,0 0-17,0 0 17,0 0 10,0 0-7,0 0 18,0 0-22,0 0-22,0 0 0,0 0-24,33-34 0,-33 34 4,0 0 0,0-32 16,0 32-17,0-32 15,33 32-11,-33-34-7,0 34 7,0-34 3,0 34 1,0-32-15,0 32 25,0-32-18,0 32-9,0-34 13,0 34-13,0-33 23,0 33-14,0 0 11,0-33-7,0 33-13,0 0 3,0 0-16,0 0-12,0 0-5,0 0 7,0 0-11,0 0-3,0 0-29,0 0-7,0 0-15,0 0-16,0 0-54,0 0-51,0 0-12,0 0-47,0 0 147,0 0-25,0 0-16,0 33-177,0-33-128,0 0 75</inkml:trace>
          <inkml:trace contextRef="#ctx0" brushRef="#br0" timeOffset="3237.4887">760 990 1918,'0'0'5,"0"0"29,0 0-129,33 0 27,-33 0 43,0 0 10,0 0 149,0 0 14,0 0-20,0-33-31,0 33 14,0 0-25,0 0 1,0 0 0,0 0-9,0 0-14,0 0-1,0 0 39,0 0-61,0 0-6,0 0 23,0 0-102,0 0 30,0 0-1,0 0-46,0 0 61,0 0 12,0 0 14,0 0-14,0 33 34,0-33-60,0 0 49,-33 34 4,33-34-87,0 0 60,0 32-50,0-32 38,0 32 3,0-32-15,0 34 64,0-34-40,0 34 121,0-34-59,0 0 4,0 0-14,33 32-119,-33-32 114,0 0-49,0 0-7,0 0 59,33 0-107,-33 0 41,0 0-35,0 0 52,33 0 45,-33 0-64,0-32 58,0 32-133,33 0 12,-33-34 72,0 34-71,0 0 87,0-34 66,0 34-146,0 0 126,0-32-10,0 32-137,0-32 145,0 32-47,0 0-81,0 0 137,0-34-82,0 34-69,-33 0 135,33-33-67,0 33-50,-33 0 38,33 0 1,0 0 18,0 0-5,-33-33-40,33 33-63,0 0-17,0 0 68,0 0 64,0 0 3,-33 0-9,33 0 0,0 33-4,0-33 11,0 0-7,0 0 12,0 0 3,0 0-18,0 0 15,0 33 43,0-33-20,0 0 23,0 0 2,0 0 5,0 0 7,0 34 4,0-34 3,33 0-109,-33 0 50,0 0-1,0 0-26,0 0 69,33 0-59,-33 0-3,0-34-40,33 34 43,-33 0 0,0 0 0,33-33-6,-33 33 6,33 0-49,-33-33-17,0 33 66,33-32-3,-33 32 55,33 0-58,-33-33 19,0 33-59,33-34-13,-33 34 128,0-33-83,0 33 68,0-33 20,33 33-129,-33 0 124,0-34-131,0 34-17,0-32 148,0 32-134,0 0 124,0 0 23,0-33-142,0 33 47,0 0-43,0 0-10,-33 0 126,33 0 8,0 0-80,0 0 67,0 0-68,0 0 20,0 0 57,0 0-70,0 0-10,0 0-66,0 33 99,0-33-4,0 0-68,-33 32 64,33-32-32,0 34-39,0-34 78,0 33 66,0 0-56,0-33 46,0 34 3,0-34-144,0 33 63,0-33 0,0 32 6,0-32 12,0 33 19,0-33-77,33 33-13,-33-33 59,0 0-64,0 0 75,0 34 8,0-34 21,33 0-18,-33 0-11,0 0 11,0 0-9,33 0 1,-33-34 5,33 34-6,-33 0-16,0-33-7,33 33 17,-33 0-17,33-33 7,-33 33 0,33-32 99,-33 32-85,0-33 1,33 33-2,-33-34-114,33 1 95,-33 33 6,0-33 3,0 33 9,0-34-9,0 34-3,0-32-16,0-1 105,0 33-86,0-33-7,0 33 101,0-34-191,0 34 97,0 0 83,0-32-156,0 32 152,0 0-92,0 0-83,0 0 66,0 0-52,0 0 85,0 0 7,0 0 23,0 0-14,0 32-12,0-32 2,0 0-2,0 34 0,0-34 23,0 33 2,0 0-11,0-33-11,0 32 6,0 2 99,0-34-99,0 33 0,0 0 18,0 1-108,0-34 100,0 33 3,33-1-15,-33-32-3,0 33 15,0-33 11,33 0 1,-33 33-11,0-33 3,0 0-14,33 0-2,-33 0 16,0 34-20,0-34-6,0 0-4,33 0 3,-33-34-17,0 34 14,33 0-6,-33 0-18,0-33 4,33 33-30,-33 0-14,0 0-27,33-33-37,-33 33-18,0 0-18,0-32-87,0 32 8,0-33-18,0 33-200,33 0-9,-33-34-72</inkml:trace>
          <inkml:trace contextRef="#ctx0" brushRef="#br0" timeOffset="3453.7594">1288 759 1762,'0'0'155,"0"0"-62,0 0 49,0 0 40,0 0-109,0 0 85,0 0-44,0 0-19,0 0 25,0 0-21,33-34-36,-33 34 24,0 0-42,33 0-28,-33 0 34,0 0-35,33-32-45,-33 32-3,0 0-41,33 0-130,-33 0-62,0-33 66,0 33-41,33 0 58,-33 0-225</inkml:trace>
          <inkml:trace contextRef="#ctx0" brushRef="#br0" timeOffset="4995.9434">1585 759 1738,'0'0'33,"33"0"-95,-33 0 165,0 0-67,0 0 92,0 0 33,0 0-121,0 0 103,33 0-119,-33 0 192,0 0-123,0 0-15,0 0 60,0 0-176,0 0 146,0 0-20,0 0-62,0-34 6,0 34-9,0 0 16,0 0 6,0 0 42,0-32-55,0 32-16,0 0 70,0 0-77,0 0 1,0 0 66,0 0-146,0 0 67,0-33 73,0 33-143,0 0 139,0 0-73,0 0-74,-33 0 136,33 33-121,0-33 80,0 0-11,-33 0-72,33 0 59,0 32 16,-33-32 4,33 0 3,0 34-9,0-34-25,-33 0 15,33 33 0,0-33 9,0 33-3,0-33 10,0 34-4,0-34 67,0 0-67,0 0-12,0 33-7,0-33-73,0 0 83,0 0-3,0 0 101,0 0-79,0 0-9,0 0-1,0 0-91,33 0 77,-33 0 22,0 0-20,33 0-1,-33-33 76,0 33-88,0 0 35,33 0-22,-33 0-70,0-34 145,0 34-23,0 0-42,33 0-18,-33 0-64,0-33 9,0 33 63,0 0 18,0 0-8,0 0-8,0 0 17,0 0-9,0 0 5,0 0-18,0 0 71,0 0-65,0 0-7,0 0 92,0 0-82,0 33-7,0-33 73,0 0-66,0 0-75,0 0 71,0 0-38,0 0 75,33 0 59,-33 34-80,0-34-15,0 0-3,33 0 2,-33 0 86,33 0-85,-33 0 3,0 0-69,33-34 66,-33 34 3,33 0-7,-33 0 89,33 0-151,-33-33 63,0 33-70,33 0 0,-33-33 142,0 33 17,33 0-74,-33-34 63,0 34-82,0 0-68,0 0 75,0-32 3,33 32 23,-33 0 39,0-33-72,0 33-79,0 0 7,0 0 26,0-33 70,0 33 71,0 0-95,0 0 59,0 0-3,0 0-131,-33 0 144,33 0-59,0 0-79,0 0 70,-33 0-47,33 0 0,0 0 66,0 0 65,-33 33-82,33-33 57,0 0-57,0 0-55,0 33 53,0-33-57,-33 0 79,33 32-13,0-32 88,0 0-75,0 0 62,0 34-81,0-34-73,0 0 73,0 0-76,0 0 167,0 0-85,0 0 83,0 0-80,0 0-10,33 0-2,-33 0-5,0 0 96,0 0-157,33 0 150,-33 0-61,0 0-41,33-34 18,-33 34-1,0 0-4,33 0 14,-33-32 13,0 32-69,0 0 46,0 0-48,0 0 103,0 0-45,0 0-3,0 0 6,0-33 4,0 33 55,0 0-62,0 0 42,0 0-119,0 0 80,0 0 3,0 33 20,0-33 62,0 0-68,0 0-16,0 0-67,0 0 87,0 32-18,0-32-55,0 0 79,0 34-83,0-34 7,0 33 75,0-33 10,33 33-9,-33-33-4,0 34 17,0-1-23,0-33-1,0 32-1,33 1-2,-33-33-10,0 33 20,0 1-2,0-2-11,0-32 10,0 32 1,0-32-1,0 34 7,0-34-13,0 34-6,0-34 8,0 0-12,0 0 6,0 32-10,0-32-13,0 0 27,0 0-7,0 0 20,0 32-2,-33-32-28,33 0 3,0 0-3,-33 0 7,33 0 0,0 0 9,-33-32-9,33 32-20,-33 0 20,33 0-34,-33 0-11,33 0 18,-33-32-20,33 32 24,0 0 2,-33 0-3,33 0 4,0-34-11,0 34 15,0 0 12,0 0-13,0-34 4,0 34 6,0 0-15,0-32 15,0 32 0,0 0-42,0-32 39,0 32-4,33-34 13,-33 34 20,33-33-26,-33 33 81,33-33-97,-33 33 12,0-32-6,33 32-81,-33-33 78,33 33 108,-33 0-101,33-34 2,-33 34 94,0-33-198,33 0 111,-33 33-6,0 0-77,33-34 93,-33 34-16,0-32 3,33 32 14,-33-33-20,0 33 12,0-33 91,0 33-117,33 0 23,-33-34-9,0 34-95,0 0 94,33 0 11,-33-32-11,0 32 1,0 0-1,0 0-12,0 0 1,0 0-2,0 0 8,0-33 92,0 33-93,0 0-3,0 0 16,0 0-114,-33 0 91,33 0 10,0 33-11,0-33 12,0 0 21,0 0 8,-33 0-17,33 32 0,0-32-14,0 0-8,0 0 25,0 34 84,0-34 14,0 0-87,0 33 62,0-33-155,0 0-18,0 33 101,0-33-58,0 0 64,0 0 121,0 0-96,0 32-7,33-32 4,-33 0-109,0 0 84,33 0-1,-33 0 1,0 0 15,33 0 2,-33-32-24,33 32 6,-33 0-28,33 0 7,-33-33 6,0 33 9,31 0 115,-31 0-115,0-33 0,0 33-16,0 0-146,33 0 81,-33 0-5,0-34-101,0 34-50,0 0-98,0 0-122,0 0 152,0 0-262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0:45.7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1214A4-A9C1-4AFE-AE6D-8ACB02A56C5D}" emma:medium="tactile" emma:mode="ink">
          <msink:context xmlns:msink="http://schemas.microsoft.com/ink/2010/main" type="inkDrawing" rotatedBoundingBox="1422,10154 3212,12263 3104,12355 1314,10246" semanticType="callout" shapeName="Other">
            <msink:sourceLink direction="with" ref="{8B8A7663-C4A5-4E58-BEEB-4F02440FFBE7}"/>
            <msink:sourceLink direction="with" ref="{9572797F-1B31-48CB-8A8B-B73A39EDBAE0}"/>
          </msink:context>
        </emma:interpretation>
      </emma:emma>
    </inkml:annotationXML>
    <inkml:trace contextRef="#ctx0" brushRef="#br0">1748 2145 367,'0'0'-16,"0"0"12,0 0-3,0 0 29,0 0 19,0 0-2,0 0 2,0 0-14,0 0 6,0 0 6,0 0 166,0 0-5,0 0-10,0 0-173,0 0-160,0 0-15,0 0 168,0 0 3,0 0-10,0 0 14,0 0 25,0 0 124,0 0 30,0 0-16,0 0-180,0 0-107,0 0 130,0 0 4,0 0-5,0 0 152,0 0-299,0 0 0,0 0 160,0 0-26,0 0 157,0 0-108,0 0-61,0 0-103,0 0-3,0 0 236,0 0-106,0 0 133,0 0-3,0 0-127,0 0 15,0 0-33,0 0-81,0 0 6,0 0 94,0 0 9,0 0-5,0 0 82,0 0-171,0 0 5,0 0 182,0 0-184,0 0 81,0 0 96,0 0-198,0 0 114,0 0 1,0 0 3,0 0 18,0 0-9,0 0-4,0 0-101,0 0 156,0 0-81,0 0-2,0 0-1,0 0-62,0 0 70,0 0-2,0 0 5,0 0-27,0 0 13,0 0-4,0 0-18,0 0 22,0 0-17,0 0 11,0 0 93,-33 0-69,33 0-1,0 0-11,0 0-91,0 0 129,0-34-86,0 34 29,0 0 70,0 0-111,0 0 87,0 0-42,0 0-42,0 0 29,0 0 9,-33 0 15,33 0-24,0 0 25,0-33-23,0 33 1,0 0 3,0 0-3,0 0 15,0 0-3,-33 0 19,33-33-12,0 33-23,0 0 23,0 0-19,0 0-1,0 0 26,0-32-25,0 32 15,0 0 4,-33 0-10,33 0 10,0 0-16,0 0 3,0-33-7,0 33 1,-33 0 3,33 0-4,0 0-2,0-34 0,0 34 2,0 0-8,-32 0 24,32-32 7,0 32-13,0 0 0,0 0-9,0 0-4,-34-33 10,34 33 10,0 0 2,0 0-9,0 0-12,0-34 15,-33 34-12,33 0 3,0 0 9,0 0-18,0-33 12,-33 33-3,33 0-4,0 0 10,0-32 1,0 32 8,-33 0-3,33-34-2,0 34-10,0 0-13,-33-32 7,33 32-4,0 0 16,0-34 0,-33 34-3,33 0 13,0-33-10,-32 33-12,32 0 21,0-31-15,0 31-10,-33 0 26,33-34-19,0 34-1,0 0 14,-33-34-7,33 34 6,0 0-9,0 0-3,-33-32-1,33 32-5,0 0 31,0 0-7,-33-33-12,33 33 13,0 0-10,0 0-10,0-34 11,-33 34-11,33 0-5,0-32 15,0 32 16,-33 0-19,33-33-3,0 33 6,0 0-22,-32-33 22,32 33 0,0 0 3,-34 0-6,34-32 13,0 32-16,-33 0 0,33-34 6,0 34-13,-33 0 23,33 0-7,0-33-6,-33 33-9,33 0-10,0-33 10,0 33 21,-33 0-15,33-34 70,0 34-86,-33 0 13,33-32 15,0 32-72,-33 0 69,33-33-22,-33 33 4,33 0 5,0-33 4,-33 33 0,33 0-12,0-34 5,-33 34 7,33 0 0,0-33 65,-32 33-52,32 0-13,0-32-13,-34 32-28,34 0 94,0-33-56,-33 33 12,33-33-24,-33 33-42,33 0 54,0-34 65,-33 34-52,33-32-7,0 32-19,-33 0-37,33-32 43,0 32-3,-33 0 29,33-34-29,0 34 23,-33 0-1,33-34-3,0 34-3,-32-32-6,32 32-7,0 0 13,0-32 6,-34 32 7,34-34-4,0 34-2,-33-33-11,33 33-8,0 0 15,0-33-15,-32 33 5,32-32 57,0 32-62,-34-33 12,34 33-6,0 0-51,0-34 60,-33 34-9,33-33 3,0 33 0,-33 0 3,33-33 0,0 33-3,0-34 3,-33 34-7,33-32 1,0 32 6,-32 0-11,32-33 19,0 33-11,0-33 0,0 33-4,-34 0-1,34 0 11,0-34 7,0 34-1,0 0-9,0-32-6,-33 32 6,33 0-3,0 0-1,0-33 14,0 33-16,0 0 9,0 0-3,0 0 0,-32-33 3,32 33 0,0 0 0,0 0-3,0 0-3,0-33 3,0 33-13,0 0 73,-34 0-57,34 0 0,0 0 0,0-34-75,0 34 72,0 0-18,0 0 29,0 0-5,0 0 66,0 0-56,0 0-31,0 0 22,0-31-86,0 31 73,-33 0 15,33 0-12,0 0-3,0 0 12,0 0-18,0 0 6,0 0 6,0 0-4,0 0 20,0-33-1,0 33-18,0 0-15,0 0-7,0 0 3,0 0 25,0 0 6,0 0 4,0 0-4,0 0-2,0 0-7,0 0 9,0 0-9,0 0-13,0 0 10,0 0-25,0 0 91,0 0-54,0 0 4,0 0-4,0 0-78,0 0 60,0 0-1,0 0 7,0 0 6,0 0 10,0 0-16,0 0 12,0 0-9,0 0 3,0 0-3,0 0-12,-33 0-1,33 0-6,0-34 22,0 34 23,0 0-1,0 0-19,0 0 3,0 0-18,0 0-16,0 0 15,0 0-15,0 0 7,0 0 15,0 0 0,0 0 3,0 0-6,0 0-4,0 0 1,0 0 1,0 0 60,0 0-83,0 0 7,0 0-16,0 0-62,0 0 65,0 0 74,0 0-107,0 0 73,0 0 22,0 0-247,0 0 191,0 0-107,0 0-182,0 0 63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0:48.6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D81D300-065F-46B1-834A-DBB92F3F3BE6}" emma:medium="tactile" emma:mode="ink">
          <msink:context xmlns:msink="http://schemas.microsoft.com/ink/2010/main" type="inkDrawing" rotatedBoundingBox="1605,9879 6568,11819 6427,12180 1464,10241" semanticType="callout" shapeName="Other">
            <msink:sourceLink direction="with" ref="{8B8A7663-C4A5-4E58-BEEB-4F02440FFBE7}"/>
            <msink:sourceLink direction="with" ref="{1B0851AF-6EA4-4CD4-9668-326405C753C8}"/>
          </msink:context>
        </emma:interpretation>
      </emma:emma>
    </inkml:annotationXML>
    <inkml:trace contextRef="#ctx0" brushRef="#br0">0 0 401,'0'0'10,"0"0"4,0 0 35,0 0 18,0 0 166,0 0-174,0 0-18,0 0 157,0 0-339,0 0 166,0 0-11,0 0-173,0 0 327,0 0-123,0 0-8,0 0 159,0 0-169,0 0-18,0 0 146,0 0-310,0 0 163,0 0 154,0 0-149,0 0 4,0 0-168,0 0 143,0 0-161,0 0 317,0 0-127,0 0-19,0 0 163,0 0-156,0 0-12,0 0-133,0 0 148,0 0-12,0 0 11,0 0 126,0 0-281,0 0-9,0 0 287,0 0-134,0 0 131,0 0-120,0 0-160,0 0 156,0 0-141,0 0 280,0 0-138,0 0-6,0 0 13,0 0-11,0 0 144,0 0-148,0 0 128,0 0-141,0 0 10,0 0 21,0 0-151,0 0-1,0 0-6,34 33-8,-34-33 293,0 0-2,0 0-9,0 0-4,0 0-145,0 0-127,0 0 134,0 0 5,0 0 11,0 0 129,0 0-129,0 0-16,0 0-7,0 0-115,0 0 1,0 0 141,0 0 12,0 0 101,0 0-131,0 0 3,0 0-5,0 0 23,0 0 121,0 0-134,0 0-140,0 0 134,0 0-2,0 0-6,0 0 143,0 0-137,0 0 9,0 0 17,0 0-146,0 0 137,0 0-19,0 0-142,0 0 275,0 0-127,0 0 19,0 0 132,0 0-265,0 0 130,0 0-29,0 0-5,0 0 148,32 0-291,-32 0 32,0 0 148,0 0-14,0 31 1,0-31 123,0 0-267,33 0 140,-33 0 150,0 0-145,0 0 131,0 0-136,0 0 7,34 0 13,-34 0-10,0 0-136,0 0 132,0 0-129,32 0 120,-32 34 120,0-34-132,0 0 132,0 0-120,33 0 15,-33 0-12,0 0 14,0 0-7,33 0-7,-33 0 5,0 0-20,0 0-104,33 0 119,-33 33-12,0-33 9,0 0 117,34 0-96,-34 0 9,0 0-19,0 0 1,32 0 3,-32 0 5,0 0 2,0 0-5,33 0-14,-33 0-114,0 0 117,0 0 6,34 33-25,-34-33 126,0 0-98,0 0-6,32 0 24,-32 0-9,0 0-122,33 0 116,-33 0-6,0 0 6,0 0-20,33 0 10,-33 0 2,0 0-120,33 0 261,-33 0-132,0 0-5,33 0 111,-33 33-132,33-33 14,-33 0-10,0 0 6,33 0 12,-33 0-128,34 0 131,-34 0-3,0 0-137,32 0 260,-32 0-130,33 0 11,-33 0-8,33 32 5,-33-32 14,33 0-141,-33 0 129,33 0-133,-33 0 113,33 0 20,-33 0-7,33 0 97,-33 0-225,33 34 232,-33-34-106,33 0-4,-33 0 109,33 0-120,1 0 120,-34 0-108,32 0-93,-32 0 84,33 0 3,-33 33-90,33-33 192,-33 0-99,33 0-9,-33 0 105,33 0-106,-33 0-2,0 0-12,33 0 24,-33 0-5,33 33 17,-33-33-73,32 0-32,-32 0 103,0 0-85,33 0 168,-33 0-78,33 0-22,-33 0 95,0 0-173,33 32 176,-33-32-73,33 0-111,-33 0 171,0 0-168,33 0 102,-33 0 0,34 0-69,-34 0 141,32 0-171,-32 0 92,33 34-14,-33-34 34,33 0-28,-33 0 3,33 0 8,-33 0-86,33 0 107,-33 0 2,33 0-13,-33 0 86,33 0-108,-33 33-2,34-33 98,-34 0-174,32 0 100,-32 0-7,0 0-90,33 0 79,-33 0-6,33 0 9,-33 0 3,33 33 92,0-33 12,-33 0-107,33 0 3,-33 0-95,33 0-9,-33 0 110,33 0 74,-33 34-98,0-34 6,33 0 92,-33 0-180,33 0 111,-33 0 66,34 0-101,-34 0 127,32 33-17,-32-33-175,33 0 8,-33 0 56,33 0-79,-33 0 186,33 0-76,-33 32-94,33-32 82,-33 0-95,33 0 83,-33 0 107,33 0-95,-33 33 95,34-33-89,-34 0-105,32 0 115,-32 0-99,33 0 83,-33 33 13,0-33-29,33 0 22,-33 0 77,33 0 9,-33 34 0,33-34-88,-33 0-73,0 0 72,33 0-91,-33 0 85,33 32-9,-33-32-89,33 0 110,-33 0-3,0 0 12,33 0 59,-33 32-66,33-32-1,-33 0 70,33 0-133,-33 0 53,0 34 3,33-34-76,-33 0 88,0 0-6,33 0 15,-33 0-11,33 0-13,-33 0 14,0 34-17,33-34 13,-33 0 67,33 0-77,-33 0 21,0 0-17,33 0-60,-33 32 56,0-32-3,33 0 19,-33 0-32,34 0 16,-34 0-6,32 32 6,-32-32 15,0 0 68,33 0-85,-33 0 80,33 0-88,-33 34-61,0-34 87,33 0-97,-33 0 145,0 0-45,33 33-13,-33-33-6,33 0-59,-33 0 47,33 0 3,-33 33 6,0-33 12,33 0-16,-33 0 4,33 0-3,-33 0-3,0 32 9,33-32-9,-33 0 3,0 0 6,0 0 77,33 0-51,-33 33-12,0-33 54,33 0-123,-33 0 52,0 0 74,33 0-124,-33 34 44,0-34 3,33 0-56,-33 0 127,0 0-6,33 0-41,-33 0-15,0 33-74,0-33 8,33 0 55,-33 0-1,0 0 20,33 0-8,-33 33-3,0-33 10,33 0-7,-33 0 19,0 0-35,33 0 13,-33 32-17,0-32 4,0 0 37,33 0-35,-33 0 41,0 34-14,33-34-29,-33 0 37,0 0 30,0 0-64,33 0 13,-33 33-12,0-33-56,0 0 59,33 0 12,-33 0 0,0 0 4,0 33 14,33-33-21,-33 0-9,0 0 12,0 0-19,33 34 20,-33-34 30,0 0-27,33 0 11,-33 0-15,0 32-15,0-32 13,33 0-11,-33 0 10,0 0-3,32 0-6,-32 33 21,0-33 48,0 0-54,0 0-6,33 0-12,-33 0-60,0 0 78,0 33-9,33-33-12,-33 0 37,0 0-32,0 0 7,33 0 22,-33 32-28,0-32 3,0 0 28,33 0-22,-33 0 3,0 34 1,0-34-1,33 0 60,-33 0 19,0 0-85,0 0 6,33 33-60,-33-33-15,0 0 82,33 0-19,-33 32 6,0-32 9,0 0 63,33 0-18,-33 34-39,0-34-5,0 0-64,33 0 19,-33 0 29,0 34 70,0-34-21,33 0 14,-33 0-44,0 0-83,0 0 87,0 31-8,33-31 58,-33 0-52,0 0-5,0 0-67,33 0 57,-33 33 13,0-33-23,33 0 22,-33 0-49,0 0 81,0 0-73,33 34 29,-33-34-6,0 0-48,33 0 51,-33 0 51,0 0-48,0 0 63,33 32-66,-33-32 3,0 0 15,33 0-53,-33 0 95,0 0 14,0 0 36,33 34-2,-33-34-25,0 0-83,33 0-14,-33 0 27,0 0-29,0 32 35,0-32-58,33 0 42,-33 0 20,0 0-11,0 33 4,0-33-7,33 0-57,-33 0 48,0 0 6,0 0-58,0 0 100,0 0-97,33 34 59,-33-34 42,0 0-108,0 0 62,0 0-9,0 0 19,0 0 48,0 0-16,0 0-48,0 0-58,0 0 6,33 0-3,-33 0 116,0 0-61,0 0 3,0 0 68,0 33-59,0-33-1,0 0 1,0 0-74,0 0 36,0 0 32,33 0-6,-33 0 71,0 0-98,0 0 80,0 0 4,0 0-67,0 0 26,33 32-72,-33-32 18,0 0 15,0 0 16,0 0 84,0 0-28,0 0-56,33 0 21,-33 0-11,0 0 0,0 0 41,0 0-6,0 0-45,0 0 7,33 0 0,-33 0-33,0 0 40,0 0-4,0 0-42,0 0 74,0 0-26,0 0 12,0 0 30,0 0-96,0 0-14,0 0 52,0 0-20,33 0 108,-33 0-78,0 0-29,0 0 22,0 0 17,0 0 85,0 0-101,0 0 2,0 0-54,0 0-8,0 34 122,0-34 25,0 0-29,0 0 10,0 0-104,0 0-26,0 0 25,33 0-13,-33 0 53,0 0 10,0 0-4,0 0 13,0 0 56,0 0-59,0 0-7,0 0-22,0 0-50,0 0 73,0 0 0,0 0 9,0 0 59,0 0-88,33 0 6,-33 0 11,0 0-76,0 0 75,0 0-9,0 0-11,0 0 17,0 0 7,0 0 0,0 0 2,0 0-6,0 0-6,0 0 75,0 0-85,33 0 4,-33 33 15,0-33-85,0 0 93,0 0 8,0 0-32,0 0 17,0 0-4,0 0 30,0 0-24,0 0-12,0 0 76,0 0-106,0 0 18,0 0 18,0 0-14,0 0-2,0 0 88,0 0-75,0 0-66,0 0 80,0 0-4,0 0-10,0 0 68,0 0-77,0 0-67,0 0 152,0 0-145,0 0 66,0 0 9,0 0-69,0 0 77,0 0-8,0 0 1,0 0 6,0 0 66,0 0-72,0 0-7,0 0-10,0 0-66,0 0 86,0 0 13,0 0-26,0 0 3,0 0-13,0 0-50,0 0 70,0-33-161,0 33 13,0 0-97,0 0-77,0 0-95,-33 0-186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0:51.8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9197D2-3343-482C-B9F7-EE7938CF303B}" emma:medium="tactile" emma:mode="ink">
          <msink:context xmlns:msink="http://schemas.microsoft.com/ink/2010/main" type="writingRegion" rotatedBoundingBox="1648,10061 1945,10061 1945,10522 1648,10522"/>
        </emma:interpretation>
      </emma:emma>
    </inkml:annotationXML>
    <inkml:traceGroup>
      <inkml:annotationXML>
        <emma:emma xmlns:emma="http://www.w3.org/2003/04/emma" version="1.0">
          <emma:interpretation id="{67E75C16-D363-4303-A4A1-FADF467ED3CE}" emma:medium="tactile" emma:mode="ink">
            <msink:context xmlns:msink="http://schemas.microsoft.com/ink/2010/main" type="paragraph" rotatedBoundingBox="1648,10061 1945,10061 1945,10522 1648,10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DECFF2-14DC-4112-A368-2C8C0F15A353}" emma:medium="tactile" emma:mode="ink">
              <msink:context xmlns:msink="http://schemas.microsoft.com/ink/2010/main" type="line" rotatedBoundingBox="1648,10061 1945,10061 1945,10522 1648,10522"/>
            </emma:interpretation>
          </emma:emma>
        </inkml:annotationXML>
        <inkml:traceGroup>
          <inkml:annotationXML>
            <emma:emma xmlns:emma="http://www.w3.org/2003/04/emma" version="1.0">
              <emma:interpretation id="{8B8A7663-C4A5-4E58-BEEB-4F02440FFBE7}" emma:medium="tactile" emma:mode="ink">
                <msink:context xmlns:msink="http://schemas.microsoft.com/ink/2010/main" type="inkWord" rotatedBoundingBox="1648,10061 1945,10061 1945,10522 1648,10522">
                  <msink:destinationLink direction="with" ref="{1D81D300-065F-46B1-834A-DBB92F3F3BE6}"/>
                  <msink:destinationLink direction="with" ref="{A61214A4-A9C1-4AFE-AE6D-8ACB02A56C5D}"/>
                </msink:context>
              </emma:interpretation>
              <emma:one-of disjunction-type="recognition" id="oneOf0">
                <emma:interpretation id="interp0" emma:lang="en-US" emma:confidence="0">
                  <emma:literal>5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@</emma:literal>
                </emma:interpretation>
                <emma:interpretation id="interp3" emma:lang="en-US" emma:confidence="0">
                  <emma:literal>B</emma:literal>
                </emma:interpretation>
                <emma:interpretation id="interp4" emma:lang="en-US" emma:confidence="0">
                  <emma:literal>&amp;</emma:literal>
                </emma:interpretation>
              </emma:one-of>
            </emma:emma>
          </inkml:annotationXML>
          <inkml:trace contextRef="#ctx0" brushRef="#br0">33 230 335,'0'0'8,"0"0"5,0 0 31,0 0 5,0 0 15,0 0 163,0 0-191,0 0 6,0 0 146,0 0-325,0 0 328,0 0-8,0 0-166,0 0 146,0 0-154,0 0 14,0 0-12,0 0-103,0 0 116,0 0-14,0 0 10,0 0 131,0 0-128,0 0 7,0 0-18,0 0-129,0 0 120,0 0-27,0 0 36,0 0 116,0 0-113,0 0 0,0 0-39,0 0 34,0 0-40,0 0 39,0 0 26,33 0-44,-33 0 48,0 33-39,0-33-120,0 0 125,0 0 14,33 0-10,-33 0 125,0 33-134,0-33-118,0 0 146,0 0-26,0 33 16,34-33 85,-34 0-101,0 0-90,0 0 3,0 32 106,0-32-9,0 0 101,0 0 16,32 0-107,-32 34-19,0-34-6,0 0-1,0 0 4,0 0 15,0 0 3,0 0-5,0 0 2,0 0-18,0 0-4,0 0 5,0 0-7,0 0 5,0 0-85,0 0 87,0 33 2,0-33 12,0 0 80,0 0-98,0 0-9,0 0-99,0 0 124,0 0 14,0 0-96,0 0 192,0 0-105,33 0-123,-33 0 210,0 0-189,0 33 87,0-33 95,0 0-85,0 0 88,0 0-200,0 0 115,0 0-121,0 0 124,0 0 112,0 0-125,0 0 123,0 0-139,0 0-80,0 0 43,0 0 4,0 0 12,0 0 193,0 0-71,0 0-9,0 0 8,0 0-93,0 0 74,0 0 63,0 0-57,0 0-16,0 0-33,0 0-68,0 0 33,0 0 7,0 0 0,0-33-6,0 33 27,0 0-21,-33 0 0,33 0-3,0 0-7,0-33 7,0 33 3,-32 0 9,32 0-12,0-34-4,0 34 23,-34 0-13,34 0-3,0-32 0,0 32-10,0 0 4,-33-33 9,33 33 12,0 0-12,0 0-3,0-33 13,-33 33-20,33 0 10,0 0-12,0 0 5,0-33 17,0 33-7,0 0 9,0 0-15,-33 0-3,33 0-3,0 0 6,0 0 3,0-34 65,0 34-68,0 0 3,0 0-5,0 0-73,0 0 81,0 0-6,0 0 6,0 0 6,0 0 3,0 0-12,0 0-10,0 0-2,0 0 0,0 0 84,0 0-60,0 0-3,0 0-15,0 0-69,0 0 60,0 0 12,0 0 3,0 0-13,0 0 7,0 0-13,0 0 13,0 0-3,0 0-1,0 0 1,0 0-19,0 0 13,0 0 8,0 0 4,0 0 19,0 0-3,0 0-10,0 0-13,33 0 1,-33 0 18,0 0-24,0-31 27,0 31-9,33 0-6,-33 0 9,33 0-6,-33-33-3,0 33 6,34 0-12,-34 0 4,32-34 10,-32 34-11,33 0 40,-33 0-25,34-33-21,-34 33 9,0 0-19,32-32 19,-32 32 0,0 0 6,33 0-16,-33 0 5,0-33 26,0 33-15,0 0 16,0 0-13,0 0-6,0 0 25,0 0 6,0 0 12,0 0 3,0 0-17,0 0 5,0 0-3,0 0-9,0 0 0,0 0-16,0 0-3,0 0 10,0 0-10,0 0-3,0 0 3,0 0-12,0 0 6,0 0 9,0 0-25,0 0-43,0 0 34,0 0-16,0 0-118,0 0 88,0 0-189,0 0 62,0 0 76,0 0-266,0 0 36</inkml:trace>
          <inkml:trace contextRef="#ctx0" brushRef="#br0" timeOffset="-1232.9424">165 196 118,'0'0'20,"0"0"3,0 0-14,0 0 8,0 0-23,0 0-10,0 0 14,0 0-4,0 0 4,0 0-9,0 0-24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0:39.0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E2F689-6C6C-4AB4-8D52-9C20BE6FAC36}" emma:medium="tactile" emma:mode="ink">
          <msink:context xmlns:msink="http://schemas.microsoft.com/ink/2010/main" type="writingRegion" rotatedBoundingBox="3198,12168 7388,12168 7388,13193 3198,13193"/>
        </emma:interpretation>
      </emma:emma>
    </inkml:annotationXML>
    <inkml:traceGroup>
      <inkml:annotationXML>
        <emma:emma xmlns:emma="http://www.w3.org/2003/04/emma" version="1.0">
          <emma:interpretation id="{31474206-4996-4EDB-B41D-B78235DF7856}" emma:medium="tactile" emma:mode="ink">
            <msink:context xmlns:msink="http://schemas.microsoft.com/ink/2010/main" type="paragraph" rotatedBoundingBox="3198,12168 7388,12168 7388,13193 3198,131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B1A1B1-CDEB-4437-8440-71AA8DDAECDB}" emma:medium="tactile" emma:mode="ink">
              <msink:context xmlns:msink="http://schemas.microsoft.com/ink/2010/main" type="line" rotatedBoundingBox="3198,12168 7388,12168 7388,13193 3198,13193"/>
            </emma:interpretation>
          </emma:emma>
        </inkml:annotationXML>
        <inkml:traceGroup>
          <inkml:annotationXML>
            <emma:emma xmlns:emma="http://www.w3.org/2003/04/emma" version="1.0">
              <emma:interpretation id="{9572797F-1B31-48CB-8A8B-B73A39EDBAE0}" emma:medium="tactile" emma:mode="ink">
                <msink:context xmlns:msink="http://schemas.microsoft.com/ink/2010/main" type="inkWord" rotatedBoundingBox="3198,12266 4881,12266 4881,12365 3198,12365">
                  <msink:destinationLink direction="with" ref="{A61214A4-A9C1-4AFE-AE6D-8ACB02A56C5D}"/>
                </msink:context>
              </emma:interpretation>
              <emma:one-of disjunction-type="recognition" id="oneOf0">
                <emma:interpretation id="interp0" emma:lang="en-US" emma:confidence="0.5">
                  <emma:literal>----</emma:literal>
                </emma:interpretation>
                <emma:interpretation id="interp1" emma:lang="en-US" emma:confidence="0">
                  <emma:literal>=</emma:literal>
                </emma:interpretation>
                <emma:interpretation id="interp2" emma:lang="en-US" emma:confidence="0">
                  <emma:literal>÷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==</emma:literal>
                </emma:interpretation>
              </emma:one-of>
            </emma:emma>
          </inkml:annotationXML>
          <inkml:trace contextRef="#ctx0" brushRef="#br0">-1353 133 1620,'0'0'21,"0"0"14,0 0-102,-33 0 166,33 0 0,0 0 3,-33 0 10,33 0-160,0 0 112,-33 0-11,33 0 16,0 0 5,-33 0-18,33 0-114,-33 0 92,33 0 0,-33 0-115,33 0 111,-33 0-9,33 0-26,-33 0-1,33 0-4,-33 0 1,33 0 28,-33 0-16,33 0 83,-33 0-9,33 0-83,-32 0 19,32 0-88,-34 0-5,34 32 73,-33-32 4,33 0-6,-33 0 7,33 0-2,0 0 1,0 0 71,0 0-68,-33 0 56,33 0-128,0 0-102,0 0 149,0-32-95,0 32 63,0 0 10,0 0-375,0 0-63</inkml:trace>
          <inkml:trace contextRef="#ctx0" brushRef="#br0" timeOffset="296.2512">-1947 66 711,'-33'34'199,"33"-34"-180,0 0 201,-33 0-142,33 0-19,0 0 55,-33 0-197,33 0 291,0 0-171,-33 0 112,33 0 4,0 0-153,-33 0-18,33 0 41,0 0-20,-33 0-121,33 0 137,0 0-31,-33 0 0,33 0-6,0 0 31,0 0-13,-33 0 12,33 0 119,0 0-164,0 0-14,-33 0 11,33 0-210,0 0-46,0-34-50,-33 34-57</inkml:trace>
          <inkml:trace contextRef="#ctx0" brushRef="#br0" timeOffset="618.518">-2574 66 1562,'0'0'17,"0"0"30,-33 0 30,33 0-3,0 0 28,-32 0-132,32 0 103,-34 0-79,34 0-24,0 0 243,-33 0-114,33 0-28,-33 0 8,33 34-129,-33-34 56,33 0 31,0 0-31,-33 0-16,33 0-61,-33 0 77,33 0 1,-33 0 5,0 0 38,33 0 8,0 0-58,-33 0 7,33 0-66,-33 0 65,33 0-22,0 0 13,-32 0 19,32 0-22,0 0 15,0 0-28,0 0-35,0 0-69,0 0 38,-34 0 51,34 0 17,0 0-147,0 0 84,0 0-101,0-34-254,0 34 107</inkml:trace>
          <inkml:trace contextRef="#ctx0" brushRef="#br0" timeOffset="-421.3393">-595 133 745,'0'0'220,"0"0"-169,0 32 28,0-32 181,0 0-191,-33 0 176,33 0 28,0 0-161,-33 0-133,33 0 10,0 0 53,0 0-115,-33 0 94,33 0 10,-33 0-120,33 0 146,0 0 38,-33 0-25,33 0 64,-33 0-107,33 0-41,0 0 17,-33 0 12,33 0 10,-32 0 30,32 0-15,-33 0-81,33 0 60,-33 0-13,33 0 82,0 34-61,-33-34-23,33 0 11,0 0-68,-33 0 87,33 0 16,0 0-12,0 0-19,0 0-13,0 0 6,-33 0 10,33 0-3,0 0 7,0 0-4,0 0-4,0 0 1,0 0 29,0 0-42,0 0-12,0 0-7,0 0-31,0 0 72,0 0-28,0 0 16,0 0-41,0 0-32,0 0 0,0 0-43,0 0-10,0 0-58,0-34 91,0 34-133,0 0 88,0 0-8,0 0-290,0 0 56</inkml:trace>
        </inkml:traceGroup>
        <inkml:traceGroup>
          <inkml:annotationXML>
            <emma:emma xmlns:emma="http://www.w3.org/2003/04/emma" version="1.0">
              <emma:interpretation id="{1B0851AF-6EA4-4CD4-9668-326405C753C8}" emma:medium="tactile" emma:mode="ink">
                <msink:context xmlns:msink="http://schemas.microsoft.com/ink/2010/main" type="inkWord" rotatedBoundingBox="6243,11788 7654,12501 7206,13387 5795,12673">
                  <msink:destinationLink direction="with" ref="{1D81D300-065F-46B1-834A-DBB92F3F3BE6}"/>
                </msink:context>
              </emma:interpretation>
              <emma:one-of disjunction-type="recognition" id="oneOf1">
                <emma:interpretation id="interp5" emma:lang="en-US" emma:confidence="0.5">
                  <emma:literal>to</emma:literal>
                </emma:interpretation>
                <emma:interpretation id="interp6" emma:lang="en-US" emma:confidence="0">
                  <emma:literal>trio</emma:literal>
                </emma:interpretation>
                <emma:interpretation id="interp7" emma:lang="en-US" emma:confidence="0">
                  <emma:literal>thro</emma:literal>
                </emma:interpretation>
                <emma:interpretation id="interp8" emma:lang="en-US" emma:confidence="0">
                  <emma:literal>Jig</emma:literal>
                </emma:interpretation>
                <emma:interpretation id="interp9" emma:lang="en-US" emma:confidence="0">
                  <emma:literal>trig</emma:literal>
                </emma:interpretation>
              </emma:one-of>
            </emma:emma>
          </inkml:annotationXML>
          <inkml:trace contextRef="#ctx0" brushRef="#br0" timeOffset="-55524.3169">131 662 194,'0'0'18,"0"0"1,0 0 5,0 0-2,0 0-9,0 0-15,0 0 15,0 0 11,0 0-13,0 0 36,0 0-33,0 0-3,0 0 23,0 0-13,0 0 12,0 0 0,0 0-5,0 0 175,0 0 2,0 0 8,0 0-189,-33 0-166,33 0 186,0 0 9,0 0 174,0 0-177,0 0-23,0 0-6,0 0-7,0 0 190,0 0-311,0 0 112,0 0 23,0 0-161,-33 0 285,33 0-139,0 0 1,0 0 124,0 0-258,0 0 128,0 0-11,0 0 9,0 0 139,0 0-127,0 0 0,-33 0 0,33 0-6,0 0 30,0 0-12,0 0 24,0 0-14,0 0-157,0 0 13,-33 0-22,33 0 118,0 0 139,0 0-9,0 0-116,0 0 3,0 0-21,0 0 22,0 0 93,0 0-201,0 0 98,0 0-6,0 0-69,0 0 192,0 0-169,0 0-23,0 0 90,0 0 4,0 0-22,0 0 9,0 0 15,0 0-94,0 0 97,0 0-3,0 0-18,0 0-13,0 0 2,0 0 16,0 0 7,0 0-5,0 0 20,0 0-24,0 0-15,0 0 6,0 0-15,0 0 9,0 0 23,0 0 14,0 0 8,0 0 9,0 0 7,0 0-9,0 0-1,0 0 5,0 0-4,0 0 9,0 0-18,0 33-4,0-33-27,33 0-14,-33 0 19,0 0 14,0 0 6,0 0 12,0 0 4,33 0-19,-33 0-3,0 0 0,0 0-7,33 0 1,-33 0 3,0 0 3,0 0-19,0 0 3,33 0 70,-33 0-86,0 0 23,0 0 2,33 0-56,-33 0 67,0 0-7,0 0 2,33-33 27,-33 33-34,0 0-19,33 0-1,-33 0 16,0 0-7,33 0 109,-33-33-112,0 33-56,0 0 91,33 0-32,-33 0 47,0-34 89,33 34-62,-33 0-74,33 0 9,-33 0-15,0-32-55,33 32 77,-33 0 42,0 0-134,33-33 73,-33 33-71,33 0-36,-33-33 115,33 33 49,-33 0-57,0 0 120,33-34-60,-33 34-33,33 0-5,-33 0-26,0-33 24,33 33-29,-33 0 57,0-33-45,33 33-6,-33 0-56,0 0-8,0-33-24,33 33 78,-33 0 75,0 0 16,33-32-1,-33 32-154,0 0-64,0-35 53,33 35-27,-33 0 202,0 0-30,0-32 14,0 32-74,0 0-112,33 0 83,-33 0 29,0-32 118,0 32-77,0 0 61,0 0-205,33 0 4,-33-34 44,0 34-61,0 0 226,0 0-1,0-34-94,0 34 46,33 0-161,-33 0 51,0 0 59,0-32 67,0 32 23,0 0-40,0 0-6,0 0-61,0 0 20,0 0-74,0-33 125,0 33-61,0 0 7,0 0 50,0 0-118,0 0 74,0 0-13,0 0 0,0 0 51,0 0-51,0 0 10,0 0-13,0 0 20,0 0-17,0 0-72,0 0 105,0 0-92,0 0 43,0 0 39,0-34-101,0 34 143,0 0-104,0 0 95,0 0 25,0 0-88,0 0 75,0 0-68,0 0 0,0 0 10,0 0-62,0 0 55,0 0 3,0 0-9,0-32 63,0 32-68,0 0-8,0 0 35,0 0-8,0 0-8,0 0 7,0 0-29,0 0-53,0 0 81,0 0-15,0 0-33,0-34 36,0 34-56,0 0 0,0 0 105,0 0 16,0 0-7,0 0-68,0 0 13,0 0-151,0 0-3,0 0 34,0 0-154,0 0 156,0 0-68,0 0-46,0 0-18</inkml:trace>
          <inkml:trace contextRef="#ctx0" brushRef="#br0" timeOffset="-53560.5756">989 662 1479,'0'0'53,"0"0"45,0-33 39,0 33 60,0 0-21,0 0-17,0 0 1,0 0-62,0 0-26,0 0 3,0 0-28,0 0 111,0 0-42,0 0 6,0 0 36,0 0-106,0 0 40,0 33-106,0-33 8,0 0 9,0 0-29,0 0 75,0 0-36,0 0-85,0 0 92,0 0-14,0 0-22,0 0 78,0 0-78,0 33 25,0-33-5,0 0-60,0 34 72,0-34-22,0 33 22,-33 0 50,33-33-132,0 33 18,0-33 44,0 32-2,0-32 3,0 35-4,0-35-65,0 32 75,0-32-9,0 32-3,0-32 3,33 0 6,-33 34 91,0-34-17,0 0 14,0 0-91,0 0 3,0 0-65,0 0 62,33 0-40,-33 0 46,0 0 7,0 0-72,0 0 52,33 0 10,-33 0 69,0-34-69,0 34 13,33 0-7,-33 0-2,0-32-8,0 32-12,0 0 23,33-32-72,-33 32 120,0 0-59,0-35-5,0 35 71,0 0-39,0-32 68,0 32-91,0 0 0,0-33-71,0 33 64,0 0-52,0-33 59,0 33-7,0 0-6,-33-33 79,33 33-122,0 0 134,-33-34-55,33 34-82,0 0 53,-33 0 19,33 0-82,0-33 60,-33 33 6,33 0-86,0 0 138,-33 0-58,33 0 37,0 0-76,0 0-139,0 0 35,-33 0-88,33 0 43,0 0-1,0 0 68,0 0 7,0 0-6,0 0-203,0 0-146</inkml:trace>
          <inkml:trace contextRef="#ctx0" brushRef="#br0" timeOffset="-53041.0357">1121 397 1786,'0'0'24,"0"-33"36,0 33-71,0 0 110,0 0 4,0 0-109,0 0 120,0 0-31,0 0-86,0 0 91,0 0 28,0 0-77,0 0-7,0 0-13,0 0-66,0 0 12,0 33 87,0-33-8,0 0 3,0 0-19,0 0-18,-33 0 8,33 0-8,0 0 2,0 33 13,0-33-9,0 0 44,0 0-66,0 33 6,-33-33-9,33 0-39,0 34 38,0-34 10,0 0 13,0 33 44,0-33-25,0 0-45,0 0-6,0 33-38,0-33 44,0 0 29,0 0-6,0 0-13,0 32 67,33-32-71,-33 0 26,0 0-13,0 0-50,0 0 59,0 0-15,33 0 13,-33-32-10,0 32-16,0 0 7,0 0 19,33 0 41,-33-33 12,0 33 62,0 0 1,0 0-94,0 0 55,0-33-31,0 33-33,0 0-6,0 0 22,0 0-84,0-34 81,0 34 66,0 0-79,0 0-19,0 0-10,-33-33-83,33 33 83,0 0 79,0 0-135,-33 0 118,33 0-112,0 0-151,0 0 30,0 0-135,0 0 8,-33 0 72,33 0-210,0 0-78</inkml:trace>
          <inkml:trace contextRef="#ctx0" brushRef="#br0" timeOffset="23425.7175">560 463 723,'33'34'13,"-33"-34"228,0 0 2,0 0 37,0 0-15,0 0-229,0 0 35,0 33-40,0-33 23,0 0-6,0 0-32,0 0 4,0 0-151,0 0 164,0 0-20,0 33 2,0-33 134,0 0-170,0 0 27,0 0-147,33 0 133,-33 0-117,0 0 122,0 0 128,0 32-122,0-32 122,0 0-135,33 0-138,-33 0-35,0 0-16,0 0 117,0 0 129,0 34-197,0-34-33,33 0-181,-33 0 4</inkml:trace>
          <inkml:trace contextRef="#ctx0" brushRef="#br0" timeOffset="2511.8592">65-32 389,'0'0'8,"0"0"19,0 0 12,0 0 14,0 0-6,0 0-17,0 0 3,0 0-15,0 0 7,0 0 3,0 32-31,0-32 6,0 0-12,0 0 188,0 0-173,0 0 177,0 0-175,0 0-188,0 0 342,0 0-334,0 0 178,0 0 177,0 0-343,0 0 152,0 0 2,0 0 3,0 0 15,0 0-4,0 0-13,0 0-183,0 0 174,0 34 0,0-34-19,0 0-11,0 0-23,0 0-8,0 0 9,0 0 11,0 0 17,0 0 14,0 0 16,0 0-9,0 0-16,0 32 17,0-32-4,0 0 18,0 0 24,0 0-28,0 0 14,0 0-10,0 0 4,0 0 20,0 0-19,0 0 22,0 0 4,0 0 230,0 0-206,0 0 5,0 0 19,0 0-36,0 0 210,0 0-195,0 0 2,0 0-188,0 0 180,0 0 170,0 0-24,0 0-3,0 0-166,0 0 12,0 0 9,-33 0-133,33 0 118,0 0 9,0 0-26,0 0 134,0 0-233,0 0 107,0 0-95,0 0 116,0 0 102,0 0-219,0 0 185,0 0-203,0 0 80,0 0 113,0 0-85,0 0 3,0 0-8,0 0-75,0 0-24,0 0 91,0 0-77,0 0 139,0 0-62,0 0 68,0 0 30,0 0-169,-33 0 165,33 0-62,0 0-118,0 0 81,0 0-73,0 0-25,0 0 198,0 0-69,0 0 57,0 0 12,0 0-182,0 0 73,0 0-70,0 0 88,0 0 67,0 0 12,0 0 10,0 0-177,0 0 15,0 0-24,0 0 81,0 0 4,0 0 0,0 0 6,0 0 3,0 0-6,0 0 99,0 0-99,0 0-77,0 0 171,0 0-182,0 0 96,0 0 94,0 0-98,0 0 29,0 0-15,0 0-89,0 0 71,0 0-25,0 0 38,0 0-11,0 0-66,0 0 79,0 0-39,0 0 24,0 0-7,0 0 20,0 0 8,0 0-21,-33 0 3,33 0 69,0 0-69,0 0-13,0 0 13,0 0-6,0 0 13,0 0 57,0 0-58,0 0-77,0 0 60,0 0-64,0 0 72,0 0-3,0 0 6,0 0 16,0 0-19,0 0 9,0 0-9,0 0-3,0 0 64,0 0-64,0 0-11,0 0-2,0 0-45,0 0 58,0 0 33,0 0-18,0 0-24,0 0 14,0 0 45,0 0-41,0 0 75,0 0-73,0 0-66,0 0 70,0 0-79,0 0 57,0 0 13,0 0-12,0 0 6,0 0-6,0 0 9,0 0-6,0 0 65,0 0-54,0 0-13,0 0 5,0 0 24,0 0-25,0 0 20,0 0-19,0 0-74,0 0 154,0 0-34,0 0-40,0 0 4,0 0-76,0 0 14,0 0 52,0 0-6,0 0 55,0 0-39,0 0-14,0 0 13,0 0-56,0 0 56,0 0 10,0 0-22,0 0 3,0 0-4,0 0 5,0 0-1,0 0 9,0 0-9,0 0 3,0 0 9,0 0 46,0 0 23,0 0-87,0 0 6,0 0-59,0 0-25,0 0 103,0 0-22,0 0 12,0 0 6,0 0-18,0 0 6,0 0-6,0 0-3,0 0-1,0 0 23,0 0-16,0 0 3,0 0 11,0 0-22,0 0 70,0 0-54,0 0-26,0 0 11,0 0-66,0 0 67,0 0 18,0 0-6,0 0 9,0 0-12,0 0-22,0 0-10,0 0-12,0 0 2,0 0-9,0 0 0,0 0 91,0 0-1,0 0-6,0 0-18,0 0-94,0 0-37,0 0 11,0 0-195,0 0-77</inkml:trace>
          <inkml:trace contextRef="#ctx0" brushRef="#br0" timeOffset="-996.7577">164 34 1562,'0'0'-159,"0"0"20,0 0 154,0 0 5,0 0 25,0 0 153,0 0-143,0 0 10,0 0 145,0 0-291,0 0 141,0 0-143,0 0 110,0 0 146,0 0-252,0 0 232,0 0-207,0 0-21,0 0 216,0 0-201,0 0 201,0 0-36,0 0-166,0 0 180,0 0-101,0 0-84,-33 0 142,33 0-156,0 32-21,0-32 117,0 0-1,0 0 10,0 0 11,0 0 6,0 0-97,-33 0 70,33 0-12,0 0 0,0 0 3,0 0 10,-33 0 8,33 0 13,0 0 6,0 0-21,-33 0 5,33 0-17,0 0 15,0 0 8,-33 0 14,33 0 0,0 0 3,0 0 7,-33 0-29,33 34 4,0-34-7,0 0-16,-33 0 16,33 0 4,0 0-13,-33 0 106,33 0-4,0 0-2,0 0-53,-33 0-34,33 0-2,0 0-63,0 0 115,-33 0-86,33 0 14,0 0 44,0 0-74,-33 0 33,33 0-13,0 0-56,0 0 73,0 0-18,0 0-6,-33 0 69,33 0-69,0 0-42,0 0 13,0 0-4,0 0-11,0 0 43,0 0 55,0 0-143,0 0-9,0 0-26,0 0-108,0 0 105,0 0-21,0-34 59,0 34-2,0 0-26,0 0-199,0 0 51</inkml:trace>
          <inkml:trace contextRef="#ctx0" brushRef="#br0" timeOffset="23138.4807">296-32 269,'0'0'-8,"0"0"8,0 0 8,0 0-5,0 0 8,0 0 7,0 0 2,0 0 18,0 0 8,0 0-2,0 0 9,0 0-1,0 0-10,0 0-12,0 0-12,0 0 15,0 0-8,0 0 4,-33 0-1,33 0-17,0 0 182,0 0 9,0 0-16,0 0-153,0 0-163,0 0 136,0 0 39,0 0 131,0 0-13,0 0-146,0 0-8,0 0 0,0 0 6,0 0-177,0 0-1,0 0 163,0 0-141,0 0 331,0 0-164,0 32-14,0-32 160,0 0-304,0 0 149,0 0 2,0 0-25,0 0 141,0 0 2,0 0-134,0 0 24,0 34 6,0-34-27,0 0-1,0 0-28,0 0 2,0 0 26,0 0-7,0 32-104,33-32 97,-33 0 14,0 0-7,0 0 119,0 34-104,0-34-8,0 0-2,0 0 9,0 0-6,0 33-120,33-33 122,-33 0-152,0 0 16,0 0 245,0 32-112,0-32-10,0 0 105,33 0-151,-33 34-7,0-34 144,0 0-331,0 0-27,0 0 152,0 34-224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1:10.5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FB465B-9FCF-490B-BAA7-511A85F46459}" emma:medium="tactile" emma:mode="ink">
          <msink:context xmlns:msink="http://schemas.microsoft.com/ink/2010/main" type="inkDrawing" rotatedBoundingBox="6402,12193 7415,15693 7329,15717 6316,12217" semanticType="underline" shapeName="Other">
            <msink:sourceLink direction="with" ref="{D55A4F0F-D13B-41CB-8F48-28987D9155C6}"/>
          </msink:context>
        </emma:interpretation>
      </emma:emma>
    </inkml:annotationXML>
    <inkml:trace contextRef="#ctx0" brushRef="#br0">-1 66 290,'0'0'-5,"0"0"-3,0 0 36,0 0 212,0 0 5,0 0-179,0 0-29,0 0-205,0 0 0,0 0 183,0 0-5,0 0-10,0 0 3,0 0-6,0 0-11,0 0 31,0 0-12,0 0 18,0 0 10,0 0-33,0 0 14,0 0 0,0 0 197,0 0-186,0 0 187,0 0 3,0 0-215,0 0 39,0 0-15,0 0-30,0 0-130,0 0 318,0 0-327,0 0 20,0 0 309,0 0-310,0 0 313,0 0-141,0 0-31,0 0 140,0 0-140,0 0 134,0 0-137,0 0 14,0 0-16,0 0 16,0 0-126,0 0 118,0 0-5,0 0-29,0 0 134,0 0-239,0 0 145,0 0-14,0 0-116,0 0 242,0 0-125,0 0-7,0 0 16,0 0-8,0 0-18,0 0 58,0 0 88,0 0-116,0 0-108,0 0 70,0 0 19,0 0 1,0 0 9,0 0-10,0 0-95,0 0 9,0 0 169,0-33-163,0 33 174,0 0-18,0 0-159,0 0 84,0 0 6,0 0-93,0 0 175,0 0-100,0 0 2,0 0 13,0 0 18,0 0-14,0 0-86,0 0 97,0 0-24,0 0 125,0 0-107,0 0-18,0 0-74,0 0-23,0 0 189,0 0 11,0 0-14,0 0-81,0 0-84,0 0-19,0 0 13,0 0 92,0 0-28,0 0 11,0 0 1,0 0-4,0 0 23,0 0 8,0 0-21,0 0 9,0 0 95,0 0-107,0 0 19,0 0-8,0 0-20,0 0 104,0 0-98,0 0 6,0 0-79,0 0-4,0 0 171,0 0-94,0 0-3,0 0-3,0 0-83,0 0 93,0 0 2,0 0-7,0 0 11,0 0-2,0 0 1,0 0-6,0 0 22,0 0-19,0 0 11,0 0-1,0 0-23,0 0 10,0 0 83,0 0 0,0 0-75,0 0 8,0 0-102,0 0 16,0 0 70,0 0 3,0 0 6,0 0 2,33 0-4,-33 0-8,0 0 1,0 0-5,0 0 90,0 0-90,0 0 11,0 0 0,0 0-93,0 0 198,0 0-22,0 0-84,0 0-7,0 0-99,0 0 20,0 0 161,0 0-62,0 0 86,0 0-98,0 0-89,0-33 89,0 33-91,0 0 75,0 0 23,0 0 48,0 0-62,0 0 20,0 0-28,0 0-25,0 0 43,0 0-16,0 0 38,0 0-33,0 0 23,0 0 6,0 0-18,0 0 12,0 0-15,0 0-3,0 0-3,0 0-3,0 0 6,0 0 70,0 0-54,0 0-7,0 0 0,0 33-6,0-33-3,0 0-5,0 0 5,0 0-72,0 0 66,0 0 6,0 0-2,0 0 66,0 0-58,0 0-9,0 0-13,0 0-48,0 0 55,0 0 9,0 0-3,0 0 6,0 0 6,0 0 62,0 0-46,0 0 48,0 0-87,0 0-55,0 0 52,0 0-58,0 0 75,0 0 6,0 0 1,0 0-17,0 0 16,0 0-25,0 0 23,0 0-1,0 0-6,0 0 68,0 0-72,0 0 17,0 0-7,0 0-62,0 33 62,0-33-9,0 0 80,0 0-83,0 0 9,0 0-9,0 0 6,0 0 12,0 0-3,0 0 6,0 34-76,0-34 61,33 0-16,-33 0 10,0 0 6,0 0 18,0 0 65,0 32-74,0-32 71,0 0-80,0 0-52,0 0 61,0 0-80,0 32 67,33-32 7,-33 0 10,0 0-7,0 34 9,0-34-12,0 0-4,0 0 4,0 34 0,33-34 0,-33 0 0,0 0 26,0 32-33,0-32 20,0 0-8,0 0-23,0 32 30,0-32-20,0 0 13,0 0 4,33 34 1,-33-34 2,0 0-18,0 0 6,0 0-6,0 33-4,0-33 26,0 0-16,0 0 0,0 33 9,0-33-18,0 0 77,0 0-65,0 0-12,33 33 9,-33-33-71,0 0 77,0 0 10,0 32-13,0-32 15,0 0-12,0 0-9,0 0 25,0 34-35,0-34-6,0 0 70,0 0-18,0 0-20,0 33-1,0-33-56,0 0-5,0 0 36,0 0 7,0 33 4,33-33-1,-33 0-3,0 0 9,0 0-6,0 32 3,0-32 12,0 0-12,0 0 12,0 34-9,0-34-9,0 0 12,0 0-16,0 33 17,0-33 5,33 0-12,-33 0 62,0 33-59,0-33-6,0 0 0,0 34-43,0-34 40,0 0 12,0 32 12,0-32-18,0 0 25,0 33-16,0-33-15,33 0-10,-33 33-5,0-33 21,0 0 0,0 33 9,0-33-9,0 0 0,0 34 6,0-34 68,0 0-64,0 0-13,33 32-7,-33-32-61,0 32 115,0-32-57,0 0 20,0 34 1,0-34-41,0 34 48,0-34-12,0 0-6,33 32-9,-33-32 21,0 32-3,0-32 4,0 34 6,0-34-14,0 33-2,33-33 3,-33 0 0,0 33 79,0-33 2,0 32-3,0-32-62,0 33-81,0-33 68,0 0-67,33 34 58,-33-34-9,0 0-63,0 33 81,0-33 3,0 32 63,0-32 3,0 0-75,0 35-9,0-35-29,33 0 29,-33 32 15,0-32 13,0 32 37,0-32-93,0 0 34,0 34 63,0-34-114,0 34 57,0-34 10,33 0-1,-33 32-12,0-32 13,0 0-10,0 33-56,0-33 53,0 33 56,0-33-15,0 0-6,0 32-32,0-32-70,0 0 93,33 34-64,-33-34 95,0 33-1,0-33-118,0 0 62,0 32-54,0-32 10,0 34 88,0-34-44,0 0 0,33 34-7,-33-34-43,0 31 44,0-31 73,0 0-64,0 33 50,0-33-47,0 34-75,0-34 113,33 0-41,-33 32 50,0-32-53,0 34 7,0-34-60,0 0 8,0 32 51,0-32-65,0 32 115,33-32-14,-33 34-2,0-34 23,0 34-117,0-34 62,0 32-2,0-32-66,0 0 63,0 34-6,33-34-48,-33 33 57,0-33 0,0 0-71,0 32 68,0-32 3,0 0-12,0 33 12,33-33-15,-33 34 6,0-34 15,0 0-3,0 33 10,0-33-19,0 0-28,0 32 28,33-32 50,-33 0-44,0 34 27,0-34-37,0 0-53,0 32 54,0-32 47,0 0 16,33 34-60,-33-34-6,0 0-54,0 32-3,0-32 60,0 0 0,0 32 3,0-32 3,33 34 47,-33-34 1,0 0-48,0 34 6,0-34-63,0 0 64,33 32-10,-33-32 41,0 33 23,0-33-122,0 0 58,0 34-41,0-34-18,33 32 62,-33-32 40,0 0-49,0 33 16,0-33 18,0 0-85,0 33 70,0-33-19,0 0-16,0 34 34,33-34-5,-33 0-1,0 32-6,0-32 6,0 33-15,0-33 55,0 0-4,0 33-54,0-33 18,0 0-57,0 34 7,0-34 54,33 0-17,-33 0 10,0 32 44,0-32-41,0 0 36,0 33-30,0-33-15,0 0 6,0 33 59,0-33 17,0 0-101,33 34 57,-33-34-141,0 33 97,0-33 44,0 0 19,0 32 44,0-32-84,0 0 30,0 0-41,0 33 6,0-33-6,0 0 7,33 0 3,-33 33-25,0-33-52,0 0 67,0 0-12,0 0 30,0 0-1,0 34-78,0-34 65,0 0 0,0 0 53,0 0-44,0 0 0,0 32-73,0-32 50,0 0 46,0 0-103,0 0 57,0 0 23,0 32-10,0-32 52,0 0 6,0 0-125,33 0-6,-33 0 58,0 0-8,0 0 72,0 0-46,0 34-59,0-34-2,0 0-2,0 0 108,0 0-51,0 0 55,0 0 12,0 0-57,0 0 32,0 0-55,0 0-9,0 0 8,0 0 18,0 0-39,0 0-25,0 0 54,0 0 9,0 0 23,0 0-26,0 33-3,0-33 9,0 0-53,0 0 112,0 0-65,0 0-22,0 0 78,0 0-62,0 0 3,0 0-3,0 0 10,0 0-75,0 0 76,0 33-50,0-33 26,0 0 10,0 0-8,0 0 14,0 32 17,0-32 40,0 0-57,0 0 48,33 0-61,-33 0 17,0 34 5,0-34-50,0 0 41,0 0-55,0 0 62,0 0-33,0 0-31,0 0 102,0 0-189,0 0 76,0 0-24,0 0-22,0 0 24,0 0 71,0 0-79,0 0-91,0 0 53,0 0-29,0 0-72,0-34 130,0 34-194,0 0-140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1:02.7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A623E64-CA4E-490D-AF1E-74815B1F4E6A}" emma:medium="tactile" emma:mode="ink">
          <msink:context xmlns:msink="http://schemas.microsoft.com/ink/2010/main" type="writingRegion" rotatedBoundingBox="6607,13045 14031,11094 14375,12402 6951,14354"/>
        </emma:interpretation>
      </emma:emma>
    </inkml:annotationXML>
    <inkml:traceGroup>
      <inkml:annotationXML>
        <emma:emma xmlns:emma="http://www.w3.org/2003/04/emma" version="1.0">
          <emma:interpretation id="{26490F7E-4446-4756-82EE-7E757FF91ADF}" emma:medium="tactile" emma:mode="ink">
            <msink:context xmlns:msink="http://schemas.microsoft.com/ink/2010/main" type="paragraph" rotatedBoundingBox="6607,13045 14031,11094 14375,12402 6951,143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97ABB-B55D-47E4-B07F-4923D6F9B469}" emma:medium="tactile" emma:mode="ink">
              <msink:context xmlns:msink="http://schemas.microsoft.com/ink/2010/main" type="line" rotatedBoundingBox="6607,13045 14031,11094 14375,12402 6951,14354"/>
            </emma:interpretation>
          </emma:emma>
        </inkml:annotationXML>
        <inkml:traceGroup>
          <inkml:annotationXML>
            <emma:emma xmlns:emma="http://www.w3.org/2003/04/emma" version="1.0">
              <emma:interpretation id="{D55A4F0F-D13B-41CB-8F48-28987D9155C6}" emma:medium="tactile" emma:mode="ink">
                <msink:context xmlns:msink="http://schemas.microsoft.com/ink/2010/main" type="inkWord" rotatedBoundingBox="6607,13045 7514,12807 7858,14115 6951,14354">
                  <msink:destinationLink direction="with" ref="{49FB465B-9FCF-490B-BAA7-511A85F46459}"/>
                </msink:context>
              </emma:interpretation>
              <emma:one-of disjunction-type="recognition" id="oneOf0">
                <emma:interpretation id="interp0" emma:lang="en-US" emma:confidence="0">
                  <emma:literal>%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R</emma:literal>
                </emma:interpretation>
                <emma:interpretation id="interp4" emma:lang="en-US" emma:confidence="0">
                  <emma:literal>r</emma:literal>
                </emma:interpretation>
              </emma:one-of>
            </emma:emma>
          </inkml:annotationXML>
          <inkml:trace contextRef="#ctx0" brushRef="#br0">824 829 925,'33'32'184,"-33"-32"7,0 0 25,0 34 25,0-34-161,0 0 13,0 0-27,33 0-9,-33 33 1,0-33-12,0 0 36,0 0-94,0 0-3,33 31-3,-33-31-40,0 0 91,0 0-26,0 0-7,0 34 14,33-34-17,-33 0 0,0 0 13,0 0-14,0 0-8,0 35-13,33-35-44,-33 0-1,0 0 80,0 0 11,0 31-113,33-31 83,-33 0-236,0 0 107,0 33 114,0-33-307,33 0 146,-33 34-137,0-34 4,0 0 212</inkml:trace>
          <inkml:trace contextRef="#ctx0" brushRef="#br0" timeOffset="-77838.9338">626 860 2075,'0'0'25,"0"0"14,0 0-75,0 0 60,0 0 28,0 0-3,0 0 174,0 0-100,0 0-36,0 0 58,0 0-148,0 0 53,0 0 45,0 0-56,0 0 63,0 0 42,0-32-72,33 32-59,-33 0-17,0 0-51,0-33 71,0 33 63,33 0-76,-33 0 11,0 0-21,0-33-23,0 33 40,33 0 62,-33 0-124,0 0 3,0 0 91,0 0-78,0 0 29,0 0 57,0 0-64,33 0-56,-33 0 104,0 0-30,0 33-53,0-33 69,33 0-50,-33 33-15,0-33 48,0 0 49,0 32-68,0-32 52,0 35 9,0-3-110,0-32 110,0 32-41,0-32-14,0 34 58,0 0-44,-33-34-8,33 32 8,0-32-72,0 33 3,-33-33 68,33 34 24,0-34-7,0 0 37,0 32-70,0-32-72,0 0 131,0 0-46,0 0-68,0 0 129,0 0-118,0 0 66,0 0 82,0 0-143,0 0 78,0 0-10,0 0-74,0 0 162,0 0-13,0 0-57,0 0-2,33-32-32,-33 32-59,0 0 75,0 0 0,33 0-62,-33-34 53,0 34-66,33 0 59,-33 0 83,0 0-1,33-33 7,-33 33-83,0 0-6,33 0-72,-33 0 3,0 0 85,0 0-75,33 0 68,-33 0-15,0-32 55,0 32-69,0 0 14,0 0 69,0 0-80,0 0-6,0 0 52,0 0-91,0 0-137,0 0 96,0 0-186,0 0-43,0 0 75,0 0-33,0 0-136,0 0-97</inkml:trace>
          <inkml:trace contextRef="#ctx0" brushRef="#br0" timeOffset="-78471.5713">395 895 1620,'0'0'21,"0"0"-3,0 0-10,0 0 39,0 0 19,0 0-121,0 0 163,0 0-44,0 0-25,0 0 136,0 0-136,0 0 13,0 0-103,0 0 0,0 0-7,0 0-3,0 0 104,0 0 76,0 0-3,0 0-12,0 0-3,0 0-199,0 0 6,0 0 9,0 0 15,0 0 114,0 32 9,0-32 0,0 0-33,33 0 5,-33 0-5,0 0 8,0 0 13,0 32 20,0-32-11,0 0 14,0 0-16,33 34 0,-33-34 7,0 34-22,0-34 128,0 32-77,0-32 49,0 33 4,0-33-181,33 34 109,-33-34-67,0 32 20,0-32-13,0 34 5,0-34 12,0 0-32,0 32 77,0-32-127,0 0-8,33 0 72,-33 0-54,0 33 113,0-33-59,0 0-51,0 0 28,0 0-44,0 0 61,0 0 0,0 0 12,0 0-38,0 0-97,0-33-80,0 33 28,0 0-81,0 0 49,0 0-14,0 0-271,0-32-4</inkml:trace>
          <inkml:trace contextRef="#ctx0" brushRef="#br0" timeOffset="367.2599">1088 1289 1303,'0'33'-150,"33"-33"39,-33 0 175,0 33-17,0-33 57,0 0 108,0 0-139,0 34 50,0-34 107,33 0-199,-33 32-31,0-32-14,0 0 72,0 0 63,33 33-57,-33-33-22,0 0-67,0 0-27,0 0 55,33 0 77,-33 33-16,0-33-54,0 0-19,0 0-92,33 0-34,-33 0 135,0 0-95,0 0 107,0 0 6,33 34-215,-33-34 224,0 0-99,0 0-6,0 0 143,0 0-133,33 33 31,-33-33-150,0 0-53,0 0-27,33 0-46,-33 33 196,0-33 56,0 0 41,0 33 23,33-33-8,-33 0 29,0 0 15,0 33 3,0-33 16,0 0-8,33 0 194,-33 34 8,0-34 12,0 0 1,0 0-215,0 32 15,33-32-10,-33 0-8,0 32-88,0-32 113,0 0-111,33 34 66,-33-34 129,0 0-249,0 34 189,0-34-72,33 0-123,-33 0 112,0 0-13,0 0-127,0 32 163,0-32-27,33 0-108,-33 0 119,0 0-115,33 33-32,-33-33-240,33 0-6,-33 34 31</inkml:trace>
        </inkml:traceGroup>
        <inkml:traceGroup>
          <inkml:annotationXML>
            <emma:emma xmlns:emma="http://www.w3.org/2003/04/emma" version="1.0">
              <emma:interpretation id="{979712AC-3C84-4D08-B3FA-7D82AE291AFC}" emma:medium="tactile" emma:mode="ink">
                <msink:context xmlns:msink="http://schemas.microsoft.com/ink/2010/main" type="inkWord" rotatedBoundingBox="9884,12348 11524,11917 11798,12961 10159,13392"/>
              </emma:interpretation>
              <emma:one-of disjunction-type="recognition" id="oneOf1">
                <emma:interpretation id="interp5" emma:lang="en-US" emma:confidence="0">
                  <emma:literal>phase</emma:literal>
                </emma:interpretation>
                <emma:interpretation id="interp6" emma:lang="en-US" emma:confidence="0">
                  <emma:literal>phrase</emma:literal>
                </emma:interpretation>
                <emma:interpretation id="interp7" emma:lang="en-US" emma:confidence="0">
                  <emma:literal>per</emma:literal>
                </emma:interpretation>
                <emma:interpretation id="interp8" emma:lang="en-US" emma:confidence="0">
                  <emma:literal>pts</emma:literal>
                </emma:interpretation>
                <emma:interpretation id="interp9" emma:lang="en-US" emma:confidence="0">
                  <emma:literal>ps</emma:literal>
                </emma:interpretation>
              </emma:one-of>
            </emma:emma>
          </inkml:annotationXML>
          <inkml:trace contextRef="#ctx0" brushRef="#br0" timeOffset="-38379.7313">7092-457 1894,'0'0'-83,"31"0"174,-31 0-79,0 0 30,0 34 144,0-34-161,0 0 107,0 0 6,0 0-51,0 0 15,0-34-30,0 34-18,0 0 12,0 0 27,0 0-36,0 0 51,0 0-2,0-34 32,0 34 41,0 0-134,0 0-22,0 0-79,0 0 13,0-32 65,0 32 2,0 0 82,0 0-99,0 0-1,0 0-25,0 0-71,0 0 80,-31 0-6,31 0 32,0 0 63,0 0-76,-33 0 24,33 0 83,0 32-164,-33-32 77,33 0 1,0 34-95,-33-34 74,33 34 8,0-34-4,0 31-7,0-31 9,-33 33 113,33-33-133,0 0 25,0 34-21,0-34-98,0 0 105,0 0 0,0 32 30,0-32-26,0 0 5,0 0-6,33 0-6,-33 0 7,0-32-4,33 32-13,-33 0-11,0 0 1,33-34-4,-33 34-15,33-33-11,-33 33-9,0 0 29,31-31 30,-31 31 12,0-34 14,0 34-30,0 0 94,33 0-5,-33-34-85,0 34 14,0 0-101,0 0-23,0 0 193,0 0-84,0 0 4,0 0 40,0 0-106,0 34 102,0-34 3,0 0-15,0 0 8,0 34-22,0-34-10,0 0 24,0 0-14,0 0-7,33 31 16,-33-31-1,33 0-2,-33 0 3,0 0-15,33 0-11,-33 0 20,33 0 4,-33-31-6,33 31 2,0 0-23,-33 0-1,33-34 1,-33 34-10,33 0 1,-33-34 9,33 34 10,-33-32-11,33 32 15,-33 0-11,0-33 0,33 33 7,-33 0 4,0-34-1,0 34 8,0 0-8,0 0-6,0 0-1,0-32-19,0 32 26,0 0-6,-33 0-4,33 0 17,0 0 92,-33 0-89,33 0-20,-33 0 4,33 0-102,0 0 86,-33 0 32,33 32-7,-33-32-6,33 0-6,0 34-4,0-34-10,0 0-4,-33 0 34,33 33 1,0-33 11,0 0-8,0 0-24,0 32-3,0-32 7,0 0 9,0 0 16,0 0-9,0 0-4,0 0 25,33 0-34,-33 0 9,0 0-16,0 0-17,33-32 1,-33 32 10,0 0 10,33 0-18,-33 0 24,0-33-20,33 33-10,-33 0 14,0 0-10,33-34-1,-33 34 27,0 0 7,0 0-14,0 0 14,0 0-17,0 0-14,0 0 29,0 0-16,0 0 5,0 0 19,0 0-3,0 0-3,0 0 29,0 0-23,33 0 6,-33 0 14,0 34-16,0-34 9,0 0-9,0 33 6,0-33-13,0 32 17,0-32 5,0 34-5,0-34 7,33 34-14,-33-3 13,0 2-9,0-33 9,0 34 10,0-2-15,0 2-1,0-2-14,33-32-6,-33 33 0,0 1 6,0-34-6,0 33-11,0-1 8,0-32 2,0 34-2,0-34 9,0 0-2,0 33 2,0-33 4,0 0 4,0 0-14,0 32-4,-33-32 8,33 0 166,0 0-163,0 0 3,0 0-4,-33 0-170,33 0 167,-33 0-10,33 0-17,0 0 10,-33 0 11,33 0-4,0 0 24,-33 0-11,33 0-9,0-32-4,-33 32-11,33 0-16,0 0 14,-33-33 6,33 33 0,0 0 0,0-34-13,0 34-1,0-32 0,0 32 18,0 0-4,0-33 7,0 33-7,0-34-3,0 34 3,33 0 1,-33-33-1,0 1 0,33 32 4,-33-34-4,33 34 7,-33-32-7,33 32-6,-33-34-7,33 1 6,-33 33-9,33-31 20,-33 31 0,33-34-12,-33 34 12,33-34-14,-33 2-3,33 32-3,-33-33 6,33 33 14,-33-34-4,33 34 11,-33-32-4,0 32-10,0-33-4,33 33 17,-33 0-10,0-33 4,0 33 13,0 0-10,0 0 14,0 0-18,0-32 8,0 32-15,0 0-6,0 0 17,0 0-13,0 0 10,-33 0 0,33 0-10,0 0-4,0 0 14,0 0 6,0 0 0,-33 0 14,33 0-17,0 0-10,0 0 4,0 32 6,0-32-4,0 0 21,-33 0-11,33 0-12,0 33 2,0-33-5,0 0 5,0 33 11,0-33 6,0 0-10,0 0 17,0 32-4,0-32 2,0 0 8,0 0 1,0 34 16,0-34-5,33 0-11,-33 0 0,0 0-27,33 0 3,-33 0 11,0 0 9,33 0-13,-33 0 7,33 0-6,-33 0-25,0 0 32,33 0-26,-33 0 16,0 0-11,33 0-2,-33-34 16,0 34-11,34 0 11,-34 0-15,0-32 1,33 32-8,-33 0 15,0 0 3,0-33 3,0 33-7,0 0-27,0 0-4,0 0-56,0 0-23,0 0 23,0 0-146,0 0-125,0 0-150,0 0-217</inkml:trace>
        </inkml:traceGroup>
        <inkml:traceGroup>
          <inkml:annotationXML>
            <emma:emma xmlns:emma="http://www.w3.org/2003/04/emma" version="1.0">
              <emma:interpretation id="{E7BD090A-82B7-4846-8B89-962DF56A0223}" emma:medium="tactile" emma:mode="ink">
                <msink:context xmlns:msink="http://schemas.microsoft.com/ink/2010/main" type="inkWord" rotatedBoundingBox="11864,11824 14071,11245 14290,12080 12084,12659"/>
              </emma:interpretation>
              <emma:one-of disjunction-type="recognition" id="oneOf2">
                <emma:interpretation id="interp10" emma:lang="en-US" emma:confidence="0">
                  <emma:literal>wikis</emma:literal>
                </emma:interpretation>
                <emma:interpretation id="interp11" emma:lang="en-US" emma:confidence="0">
                  <emma:literal>muss</emma:literal>
                </emma:interpretation>
                <emma:interpretation id="interp12" emma:lang="en-US" emma:confidence="0">
                  <emma:literal>onus</emma:literal>
                </emma:interpretation>
                <emma:interpretation id="interp13" emma:lang="en-US" emma:confidence="0">
                  <emma:literal>muse</emma:literal>
                </emma:interpretation>
                <emma:interpretation id="interp14" emma:lang="en-US" emma:confidence="0">
                  <emma:literal>muss.</emma:literal>
                </emma:interpretation>
              </emma:one-of>
            </emma:emma>
          </inkml:annotationXML>
          <inkml:trace contextRef="#ctx0" brushRef="#br0" timeOffset="-42041.6902">3826 631 633,'0'0'11,"0"0"33,0 0 24,0 0 34,0 0 177,0 0-36,0 0-23,0 0-13,0 0-157,0 0-105,0 0 142,0 0 1,0 0-17,0 0 118,0 0-229,0 0 12,0 0-2,0 0 89,0 0 14,0 0-31,33 0-14,-33 0-93,0 0 83,33-34-11,-33 34 4,0 0 83,0 0-98,33-32 14,-33 32-4,33 0-6,-33-33 19,0 33-16,33 0 7,-33-33-80,0 33 64,33 0 77,-33-34-80,0 34 4,33 0 5,-33-32-51,0 32 48,0 0 10,0 0-23,0-33-8,0 33 38,0 0-14,0 0 22,0 0 0,0 0-18,0 0-1,0 0-6,0 0-4,0 0 85,0 0-88,0 0 23,0 0-13,0 0-63,0 0 63,0 0-8,0 0 1,0 0 69,0 0-52,0 0-17,0 0 14,0 0-82,0 0 96,0 0 83,0 33-95,-33-33 13,33 0-13,0 32-56,0-32 94,0 34 3,0-34-7,0 33-15,0 0 4,-33-33-17,33 32 53,0 2-50,0-1-5,0 34 12,0-35-51,0 1 175,-33 33-18,33-32-70,0-2 83,0 0-196,0 2 36,0 0 61,0-2-87,0 0 143,0 2-65,-33-34-13,33 33 9,0-33-75,0 33 132,0-33-69,0 0 16,0 0 90,0 0-156,0 0 89,0 0-16,0 0-87,0 0 70,0 0-12,0 0-14,0 0 10,0 0-7,0-33-12,0 33 9,0-33-18,0 33 8,0-34 20,0 2-26,0 32-7,0-32 4,0-2-18,0 0 34,0 34-17,0-32-29,0 0 29,0-2-19,0 34 15,0-33 104,0 0-116,33 0 12,-33 1 101,0-2-183,0 34 113,0-33-1,0 0-75,33-1 79,-33 34-10,0-32-10,0-1 46,33 33-36,-33-33 66,0 33-69,0-34-63,33 34 59,-33-32-62,0 32 63,33 0 88,-33 0-6,0 0-98,0-33 18,0 33-92,0 0 24,33 0 141,-33 33-69,0-33 10,0 0-21,0 0 11,0 32 0,33-32-12,-33 0 2,0 34-13,0-34 23,0 0 63,0 33-80,0-33-35,0 33 30,0-33 17,0 0 13,0 32 60,0-32-71,0 0-65,-33 34 136,33-34-133,0 0 68,0 0 76,-33 33-136,33-33 57,0 0 10,-33 0-84,33 0 70,0 0 7,-33 0-10,33 0 0,0 0 50,0 0-49,-33 0 2,33 0 8,0 0-53,0 0 39,0 0 7,-33 0 0,33 0-26,0 0 25,0 0 63,0 0-46,0-33-3,0 33 0,0 0-69,0 0 27,0 0 96,0 0-73,0 0 81,0 0-60,0 0-57,0 0 57,0 33-7,0-33 7,33 0 77,-33 0-57,0 0-74,33 0 146,-33 0-146,0 0 61,33 0 1,-33 0-73,33 0 47,-33 0 6,33 0-11,-33-33 68,33 33-50,-33 0-18,33-34 84,-33 34-83,33-32 63,-33 32-76,33-33 0,0 0 6,-33-1-69,33 2 136,-33 32-71,33-33 2,-33 0 7,0 0-25,33 33 21,-33-34-26,0 2 81,0 0-171,0 32-29,0-34 18,0 0-32,0 34 144,0-32-1,0 0 52,0 32-31,0-34-1,-33 34 21,33-33 17,0 33-26,0-33 13,0 33-16,-33 0-54,33 0 41,0-32 3,0 32 7,0 0-3,0 0 21,0 32-15,0-32 25,0 0-3,0 0-7,0 33 11,0 0-4,0-33-7,0 34 23,0-2-13,0 0-19,0-32 123,0 34-8,0 0 1,0-2-49,0 0-54,0 2-3,0-1-10,0 0 17,0-33-11,0 33-5,0-1-49,0-32 93,0 34-34,0-34 8,0 0 60,0 0-40,0 33-72,0-33 67,0 0-53,0 0 45,0 0-12,0 0 3,0 0-14,0-33-82,0 33 244,0 0-165,0 0 42,0-34-55,0 34-169,0 0 136,0-32 20,0 32 69,0-33-23,0 33-36,0-33-4,0 33-6,0 0 33,33-33-39,-33 33 35,0 0-12,0-34-11,33 34 20,-33 0-9,0 0 15,0 0-15,33 0 3,-33 0 3,0 0-7,0 0 20,33 34-13,-33-34-6,0 0 12,31 33-15,-31-33-24,0 0 30,0 33 16,33-33 3,-33 0 17,0 0-23,0 33-82,33-33 59,-33 0-33,0 0 43,0 0 61,33 0-51,-33 0-4,0 0-64,0 0 61,33 0 12,-33 0 41,0 0 18,33 0-77,-33-33-18,0 33 18,0 0-13,33 0-43,-33-33-3,0 33 68,0 0-3,33-33 66,-33 33 1,0 0-60,0 0-20,0-34-3,0 34-49,0 0 55,0-32 7,0 32-4,0 0 65,0 0-139,0 0 88,0-32-17,-33 32-49,33 0 137,0 0-97,0 0 25,0 0 43,-33 0-62,33 0 32,0 0-100,0 0 69,0 32-62,-33-32 67,33 0 78,0 0-68,0 32 71,0-32-70,0 0 11,0 34-11,0-34-7,0 33 3,0-33-4,0 33 14,0-33-6,0 0-69,0 0 59,0 33 6,0-33 0,0 0 64,0 0-61,0 0 4,0 0-56,0 0 46,0 0 20,0 0-24,0 0 65,33 0-61,-33 0-10,0 0-71,33-33 67,-33 33-101,0 0-13,0-33 77,33 33-71,-33 0 105,0 0 59,0-33-42,0 33 6,0 0 54,33 0-111,-33 0 92,0 0-50,0 0-48,0 0 56,0 0-31,0 0 38,0 0 10,0 0-1,0 0-21,0 0 60,0 0-64,0 0 10,0 0 12,0 33-12,33-33 13,-33 0 37,0 0-47,0 0-47,33 0 69,-33 0-114,0-33 8,0 33-7,33 0-50,-33 0 86,34-34 27,-34 34-3,33-32 25,-33 32-13,0 0 13,33-32 15,-33 32-9,0 0 16,33 0-1,-33-34-9,0 34 22,0 0-15,0 0-1,0 0 38,0 0-1,0 0 26,33 34-10,-33-34-18,0 0-14,0 0-21,0 32 61,0-32-19,0 0-48,0 32 3,0-32-60,0 0 13,0 34 50,0-34-18,0 0 6,0 0-15,0 0 5,0 0 1,0 0-4,0 0 67,0 0-72,0 0 15,0 0-17,0 0-50,0 0 58,0 0-13,0 0 6,0 0-3,-33 0-12,33 0 9,0 0 12,0-34-6,-33 34 26,33 0-20,0 0 7,0 0-7,0 0-2,0 0 15,0 0-6,0 0 21,0 0 4,0 0 12,0 0 70,0 0-60,0 34-16,0-34 6,0 0-79,0 0 77,0 0 12,0 0 48,0 0 68,0 0-3,33 0-71,-33 33-77,0-33 14,33 0-76,-33 0 76,0-33 2,33 33-8,-33 0 47,33 0-5,-33 0-72,33-34-69,-33 34 55,33 0-105,-33 0 125,0-32-31,33 32-68,-33 0 115,33-32-9,-33 32 0,0 0-3,33-34 41,-33 34-38,0 0-1,0 0 11,0-34-59,0 34 14,0 0 73,0 0 14,0 0 7,0-32-21,0 32-76,0 0 54,0 0-70,-33 0 15,33 0 81,0 0-107,0-32 65,0 32 0,0 0 13,-33 0 2,33 0 52,0 32 0,0-32-44,0 0 33,0 0 36,0 32-64,0-32-2,0 0 10,0 34-80,0-34 58,0 0-2,0 34 0,0-34 27,0 0-16,0 32 3,0-32 13,0 0-26,0 0 10,33 32 22,-33-32-19,0 0 10,33 0 12,-33 0-28,0 0-4,33 0 10,-33 0-23,0 0 84,33 0-77,-33-32-37,33 32 40,-33 0-90,0 0 80,33-32 6,-33 32-29,0 0-26,33 0 9,-33-34 70,0 34-96,0 0 11,0 0-83,0 0-98,0 0 36,0-34-40,0 34 71,0 0-161,0 0 118,0 0-255</inkml:trace>
          <inkml:trace contextRef="#ctx0" brushRef="#br0" timeOffset="-40085.0631">5739 37 1870,'0'0'57,"0"0"22,0 0-79,0 0 44,0 0 18,0 0 12,0 0 126,0-33-34,0 33-47,0 0 32,0 0-85,0 0 52,0 0 56,0 0-138,0 0 102,0 0-128,0 0-69,0 0 144,0 0-65,0 0 85,0 0-24,0 0-64,0 33 12,0-33-82,0 0 174,0 0-153,33 33-21,-33-33 172,0 34-153,33-34 57,-33 32 0,0-32-109,0 32 2,33-32 90,-33 34 0,0-34 15,0 0-21,33 0 7,-33 34 97,0-34-115,0 0 48,0 0-5,0 0-78,0 0 95,0 0-22,0 0-17,0 0 0,0 0 6,33 0-29,-33-34 20,0 34-4,0 0 1,0-34 5,0 34-5,0-32-14,0 32 3,0-32 1,0 32-1,0-34 17,0 34-3,0-33-11,0 33 8,0-33-8,0 33 4,0-32 0,0 32-3,0-33 3,0 33-3,0 0 6,0 0 3,0 0-12,0 0-7,0 0-4,0 0-2,0 0 1,0 0 15,0 0 9,0 0 4,0 0-2,0 0-2,0 0-2,0 0-7,0 33 6,0-33-9,0 0 15,0 0 4,33 0-6,-33 0 3,0 0-4,0 0-19,33 0 13,-33 0-10,0 0 4,33 0 19,-33-33 0,0 33-6,33 0-11,-33 0-9,0-34-20,33 34 22,-33 0-2,0 0 16,33-32 35,-33 32-25,0 0-10,0 0 17,0-33-30,0 33 0,0 0 0,0 0-34,0 0 31,0 0-3,0 0 12,0 0 1,0 0-27,0 0 20,0 0-19,0 0 32,0 0 3,0 0-15,0 0 22,0 0-23,0 0-9,-33 33 19,33-33 0,0 0 6,0 0 1,0 0-1,-33 32-2,33-32-17,0 0 9,0 34-10,0-34 8,0 33 6,0-33-4,0 32 14,0-32-13,0 33 6,0-33-3,0 33 0,0-33 3,0 0 11,0 34-4,0-34-7,0 0 10,0 0-13,0 0 7,33 0-14,-33 0 10,0 0-3,0 0 4,33 0 9,-33 0-13,33-34 11,-33 34-19,0 0 5,33 0 14,-33-33-11,0 33 19,0-33-2,33 33-11,-33 0-9,0-32-17,0 32 10,0 0-7,0-33 10,0 33 21,0 0-1,0-34-13,0 34-3,0 0 0,0-32-18,-33 32 28,33 0 0,0 0-11,-33-33 22,33 33-22,0 0-13,0 0 17,-33 0-19,33 0 12,0 0-6,0 0 7,0 0-8,0 0 4,0 0 21,0 0-11,0 0 6,0 0-12,0 0 16,0 0-14,0 0 8,0 33 12,0-33-3,0 0-3,0 0-1,0 0 2,0 0-14,0 32 3,33-32-11,-33 0-2,0 0 7,0 0 9,33 0 9,-33 0 2,0 0 6,33-32-13,-33 32-7,33 0-4,-33 0-12,0-33 25,33 33-2,-33-34-16,33 34 15,-33-33-28,33 33 14,-33-32 8,0 32-7,33-34 7,-33 34 0,33-32 10,-33-2-10,0 34 0,33-33-16,-33 33 12,0-31-2,0 31 9,0-34 10,0 34-13,0 0 18,0-34-15,0 34 6,0 0 8,0-32-30,0 32 23,0 0-17,-33 0-6,33 0-1,0 0 1,0 0 10,0 0 3,0 0 30,0 0 0,0 32 174,0-32-187,0 0 0,0 34-7,0-34-159,0 34 183,0-34-14,0 31-13,0 2-7,0-33-4,0 34-5,0-34 18,0 32-12,33-32 3,-33 34 23,0-2-9,0-32-4,0 0 10,0 33 1,33-33-11,-33 0-10,0 0 7,0 0-4,33 0-6,-33 0 9,0 0-2,0 0-7,33 0 6,-33 0 4,0 0-14,33 0-13,-33-33-8,33 33 1,-33-32-16,0 32 9,33-34 14,-33 34 7,0-32 0,33 32-4,-33-34-10,0 1-13,33 33 27,-33-31 13,0-3 7,0 34-1,0-34-2,0 2-8,0 32-15,0-33 19,0 33-4,0-34 8,0 34 18,0-32 2,0 32 108,0 0-14,0-33-108,0 33-20,0 0-98,0 0 6,0 0 119,0 0 9,0 33-2,0-33 10,0 0-1,0 32-7,0-32 2,0 34-11,0-34-4,0 33-3,0-1 10,0 2-6,33-34-14,-33 34 13,0-3-16,0 2 3,0 1 17,33-34-4,-33 32 8,0 2 3,0-34 0,0 32 3,33-32-7,-33 33 4,0-33-7,0 0-7,0 0 14,33 0-17,-33 0 0,0 0 10,0 0-6,0 0-8,33 0 18,-33 0-11,0 0-38,0 0 1,33 0-48,-33-33-3,0 33-24,0 0-16,0-32-2,33 32-39,-33-34 72,0 34-152,0 0-72,0-32-77,0 32-2,0-34 105,0 34-201</inkml:trace>
          <inkml:trace contextRef="#ctx0" brushRef="#br0" timeOffset="-39874.9139">6795-423 1990,'0'0'70,"0"0"34,0 0 37,0 0 54,0 0-40,0 0 117,0 0-35,0 0-104,0 0 35,0 0-198,0 0-9,0 0 127,0 0-61,0-34-47,33 34 103,-33 0-90,0 0-85,33 0 108,-33-34-114,0 34-57,0 0 46,33 0-82,-33-32-43,0 32 74,0 0-36,0 0-3,0 0-199,33 0-128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1:03.2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9B8A34-ECC4-4818-9BB3-BFB6D7B30D19}" emma:medium="tactile" emma:mode="ink">
          <msink:context xmlns:msink="http://schemas.microsoft.com/ink/2010/main" type="writingRegion" rotatedBoundingBox="8235,14350 7263,16159 7001,16018 7973,14209"/>
        </emma:interpretation>
      </emma:emma>
    </inkml:annotationXML>
    <inkml:traceGroup>
      <inkml:annotationXML>
        <emma:emma xmlns:emma="http://www.w3.org/2003/04/emma" version="1.0">
          <emma:interpretation id="{412C3BA4-ADB7-4344-8F07-6F3772CBD725}" emma:medium="tactile" emma:mode="ink">
            <msink:context xmlns:msink="http://schemas.microsoft.com/ink/2010/main" type="paragraph" rotatedBoundingBox="8235,14350 7263,16159 7001,16018 7973,142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882E52-92CD-4244-A877-BE028A395E50}" emma:medium="tactile" emma:mode="ink">
              <msink:context xmlns:msink="http://schemas.microsoft.com/ink/2010/main" type="line" rotatedBoundingBox="8235,14350 7263,16159 7001,16018 7973,14209"/>
            </emma:interpretation>
          </emma:emma>
        </inkml:annotationXML>
        <inkml:traceGroup>
          <inkml:annotationXML>
            <emma:emma xmlns:emma="http://www.w3.org/2003/04/emma" version="1.0">
              <emma:interpretation id="{B948255C-812F-493A-A9CC-886A10467909}" emma:medium="tactile" emma:mode="ink">
                <msink:context xmlns:msink="http://schemas.microsoft.com/ink/2010/main" type="inkWord" rotatedBoundingBox="8235,14350 7263,16159 7001,16018 7973,14209"/>
              </emma:interpretation>
              <emma:one-of disjunction-type="recognition" id="oneOf0">
                <emma:interpretation id="interp0" emma:lang="en-US" emma:confidence="0">
                  <emma:literal>i"</emma:literal>
                </emma:interpretation>
                <emma:interpretation id="interp1" emma:lang="en-US" emma:confidence="0">
                  <emma:literal>is""</emma:literal>
                </emma:interpretation>
                <emma:interpretation id="interp2" emma:lang="en-US" emma:confidence="0">
                  <emma:literal>i☺"</emma:literal>
                </emma:interpretation>
                <emma:interpretation id="interp3" emma:lang="en-US" emma:confidence="0">
                  <emma:literal>"I:</emma:literal>
                </emma:interpretation>
                <emma:interpretation id="interp4" emma:lang="en-US" emma:confidence="0">
                  <emma:literal>i""</emma:literal>
                </emma:interpretation>
              </emma:one-of>
            </emma:emma>
          </inkml:annotationXML>
          <inkml:trace contextRef="#ctx0" brushRef="#br0">1748 2014 846,'0'0'185,"0"32"-168,0-32 216,0 0-7,0 0-293,0 34 326,0-34-178,0 0-75,0 0 211,0 34-221,0-34-25,0 0 80,33 0 4,-33 0-49,0 0 0,0 0 0,0 32-104,0-32 101,0 0-48,0 0-36,0 0 67,0 0-37,0 0-36,0 0-215</inkml:trace>
          <inkml:trace contextRef="#ctx0" brushRef="#br0" timeOffset="2529.9654">1715 2280 823,'0'0'23,"0"0"186,0 34 23,0-34-155,0 0 155,0 0-176,0 0-1,0 0 174,0 0-166,0 0-81,0 0-1,0 0-25,0 0 121,0 0-35,0 0 70,0 33-81,0-33-136,0 0 215,0 0-192,-33 32 88,33-32-3,0 0-12,0 34 3,-33-34-3,33 0 14,0 32-111,0-32 94,-33 0 75,33 34-35,0-34-132,0 0 68,0 32-103,-33-32-14,33 0-127,0 32-125</inkml:trace>
          <inkml:trace contextRef="#ctx0" brushRef="#br0" timeOffset="2234.7459">1912 2215 499,'0'0'19,"0"0"6,0 0 22,0 0-2,0 0-11,0 0 175,0 0-221,0 0 214,0 0-37,0 0-353,0 0 207,0 0-211,0 0 26,0 0 349,0 0-183,0 0 189,0 0-185,0 0-19,0 0 18,0 0-190,0 0 178,0 0 24,0 0-18,0 0-3,-33 0 12,33 0-184,0 0 171,0 0 192,0 0-182,0 32-6,0-32 222,0 0-405,-34 0 175,34 0 215,0 0-219,0 0 217,0 0-193,0 0-195,-33 33-12,33-33 210,0 0-4,0 0 164,0 0-216,0 0-243,0 0 155,0 34-229</inkml:trace>
          <inkml:trace contextRef="#ctx0" brushRef="#br0" timeOffset="2715.0779">1418 2742 1257,'0'0'11,"0"33"152,0-33-124,0 33 24,-33-33 128,33 0-252,0 34 228,0-34-36,0 0-215,-33 0 183,33 32-105,0-32 8,0 0 58,0 0-238,0 33 101,0-33-29,0 0-203,-33 0 92,33 0-160</inkml:trace>
          <inkml:trace contextRef="#ctx0" brushRef="#br0" timeOffset="2884.1987">1286 3006 1537,'0'33'-10,"0"-33"-130,-33 0 21,33 0 131,0 33 11,0-33 134,0 0-33,0 0-260,0 0-5,0 0 126,0 34-197,-33-34 269,33 0-247</inkml:trace>
          <inkml:trace contextRef="#ctx0" brushRef="#br0" timeOffset="3064.328">1121 3303 1585,'0'0'20,"0"32"16,0-32-13,0 0 10,0 0-28,0 0-13,0 34 5,-33-34-4,33 0-155,0 0 91,0 0-227,0 0-86</inkml:trace>
          <inkml:trace contextRef="#ctx0" brushRef="#br0" timeOffset="3240.4505">956 3534 1596,'0'0'0,"0"33"2,0-33 1,0 0-130,0 0 137,0 0-147,0 32 129,0-32 109,0 0-326,-33 0 283,33 0-375</inkml:trace>
          <inkml:trace contextRef="#ctx0" brushRef="#br0" timeOffset="3447.5983">857 3732 1667,'-33'34'-90,"33"-34"9,0 0 14,0 0 124,0 32 96,0-32-134,-33 0-2,33 0-121,0 0 96,0 0 120,0 0-42,0 33-29,0-33-112,0 0-25,0 0-1,0 0 4,0 0-196,0 0-18,0 0 1,0 0 156</inkml:trace>
          <inkml:trace contextRef="#ctx0" brushRef="#br0" timeOffset="8409.6861">956 3467 789,'0'0'25,"0"0"9,0 0 161,0 0-122,0 0 16,0 0 141,0 0-140,0 0 54,0 0-33,0 0-120,0 0 3,0 0 157,0 0-55,0 0 1,0 0-19,0 0-89,0 0 65,0 0-8,0 0 6,0 0 22,0 0-15,0 0-13,0 0 54,0 0-87,0 0 60,0 0-55,0 0-50,0 0 156,0 0-51,0 0 47,0 0-60,0 0-27,0 0-10,0 0-36,0 0 109,0 0-125,0 34 81,0-34-26,0 0-3,0 0 3,0 0-66,0 0 67,33 0-67,-33 0 53,0 33-7,0-33 4,0 0 10,33 0 9,-33 0-7,0 33 14,33-33-30,-33 0 7,0 0-5,0 0-12,33 32 21,-33-32 5,0 0 1,0 0-16,33 0 9,-33 34-16,0-34 17,0 0-1,0 0-3,33 0-7,-33 0-6,0 0-3,0 33 77,0-33-58,0 0-16,0 0 16,0 0-85,0 0 62,0 0 10,0 0-6,0 0 3,0 0 13,0 0-10,0 0 7,0 0 4,0 0-19,33 0 13,-33 0-19,0 0 19,0 0-8,0 0 0,0 0 0,0 0 0,0 0 13,0 0-16,0 0 12,0 0-15,0 0-1,0 0-4,0 0 16,0 0-10,0 0 2,0 0 11,0 0-13,0 0 13,0 0-2,0 0 4,0 0 90,0 0-103,0 0 6,0 0 1,0 0-108,0 0 101,0 0 13,0 0-14,0 0 14,0 0 4,0 0-31,0 0 24,0 0-7,0 0 6,0 0 12,0 0-18,0 0 0,0 0-8,0 0-8,0 0 12,0-33-12,0 33 19,0 0 1,0 0-24,0-34 13,0 34-32,0 0 12,0-32 30,0 32-6,0-33-3,0 33 6,0 0-10,0-33-6,0 33 26,0-34-17,0 34 4,33-32 16,-33 32-4,0-33-2,0 33-7,0 0-13,0-33 10,0 33-21,0 0 24,0-34 14,0 34 56,0 0-58,0 0-18,0 0-1,0-32-69,0 32 83,0 0-4,0 0 10,0 0-22,0 0-4,0 0 6,0 0-10,0 0 33,0 0-5,0 0-5,0 0 1,0 0-17,0 0 7,0 0 19,0 0-6,0 0-4,0 0 8,0 0-14,0 0-17,0 0 10,0 0-6,0 0-7,0 0 27,0 0-17,0 0 4,0 0 15,0 0-28,0 0 32,0 0-13,0 0-13,0 0 20,0 0-20,0 0 13,0 0-16,0 0 2,0 0-22,0 0 10,0 0 78,0 0-25,0 0-59,0 0 19,0 0-108,0 0-90,0 0-8,0 0-53,0 0-43,0 0 19,0 0-208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2:27.9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CEBABE-1624-461A-B4A2-4E6433252695}" emma:medium="tactile" emma:mode="ink">
          <msink:context xmlns:msink="http://schemas.microsoft.com/ink/2010/main" type="writingRegion" rotatedBoundingBox="11330,3783 6896,3998 6865,3361 11299,3146"/>
        </emma:interpretation>
      </emma:emma>
    </inkml:annotationXML>
    <inkml:traceGroup>
      <inkml:annotationXML>
        <emma:emma xmlns:emma="http://www.w3.org/2003/04/emma" version="1.0">
          <emma:interpretation id="{3A093E68-0F5F-4ACD-93A5-A061285330B3}" emma:medium="tactile" emma:mode="ink">
            <msink:context xmlns:msink="http://schemas.microsoft.com/ink/2010/main" type="paragraph" rotatedBoundingBox="11330,3783 6896,3998 6865,3361 11299,31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4BD099-0727-44A0-B6D3-FC3B4FE69B72}" emma:medium="tactile" emma:mode="ink">
              <msink:context xmlns:msink="http://schemas.microsoft.com/ink/2010/main" type="line" rotatedBoundingBox="11330,3783 6896,3998 6865,3361 11299,3146"/>
            </emma:interpretation>
          </emma:emma>
        </inkml:annotationXML>
        <inkml:traceGroup>
          <inkml:annotationXML>
            <emma:emma xmlns:emma="http://www.w3.org/2003/04/emma" version="1.0">
              <emma:interpretation id="{D50F7879-BDEA-480B-BC48-C30628E96215}" emma:medium="tactile" emma:mode="ink">
                <msink:context xmlns:msink="http://schemas.microsoft.com/ink/2010/main" type="inkWord" rotatedBoundingBox="6887,3666 7352,3656 7359,3983 6894,3993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m</emma:literal>
                </emma:interpretation>
                <emma:interpretation id="interp2" emma:lang="en-US" emma:confidence="0">
                  <emma:literal>n</emma:literal>
                </emma:interpretation>
                <emma:interpretation id="interp3" emma:lang="en-US" emma:confidence="0">
                  <emma:literal>a</emma:literal>
                </emma:interpretation>
                <emma:interpretation id="interp4" emma:lang="en-US" emma:confidence="0">
                  <emma:literal>o</emma:literal>
                </emma:interpretation>
              </emma:one-of>
            </emma:emma>
          </inkml:annotationXML>
          <inkml:trace contextRef="#ctx0" brushRef="#br0">-1154 627 1211,'0'0'205,"0"0"-16,0 0 27,0 0 38,0 0-184,0 0-52,0 0 99,0 0-114,0 0 0,0 0 71,0 0-130,0 0 142,0 0-64,0 0 11,0 0 14,0 0-50,0 0 37,0 0 13,0 0-13,0 0-21,0 0 27,0-33 30,0 33 6,0 0-67,0 0-3,0 0-6,0 0 7,0-34 68,0 34-75,0 0-53,0 0-10,0-32-4,0 32 73,0 0 6,0-34 55,0 34-63,0 0 5,0 0 4,0-32-73,33 32 78,-33 0-18,0 0 48,0-34 15,0 34-3,0 0 4,33 0-61,-33-33-59,0 33 62,0 0-63,0 0 60,0 0 54,0 0-124,33 0 67,-33 0 4,0 0-43,0 0 93,0 0-54,0 0 3,0 0-18,0 0 27,33 0 46,-33 33-68,0-33 22,0 0-15,0 0-51,0 34 1,0-34 49,0 0-40,0 32 41,33-32 9,-33 34 48,0-34-7,0 0 24,0 32 50,0-32-40,0 34-59,0-34-6,0 0 13,0 33-2,0-33 48,0 33 0,0-33-75,0 0-53,0 32 67,0-32-71,-33 0 78,33 0 40,0 0-129,0 0 78,0 0-65,0 0 84,0 0 66,0 0-85,0 0 64,0 0-67,0 0 23,0 0-17,0 0-65,0 0-17,0 0-17,0 0 96,0 0-7,0 0-6,0 0 9,0-32-22,0 32-13,0 0 29,0 0-33,0-33 86,0 33-1,0 0-29,0-33-42,0 33 12,0-34-58,0 34 68,0 0 7,0-32-111,33 32 95,-33-34-60,0 34 47,0-32 38,0 32-32,33 0 59,-33-34-40,0 34 56,33-33-4,-33 33-58,0 0-19,0 0-7,0 0 29,33-32-10,-33 32 88,0 0-132,0 0 45,0 0 12,0 0-26,0 0 79,0 32-59,33-32-62,-33 0 85,0 0-71,0 33-8,0-33 108,0 0-72,0 34 79,33-34 12,-33 0-54,0 32-14,0-32-3,0 0-3,0 34-59,0-34 23,0 0 29,0 32 17,0-32 71,0 0-14,0 0-34,0 0-33,0 34 0,0-34 0,0 0-21,0 0 24,0 0-6,0 0-13,0 0-27,0 0 40,0 0 9,0 0 0,0 0 65,0 0-54,0 0-73,0 0 88,0 0-41,0 0-5,0 0 7,0 0-12,0 0 15,0 0 7,0 0 49,0 0-46,0 0-3,0 0 0,0 0-49,0 0 36,0 0 7,0 0 6,33 0 58,-33 0-55,0 0-51,0 0 65,0 0-66,0 0-10,0 0 62,33 0-69,-33 0 63,0 0 69,0-34-15,0 34 12,0 0 1,0 0-64,33 0-22,-33 0-33,0 0-14,0 0 13,0-32 22,0 32 40,0 0 55,0 0-11,0 0 20,33 0-1,-33 0-36,0 0-4,0 0-65,0-34 23,0 34-62,0 0 4,0 0 129,0 0-51,0 0 35,0 0-81,0 0-160,0-32-34,0 32-39,0 0-18,0 0 108,0 0-40,0 0-295</inkml:trace>
        </inkml:traceGroup>
        <inkml:traceGroup>
          <inkml:annotationXML>
            <emma:emma xmlns:emma="http://www.w3.org/2003/04/emma" version="1.0">
              <emma:interpretation id="{2CA1293B-964C-4BDC-8A51-70DD6616E782}" emma:medium="tactile" emma:mode="ink">
                <msink:context xmlns:msink="http://schemas.microsoft.com/ink/2010/main" type="inkWord" rotatedBoundingBox="8007,3713 8087,3264 8404,3320 8324,3769"/>
              </emma:interpretation>
              <emma:one-of disjunction-type="recognition" id="oneOf1">
                <emma:interpretation id="interp5" emma:lang="en-US" emma:confidence="0">
                  <emma:literal>•</emma:literal>
                </emma:interpretation>
                <emma:interpretation id="interp6" emma:lang="en-US" emma:confidence="0">
                  <emma:literal>8</emma:literal>
                </emma:interpretation>
                <emma:interpretation id="interp7" emma:lang="en-US" emma:confidence="0">
                  <emma:literal>G</emma:literal>
                </emma:interpretation>
                <emma:interpretation id="interp8" emma:lang="en-US" emma:confidence="0">
                  <emma:literal>6</emma:literal>
                </emma:interpretation>
                <emma:interpretation id="interp9" emma:lang="en-US" emma:confidence="0">
                  <emma:literal>@</emma:literal>
                </emma:interpretation>
              </emma:one-of>
            </emma:emma>
          </inkml:annotationXML>
          <inkml:trace contextRef="#ctx0" brushRef="#br0" timeOffset="-1592.2127">198 132 599,'0'0'0,"0"0"0,0 0 25,0 0 20,0 0 224,0 0-172,0 0 149,0 0 5,0 0-230,0 0 179,0 0-143,0 0-24,0 0 36,0 0-3,0 0-33,0 0-110,0 0 107,0 0-5,0 0 5,0 0 120,0 0-117,0 0 29,0 0-7,33 0 0,-33 0-103,0-33-19,0 33 100,0 0-4,0 0 7,0 0 3,0 0-94,0 0-1,0 0 83,0 0-8,0-32 10,0 32-9,0 0 9,0 0 17,0 0 0,0 0 13,0 0-12,0 0-12,0-34-10,0 34-16,0 0 79,0 0-15,0 0-44,0 0-4,0 0-82,0-33 12,0 33 109,0 0 0,0 0-58,0 0-9,0 0-14,0 0 11,0 0 16,0 0 47,0 0-101,0 0 53,0 0 33,-33 0-102,33 0 49,0 0-55,0 0 15,0 0 48,0 0 51,0 0-42,0 0 54,0 0-51,0 0-56,0 0 47,0 0-60,0 0 114,-33 0-54,33 0 0,0 0 3,0 0-6,0 0 53,0 0-59,-33 0 0,33 0-55,0 0 7,0 33 60,0-33 61,0 0-7,-33 0 6,33 0-12,0 0-115,0 0 61,0 0-63,0 0 3,0 34 114,0-34-102,0 0 60,0 0 4,0 0-1,-33 0 62,33 0-14,0 0 3,0 32-63,0-32-77,0 0 68,0 0-54,0 0 57,0 0 56,0 33-44,0-33 51,0 0-54,0 0 11,0 0-21,0 0 20,0 33-10,0-33 0,0 0-9,0 0-64,0 0 60,-34 0 7,34 34 22,0-34-31,0 0-39,0 0-9,0 32 50,0-32 17,0 0 47,0 0-1,0 0-46,0 32 46,0-32-46,0 0-58,0 0 38,0 0 29,-33 0-28,33 0 65,0 34-106,0-34-23,0 0 88,0 0-21,0 0 9,0 0 54,0 0-57,0 0-51,0 0 57,0 0-3,0 33-13,0-33 80,0 0-87,0 0-36,0 0-8,0 0-6,0 0 143,0 0-67,0 33 68,0-33-14,0 0-57,0 0 63,0 0-75,0 0 6,0 0-63,0 0 60,0 32-48,0-32 54,0 0 0,0 0-51,0 0 105,0 0-54,0 0 50,0 0-6,33 0-107,-33 33 47,0-33-38,0 0 35,0 0 73,0 0-38,0 0 41,0 0-104,34 0-1,-34 0 51,0 0-69,0 0 126,0 0-9,33 0-112,-33 0 115,0 0-60,0 0-54,33 0 104,-33 0-94,0 0 50,0 0 6,0 0-66,33 0 69,-33 0-57,0 0 51,0 0 1,0 0-20,33 0 10,-33 0 6,0 0 6,0 0-3,0 0 57,33-33-63,-33 33 3,0 0-3,0 0-57,0 0 50,0 0 7,33 0 13,-33 0-7,0 0 47,0 0 13,0-32-72,0 32 73,0 0-112,0 0-9,0 0 63,33 0-75,-33-33 75,0 33 54,0 0-60,0 0 10,0 0-4,0 0-63,0-33 117,0 33-63,0 0 54,0 0-57,0 0-52,0-34 125,0 34-121,0 0 69,0 0 2,0-32-71,0 32 63,0 0-5,0 0 33,0-32-34,0 32 17,0 0-14,0 0 16,0 0 109,0-34-9,0 34-1,0 0-115,0 0-1,0 0-22,0-33 34,0 33 46,0 0-111,0 0 78,0 0-104,-33-33 96,33 33 56,0 0-136,0 0 148,0 0-78,0 0-66,-33 0 51,33 0-63,0 0 71,0 0 46,-33 0-38,33 0 56,0 0-79,-33 0-55,33 0 122,0 0-133,0 0 13,-33 0 57,33 0-11,0 0 2,0 0-68,-33 0-3,33 33-7,0-33 10,0 0 131,-33 0-1,33 0-122,0 0 46,0 0-25,0 33-88,0-33 43,-34 0 1,34 0-104,0 0 169,0 0-8,-33 34-200,33-34 140,0 0-340</inkml:trace>
        </inkml:traceGroup>
        <inkml:traceGroup>
          <inkml:annotationXML>
            <emma:emma xmlns:emma="http://www.w3.org/2003/04/emma" version="1.0">
              <emma:interpretation id="{A59208BF-0ABA-4D9F-988F-1A047AE517A9}" emma:medium="tactile" emma:mode="ink">
                <msink:context xmlns:msink="http://schemas.microsoft.com/ink/2010/main" type="inkWord" rotatedBoundingBox="10946,3756 11062,3316 11341,3389 11225,3830"/>
              </emma:interpretation>
              <emma:one-of disjunction-type="recognition" id="oneOf2">
                <emma:interpretation id="interp10" emma:lang="en-US" emma:confidence="0">
                  <emma:literal>8</emma:literal>
                </emma:interpretation>
                <emma:interpretation id="interp11" emma:lang="en-US" emma:confidence="0">
                  <emma:literal>G</emma:literal>
                </emma:interpretation>
                <emma:interpretation id="interp12" emma:lang="en-US" emma:confidence="0">
                  <emma:literal>•</emma:literal>
                </emma:interpretation>
                <emma:interpretation id="interp13" emma:lang="en-US" emma:confidence="0">
                  <emma:literal>%</emma:literal>
                </emma:interpretation>
                <emma:interpretation id="interp14" emma:lang="en-US" emma:confidence="0">
                  <emma:literal>q</emma:literal>
                </emma:interpretation>
              </emma:one-of>
            </emma:emma>
          </inkml:annotationXML>
          <inkml:trace contextRef="#ctx0" brushRef="#br0" timeOffset="20863.5578">3233 199 644,'0'0'-12,"33"0"15,-33 0-12,0 0 184,0 0-161,0 0 15,0 0-1,0 0-175,0 0 375,0 0-14,0 0-170,0 0 3,0 0-203,0 0 165,0 0 31,0 0-17,0 0 184,0 0-172,0 0 3,0 0 159,0 0-154,0 0-13,0 0 4,0 0 5,0 0-11,0 0-14,0 0 158,0 0-166,0 0 9,0 0 21,0 0-15,0 0 13,0 0-19,0 0-128,0 0 143,0 0-5,0 0-16,0 0 138,0 0-147,0 0-7,0 0-71,0 0 99,0 0-2,0 0-112,0 0 199,0 0-112,0-34-103,0 34 139,0 0-124,0 0-13,0 0 251,0 0-154,0 0 20,0 0 8,0 0-144,0 0 255,0 0-118,0 0 4,0 0 120,0 0-230,0 0 107,0 0 4,0 0-115,0 0 120,0 0-3,0 0 106,0 0-100,0 0-6,0-33 9,0 33-27,0 0 19,0 0-16,0 0 6,0 0-89,0 0 169,0 0-79,0 0-10,0 0 12,0 0-83,0 0 82,0 0 8,0 0-13,0 0 1,0 0 77,-33 0-88,33-33 85,0 33-97,0 0-55,0 0 158,0 0-146,0 0 156,0 0-85,0 0-71,0 0 68,0 0-78,0 0 60,0 0 96,0 0-90,0 0 19,0 0 0,0 0-7,0 0 94,0 0-103,0 0 10,0 0-95,0 0 1,0 0 101,0 0 8,-33 0-6,33 0 0,0 0 70,0 0-86,0 0-10,0-32-5,0 32-80,0 0 155,0 0-63,0 0 0,-33 0 3,33 0-75,0 0 141,0 0-63,0 0 61,0 0-61,0 0-66,-33 0 53,33 0-49,0 0 103,0 0-60,0 0 10,0 0-19,0 0 32,0 0-16,-33 0 69,33 0-55,0 0 6,0 0-9,0 0-74,0 0 61,0 0-77,0 0 151,0 0-63,0 0 66,0 0-69,0 32-75,0-32 75,0 0-69,0 0 69,0 0-6,0 0-3,0 0 81,-33 0-88,33 0 16,0 0 6,0 0-81,0 0 81,0 0-6,0 0-6,0 0 9,0 0 7,0 0-7,0 0 78,0 0-76,0 0-11,-34 0 0,34 0-60,0 33 50,0-33 7,0 0 18,0 0 52,0 0-48,0 0-1,0 0-18,0 0-63,0 0 63,0 0-1,-33 33 17,33-33-20,0 0 13,0 0-12,0 0-10,0 0 29,0 0-13,0 0 97,0 0-76,0 0-30,0 34-7,0-34-59,0 0 75,-33 0 12,33 0 3,0 0-12,0 0-3,0 0 3,0 0 0,0 32-9,0-32 3,0 0 3,0 0 6,0 0-6,0 0 12,0 0-9,0 0-9,0 0 15,0 0 60,0 32-79,0-32-3,0 0 1,0 0-69,0 0 84,0 0 18,0 0-9,0 0-6,0 34 85,0-34-88,0 0-9,0 0 6,0 0-79,0 0 82,0 0 6,0 0-6,0 0 0,0 0 66,0 0-63,0 0-3,0 0 4,0 0-64,0 33 54,0-33 15,0 0-6,0 0 54,0 0-49,0 0-11,0 0-3,0 0-59,0 0 71,0 33 66,0-33-69,0 0-3,0 0-6,0 0-66,0 0 75,0 0-3,0 0 56,0 32-60,0-32-5,0 0 12,0 0-52,0 0 55,0 0 1,0 0-4,0 0 62,33 0-58,-33 0 58,0 0-68,0 0-66,0 0 63,0 33-66,0-33 66,0 0-4,0 0 79,0 0 13,0 0-82,0 0 6,0 0-75,0 0-12,0 0 74,0 34 4,0-34-12,0 0 21,33 0-9,-33 0 3,0 0 12,0 0-21,0 0 34,0 0-25,0 0 0,0 0 3,0 0-22,0 32 98,0-32-76,0 0 0,0 0 72,34 0-156,-34 0 78,0 0 9,0 0-69,0 0 69,0 0-2,0 0-11,0 0 7,0 0 0,33 0 66,-33 0-63,0 0-6,0 0 0,0 0-57,0 0 70,0 0-1,0 0 82,0 0-22,0-32 12,0 32-93,33 0-76,-33 0 4,0 0-14,0 0 196,0 0-92,0 0 6,0 0-2,0 0-89,33 0 155,-33 0-73,0-34-13,0 34 82,0 0-62,0 0 74,0 0-68,0 0-88,0 0 81,0 0-84,0 0 85,0-33 61,0 33-75,0 0-7,0 0 76,0 0-133,0 0-18,0 0 175,0 0-156,0 0 56,0 0 8,0 0 9,0-32-16,0 32 32,0 0-10,0 0-90,0 0 162,0 0-84,0 0 82,0 0-75,0 0-1,0-33-9,0 33-73,0 0 79,0 0-81,0 0 84,0 0 66,0 0-69,0 0 82,0 0-82,0 0-63,0 0 76,0-33-82,0 33 138,0 0-15,0 0-63,0 0 15,0 0-12,0 0-45,0 0 64,0 0-22,0 0-44,0 0 53,0 0-3,0 0 0,0 0 53,0 0-50,0-34-3,0 34 0,0 0 23,0 0 28,0 0-42,0 0 57,0 0-88,0 0-22,0-32 41,0 32-20,0 0-17,0 0 58,0 0 46,-33 0-71,33 0 26,0 0-25,0 0-36,0 0 90,0 0-42,0-32 68,0 32-27,0 0-53,0 0 34,0 0-34,0 0 12,0 0-41,0 0 16,0-34-39,0 34 52,0 0 57,-33 0-13,33 0-38,0 0-47,0 0-10,0 0 47,0 0 10,0 0-6,0 0 0,-33 0-42,33 0 105,0 0 0,0 0-44,0-33-7,0 33-69,0 0 60,0 0-7,0 0 10,-34 0 3,34 0-57,0 0 54,0 0 42,0 0-42,0 0-13,0 0 4,0 0-42,0 0 96,0 0 12,0 0-54,0 0-6,0 0-45,0 0 4,0 0 47,-33 0 3,33 0-15,0 0 56,0 0 7,0 0-63,0 0 15,0 0-57,0 0-9,0 0 69,0 0 42,0 0-44,0 0-14,0 0-12,0 0-48,0 0 106,0 0-46,0 0 4,0 0-12,0 0-71,0 0 46,0 0-17,0 0 79,0 0-62,0 0 55,0 0-42,0 0-70,0 0 63,0 0-55,0 0 52,0 0-25,0 0 84,0 0-118,0 0 83,0 0 5,0 0-256,0 0 249,0 0-140,0 0-16,0 0-82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7:55:00.0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1AA9E8-3502-4D95-8FD3-3111873650FC}" emma:medium="tactile" emma:mode="ink">
          <msink:context xmlns:msink="http://schemas.microsoft.com/ink/2010/main" type="writingRegion" rotatedBoundingBox="7354,2713 3507,2977 3450,2157 7298,1893"/>
        </emma:interpretation>
      </emma:emma>
    </inkml:annotationXML>
    <inkml:traceGroup>
      <inkml:annotationXML>
        <emma:emma xmlns:emma="http://www.w3.org/2003/04/emma" version="1.0">
          <emma:interpretation id="{E5DF666C-8FBA-43A2-8E4B-672E15C13200}" emma:medium="tactile" emma:mode="ink">
            <msink:context xmlns:msink="http://schemas.microsoft.com/ink/2010/main" type="paragraph" rotatedBoundingBox="7354,2713 3507,2977 3450,2157 7298,18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E58BD4-FAD5-424F-8DB4-BBE1BD42A88F}" emma:medium="tactile" emma:mode="ink">
              <msink:context xmlns:msink="http://schemas.microsoft.com/ink/2010/main" type="line" rotatedBoundingBox="7354,2713 3507,2977 3450,2157 7298,1893"/>
            </emma:interpretation>
          </emma:emma>
        </inkml:annotationXML>
        <inkml:traceGroup>
          <inkml:annotationXML>
            <emma:emma xmlns:emma="http://www.w3.org/2003/04/emma" version="1.0">
              <emma:interpretation id="{655F9F7A-386F-412E-BC7C-982195C02DE6}" emma:medium="tactile" emma:mode="ink">
                <msink:context xmlns:msink="http://schemas.microsoft.com/ink/2010/main" type="inkWord" rotatedBoundingBox="4022,2883 3503,2919 3466,2391 3986,2356"/>
              </emma:interpretation>
              <emma:one-of disjunction-type="recognition" id="oneOf0">
                <emma:interpretation id="interp0" emma:lang="en-US" emma:confidence="0">
                  <emma:literal>00 00</emma:literal>
                </emma:interpretation>
                <emma:interpretation id="interp1" emma:lang="en-US" emma:confidence="0">
                  <emma:literal>8 00</emma:literal>
                </emma:interpretation>
                <emma:interpretation id="interp2" emma:lang="en-US" emma:confidence="0">
                  <emma:literal>G 00</emma:literal>
                </emma:interpretation>
                <emma:interpretation id="interp3" emma:lang="en-US" emma:confidence="0">
                  <emma:literal>000</emma:literal>
                </emma:interpretation>
                <emma:interpretation id="interp4" emma:lang="en-US" emma:confidence="0">
                  <emma:literal>@ 00</emma:literal>
                </emma:interpretation>
              </emma:one-of>
            </emma:emma>
          </inkml:annotationXML>
          <inkml:trace contextRef="#ctx0" brushRef="#br0">507 166 280,'0'0'-14,"0"0"28,0 0 2,0 0 6,0 0 235,0 0-228,0 0 7,0 0-5,0 0-217,0 0 231,0 0-12,0 0 6,0 0 3,0 0-26,0 0 200,0 0-182,0 0 198,0 0 25,0 0-372,0 0 339,0 0-191,0 0-36,0 0 46,0 0-2,0 0-14,0 0 9,0 0 140,0 0-132,0 0-1,0 0 2,0 0-101,0 0 89,0 0-93,0 0-12,0 0 213,0 0-213,0 0 90,0 0 121,0 0-224,0 0 100,0 0 3,0 0 13,0 0 72,0 0-105,0 0-1,0 0-120,0 0 23,0 0 90,0 0 7,0 0 92,0 0-92,0 0 6,0 0 106,0 0-109,0 0 3,0 0 100,0 0-105,0 0-89,0 0 102,0 0-14,0 0-94,0 0 106,0 0 0,0 0-82,0-32 91,0 32-15,0 0 12,0 0 93,0 0-4,0 0 24,0 0-119,0 0-86,0 0 3,0 0-9,0 0 89,0 0 9,0 0 4,0 0 5,0 0 18,0-34-23,0 34 2,0 0-11,0 0-1,0 0-9,0 0 0,0 0 27,0 0-8,0 0 9,0 0 6,0 0-40,0 0 6,0 0 3,0 0-9,0 0 9,0 0 6,0 0 12,0 0-5,0-32 72,0 32-64,0 0 74,0 0-77,0 0-65,0 0 66,0 0-94,0 0 91,0 0-10,0 0-15,0 0 78,0 0-72,0 0 0,0 0 9,0-34-71,0 34 58,0 0 1,0 0 6,0 0 1,0 0 5,0 0-3,0 0 50,0 0-65,0 0 12,0 0-12,0 0-57,0 0 76,0 0-23,0 0 35,-33 0-13,33 0-6,0-33 13,0 33-13,0 0-9,0 0 3,0 0-7,0 0 4,0 0 59,0 0-43,0 0-4,-33 0-3,33 0-50,0 0 103,0 0-59,0 0 0,0 0-3,0 0-57,0 0 63,-33 0 60,33 0-48,0 0-12,0 0 0,0 0-62,0 0 37,0 0 22,0 0 3,0 0 62,-32 0-37,32 0-9,0 0-22,0 0 16,0 0-23,0 0 7,0 0 16,0 0-90,-34 0 140,34 0-51,0 0-12,0 0 0,0 0-47,-33 0 25,33 0 28,0 0 6,0 0-12,0 0 22,0 0-22,0 0 15,0 0-5,-33 0-10,33 0 3,0 0-22,0 0 3,0 0 19,0 0-13,-33 0 32,33 33-16,0-33-3,0 0 22,0 0-34,0 0 27,0 0-21,0 0-3,-33 0 6,33 0 3,0 0-19,0 34 13,0-34 15,0 0 47,-33 0 26,33 0-9,0 0-13,0 0-123,0 0 3,0 0-7,0 0 5,0 32 68,-33-32 3,33 0 61,0 0-64,0 0-12,0 0-3,0 0-55,0 0 125,-32 0-49,32 0-9,0 34 35,0-34-105,0 0 48,0 0 13,0 0 32,0 0-23,0 0 0,0 0 63,-34 0-130,34 32 71,0-32 59,0 0-75,0 0 12,0 0-6,0 0-61,-33 0 18,33 0 106,0 0-54,0 0 4,0 0 50,0 0-136,0 34 60,-33-34 77,33 0-131,0 0 139,0 0 3,0 0-66,0 33-6,0-33 14,0 0-84,0 0-5,0 0 81,0 0-70,0 0 58,0 32 12,0-32 70,0 0-101,0 0 32,0 0 53,0 0-66,0 0 15,0 33 53,0-33-56,0 0-6,0 0 13,0 0-63,0 34-26,0-34 0,0 0 129,0 0 18,0 0-71,0 33 6,0-33 1,0 0-93,0 0 89,0 0-6,0 0-66,0 31 151,0-31-88,0 0 6,0 0-16,0 0-66,0 0 91,0 0-15,0 0 88,0 34-12,0-34-64,0 0-3,0 0-69,0 0 2,0 0 39,33 0 16,-33 0-4,0 33 7,0-33 18,0 0 54,0 0-66,0 0-6,0 0 3,0 0 3,0 0 6,0 0-19,0 0 1,0 33-51,0-33 48,33 0 40,-33 0-19,0 0 63,0 0-54,0 0-40,0 0 80,0 0-131,0 0 60,0 0 98,0 0-142,0 0 72,34 0-2,-34 33-92,0-33 86,0 0-26,0 0 12,0 0 17,0 0-4,0 0 0,32 0 6,-32 0-18,0 0-4,0 0 20,0 0-29,0 0 22,0 0 6,33 0-12,-33 0 15,0 0-6,0 0-3,0 0-6,0 0 6,33 0 6,-33 0-6,0 0 6,0 0 4,33 0-16,-33 0 9,0 0-3,0 0-3,0 0-7,0 0 79,33 0-77,-33 0-5,0 0 19,0 0-82,0-33 79,33 33 10,-33 0-10,0 0-9,0 0 9,0 0-16,0 0 7,0 0 0,33 0 6,-33 0 6,0 0-6,0 0 9,0 0-30,0 0-1,0 0 18,34 0-7,-34-33 14,0 33 6,0 0-21,0 0 15,0 0-3,0 0-12,0 0 15,0 0-22,32 0 19,-32 0 9,0-33 1,0 33-1,0 0-6,0 0-6,0 0-22,0 0 16,33-34 2,-33 34 17,0 0-7,0 0 6,0 0 51,0 0-85,0 0 31,0 0-12,0-31 25,0 31-16,0 0-10,0 0-8,0 0-72,0 0 84,0 0-4,0 0 20,0-33-8,0 33 2,0 0-7,33 0-10,-33 0 2,0 0 1,0-34-8,0 34 8,0 0 14,0 0-1,0 0 3,0 0-2,0-33-17,0 33 4,0 0 12,0 0 75,0 0-65,0-32-10,0 32-3,0 0-78,0 0 57,0 0 12,0-33-1,0 33 10,0 0-3,0 0-3,0 0 10,0 0 70,0 0-68,0-34-2,0 34-10,0 0-81,0 0 95,0 0-17,0 0 9,0 0 7,0 0-20,0 0 17,0-32 68,0 32-81,0 0 15,-33 0-6,33 0-72,0 0 66,0-34-6,0 34 9,0 0-3,0 0 10,0 0-14,0 0 16,0 0-22,0-32 10,0 32 107,0 0-32,0 0 31,0 0-103,0 0-106,0 0 24,0 0-11,0 0 93,0 0 18,0-34-15,-33 34-9,33 0 18,0 0-31,0 0 23,0 0-1,0 0-13,0 0 29,0 0-35,0 0 23,0-33-14,0 33-17,0 0 12,0 0-10,0 0 1,0 0-1,-32 0 68,32 0 4,0 0-96,0 0 92,0 0-204,0 0-31,0 0 186,0 0-98,0 0 101,0 0 2,0 0-286,0 0-49,0 0-11,0 0-29,0 0 143</inkml:trace>
          <inkml:trace contextRef="#ctx0" brushRef="#br0" timeOffset="3040.3979">3839-131 723,'0'0'207,"0"0"13,0 0-173,0 0 168,0 0-183,0 0-163,0 0 355,0 0-334,0 0 161,0 0 159,0 0-191,0 0 171,0 0-303,0 0 12,0 0 24,0 0 125,0 0 24,0 0-14,0 0 86,0 0-101,0 0 96,0 0-88,0 0 13,0 0-122,0 0 3,0 0 184,0 0-182,0 0 114,0 0-9,0 0-114,0 0 59,0 0-1,0 0 11,0 0-4,0 0 31,0 0-34,0 0-12,0 0 89,-33 0-92,33 0 2,0-32 23,0 32-26,0 0 25,0 0-12,0 0 3,0 0-62,0 0 44,0 0 18,0 0-9,0 0 15,0 0 65,0 0-56,-33 0-15,33 0-3,0 0-55,0 0 58,0 0 11,0 0 73,0 0-87,0 0 74,0 0 16,0 0-158,0 0 77,0 0-80,0 0-23,-33 0 94,33 0-6,0 0 21,0 0-9,0 0 1,0 0 11,0 0-12,0 0 22,0 0-25,-33 0-12,33 0 6,0 0-13,0 0 28,0 0-12,0 0 0,0 0 90,0 0-109,0 0 41,0 0 55,0 0-161,-33 0 91,33 0-4,0 0-84,0 0 77,0 0 14,0 0-1,0 0-6,0 0 9,0 0 1,-33 0-20,33 0 26,0 32 52,0-32-68,0 0 0,0 0 3,0 0-71,0 0 52,0 0 13,0 0 75,-33 0-72,33 0 0,0 0 9,0 0-87,0 33 87,0-33 65,0 0-9,0 0-62,-33 0-17,33 0-48,0 0 3,0 0 43,0 0 16,0 0 4,0 34-26,0-34 47,0 0 56,0 0-88,0 0 87,0 0-89,0 0-50,0 0 133,-33 0-68,33 0-12,0 0-15,0 0-56,0 32-17,0-32 85,0 0 9,0 0 87,0 0-78,0 0 4,0 0 77,0 0-180,0 0 164,0 0-71,0 0-89,0 33 89,0-33-94,0 0 88,0 0 10,0 0 61,0 0 16,0 0-88,0 0 1,0 0-68,0 33 6,0-33 59,0 0 3,0 0 6,0 0 6,-33 0 3,33 0-6,0 0-8,0 0 2,0 34-3,0-34 6,0 0 73,0 0-93,0 0 23,0 0-9,0 0-69,0 0 90,0 0-21,0 0 3,0 0-15,0 32-3,0-32 9,0 0 3,0 0 21,0 0-6,0 0 69,0 0-91,0 0 10,0 0-10,0 0-70,0 34 95,0-34 75,0 0-74,0 0 67,0 0-77,0 0-93,0 0 84,0 0-72,0 0 70,0 32 8,0-32 2,0 0 1,0 0 72,0 0-69,0 0 68,0 0-80,0 0 6,0 0-21,0 0-56,0 0 167,0 0-165,0 0 93,0 0-27,0 34-69,0-34 165,0 0-90,0 0 87,0 0-13,0 0-80,0 0 12,0 0-71,0 0-16,0 33 6,0-33 69,0 0 9,0 0-2,33 0 2,-33 0 3,0 0 5,0 0 79,0 0-80,0 0-10,0 32-13,0-32-68,0 0 79,0 0 8,33 0 2,-33 0-5,0 0 71,0 0-68,0 0-17,0 0 17,0 0 13,0 0-29,0 33 13,0-33-3,33 0-91,-33 0 110,0 0 67,0 0-73,0 0-7,0 0-3,0 0-81,0 0 130,0 0 29,0 0-84,33 0 28,-33 0-75,0 0-12,0 0 56,0 0-4,0 0 13,0 0-8,33 0 16,-33 0 67,0 0-82,0 0 4,0 0 9,0 0-2,0 0-1,0 0-10,33 0 5,-33 0-75,0 0 166,0-33-80,0 33 63,0 0-76,0 0-91,0 0 165,33 0-143,-33 0 75,0 0-2,0 0-77,0 0 71,0 0-6,33 0 86,-33-32 7,0 32-97,0 0 19,0 0-83,0 0 3,0 0 83,0 0 6,33 0 7,-33 0-11,0 0 89,0 0-86,0-33 2,0 33 12,0 0-85,0 0 69,0 0-2,0 0 68,0 0-72,0 0 0,0 0 3,0 0-74,0-34 77,0 34-22,33 0 88,-33 0-78,0 0-12,0 0 108,0 0-170,0 0 151,0 0-58,0 0-88,0-32 87,0 32-5,0 0-1,0 0 4,0 0-17,0 0-68,0 0 82,0-34-7,0 34-6,0 0 12,0 0 10,0 0-22,0 0 109,0 0-15,0 0-94,0-32 6,0 32-76,0 0-8,0 0 78,0 0 15,0 0-12,0-34 6,0 34 13,0 0-13,0 0-12,0 0 0,0 0 76,0 0-14,0-33-56,0 33 25,0 0-45,0 0-36,0 0 75,0 0-26,0-33-52,0 33 53,0 0-4,0 0 14,0 0 2,0 0 3,0 0 10,0-32-22,0 32-7,0 0 99,0 0-98,0 0 5,0 0-2,0 0-85,0-34 91,-33 34 73,33 0-56,0 0-20,0 0 3,0 0-72,0 0 72,0 0 16,0 0-19,0 0 3,0-33-7,0 33-2,0 0 6,0 0-3,0 0 6,0 0-13,0 0 13,0 0 10,0 0 55,0 0-49,0 0-13,0 0 44,-33-32-50,33 32 6,0 0-3,0 0-50,0 0-16,0 0 51,0 0 5,0 0 4,0 0 12,0 0 7,0 0-4,-33-34 7,33 34-19,0 0 74,0 0-77,0 0-13,0 0 13,0 0-72,0 0 94,0 0-1,0 0-8,0 0 2,-33 0 53,33 0-82,0 0 20,0 0 0,0 0-76,0 0 91,0 0 41,-33 0-62,33 0 3,0 0 0,0 0-60,0 0 60,0 0 3,0 0-12,0 0 21,0 0-12,0 0 62,0 0-52,0 0-14,0 0 73,0 0-122,0 0 53,0 0-4,0 0-71,0 0 69,0 0 6,0 0 6,0 0-6,0 0-7,0 0 4,0 0 9,0 0 7,0 0-4,0 0-6,0 0-22,0 0 82,0 0-85,0 0 16,0 0 0,0 0-89,0 0 108,0 0-26,0 0 10,0 0 9,0 0-18,0 0 15,0 0-6,0 0 3,0 0-7,0 0 1,0 0-9,0 0-7,0 0 25,0 0-21,0 0 99,0 0-75,0 0-35,0 0 81,0 0-71,0 0-29,0 0 104,0 0-199,0 0 59,0 0 111,0 0-125,0 0 83,0 0-81,0 0-284,0 0-57</inkml:trace>
          <inkml:trace contextRef="#ctx0" brushRef="#br0" timeOffset="11427.958">2420-295 699,'0'0'199,"0"0"14,0 0 37,0 0-177,0 0-177,0 0-29,0 0-14,0 0 359,0 0-10,0 0 17,0 0-30,0 0-303,0 0 4,0 0-11,-33 0 17,33 0 286,0 0 7,0 0 8,0 0 9,0 0-273,0 0 98,0 0 12,0 0-130,0 0 241,0 0-117,0 0 13,0 0-11,0 0-113,0 0 10,0 0-24,0 0 135,0 0-29,0 0 15,0 0-8,0 0 3,0 0 12,0 0-31,0 0 0,0 0-15,0 0 0,0 0 4,0 0 5,0 0 74,0 0-83,-33 0 12,33-34-3,0 34-75,0 0 79,0 0-7,0 0 94,0 0-97,0 0-7,0 0 22,-33 0-93,33 0 87,0 0 9,0 0 64,0 0-76,0 0 12,0 0-5,-33 0-95,33 0 170,0 0 9,0 0-101,0 0 11,0 0-107,0 0 6,0 0 210,-33 0 0,33 0-1,0 0-25,0 0-90,0 0-107,0 0 119,0 0-105,0 0 93,0 0 107,0 0-108,0 0 91,-33 0-187,33 0 0,0-32 100,0 32 13,0 0-7,0 0-9,-33 0-16,33 0 13,0 0 2,0 0 89,0 0-79,-33 0-6,33 0 94,0 0-91,0 0-109,-33 0 16,33 0-13,0 0 9,0 0 111,0 0-26,-33 0 6,33 0 6,0 0-15,0 0 9,0 32 0,-33-32 0,33 0 18,0 0-15,0 0 3,0 0-3,0 0-21,-33 0 98,33 0-77,0 0 69,0 0-81,0 0-62,-33 0 77,33 0-76,0 0 83,0 0-13,0 0 81,0 0-87,-33 0 92,33 0-83,0 0-89,0 0 89,0 0-70,0 0 61,0 0 9,0 0 6,-33 0-18,33 0 18,0 0 3,0 0-15,0 0 3,0 0 82,0 0-86,0 0 4,-32 0 6,32 0-93,0 0 161,0 0-61,0 0 55,0 0-59,0 34-80,0-34 77,-33 0-63,33 0 60,0 0 10,0 0-17,0 0 75,0 0-68,-33 0 0,33 0 69,0 0-143,0 0 83,0 0 60,0 0-138,0 0 69,0 0 0,-33 0-78,33 0 72,0 0-1,0 0-4,0 0 19,0 0-8,0 0 7,0 0 2,-33 0-20,33 0 14,0 0-3,0 0-3,0 0 86,0 0-15,0 0-68,0 0 0,0 0-9,-33 0-62,33 0 80,0 32-15,0-32-73,0 0 82,0 0-9,0 0 91,0 0 2,0 0-93,0 0-7,0 0-64,-33 0-17,33 0 104,0 0 1,0 0-11,0 0 22,0 0-28,0 0 6,0 0-3,0 0-3,-33 0 2,33 0-1,0 0 5,0 32-19,0-32 10,0 0 18,0 0-9,0 0 21,0 0-5,0 0-25,0 0 0,0 0 6,0 0 0,-33 0 3,33 0 9,0 0-9,0 0 0,0 0-3,0 34 3,0-34 65,0 0-77,-33 0 8,33 0 1,0 0-71,0 0 148,0 0-74,0 0 7,0 34-4,0-34-71,-33 0 123,33 0-64,0 0 2,0 0-1,0 0 21,0 0-5,0 0-5,0 32 10,0-32-85,0 0 60,0 0 6,0 0-3,-33 0 14,33 0 5,0 0 6,0 0-7,0 0-3,0 0-12,0 33-10,0-33 16,0 0-9,-33 0 12,33 0 18,0 0-24,0 0 3,0 34-12,0-34-7,0 0 23,0 0 2,0 0 10,0 0-7,0 32-15,-33-32 3,33 0-4,0 0 69,0 0-59,0 0-6,0 33 3,0-33-81,0 0 72,0 0 4,0 0 10,0 0 4,0 0 7,0 33-3,0-33-16,0 0 12,0 0-18,0 0-13,0 0 16,0 0 0,0 34 6,0-34 15,0 0-3,0 0-5,0 0 70,0 0-83,0 32-4,0-32 10,0 0-83,0 0 79,0 0 14,0 34-16,0-34 12,0 0 3,0 0-15,0 0 9,0 32-3,0-32-19,0 0 14,0 0-11,0 0 7,0 0 21,0 0-8,0 0 5,33 0 0,-33 0 6,0 0-15,0 34 78,0-34-81,0 0-9,0 0 90,0 0-148,0 0 67,0 0 6,0 0-68,0 0 59,0 0 93,0 33-28,0-33-62,33 0 3,-33 0-84,0 0 19,0 0 120,0 0-45,0 0-7,0 32-6,0-32-56,0 0 43,0 0 7,0 0 6,0 0 0,0 0 74,33 0-52,-33 0-13,0 33-12,0-33-69,0 0 61,0 0-2,0 0 19,0 0 0,0 0 4,33 0-1,-33 0-25,0 0 28,0 34-15,0-34 19,0 0 5,0 0-27,0 0 12,0 0-3,0 0-3,0 0 8,0 0 57,0 0-62,0 0 10,33 0 9,-33 0-69,0 0 47,0 33-6,0-33-23,0 0 24,0 0 8,0 0 3,0 0-12,33 0 5,-33 0 4,0 0 0,0 0 10,0 0-10,0 0-3,0 31 5,0-31 4,0 0 0,0 0-6,33 0 4,-33 0-1,0 0-10,0 0 88,0 0-95,0 0 1,0 0 13,0 0-68,33 34 79,-33-34 2,0 0-10,0 0-24,0 0 21,0 0 2,0 0-8,33 0 12,-33 0-6,0 0-6,0 0 9,0 0 13,33 0-19,-33 0-1,0 0 8,0 33-13,0-33 21,0 0 0,0 0 66,33 0-69,-33 0-24,0 0 11,0 0-79,0 0 89,33 0-6,-33 0 6,0 0-3,0 0-25,0 0 22,33 0-14,-33 0 14,0 0 11,0 0-14,0 0 12,32 0-15,-32 0 12,0 0 4,0 0 64,0 0 7,0 0-94,0 0-1,0 0-70,33 0 75,-33 0-1,0 0 16,0 0 56,0 0-133,33 0 80,-33 0-28,0 0-60,0 0 72,0 0-12,33 0 17,-33 0 11,0 0 0,0 0-9,0 0 83,0 0-98,33 0 3,-33 0 9,0 0-74,0 0 74,0 0-13,0 0 22,33 0 4,-33 0-10,0-33 3,0 33-25,33 0 1,-33 0 3,0 0-9,0 0 11,33 0-5,-33 0 14,0 0 4,0 0 1,33 0-14,-33 0 5,0-34 128,0 34-121,0 0-4,33 0 8,-33 0-136,0 0 242,0 0-89,0 0-23,33 0 138,-33 0-258,0 0 109,0 0 118,0 0-136,0-31 35,0 31-12,33 0-102,-33 0 103,0 0-7,0 0 137,0 0-13,33 0-93,-33 0-10,0 0-138,0 0 126,0 0 6,0 0-9,33 0 15,-33-33-9,0 33-125,0 0 123,0 0 1,0 0-106,0 0 239,0 0-11,0 0-109,33 0 97,-33 0-213,0 0 110,0 0-15,0 0 22,0-34-14,0 34 7,0 0 13,33 0-135,-33 0 110,0 0-97,0 0 209,0 0-91,0 0-18,0 0 18,0-33-122,0 33 229,0 0-1,0 0-130,33 0 25,-33 0-141,0 0 128,0 0-9,0 0 2,0 0 117,0 0-210,0 0 109,0 0 88,0-32-79,0 32 94,0 0-103,0 0-3,0 0-22,33 0 11,-33 0 1,0 0-95,0 0-4,0-33-3,0 33 209,0 0-104,0 0 110,0 0 0,0 0-94,0 0 100,0 0-214,0-34 92,0 34-11,33 0-97,-33 0 121,0 0 7,0 0-7,0 0-3,0 0 96,0 0-96,0-32-102,0 32 201,0 0-96,0 0-105,0 0 214,0 0-104,0-34-29,0 34 18,0 0 6,0 0-118,0 0 127,0-32-12,0 32-115,0 0 110,0 0-101,0 0 94,0 0 9,0-34 117,0 34-116,0 0 11,0 0-3,0 0-3,0-33 90,0 33 10,0 0 9,0 0-110,0 0-74,0-33-30,0 33 89,0 0-2,0 0 115,0 0-106,0-32-91,0 32 122,0 0-122,0 0 112,0 0-7,0-34-107,0 34 96,0 0-7,0 0 8,-33 0 105,33 0-105,0-33 125,0 33-119,0 0-113,0 0 123,0 0-121,0 0 102,-33-32 111,33 32-103,0 0 119,0 0-4,0 0-100,0-34-18,0 34-116,0 0 28,0 0 91,0 0 98,0 0-95,0-34 97,0 34-203,-33 0 5,33 0 102,0 0-103,0 0 100,0 0 90,0-32-98,0 32-7,0 0 8,0 0-85,-33 0 82,33 0 119,0 0-113,0 0 6,0 0 15,0 0-129,0 0 118,-33-32 109,33 32-119,0 0 15,0 0-2,0 0-115,0 0 108,0 0 9,0 0 90,0 0-105,0 0 3,0 0-16,-33 0-91,33 0 102,0 0 118,0-34-110,0 34 105,0 0-100,0 0-112,-33 0 110,33 0-110,0 0 94,0 0 4,0 0 118,0 0-134,0 0 22,0 0-6,-33 0-120,33 0 153,0 0 84,0 0-104,0 0-10,0 0-16,0 0-101,0 0 102,0 0 135,0 0-123,0 0 6,0 0 104,0 0-230,-33 0 130,33 0 119,0 0-242,0 0 121,0 0-10,0 0-125,-33-32 133,33 32 105,0 0-99,0 0-15,0 0 6,0 0-114,-33 0 105,33 0 3,0 0 21,0 0 90,0 0-108,0 0 6,0 0 92,0 0-208,-33 0 113,33 0-6,0 0-114,0 0 120,0 0-27,0 0 3,0 0-16,0 0 102,0 0-8,-33 0 10,33 0-2,0 0-122,0 0-9,0 0-216,0 0-32,0 0-47,0 0-41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9:13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37C1C7-ED5B-481A-8C6B-1C6F9C28B30F}" emma:medium="tactile" emma:mode="ink">
          <msink:context xmlns:msink="http://schemas.microsoft.com/ink/2010/main" type="writingRegion" rotatedBoundingBox="3039,4107 11056,3626 11246,6796 3229,7277">
            <msink:destinationLink direction="with" ref="{A2DBFD58-CDA7-49D9-B50E-965CB17C6431}"/>
          </msink:context>
        </emma:interpretation>
      </emma:emma>
    </inkml:annotationXML>
    <inkml:traceGroup>
      <inkml:annotationXML>
        <emma:emma xmlns:emma="http://www.w3.org/2003/04/emma" version="1.0">
          <emma:interpretation id="{999B89B6-334A-4BCE-BD9A-128EF576076F}" emma:medium="tactile" emma:mode="ink">
            <msink:context xmlns:msink="http://schemas.microsoft.com/ink/2010/main" type="paragraph" rotatedBoundingBox="3916,3785 11066,4468 10962,5564 3812,48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FB4B8BB-87E4-487C-871F-33862BD60A5C}" emma:medium="tactile" emma:mode="ink">
              <msink:context xmlns:msink="http://schemas.microsoft.com/ink/2010/main" type="line" rotatedBoundingBox="3916,3785 11066,4468 10962,5564 3812,4881"/>
            </emma:interpretation>
          </emma:emma>
        </inkml:annotationXML>
        <inkml:traceGroup>
          <inkml:annotationXML>
            <emma:emma xmlns:emma="http://www.w3.org/2003/04/emma" version="1.0">
              <emma:interpretation id="{AAAFACD9-2FCB-41E5-93D5-3A76FB8221CB}" emma:medium="tactile" emma:mode="ink">
                <msink:context xmlns:msink="http://schemas.microsoft.com/ink/2010/main" type="inkWord" rotatedBoundingBox="3894,4016 6379,4254 6298,5095 3814,4857"/>
              </emma:interpretation>
              <emma:one-of disjunction-type="recognition" id="oneOf0">
                <emma:interpretation id="interp0" emma:lang="en-US" emma:confidence="0">
                  <emma:literal>"IR-MI</emma:literal>
                </emma:interpretation>
                <emma:interpretation id="interp1" emma:lang="en-US" emma:confidence="0">
                  <emma:literal>YItR</emma:literal>
                </emma:interpretation>
                <emma:interpretation id="interp2" emma:lang="en-US" emma:confidence="0">
                  <emma:literal>yetis</emma:literal>
                </emma:interpretation>
                <emma:interpretation id="interp3" emma:lang="en-US" emma:confidence="0">
                  <emma:literal>"RIM"</emma:literal>
                </emma:interpretation>
                <emma:interpretation id="interp4" emma:lang="en-US" emma:confidence="0">
                  <emma:literal>"AR-MI</emma:literal>
                </emma:interpretation>
              </emma:one-of>
            </emma:emma>
          </inkml:annotationXML>
          <inkml:trace contextRef="#ctx0" brushRef="#br0">-3597-129 699,'0'0'25,"0"0"29,0 0 51,0 0 41,0-33-30,0 33 127,0 0-34,0 0-62,0 0-80,0 0-4,0 0-45,0 0-26,0-34 191,0 34-232,0 0 125,0 0 68,0 0-80,0 0 79,0 0-155,0-33 0,0 33-22,-33 0 5,33 0 83,0 0 1,0 0 49,0 0 21,0 0-81,0 0 38,0-33-41,0 33-101,0 0 107,0 0-44,0 0 4,0 0 87,0 0-4,0 0-17,0 0-15,0 0-16,0 0-36,0 0 11,0 0 8,0 0-69,0 0-7,0 0 43,0 33 2,0-33 48,0 0-26,0 0-16,0 0-9,0 0-30,0 33 26,0-33 16,0 0-6,0 34-6,0-34 80,0 0-56,0 33-33,0-33 107,0 32-98,0-32 18,33 0-9,-33 0-22,0 33-4,0-33-29,0 0 93,0 0-63,0 0 67,0 0 0,0 33-19,0-33 35,0 0-45,0 0 11,0 0-38,0 0-9,0 0-39,0 0 4,0 0 10,0 0 57,0 0-21,0 0 4,0 0 19,0 0-2,0 0 56,0 0-58,0 0 22,0 0-91,0 0 11,0 0 109,0 0-100,0 0 45,0 0 20,0 0-136,0 0-33,0 0-33,0 0-33,0 0 45,0 0 60,0 0-15,0 0-22,0 0-21,0 0-37,0 0-29,0 0-67,0 0-55</inkml:trace>
          <inkml:trace contextRef="#ctx0" brushRef="#br0" timeOffset="550.3793">-3135-428 1632,'0'0'-131,"0"0"17,0 0 159,0 0-98,0 0 137,0 0 137,0 0-247,0 0 117,0 0 100,0 0-250,0 0 105,0 0-15,0 0 0,0 0 2,0 0 97,0 0-115,0 34-5,0-34 9,0 0-106,0 0 206,0 0-152,0 0 75,0 0 19,0 0-89,0 33 121,0-33 18,0 0-37,-33 33 17,33-33-51,0 32-27,0 2 53,-33-34-44,33 33-19,0 0-15,-33-33-55,33 34 23,0-1-6,-33-1 91,33 1-41,0 0 63,-33 1-42,33-34-77,0 32 100,-33 1-103,33 0 52,0 1 14,0-2-57,-33-32 53,33 32 50,0-32-34,0 34 56,0-34 1,0 0-124,0 33 45,-33-33-56,33 0 43,0 0 25,0 0 4,0 33-9,0-33-15,0 0 53,0 0-58,0 0 53,0 0-61,0 0-34,0 0 43,0 0 5,0 0-21,0 0-65,0 0-39,0 0-110,0 0-28,0 0-5,0 0 128,0 0-219</inkml:trace>
          <inkml:trace contextRef="#ctx0" brushRef="#br0" timeOffset="1134.794">-2904-196 948,'0'0'162,"0"0"-150,0 0 30,0 0 6,0 0-115,0 0 162,0 34-3,0-34 143,0 0-159,0 0 115,0 0-129,0 33 2,0-33 4,0 0-1,0 32 66,0-32-157,0 33 192,0-33-177,0 33 121,0-33 21,0 34-67,0-2-10,0-32-18,0 33-63,0 0 3,33 1 47,-33-34-19,0 32 31,0 0 72,0-32-74,0 34 39,0-34 22,0 33-81,0-33 72,0 33-133,0-33-11,33 32-4,-33-32 80,0 0 3,0 0-8,0 33-14,0-33-62,0 0 101,0 0 38,0 0-54,0 0 40,0 0-52,0 34-73,0-34 43,0 0 29,0 0-20,0 0-59,0 0-5,0 0-48,0 0-110,0 0 52,0 0 38,0 0-54,0 0-63,0 0-10,0-34-96,0 34-43,0 0 98</inkml:trace>
          <inkml:trace contextRef="#ctx0" brushRef="#br0" timeOffset="3208.3231">-3597-296 499,'-33'0'0,"33"0"19,0 0-1,0 0 18,0 0 10,0 0 24,0 0 163,0 0-149,0 0 12,0 0 121,0-32-148,0 32 126,0 0-21,0 0-282,0 0 11,0 0 136,0 0-9,0 0 21,0 0 149,0 0-151,0 0 11,0-33 5,0 33-74,0 0-42,0 0 97,0 0 100,0 0-66,0 0-14,-33 0-39,33 0 14,0-33-103,0 33 83,0 0-2,0 0-13,0 0 68,0 0-74,0-34-71,0 34 13,0 0 79,0 0 59,0 0-70,0 0 39,0 0-62,0 0-2,0-32 30,0 32-48,0 0 30,0 0-29,0 0 50,0 0-5,0 0-56,0 0 52,0 0 19,0 0 76,0 0 8,-33 0-91,33-33 39,0 33-124,0 0 8,0 0 78,0 0-60,0 0 38,0 0 13,0 0-13,0 0 31,0 0 45,0 0-60,0 0 3,0 0 21,0 0-88,0 0 42,0 0-6,0 0-48,0 0 60,0 0-3,0 0 62,0 0-65,0 0 42,0 0 7,0 0-118,0 0 66,0 0 9,0 0-3,0 0 18,0 33 54,0-33-122,0 0-4,0 0 38,0 0-56,33 32 125,-33-32-47,0 0 3,0 34 1,0-34-10,33 0 9,-33 0 67,0 33-70,0-33-45,0 0 96,33 33-63,-33-33 18,0 0-12,0 32 13,0-32-1,0 34 3,33-34 7,-33 0-7,0 33-46,0-33 62,0 0-12,0 33 42,33-33 17,-33 34 35,0-34 11,0 0-109,0 33 50,0-33-62,0 0-4,0 0-37,33 32 37,-33-32 47,0 0-72,0 33 51,0-33-5,0 0-20,0 0 6,0 0 42,0 0-45,0 0-71,0 33 86,0-33 2,0 0-1,0 0 59,0 0-75,0 0 13,0 0-20,0 0-44,0 0 51,0 0 3,0 0-48,0 0 45,0 0-16,0 0-167,0 0 10,0 0-17,0 0-72,0 0-144,0-33-116</inkml:trace>
          <inkml:trace contextRef="#ctx0" brushRef="#br0" timeOffset="2007.4573">-2871-31 2003,'0'0'26,"0"0"5,0 0 27,0-33-79,0 33 115,0 0-63,0 0 59,0 0 32,0 0-76,0 0 84,0 0-136,0-33 132,0 33-126,0 0 0,0 0 62,0 0-36,0 0 67,0-32 50,0 32-79,0 0 13,0 0-13,0 0-70,0-33 60,0 33-69,0 0 5,33 0 16,-33-34-22,0 34-26,0 0-9,33 0 45,-33-33 9,0 33 57,33 0 2,-33 0-75,0 0 29,33-33-22,-33 33 6,0 0 16,33 0-9,-33 0-72,0 0-3,33 0 10,-33 0 62,0 0 41,33 0 15,-33 0-11,0 0-139,0 33 16,33-33 45,-33 0 7,0 0 12,0 0 10,33 0 0,-33 0-117,0 0 107,0 0-53,0 33-4,0-33 38,0 0-35,33 0 64,-33 0-59,0 34 128,0-34-75,0 0 50,0 0-44,0 33-51,0-33 54,0 0-53,0 32 47,-33-32-6,33 33 12,0-33-6,-33 0 62,33 33-59,0-33 7,-33 34 8,33-34-68,-33 0 112,33 32 5,0-32-23,-33 0 32,33 0-92,-33 33-47,33-33 63,0 0-4,-33 0-22,33 33 86,0-33-107,-33 0-8,33 0 97,0 0-36,0 0 70,0 0-92,0 0-21,0 34-18,0-34-8,-33 0 75,33 0 26,0 0 31,0 0-47,0 0-3,0 0 12,0 0-40,0 0 15,0 0 6,0 0 56,0 0-8,0 0-9,0-34-1,0 34-104,0 0 22,0 0 92,0 0-61,0 0-49,0 0-14,0 0 16,0 0 38,0 0 10,0 0 9,0 0-66,0 0 23,0 0 20,33 0 29,-33 0-24,0 0 60,0 0 12,33 0 23,-33 0 38,0 0-102,33 34 6,-33-34-54,33 0 29,-33 0 3,33 0 68,-33 0 17,33 0-73,0 0 5,-33 0-23,33 0-11,0 0 31,-33 32-5,33-32-31,0 0 26,-33 0-52,33 0 112,-33 0-14,33 0-47,-33 0 58,33 0-122,-33 0-4,33 0 17,-33 0 49,0 0 54,33 0 24,-33 0-57,0 0-63,0 0 34,0 0 4,0 0 56,0 0-53,0 0-49,0 0-41,0 0 66,0 0 3,0 0 10,0 0 5,0 0-99,0 0-19,0 0-50,0 0 18,0 0-76,0 0-6,0 0-50,0 0 27,0 0-215</inkml:trace>
          <inkml:trace contextRef="#ctx0" brushRef="#br0" timeOffset="-1319.9697">-2179 233 225,'0'0'-11,"0"0"30,0 0 204,0 0-188,0 0 41,0 0-19,0 0-201,0 0 196,0 0-21,0 0-6,0 0-9,0 0 9,0 0-10,0 0-15,0 0 10,0 0 5,0 0 2,0 0 13,0 0 27,0 0-32,0 0 17,0 0 15,0 0-46,0 0 25,0 0-7,0 0-9,0 0 25,0 0-15,0 0 1,0 0-15,0 0 22,0 0 6,0 0 129,0 0-124,0 0 99,0 0 8,0 0-280,0 0 150,0 0-118,0 0-36,0 0 262,0 0-132,0-34 5,0 34 135,0 0-252,0 0 125,0 0 104,0 0-101,0 0 6,0 0-6,0 0 5,0 0-134,-32 0 133,32 0 97,0 0-129,0 0 33,0 0 92,0 0-208,0 0-3,0 0 189,0 0-78,0 0 2,0 0 88,0 0-167,0 0-26,0 0 194,0 0-85,0 0-41,0 0 20,0 0-88,0 0 82,0 0 117,0 0-18,0 0-87,0 0 0,0 0 19,0 0-9,0 0-34,0 0-70,0 0 91,0 0-102,0 0 198,0 0-12,0 0-205,0 0 215,0 0-172,0 0-16,0 0 182,0 0-95,0 0-14,0 0 118,0 0-66,0 0-34,0 0 92,0 0-85,0 0-41,0 0-54,0 0 104,0 0-25,0 0 12,0 0 63,0 0-78,0 0 5,0 0 25,0 0-98,0 0-11,32 0-2,-32 0 81,0 0 29,0 0 89,0 0-78,33 0-20,-33 0 10,0 0 20,0 0-15,33 0 9,-33 0 92,0 0-154,33 0 33,-33 0-77,0 0 65,33 0-31,-33 0 166,0 0-32,0 0-78,0-32 57,0 32-150,0 0 96,33 0-65,-33 0 3,0 0 61,0 0-11,0 0 69,0 0 39,0 0-19,0 0-154,0 0 77,0 0-115,0 0 15,0 0 75,0 0-29,0 0-14,0 0-87,0 0 60,0 0-281,0 0-33</inkml:trace>
          <inkml:trace contextRef="#ctx0" brushRef="#br0" timeOffset="-52129.3285">-1783-299 456,'0'0'18,"0"0"-3,0 0 17,0 0 10,0 0-23,0 0 34,0 0-14,0 0-11,0 0 11,0 0-2,0 0-6,0 0 0,0 0 20,0 0-28,0 0 0,0 0 22,0 0-27,0 0 168,0 0-163,0 0 134,0 0-1,0 0-156,0 0 24,0 0-139,0 0 30,0 0 115,0 0 17,0 0-30,0 0-17,0 0-125,0 0 137,0 0 5,0 0-8,0 0 139,0 0-142,0 0 18,0 0-7,0-32 4,0 32 112,0 0-144,-33 0 11,33 0 3,0 0-151,0 0 284,0 0 19,0 0-300,0 0 159,0 0-14,0 0-19,0 0 19,0 0 4,0 0-141,0 0-18,0 0 143,0 0 22,0 0 2,0 0 127,0 0-131,0 0-8,0 0 0,0 0-103,0 0 116,0 0-6,0 0-14,0 0 130,0 0 2,0 0 6,0 0-128,0 0-3,0 0 8,0 0-147,0 0 270,0 0-131,0 0 0,0 0 136,0 0-127,0 0-12,0 0-7,0 0-97,0 0-22,0 0 10,0 0 4,0 0 100,0 0 171,0 0-147,0 0 119,0 0 22,0 0-293,0 0 270,0 0-264,0 0 0,0 0 134,0 0-123,0 0 278,0 0-113,0 0-16,0 0 133,0 0-261,0 0 213,0 0 22,0 0-124,0 0 14,0 0-118,0 0 134,0 0-136,0 0 112,0 0 118,0 0-130,0 0 158,0 0-31,0 0-99,0 0-91,0 0-36,0 0 127,0 0-87,0 0 90,0 0 82,0 0-162,0 0 160,0 0-25,0 0-83,0 0 3,0 0-21,0 0-29,0 0 85,0 0 58,0 0-64,0 0 60,0 0-160,0 0 96,0 0-8,0 0 2,0 0 72,0 0-154,0 0 25,0 0-8,0 0-4,0 0 116,0 0-53,0 0-1,0 0 52,0 0-48,0 0-6,0 0 60,0 0-113,0 0-5,0 0 42,0 0-20,0 0 36,0 0-2,0 0 46,0 0-102,0 0 33,0 0 53,0 0-107,0 0 117,0 0-41,0 0 38,0 0 12,0 0 18,0 32 40,0-32-152,0 0 49,0 0-56,0 0 47,0 0 7,0 0 81,0 0-26,0 0-44,0 0 61,0 34-96,0-34 19,0 0-76,0 0 0,0 0 81,0 0-84,0 0 103,0 33 31,0-33-73,33 0 43,-33 0-53,0 0-47,0 0 64,0 33 32,0-33 27,33 0-20,-33 0-17,0 0-74,0 34-13,0-34 33,0 0-31,0 0 142,0 0 16,33 33-82,-33-33-10,0 0 1,0 0-1,0 33 6,33-33 74,-33 0-129,0 33-17,0-33 77,0 0-78,33 0 78,-33 33 12,0-33 69,0 0 1,0 0-99,0 0 79,0 0-70,0 0-16,0 0 39,0 0-18,0 0-94,33 34 30,-33-34 116,0 0-79,0 0 102,0 0-79,0 0-84,0 0 34,0 0-23,0 0 66,0 0 0,0 0-10,0 0 6,0 0 81,0 0 19,0 0-79,0 0 66,0 0-156,0 0 89,0 0-28,0 0-52,0 0 188,0-34-191,0 34 177,0 0-100,0 0-110,0 0 90,0 0-70,0 0 93,0 0-10,0 0 0,0 0 1,0 0-17,0 0 9,0 0 91,0 0-14,0 0 17,0 0-109,0-33-71,0 33 63,0 0-93,0 0 133,0-33-33,0 33 27,0 0 63,0 0-94,0-33 18,0 33-24,0 0-33,0 0 119,0-33-63,0 33 21,0 0-31,33 0 47,-33 0 36,0-34-132,0 34 66,0 0-109,0 0 46,0 0 116,0-33 39,0 33-81,0 0-18,0 0-66,0 0-7,0 0 80,0 0 83,0-33-80,0 33 77,0 0-86,0 0-71,0 0 80,0 0-92,0 0 175,0 0-93,0 0 7,0 0 7,0 0-4,0-34-3,0 34-10,0 0 1,0 0-67,0 0 85,0 0-2,0 0 69,0 0 24,0 0-113,0 0 3,0 0-79,0 0 48,0 0 52,0 0 91,0 0-88,0 0 5,0 0-19,0 0-87,0 0 105,0 0-99,0 0 75,0 0 9,0 0-22,0 0 78,0 0-78,0 0 88,0 0 1,0 0-54,0 0 90,0-32-185,0 32 92,0 0-23,0 0-3,0 0 9,0 0-95,0 0 46,0 0-6,0 0 49,0 0 39,0 0 21,0 0 19,0 0 24,0 0-96,0 0 3,0 0-90,0 0 80,0 0 67,0 0-27,0 0-37,0 0-66,0 0-5,0 32-22,0-32 179,0 0-33,0 0 27,0 0-100,0 0-51,0 0 87,0 0-81,0 0 167,0 0-85,0 34-86,0-34 162,0 0-159,0 0 64,0 33 9,0-33-14,0 0 8,0 33 91,0-33-22,0 0-52,0 0 18,0 34-121,0-34 28,0 33 75,-33-33 42,33 0-11,0 33-15,0-33-104,-33 33 81,33-33 56,0 0-50,0 33-4,0-33-101,0 0 85,0 34 66,0-34 41,0 32 24,-33-32-177,33 0 7,0 33-42,0-33-4,0 0 158,0 33-90,0-33 30,0 34 71,0-34-131,-33 0 80,33 33-20,0-33-47,0 0 32,0 0 8,0 32 91,0-32-107,0 0 40,0 0-16,0 34-104,0-34 129,0 0-36,0 0 18,0 0 78,0 0-102,0 0 36,0 0-33,0 0-53,0 0 76,0 0 75,0 0-53,0 0 69,0 0-98,0 0-79,0 0 70,0 0-67,0 0 99,0 0-48,0 0 99,0 0-99,0 0-62,0 0 108,0 0-221,0 0 30,0 0-5,0 0-159,0 0 48,0 0-209,0-34-128</inkml:trace>
          <inkml:trace contextRef="#ctx0" brushRef="#br0" timeOffset="-50441.1307">-1816-331 1028,'0'0'25,"0"0"18,0 0 29,0 0 20,0 0-13,0 0 131,0 0-125,0 0 0,0 0 85,0 0-109,0 0 101,0 0-2,0 0-98,0 0 0,0 0-19,0 0-24,0 0-62,0 0-28,0 0 74,0 0 28,0 0 99,0 0-3,0 0-58,0 0-9,0 0-38,0 0 6,0 0-59,0 0-22,0 0 69,0 0 10,0 0-23,0 0 25,0 0-3,0 0-35,0 0 35,0 0-15,0 0 0,0 0-36,0 0 23,0 0 63,0 0-5,0 0 44,0 0 26,0 0-110,0 32-85,0-32 90,0 0-1,0 0 42,0 0 35,0 0-138,0 0 62,0 0-17,0 34-54,0-34 51,0 0-47,0 0 32,0 33 34,0-33-3,0 0 39,0 33-5,0-33-44,0 34 10,0-34-52,0 0 85,0 33 79,0-33-89,0 33 40,0-33-139,0 0 57,0 33 14,0-33 2,0 33 0,0-33 0,0 34 83,0-34-39,0 32-35,0-32-81,0 0-1,0 33-7,0-33 80,0 33 74,0-33-87,0 34-3,0-34-1,0 0-73,0 33 61,33-33 29,-33 0-9,0 0 16,0 32 3,0-32-20,0 0 24,0 0-24,0 0 30,0 0-26,0 34-4,0-34 14,0 0-25,0 0 8,0 0 8,0 0-8,0 0 3,0 0 3,0 0 1,0 0 3,0 0-7,0 0-3,0 0-23,0 0 23,0 0-20,0 0 28,0 0 18,0 0-26,0 0 39,0 0-28,0 0-8,0 0-14,0 0-15,0 0 0,0 0 2,0 0 4,0 0 54,0 0-48,0-34-116,0 34-104,0 0-135,0 0-57,0 0 5,0 0 151,0 0-258</inkml:trace>
          <inkml:trace contextRef="#ctx0" brushRef="#br0" timeOffset="-51387.8025">-1321-299 1017,'0'0'45,"0"0"-8,0 0 157,0 0-82,0 0-16,0 0 144,0 0-231,0 0 176,0 0-78,0 0 1,0 0-14,0 0-27,0 0 68,0 0-135,0 0 40,0 0-65,0 0 66,0 0-35,0 0 123,0 0-14,0 0-77,0 0-13,0 0-51,0 0 113,0 0-13,0 0 5,0 0 48,0 0-94,0 0 5,0 0 14,0 0-20,0 0 7,0 0-2,0 0 44,0 0-38,0 0-102,0 0 79,0 0-76,0 0 53,0 0 101,0 0-131,0 0 46,0 0 7,0 0-10,0 0 46,0 0-50,0 0-6,0 0-75,0 0 65,0 0-1,0 0 11,0 0 73,0 0-50,0 0-13,0 0-13,0 34 17,0-34-22,0 0 91,0 0-57,0 0-92,0 33 82,0-33 5,0 0-87,0 33 168,0-33-155,0 0-16,0 34 149,0-34-154,0 33 154,0-33-67,0 33 4,0-33 80,0 33-144,0-33 53,0 33 38,0-33-124,0 34 170,0-34 20,0 32-197,33-32 97,-33 33-77,0-33-36,0 33 99,0-33 1,0 34-6,0-34 15,0 0-2,0 33 2,0-33 88,0 0-88,0 32-12,0-32 18,0 0-115,0 0 110,0 0 15,0 0-22,0 0 21,0 0-8,0 0-17,0 0 24,0 0-10,0 0 0,0 0 31,0 0-41,0 0 0,0 0-20,0 0-40,0 0 60,0 0-43,0 0-26,0 0-102,0 0-197,0 0-65,33 0-76,-33 0-9,0 0 27</inkml:trace>
        </inkml:traceGroup>
        <inkml:traceGroup>
          <inkml:annotationXML>
            <emma:emma xmlns:emma="http://www.w3.org/2003/04/emma" version="1.0">
              <emma:interpretation id="{2F30D0E7-08B5-4080-8AC6-73095B1CBE4B}" emma:medium="tactile" emma:mode="ink">
                <msink:context xmlns:msink="http://schemas.microsoft.com/ink/2010/main" type="inkWord" rotatedBoundingBox="7590,4397 11019,4423 11012,5361 7583,5334"/>
              </emma:interpretation>
              <emma:one-of disjunction-type="recognition" id="oneOf1">
                <emma:interpretation id="interp5" emma:lang="en-US" emma:confidence="0">
                  <emma:literal>May. 1</emma:literal>
                </emma:interpretation>
                <emma:interpretation id="interp6" emma:lang="en-US" emma:confidence="0">
                  <emma:literal>M agent</emma:literal>
                </emma:interpretation>
                <emma:interpretation id="interp7" emma:lang="en-US" emma:confidence="0">
                  <emma:literal>Mag. L</emma:literal>
                </emma:interpretation>
                <emma:interpretation id="interp8" emma:lang="en-US" emma:confidence="0">
                  <emma:literal>M angel</emma:literal>
                </emma:interpretation>
                <emma:interpretation id="interp9" emma:lang="en-US" emma:confidence="0">
                  <emma:literal>Mag. 1</emma:literal>
                </emma:interpretation>
              </emma:one-of>
            </emma:emma>
          </inkml:annotationXML>
          <inkml:trace contextRef="#ctx0" brushRef="#br0" timeOffset="-80112.4979">230 1 1096,'0'0'14,"0"0"23,0 0 158,0 0-105,0 0 141,0 0-9,0 0-134,0 0 164,0 0-240,0 0 12,0 0 54,0 0-42,0 0 128,0 0-83,0 0-56,0 0-19,0 0-28,0 0 82,0 0-14,0 0 34,0 0 70,0 0-90,0 32 42,0-32-18,0 0-74,0 0 19,0 0-17,0 0-47,0 0 38,0 0 42,0 0-52,0 33 89,0-33-98,-33 33 16,33-33 79,0 0-99,0 34 98,-33-1 8,33-33-122,0 32 121,0-32-118,-33 34 70,33-2 16,0-32-103,-33 34 142,33-2-148,0 1 116,-33 1-43,33-34-77,-33 32 129,33 2-119,0-34 28,-33 32 95,33-32-133,0 34 114,0-34-29,0 0-91,0 33 69,0-33 7,0 0 14,0 0-21,0 0 7,0 0-51,0 0 44,0 0 38,0 0 4,0 0-21,0 0 39,0 0-18,0 0-22,0 0 14,0 0-20,0 0-17,0 0 7,0 0 6,0-33-29,0 33 22,0 0 8,0 0-38,0 0 34,0 0-16,0-34-15,0 34 11,0-32-14,0 32-6,33-34-11,-33 34 2,0-32 3,0 32-21,33-34 39,-33 1 72,0 33-86,0-32 38,33 32 62,-33-34-68,0 34-17,33-32 96,-33 32-182,0-34 27,0 34 103,33 0-52,-33-32 25,0 32 60,0 0-86,0 0-34,0 0 80,0 0-10,0 0 10,0 0-37,0 0 1,0 0-84,0 0 93,0 0 21,0 0-11,0 0 6,33 32-9,-33-32 7,0 0 29,0 34-15,0-34-11,0 0-4,0 32-32,33-32 23,-33 0 0,0 0-1,0 34 4,0-34 10,0 0 10,33 32-14,-33-32 13,0 0-15,0 0-11,0 0 14,0 0-17,0 0 7,0 0-3,0 0 9,0 0 6,0 0-25,33 0 32,-33 0-13,0 0-12,33 0 32,-33 0-37,0 0-21,33 0 28,-33-32-23,33 32 10,-33 0 14,33-34-28,-33 34 48,31 0-18,-31-32 75,33 32-61,-33 0-41,34-34 6,-34 34-45,33-32 86,-33 32 4,0-33 0,33 33-31,-33 0-11,0-34 55,0 34 27,0 0-60,33 0 0,-33 0-56,0 0 38,0-33 28,0 33 54,0 0 9,0 0-126,0 0 119,0 33-126,0-33-6,0 0 89,0 0-80,0 34 77,0-34-7,0 33-23,0-33 24,-33 32-11,33-32 13,0 34 88,0-2-100,0-32 5,0 34-5,-33-34 6,33 32-17,0 1-12,0-33 12,0 34-67,0-34 81,0 32-1,0-32-2,0 0-38,0 0 40,-33 34 18,33-34-34,0 0 30,0 0-47,0 0 10,0 0 81,0 0-100,0 0 3,0 0 27,0 0-104,0 0-35,0 0-135,0 0-86,0 0-36,0 0-179</inkml:trace>
          <inkml:trace contextRef="#ctx0" brushRef="#br0" timeOffset="-78724.4692">922 330 1432,'0'0'183,"0"0"-121,0 0 31,0 0 148,0 0-226,33 0 132,-33-32 8,0 32-108,0 0 61,0 0 58,0 0 30,0 0-11,0 0-23,0-34-98,33 34-61,-33 0 27,0 0-59,0 0 107,0-32-9,0 32-57,0 0 79,0 0-133,0 0-4,0 0 4,0 0 72,0-34 56,0 34-64,0 0-3,0 0-94,0 0 88,0 0 42,0 0 11,-33 0-76,33 0-6,0 0-39,0 0-21,-33 0 89,33 0-95,0 0 68,-33 0 8,33 34-4,0-34 82,-33 0-68,33 0 54,0 32 25,-33-32-132,33 34 49,0-34-46,-33 32 28,33-32 12,0 33 79,0-33-63,0 34-69,0-34 46,0 0 23,0 32 42,0-32 7,0 0-62,0 0-50,0 0-32,0 0 39,0 0 7,0 0 0,0 0-19,33 0-27,-33 0 108,0 0-81,33 0 110,-33-32-75,0 32-57,33 0 58,-33 0-40,0-34 123,33 34 10,-33 0-23,0 0 0,0-33-102,0 33 76,0 0-2,0 0-1,0 0-2,0 0-82,0 0 78,0 0-16,0 0 9,0 0 20,0 0-26,0 0 0,0 0 15,0 0-4,0 0-8,0 0-42,0 0 19,0 0 47,0 0-79,0 0 94,0 0 9,0 33-38,0-33 46,0 0-107,0 0 57,0 0-65,33 34 5,-33-34 112,0 0-67,0 0 22,33 0-16,-33 0 6,0 0-32,0 0 7,33 0 64,-33 0-87,33 0 33,-33 0 54,33 0-106,-33 0 39,33 0 63,-33-34-58,33 34 53,-33 0 10,33 0-66,-33-33 46,33 33-75,-33 0 43,0-32 23,33 32-82,-33 0 139,0 0-64,0-34-26,33 34 70,-33 0-108,0 0 73,0-32-8,0 32-19,0 0 67,0 0-118,0 0 59,0 0 3,0 0-9,0-34 48,0 34-52,0 0 33,0 0-10,0 0 3,-33-32-32,33 32 13,0 0 0,0 0-17,0 0 20,-33 0-42,33 32 26,0-32 38,0 0 21,0 0-5,-33 0-21,33 34-63,0-34 37,0 0 2,-33 32-42,33-32 95,0 0-79,0 34 60,0-34 48,0 0-127,0 32 123,0-32-132,0 0 31,0 0 75,0 0-42,0 0-6,0 0 23,0 0-65,0 0-33,33 0 108,-33 0-57,0 0 7,0 0-12,33 0-22,-33 0-21,0 0 62,0 0 62,33 0-49,-33-32 35,0 32 1,0 0-4,33 0 29,-33 0-22,0 0-78,0-34-35,0 34 71,0 0-49,0 0 130,0 0-14,0 0-45,0 0 46,0 0-129,0 0 25,0 0 39,0 0-48,0 0 105,0 0-7,0 0-70,0 0 13,0 0-44,0 0 48,0 0 42,0 0-27,0 0 7,0 0 21,0 34-89,0-34 127,0 0 1,0 32-145,0-32 135,0 33-124,-33-33 87,33 34 73,0-2-72,0-32 19,0 34-92,0-34 11,0 32 79,0-32-31,-33 34 15,33-1 38,0-33-144,0 33 72,0 0 6,0-33-69,-33 34 76,33-34 0,0 32-6,0-32 9,0 33-5,0-33 5,0 33 116,0-33-96,-33 0-10,33 0-15,0 34-114,0-34 100,0 0 24,0 0 2,0 0-10,-33 0-6,33 0 12,0 0-2,0 0 4,0 0 18,0 0-35,0 0 6,-33 0 20,33 0-9,0 0 19,0 0 1,0 0-25,0 0 15,-33 0-21,33-34-3,0 34 11,0 0-18,0 0 10,0-33 10,-33 33-13,33 0-11,0-33-2,0 33-8,0-32 11,0 32-1,0-34 25,0 34-11,0-33-10,0 33-4,33-33-13,-33 33 21,0 0-11,33-33-6,-33 33 2,0 0-30,33-34 11,-33 34 0,33 0-11,-33-32 18,33 32-11,0 0-6,-33 0-21,33-34 61,-33 34-83,33 0-5,-33 0-17,33-32-74,-33 32 119,33 0-131,-33 0-39,33 0 27,-33 0-198,33-34 65,-33 34-15,0 0-122,33 0 62</inkml:trace>
          <inkml:trace contextRef="#ctx0" brushRef="#br0" timeOffset="-78479.296">1648 330 2418,'0'0'-22,"0"0"71,0 0 188,0 0-8,0 0 82,0 0-42,0 0-58,0 0-92,0 0-40,0 0-36,0 0-125,0 0 98,0 0-12,0 0-37,0 0-47,0 0-38,0 0-44,0 0-85,0 0-6,33 0-110,-33-32-276</inkml:trace>
          <inkml:trace contextRef="#ctx0" brushRef="#br0" timeOffset="49175.232">2968-64 756,'0'0'25,"0"0"20,0 0 12,0 0 22,0 0-3,0 0 28,0 0 11,0 0 140,0 0-126,0 0 70,0 0-108,0 0-72,0 0 143,0 0-177,0-33 115,0 33-88,0 0-5,0 0 57,0 0-16,0 0 99,0 0-83,0 0 65,0 0-51,0 0-47,0 0-9,0 0 10,0 0 95,0-32-46,0 32 20,0 0-27,0 0-38,0 0-7,0 0-29,0 0 35,0 0-18,0 0 9,0 0 72,0 0-88,0 0-46,0 0 62,0 0-88,0 0 76,0 0-28,0 0-42,0 0 122,0 0-125,0 0 131,0 0-26,0 32-36,0-32 71,0 0-159,0 0 78,0 33-56,0-33-32,0 33 107,0 1-16,0-34-22,0 32 95,0 1-18,0 0-51,0-33 6,0 34-36,0-2-35,0-32-8,0 32 62,0 2 34,0-34-17,0 0-4,0 33 1,0-33 7,0 33-7,0-33 72,0 0-75,0 32-80,0-32 69,0 0 11,0 0-7,0 0 4,0 0 61,0 33-78,0-33 98,0 0-75,0 0 14,0 0-5,0 0-19,0 0-3,0 0-72,0 0 54,0 0-2,0 0 36,0 0-45,0 0-156,0 0-77,0 0-175,0 0-157,0 0-100</inkml:trace>
          <inkml:trace contextRef="#ctx0" brushRef="#br0" timeOffset="49697.6584">2572 530 1062,'0'0'16,"0"0"2,0 0 19,0 0 29,0 0 132,0 0-102,0 0 144,0 0-137,0 0-55,0 0 35,0 0-64,0 0 132,0 0-167,0 0 175,0 0-91,0 0-12,0 0 82,0 0-98,0 0 20,0 0-76,0 0 19,0 0 48,0 0-83,0 0 69,0 0-30,0 0-54,0 0 132,0 0-69,0 0 63,0 0-53,33 0-74,-33 0 70,0 0-4,33 0 42,0 0 62,0 0-20,-33 0-105,33-34 67,0 34-135,0 0 39,0 0 90,0 0-105,33 0 130,-33 0-77,0 0-32,0 0 100,0 0-64,0 0 42,-2-32-1,2 32-57,0 0 19,-33 0 10,33 0-16,0 0 13,0 0-1,-33 0 0,33 0-2,0 0-4,-33 0-16,33 0-3,-33 0-53,0 0-6,33 0 84,-33 0-68,0 0 121,0 0-53,0 0-32,0 0 20,0 0-75,0 0 38,0 0-6,0 0 20,0 0-70,0 0-34,0 0-93,0 0-51,0 0-1,0 0-195,0 0-79</inkml:trace>
        </inkml:traceGroup>
      </inkml:traceGroup>
    </inkml:traceGroup>
    <inkml:traceGroup>
      <inkml:annotationXML>
        <emma:emma xmlns:emma="http://www.w3.org/2003/04/emma" version="1.0">
          <emma:interpretation id="{8BDC1D58-3657-44EB-A27D-27BAC4A75B3D}" emma:medium="tactile" emma:mode="ink">
            <msink:context xmlns:msink="http://schemas.microsoft.com/ink/2010/main" type="paragraph" rotatedBoundingBox="3139,5767 11155,5287 11216,6294 3199,6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A0622D-CD27-405E-A7C4-1645AAAE903A}" emma:medium="tactile" emma:mode="ink">
              <msink:context xmlns:msink="http://schemas.microsoft.com/ink/2010/main" type="inkBullet" rotatedBoundingBox="3154,6029 3783,5991 3796,6205 3167,6242"/>
            </emma:interpretation>
            <emma:one-of disjunction-type="recognition" id="oneOf2">
              <emma:interpretation id="interp10" emma:lang="en-US" emma:confidence="0">
                <emma:literal>→</emma:literal>
              </emma:interpretation>
            </emma:one-of>
          </emma:emma>
        </inkml:annotationXML>
        <inkml:trace contextRef="#ctx0" brushRef="#br0" timeOffset="118574.76">-4257 1684 138,'0'0'-3,"0"0"9,0 0 16,0 0 2,0 0 17,0 0-12,0 0-9,0 0 205,0 0-209,-33 0-16,33 0 19,0 0-214,0 0 405,0 0-194,0 0-14,0 0 2,-33 0-200,33 0 198,0 0-4,0-34 4,0 34-2,0 0 11,-32 0-2,32 0-12,0 0 6,0 0 13,0 0-10,0 0 21,-34 0-4,34 0-23,0 0 24,0 0 169,0 0-175,0 0 16,0 0 3,0 0-175,0 0 371,0 0-182,0 0 4,0 0-6,0 0-41,0 0 46,0 0 132,0 0 4,0 0-154,0 0 138,0 0-296,-33 0 157,33 0-148,0 0 110,0 0 158,0 0-279,0 0 271,0 0-132,0 0-3,0 0-15,0 0-115,0 0 127,0 0-3,0 0 120,0 0 1,0 0-131,0 0-122,0 0 147,0 0-144,0 0 22,0 0 121,0 0-118,0 0 159,33 0 110,-33 0 14,0 0-27,0 0-11,0 0-196,0 0 70,34 0-50,-34 0 72,0 0 87,32 0-191,-32 0 153,33 0-67,-33 0-92,33 0 106,-33 0 1,33 0-44,-33 0 38,33 0-10,-33 0-24,33 0-21,0 0 31,-33 0 57,33-31-137,-33 31 57,33 0 26,0 0-64,-33 0 73,34 0-12,-34 0 1,32 0 2,1 0-1,-33 0 1,0 0-13,33-33 65,-33 33-75,33 0-1,-33 0 57,0 0-105,33 0 124,-33 0-62,0 0-61,0 0 33,0 0 28,0 0 0,0 0 3,33 0 10,-33 0-22,0 0-13,0 0 0,0 0 50,0 0-132,0 0 48,0 0 59,0 0-82,0 0-33,0 0 94,0 0-131,0 0 9,0 0-96,0 0-172,0 0-22</inkml:trace>
        <inkml:trace contextRef="#ctx0" brushRef="#br0" timeOffset="113305.9299">-4422 1519 378,'0'0'22,"0"0"0,0 0 23,0 0 7,0 0 161,0 0-180,0 0 172,0 0-171,0 0-177,0 0 182,0 0-214,33 0 183,-33 0 15,0 0 7,0 0 38,0 0 135,0 0-184,0 0 1,0 0-5,0 0-156,0 0 167,0 0 6,0 0-27,0 0 176,0 0 3,0 0-169,0 0 159,0 0-315,0 0 6,0 0 159,0 0-143,0 0 137,0 0 14,0 0 118,0 0-143,0 0 21,0 0-34,0 0 9,0 0 20,0 0-23,0 0 26,0 0-138,0 0 269,0 0-14,0 0-131,0 0 10,0 0-153,0 0 144,0 0 115,0 0 6,0 0 2,0 0-118,0 0-11,34 0 25,-34 0-22,0 0-77,0 0 95,0 0-31,0 0-89,0 0 164,0 0-72,0 0-103,32 0 121,-32 0 12,0 0-34,0 0 14,0 0 77,33 0-184,-33 0 25,0 0 78,0 0-97,33 0 173,-33-33 9,0 33-85,0 0 8,33 0-19,-33 0-86,0 0 179,33 0 11,-33 0-171,0 0 94,33 0-20,-33 0-102,0 0 100,0 0 88,33 0-88,-33 0 97,0 0-4,33 0-105,-33 0-87,0 0 2,0 0 100,33 0-24,-33 0 9,0 0-12,33 0 0,-33 0-134,0 0 94,34 0 117,-34-32-237,0 32 126,32 0-18,-32 0-136,0 0 146,33 0 163,-33 0-186,0 0-7,33 0-7,-33 0-212,0 0 173,33 0 7</inkml:trace>
      </inkml:traceGroup>
      <inkml:traceGroup>
        <inkml:annotationXML>
          <emma:emma xmlns:emma="http://www.w3.org/2003/04/emma" version="1.0">
            <emma:interpretation id="{CE0E7FFD-9CF9-44DE-A425-3C2DAE61E6FC}" emma:medium="tactile" emma:mode="ink">
              <msink:context xmlns:msink="http://schemas.microsoft.com/ink/2010/main" type="line" rotatedBoundingBox="4009,5715 11155,5287 11186,5803 4040,6231"/>
            </emma:interpretation>
          </emma:emma>
        </inkml:annotationXML>
        <inkml:traceGroup>
          <inkml:annotationXML>
            <emma:emma xmlns:emma="http://www.w3.org/2003/04/emma" version="1.0">
              <emma:interpretation id="{586AACD2-EDE2-4EF3-BD23-D0039AA61415}" emma:medium="tactile" emma:mode="ink">
                <msink:context xmlns:msink="http://schemas.microsoft.com/ink/2010/main" type="inkWord" rotatedBoundingBox="4023,5666 7520,5675 7519,6035 4022,6026">
                  <msink:destinationLink direction="with" ref="{CB6A41BE-1A90-4588-A3BE-4C5C7D59C50F}"/>
                </msink:context>
              </emma:interpretation>
              <emma:one-of disjunction-type="recognition" id="oneOf3">
                <emma:interpretation id="interp11" emma:lang="en-US" emma:confidence="0">
                  <emma:literal>-Met-to</emma:literal>
                </emma:interpretation>
                <emma:interpretation id="interp12" emma:lang="en-US" emma:confidence="0">
                  <emma:literal>-Ret-tm</emma:literal>
                </emma:interpretation>
                <emma:interpretation id="interp13" emma:lang="en-US" emma:confidence="0">
                  <emma:literal>Erin</emma:literal>
                </emma:interpretation>
                <emma:interpretation id="interp14" emma:lang="en-US" emma:confidence="0">
                  <emma:literal>Erie</emma:literal>
                </emma:interpretation>
                <emma:interpretation id="interp15" emma:lang="en-US" emma:confidence="0">
                  <emma:literal>-Met-tm</emma:literal>
                </emma:interpretation>
              </emma:one-of>
            </emma:emma>
          </inkml:annotationXML>
          <inkml:trace contextRef="#ctx0" brushRef="#br0" timeOffset="115122.2361">-2541 1322 654,'0'0'22,"0"0"10,0 0 24,0 0 181,0 0-150,0 0 35,0 0-10,0 0-34,0 0 15,0 0-8,0 0 104,0 0-135,0 0 135,0 0-106,0 0 3,0 0 6,0 0 8,0 0-13,0 0-93,0 0-12,0 0-17,0 0 103,0 0-25,0 0 51,0 0-3,0 0-76,0 0 64,0 0-122,0 0 1,0 0 112,0 0-73,0 0 75,0 0 2,0 0-71,33 0-41,-33 0 16,0 0-23,33 0 128,-33 0 38,33 0-80,-33 0 71,33 0-115,-33 0 22,33 0 64,-33 0-59,33-34 15,-33 34-84,33 0 42,-33 0 9,33 0-48,-33 0 103,0 0-48,33 0-52,-33 0 91,33 0-22,-33 0-17,0 0-10,0 0 4,32 0-7,-32 0-55,0 0 61,0 0-58,0 0-32,0 0 93,0 0 40,0 0 3,0 0-36,0 0 30,0 0-52,0 0-46,0 0 64,0 0-57,0 0-56,0 0 28,0 0-95,0 0-56,0 0 104,0 0-62,0 0-56,0 0 4,0 0 24,0 0-147,0 0 107,0 0-33</inkml:trace>
          <inkml:trace contextRef="#ctx0" brushRef="#br0" timeOffset="114266.6131">-2508 1255 203,'0'0'8,"33"0"17,-33 0 29,0 0 32,0 0 7,0 0-16,0 0-19,0 0-5,0 0-25,0 0 14,33 0 4,-33 0-10,0 0 178,0 0-175,0 0-7,0 0-24,0 0-14,0 0 9,0 0 153,0 0-170,33 0-139,-33 0 277,0 0-343,33 0 169,-33 0-26,0 0-144,33 0 177,-33-33 5,0 33-10,33 0 1,-33 0-11,0 0 14,0 0 17,33 0 21,-33 0 6,0 0-7,0 0 3,33 0 10,-33 0-6,0 0 212,0 0-190,33 0-14,-33 0 41,0 0-211,0 0 198,0 0 22,32 0-30,-32 0 28,0 0-17,0 0-3,0 0 207,0 0-33,0 0-137,0 0-11,33 0-184,-33 0-7,0 0 161,0 0 135,0 0-142,0 0 22,0 0 102,0 0-287,0 0 129,33 0 135,-33 0-252,0 0 115,0 0-51,0 0-208,0 0 103,0 0-34,33 0 24</inkml:trace>
          <inkml:trace contextRef="#ctx0" brushRef="#br0" timeOffset="119974.7552">-2343 1255 1350,'0'0'-187,"0"0"184,0 0-153,0 0-4,0 0 386,0 0-333,0 0 161,0 0 170,0 0-343,0 0 150,0 0-2,33 0-166,-33 0 303,0 0-3,0 0-149,0 0 134,0 0-302,0 0-3,0 0 312,0 0-298,33 0 160,-33 0 26,0 0-169,0 0 152,0 0 132,33 0-155,-33 0 14,0 0 21,33 0-153,-33 0 275,32 0-149,-32 0-5,33 0 97,-33 0-249,33 0 146,-33 0-2,33 0 34,-33-33 107,33 33-144,-33 0 7,33 0-131,-33 0 129,33 0 132,-33 0-144,33 0 19,-33 0 11,33 0-140,-33 0 139,0 0 120,0 0-274,0 0 129,33 0 2,-33 0 15,0 0-18,0 0 33,0 0-39,0 0-136,0 0 308,0 0-154,0 0 4,0 0-7,0 0-152,0 0 105,0 0 153,0 0-195,0 0 116,0 0-171,0 0-189,0 0 129</inkml:trace>
          <inkml:trace contextRef="#ctx0" brushRef="#br0" timeOffset="114434.7329">-1981 1190 960,'0'32'171,"0"-32"-143,33 0 33,-33 0 13,0 0-140,0 0 297,0 0-15,0 0-121,0 0-10,0 0-36,0 0-108,0 0 105,0 0-24,0 0-110,0 0 169,0 0 1,33 0-214,-33 0-109,0-32-211</inkml:trace>
          <inkml:trace contextRef="#ctx0" brushRef="#br0" timeOffset="115633.6237">-1783 1190 846,'0'0'23,"0"0"36,0 0 15,0 0 18,0 0 157,0 0-160,0 0 4,0 0 129,0 0-291,0 0 245,0 0-12,0 0-239,0 0 138,0 0-120,0 0 112,0 0 45,0 0 49,0 0-58,0 0-41,0 0-7,0 0-78,0 0 75,33 0 30,-33 0-11,0 0 16,33 0 37,-33 0-96,33 0 13,-33 0-17,0 0 10,33-34-15,-33 34 66,33 0-16,-33 0-83,33 0 17,-33 0-4,33 0 19,-33 0-41,33 0 113,-33 0-1,0 0-74,33 0 118,-33 0-112,0-33-79,33 33 67,-33 0-7,0 0-57,33 0 156,-33 0-31,0 0-32,0 0-20,0 0-76,0 0 34,0 0 24,0 0 59,0 0-66,33 0 12,-33 0-54,0 0 84,0 0-16,0 0-10,0 0-10,0 0-146,0 0 51,0 0 20,0 0-75,0 0 40,0 0 39,0 0-166,0 0 26,0 0 86,0 0-259,33 0 43</inkml:trace>
          <inkml:trace contextRef="#ctx0" brushRef="#br0" timeOffset="120764.3998">-1321 1222 588,'0'0'8,"0"0"9,0 0 180,0 0-169,0 0 190,0 0 8,0 0-335,0 0 171,0 0-201,0 0 157,0 0-9,0 0 1,0 0 180,0 0-322,0 0 152,0 0 25,0 0-185,0 0 168,0 0 142,0 33-161,0-33 20,0 0-21,0 0-99,0 0 137,0 0 0,0 0-5,0 0 121,0 0-148,0 0 1,33 0 127,-33 0-133,0 0 38,0 0 114,0 0-257,0 0 13,0 0 97,0 33-20,0-33 129,33 0-108,-33 0 18,0 0-110,33 0 81,-33 0 105,0 0-7,33 0 5,-33 0-147,0 0 71,33 0 0,-33 0-80,33 0 168,-33 0-82,33 0-110,-33 0 195,33 0-192,-33 0 73,33-33 83,-33 33-108,33 0 25,-33 0-9,33 0-62,-33 0 80,33 0 66,-33 0-57,0 0-24,33 0 12,-33 0-98,33 0 68,-33 0 113,0 0-95,33 0 110,-33 0-165,0 0 49,0 0 0,0 0-72,0 0 146,0 0-124,33 0-3,-33 0 156,0 0-72,0 0 60,0 0-69,0 33-16,0-33 12,0 0-74,0 0 146,0 0-78,0 0-12,0 0 76,0 0-156,0 0 76,0 0-9,0 0 3,0 0 44,0 0-102,0 0-136,0 0 81,0 0-143,0 0-32,0 0 95,0 0-137,0 0 113,0 0-7</inkml:trace>
          <inkml:trace contextRef="#ctx0" brushRef="#br0" timeOffset="116285.0882">-1123 1222 599,'0'0'0,"0"0"-14,0 0 31,0 0 14,0 0 34,0 0 33,0 0-8,0 0-2,0 0-29,0 0-8,0 0-8,0 0 137,0 0-14,0 0-114,0 0 100,0 0-119,0 0-118,0 0 120,0 0 13,0 0-150,0 0 270,0 0-150,0 0-106,0 0 103,0 0-26,0 0 145,33 0-36,-33 0 43,0 0-213,0 0-6,0 0-6,0 0 59,0 0 116,33 0-4,-33 0 21,0 0-63,33 0-119,-33-32 95,0 32-81,0 0 84,33 0 6,-33 0-21,33 0-3,-33 0-9,33 0 13,-33 0 14,33 0-18,-33 0 4,33 0 7,-33 0 8,33 0 90,0 0-193,-33 0 175,33 0-111,-33 0-94,33 0 200,-33 0-99,33 0 17,-33 0 97,33 0-110,-33 0 3,33 0-3,-33 0-93,33 0 112,-33 0-3,0 0-108,0 0 193,0 0-92,0 0-3,33 0 82,-33 32-168,0-32 7,0 0 91,0 0-64,0 0 67,0 0-18,0 0-24,0 0 11,0 0 97,0 0-100,0 0-85,0 0 145,0 0-225,0 0 197,0 0-152,0 0-118,0 0 224,0 0-323,0 0 82,0 0-15</inkml:trace>
          <inkml:trace contextRef="#ctx0" brushRef="#br0" timeOffset="121470.9016">-430 1255 745,'0'0'2,"0"0"21,0 0 28,0 0 23,33 0 25,-33 0 133,0 0-146,0 0-2,0 0 116,0 0-289,0 0 156,0 0-16,0 0-126,0 0 254,0 0-42,0 0-81,0 0-47,0 0 15,0 0-84,0 0 169,0 0-41,33 0-28,-33 0 97,0 0-200,0 0 78,0 0-97,0 0 85,33 0 113,-33 0-84,0 0-1,33 0-44,-33 0 19,0 0 4,0 0-16,33 0 37,-33 0-74,0 0 113,33 0 19,-33 0-159,0 0 55,33 0-44,-33 0 59,0 0 9,33 0-6,-33 0 4,0 0-79,0 0 66,33 0-15,-33 0-6,0 33 27,0-33-4,33 0 84,-33 0-6,0 0-74,0 0 84,0 0-73,33 0-5,-33 0 72,0 0-84,0 0-74,0 0 12,0 0 49,0 0-54,0 0 152,0 0-69,0 0-60,0 0 111,0 0-63,0 0 79,0 0-80,0 0 15,0 0-67,0 0 58,0 0-6,0 0-59,0 0 65,0 0-74,0 0 86,0 0 66,0 0-84,0 0 12,0 0-18,0 0-19,0 0 96,0 0-19,0 0 19,0 0-102,0 0 44,0 0 5,0 0-12,0 0-6,0 0-75,0 0 54,0 0-41,0 0 19,0 0 89,0 0-62,0 0 32,0 0 6,0 0-115,0 0-94,0 0 114,0 0-151,0 0-48,0 0 13,0 0-174</inkml:trace>
          <inkml:trace contextRef="#ctx0" brushRef="#br0" timeOffset="116938.5512">-364 1454 756,'0'0'5,"0"32"25,0-32 185,0 0-141,0 0-1,0 0 22,0 0-158,0 0 156,0 0 121,0 0-150,0 0-14,0 0 111,0 0-125,0 0-6,33 0 0,-33 0-19,0 0 7,0 0 121,0 0-109,0 0-88,0 0 77,0 0-13,33 0 23,-33 0 81,0 0-82,0 0 2,0 0 0,33 0-82,-33 0 2,0-32 5,0 32 84,0 0-14,33 0-3,-33 0 2,0 0 52,0 0 2,0 0-78,33 0-3,-33 0-56,0 0-6,0 0 136,33 0-61,-33 0 39,0 0 13,0 0-65,0 0 43,33 0-47,-33 0-58,0 0 16,0 0 64,33 0-73,-33 0 58,0 0-12,0 0 15,0 0 49,0 0-42,0 0 60,33 0-67,-33 0 28,0 0 28,0 0-53,0 0-55,0 0-10,0 0 66,0 0-10,0 0-13,0 0 81,0 0-124,0 0-3,0 0 50,0 0-68,0 0 31,0 0 83,0 0-116,0 0 58,0 0 6,0 0-80,0 0-43,0 0-124,0 0-47,0 0-107</inkml:trace>
          <inkml:trace contextRef="#ctx0" brushRef="#br0" timeOffset="113518.0809">-3564 1387 1257,'0'0'-174,"0"0"4,33 0 193,-33 0-177,0 0 377,0 0-182,0 0-195,0 0 183,0 0-205,0 0 167,0 0 199,0 0-229,33 0-36,-33 0-35,0 0-229</inkml:trace>
          <inkml:trace contextRef="#ctx0" brushRef="#br0" timeOffset="119326.2974">-3300 1322 434,'0'0'-14,"0"0"242,0 0-195,33 0 10,-33 0 32,0 0-234,0 0 204,0 0 11,0 0-2,0 0 157,0 0-149,0 0-3,0 0 156,0 0-331,0 0 161,0 0 116,0 0-149,0 0 40,33 0-12,-33 0 14,0 0-14,0 0 14,0 0 8,33 0-137,-33 0 118,0 0 112,33 0 10,-33 0-24,0 0-216,33 0 124,-33 0-34,0 0-75,34 0 208,-34 0-141,32 0-75,-32 0 203,33 0-220,-33 0 118,0 0 66,33 0-93,-33 0 79,33 0-85,-33 0 13,0 0-99,33 0 97,-33 0-72,0 0 49,33 0 101,-33 0-95,0 0 68,33 0-121,-33 0 53,0-34 25,0 34-84,0 0 59,0 0-74,0 0-7,0 0 149,33 0 12,-33 0-4,0 0 14,0 0-75,0 0 4,0 0-10,0 0 0,0 0-15,0 0 5,0 0-24,0 0-118,0 0 71,0 0-116,0 0-16,0 0 186,0 0-225,0 0 61,0 0-9,0 0-133,0 0 88</inkml:trace>
        </inkml:traceGroup>
        <inkml:traceGroup>
          <inkml:annotationXML>
            <emma:emma xmlns:emma="http://www.w3.org/2003/04/emma" version="1.0">
              <emma:interpretation id="{BA81FEEB-7BAD-476D-93D8-553DBE68E9FC}" emma:medium="tactile" emma:mode="ink">
                <msink:context xmlns:msink="http://schemas.microsoft.com/ink/2010/main" type="inkWord" rotatedBoundingBox="9783,5369 11155,5287 11186,5803 9814,5885"/>
              </emma:interpretation>
              <emma:one-of disjunction-type="recognition" id="oneOf4">
                <emma:interpretation id="interp16" emma:lang="en-US" emma:confidence="0">
                  <emma:literal>V2R</emma:literal>
                </emma:interpretation>
                <emma:interpretation id="interp17" emma:lang="en-US" emma:confidence="0">
                  <emma:literal>v2R</emma:literal>
                </emma:interpretation>
                <emma:interpretation id="interp18" emma:lang="en-US" emma:confidence="0">
                  <emma:literal>VCR</emma:literal>
                </emma:interpretation>
                <emma:interpretation id="interp19" emma:lang="en-US" emma:confidence="0">
                  <emma:literal>VTR</emma:literal>
                </emma:interpretation>
                <emma:interpretation id="interp20" emma:lang="en-US" emma:confidence="0">
                  <emma:literal>VFR</emma:literal>
                </emma:interpretation>
              </emma:one-of>
            </emma:emma>
          </inkml:annotationXML>
          <inkml:trace contextRef="#ctx0" brushRef="#br0" timeOffset="50513.2394">2209 1023 1607,'0'0'-107,"33"0"125,-33 0-106,0 0-11,0 0 285,0 0-120,0 0 10,0 0 49,0 0-158,0 0 82,0 0-5,0 0 0,0 0-23,0 0 13,0 0 146,0 0-46,0 0-4,0 0-72,0 0-36,0 0-47,0 0 13,0 0 9,33 0 73,-33 0 19,0 0 1,0 34 30,0-34-1,33 0 24,-33 0 20,0 34-125,0-34-28,0 32-7,33-32-19,-33 0 104,0 33-85,33-33 72,-33 34-71,0-2 29,0-32-30,33 33-46,-33-33 65,0 0-60,0 33 67,33-33-3,-33 0 77,0 0-81,0 34 8,0-34-1,0 0-65,0 0 88,0 0 11,0 0 11,0 0 9,0 0-9,0 0-41,33 0-15,-33 0-8,0 0-7,0 0 14,0-34-7,0 34-7,0 0-6,0 0 3,0-33 14,0 33-1,33-33 0,-33 33-6,0-32-7,0-2 6,0 34-22,0-33 22,33 1-16,-33 32 4,0-34 22,0 0-19,33 34 10,-33-32-1,0-1-2,0 0 6,0 33-7,33-32-23,-33 32 27,0-34-10,0 34 10,0 0 3,0-32-17,0 32 7,33 0-7,-33 0 10,0 0-3,0-33 0,0 33-3,0 0-14,0 0-13,0 0-30,0 0-18,0 0-25,0 0-1,0 0-21,0 0-19,0 0-17,0 0-51,0 0-114,0 0-39,0 0-52,0 0-63,0 0 46</inkml:trace>
          <inkml:trace contextRef="#ctx0" brushRef="#br0" timeOffset="51221.7407">2671 958 2099,'0'0'8,"0"0"32,0 0-51,0 0 118,0 0-24,0 0 4,0 0 76,0 0-125,0 0 103,0 0 28,0 0 5,0-33 11,0 33-104,0 0-47,0 0-34,0 0 5,0 0 24,0 0-26,0-32-39,0 32-25,0 0 74,33 0-13,-33 0-4,0 0 73,0 0-86,0 0-21,33-34 34,-33 34 21,0 0-83,0 0 112,0 0 7,33 0-135,-33 0 140,0 0-55,33 0-6,-33 0 64,0 34-56,0-34-5,0 0 3,33 0-3,-33 0-24,0 0-47,0 32 81,0-32-33,33 0 40,-33 33 34,0-33-68,0 0 17,0 33 8,0-1 5,0-32-26,0 34 26,0-34-30,0 34-45,-33-34 36,33 32-35,0-32 19,-33 33 54,33 1 24,0-34-26,0 32 35,-33-32 1,33 0-98,0 33 72,-33-33-62,33 0-14,0 33 131,0-33-13,0 0 0,0 0-14,0 0-112,-33 0 50,33 0 21,0 0 25,0 0-5,0 0-51,0 0 61,0 0 0,0 0 44,0 0-94,0 0-62,0 0-8,0 0 80,0 0 9,0 0-6,33 0 77,-33 0-81,0 0 7,0 0 10,33 0-82,-33 0-3,0 0 134,0 0-13,33 0 10,-33 0 17,0 0-83,33-33 17,-33 33-59,0 0-23,33 0 23,-33 0 72,33 0 42,-33 0-61,0 0 13,33 0-7,-33 0-76,0 0 168,0 0-99,33 0 7,-33 0-3,0 0-27,0 0 17,0 0-74,0 0 163,0 0-66,0 0 59,0 0-92,0 0-89,0 0-4,0 0 40,0 0 5,0 0-26,0 0-64,0 0-35,0 0-29,0 0 49,0 0 8,0 0-218,0 0-7,0 0-153</inkml:trace>
          <inkml:trace contextRef="#ctx0" brushRef="#br0" timeOffset="52762.9624">3263 893 1667,'0'0'-134,"0"0"24,0 0 27,0 0 158,0 0 45,0-34 108,0 34-14,0 0-227,0 0 207,0 0-180,0 0-1,0 0 143,33 0-160,-33-32 151,0 32-73,0 0-64,0 0 64,0 0-59,33 0 92,-33-33-75,0 33-13,0 0 16,33 0-83,-33 0 173,0 0 5,0-34-65,33 34 60,-33 0-106,0 0-70,0 0 57,0 0-51,33 0 51,-33 0 42,0 0-93,0 0 65,0 0-63,0 0 24,33 0 87,-33 0-20,0 0 24,0 34-75,0-34 9,0 0-12,0 0-8,0 0 66,0 0-100,0 33 64,0-33-12,0 0-59,0 0 64,0 32-68,0-32 56,0 0 62,0 0-68,0 34 4,0-34-4,0 0 15,0 0-18,0 0 18,0 32 27,-33-32-46,33 0 29,0 33 16,-33-33-62,33 0 30,-33 0-3,33 33 6,-33-33-3,33 0-60,0 0 40,-33 0 26,33 32-15,0-32 21,-33 0-9,33 0-6,0 0-39,0 0 30,0 0 18,0 0-61,0 0 97,0 0-35,-33 0 5,33 0 37,0 0-69,0 0 17,0 0 0,0 0-39,0 0 19,0 0 98,0 0-91,0 0 58,0 0 3,0 0-116,0 0 132,0 0-103,33 0 4,-33 0 105,0 0-106,0 0 50,0 0 5,0 0-10,0 0-15,33 34 32,-33-34 48,0 0-48,33 0 78,-33 0-36,0 0-45,33 0-69,-33 34 49,0-34 40,33 0-92,-33 0 133,33 0-110,-33 32-50,0-32 115,33 0 4,-33 0-30,0 0 39,33 0-52,-33 33-81,0-33 150,34 0-66,-34 0 7,0 0 13,33 0-73,-33 0 129,0 0-6,0 0-64,0 0-6,0 0-79,33 34 12,-33-34 58,0 0 78,0 0-59,0 0-10,0 0-16,0 0-51,0 0 141,0 0-71,0 0 79,0 0-55,0 0-93,0 0 39,0 0-140,0 0-5,0 0-72,0-34-33,0 34-126,0 0-121,0 0-84</inkml:trace>
          <inkml:trace contextRef="#ctx0" brushRef="#br0" timeOffset="52001.4217">3329 827 1154,'0'0'149,"0"0"19,0 0-102,0 0 133,0 0-114,0 0-3,0 0 126,0 0-103,0 0-11,0 0-14,0 0-74,0 0 53,0 0-81,0 0 22,0 0 56,0 0-9,0 0 85,0 0-76,0 0 48,0 0-72,0 0-13,0 0 47,0 0-60,0 0 64,0 0-2,0 0-13,0 0 9,0 0-116,0 0 33,0 0 41,0 0-34,0 32 98,0-32-21,0 0-88,0 0 98,0 0-35,0 34-73,0-34 72,0 32-52,0-32-17,0 33 126,0-33 3,0 33-18,0-33 14,0 32-140,0-32-8,0 34 7,0 0 2,0-34 131,0 32-77,0-32 2,0 33-12,0-33-63,0 34 157,0-34-78,0 0 67,0 32-80,0-32-92,0 0 159,0 33-53,0-33-7,-33 0 7,33 0-101,0 0-3,0 0 84,0 0-7,0 0 103,0 0-16,0 0-21,0 0-78,0 0-117,0 0 42,0 0-74,0 0-36,0 0 6,0 0-111,0 0 36,0 0 65,0 0-215,0 0-20</inkml:trace>
        </inkml:traceGroup>
      </inkml:traceGroup>
      <inkml:traceGroup>
        <inkml:annotationXML>
          <emma:emma xmlns:emma="http://www.w3.org/2003/04/emma" version="1.0">
            <emma:interpretation id="{ED74C664-D03B-4D64-A4C3-721E58F2409B}" emma:medium="tactile" emma:mode="ink">
              <msink:context xmlns:msink="http://schemas.microsoft.com/ink/2010/main" type="line" rotatedBoundingBox="4491,6150 5986,5760 6151,6393 4656,6783"/>
            </emma:interpretation>
          </emma:emma>
        </inkml:annotationXML>
        <inkml:traceGroup>
          <inkml:annotationXML>
            <emma:emma xmlns:emma="http://www.w3.org/2003/04/emma" version="1.0">
              <emma:interpretation id="{966B8F07-2F16-418A-B0C0-9711F3174049}" emma:medium="tactile" emma:mode="ink">
                <msink:context xmlns:msink="http://schemas.microsoft.com/ink/2010/main" type="inkWord" rotatedBoundingBox="4491,6150 5986,5760 6151,6393 4656,6783"/>
              </emma:interpretation>
              <emma:one-of disjunction-type="recognition" id="oneOf5">
                <emma:interpretation id="interp21" emma:lang="en-US" emma:confidence="0">
                  <emma:literal>wars</emma:literal>
                </emma:interpretation>
                <emma:interpretation id="interp22" emma:lang="en-US" emma:confidence="0">
                  <emma:literal>YvaR</emma:literal>
                </emma:interpretation>
                <emma:interpretation id="interp23" emma:lang="en-US" emma:confidence="0">
                  <emma:literal>Yves</emma:literal>
                </emma:interpretation>
                <emma:interpretation id="interp24" emma:lang="en-US" emma:confidence="0">
                  <emma:literal>Kris</emma:literal>
                </emma:interpretation>
                <emma:interpretation id="interp25" emma:lang="en-US" emma:confidence="0">
                  <emma:literal>'traps</emma:literal>
                </emma:interpretation>
              </emma:one-of>
            </emma:emma>
          </inkml:annotationXML>
          <inkml:trace contextRef="#ctx0" brushRef="#br0" timeOffset="124913.4203">-2640 1519 1632,'0'0'35,"0"0"-5,0 0-92,0 0 161,0 0-17,0 0-67,0 0 236,0 0-227,0 0 72,0 0 18,0 0-55,0 0-6,0 0-72,0 0 77,0 0-6,0 0 0,0 0 67,0 0-110,0 0-9,0 0 16,0 0-92,0 0 94,0 0-71,0 0 106,0 0-40,0 33 50,0-33-60,0 0-50,0 0 69,0 34-76,0-34 111,-33 0 3,33 33-76,0-33 92,0 31-104,-33-31 2,33 34 55,0-1-64,-33-33 166,33 33-61,0-33 9,-33 33-19,33-1-30,-33-32 44,33 34 10,-33-34 3,33 33-90,-33-33-23,33 33 36,0-1 0,-33-32 29,33 0 26,-33 34-123,33-34 67,0 33-67,-33-33 9,33 0 49,0 0-53,0 33 116,0-33-89,0 0 111,0 0-13,0 0-56,0 34 10,0-34-88,0 0 55,0 0-74,0 0 133,0 0-69,0 0-45,0 0 117,0 0-48,0 0-35,0 0 47,0 0-204,0 0 19,0 0-34,0 0-17,0 0 93,0 0-73,0 0 61,0 0-293,0 0-47</inkml:trace>
          <inkml:trace contextRef="#ctx0" brushRef="#br0" timeOffset="124393.0505">-3003 1619 467,'0'0'24,"0"0"-1,0 0 26,0 0 233,0 0-45,0 0-134,0 0-25,0 0-40,0 0-133,0 0 143,0 0 9,0 0-174,0 0 192,0 0 123,0 0-114,-33 0 3,33 0-4,0 0-31,0 0 25,0 0 98,0 0-17,0 0-81,0 0 10,0 0-97,0 0 1,0 0-25,0 0 108,0 0 7,0 0-6,0 0 91,0 0-92,0 0 22,0 0 63,0-33-72,0 33 12,0 0 4,0 0-119,0 0 46,0 0 25,0 0-6,0 0-43,0 0-61,0 0 77,0 0-38,0 0 13,0 0 29,0 0-3,0 0-85,0 0 164,0 0-40,0 0-121,0 0 85,0 0-99,0 0 90,0 0 49,0 0-73,0 0 66,0 0-125,0 0 77,0 0-22,0 0 11,0 0 43,0 0-122,0 0 148,0 33-128,0-33 78,0 0 67,0 0-138,0 0 138,0 31-79,0-31-11,0 0 83,0 34-148,0-34-14,0 0 8,0 33 78,0-33 10,0 0 86,0 33-73,33-33-89,-33 0 34,0 33 55,0-33-29,0 0 20,0 0 32,0 32-135,0-32 195,0 0-16,0 0-20,0 0-43,0 0-27,0 34-13,0-34-66,0 0 76,0 0-81,0 0 8,0 0 89,0 0-5,0 0 72,0 0-92,0 0 5,0 0-19,0 0 16,0 0 31,0 0-31,0 0 83,0 0-86,0 0-45,0 0 81,0 0-122,0 0-91,0 0 25,0 0-118,0 0 64,0 0 49,0 0-54,0 0 95,0 0-221,0 0-44,0 0 28</inkml:trace>
          <inkml:trace contextRef="#ctx0" brushRef="#br0" timeOffset="125461.8813">-2706 1882 835,'0'0'170,"0"0"-153,33 0 19,-33 0 170,0 0-153,0 0 186,0 0-127,0 0-44,0 0-103,0 0 109,0 0 101,0 0-193,0 0 100,0 33-118,0-33 110,33 0 20,-33 0-15,0 32-3,0-32-116,0 0 120,33 34-44,-33-34-23,0 0 80,0 33-62,33-33-6,-33 0 6,0 33-19,33-33-30,-33 0 39,0 34-2,0-34-28,0 0 18,0 0 83,0 0-52,0 0-21,33 0 115,-33 32-53,0-32 62,0 0 46,0 0-180,0 0 83,0 0 33,0 0-112,0 0 78,0-32-71,0 32-23,0 0 83,0 0-4,0 0 69,0 0-112,0 0-25,0 0-5,0 0-92,0-34 86,0 34 94,0 0-77,0-33 80,0 33 1,0 0-74,0-33-38,0 33-85,0-34 11,0 34-1,0-32 99,0 32-7,0-33 6,0 33-16,0-33 0,0 33 13,0-34 1,0 34-14,0-32 20,0 32-20,0 0 0,0 0 20,0-33-7,0 33-30,0 0-29,0 0-17,0 0-13,0 0 59,0 0-91,0 0 39,0 0-132,0 0-102,0 0 117,0 0-184,0 0 68,0 0 2,0 0 91,0 0-49,0 0 26,0 0 14,0 0 30</inkml:trace>
          <inkml:trace contextRef="#ctx0" brushRef="#br0" timeOffset="126146.3382">-2376 1849 1118,'0'0'192,"0"0"-105,0 0 141,0 0-56,0 0-60,0 0 144,0 0-176,0 0 77,0 0-114,0 0 42,0 0 0,0 0 44,0 0-58,0 0-26,0 0 108,0 0-69,0 0 37,0 0-130,0 0-5,0 0-69,0 0 92,0 0 52,0 0-54,0 0 57,0 0-151,0-34 80,0 34-2,0 0-52,33 0 109,-33 0-96,0 0-17,0 0 105,0 0-140,0 0 94,0-32-41,0 32-52,33 0 76,-33 0-62,0 0 70,0 0-7,0 0 73,0 0 5,0 0-75,33 0 86,-33 0-137,0 32 4,0-32 60,0 0-60,0 0 75,0 0 0,0 34 51,0-34-57,0 0 0,0 0 16,0 33-63,0-33 100,0 0-47,0 33-1,0-33 1,0 32-54,-33-32 106,33 34-61,0-34-3,0 0 63,-33 33 4,33-33 57,0 0-13,0 33-21,0-33-136,0 0 60,0 0-22,-33 34-43,33-34 76,0 0-2,0 0 44,0 0 27,0 0-1,0 0-121,0 0-8,0 0 52,0 0 20,0 0-11,0 0-5,0 0-77,0 0 51,0 0 67,33 0-5,-33 0 31,0 0-90,0 0 6,0-34-46,33 34 40,-33 0-56,0 0 59,0 0-11,33 0 17,-33 0 70,33-33-73,-33 33 26,0 0-89,33 0 4,-33 0 82,0 0 40,32-33-54,-32 33 80,0 0-132,0 0-12,33 0 137,-33 0-132,0 0 47,0 0 112,0-34-79,0 34-43,0 0 20,0 0-20,0 0 6,0 0 105,0 0-110,0 0-25,0 0-16,0 0-30,0 0 89,0 0-174,0 0-71,0 0-32,0 0-39,0 0 39,0 0 111,0 0-139,0 0-12,0 0-24</inkml:trace>
          <inkml:trace contextRef="#ctx0" brushRef="#br0" timeOffset="127419.2513">-1981 1552 993,'0'0'20,"0"-33"26,0 33 42,0 0 22,0 0 13,0 0 124,0 0-66,0 0 19,0-33-11,0 33-127,0 0 26,0 0-88,0 0-3,0-32 59,0 32-71,0 0 39,0 0-9,33 0-74,-33-34 78,0 34 83,33 0-80,-33 0 85,0-33-73,0 33-63,33 0 130,-33 0-149,0 0 133,0 0-21,33 0-103,-33-33 109,0 33-127,0 0 10,0 0 107,33 0-120,-33 0 63,0 0 54,0 0-111,0 0 54,33 33 67,-33-33-121,0 0 47,0 0 14,0 0-11,0 33 14,0-33-4,33 0 4,-33 34-67,0-34 73,0 0 3,0 32-13,0-32 3,0 0-28,0 33 67,0-33 19,-33 0-55,33 33 55,0-33-111,-33 34-4,33-34 54,0 0-54,0 33 92,-33-33-5,33 0-11,0 0 11,0 31-90,0-31 54,-33 0-44,33 0-1,0 0 36,0 0-10,0 0 54,0 34-3,-33-34 13,33 0-90,0 0 39,0 0-38,0 0-26,0 0 58,0 0-45,0 0 118,0 0 0,0 0-84,0 0 8,0 0-4,0 0-35,0 0 64,0 0 50,0-34-79,0 34-10,0 0 71,0 0-118,0 0 76,33 0-3,-33 0 14,0 0 51,0 0-65,0 0 13,33 0-70,-33 0 61,0 0-55,33 0 29,-33 0 79,0 0-120,33 0 107,-33 0-15,33 0-93,-33 0 137,33 0-57,-33 0 44,33 0-57,0 0-45,-33 0 84,33 0-84,-33 0 78,33 0 5,-33 0-73,33 0 140,-33 0-117,33 0 15,-33 0 61,0 0-178,33 0 158,-33 0-43,0 0-11,0 0 49,0 0 35,0 0-65,0 0-120,0 0 33,0 0-51,0 0-34,0 0 20,0 0 57,0 0-97,0 0-128,0 0-95</inkml:trace>
          <inkml:trace contextRef="#ctx0" brushRef="#br0" timeOffset="126740.764">-1948 1486 1762,'0'0'-137,"0"0"28,0 0 160,0 0-90,0 0 174,0 0 10,0 0-131,0 0 215,0 0-112,0 0 61,0 0-115,0 0-48,0 0 32,0 0-103,0 0 90,0 0-69,0 0 107,0 0 16,0 0-88,0 0 61,0 0-128,0 0-5,0 0 175,0 0-128,0 0 116,0 0-49,0 0-42,0 0 22,0 33-37,0-33 81,0 0-85,0 33 95,0-33 48,0 0-20,33 34-10,-33-34-59,0 33 12,0-33-61,0 31 83,0-31-31,0 34-22,0-34-12,33 33 29,-33-33 62,0 33-132,0-33 140,0 33-163,0-33 41,0 32 38,0-32-16,0 0 24,0 0-18,0 0 40,0 34-121,0-34 125,0 0-123,0 0 18,0 0 131,0 0-72,0 0 58,0 0-100,0 0-54,0 0-146,0 0-52,0 0 97,0 0-114,0-34-32,0 34-20,0 0-95,0 0-6</inkml:trace>
        </inkml:traceGroup>
      </inkml:traceGroup>
    </inkml:traceGroup>
    <inkml:traceGroup>
      <inkml:annotationXML>
        <emma:emma xmlns:emma="http://www.w3.org/2003/04/emma" version="1.0">
          <emma:interpretation id="{0886278E-01A0-4D82-8570-58963ECB73BC}" emma:medium="tactile" emma:mode="ink">
            <msink:context xmlns:msink="http://schemas.microsoft.com/ink/2010/main" type="paragraph" rotatedBoundingBox="3314,6556 5003,6667 4967,7211 3278,70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8651EA-D472-43DA-BAE4-92430E06BFC2}" emma:medium="tactile" emma:mode="ink">
              <msink:context xmlns:msink="http://schemas.microsoft.com/ink/2010/main" type="line" rotatedBoundingBox="3314,6556 5003,6667 4967,7211 3278,7099"/>
            </emma:interpretation>
          </emma:emma>
        </inkml:annotationXML>
        <inkml:traceGroup>
          <inkml:annotationXML>
            <emma:emma xmlns:emma="http://www.w3.org/2003/04/emma" version="1.0">
              <emma:interpretation id="{F018B9B2-6BC9-4FF2-A718-F022F8028FA0}" emma:medium="tactile" emma:mode="ink">
                <msink:context xmlns:msink="http://schemas.microsoft.com/ink/2010/main" type="inkWord" rotatedBoundingBox="3314,6556 5003,6667 4967,7211 3278,7099"/>
              </emma:interpretation>
              <emma:one-of disjunction-type="recognition" id="oneOf6">
                <emma:interpretation id="interp26" emma:lang="en-US" emma:confidence="0">
                  <emma:literal>5-8B</emma:literal>
                </emma:interpretation>
                <emma:interpretation id="interp27" emma:lang="en-US" emma:confidence="0">
                  <emma:literal>a-VB</emma:literal>
                </emma:interpretation>
                <emma:interpretation id="interp28" emma:lang="en-US" emma:confidence="0">
                  <emma:literal>a-MB</emma:literal>
                </emma:interpretation>
                <emma:interpretation id="interp29" emma:lang="en-US" emma:confidence="0">
                  <emma:literal>5-9B</emma:literal>
                </emma:interpretation>
                <emma:interpretation id="interp30" emma:lang="en-US" emma:confidence="0">
                  <emma:literal>a-BBB</emma:literal>
                </emma:interpretation>
              </emma:one-of>
            </emma:emma>
          </inkml:annotationXML>
          <inkml:trace contextRef="#ctx0" brushRef="#br0" timeOffset="132713.6595">-4059 2047 1269,'0'0'-139,"0"0"14,0 0 175,0 0 26,0 0 0,0 0-5,0 0 18,0 0-39,0 0 48,0 0-18,0 0-175,0 0 162,0 0 109,0 0-88,0 0 2,0 0-129,0 0 79,0 0 127,0 0-9,0 0-101,0 0-75,0 0 67,0 0-20,0 0 11,0 0 61,0 0-160,0 0 3,0 0 149,0 0-142,0 0 70,0 0 7,0 0 10,0 0 68,0 0-25,0 0-71,0 0-70,0 0 50,0 0-49,0 0 80,0 0-21,0 0-53,0 0 122,0 34 10,0-34-79,-33 0-12,33 0-66,0 32 61,0-32 2,-33 0 15,33 33 3,0-33-72,-33 0 75,33 33-19,0-33 4,-33 33-6,33-33 9,0 0 72,-33 34 9,33-34-78,0 0-4,-33 32-52,33-32-7,0 0 69,-33 0 66,33 0-54,0 32-6,0-32 51,0 0-120,0 0 60,0 0-6,0 0-35,0 0 57,0 0-19,0 0 19,0 0 52,0 0-74,0 0 25,0 0-13,0 0-65,0 0 68,0 0-18,0 0 12,0 0 44,0 0-41,0 0 50,0 0-56,0 0 17,0 0-8,0 0-60,0 0 42,0 0-51,0 0 107,0 0-53,0 0 22,0 0 34,0 0-97,0 0 62,0 0-27,0 0 24,0 0-8,0 0-1,0 0 60,0 0-123,0 0 72,0 0-21,0 0 3,0 0 15,0 0 36,0 0 11,0 0-109,0 0 50,0 0-51,33 34 57,-33-34 63,0 0-63,33 0-9,-33 0-45,0 0 1,33 0 60,-33 0-4,33 0 73,-33 34-19,0-34-3,33 0-47,-33 0-67,0 0 60,33 32-48,-33-32 99,0 0 3,0 0-98,33 0 91,-33 0-75,0 0 9,0 0 25,0 0-31,0 0 32,0 0 77,0 0-46,0 32-3,0-32 0,0 0-25,0 0 64,0 0-12,0 0-5,0 0-69,0 0-49,0 0 52,0 0-37,0 0-25,0 0-1,0 0-74,0 0 58,0 0-24,0 0-29,0 0 35,0 0-162,0 0-50,0 0 20,0 0-120,0 0 1</inkml:trace>
          <inkml:trace contextRef="#ctx0" brushRef="#br0" timeOffset="133274.0298">-4092 2310 1154,'0'0'171,"0"0"-108,0 0 15,0 0 14,0 0-122,0 0 235,0 0 8,0 0-100,0 0 66,0 0-99,0 0-37,0 0 14,0 0-38,0 0-102,0 0 90,0 0 17,0 0 1,0 0-17,0 0-66,0 0 42,0 0 3,0 0 38,0 0-13,0 0 100,0 0-152,0 0 139,0 0-67,0 0-1,0 0 7,0 0-7,0 0-3,33 0-22,-33 0 22,0 0-25,33 0 25,-33 0-9,34 0 41,-34 0-120,32 0 108,1 0-93,-33 0 59,33 0 55,0 0-98,-33 0 32,33-32-41,0 32 1,-33 0 46,33 0-3,1 0 0,-34 0 100,32-32-68,1 32-7,0 0 69,-33 0-100,33 0 77,0 0-13,-33-34-119,33 34 67,0 0-4,-33 0 20,33 0-21,-33 0-52,33 0 68,-33 0-14,33 0 68,-33-33-9,0 33-68,33 0 6,-33 0-48,0 0 16,0 0 37,0 0 14,0 0-17,0 0 56,0 0-112,0 0-7,0 0 77,0 0-77,0 0 64,0 0 63,0 0-14,0 0-61,0 0 3,0 0-43,0 0-77,0 0 44,0 0-36,0 0-77,0 0-4,0 0-145,0 0 56,0 0-49</inkml:trace>
          <inkml:trace contextRef="#ctx0" brushRef="#br0" timeOffset="136318.3079">-2772 2179 823,'0'0'16,"0"0"16,0 0 13,0 0 21,0 0-20,0 0 122,0 0-134,0 0-5,0 0 146,0 0-277,0 0 263,0 0-11,0 0-268,0 0 150,0 0-142,0 0 141,0 0 123,0 0-7,0 33-3,0-33-250,0 0-3,0 0 127,0 0-102,0 34 117,0-34 28,0 0-130,0 32 186,0-32 18,0 0-8,0 32-10,0-32-174,0 0-27,0 34 2,0-34 17,0 34 178,0-34-77,0 32 77,0-32-95,-33 32-67,33-32 171,0 34-189,0-34 177,0 33-28,0-33-155,0 0 171,0 33-88,-33-33-59,33 0 141,0 32-89,0-32-57,0 0 132,0 0-127,0 0 82,-33 33 38,33-33-52,0 0 6,0 0-6,0 0 3,0 0-71,0 0 110,0 0-138,-33 0 30,33 0 138,0 0-53,0 34 58,0-34-71,0 0-76,-33 0-27,33 0 94,0 0-4,0-34 61,-33 34 21,33 0-104,0 0 4,0 0-50,0 0-14,0 0 30,0 0 43,-33 0 47,33-33-56,0 33 66,0 0-69,0 0-7,0 0 63,-33 0-139,33-32 89,0 32-59,0 0-1,0 0 54,0 0-22,0-33 28,0 33-19,0 0 22,0 0 65,0-33-81,0 33 85,0 0-25,0-34-38,0 34 69,0 0-65,0 0-75,0-32-7,0 32 57,0 0-61,0-32 92,0 32 55,0 0-61,0-34-22,0 34 56,0 0-135,0 0-24,0-34 159,0 34-128,0 0 53,33-32 108,-33 32-111,0 0 78,0-32-81,0 32-113,0-34 31,33 34 79,-33 0-65,0-33 129,0 33-174,33 0-121,-33-33 108,0 33-162,0 0 110,0 0-28</inkml:trace>
          <inkml:trace contextRef="#ctx0" brushRef="#br0" timeOffset="135534.6983">-2871 2442 345,'0'0'6,"0"0"21,0 0 20,0 0 24,0 34 35,0-34-20,0 0 4,0 0 4,0 0 117,0 0-121,0 0-15,0 0 123,0 0-257,0 0 245,0 0-7,0 0-247,0 0 102,0 0-93,0 0 111,0 0-9,0 0 5,0 0 69,0 0-177,0 0 193,0 0-89,0 0-7,0 0 81,0 0-187,0 0 212,0 0-167,0 0 73,0 0 101,0 0-184,0 0 92,0 0-26,0 0-57,0 0 74,0 0 51,0 0-106,0 0 74,0 0-49,0 0-47,0 0 65,0 0-12,0 0 39,0 0 74,0 0-13,0 0-23,0-34-64,0 34-29,0 0-64,0 0 16,0 0 113,0 0-70,0 0 9,0 0-16,0-32 0,0 32-55,0 0 93,0 0 19,0 0-46,0-32 76,0 32-126,0 0 54,0 0-9,0-34-74,0 34 129,0 0-110,0 0 63,0 0 37,0-34-45,0 34 3,0 0-6,0 0-3,0-32-39,0 32 39,33 0-77,-33-32 69,0 32 54,0 0-7,0 0-21,0-34 8,0 34-91,0 0 78,0 0-4,0-33-83,33 33 86,-33 0-6,0 0-12,0 0 25,0 0-19,0-33-62,0 33 117,0 0-3,0 0-49,33 0 54,-33 0-105,0 0 57,0 0 55,0-33-109,0 33 103,0 0-62,0 0 4,0 0-6,33 0-59,-33 0 55,0 0 10,0 0 51,0 0 0,0 0-115,0 0-61,0 0 12,0 0 43,33 0 19,-33 0 92,0 0-50,0 0-45,0 0 91,0 0-94,0 0 60,33 0-9,-33 0-39,0 0 42,0 0-19,0 0 43,0 0-27,0 33 3,0-33-1,0 0 23,33 0 38,-33 0-73,0 33-2,0-33-34,0 0-23,0 0 75,0 0 63,0 33-60,0-33-4,0 0 61,0 0-48,0 34-28,0-34 8,0 0-50,-33 0 61,33 32-11,0-32 29,0 0-18,-33 0 6,33 32 13,0-32-19,0 0 3,0 0-16,0 0 82,0 0-21,-33 34-48,33-34 15,0 0-75,0 0 77,0 0 42,0 0-137,0 0 147,0 0-66,0 0-53,0 0 69,0 0-39,0 0 14,0 0 3,0 0 50,0 0-116,0 0 69,0 0 57,0 0-42,0 0 7,0 0-78,0 0 2,0 0-18,0 0 119,-33 0-66,33 0 13,0 0-3,0 0-41,0 0 112,0 0-65,0 0 12,0 0 41,0 0-112,0 0 121,0 0-76,0 0 29,0 0 44,0 0-81,0 0 75,0 0-151,0 0 9,0 0 7,0 0 97,0 0-18,0 0 85,0 0-76,0 0-88,0 0 141,0 0-137,0 0 141,0-34-70,0 34-9,0 0 10,0 0-62,0 0 55,0 0-55,0 0 133,0 0 7,33 0-1,-33 0-60,0 0-70,0 0 44,0 0 14,0 0-2,0 0 4,0 0-57,33 0 59,-33 0 68,0 0-62,0 0 55,0 0-135,33 0 71,-33 0 59,0 0-59,0 0 10,0 0-64,33 0 51,-33 0-3,0 0 13,0 0-36,0 0-23,0 0-1,0 0 53,0 0-3,0 34-4,0-34 2,0 0 66,33 0-43,-33 0 41,0 0 9,0 0-118,0 0 66,0 34-78,0-34 68,0 0-12,0 0 58,0 0-30,0 32-78,0-32 130,0 0-123,0 0 129,0 32-73,0-32-11,0 0 16,0 0-87,0 34 97,-33-34-56,33 0 121,0 0-66,0 0 1,0 33 3,-33-33-50,33 0 61,0 0-14,0 0 12,0 0-9,-33 0 34,33 0-24,0 0-23,0 0-6,0 0-25,0 0 75,0 0 17,0 0-10,-33 0-41,33 0-44,0 0-20,0 0 2,0 0 29,0 0-26,0 0-51,0 0 44,0 0-92,0 0-37,0-33 81,0 33-192,0 0 34,0 0-39,0 0-118,0 0 75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4:53.7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7E0F30-2628-48CE-9AAE-4DAA15A6B97E}" emma:medium="tactile" emma:mode="ink">
          <msink:context xmlns:msink="http://schemas.microsoft.com/ink/2010/main" type="writingRegion" rotatedBoundingBox="60,4894 3382,2638 4521,4315 1199,6571"/>
        </emma:interpretation>
      </emma:emma>
    </inkml:annotationXML>
    <inkml:traceGroup>
      <inkml:annotationXML>
        <emma:emma xmlns:emma="http://www.w3.org/2003/04/emma" version="1.0">
          <emma:interpretation id="{1EAF54F2-10B3-49BB-B34F-1F3F08560853}" emma:medium="tactile" emma:mode="ink">
            <msink:context xmlns:msink="http://schemas.microsoft.com/ink/2010/main" type="paragraph" rotatedBoundingBox="666,4462 2387,3903 2572,4476 852,50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4B427D-26A0-4D23-B6F6-F87BF67109B4}" emma:medium="tactile" emma:mode="ink">
              <msink:context xmlns:msink="http://schemas.microsoft.com/ink/2010/main" type="inkBullet" rotatedBoundingBox="670,4475 1127,4327 1292,4838 836,4986"/>
            </emma:interpretation>
            <emma:one-of disjunction-type="recognition" id="oneOf0">
              <emma:interpretation id="interp0" emma:lang="en-US" emma:confidence="0">
                <emma:literal>M</emma:literal>
              </emma:interpretation>
              <emma:interpretation id="interp1" emma:lang="en-US" emma:confidence="0">
                <emma:literal>n</emma:literal>
              </emma:interpretation>
              <emma:interpretation id="interp2" emma:lang="en-US" emma:confidence="0">
                <emma:literal>m</emma:literal>
              </emma:interpretation>
              <emma:interpretation id="interp3" emma:lang="en-US" emma:confidence="0">
                <emma:literal>Y</emma:literal>
              </emma:interpretation>
              <emma:interpretation id="interp4" emma:lang="en-US" emma:confidence="0">
                <emma:literal>y</emma:literal>
              </emma:interpretation>
            </emma:one-of>
          </emma:emma>
        </inkml:annotationXML>
        <inkml:trace contextRef="#ctx0" brushRef="#br0">-12 113 1154,'0'0'43,"0"0"161,0 38 37,0-38-138,0 0 126,0 0-250,0 0 3,0 0 176,0 0-129,0 0 180,0 0-11,0 0-84,0 0 58,0 0-133,0 0 53,0 0 120,0 0-154,0 0 60,0 0-17,0 0-137,0 0 62,0 0-13,0 0-68,0 0 45,0 0 13,0 0-26,0 0 10,0 0 23,0 0-23,0 0 25,0 0-1,0 0-1,0 0 76,0 0-90,38 0 8,-38 0-15,0 0-64,0 0 78,0 0-3,38 0-7,-38 0 4,0 0 13,38 39-23,-38-39 75,0 0-3,38 0-78,-38 0 12,38 37-62,-38-37 76,37 0-4,-37 0 79,0 37-76,38-37-9,-38 0-10,40 0-69,-40 0 57,0 39 28,36-39 75,-36 0-78,0 0 106,0 0-111,0 0-1,0 0 82,0 0-76,0 0-82,0 0 17,0 0 84,0 0-71,0 0 84,0 0 96,0 0-180,38 0 69,-38 0 12,0 0-76,0 0 86,0 0-15,0 0 103,0 0-131,0 0 8,0 0-4,0 0-117,0-39 107,0 39-20,0 0 7,0 0-3,0-37-4,0 37 23,0-37-12,0 37 16,0 0 75,0-39-88,0 39 19,38 0-6,-38-38 6,0 38-6,0 0-13,0-38 5,0 38-74,0 0 164,0-37-69,0 37-7,0 0-10,0 0-68,0 0 174,0 0-3,0 0-89,38-39-17,-38 39-4,0 0-78,0 0 95,0 0 96,0 0-107,0 0 75,0 0-67,0 0-93,0 0 1,0 0 9,0 39 61,0-39 2,0 0 30,0 0-33,0 0 90,0 0-78,0 0 51,0 0 38,0 0-84,0 0 3,0 0-60,0 0-8,0 0 90,0 37-22,0-37 17,0 0-21,0 0-19,0 38 32,0-38 43,0 0-36,0 38 7,0-38-11,0 0-68,0 39 131,0-39-144,0 37 69,0-37 85,0 37-154,0-37 69,0 39 81,0-39-150,0 39 155,0-39-83,0 37-4,0-37-3,0 36-59,0-36 152,0 0-79,0 39-10,0-39 0,0 0 6,0 38 10,0-38 3,0 0-6,0 0 3,0 0-82,0 38 69,0-38 7,0 0-90,0 0 90,0 0 9,0 0-16,0 0 13,0 0-22,0 0 1,0 0 2,0 0-46,0 0 68,0 0-163,0 0-100,0 0-40,0-38-57,0 38-68,0 0-38</inkml:trace>
      </inkml:traceGroup>
      <inkml:traceGroup>
        <inkml:annotationXML>
          <emma:emma xmlns:emma="http://www.w3.org/2003/04/emma" version="1.0">
            <emma:interpretation id="{53653544-FE46-427F-953E-0436BDE1AC8A}" emma:medium="tactile" emma:mode="ink">
              <msink:context xmlns:msink="http://schemas.microsoft.com/ink/2010/main" type="line" rotatedBoundingBox="1318,4250 2387,3904 2572,4476 1504,4822"/>
            </emma:interpretation>
          </emma:emma>
        </inkml:annotationXML>
        <inkml:traceGroup>
          <inkml:annotationXML>
            <emma:emma xmlns:emma="http://www.w3.org/2003/04/emma" version="1.0">
              <emma:interpretation id="{630B74BB-0F50-447D-A6D9-9A4A44ACCCDD}" emma:medium="tactile" emma:mode="ink">
                <msink:context xmlns:msink="http://schemas.microsoft.com/ink/2010/main" type="inkWord" rotatedBoundingBox="1318,4250 2387,3904 2572,4476 1504,4822"/>
              </emma:interpretation>
              <emma:one-of disjunction-type="recognition" id="oneOf1">
                <emma:interpretation id="interp5" emma:lang="en-US" emma:confidence="0">
                  <emma:literal>of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-4</emma:literal>
                </emma:interpretation>
                <emma:interpretation id="interp8" emma:lang="en-US" emma:confidence="0">
                  <emma:literal>n</emma:literal>
                </emma:interpretation>
                <emma:interpretation id="interp9" emma:lang="en-US" emma:confidence="0">
                  <emma:literal>it</emma:literal>
                </emma:interpretation>
              </emma:one-of>
            </emma:emma>
          </inkml:annotationXML>
          <inkml:trace contextRef="#ctx0" brushRef="#br0" timeOffset="1073.8659">783 379 768,'0'0'208,"0"0"11,0 0-148,0 0 162,0 0-200,0 0 8,0 0 139,0 0-159,0 0 24,0 0-18,0 0 15,0 0 9,0 0-150,0 0 130,0 0 15,0 0-121,0 0 134,0 0-32,0 0 16,0 0 29,0 0 97,0 0-92,0 0-26,0 0 11,0 0-101,0 0 7,0 0 5,0 0 57,0 0-6,0 0-2,0 0-9,0 0 22,0 0-8,0 0 7,0 0 25,0 0-15,0 0 18,0 0 4,0 0-28,0 0 9,39 0 39,-39 0 49,0 0-55,0-37 61,37 37-54,-37 0-68,0 0 1,38 0 20,-38 0-24,0 0-6,38 0-4,-38-39-22,0 39-49,37 0 15,-37 0 80,38 0-85,-38-39 149,38 39 1,-38 0-107,0 0 18,38 0-65,-38 0-23,0-37 177,0 37-76,0 0 70,0 0-69,40 0 6,-40 0-13,0 0-82,0 0 93,0 0-91,0 0 153,0 0-83,0 0 76,0 0-91,0 0-2,0 0-9,0 0-99,0 0 64,0 0-153,0 0 64,0 0-60,0 0-35,0 0-25,0 0 44,0 0-247</inkml:trace>
          <inkml:trace contextRef="#ctx0" brushRef="#br0" timeOffset="1941.5395">1200-191 1303,'0'0'188,"0"0"8,0 0 31,0 0-108,0 0-45,0 0-3,0 0-126,0 0 135,0 0-122,0 0 88,0 0 92,0 0-81,0 0-17,0 0-92,0 0 11,0 0 145,0 0-79,0 0 8,0 0 93,0 0-158,0 0 92,0 0-11,38 0-20,-38 0-4,0 0 1,38 0 20,-38 0-23,0 0 104,38 0-18,-38 0-17,38 0-47,-38 0-19,38 38 16,-38-38 67,38 0-77,-38 0-25,0 0-7,38 39-66,-38-39 79,38 0 87,-38 0-88,39 0 84,-39 0-99,0 37-80,36-37 192,-36 0-185,0 0 105,0 0 8,0 0-104,0 0 87,0 0-11,0 0 12,38 0 11,-38 0 5,0 0-1,0 0-23,0 0 4,0 0 3,0 0 10,0 0 17,0 0-21,0 0-6,0 0-27,0 0-12,0 0 5,0 0-2,0-37-4,0 37-7,0 0-6,0 0 0,0-39 0,0 39-1,0-38 5,0 38-1,0-37 10,0 37 4,0 0-7,0-38 3,0 38 6,38-37-14,-38 37 21,0-40 4,0 40 6,0-36 17,0 36-24,0-37 11,38 37-17,-38 0 10,0-39 6,0 39 4,0 0 10,0 0-7,0 0-3,0 0-10,0 0-10,0 0 107,0 0-104,0 0 1,0 0-1,0 0-89,0 0 102,0 0-2,0 0 2,0 0-16,0 0 4,0 0 2,0 0 8,0 39 9,0-39 0,0 0 0,0 37-13,0-37 96,0 36-96,0-36-9,0 0 15,0 40-99,0-40 76,0 37 24,0-37-7,0 38-3,0-38 9,0 37-19,0-37 23,0 38-17,0 1 11,0-39-1,0 37-19,0-37 16,0 38 0,0 0 103,0-38-113,-38 39 10,38-39-3,0 37-103,0-37 112,0 0 4,0 38-4,0-38 1,0 38 9,0-38-26,0 0-3,0 0 23,0 39-10,0-39 30,0 0-7,0 0 80,0 0-80,0 0-39,0 0 22,0 0-82,0 0 69,0 0 20,0 0-10,0 0-23,0 0-35,0 0-30,0 0-54,0 0-169,0 0 8,0 0-256,0-39-142</inkml:trace>
        </inkml:traceGroup>
      </inkml:traceGroup>
    </inkml:traceGroup>
    <inkml:traceGroup>
      <inkml:annotationXML>
        <emma:emma xmlns:emma="http://www.w3.org/2003/04/emma" version="1.0">
          <emma:interpretation id="{5ADB5ECA-0DFC-4DBF-B648-D47F85CD25F6}" emma:medium="tactile" emma:mode="ink">
            <msink:context xmlns:msink="http://schemas.microsoft.com/ink/2010/main" type="paragraph" rotatedBoundingBox="839,6041 4161,3785 4521,4315 1199,65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D5EDC1-6ADB-46D4-8A6C-0447A1FDDF01}" emma:medium="tactile" emma:mode="ink">
              <msink:context xmlns:msink="http://schemas.microsoft.com/ink/2010/main" type="line" rotatedBoundingBox="839,6041 4161,3785 4521,4315 1199,6571"/>
            </emma:interpretation>
          </emma:emma>
        </inkml:annotationXML>
        <inkml:traceGroup>
          <inkml:annotationXML>
            <emma:emma xmlns:emma="http://www.w3.org/2003/04/emma" version="1.0">
              <emma:interpretation id="{487FEF61-DA11-4878-9034-E012A69E231D}" emma:medium="tactile" emma:mode="ink">
                <msink:context xmlns:msink="http://schemas.microsoft.com/ink/2010/main" type="inkWord" rotatedBoundingBox="839,6041 4161,3785 4521,4315 1199,6571"/>
              </emma:interpretation>
              <emma:one-of disjunction-type="recognition" id="oneOf2">
                <emma:interpretation id="interp10" emma:lang="en-US" emma:confidence="0">
                  <emma:literal>wikis</emma:literal>
                </emma:interpretation>
                <emma:interpretation id="interp11" emma:lang="en-US" emma:confidence="0">
                  <emma:literal>conviction</emma:literal>
                </emma:interpretation>
                <emma:interpretation id="interp12" emma:lang="en-US" emma:confidence="0">
                  <emma:literal>wirier</emma:literal>
                </emma:interpretation>
                <emma:interpretation id="interp13" emma:lang="en-US" emma:confidence="0">
                  <emma:literal>winner</emma:literal>
                </emma:interpretation>
                <emma:interpretation id="interp14" emma:lang="en-US" emma:confidence="0">
                  <emma:literal>wilier</emma:literal>
                </emma:interpretation>
              </emma:one-of>
            </emma:emma>
          </inkml:annotationXML>
          <inkml:trace contextRef="#ctx0" brushRef="#br0" timeOffset="5852.7155">481 1743 1762,'0'0'8,"0"0"53,0 0-114,0 0 61,0 0 108,0 0-98,0 0 163,0 0-52,0 0-95,0 0 77,0 0 33,0 0-45,0 0-12,0 0-15,0 0-75,0 0 89,0 0 77,0 0-8,0 0-60,0 0 2,0 0-84,0 0-82,0 0 138,0 0-59,0 0-78,0 0 150,0 0-90,0 0 19,0 0 63,0 0-129,0 0 61,0 0-90,-38 0 10,38 0 63,0 0 8,0 0 15,0 0 2,0 0-20,0 0-8,0 0 14,-38 0 45,38 0 14,0 0-101,0 0 97,0 0-94,0 0 56,0 0-37,0 0 14,0 38-10,-38-38-1,38 0 79,0 0-59,0 39 13,0-39-71,0 0 65,0 0-85,0 37 59,0-37 16,0 38-12,0-38 70,0 0 3,0 38-19,0-38-100,0 0 3,0 37 44,0-37-46,0 0 44,0 0 10,0 0-56,0 39 124,0-39-59,38 0-18,-38 0 12,0 0 3,0 0-6,38 0 73,-38 0-4,0 0-124,38 0 70,-38 0 4,0 0-12,38-39 41,-38 39-45,38 0-4,-38-37 4,36 37 14,-36 0 41,0-38-55,38 38-9,-38-38-37,0 38 52,38-37 1,-38 37-65,0-39 106,0 39-110,38-38 66,-38 38 83,0-37-70,0 37 16,0 0-83,0 0 1,0-40 92,0 40-40,0 0 92,0 0 1,0 0-165,0 0 82,0 0-16,0 0-76,0 0 86,0 0-1,0 0-62,0 0 128,0 0-88,0 0 9,0 0 63,0 0-52,0 0 2,0 0 66,0 0-137,0 0 65,0 40 76,0-40-90,0 0 10,0 0-81,0 37 9,0-37 79,0 0-9,0 38 62,0-38-7,0 0-75,0 0 68,0 0-45,38 39-10,-38-39-59,0 0 62,0 0-13,0 0 20,38 0 58,-38 0-94,0 0 48,39 0 9,-39 0 1,0-39 57,37 39-67,-37 0-81,0 0 72,0-38-19,38 38 35,-38 0 69,0 0-147,0-37 88,0 37-113,38 0 14,-38 0 80,0 0-102,0-40 143,0 40-15,0 0-3,0 0-5,0 0-37,-38-37-15,38 37-9,0 0 29,-38 0-12,38 0 10,0-37-103,0 37 109,-37 0-11,37 0-40,0 0 51,0 0-122,-39 0 18,39 0 47,0 0 120,0 0-57,0 0 7,0 0-10,0 0-22,0 0 134,0 0-80,0 0-32,0 0-28,0 0-85,0 0 81,0 0 67,0 0-41,0 0 3,0 0-3,0 0-36,0 0 32,0 0 7,0 0 0,0 0-7,0-38 17,0 38-17,0 0 4,0 0-3,0 0-7,0 0 28,0 0-18,0 0 12,39 0-9,-39-40-3,0 40 6,37 0-3,-37 0 9,0 0-15,38-37 60,-38 37-64,0 0 23,38 0-13,-38 0-55,37 0 65,-37 0 40,0-37-40,38 37-4,-38 0 9,38 0-60,-38 0 106,0 0-11,38 0-50,-38 0-3,0 0-42,40 37 10,-40-37 35,0 0 12,0 0-28,0 37 16,0-37 13,36 0-4,-36 40 54,0-40-57,0 0 3,0 0-21,0 0-33,0 38 93,0-38-4,0 0-28,0 0 119,0 0-26,0 0-58,0 0 149,0 0-191,0 0 5,0 0 119,0 0-195,0 0 62,0 0 59,0-38-161,0 38 75,0 0 11,0 0-93,0 0 89,0-40 1,0 40 19,0 0 42,0-37-42,0 37 9,0 0 50,0 0-111,0-37 64,0 37-15,0 0 2,0 0 70,0 0-15,0 0 7,38 0-145,-38 0 61,0 0-51,0 0 9,0 0 60,0 0 29,0 0 27,38 0-52,-38 0 37,0 0-96,0 0 107,38 37-25,-38-37-38,0 0 104,0 0-160,38 0 65,-38 0 91,0 0-156,0 0 75,38 0 22,-38 0-83,0 0 44,0 0 17,0 0 14,38 0-14,-38 0 84,0-37-84,0 37-6,38 0 15,-38 0-54,0-38 119,0 38-84,0 0 82,0-38-91,38 38 22,-38 0-9,0-39-72,0 39 81,0 0-75,0-36 78,0 36-9,0 0-9,0-38 15,38 38-6,-38-39-14,0 39 43,0 0-26,0-38-6,0 38 16,0 0-43,0 0 27,0 0 15,39-37-9,-39 37 14,0 0-22,0 0 74,0 0-73,0 0 76,0 0-79,0 0-68,36 37 82,-36-37-80,0 0 147,0 0-66,0 0 4,38 38 59,-38-38-75,0 0 4,0 0 65,0 39-65,0-39 3,0 0 64,38 38-67,-38-38-81,0 0 36,0 0-21,0 0 7,0 0 147,0 36-102,0-36 86,0 0-11,0 0-123,0 0 98,0 0-7,0 0-55,0 0 93,0 0-15,0 0-65,0 0 71,0 0 55,0-36-94,38 36 4,-38 0-17,0 0-93,0 0 84,0 0 2,0-38 77,0 38-82,0 0-17,0-39 3,0 39 3,0 0 7,0-38 6,0 38-16,0 0-76,0 0 155,0-37-81,38 37 2,-38 0 7,0 0-80,0 0 103,0 0 35,0 0 4,0 0-10,0 0 2,0 0-21,0 0-85,0 0 6,38 0 6,-38 0-19,0 0 98,0 0 52,0 37-9,38-37-63,-38 0-26,0 0-35,0 0 31,0 38 37,39-38 52,-39 0-71,0 0 18,0 0-29,0 0 11,0 0 21,37 39-25,-37-39 55,0 0-36,0 0-9,0 0-26,0 0 46,0 0-89,38 0 132,-38-39-71,0 39-50,0 0 77,38 0-72,-38 0 135,0-38-8,0 38-71,0 0 4,0-37-12,38 37-62,-38 0 131,0-37-99,0 37-59,0 0 90,0-40-19,0 40 77,0-37-3,38 37-2,-38 0-168,0-38 4,0 38-1,0-37 57,0 37 117,0 0 2,0 0 62,0-40-173,0 40 48,0 0-8,0 0 17,0 0-6,0 0 3,0 0 72,0 0-194,0 0 163,0 0-102,0 0-70,0 0 125,0 0-55,0 0 89,0 0-28,0 0 42,0 0-48,0 0 22,0 0-22,0 0 9,0 0-6,0 0-6,0 0 6,0 0-1,0 0 4,0 0-67,0 0 76,0 0-21,0 0 21,0 0 1,0 0 34,0 0-95,0 0 39,0 0 15,0 0-6,0 0 60,0 0-63,0 0 47,0 0-82,0 0 53,0 0 5,0 0 8,0 0-35,0 0-59,0 0 129,0 0-76,0 0 13,0 0 16,0 0-78,0 0 82,0 0-8,0 0 45,0 0-51,0 0-72,0 0 85,0 0-74,0 0 62,0 0 8,0 0-18,0 0 12,0 0 31,0 0-49,0 0 6,0 0-1,0 0-17,0 0 87,0 0-76,0 0 64,0 0-60,0 0 9,0 0 56,0 0-107,0 0 54,0 40-60,0-40 14,0 0 49,0 0 48,0 0-54,0 0 54,0 0-4,0 0-62,0 0 78,0 0-117,0 0-21,0 0 21,0 37 41,37-37 13,-37 0 71,0 0-68,0 0-63,0 0 51,0 0-48,0 0 57,0 0 63,0 0-47,0 0 129,0 0-11,0 0-50,0 0 37,0 0-175,0 0 64,0 0-6,0 0-53,0 0 51,0 0-55,0-37-1,0 37 57,0 0-9,0 0 3,0 0 59,0 0-2,0 0-47,0 0-10,0 0-61,0 0 61,0-40-11,0 40 58,0 0 1,0 0-113,0 0 71,0 0-42,0 0 33,0 0 16,0 0 36,0 0-59,0 0-31,0 0 44,0-37 16,0 37-32,0 0-7,0 0 64,0 0-113,-37 0 79,37 0 65,0 0-144,0 0 57,0 0 54,0-38-105,0 38 132,0 0-60,0 0-3,0 0 53,0 0-65,0 0 3,0 0-4,0-37-49,0 37 50,0 0-3,0 0 12,0 0 61,0 0-115,0 0 63,0 0-79,0 0 57,0 0 62,0 0 0,0 0-62,-38 0-3,38 0 17,0 0-66,0 0 139,0 37-70,0-37-91,0 0 11,0 0 54,0 38-66,0-38 153,0 0 64,0 0-129,0 37 61,0-37-128,0 0-27,0 0-17,0 0 49,0 40 44,0-40 24,0 0 90,0 0-99,0 0-31,0 37 34,38-37 3,-38 0 56,0 0 8,0 0-70,0 0-55,37 0 74,-37 0 27,0 0 27,0 0-14,38 0-79,-38 0-28,0 0 48,0 0 20,38-37-17,-38 37 61,0 0-116,0-40-25,38 40 3,-38 0-20,0-37 65,0 37-38,38-38 7,-38 38 16,0-37-13,0 37 44,0-39 45,38 39-51,-38-38 57,0 38-57,0-37-38,38 37 111,-38-38-63,0 38 15,0-39 67,0 39-143,0-38 70,38 38-9,-38 0 0,0 0 21,0 0-21,0 0 72,0 0-63,0 0 3,0 0-29,0 0-18,0 0 63,0 0-12,0 0 56,0 0-57,0 0-66,0 38 117,0-38-120,0 0 126,0 0-54,0 0-18,0 0 75,0 0 12,0 0 57,0 0-40,0 0-17,0 0-66,0 0-66,0 0-11,0 0-15,0 0 67,0 0 0,0 0 17,0 0-52,0-38-35,0 38 15,0 0-8,0 0 102,0 0-26,0 0 50,0 0-59,0 0-39,0 0 45,0 0-63,0 0 69,-38 0-9,38 0-54,0 0 109,0 0-7,0 38-33,0-38-12,-38 0-54,38 0 45,0 39 78,0-39-24,0 0-42,0 38-54,-38-38 21,38 37-7,0-37 94,0 0 12,0 38-107,0-38 25,0 39-31,0-39 50,0 0 0,0 0 12,0 37-15,0-37-60,0 0 66,38 0 62,-38 0-18,0 0 32,38 0-31,-38 0-105,0 0 13,38 0 32,-38 0-36,38 0 102,-38-37 0,0 37-108,38-39 83,-38 39-54,38-38-6,-38 38 69,38-37-35,-38 37-3,38-38 7,-38-1-80,0 39 4,39-38 63,-39 1-57,36 37 57,-36-38 3,0 0 0,0-1 63,0 39-10,38-36-18,-38-1-139,0-2 0,0 39 11,0-39 99,0 2-9,0 0-16,0-2 35,-38 39-55,38-38 165,0 0-42,0 38 50,0 0-29,0-37-84,0 37-4,0 0-14,-36 0-6,36 0 3,0 0 57,0 0-57,0 0-10,0 0 10,0 0 0,0 37 13,0-37 91,0 38-75,0-38 69,0 38-7,0 1-131,0-39 69,0 37-77,0 0 64,36-37-26,-36 39 69,0-39-50,0 39-77,38-39 65,-38 37-47,0-37 57,0 36 9,0-36 13,0 0-39,38 0 10,-38 0-3,0 0-7,0 0 19,0 0-1,38 0 64,-38 0-78,0 0 6,38 0-27,-38 0-84,0-36 85,38 36-13,-38 0 82,38-37-71,-38 37-5,0-39-2,0 39-53,0 0 85,0-39-58,0 39 61,38-37-6,-38 37-54,0 0 133,0 0-44,0 0 55,0 0-11,0 0-63,0 0 10,0 0-50,0 0 88,0 0 7,0 0-19,0 0 12,0 0-6,0 37 9,0-37-16,0 0-9,38 39-2,-38-39-24,0 0 19,0 39-10,38-39 2,-38 0-15,0 0 4,38 0-3,-38 0-4,0 37 14,38-37-6,-38 0 2,0 0-31,38 0-14,-38-37-25,0 37-38,0 0 2,38 0-67,-38 0-76,0 0-52,0-39-110,0 39-37,0 0 176,0 0-261</inkml:trace>
          <inkml:trace contextRef="#ctx0" brushRef="#br0" timeOffset="6255.9897">2490 227 2455,'0'0'43,"-38"37"29,38-37 19,0 0 181,0 0-83,0 0 7,0 0-13,0 0-94,0 0-33,0 0-33,0 0-10,0 0-89,0-37 68,38 37-11,-38 0-24,0 0-22,38 0-17,-38-37-24,39 37-102,-39 0-56,0-39-90,36 39-63,-36 0 205,38-38-201,-38 38-41</inkml:trace>
          <inkml:trace contextRef="#ctx0" brushRef="#br0" timeOffset="7277.7155">3134 113 2123,'0'0'39,"0"0"36,0 0 60,0 0 81,0 0 74,0 0-69,0 0-43,0 0-82,0 0-83,0 0 39,0 0 8,-37 0 5,37 0-33,0 0-12,0 0-3,0 0-1,0 0 2,0 0 14,0 0-25,0 0-4,0 0 7,0 0-30,-38 0 23,38 0-6,0 0 13,0 0 6,0 38-22,0-38 0,0 0-4,0 0 6,-38 39 4,38-39 0,0 0 0,0 0 4,0 37-14,0-37 10,0 0-13,0 37 7,0-37 6,0 0-4,0 0 8,0 39-19,38-39 15,-38 0-16,0 0-17,38 0 30,-38 0-40,0 0 3,0 0 87,37 0-103,-37 0 30,38 0 75,-38-39-82,0 39 72,38 0-64,-38 0-61,0-37 1,38 37 13,-38 0 62,0 0 86,0-37-18,0 37-54,0 0 68,0 0-154,0-39 27,0 39 55,0 0 19,0 0 50,0 0-69,0-38-10,0 38 20,0 0-52,0 0 54,0 0 91,0 0-173,-38 0 140,38 0-54,0 0-82,0 0 161,0 0-157,0 0 49,-38 0 9,38 0-91,0 0 104,0 0 15,0 0-15,0 0 11,0 0-30,0 0 7,0 0-7,0 0 10,0 0 89,0 0-89,0 0 16,0 0-19,0 0-10,0 0 9,0 0-2,0 0-7,0 0-63,0-38 80,0 38 5,0 0 11,38 0-3,-38 0-17,0 0-8,0 0-2,0 0 1,38 0 85,-38 0-76,0-37 0,0 37 10,38 0-83,-38 0 70,0 0 0,0 0-7,38-39 7,-38 39 6,0 0-7,0 0 77,0 0-76,38 0 6,-38 0 83,0 0-86,0 0-7,38 39 4,-38-39 3,0 0-66,0 0 92,0 37 0,0-37-86,0 0 96,0 0-6,0 38-17,0-38 0,0 0-13,0 38 10,0-38 1,0 0 8,0 0-6,0 0-16,0 0 33,0 0 9,0 0 2,0 0 1,0 0-42,0 0 4,0 0-14,0 0 6,0-38 11,0 38-20,0 0 3,0-38 0,0 38 0,0-37 3,0 37 4,0-39-24,0 39 24,0-38-9,38 38 2,-38 0 13,0-38-3,0 38 3,0 0-6,0 0 13,0 0-13,0 0-4,0-37 17,0 37-20,0 0 0,38 0 4,-38 37-2,0-37 16,0 0-5,0 0-11,38 0 8,-38 38-3,0-38 3,38 0 30,-38 0-7,0 0-10,0 38 17,38-38 0,-38 0-17,0 0 41,36 0-17,-36 0-4,0 0 7,0 0-23,38 0-20,-38-38 13,0 38-14,0 0-2,38 0 19,-38-38-19,0 38 15,0 0-19,0-37 7,0 37-11,0-39-22,0 39-24,0 0-27,0 0-28,0-38-30,0 38-30,0 0-130,0 0 7,0 0-78,0-37-319</inkml:trace>
          <inkml:trace contextRef="#ctx0" brushRef="#br0" timeOffset="6030.8302">2983-39 2730,'0'0'93,"-38"0"109,38 0-29,0-38 19,0 38-62,0 0-10,0 0-67,0 0-20,0 0 54,0 0-181,0 0 84,-38 0-29,38 0-126,0 0 28,0 0-116,0 0-104,0 0 66,0 0-75,0 0-213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5:14.68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4D6FB5-0E86-4650-BC31-28ACEB7A3826}" emma:medium="tactile" emma:mode="ink">
          <msink:context xmlns:msink="http://schemas.microsoft.com/ink/2010/main" type="writingRegion" rotatedBoundingBox="16416,5843 20927,5351 21251,8317 16740,8810"/>
        </emma:interpretation>
      </emma:emma>
    </inkml:annotationXML>
    <inkml:traceGroup>
      <inkml:annotationXML>
        <emma:emma xmlns:emma="http://www.w3.org/2003/04/emma" version="1.0">
          <emma:interpretation id="{5141DBDC-989B-42CD-AEEB-CF3C89F1F9DE}" emma:medium="tactile" emma:mode="ink">
            <msink:context xmlns:msink="http://schemas.microsoft.com/ink/2010/main" type="paragraph" rotatedBoundingBox="17173,5691 18963,5726 18951,6323 17161,62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7105CA-96E6-4298-A7E6-2B1859AAAEA3}" emma:medium="tactile" emma:mode="ink">
              <msink:context xmlns:msink="http://schemas.microsoft.com/ink/2010/main" type="line" rotatedBoundingBox="17173,5691 18963,5726 18951,6323 17161,6288"/>
            </emma:interpretation>
          </emma:emma>
        </inkml:annotationXML>
        <inkml:traceGroup>
          <inkml:annotationXML>
            <emma:emma xmlns:emma="http://www.w3.org/2003/04/emma" version="1.0">
              <emma:interpretation id="{5100C3E0-41A7-4167-8CE3-3269E58162A1}" emma:medium="tactile" emma:mode="ink">
                <msink:context xmlns:msink="http://schemas.microsoft.com/ink/2010/main" type="inkWord" rotatedBoundingBox="17173,5691 18963,5726 18951,6323 17161,6288"/>
              </emma:interpretation>
              <emma:one-of disjunction-type="recognition" id="oneOf0">
                <emma:interpretation id="interp0" emma:lang="en-US" emma:confidence="0">
                  <emma:literal>yr-of</emma:literal>
                </emma:interpretation>
                <emma:interpretation id="interp1" emma:lang="en-US" emma:confidence="0">
                  <emma:literal>yr-or</emma:literal>
                </emma:interpretation>
                <emma:interpretation id="interp2" emma:lang="en-US" emma:confidence="0">
                  <emma:literal>yr-on</emma:literal>
                </emma:interpretation>
                <emma:interpretation id="interp3" emma:lang="en-US" emma:confidence="0">
                  <emma:literal>yr-ok</emma:literal>
                </emma:interpretation>
                <emma:interpretation id="interp4" emma:lang="en-US" emma:confidence="0">
                  <emma:literal>yr-ox</emma:literal>
                </emma:interpretation>
              </emma:one-of>
            </emma:emma>
          </inkml:annotationXML>
          <inkml:trace contextRef="#ctx0" brushRef="#br0">-5 42 1679,'0'0'27,"0"0"-181,0 0 14,0 0 23,0 0-7,0 0 366,0 0 13,0 0 0,0 0-147,0 0-29,0 0-124,0 0-2,0 0 150,0 0-137,0 0 107,0 0 4,0 0-13,0 0-28,0 0 83,0 0-95,0 0 7,0 0 104,0 0-157,0 0 81,0 0-2,0 0-93,0-38 129,0 38 2,0 0-13,0 0-53,0 0 0,0 0-75,0 0 69,0 0 50,0 0-44,0 0 51,0 0-54,0 0 0,0 0-78,0 0 66,0 0-8,0 0 73,0 0-8,0 0-58,0 0-20,0 0 10,0 0 7,0 0-10,0 0 9,0 0-9,0 0-3,0 0 33,0 0 6,0 38-85,0-38 84,0 0-32,0 0 8,0 37 21,38-37-26,-38 0 8,0 37-11,0-37 4,0 40-1,38-40 24,-38 0 6,0 38-19,0-38-1,38 0-9,-38 37-1,0-37 1,0 0 9,38 37-16,-38-37 4,0 0 6,0 0 6,0 0 1,38 40-8,-38-40 15,0 0-14,0 0 114,0 0-107,0 0-13,0 0-18,0 0-91,0 0 102,0 0 0,0 0 26,0 0-17,0 0 12,0 0 5,0 0-3,0 0 3,0 0-27,0 0 1,0 0-13,0 0-1,0 0 27,0 0 3,0-40-6,38 40-14,-38 0-9,0 0-24,0 0 10,0-37-6,0 37 15,38 0 11,-38 0 7,0-37 6,0 37-12,0 0 2,0-38-9,37 38 3,-37 0 113,0-40-103,0 40 3,38 0-4,-38-37-113,0 37 107,0 0 10,0 0 6,38-37 14,-38 37-2,0 0-12,0 0 1,0 0-24,0-38 0,0 38 13,0 0-9,0 0 23,0 0 8,0 0-26,0 0 32,0 0-21,0 0-23,0 0 34,0 0-35,0 0 21,0 0 8,0 0-23,0 0 12,0 0 6,0 0 7,0 0-16,0 0 6,0 0-13,0 0 13,0 0-4,0 0 122,0 0-121,0 0-14,0 0 24,0 38-122,0-38 102,0 0 0,0 0 3,0 0-3,0 0 36,-38 37-6,38-37-4,0 0-4,0 0-15,0 37 6,-38-37 0,38 0 7,0 40 9,0-40-13,0 0 5,-37 38 2,37-38-13,0 0 9,0 37 13,-38-37-32,38 0 7,0 37 9,0-37-19,-38 40 36,38-40-8,0 0 8,0 37 0,0-37-13,0 38 6,0-38-26,0 0 23,-38 39 3,38-39-6,0 0 12,0 37-19,0-37 14,0 0-4,0 38 3,0-38-3,0 0 4,0 0-18,0 0 11,0 0-7,0 0-13,0 38 13,0-38-7,0 0 20,0 0-9,0 0-1,0 0 7,0 0-23,0 0 23,0 0 3,0 0-6,0 0 13,0 0-30,0 0-27,0 0-19,0 0-4,0 0-3,0 0 0,0-38-23,0 38-37,0 0-30,0 0-46,0 0-120,0 0-56,0 0-58,0 0 146,0 0-130</inkml:trace>
          <inkml:trace contextRef="#ctx0" brushRef="#br0" timeOffset="678.5269">792 231 1798,'0'0'23,"0"0"10,0 0 34,0 0 11,0 0-122,-38 0 56,38 37-27,0-37 18,0 0 148,0 0 28,0 0-64,0 0 68,0 0-33,0 0-127,0 0 118,0 0-77,0 0-22,0 0 50,0 0-61,0 0-5,0 0-20,0 0 2,0 0-5,0 0-6,0 0 19,0 0-23,0 0 1,0 0 6,0 0 0,0 0 19,0 0 1,0 0-1,0 0 16,0 0-2,0 0-14,0 0-3,0 0 0,0 0-2,0 0 12,0 0-3,0 0-10,0 0-7,0 0 7,0 0-10,0 0 14,0 0-4,0 0-3,38 0 3,-38 0-13,0 0 13,37 0 7,-37 0-3,38-37 3,-38 37-4,38 0-4,-38 0 2,0 0 6,38 0-14,-38 0 11,38 0 0,-38 0-10,38 0 9,-38 0-13,0-37 7,38 37 9,-38 0-1,0 0-5,0 0 0,38 0 3,-38 0-9,0 0 7,0 0 3,0 0-14,0 0 10,0 0-3,0 0 3,0 0-6,0 0-1,0 0 1,0 0 0,0 0 0,0 0-21,0 0-22,0 0-31,0 0-22,0 0-4,0 0-31,0 0-25,0 0-106,0 0 46,0 0-15,0 0-159,0 0 177,0 0-299,0 0-68</inkml:trace>
          <inkml:trace contextRef="#ctx0" brushRef="#br0" timeOffset="1671.3409">1474-34 1990,'0'0'-10,"38"0"17,-38 0 38,0 0-119,0 0 50,0 0 113,0 0-117,0 0 155,0 0-22,0 0-102,0 0 79,0 0-26,0 0-13,0 0 67,0 0 22,0 0 16,0 0 12,0 0-77,0 0-29,0 38-61,0-38 30,0 0-6,0 0 94,0 0-28,-38 38-41,38-38-10,0 0-82,0 0 64,0 37-1,0-37 17,0 0-14,0 37-3,-38-37 4,38 40-4,0-40-1,0 38-2,-38-38 7,38 0-20,0 37 16,0-37 0,0 37-13,-38-37 26,38 40-19,0-40 25,-37 0-8,37 37-8,0-37 4,0 0-24,0 38 14,-38-38-16,38 0 6,0 0 104,0 39-114,0-39 10,0 0-6,0 0-89,0 0 119,0 0-31,0 0 30,0 0-20,0 0-6,0 0 26,0 0-26,0 0 13,0 0-20,0 0-3,0 0 13,0 0-10,0 0 10,0 0 10,0 0-20,0 0 17,38 0-10,-38 0-10,0 0 13,37 0 6,-37 0-3,0 0 16,38 0-12,-38 0-20,38 0 110,-38 0-103,0-39 6,38 39 17,-38 0-105,38 0 88,-38 0 14,38 0-28,-38 0 17,38 0 7,-38 0-17,38 0 37,-38 0-27,38 0 7,-38 0-6,38 0-8,-38 0 8,38 0-7,-38 0 13,0 0-20,0 0 33,0 0-17,38 0 8,-38 0 6,0 0-23,0 0 23,0 0 3,0 0-13,0 0 17,0 0-4,0 0 1,0 0 12,0 0-4,0 0 1,0 0-13,0 0-3,0 0-11,0 0-6,0 0 0,0 0-3,0 0 10,0 0 3,0 0-20,0 0 24,0 0-14,0-38-4,0 38 24,0 0-3,0 0-6,0 0 3,0 0-1,0-37-16,0 37 13,0 0-6,0 0-4,0 0 3,0-40 14,0 40-10,0 0 6,0 0 1,-38-37-7,38 37-11,0 0 4,0 0-14,0-37 8,0 37 16,-38 0 0,38 0 7,0-38-13,0 38 10,-38 0-14,38 0 6,0-40-6,0 40 7,0 0-3,0 0 6,-38-37 0,38 37-3,0 0 3,0 0-6,0-37 10,0 37-4,0 0 7,0 0-10,0 0-7,0 0-4,0-38-9,0 38 6,0 0 17,0 0-13,0 0 10,0 0-7,0 0-14,0 0 24,0 0-13,0 0 13,0 0-20,0 0-7,0 0 27,0 0-20,0 0 16,0-38-6,0 38-34,0 0-7,0 0-7,0 0-13,0 0 23,0 0 1,0 0-10,0 0-6,0 0-35,0 0 1,0 38 7,0-38-23,0 0 12,0 0-40,0 0-19,0 0-43,0 0-147,0 0-34,0 0-84,0 0 131,0 0-156</inkml:trace>
        </inkml:traceGroup>
      </inkml:traceGroup>
    </inkml:traceGroup>
    <inkml:traceGroup>
      <inkml:annotationXML>
        <emma:emma xmlns:emma="http://www.w3.org/2003/04/emma" version="1.0">
          <emma:interpretation id="{C68654AC-9B4B-4289-849B-20CD5ED0807A}" emma:medium="tactile" emma:mode="ink">
            <msink:context xmlns:msink="http://schemas.microsoft.com/ink/2010/main" type="paragraph" rotatedBoundingBox="16521,6804 19871,6439 19926,6947 16576,73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41612A-D892-4C16-AFAB-499BB1A69839}" emma:medium="tactile" emma:mode="ink">
              <msink:context xmlns:msink="http://schemas.microsoft.com/ink/2010/main" type="line" rotatedBoundingBox="16521,6804 19871,6439 19926,6947 16576,7312"/>
            </emma:interpretation>
          </emma:emma>
        </inkml:annotationXML>
        <inkml:traceGroup>
          <inkml:annotationXML>
            <emma:emma xmlns:emma="http://www.w3.org/2003/04/emma" version="1.0">
              <emma:interpretation id="{A9F1CEAE-6F91-4D69-B062-891475B62482}" emma:medium="tactile" emma:mode="ink">
                <msink:context xmlns:msink="http://schemas.microsoft.com/ink/2010/main" type="inkWord" rotatedBoundingBox="16521,6804 18041,6638 18096,7146 16576,7312"/>
              </emma:interpretation>
              <emma:one-of disjunction-type="recognition" id="oneOf1">
                <emma:interpretation id="interp5" emma:lang="en-US" emma:confidence="1">
                  <emma:literal>star</emma:literal>
                </emma:interpretation>
                <emma:interpretation id="interp6" emma:lang="en-US" emma:confidence="0">
                  <emma:literal>Starr</emma:literal>
                </emma:interpretation>
                <emma:interpretation id="interp7" emma:lang="en-US" emma:confidence="0">
                  <emma:literal>Star</emma:literal>
                </emma:interpretation>
                <emma:interpretation id="interp8" emma:lang="en-US" emma:confidence="0">
                  <emma:literal>sear</emma:literal>
                </emma:interpretation>
                <emma:interpretation id="interp9" emma:lang="en-US" emma:confidence="0">
                  <emma:literal>stars</emma:literal>
                </emma:interpretation>
              </emma:one-of>
            </emma:emma>
          </inkml:annotationXML>
          <inkml:trace contextRef="#ctx0" brushRef="#br0" timeOffset="55220.0062">-233 1065 566,'0'0'19,"0"0"18,-38 0 219,38 0 11,0 0-9,0 0 13,0 0-382,0 0 170,0 0 14,0 0-19,0 0 39,0 0-25,0 0-12,0 0-1,0 0 21,0 0-46,0 0 2,0 0-103,0 0 205,0 0-201,0 0 0,0 0 76,0 0 19,0 0-7,0 0-3,0 0 27,0-39-10,0 39-27,0 0 14,0 0-7,-37 0-110,37 0 125,0 0 15,0 0-5,0 0-8,0 0-2,0 0-27,0 0-3,-38 0 10,38 0 5,0 0-8,0 0-1,0 0-3,0 0-9,0 0 6,-38 0-10,38 0 7,0 0 0,-38 0-3,38 0 6,0 0 90,0 0-95,-38 0 1,38 0 11,0 0-108,0 39 107,-38-39 1,38 0-10,0 0 12,0 0-6,-38 39-6,38-39 18,0 0-6,0 0-9,0 37 3,0-37-3,0 0 88,0 0-72,0 37 81,0-37-3,0 0-157,0 0 135,0 39-135,0-39-13,0 0 86,0 0-54,0 0 57,0 38 77,0-38-65,0 0 71,0 0-71,0 38-13,0-38-2,0 0-77,38 0 61,-38 0-61,0 0 61,0 0-10,38 0 26,-38 0 56,0 39-53,38-39-1,-38 0 61,0 0-136,38 0 50,-38 0 10,0 0-82,0 0 85,38 0 0,-38 0 3,0 0-9,0 0-1,38 0-5,-38 0-22,0 0 21,0 0-6,0 0 13,0 0 12,0 0-9,0 37-3,0-37 3,0 0-10,0 0 20,0 0-1,0 0-9,0 0 104,0 0-104,0 38-1,0-38 86,0 0-158,-38 0 82,38 0-9,0 0-63,-38 38 69,38-38 60,0 0-54,-38 0-21,38 0 12,0 0-63,-38 0 66,38 0 4,-38 0-7,38 0 3,0 0 6,-38 0 0,38 0 1,0 0 2,-38 0 61,38 0-54,0 0 60,0 0-70,-38 0-54,38 0 55,0 0-20,0 0 100,0 0-84,0 0 80,0 0-117,0 0-30,0 0 121,0 0-127,0 0 67,0 0 70,0 0-130,0 0 54,0 0-1,0 0-69,0 0 63,0 0 7,0 0 9,0 0-6,0 0 76,0 0-64,0 0 0,0 0-9,0 0-54,0 0 39,0 0 70,38 0-52,-38 0 44,0 0 32,0 0-69,38 37 0,-38-37-52,0 0-25,38 0 6,-38 0 125,0 0-58,0 0 65,38 0-21,-38 0-50,38 0 11,-38 0-63,0 0 8,38 0 50,-38-37-16,38 37 10,-38 0 4,38 0-8,-38 0 17,0 0-10,37-38 58,-37 38-115,38 0 102,-38 0-7,38-38-38,-38 38-3,0 0 17,0-37-65,38 37 29,-38 0 34,0-39-88,38 39 95,-38 0-54,0-38 23,0 38 15,0 0-28,0-38 15,0 38-2,38 0 50,-38-39-41,0 39-18,0-37 14,0 37 1,0 0-22,0-37-3,0 37 8,0 0-56,0-39 76,38 39-3,-38 0-20,0-39 23,0 39-12,0 0 2,0-37 7,0 37 51,0 0-48,0 0 9,0 0 1,0 0-66,0 0 45,0 0 2,0 0-25,0 0-1,0 0 4,0 0 9,0 0 31,0 0 1,0 0 2,0 0 7,0 37-10,0-37 60,0 0-50,0 39-13,0-39 11,0 0-49,0 39 60,0-39-9,0 37 0,-38-37 3,38 37-7,0-37 21,0 39 46,0-1-11,0-38-39,0 38-20,0-38 5,0 39-62,0-39 52,0 37-1,0-37-52,0 0 130,0 38 62,0-38-6,0 0-58,0 38-62,0-38-75,0 0 12,0 0 56,0 37 0,0-37 1,0 0-2,38 0 4,-38 0 5,0 0-2,0 0 8,38 0 51,-38 0-84,0 0 6,38 0-10,-38 0-52,0 0 68,38 0-9,-38-37-5,38 37 8,-38 0 8,38 0-11,-38 0 72,0-38-106,0 38-12,38 0-28,-38 0-144,0-38 112,0 38-120,0 0-39,0 0-7,0 0 23,0-37 72,0 37-205,0 0-23</inkml:trace>
          <inkml:trace contextRef="#ctx0" brushRef="#br0" timeOffset="55495.2501">-81 1217 1775,'0'0'35,"0"0"-161,0 0 171,0 0 6,0 0-23,0 0 163,0 0-137,0-39 25,0 39 1,0 0 24,38 0-104,-38 0 0,0 0 18,0 0-15,38-37 81,-38 37-34,0 0-47,38 0 3,-38 0-19,0 0 10,38-37 19,-38 37-19,38 0-3,-38 0-13,0 0-18,38 0-49,-38 0-34,0-39 93,0 39-41,0 0 29,0 0-8,0 0-319,38 0-18,-38 0-42</inkml:trace>
          <inkml:trace contextRef="#ctx0" brushRef="#br0" timeOffset="57071.3547">374 1255 1990,'0'0'11,"0"0"4,0 0 37,0 0-120,0 0 157,0 0-7,0 0-93,0 0 239,0 0-277,0 0 24,0 0 77,0 0-33,0 0 46,0 0-19,0 0-7,0 0-85,0 0 62,0 0 17,0 0 69,0 0 8,0-38-70,0 38-24,0 0 0,0 0-4,0 0 8,0 0 1,0 0-1,0 0-20,-38 0-9,38 0 9,0 0-74,0 0 11,0 0 63,0 0-9,0 0-1,0 0 4,0 0-4,-38 0 10,38 0 70,0 0-13,-37 0-47,37 0 59,0 0-157,0 38 17,-38-38 125,38 0-126,0 0 151,0 0-83,0 0-53,0 38 57,-38-38-69,38 0 69,0 0-10,0 0 1,-38 39-7,38-39 80,0 0-74,0 0 10,0 37 13,0-37-83,0 0 73,0 0-18,0 38-13,0-38 15,0 0 13,0 0 13,0 0-1,0 0-9,0 38 3,0-38 67,0 0-66,0 0 14,0 0-21,0 0-63,0 0 91,0 0-9,0 0 6,0 0 52,38 0-87,-38 0 10,0 0 3,0 0-57,38-38 73,-38 38-19,0 0 66,0 0-62,0 0 63,38 0-55,-38-38-15,0 38 70,0 0-131,0 0 127,0 0-55,0-37-73,0 37 139,0 0-87,0 0 29,0 0 51,0 0-119,37 0 11,-37-39 55,0 39-2,0 0 14,0 0-7,0 0-99,0 0 83,0 0 17,0 0 27,0 0 5,0 0-119,0 0 73,0 0-6,0 0-42,0 0 102,0 39-116,0-39-2,0 0 116,0 0-55,0 0 58,0 0 6,0 0-113,38 37 60,-38-37-5,0 0-3,0 0-9,0 0 3,0 38 7,38-38-10,-38 0 67,0 0-55,0 0-9,0 0 14,0 0-5,0 0-6,0 0 16,0 0-38,38 0 28,-38 0-2,0 0 3,0 0 35,0 0-45,0 0 4,38 0-4,-38 0-17,0 0 30,0 0 0,0-38-19,0 38 18,0 0-15,0 0 0,0 0 19,0-37-22,0 37-64,0 0 65,38 0-1,-38 0 0,0-39 80,0 39-74,0 0-13,0 0 23,38-38-20,-38 38 14,0 0 15,0-38-23,0 38 7,0 0-19,0 0 13,0 0 16,0-39-1,0 39 24,0 0-33,0 0 77,0 0-67,0-37-13,0 37 23,0 0-89,0 0 79,0 0 0,0 0-13,0 0 19,0 0-5,0-37-20,0 37-8,0 0 1,0 0-3,0 0 32,0 0 0,0 0-22,0 0 3,0 0-7,0 0 13,0 0 10,0 0-29,0 0 3,0 0-4,0 0 1,-38 0 32,38 0-13,0 0 1,0 0-8,0 0-5,0 0 2,0 0 17,0 37-10,0-37-16,0 0 16,0 0-24,0 0 28,0 0 92,0 0-83,0 0-19,0 0-1,0 0-82,0 0 75,0 0 24,0 0-14,0 0 12,0 0 70,0 37-74,0-37 6,0 0-20,0 0-72,0 0 89,0 0-14,0 0 17,0 0-14,0 0-25,38 0 23,-38 0-7,0 0 78,0 0-59,38 0-12,-38 0 9,0 0-68,0 0 68,38 0-13,-38 0 10,0 0-3,38 0 13,-38 0 15,0 0-28,0 0 63,0 0-71,38 0-1,-38-37 12,0 37-73,38 0 64,-38 0-3,0 0 80,0 0 4,0 0-59,0 0 10,0 0-99,38 0 66,-38 0 1,0 0-5,0 0 25,0 0-71,0 0 48,0 0 73,0 0-61,0 0-3,0 0-32,0 0 39,0 0-14,0 0 20,0 0 103,0 37-184,0-37 71,0 0-10,0 0-62,0 0 157,0 0-75,0 0-7,0 0 72,0 39-150,0-39 75,0 0-7,-38 0-59,38 0 73,0 0-17,0 38 13,0-38-9,0 0-3,0 0 6,0 0 0,0 38-11,0-38 8,0 0-55,0 0 61,0 0-4,0 0 0,0 0 4,0 39-54,0-39 67,0 0-71,38 0 191,-38 0-68,0 0-62,0 0 62,0 0-144,0 0 89,0 0-4,38 0-3,-38 0 73,0 0-11,0 0-52,0 0 0,37 0-56,-37 0-12,0 0 71,0 0 1,0 0 2,0 0 3,0 0-1,38 0-8,-38 0-7,0 0 14,0 0-10,0-39-4,0 39 1,38 0-17,-38 0 13,0 0 7,0 0-4,0 0 21,0 0-14,0 0 3,0 0-5,0 0-11,0-38 16,0 38 1,0 0 2,0 0-11,0 0-12,0 0 11,0 0-15,0 0 116,0 0-95,0 0-23,0 0 90,0 0-226,0 0 77,0 0-16,0 0-120,0 0 76,0 0-41,0 0-14,0 0-167,0 0 87,0 0-20,0 0-255</inkml:trace>
        </inkml:traceGroup>
        <inkml:traceGroup>
          <inkml:annotationXML>
            <emma:emma xmlns:emma="http://www.w3.org/2003/04/emma" version="1.0">
              <emma:interpretation id="{C01FF541-7781-4955-BF74-1B6B21962437}" emma:medium="tactile" emma:mode="ink">
                <msink:context xmlns:msink="http://schemas.microsoft.com/ink/2010/main" type="inkWord" rotatedBoundingBox="19626,6494 19874,6467 19923,6916 19674,6943"/>
              </emma:interpretation>
              <emma:one-of disjunction-type="recognition" id="oneOf2">
                <emma:interpretation id="interp10" emma:lang="en-US" emma:confidence="1">
                  <emma:literal>B</emma:literal>
                </emma:interpretation>
                <emma:interpretation id="interp11" emma:lang="en-US" emma:confidence="0">
                  <emma:literal>M</emma:literal>
                </emma:interpretation>
                <emma:interpretation id="interp12" emma:lang="en-US" emma:confidence="0">
                  <emma:literal>Bs</emma:literal>
                </emma:interpretation>
                <emma:interpretation id="interp13" emma:lang="en-US" emma:confidence="0">
                  <emma:literal>b</emma:literal>
                </emma:interpretation>
                <emma:interpretation id="interp14" emma:lang="en-US" emma:confidence="0">
                  <emma:literal>Bf</emma:literal>
                </emma:interpretation>
              </emma:one-of>
            </emma:emma>
          </inkml:annotationXML>
          <inkml:trace contextRef="#ctx0" brushRef="#br0" timeOffset="25947.1097">2573 914 577,'0'0'8,"0"0"20,0 0 5,0 0 9,0 0-14,0 0 177,0 0-163,0 0 180,0 0-178,0 0 1,0 0 140,0 0-188,0 0 18,0 0-22,0 0-143,0 0 10,0 0 163,0 0 13,0 0 190,0 0-19,0 0-161,0 0-23,0 0-20,0 0 16,0 0 178,0 0-155,0 0 4,0 0-4,0 0-3,0 0-12,0 0 7,0 0-142,0 0-2,0 0 134,0 0-151,0 0 145,0 0-7,0 0-120,0 0 139,0 0-10,0-38 99,0 38-1,0 0-112,0 0 18,0 0 4,0 0-15,0 0 16,0 0 87,0 0-195,0 0 119,0 0-13,0 0-94,0 0 100,0 0-107,0 0 107,0 0 94,0 0-81,0 0 66,0 0-82,0 0-91,0 0 141,0 0-146,0 0 66,0 0 79,0 0-144,0 0 155,0 0-71,0 0-4,0 0-9,0 0-71,0 0 146,0 0-162,0 0 168,0 0-83,0 0-67,0 0 79,0 0-86,0 0 79,0 0 0,0 0-15,0 0 19,0 0-20,0 0 64,0 0-45,0 0-27,0 0 5,0 0-52,0 0 65,0 0 0,0 0 13,0 0 71,0 0-62,0 0 32,0 0 6,0 0-79,0 0 54,0 38-13,0-38-3,0 0 64,0 38-54,0-38 42,0 0-1,0 37-50,0-37 63,0 37-47,0-37-13,0 0 0,0 39-23,0-39-10,0 39 7,0-39-15,0 0 27,0 37 5,0-37 88,0 0-83,0 0-22,0 0 7,0 37-86,0-37 92,0 0-7,0 0 1,0 0-17,0 0 7,0 0 92,0 0-93,0 0 24,0 0-10,0 0-70,0 0 77,0 0 76,0 0-96,0 0 13,0 0 2,0 0-89,0 0 82,0 0-10,0 0-1,0 0 0,0 0-4,0 0-36,0 0 10,0 0-67,0 0 47,0-37 2,0 37-40,0 0 104,0 0-87,0 0 62,0-37-24,0 37 13,0 0-6,0 0 11,0 0-1,0-39-61,-38 39 128,38 0-137,0 0 67,0-39 3,0 39-60,0 0 76,0 0 71,0-37-68,0 37-9,0 0 2,0 0-71,0 0 159,0-37-81,0 37 13,0 0-10,0 0-82,0 0 76,0-38 98,0 38-27,0 0 21,0 0-83,0 0-16,0-38-41,0 38-31,0 0 104,0 0-101,0 0 67,0-39 21,0 39-9,0 0 6,0 0 66,0 0 7,0-37-73,0 37 0,0 0-63,0-37 67,0 37-17,0 0 96,0 0-8,38-39-154,-38 39 167,0 0-167,0 0 17,0 0 72,0 0-89,38 0 152,-38 0-64,0 0-12,0 0 82,0 0-130,0 0 61,0 0 73,0 0-89,0 0 0,38 0-3,-38 0-58,0 0 7,0 0 130,0 0-67,0 39 60,0-39 14,0 0-141,0 0 122,0 0-122,0 37-5,0-37 66,37 0 12,-37 0 55,0 37-74,0-37 78,0 0-71,0 0 9,0 39 7,0-39-12,0 0-55,0 0 57,0 38-6,0-38-58,0 0 113,0 0-58,0 0 9,0 38-6,0-38-48,-37 0-9,37 0 114,0 37-47,0-37-17,0 0 0,-38 0-46,38 0 117,0 0 6,0 0-54,0 37 34,-38-37-56,38 0-9,0 0 15,0 0-43,0 0 34,0 0-42,0 0 99,0 0-54,0 0 24,0 0-14,0 0 9,0 0-4,0 0-66,0 0 124,0 0-60,0 0 43,0 0-6,0 0-44,0 0-9,0 0-35,0 0 59,0 0-79,0 0 11,0-37 91,0 37-115,0 0 122,0 0-4,0 0-27,0 0-11,0 0-61,0 0 19,38 0 27,-38 0 6,0-37 72,0 37-11,38 0-106,-38 0 67,0 0-80,0 0 51,0 0 61,0 0 10,37 0 12,-37 0-119,0 0 60,0 0-22,0 0 5,0 0 0,38 0 0,-38 0-46,0 0 11,0 0 108,0 0-67,0 0 0,0 37-9,0-37-68,0 0 25,0 0 110,0 0-55,0 0 68,0 0-68,0 37-9,0-37 47,0 0-108,0 0 117,0 0-59,0 0-29,0 39 44,0-39 4,0 0-54,0 0 34,0 0 64,0 0-108,0 39 60,0-39 55,-38 0-106,38 0 102,0 0-46,-37 0-8,37 37 44,0-37-99,-38 0 72,38 0-7,0 0 0,0 0 51,-38 0-32,38 0-35,0 0-1,0 0 4,0 37 23,-38-37-11,38 0-43,0 0 34,0 0 16,0 0 4,0 0 116,0 0-115,0 0-28,0 0 4,0 0-66,0 0 60,0 0 9,0 0-12,-38 0 0,38 0 77,0 0 4,0 0-69,0 0-3,0 0-76,0 0 1,0-37-8,0 37-6,0 0 46,0 0-103,0 0 30,0 0-25,0 0-124,0 0 54,0 0-34,0 0 131,0 0-171,0 0-67,0 0-17</inkml:trace>
        </inkml:traceGroup>
      </inkml:traceGroup>
    </inkml:traceGroup>
    <inkml:traceGroup>
      <inkml:annotationXML>
        <emma:emma xmlns:emma="http://www.w3.org/2003/04/emma" version="1.0">
          <emma:interpretation id="{F436F7AE-4100-46AF-9E85-291982CE7145}" emma:medium="tactile" emma:mode="ink">
            <msink:context xmlns:msink="http://schemas.microsoft.com/ink/2010/main" type="paragraph" rotatedBoundingBox="18662,6966 21032,6684 21173,7866 18803,814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0ED5FFAB-4A87-4D6C-B014-6E8A6E6244F1}" emma:medium="tactile" emma:mode="ink">
              <msink:context xmlns:msink="http://schemas.microsoft.com/ink/2010/main" type="line" rotatedBoundingBox="18662,6966 21032,6684 21173,7866 18803,8149"/>
            </emma:interpretation>
          </emma:emma>
        </inkml:annotationXML>
        <inkml:traceGroup>
          <inkml:annotationXML>
            <emma:emma xmlns:emma="http://www.w3.org/2003/04/emma" version="1.0">
              <emma:interpretation id="{646A0797-5657-4A99-9164-0BEB957F8C64}" emma:medium="tactile" emma:mode="ink">
                <msink:context xmlns:msink="http://schemas.microsoft.com/ink/2010/main" type="inkWord" rotatedBoundingBox="18662,6966 21032,6684 21173,7866 18803,8149"/>
              </emma:interpretation>
              <emma:one-of disjunction-type="recognition" id="oneOf3">
                <emma:interpretation id="interp15" emma:lang="en-US" emma:confidence="0">
                  <emma:literal>ones</emma:literal>
                </emma:interpretation>
                <emma:interpretation id="interp16" emma:lang="en-US" emma:confidence="0">
                  <emma:literal>forks</emma:literal>
                </emma:interpretation>
                <emma:interpretation id="interp17" emma:lang="en-US" emma:confidence="0">
                  <emma:literal>oaks</emma:literal>
                </emma:interpretation>
                <emma:interpretation id="interp18" emma:lang="en-US" emma:confidence="0">
                  <emma:literal>ok,</emma:literal>
                </emma:interpretation>
                <emma:interpretation id="interp19" emma:lang="en-US" emma:confidence="0">
                  <emma:literal>ok)</emma:literal>
                </emma:interpretation>
              </emma:one-of>
            </emma:emma>
          </inkml:annotationXML>
          <inkml:trace contextRef="#ctx0" brushRef="#br0" timeOffset="10675.8378">3104 1673 1108,'0'0'39,"0"0"184,0 0 7,0 0 20,0 0-10,0 0-326,0 0 177,0 0-138,0 0-26,0 0 155,0 0-179,0 0 247,0 0-108,0 0 4,0 0 107,0 0-233,0 0 129,0 0 6,0 0-102,0 0 194,0 0-11,0 0-6,0 0-88,0 0 12,0 0-9,0 0 19,0 37 69,38-37-146,-38 0 55,0 0-16,38 0 10,-38 0 60,0 37-54,37-37-13,-37 0-13,0 0-6,38 39 6,-38-39-6,0 0 20,38 37-4,-38-37-13,0 0 10,38 39-6,-38-39 5,38 0 1,-38 37 10,0-37 7,38 37-27,-38-37 10,0 0-9,0 0-5,38 39 14,-38-39-16,0 0-1,0 0-6,38 39 0,-38-39 18,0 0 14,38 37-22,-38-37 7,0 0-6,0 0-26,0 39 12,0-39 6,0 0-9,0 0 12,0 0 12,38 0-26,-38 0 8,0 0 8,0 0-8,0 0 3,0 0-3,0 0-6,0 0 6,0 0 3,0 0-14,0 0-15,0 0-15,0 0-20,0 0-19,0 0-12,0 0-90,0 0-19,0 0-53,0 0-54,0 0 39,0 0 111,0 0 14,0 0-195,-38 0-52</inkml:trace>
          <inkml:trace contextRef="#ctx0" brushRef="#br0" timeOffset="11796.6312">3483 1559 1703,'0'0'6,"0"0"20,0 0 16,0 0 9,0 0 11,0 0 15,0 0-128,0-38 12,0 38 121,0 0-29,0 0 146,0 0-124,0 0-26,0 0-64,0 0-16,0 0 119,0 0-109,0 0 67,0 0-15,0 0-22,0 0-2,0 0 8,0 0-12,0 0 10,0 0-1,0 0-8,0 0 5,0 0-9,0 0 85,0 0-14,0 0 4,0 0-50,0 0-97,0 0 9,38 0 16,-38 0 129,0 0-57,0 0-12,0 0 75,0 0-160,0 0 72,0 0 25,0 0-105,0 0 90,0 0 5,0 0-2,0 0 60,0 0-48,0 0-9,0 0 31,0-39-37,0 39-10,0 0 6,0 0 4,0 0-61,0 0 54,0 0-12,0 0 18,38 0-3,-38 0 65,0 0 5,0 0-123,0 0 91,0 0-92,0 0 48,0 0 16,0 0-54,0 0 31,0 0-44,0 0 48,0 0 12,0 0-3,0 0 72,0 0-21,0 0-45,0 39 14,0-39-81,0 0 81,38 0 0,-38 0 41,0 0 22,0 0-75,38 38 54,-38-38-49,0 0-10,0 0 21,38 0-1,-38 36 80,0-36-76,38 0-10,-38 39 7,0-39-90,0 0 166,37 39-90,-37-39 0,0 37 4,38-37-97,-38 0 111,0 37-11,38-37-7,-38 0 8,0 39-11,38-39 6,-38 0 8,0 37-1,0-37 1,38 0-6,-38 39-5,0-39 4,0 0-14,0 0 1,38 37 17,-38-37-11,0 0-6,0 0-20,0 37 2,0-37-2,0 0 9,0 0 21,0 0-17,0 0 8,0 0-5,0 0 0,38 0-6,-38 0 9,0 0 1,0 0-4,0 0 4,0 0-10,0 0 3,0 0-7,0 0 10,0 0-3,0 0-13,0 0 3,0 0-7,0 0 0,0 0 4,0 0 3,0 0 1,0 0 5,0 0 4,0 0-3,0 0-4,0 0-4,0 0 11,0 0 0,0 0-16,0 0 6,0 0 0,0 0-16,0 0 26,0 0-8,0 0-11,0 0 19,0 0-7,0 0 4,0 0 10,0 0-7,0 0 0,0 0-7,0 0 7,0 0-6,0 0 3,0 0-20,0 0 15,0 0-8,0 0 12,0 0 18,-38 0-34,38 0 10,0 0-6,0 0-5,0 0 21,0 0 114,0 0-31,0 0-86,-38 0-3,38 0-115,0 0 29,0 0 85,-38 0-23,38 0 27,0 0-16,-38 0-8,38 0 14,-38 39-26,38-39 15,-38 0 2,38 0 2,-37 39 17,37-39 56,-38 0-60,38 37-3,0-37 1,-38 0-64,38 0 70,-38 39 13,38-39 0,0 0 9,-38 0 4,38 0-26,0 0-7,0 0 0,0 0-3,0 37 19,0-37 1,0 0-14,-38 0 10,38 0-12,0 0 58,0 0-55,0 0 3,0 0 6,0 0 10,0 0-4,0 0-12,0 0 9,0 0-68,0 0 42,0 0-14,0 0-63,0 0-28,0 0-37,0 0-17,0 0 9,0 0 63,0-37 15,0 37 9,0 0-5,0 0-266,0 0 153,0 0-245</inkml:trace>
          <inkml:trace contextRef="#ctx0" brushRef="#br0" timeOffset="10104.3632">3180 1634 1798,'0'0'27,"0"0"-159,0 0 177,0 0 34,0 0-12,0 0 58,0 0-30,0 0-126,0 0 7,0 0 117,0 0-114,0 0 197,0 0-13,0 0-95,0 0-16,0 0-93,0 0 85,0 0 10,0 0 71,0 0-81,0 0-73,0 0 137,0 0-102,0 0 32,0 0 33,0 0-53,37 0-53,-37 0 42,0 0-55,38 0 45,-38 0 64,0-39 15,38 39-66,-38 0-10,38 0 20,-38 0-75,38-36 135,-38 36-49,0 0-11,38 0 63,-38 0-76,0-38 10,38 38-8,-38 0-3,0 0 14,0 0-10,0 0-10,0 0 0,0 0 6,0 0-15,0 0 18,0 0 0,0 0-12,0 0 72,0 0-65,0 0 61,0 0-84,0 0-56,0 0 33,0 0-88,0 0 74,0 0-87,0 0-18,0 0-16,0 0-20,0 0 103,0 0 17,0 0-15,0 0-5,0 0-280,0 0 138</inkml:trace>
          <inkml:trace contextRef="#ctx0" brushRef="#br0" timeOffset="5143.0793">1626 2355 1775,'0'0'35,"0"0"14,0 0-5,0 0-117,0 0 109,0 0-117,0 0 164,0 0 139,0 0-140,0 0 123,0 37-152,0-37-96,0 0 3,0 0 97,0 0-79,0 0 64,0 0 11,0 0-100,0 0 78,0 0 21,0 0-1,0 0 59,0 0 16,0 0 0,0 0-15,0 0-50,0 0-25,0 0-4,0 0-54,0 0 45,0 0 5,0 0-56,0 0 111,0 0-67,0 0-3,0-37 71,0 37-68,0 0 0,0 0-16,38 0-19,-38 0 13,0 0-4,38-38 16,-38 38 4,0 0-7,38 0-6,-38-38 10,0 38-17,0 0-3,38 0 23,-38-37-20,0 37 3,38 0 33,-38 0-32,0-39 12,0 39 7,0 0-29,38 0 32,-38 0 4,0-38 6,0 38 17,0 0-23,0 0-4,0 0-19,0 0-10,0 0 5,0 0 22,37-38-7,-37 38-1,0 0 7,0 0-36,0 0 36,0 0 4,0 0-7,0 0 0,0 0-10,0 0-6,0 0-8,0 0 28,0 0-14,0 0 0,0 0 3,0 0-6,0 0-1,0 0 8,0 0-4,0 0 0,0 0 6,0 0-6,0 0 7,0 0 82,0 0-82,0 0-11,0 0 94,0 0-180,0 0 77,0 0 13,0 0-92,0 0 85,0 0 14,0 0-7,0 0-4,0 0 8,0 0-15,0 0 11,0 0-16,0 0 16,0 0 3,0 0 4,0 0 6,0 0-16,0 0 13,0 0-7,0 0 10,0 0-7,0 0-6,0 0-6,0 0 0,0 0 9,0 0-3,0 0 0,0 0 3,0 0-9,0 0 2,0 0 14,0 0-13,0 0 3,0 0 0,0 0 97,0 0-87,0 0-14,0 0 8,0 0-121,0 0 107,0 0 23,0 0-23,0 0 17,0 0-4,0 0-12,0 0 15,0 0 1,0 0 72,0 0-82,0 0 3,0 0 6,0 0-82,0 0 86,0 0-20,0 0 0,0 0 4,0 0 3,0 0 3,0 0 0,0 0 0,0 0-4,0 0 14,0 0-7,0 0-9,0 0 3,0 0-11,0 0-6,0 0 107,0 0 2,0 0-86,0 0 4,0 0-80,0 0-24,0 0 104,0 0-14,0 0-18,0 0 31,0 0-22,0 0 22,0 0-3,0 0 87,0 0-76,0 0 78,0 0-98,0 0-80,0 0 66,0 0-90,0 0 116,0 0-31,0 0 34,0 0-3,0 0 4,0 0 1,0 0-22,0 0-5,0 0 3,0 0 4,0 0-2,0 0 2,0 0-14,0 0 69,0 0-66,0 0 13,0 0-9,0 0-75,0 0 94,0 0-16,0 0 0,0 0-44,0 0 43,0 0-11,0 0-56,0 0 110,0 0-88,0 0 31,0 0 50,0 0-48,0 0-90,0 0 71,0 0-96,0 0 74,0 0 8,0 0-64,0 0 186,0 0-194,0 0 203,0 0-136,0 0 32,0 0-8,0 0-119,0 0 104,0 0-108,0 0 206,0 0-28,0 0-29,0 0-63,0 0-377,0 0-50</inkml:trace>
          <inkml:trace contextRef="#ctx0" brushRef="#br0" timeOffset="8422.9898">1778 1862 1762,'0'0'30,"0"0"-144,0 0 162,0 0 55,0 0-169,0 0 322,0 0-282,0 0 76,0 0 42,0 0-163,0 0 137,0 0-16,0 0-2,0 0 113,0 0-119,0 0-11,0 0 87,0 0-209,0 0 210,0 0-112,0 0 8,0 0 95,0 0-82,0 37 13,0-37 15,0 0 8,0 0-26,0 0-60,0 0 57,0 37-12,0-37 3,38 0 59,-38 0-65,0 0-5,0 0-5,38 39 25,-38-39-53,0 0 47,0 39 19,37-39-26,-37 0 59,0 0-64,0 37-1,38-37 7,-38 0-7,0 39 17,38-39-7,-38 0-9,0 0-1,0 37-3,38-37-6,-38 0 13,0 0-4,0 38-6,0-38 10,38 0-7,-38 0-3,0 0 10,0 38-20,0-38-10,0 0 6,0 0 7,0 0-3,0 0 14,38 0-8,-38 0-22,0 0 19,0 0 7,0 0 4,0 0 96,0 0-103,0 0-24,0 0-2,0 0 32,0 0-16,0 0 12,0 0 1,0 0-126,0 0 101,0 0 15,0 0-6,0 39 9,0-39 15,0 0-39,0 0 28,0 0-11,0 0 1,0 0 24,0 0-26,0 0 10,0 0 1,0 0-9,0 0 6,0 0-6,0 0 0,0 0 9,0 0 1,0 0 12,0 0-12,0 0-24,0 0 11,0 0-15,0 0 28,0-39-7,0 39 10,0 0 3,0 0-19,38 0 10,-38 0-27,0-38 12,0 38-2,0 0 9,38 0 14,-38-38-23,0 38 13,0-37 10,38 37-26,-38 0 116,0-39-107,0 39-7,0 0 21,38-37-90,-38 37 83,0 0-7,38-39 10,-38 39-16,0 0 20,0-39 107,38 39-120,-38 0-5,0-37 11,38 37-103,-38 0 106,0-37 3,0 37-16,36 0 4,-36-39 6,0 39 3,0 0 0,0 0-3,0-37-6,0 37 96,0 0-90,38 0 0,-38 0 13,0-39-93,0 39 90,0 0-7,0 0-19,0 0 9,0 0 0,0 0 4,0 0 9,0 0-6,0 0 4,0-37-31,0 37 30,0 0-3,38 0-16,-38 0 43,0 0-27,0 0-8,0 0 12,0 0 3,0 0-14,0 0-3,0-37 13,0 37-19,0 0 23,0 0-1,0 0-15,0 0 15,0 0-13,0 0 1,0 0 22,0 0-26,0-39 14,0 39 8,0 0-21,0 0 26,0 0-7,0 0-17,0 0 14,0 0-17,0 0 10,0 0-3,0 0-1,0 0 24,0 0-43,0 0 33,0 0-24,0 0 8,0 0 12,0 0 1,0 0 23,0 0-37,0 0 4,0 0 3,0 0-13,0 0 26,0 0 0,0 0-20,0 0 7,0 0-6,0 0 2,0 0 91,0 0-90,0 0-7,0 0 0,0 0-90,0 0 84,0 0 0,0 0-11,0 0 114,0 0-107,0 0 14,0 0 12,0 0-112,-38 0 102,38 0-15,0 0 98,0 0-85,0-39-4,0 39 89,0 0-161,0 0 141,0 0-62,0 0-90,0-36 80,0 36-63,0 0 73,0 0 13,0 0 60,0-38-74,0 38 4,0 0 0,0 0-82,0-39 158,0 39-83,0 0 4,0 0 6,0 0-69,0 0 76,0 0-10,0-37 3,0 37-3,0 0 7,0 0 3,0 0-1,0 0 18,0 0-18,0 0 11,0 0 0,0 0-31,0 0 22,0 0-14,0 0-8,0 0 98,0 0-78,0 0-2,0 0-4,0 0-82,0 0 63,0 0 11,0 0 2,0 0 0,0 0 0,0 0 0,0 0-4,0 0 10,0 0 7,0 0-20,0 0 10,0 0-19,-38 0 10,38 0 9,0 0 85,0 0-79,0 0-18,0 0 12,0 0-90,0 0 87,0 0 9,0 0-16,-36 0 4,36 0 3,0 0-3,0 37 3,-38-37 6,38 0-3,0 0 89,0 0-86,0 0-6,0 0 6,-38 0-89,38 0 76,0 0 13,-38 0-3,38 0 0,0 0 4,0 0-20,-38 39 2,38-39 8,0 0 12,-38 0 89,38 0-101,0 0 9,-38 0-9,38 0-83,0 0 106,-38 0-14,38 0 66,-38 0-69,38 38-10,0-38 4,-38 0-61,38 0 74,0 0-7,-38 0 4,38 0 2,0 0-6,0 0 4,-38 0-8,38 0 4,0 0 7,0 0-11,0 0 70,0 0-72,-38 0 6,38 0 19,0 0-78,0 0 68,0 0-6,0 0-12,0 0 82,0 0-14,0 0-59,0 0 7,0 0-87,0 0 18,0 0 52,0 0 1,0 0 12,0 0 69,0 0-58,0 0-11,0 0-3,0 0-73,0 0 66,0 0 14,0 0 2,0 0-25,0 0 13,0 0-10,0 0 10,0 0 19,0 0-13,0 0 3,0 0-18,0 0 5,0 0 7,0 0-9,0 0 25,0 0-7,0 0 74,0 0-76,0 0-23,0 0 22,0 0-95,0 0 76,0 0 32,0 0-32,0 0 13,0 0 13,0 0-29,0 0 23,0 0 2,0 0 4,0 0-10,0 0 1,0 0 0,0 0-4,0 0 6,0 0-23,0 0 4,0 0 76,0 0 30,0 0-93,0 0 3,0 0-85,0 0-11,0 0 103,0 0-17,0 0 20,0 0-16,0 0 86,0 0-74,0 0-12,0 0-10,0 0-76,0 0 89,0 0-3,0 36 3,0-36 6,0 0-19,0 0 13,-37 0 4,37 0-4,0 0-4,0 0 8,0 0 8,0 39-18,0-39 25,0 0-31,0 0 90,0 0-1,0 39-68,0-39 7,0 0-111,-38 37 102,38-37-27,0 0 7,0 37 29,0-37-108,0 0 195,0 39-93,0-39-10,0 0 16,-38 0-103,38 37 90,0-37 5,0 0-2,0 0-15,0 39 4,0-39-1,0 0 6,0 0 3,0 0 11,0 37-7,0-37-11,0 0 14,0 0-4,0 0-19,0 0 13,0 37-9,0-37 2,0 0 14,0 0-15,0 0 8,0 0 4,0 0 6,0 0-7,0 0 10,0 0-35,0 0 2,0 0 26,0 0-19,0 0 13,0 0 96,0 0-106,0 0 7,0 0 9,0 0-95,0 0 92,0 0 4,0 0 2,0 0-15,0 0 6,0 0 0,0 0-6,0 0 26,0 0 62,0 0-79,0 0-6,0 0-4,0 0-79,0 0 73,0 0 20,0 0-11,0 0 8,0 0-11,0 0-2,0 0 15,0 0-6,0 0 0,0 0 0,0 0-22,0 0 11,0 0 11,0 0-6,0 0-7,0 0 3,0 0 0,0 0 6,0 0 18,0 0-76,0 0 50,0 0-2,0 0-5,0 0 35,0 0-41,0 0 8,0 0-5,0 0 22,0 0-3,0 0-14,0 0-44,0 0 69,0 0-12,0 0 4,0 0-16,0-37 6,0 37 14,0 0 2,0 0 70,0 0-69,0-37-14,0 37-5,0 0 12,0 0-4,0-39 1,0 39-7,0 0-3,38 0 19,-38-37-59,0 37 59,0 0-3,0 0-9,38-39 53,-38 39-50,0 0 10,0 0-4,0-37 7,37 37 0,-37 0-20,0 0 7,0-37 12,0 37-9,0 0-57,38 0 50,-38 0-5,0 0 8,0-39 64,0 39-110,38 0 50,-38 0 6,0 0-9,0 0 61,0 0-62,0-39 11,0 39-4,0 0-16,38 0-22,-38 0 42,0 0 12,0-36 3,0 36 46,0 0-68,0 0 0,0 0 6,38 0 0,-38 0 7,0 0-3,0-38 7,0 38-8,0 0-63,38 0 67,-38 0-17,0 0-8,0 0 155,0-39-137,0 39 8,38 0 73,-38 0-73,0 0 38,0 0-48,0 0-80,38-37-6,-38 37 22,0 0 51,0 0 15,0 0 70,0 0-66,0 0-16,38 0-1,-38 0-85,0 0 82,0-38 27,0 38-17,0 0 3,0 0-3,0 0-10,38 0 4,-38 0 9,0 0 10,0 0 0,0 0-13,0 0 85,0 0-94,0 0-1,0-38 99,0 38-100,0 0 8,0 0 3,38 0-82,-38 0 13,0 0 72,0 0-3,0 0 82,0 0-85,0 0 19,0 0-19,0 0-73,0 0 80,0 0-18,0 0 34,0 0 59,0 0-68,0 0 74,0 0-95,0 0-69,0 0 56,0 0-63,0 0 83,0 0-3,0 0 18,0 0-21,0 0 18,0-37-9,0 37 0,38 0 10,-38 0 73,0 0-80,0 0 0,0 0-6,0 0-102,0 0 108,0 0 76,0 0 4,0 0 5,0 0-2,0 0-86,0 0-69,0 0 6,0 0-19,0 0 82,0 0-6,0 0 6,0 0 3,0 0-3,0 0 0,0 0-7,0 0 11,0 0-87,0 0 83,0 0 76,0 0-87,0 0 2,0 0 6,0 0-80,0 0 80,0 0 19,0 0-16,0 0 7,0 0 6,0 0 36,0 0-52,0 0 0,0 0-4,0 0 10,0 0 10,0 0 60,0 0-86,0 0-43,0 0 40,0 0-44,0 0 74,0 0-21,0 0 14,0 37-21,0-37 14,0 0 7,0 0 62,0 0-88,0 0 16,0 0-11,0 0 17,0 0 17,0 0-23,0 0 9,0 38-16,0-38 10,0 0 16,0 0-6,38 0-75,-38 0 75,0 38-20,0-38 0,0 0 106,0 0-100,0 0 11,0 0-1,0 37-91,36-37 174,-36 0 0,0 0-89,0 0-3,0 0-77,0 39-9,0-39 178,0 0-69,0 0-34,0 0 11,38 0-69,-38 38 62,0-38 17,0 0-10,0 0-4,0 0-10,0 0 24,0 0 5,0 0-1,38 0 2,-38 36-16,0-36 0,0 0-7,0 0 7,0 0-1,0 0 96,0 0-101,0 0 12,0 0 0,0 0-92,0 0 99,0 0-3,0 0 68,0 0-81,0 0 2,0 0-2,0 0-70,0 0 80,0 0-1,0 0-6,0 0-1,0 0 1,0 0 10,0 0-4,0 0 7,0 0-4,0 0-3,0 0-3,0 0-19,0 0-11,0 0 73,0 0-133,0 0 34,0 0-56,0 0-54,0 0 32,0 0-101,0 0 2,0 0 29,0 0-140,0 0-86</inkml:trace>
          <inkml:trace contextRef="#ctx0" brushRef="#br0" timeOffset="3551.7659">3028 1026 1727,'0'0'0,"0"0"38,0 0 13,0 0 21,0 0-136,0 0 139,0 0 1,0 0 4,0 0 134,0 0-155,0 0-16,0 0-5,0 0 24,0 0-133,0 0 25,0 0 5,0 0-17,0 0 116,0 0 92,0 0-29,0 0-99,0 0 93,0 0-209,0 0 16,0 0 103,0 0-92,0 0 184,0 0-83,0 0 86,0 0-19,0 0-177,0 0 168,0 0-200,0 0 20,0 0 88,0 0 9,0 0 83,0 0-4,0 0 1,0 0-194,0 0 102,0 0 9,0 0-53,0 0 88,0 0-19,0 0 10,0 39 41,0-39 4,0 0-59,0 0-21,-38 0 6,38 39 1,0-39-8,0 0 4,-38 0 14,38 0-11,0 37-67,-38-37 20,38 0 47,0 37 16,-38-37 64,38 0-32,-38 0-115,38 39 45,0-39 16,-38 0-8,38 38 72,0-38-67,-38 0-64,38 38 79,0-38-9,-38 0 4,38 39 62,-38-39-122,38 0 45,0 37-33,-37-37-13,37 0 60,0 38 3,-38-38-9,38 0 45,0 38-39,-38-38-9,38 0 56,0 37-37,0-37-13,-38 0-48,38 0-9,0 39 50,0-39 56,-38 0-46,38 38 51,0-38-47,0 0-11,-38 0 52,38 36-36,0-36-69,0 0 57,0 0-51,0 39-10,-38-39 61,38 0-54,0 0 108,0 0 7,0 0 3,0 0-14,0 0-97,0 39 44,0-39-58,0 0 64,0 0-6,0 0-3,0 0 73,0 0-44,0 0 53,0 0-101,0 0-17,0 0 58,0 0 4,0 0 123,0 0-73,0 0-1,0 0 6,0 0-144,0 0 72,0 0-55,0 0-17,0 0 79,0 0 6,0 0-29,0 0 7,0 0 3,0 0 46,0 0 34,0 0-92,0 0-66,0 0 9,0 0-86,0 0 135,0-39 4,0 39-68,0 0 100,0 0-55,0 0-43,0 0-9,0 0-38,0 0 68,0 0-4,0 0-27,0 0 89,0 0-176,0 0 61,0 0-14,0 0 22,0 0 80,0 0-202,0 0-47,0 0-211</inkml:trace>
          <inkml:trace contextRef="#ctx0" brushRef="#br0" timeOffset="9655.0162">3142 1104 389,'0'0'19,"0"0"4,0 0 154,0 0-147,0 0 6,0 0 0,0 0 25,0 0 3,0 0-16,0 0-6,0 0-178,0 0 156,0 0 174,0 0-163,0 0 195,0 0-17,0 0-357,0 0 148,0 0-190,0 0 187,0 0 12,0 0 159,0 0-3,0 0-370,0 0 156,-38 0-144,38 37-27,0-37 195,0 0 149,0 0-155,0 0 31,0 0-6,0 0-139,-38 0 159,38 0-12,0 0 1,0 0 5,0 0 168,0 0-157,0 0 177,0 0-168,0 0-156,0 0 353,0 0-331,0 0 331,0 0 2,0 0-365,0 0 155,0 0 22,0 0-192,0 0 335,0 0 9,0 0-193,0 0 2,0 0 8,0 0-173,0 0 165,0 0 165,0-37-335,0 37 187,0 0-185,0 0 8,-38 0 332,38 0-184,0 0 26,0 0 182,0 0-190,0 0 177,0 0-21,0 0-322,0 0 181,0 0-187,0 0 33,0 0 299,0 0-169,0 0 35,-38 0 148,38 0-166,0 0-122,0 0 300,0 0-305,0 0 168,0 0 141,0 0-302,0 0 168,0 0-43,0 0-123,0 0 140,0 0 102,0 0-221,0 0 122,0 0 19,0 0-111,0 0 195,0 0-84,0 0-15,0 0-16,0 0-82,0 0 64,0 0 81,0 0 17,0 0-98,0 0 88,0 0-166,0 0-18,0 0 184,0 37-65,0-37 106,0 0 6,0 0-153,0 0 53,0 0-4,0 0 1,0 0 58,0 37-51,0-37-15,0 0 12,0 0 10,38 0-16,-38 0-9,0 39-21,0-39-6,0 0 4,0 0 89,0 0-79,38 38-4,-38-38 6,0 0 2,0 0-2,0 0 1,38 38 0,-38-38-84,0 0 91,0 0-5,0 39-4,38-39-8,-38 0-7,0 0 114,38 37-127,-38-37 7,0 0-3,37 0-95,-37 0 127,0 38-10,0-38 1,38 0-24,-38 0-7,0 38 14,0-38 0,38 0 0,-38 0 18,0 0-5,0 0-6,0 0-4,0 37-13,38-37-11,-38 0 29,0 0 2,0 0-13,0 0 16,0 0-23,0 0 10,0 0 9,0 0-12,0 0 6,0 0-9,0 0 2,0 0 1,0 0-14,0 0 4,0 0-13,0 0-11,0 0-5,0 0-28,0 0 70,0 0-94,0 0-3,0 0-131,0 0-100,0 0 122,0 0-42,0 0-87,0 0-40,0 0-129</inkml:trace>
        </inkml:traceGroup>
      </inkml:traceGroup>
    </inkml:traceGroup>
    <inkml:traceGroup>
      <inkml:annotationXML>
        <emma:emma xmlns:emma="http://www.w3.org/2003/04/emma" version="1.0">
          <emma:interpretation id="{6FC1BAC0-9BF1-4079-888D-49A7FBEE1A14}" emma:medium="tactile" emma:mode="ink">
            <msink:context xmlns:msink="http://schemas.microsoft.com/ink/2010/main" type="paragraph" rotatedBoundingBox="17962,8055 21184,7703 21251,8317 18029,86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C8D6779-EC77-42F0-BE74-91690200110A}" emma:medium="tactile" emma:mode="ink">
              <msink:context xmlns:msink="http://schemas.microsoft.com/ink/2010/main" type="line" rotatedBoundingBox="17962,8055 21184,7703 21251,8317 18029,8669"/>
            </emma:interpretation>
          </emma:emma>
        </inkml:annotationXML>
        <inkml:traceGroup>
          <inkml:annotationXML>
            <emma:emma xmlns:emma="http://www.w3.org/2003/04/emma" version="1.0">
              <emma:interpretation id="{FE5DF906-4AAD-480C-AE7A-1FD022F31D54}" emma:medium="tactile" emma:mode="ink">
                <msink:context xmlns:msink="http://schemas.microsoft.com/ink/2010/main" type="inkWord" rotatedBoundingBox="17981,8227 19497,8062 19543,8478 18026,8643"/>
              </emma:interpretation>
              <emma:one-of disjunction-type="recognition" id="oneOf4">
                <emma:interpretation id="interp20" emma:lang="en-US" emma:confidence="0.5">
                  <emma:literal>AZ</emma:literal>
                </emma:interpretation>
                <emma:interpretation id="interp21" emma:lang="en-US" emma:confidence="0">
                  <emma:literal>an</emma:literal>
                </emma:interpretation>
                <emma:interpretation id="interp22" emma:lang="en-US" emma:confidence="0">
                  <emma:literal>ran</emma:literal>
                </emma:interpretation>
                <emma:interpretation id="interp23" emma:lang="en-US" emma:confidence="0">
                  <emma:literal>nn</emma:literal>
                </emma:interpretation>
                <emma:interpretation id="interp24" emma:lang="en-US" emma:confidence="0">
                  <emma:literal>AZT</emma:literal>
                </emma:interpretation>
              </emma:one-of>
            </emma:emma>
          </inkml:annotationXML>
          <inkml:trace contextRef="#ctx0" brushRef="#br0" timeOffset="23236.865">829 2505 1655,'0'0'-184,"0"0"205,0 0 26,0 0 19,0 0 208,0 0-212,0-37-26,0 37-5,0 0-16,0 0 31,0 0 3,0 0 2,0 0-120,0 0-13,0 0 16,0 0-17,0 0 126,0 0-1,0 0-15,0 0-3,0 0 108,0 0-117,0 0 0,0 0 3,0 0-8,0 0 7,0 0-4,0 0 5,0 0-114,0 0 189,0 0-63,0 0 97,0 0-59,0 0-87,0 0 69,0 0-82,0 37 66,0-37 6,0 0 20,0 39-7,0-39 71,0 0-68,0 39-24,0-39 2,0 0-60,0 37 110,0-37 8,0 37-15,0-37 4,0 39-53,38-39-5,-38 37 10,0-37-17,0 38 7,0-38-11,0 38-2,0-38 0,0 0 6,0 37 3,0-37-8,0 0 2,0 0 73,0 0-80,0 39 7,0-39-3,0 0-66,0 0 162,0 0-86,0 0 95,0 0-108,0 0-63,0 0 78,0 0 2,0 0-7,0 0-10,0 0 3,0 0-97,0-39 82,0 39-5,0 0-19,0 0 13,0 0-8,0-37 2,0 37-2,0 0-2,0 0-7,0-38 8,0 38 1,0 0-15,0-38 35,0 38-8,0 0-2,0-37 11,0 37 69,0 0-56,0-39 10,0 39-10,0-37-24,0 37 7,0 0 56,0-37-55,0 37-72,0 0 64,0-39 14,0 39-9,0 0 6,0-39 16,0 39-7,0 0 76,0 0-85,38 0-10,-38-37 10,0 37-76,0 0 95,0 0-29,0 0 23,0 0-10,0 0 6,0 0-9,0 0-7,0 0-50,0 0 49,0 0 11,0 0-74,0 0 134,0 0 16,0 0-50,0 0-10,38 0-13,-38 0 0,0 0 80,0 0-83,0 37 88,38-37-143,-38 0-17,0 0 84,38 0 12,-38 39-18,0-39 20,0 0-12,38 0-81,-38 39 90,0-39-16,38 0 9,-38 37-16,0-37 10,38 0-10,-38 0 7,0 37 0,38-37-11,-38 0 11,0 0 2,0 39 7,38-39-6,-38 0-4,0 0 2,0 0 2,0 37-1,0-37 5,0 0-11,0 0 0,0 0-15,0 0 12,0 0-14,0 0 11,0 0 16,0 0-20,0 0 37,0 0-27,0 0 0,0 0-22,0 0-17,0 0-20,0 0-10,0 0-53,0 0-9,0 0-29,0 0-123,0 0-16,0 0 24,0 0-155,0 0 36,0-37 2</inkml:trace>
          <inkml:trace contextRef="#ctx0" brushRef="#br0" timeOffset="23548.0842">943 2733 2014,'0'0'-18,"0"0"12,0 0 37,-38 0-95,38 0 61,0 0 16,0 0-5,0 0 138,0 0-27,0 0 10,0 0-9,0 0-5,0 0 14,0 0 24,0 0-23,0 0-38,0 0-21,0 0-48,0 0-56,38 0 62,-38 0 9,0 0-27,38 0 53,-38-37-44,0 37-24,38 0 11,-38 0 5,0 0-18,38-39 61,-38 39 21,38 0-108,-38 0 3,0 0-129,38 0-34,-38-37 62,0 37-26,38 0 25,-38 0-40,0 0 71,0 0-115,0 0 99,0-37 25,0 37-88,0 0-160</inkml:trace>
          <inkml:trace contextRef="#ctx0" brushRef="#br0" timeOffset="14188.4556">1550 2392 456,'38'0'11,"-38"0"11,0 0 19,0 0 11,0 0 10,0 0 176,0 0-196,0 0-3,0 0 162,0 0-369,0 0 363,0 0-187,0 0 6,0 0-14,0 0-173,0 0 173,38 0-183,-38 0 416,0 0-213,0 0 30,0 0 175,0 0-216,0 0 212,0 0-2,0 0-356,0 0-12,0 0 203,0 0-220,38 0 349,-38 0-1,0 0-206,0 0 195,0 0-304,0 0 24,0 0 136,0 0 6,0 0 149,0 0-7,0 0-135,0 0-148,0 0 148,0 0-148,0 0 130,0 0-7,0 0-152,0 0 142,0 0-1,0 0 8,0 0 0,0 0 3,0 0 0,0 0 24,0 0 113,0 0-128,0 0-18,0 0 24,0 0-113,0 0 128,-38 0-130,38 39 224,0-39-115,0 0-6,0 0 25,0 0-134,0 0 112,-38 0 16,38 37 3,0-37-12,0 0 85,0 0-27,0 0-89,-38 0 22,38 0-97,0 37 18,0-37 79,0 0 6,0 0 74,0 0-92,0 0 8,0 0-15,0 0-78,-38 0 97,38 0 76,0 0-80,0 0 6,0 0 64,0 0-75,0 39-13,0-39 9,0 0-78,0 0 2,0 0 73,0 0 80,0 0 8,0 0-94,0 0 25,0 0-22,0 0 3,0 0-6,0 0 0,-38 0-61,38 39-18,0-39 92,0 0 46,0 0 18,0 0-62,0 0-15,0 0-57,0 0 50,-38 0 1,38 0 82,0 0-73,0 0-57,0 37 135,0-37-141,0 0 142,0 0-85,0 0-86,0 0 55,0 0-73,0 0 56,0 0 4,0 0 7,0 0-12,0 0-9,0 0-8,0 0-3,0 0-8,0 0 19,0 0 19,0 0 9,0 0 109,0 0-124,0 0 136,0 0-15,0 0-226,0 0 270,0 0-114,0 0 3,0 0 144,0 0-138,0 0-165,0 0 162,0 0-9,0 0 0,0 0 26,0 0-23,0 0-93,0 0 8,0 0 227,0 0-114,0 0 2,0 0 98,0 0-79,0 0-94,0 0 203,0 0-204,0 0 3,0 0 167,0 0-189,0 0 105,0 0-22,0 0-77,0 0 81,0 0-7,0 0-6,0 0 76,0 0-58,0 0 96,0 0-73,0 0-60,0 0 124,0 0-142,0 0 119,0 0-59,0 0-61,38 0 102,-38 0-105,0 0 48,0 0 0,38 0 0,-38 0 61,0 0-46,38 0 50,-38 0-62,0 0-13,38 0 59,-38 0-55,0 0 6,38 0 13,-38 0-25,0 0 21,38 0-12,-38-37 4,38 37 88,-38 0-111,0 0 15,38 0 1,-38 0-82,0 0 168,38 0-87,-38 0-18,0 0 12,38 0-89,-38 0 82,38 0 97,-38 0-18,37 0-78,-37 0 10,38 0-96,-38 0 6,38 0 86,-38 0-9,38 0 0,-38 0 3,38 0-10,-38 0 16,38 0 3,-38 0 1,38 0 2,-38 0-18,38 0 9,-38 0-3,38 0 3,-38 0 3,38 0-16,-38 0 13,38 0 13,-38 0 56,0 0-63,38 0-9,-38 0 3,0 0 0,0 0 7,0 0-7,38 0-4,-38 0-65,0 0 85,0 0-5,0 0-5,0 0 10,0 0-25,0 0 12,0 0 0,0 0-6,0 0 9,0 0-6,0 0-9,0 0 6,0 0-21,0 0-8,0 0-13,0 0-47,0 0 25,0 0-124,0 0-9,0 0-52,0 0-91,0 0 192,0-39-31,0 39-163,0 0 181</inkml:trace>
        </inkml:traceGroup>
        <inkml:traceGroup>
          <inkml:annotationXML>
            <emma:emma xmlns:emma="http://www.w3.org/2003/04/emma" version="1.0">
              <emma:interpretation id="{0567F7AF-1D2E-44DA-8660-8CA74AB242BB}" emma:medium="tactile" emma:mode="ink">
                <msink:context xmlns:msink="http://schemas.microsoft.com/ink/2010/main" type="inkWord" rotatedBoundingBox="19535,7883 21184,7703 21251,8317 19602,8497"/>
              </emma:interpretation>
              <emma:one-of disjunction-type="recognition" id="oneOf5">
                <emma:interpretation id="interp25" emma:lang="en-US" emma:confidence="0.5">
                  <emma:literal>It</emma:literal>
                </emma:interpretation>
                <emma:interpretation id="interp26" emma:lang="en-US" emma:confidence="0">
                  <emma:literal>Int</emma:literal>
                </emma:interpretation>
                <emma:interpretation id="interp27" emma:lang="en-US" emma:confidence="0">
                  <emma:literal>Its</emma:literal>
                </emma:interpretation>
                <emma:interpretation id="interp28" emma:lang="en-US" emma:confidence="0">
                  <emma:literal>It.</emma:literal>
                </emma:interpretation>
                <emma:interpretation id="interp29" emma:lang="en-US" emma:confidence="0">
                  <emma:literal>Fit</emma:literal>
                </emma:interpretation>
              </emma:one-of>
            </emma:emma>
          </inkml:annotationXML>
          <inkml:trace contextRef="#ctx0" brushRef="#br0" timeOffset="12342.0522">3748 1975 1715,'0'0'-140,"0"0"26,0 0 31,0 0 180,0 0 161,0 0-121,0 0 109,0 0-277,0 0 16,0 0 106,0 0-113,0 0 116,0 0-29,0 0 68,0 0-87,0 0-9,0 0-3,0 0-65,0 0 129,0 0 11,0 0 18,0 0-65,0 0-7,0 0-69,0 0-5,0 0 52,0 39-44,0-39 124,0 0-13,0 0 5,38 0-24,-38 0-67,0 0-5,0 0 84,0 37-57,0-37-30,0 0 20,38 0-86,-38 39 67,0-39 26,0 0-17,0 0-2,38 37 12,-38-37-7,0 38 8,0-38 3,38 0-7,-38 38 3,0-38-13,38 0 8,-38 39-21,0-39 10,38 0 23,-38 37-23,0-37 17,0 38-10,38-38-17,-38 0 16,0 38 7,0-38-6,38 0-13,-38 0-1,0 37-3,0-37 7,0 0 6,0 0 3,0 0-9,0 0 0,0 39 7,0-39-21,0 0 7,0 0 0,0 0-7,0 0 17,0 0-6,0 0-4,0 0-10,0 0-23,0 0-18,0 0-12,0 0-34,0 0-31,0 0-41,0 0-67,0 0-102,0 0-56,0-39 107,0 39-184,0 0 14</inkml:trace>
          <inkml:trace contextRef="#ctx0" brushRef="#br0" timeOffset="15352.3805">2459 2696 1715,'0'0'-143,"0"0"15,0 0 181,0 37-4,0-37 138,0 0-98,0 0-166,0 0 184,0 0-3,0 0 72,0 0-68,0 0-121,0 0 34,0 0 20,0 0 72,38 0 44,-38 0-72,0 0 1,38-37 2,-38 37-81,0 0 111,38 0-52,-38 0 37,38 0 3,-38 0-77,38 0 58,-38 0-42,37 0 68,1 0-74,-38-39-6,38 39-10,-38 0-83,38 0 80,-38 0-1,38 0 85,0 0-91,-38 0 13,38 0-20,-38 0-69,0 0 87,38 0-8,-38 0 0,38 0-10,-38 0-12,0 0-4,38 0 7,-38 0-20,0 0 20,0 0 19,38 0-6,-38 0 6,0 0-16,0 0-22,38 0 9,-38 0 16,0 0 4,0 0-4,0 0-6,38 0-1,-38 0 1,0-37 3,0 37 3,0 0-12,38 0 18,-38 0-6,0 0-6,0 0 13,0 0 87,0 0-93,0 0 10,0 0-8,0 0-111,0 0 108,0 0-19,0 0-13,0 0-14,0 0-7,0 0 0,0 0 1,0 0 24,0 0-12,0 0-2,0 0-13,0 0-28,0 0-27,0 0-129,0 0 16,0 0-21,0 0-67,0 0-149</inkml:trace>
          <inkml:trace contextRef="#ctx0" brushRef="#br0" timeOffset="16596.2693">2611 2392 745,'0'0'223,"0"0"-189,0 0 176,0 0 17,0 0-194,0 0 195,0 0-138,0 0-19,-38 0-130,38 0 128,0 0-153,0 0 167,0 0-12,0 0-95,0 0 113,0 0-147,0 0 127,0 0-20,0 0 27,0 0 0,0 0 0,0 0-5,0 0-34,0 0-16,0 0 11,-38 0 75,38 0-58,0 0 84,0 0-14,0 0-81,0 0 35,0 0-41,0 0-64,0 0-7,0 0 107,0 0-100,0 0 109,0 0-43,0 0-63,0 0 123,0 0-49,0 0 125,0 0-106,0 0-70,0 0 9,0 0-99,0 0 109,0 0-10,0 0-19,0 0 23,0 0-17,0 0 16,0 0 83,0 0-95,0 0 77,0 0-71,0 0-88,0 0 154,0 0-122,0 0 60,0 0 8,0 0-78,0 0 116,0 0-57,0 0 66,0 0-46,38 0-78,-38 0 62,0-37-57,0 37 63,38 0 70,-38 0-64,38 0-2,-38 0-14,0 0-65,37 0 155,-37 0-80,38-38 11,0 38-8,-38 0-82,38 0 76,-38 0-7,38 0 11,-38 0-4,38 0 0,0 0 0,-38 0-7,38-38 20,-38 38-13,38 0 17,0 0 2,-38 0-19,0 0 19,38 0 71,-38 0-83,38 0-4,-38 0-10,0-37-78,38 37 101,-38 0-7,38 0 18,-38 0-24,37 0-6,-37 0 10,0 0-25,38 0 29,-38 0-14,0 0-14,0 0 14,0 0-10,38 0 103,-38 0-81,0 0-2,0 0 95,0 0-188,0 0 83,0 0-1,0 0-86,0 0 98,0 0 1,0 0 8,0 0-11,0 0 1,0 0 7,0 0 2,0 0-16,0 0 6,0 0-3,0 0-15,0 0 21,0 0-2,0 0-7,0 0 0,0 0-7,0 0-2,0 0 12,0 0-10,0 0 10,0 0-3,0 0-12,0 0 119,0 0-112,0 0 16,0 0-5,0 0-109,0 0 103,0 0-13,0 37 16,0-37 0,0 0-9,0 0 15,0 0-15,0 38 9,0-38 111,0 0-108,0 38 1,0-38 2,0 0-96,0 0 97,0 37 7,0-37-21,0 0-2,0 39 6,0-39 3,0 0 23,0 37-21,0-37-5,0 0 0,0 0-11,0 37 28,0-37-1,0 0-6,0 0-10,0 0-3,0 0-10,0 39 10,0-39 3,0 0-7,0 0 11,0 0-8,0 0 1,0 0 10,0 0-17,0 0 10,0 0 0,0 0 0,0 0-5,0 0-1,0 0 9,0 0 5,0 0-5,0 0 4,0 0 2,0 0-25,0 0 19,0 0 0,0 0-17,0 0 35,0 0-11,0 0-10,0 0 13,0 0-16,0 0-4,0 0 4,0 0 6,0 0-6,0 0-1,0 0 4,0 0-9,0 0 22,0 0-10,0 0 13,0 0-26,0 0 1,0 0-1,0 0-6,0 0 32,0 0-23,0 0 33,0 0-22,0 0-1,0 0 3,0 0-2,0 0-1,0 0 0,0 0-3,0 0-7,0 0 4,0 0-3,0 0-14,0 0 14,0 0 3,0 0-21,0 0 11,0 0-20,0 0 56,0 0-66,0 0 11,-38 0-31,38 0-61,0 0 68,0 0-88,0 0 69,0 0-21,0 0-38,0 0 50,0 0-246,0 0 100,0 0-76,0 0-285</inkml:trace>
          <inkml:trace contextRef="#ctx0" brushRef="#br0" timeOffset="17516.2183">3369 2431 1596,'0'0'30,"0"0"14,0 0-163,0 0 213,0 0-35,0 0 32,0 0 159,0 0-177,0 0 14,0 0-141,0 0 138,0 0-118,0 0 10,0 0 117,0 0-108,0 0 61,0 0 90,0 0-17,0 37-17,0-37-52,0 0-18,0 0-70,0 0 86,0 0-1,0 0-15,0 0 5,0 0-31,0 0 19,0 0-22,0 0 4,0 0-32,0 0 117,0 0-60,0 0 53,0 0-7,0 0-59,0 0 36,0 0 3,0 0-32,38 0 7,-38 0-26,0 0-4,0 0 95,38 0-104,-38 0 3,38 0 9,-38 0-72,0 0 99,38 0-16,-38 0-4,0-37-7,38 37 0,-38 0-3,38 0 18,-38 0-18,0 0 3,38 0 10,-38 0-9,38 0 10,-38 0-10,0 0-4,38 0-13,-38 0 10,0 0 0,37-39 10,-37 39 97,0 0-107,38 0 3,-38 0-11,0 0-94,0 0 95,38 0-3,-38 0 10,0 0 3,0 0 4,38 0 3,-38 0-10,0 0-3,0 0 9,38 0-6,-38 0 13,0 0-7,0 0-12,0 0 3,0 0 94,38 0-88,-38 0 0,0 0-3,0 0-94,0 0 100,0 0-3,0 0 4,0 0-4,38 0 5,-38 0-19,0 0 125,0 0-124,0 0 4,0 0 15,0 0-119,0-37 119,0 37-12,38 0 6,-38 0-3,0 0-3,0 0 6,0 0-6,0 0 14,0 0-8,0 0-14,0 0 19,0 0-8,0 0-3,0 0 6,0 0-6,0 0-18,0 0 21,0 0 13,0 0-10,0 0 21,0 0-21,0 0-6,0 0 6,0 0-9,0 0 9,0 0-19,0 0 8,0 0 13,0 0 1,0 0 7,0 0-10,0 0 1,0 0 97,0 0-95,0 0-2,0 0-14,0 0-111,0 0 104,0 0-12,0 0-4,0 0 70,0 0-21,0 0-74,0 0-42,0 0-189,0 0-85,0 0-54,0 0 84,0 0-195</inkml:trace>
          <inkml:trace contextRef="#ctx0" brushRef="#br0" timeOffset="14899.9984">2383 2355 789,'0'0'25,"0"0"193,0 0 15,0 0-138,38 0 162,-38 0-331,0 0 149,0 0 153,0 0-179,0 0 23,0 0-5,0 0-133,0 0 18,0 0 119,0 0-58,0 0 44,0 0 86,0 0-101,0 0-72,0 0 84,0 0-91,0 0 114,0 0-27,0 0 8,0 0-15,0 0 64,0 0-42,0 0-38,0 0 90,0 0-79,0 0 51,0 0-10,0 0-76,0 0-60,0 0 42,0 0-30,0 0 45,0 0 77,0 0-46,0 0 62,0 0-61,0 0-64,0 37-3,0-37 6,0 0 47,0 0-1,0 39 66,0-39-73,0 0-48,0 37 109,0-37-68,0 0 57,0 37 80,0-37-117,0 0-20,0 39 17,0-39-14,0 39-2,0-39-4,0 0-4,0 37-62,0-37 60,0 0 98,0 37-89,0-37-6,0 0-1,0 0 11,0 0-14,0 39 18,0-39 2,0 0-7,0 0 1,0 0 2,0 0-28,0 0-60,0 0 79,0 0-16,0 0 32,0 0-35,0 0 15,0 0 14,0 0-27,0 0-47,0 0-39,0 0 26,0 0-95,0 0 14,0 0-25,0 0-110,0 0 50,0 0 105,0 0-128,0 0-10,0 0 26,0 0-131,0 0 131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5:54.5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4418CE-D78D-4B41-970F-E24806ECFAD9}" emma:medium="tactile" emma:mode="ink">
          <msink:context xmlns:msink="http://schemas.microsoft.com/ink/2010/main" type="writingRegion" rotatedBoundingBox="21700,8413 20129,10082 19309,9310 20881,7641"/>
        </emma:interpretation>
      </emma:emma>
    </inkml:annotationXML>
    <inkml:traceGroup>
      <inkml:annotationXML>
        <emma:emma xmlns:emma="http://www.w3.org/2003/04/emma" version="1.0">
          <emma:interpretation id="{3F7C00A4-BFB0-44DC-872D-FBE5E7AAA82B}" emma:medium="tactile" emma:mode="ink">
            <msink:context xmlns:msink="http://schemas.microsoft.com/ink/2010/main" type="paragraph" rotatedBoundingBox="21700,8413 20129,10082 19309,9310 20881,76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D09F90-5E84-49FB-882C-4855A037BC0D}" emma:medium="tactile" emma:mode="ink">
              <msink:context xmlns:msink="http://schemas.microsoft.com/ink/2010/main" type="inkBullet" rotatedBoundingBox="20429,9763 20128,10082 19702,9680 20003,9361"/>
            </emma:interpretation>
            <emma:one-of disjunction-type="recognition" id="oneOf0">
              <emma:interpretation id="interp0" emma:lang="en-US" emma:confidence="0">
                <emma:literal>Y</emma:literal>
              </emma:interpretation>
              <emma:interpretation id="interp1" emma:lang="en-US" emma:confidence="0">
                <emma:literal>y</emma:literal>
              </emma:interpretation>
              <emma:interpretation id="interp2" emma:lang="en-US" emma:confidence="0">
                <emma:literal>m</emma:literal>
              </emma:interpretation>
              <emma:interpretation id="interp3" emma:lang="en-US" emma:confidence="0">
                <emma:literal>M</emma:literal>
              </emma:interpretation>
              <emma:interpretation id="interp4" emma:lang="en-US" emma:confidence="0">
                <emma:literal>n</emma:literal>
              </emma:interpretation>
            </emma:one-of>
          </emma:emma>
        </inkml:annotationXML>
        <inkml:trace contextRef="#ctx0" brushRef="#br0">2611 3871 2087,'0'0'-111,"0"0"151,0 0 22,0 0-45,0-38 176,0 38-115,0 0 89,0 0-3,0 0-26,0 0 52,0 0-105,0 0 46,0 0-26,0 0-72,0 0 16,0 0-6,0 0 9,0 0-15,0 0-15,0 0 25,0 0-37,0 0-1,0 0 12,0 0-21,0 0 19,0 0 22,0 0-25,38 0 7,-38 38 17,0-38-3,0 0 30,37 0-1,-37 0-15,0 0 7,38 39-38,-38-39 3,38 0-13,-38 37-23,0-37 16,38 0-6,-38 0 10,38 37-1,-38-37 16,38 0-6,-38 0-2,0 0 10,38 39-11,-38-39 8,0 0-7,38 0-14,-38 0 0,0 0-7,0 0 14,0 0 13,0 0-13,0 0 0,0 0 0,0 0-1,0 0 5,0 0 13,0 0-14,0 0-17,0 0 21,0 0-17,0 0 6,0 0 4,0 0-24,0 0 6,0-39-6,0 39-14,0 0 18,0 0-21,0-37 3,38 37 18,-38 0-18,0 0 10,0-37 11,0 37-4,0 0 11,0-39 16,0 39-20,0 0-3,0 0 3,38-38-10,-38 38 17,0 0 14,0 0-1,0-38 1,0 38-4,0 0-7,0 0-6,0 0 0,0 0-11,0 0 8,0 0 2,0 0 1,0 0-1,0 0 4,0 0-6,0 0 6,0 0 3,0 0 0,0 0-10,0 0 4,0 0 0,0 0-11,0 0 18,0 0-21,0 0 7,0 0 4,0 0 6,0 0 10,0 0-4,0 0-3,0 0-6,0 0 3,0 0-10,0 0 17,0 0-17,0 0-4,0 38 21,0-38-7,0 0 20,0 0-6,0 0 9,0 0-16,0 38-7,0-38 3,0 0-10,0 0-3,0 39 13,0-39 4,0 37-17,0-37 17,-38 37-14,38-37 4,0 39 16,0-39-2,0 39-15,0-39 11,0 37-7,-38-37-3,38 37 16,0-37-10,0 0 15,0 39-4,0-39-18,0 37 1,0-37-11,0 39 0,0-39 39,0 0-9,0 36-9,0-36 10,0 0-13,0 0 3,0 0 13,0 38-3,0-38-7,0 0 4,0 0-7,0 0 3,0 0-20,0 0-1,0 0 5,0 0-8,0 0 27,0 0-2,0 0-11,0 0 0,0 0-7,0 0 4,0 0 9,0 0-2,0 0-1,0 0-3,0 0-10,0 0-7,0 0-14,0 0 1,0 0-19,0 0 26,0 0 6,0 0-27,0 0-9,0 0-44,0 0-21,0 0-11,0 0-69,0-38 22,0 38-31,0 0-160,0 0 148,0 0-225,0 0-71,0 0 100</inkml:trace>
      </inkml:traceGroup>
      <inkml:traceGroup>
        <inkml:annotationXML>
          <emma:emma xmlns:emma="http://www.w3.org/2003/04/emma" version="1.0">
            <emma:interpretation id="{09B12799-C265-47B2-A626-F236EA8439C1}" emma:medium="tactile" emma:mode="ink">
              <msink:context xmlns:msink="http://schemas.microsoft.com/ink/2010/main" type="line" rotatedBoundingBox="21620,8337 20392,9640 19653,8944 20881,7641"/>
            </emma:interpretation>
          </emma:emma>
        </inkml:annotationXML>
        <inkml:traceGroup>
          <inkml:annotationXML>
            <emma:emma xmlns:emma="http://www.w3.org/2003/04/emma" version="1.0">
              <emma:interpretation id="{F543620E-211D-47A7-925A-4BA82AFD2F23}" emma:medium="tactile" emma:mode="ink">
                <msink:context xmlns:msink="http://schemas.microsoft.com/ink/2010/main" type="inkWord" rotatedBoundingBox="21620,8337 20392,9640 19653,8944 20881,7641"/>
              </emma:interpretation>
              <emma:one-of disjunction-type="recognition" id="oneOf1">
                <emma:interpretation id="interp5" emma:lang="en-US" emma:confidence="0">
                  <emma:literal>it</emma:literal>
                </emma:interpretation>
                <emma:interpretation id="interp6" emma:lang="en-US" emma:confidence="0">
                  <emma:literal>is.</emma:literal>
                </emma:interpretation>
                <emma:interpretation id="interp7" emma:lang="en-US" emma:confidence="0">
                  <emma:literal>its</emma:literal>
                </emma:interpretation>
                <emma:interpretation id="interp8" emma:lang="en-US" emma:confidence="0">
                  <emma:literal>I:</emma:literal>
                </emma:interpretation>
                <emma:interpretation id="interp9" emma:lang="en-US" emma:confidence="0">
                  <emma:literal>Is.</emma:literal>
                </emma:interpretation>
              </emma:one-of>
            </emma:emma>
          </inkml:annotationXML>
          <inkml:trace contextRef="#ctx0" brushRef="#br0" timeOffset="-12464.8187">4204 2431 1479,'0'0'-155,"0"0"14,0 0 230,0 0 17,0 0 185,0 0-12,0 0-206,0 0-136,0 0 133,0 0 10,0 0-137,0 0 125,0 0-159,0 0 106,0 0 22,0 0-11,0 0 23,0 0-117,0 0 110,0 0 26,0 0 75,0 0-83,0 0 4,0 0-23,0 0-19,0 0 106,0 0-5,0 0 22,0 0-82,0 0-78,0 0 53,0 0-9,0 0-61,0 0 61,0 0 0,0 0-74,0 0 135,0 0-20,0-39-108,0 39 138,0 0-97,0 0 25,0 0 21,0 0-95,0 0 46,0 0-35,0 0 25,0 0 39,0 0-19,0-37-49,0 37 86,0 0-22,0 0 2,0 0 63,0 0-74,0 0-10,0 0-6,0 0-3,0 0-16,0 0 13,0 0-8,0 0 7,0 0 14,0 0-11,-38 0-8,38 0 12,0 0-10,-38 0-7,38 0 31,0 0-21,0 37 4,-38-37 85,38 0-82,0 0 14,0 0 58,0 0-59,-38 39 82,38-39 1,0 0-149,0 0-3,0 37-10,-38-37-7,38 0 103,0 37-1,0-37-9,0 0 3,0 0-17,0 39 8,0-39 9,0 0-10,0 0 11,0 39-27,0-39 13,0 0-1,0 0 1,0 37 12,0-37-31,0 0 18,0 0 1,38 0-16,-38 37 36,0-37-20,0 0-17,38 0 24,-38 0-21,0 0 24,38 0 4,-38 0-10,38 0-4,-38 0-7,0 0 0,38 0 10,-38 0 7,38 0-13,-38-37 10,38 37-13,-38 0-11,37 0 7,-37 0 0,0 0 0,0 0 13,38 0-10,-38-37 7,0 37 4,0 0-11,0 0 7,0 0-14,0 0-6,0 0 4,0 0-31,0 0-16,0 0-43,0 0-27,0 0-122,0 0 18,0 0-167,0 0 40,0 0-232</inkml:trace>
          <inkml:trace contextRef="#ctx0" brushRef="#br0" timeOffset="-1167.916">2686 3265 1906,'0'0'24,"0"0"-151,0 0 163,0 0 28,0 0-142,0 0 208,0 0-133,0 0-22,0 0 158,0 0-33,0 0-4,0 0 1,0 0-32,0 0 83,0 0-23,0 0-44,0 0-10,0 0-29,0 0-7,0 0 61,0 0 5,0 0-62,0 0 25,0 0-15,0 0-11,0 0 5,0 37-4,0-37 104,0 0-91,0 0-22,0 0 12,0 39-95,38-39 89,-38 0 7,0 0-20,0 36-17,0-36 28,0 0 5,0 38-15,0-38 6,38 0-10,-38 0 3,0 0 18,0 39-25,0-39 1,38 0-4,-38 0-9,0 0 17,0 38-8,0-38 0,0 0 4,0 0-3,0 0-4,38 0-4,-38 0 1,0 0 3,0 0 3,0 0-9,0 0 3,0 0-4,0 0-6,0 0 9,0 0-12,0 0 9,0 0 4,0 0-1,0 0 1,0 0 13,0 0-5,0 0-8,0 0 7,0-38-14,38 38 3,-38 0 4,0 0 6,0 0-16,0-39 6,38 39-3,-38 0 0,0 0 7,0-38-7,38 38 13,-38 0-9,0 0 2,0-36 8,0 36-24,0 0 7,38 0 3,-38-39-4,0 39 14,0 0-6,0 0-1,0 0 14,38-37 7,-38 37 0,0 0 0,0 0-17,0 0-17,0 0 17,0 0 3,0 0-10,0 0 7,0 0-11,0-39-9,0 39 9,0 0 1,0 0-11,0 0-17,0 0 4,0 0 7,0 0-1,0 0 14,0 0 4,0 0-28,0 0 4,0 0 9,0 0-42,0 0-7,0 0-33,0 0-37,0 0-12,0 0-98,0 0 8,0 0-230,0 0 89,0 0-114</inkml:trace>
          <inkml:trace contextRef="#ctx0" brushRef="#br0" timeOffset="-1803.374">2762 2885 2294,'0'0'-76,"0"0"129,0 0-81,38 0 28,-38 0 94,0 0-21,0 0 61,0 0-85,0 0-3,0 0-24,0 0 29,0 0 78,0 0-16,0 0-135,0 0 64,0 0-71,0 0 61,0 0 6,0 0-29,0 0 63,0 0-37,0 0-4,0 0 18,0 0 82,0 0-92,0 0 36,0 0-53,0 0-97,0 0 85,0 0 89,0 0-83,0 0 4,0 0-28,0 0-58,0 0 79,0 0 90,0 0-83,0 0-7,0 0-16,0 0-90,0 0 86,0 0-6,0 0 23,0 0 3,0 0 20,0 0 20,0 38-14,0-38-9,0 0-10,0 0-17,0 0 3,0 0 15,0 38-5,0-38-3,0 0 14,0 39-6,38-39 5,-38 37-3,0-37-6,0 37 10,0-37-14,0 39 14,0-39-21,0 39 1,38-39 3,-38 37 10,0-37 5,0 37 2,0-37 6,38 39-23,-38-39 10,0 37-6,0-37-11,0 0 7,0 0 0,0 0-20,0 39 10,0-39-3,0 0-1,0 0 11,0 0-14,0 0 4,0 0-10,0 0 3,0 0 10,0 0-4,0 0-13,0 0-20,0 0-37,0 0-20,0 0-2,0 0-27,0 0 1,0 0-40,0 0-48,0 0-50,0 0-165,0-39 123,0 39-186,0 0-11,0 0 109</inkml:trace>
          <inkml:trace contextRef="#ctx0" brushRef="#br0" timeOffset="1291.9308">3407 3681 444,'0'0'7,"0"0"16,0 0 33,0 0 2,0 0 17,0 0-13,0 0 160,0 0 11,0 0-5,0 0 5,0 0-205,0 0 2,0-38-203,0 38 164,0 0 48,0 0-27,0 0 179,0 0-140,0 0-36,0 0 6,0 0 2,0 0-8,0 0 6,0 0 4,0 0 41,0 0-27,0 0 4,0 0 2,0 0-168,0 0 22,0 0-2,0 0 16,0 0 152,0 0 74,0-37-82,0 37 70,0 0-5,0 0-165,0 0 67,0 0-58,0 0 13,0 0 87,0 0 14,0 0 63,0-39-99,0 39 58,38 0-50,-38 0 6,0 0 58,0 0-47,0 0 55,0 0-76,0 0 0,0 0-9,0 0-17,0-38-12,0 38 12,0 0-2,0 0 12,0 0-19,0 0 6,0 0-6,0 0-16,0 0 25,0 0-15,0 0-4,0 0 1,0 0-15,0 0 18,0 38-7,0-38 23,0 0 0,0 0-7,0 0 11,-38 0-24,38 39 4,0-39-4,0 0-10,0 0 23,-38 37 8,38-37-8,0 0 12,0 38-11,0-38 0,0 0-4,-38 0 4,38 38 2,0-38-13,0 0 21,-38 0-24,38 39 24,0-39-11,0 0-13,0 0 8,0 0-31,0 0 29,0 0 2,0 0-8,0 0 4,0 0-23,0 0 11,0 0 16,0 0-8,0 0 11,0 0-24,0 0-40,0 0-12,0 0-102,0 0 37,0 0-34,0 0-141,0 0 109,0 0-122,0 0-29,0 0-132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6:35.3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FB99AD1-C715-4222-9D74-8BDCD56307EA}" emma:medium="tactile" emma:mode="ink">
          <msink:context xmlns:msink="http://schemas.microsoft.com/ink/2010/main" type="inkDrawing" rotatedBoundingBox="6338,4679 14865,5026 14856,5236 6330,4889" shapeName="Other"/>
        </emma:interpretation>
      </emma:emma>
    </inkml:annotationXML>
    <inkml:trace contextRef="#ctx0" brushRef="#br0">0 89 367,'0'0'30,"0"0"-5,0 0 16,0 0 14,0 0-16,0 0 22,0 0-19,0 0 0,0 0-17,0 0-14,0 0 32,0 0-10,0 0 4,0 0 23,0 0-29,0 0 1,0 0-1,0 0-26,0 0 210,0 0-25,0 0-188,0 0 15,0 0-199,0 0 197,0 0 199,0 0 18,0 0-24,0 0-203,0 0-154,0 0 131,0 0-115,0 0 154,0 0 175,0 0-182,0 0 134,0 0-106,38 0-36,-38 0 25,0 0-153,0 0 116,0 0-122,38 0-7,-38 0 291,0 0-150,0 0 153,38-38-20,-38 38-126,0 0 5,0 0-147,38 0 144,-38 0-12,0 0-105,38 0 240,-38 0-119,0 0-113,38 0 215,-38 0-219,0 0-1,38 0 198,-38 0-204,0 0 120,0 0 91,38 0-94,-38 0 103,0 0-124,38 0 3,-38 0-103,0 0 9,38 0 212,-38 0-209,0 0 109,0 0 0,38 0 7,-38 0 103,0 0-110,37 0-7,-37 0 8,0 0-111,0 0 119,38 0 98,-38 0-235,0 0 123,0 0-10,38 0-94,-38 0 116,0 0 80,0 0-103,38 0-5,-38 0 4,0 0-85,38 0 228,-38 0-18,0 0-102,38 0-5,-38 0-119,0 0 17,38 0 95,-38 0 117,0-38-104,38 38 89,-38 0-104,0 0-1,38 0-6,-38 0-94,0 0 103,38 0-104,-38 0 94,0 0 16,38 0 7,-38 0 89,0 0 13,38 0-128,-38 0 5,0 0-91,38 0-13,-38 0 109,0 0 3,0 0 78,38 0-80,-38 0-8,0 0-5,37 0-88,-37 0 94,0 0 3,37 0-5,-37 0 2,0 0-7,0 0 113,38 0-100,-38 0-3,38 0 102,-38 0-198,0 38 99,38-38 0,-38 0-87,0 0 78,38 0 25,-38 0-11,0 0-16,37 0 11,-37 0-16,38 0 103,-38 0-86,0 0 7,38 0-11,-38 0-87,38 0 184,-38 0-107,0 0 8,38 0 14,-38 0-100,0 0 107,38 0 0,-38 0-28,38 0 12,-38 0-9,38 0 6,-38 0 11,38 0-11,-38 0 10,0 0-1,38 0-12,-38 0-3,38 0-1,-38 0 2,38 0 5,-38 0 87,0 0-82,38 0 2,-38 0-4,38 0-78,-38 0 75,38 0 0,-38 0 72,37 0 21,-37 0-68,0 0-16,38 0-62,-38 0-15,38 0 62,-38 0 18,38 0-15,-38 0-10,38 0 25,-38 0-6,38 0 10,-38 0 6,38 0-31,-38 0 12,38 0 16,-38 0-19,38 0 109,-38 0-12,38 0-12,-38 0-82,38 0-91,-38-38-3,38 38 95,-38 0-14,38 0 105,-38 0-101,38 0-98,-38 0 122,37 0-11,-37 0-4,38 0 3,-38 0-12,38 0-95,-38 0 105,38 0-8,-38 0 92,38 0-82,-38 0 12,0 0-8,38 0-98,-38 0 79,38 0-9,-38 0 20,38 0 96,-38 0-76,38 0 65,-38 0-80,38 0-99,-38 0 95,38 0-72,-38 0 79,38 0 5,-38 0-24,0 0 3,38 0-10,-38 0 16,38 0 9,-38 0 1,0 0 15,37 0-19,-37 0 0,38 0 16,-38 0-16,0 0 1,38 0 52,-38 0-59,38 0 0,-38 0 9,0 0-55,38 0 112,-38 0-53,0 0 53,38 0-53,-38 0-13,0 0 63,38 0-120,-38 0 51,38 0-48,-38 0 0,0 0 47,38 0 26,-38 0 47,38 0-18,-38 0 47,38 0-24,-38 0-125,0 0 6,38 0 45,-38 0-58,38 0 132,-38 38-62,0-38-83,38 0 74,-38 0-57,38 0 134,-38 0-61,37 0 57,-37 0-3,38 0-70,-38 0 77,0 0-71,38 0-61,-38 0 49,38 0-57,-38 0 53,0 0 0,38 0-54,-38 0 46,0 0-43,38 0 102,-38 0-50,38 0 12,-38 0 0,38 0 10,-38 0-13,38 0 13,-38 0-16,0 0-58,38 0 86,-38 0-25,38 0-6,-38 0 9,0 0 42,38 0-48,-38 0 53,38 38-5,-38-38-90,38 0 49,-38 0-49,0 0 45,37 0-6,-37 0 50,38 0 10,-38 0-45,38 0 43,-38 0-106,0 0-7,38 0 14,-38 0-1,37 0 57,-37 0-5,38 0-4,-38 0-4,0 0 1,37 0 63,-37 0-2,38 0-10,-38 0-45,0 0-73,38 0 12,-38 0 7,38 0 103,-38 0 5,0 0-6,38 0-35,-38 37-10,0-37-41,38 0 32,-38 0-13,0 0-42,0 0 46,38 0 28,-38 0-3,0 0 31,38 0 23,-38 0-147,0 0 138,38 0-96,-38 0-33,38 0 161,-38 0-87,0 0 4,38 0 72,-38 0-88,0 38 12,38-38 50,-38 0-42,0 0-8,38 0 13,-38 0 66,0 0-5,38 0-122,-38 0 42,37 0-65,-37 0 3,38 0 139,-38 0-49,38 0-12,-38 0 0,0 0-10,38 0 1,-38 0 12,38 0-29,-38 0 95,0 0-86,38 0-5,-38 0 3,38 0-86,-38 0 141,38 0-49,-38 0 16,38 0-73,-38 0-12,0 39 63,38-39-5,-38 0 11,38 0-6,-38 0 78,38 0-22,-38 0 58,0 0-117,38 0-4,-38 0-52,38 0 81,-38 0 72,37 0-169,-37 0 71,38 0 17,-38 0-82,0 0 163,38 0-79,-38 0-144,38 0 132,-38 0-130,38 0 211,-38 0-17,0 0-67,38 0 125,-38 0-205,38 0 68,-38 0 36,0 0-137,38 0 116,-38 0 92,0 0-153,38 0 179,-38 0-159,38 0-37,-38 0 197,0 0-191,38 0 75,-38 0 0,0 0-75,38 0 97,-38 0 30,0 0-40,0 0 70,38 0-82,-38 0 12,0 0 44,38 38-121,-38-38 133,0 0 14,38 0-128,-38 0 50,0 0-59,37 0-18,-37 0 80,0 0 65,38 0-83,-38 0 16,0 0-5,38 0-63,-38 0 69,0 0 60,38 0 16,-38 0-89,0 0 0,0 0-70,38 0-2,-38 0 79,0 0 82,38 0-54,-38 0 41,0 0-62,38 0-76,-38 0 66,0 0-76,38 0 79,-38 0 7,0 0-17,38 0 24,-38 0 1,0 0-27,38 0 12,-38 0-17,38 0-12,-38 0 36,38 0-14,0 0 7,-38 0 68,38 0-68,-1 0-16,1 0 78,-38 0-124,38 0 42,0 0 28,-38 0-77,38 0 46,0 0 17,-38 0-1,38 0 70,-38 0-57,38 0 69,0 0-17,-38 0-174,38 0 181,-38 0-133,38 0 10,-38 0 102,38 0-106,-38 0 59,38 0 9,-38 0 8,0 0-11,38 0 61,-38 0-54,37 0-20,-37 0 85,0 0-120,38 0 42,-38 0 21,0 0-76,38 0 61,-38 0 13,0 0-5,38 0-5,-38 0 52,38 0-61,-38 0-6,0 37 67,38-37-116,-38 0 133,38 0-3,-38 0-55,0 0-2,36 0-87,-36 0 76,38 0-86,-38 0 66,38 0 9,-38 0-51,0 0 80,38 0-3,-38 0 70,38 0-80,-38 0-9,0 0-12,38 0-48,-38 0 57,38 0 9,-38 0 11,0 0-27,38 0 20,-38 0-33,0 0 26,38 0-3,-38 0-3,0 0 6,0 0-13,38 0-9,-38 0 2,0 0 11,38 0-3,-38 0 12,0 0 70,38 0-64,-38 0-9,0 0-10,38 0 4,-38 0 58,38 38-52,-38-38 19,37 0-98,-37 0 90,0 0-25,38 0 2,-38 0 15,38 0-69,-38 0 83,38 0 62,-38 0-76,38 0-16,-38 0-4,38 0-2,-38 0 19,0 0 19,38 0 53,-38 0-53,38 0-15,-38 0-11,0 0 4,38 0-88,-38 0 136,38 0-42,-38 0-71,38 0 136,-38 0-117,0 0 33,38 0 16,-38 0-49,0 0 46,38 0-1,-38 0 14,0 0-23,38 0 22,-38 0 67,37 0-67,-37 0 11,38 0-29,-38 0-50,0 0 59,38 0-16,-38 0 28,38 0-9,-38 0 11,0 0 88,38 0-102,-38 0 6,0 0-16,0 0-53,38 0 73,-38 0-26,0 0 10,0 0-4,38 0 3,-38 0 26,0 0-13,0 0-15,0 0 12,0 0 73,0 0-69,0 0 13,0 0-17,0 0-69,0 0 152,0 0 3,0 0-86,38 0-3,-38 0 3,0 0-89,0 0 99,0 0-23,0 0-79,0 0 97,0 0-5,0 0 13,38 0-10,-38 0-9,0 0 13,0 0-7,0 0 11,0 0 51,0 0-84,0 0 9,38 0 16,-38 0-65,0 0 62,0 0 11,0 0-25,0 0 11,0 0 0,0 0-9,0 0 2,0 0 7,0 0 20,0 0 6,0 0-7,0 0-8,0 0-2,0 0 14,0 0 4,0 39 5,0-39-12,0 0-7,0 0-16,0 0 3,0 0 0,0 0-19,0 0 25,0 0-12,0 0 12,0 0 14,0 0 0,0 0 67,0 0-94,0 0-10,0 0 100,0 0-182,0 0 90,0 0-11,0 0-107,0 0 101,0 0-7,0 0 100,0 0-110,0 0 13,0 0-6,0 0-4,0 0 24,0 0-10,0 0-5,0 0-163,0 0 135,0 0-11,0 0-30,0-39-27,0 39-127,-38 0 81,38 0-149,0 0 4,0 0-5,-38 0-167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7:34.5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BB3700-6B4F-47BE-9881-AF91A5A8BEF2}" emma:medium="tactile" emma:mode="ink">
          <msink:context xmlns:msink="http://schemas.microsoft.com/ink/2010/main" type="writingRegion" rotatedBoundingBox="10990,13001 14101,12811 14164,13848 11054,14039"/>
        </emma:interpretation>
      </emma:emma>
    </inkml:annotationXML>
    <inkml:traceGroup>
      <inkml:annotationXML>
        <emma:emma xmlns:emma="http://www.w3.org/2003/04/emma" version="1.0">
          <emma:interpretation id="{DC836C1F-D41C-4247-BA42-F510D21371E8}" emma:medium="tactile" emma:mode="ink">
            <msink:context xmlns:msink="http://schemas.microsoft.com/ink/2010/main" type="paragraph" rotatedBoundingBox="10990,13001 14101,12811 14164,13848 11054,140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685FF1-2563-4461-9B76-48CD157B86D5}" emma:medium="tactile" emma:mode="ink">
              <msink:context xmlns:msink="http://schemas.microsoft.com/ink/2010/main" type="line" rotatedBoundingBox="10990,13001 14101,12811 14164,13848 11054,14039"/>
            </emma:interpretation>
          </emma:emma>
        </inkml:annotationXML>
        <inkml:traceGroup>
          <inkml:annotationXML>
            <emma:emma xmlns:emma="http://www.w3.org/2003/04/emma" version="1.0">
              <emma:interpretation id="{8D2BE3FF-AC90-4803-AB85-5D58A070BBF1}" emma:medium="tactile" emma:mode="ink">
                <msink:context xmlns:msink="http://schemas.microsoft.com/ink/2010/main" type="inkWord" rotatedBoundingBox="11073,12860 12549,13698 12414,13937 10937,13099"/>
              </emma:interpretation>
              <emma:one-of disjunction-type="recognition" id="oneOf0">
                <emma:interpretation id="interp0" emma:lang="en-US" emma:confidence="0.5">
                  <emma:literal>then</emma:literal>
                </emma:interpretation>
                <emma:interpretation id="interp1" emma:lang="en-US" emma:confidence="0">
                  <emma:literal>tm</emma:literal>
                </emma:interpretation>
                <emma:interpretation id="interp2" emma:lang="en-US" emma:confidence="0">
                  <emma:literal>moon</emma:literal>
                </emma:interpretation>
                <emma:interpretation id="interp3" emma:lang="en-US" emma:confidence="0">
                  <emma:literal>noon</emma:literal>
                </emma:interpretation>
                <emma:interpretation id="interp4" emma:lang="en-US" emma:confidence="0">
                  <emma:literal>soon</emma:literal>
                </emma:interpretation>
              </emma:one-of>
            </emma:emma>
          </inkml:annotationXML>
          <inkml:trace contextRef="#ctx0" brushRef="#br0">-1 0 367,'0'0'24,"0"0"10,0 0 4,0 0 17,0 0-13,0 0 8,0 0-11,0 0-9,0 0 4,0 0-20,0 0 9,0 0 5,0 0-3,0 0-2,0 0 27,0 0 180,0 0-35,0 0-147,0 0-45,0 0-182,0 0 209,0 0 149,0 0 27,0 0-14,0 0-172,0 0-5,0 0 13,0 0-7,0 0-10,0 0 16,0 0-24,0 0 28,0 0-28,0 0 33,0 0-15,0 0-154,0 0 175,0 0-39,0 0-115,0 0 141,0 0-18,0 0 8,0 0 131,0 0 5,0 0-143,0 0-132,0 0 12,0 0 108,0 0 10,0 0-2,0 0 10,0 0-133,0 0 9,0 0 248,0 0-36,0 0-94,0 0-3,0 0-22,0 0-89,0 0 120,0 0-12,0 0-104,0 0 105,0 0-14,0 0 25,0 0-11,0 0 8,0 0 5,0 0-7,0 0 108,0 0-2,0 0-109,0 0 121,0 0-216,0 0 94,0 0 113,0 0-226,0 0 220,0 0-184,0 0-15,0 0 99,0 0-106,0 0 87,0 0 0,0 0-4,0 0-1,0 0 21,0 0 94,0 0 4,0 0-81,0 0-27,0 0-95,0 0 9,0 0 175,0 0-86,0 0 12,0 0-15,0 0-89,0 0 88,0 0 1,0 0-6,0 0 13,0 0-4,0 0-3,0 0 0,0 0-3,0 0 13,0 0-19,0 0 14,0 0-16,0 0 1,0 0 11,0 0-11,0 0 17,0 0-8,0 0-11,0 0 3,0 0 0,0 0-1,0 0 17,0 0 96,0 0-88,0 0-18,0 0-3,0 0-99,0 0 102,0 0 3,0 0-6,0 0 12,0 0-24,0 0 21,0 0 9,0 0 69,0 0-75,0 0-6,0 0-9,0 0-81,0 0 75,0 0 0,0 0 18,0 0-3,0 0 21,0 0-18,0 0-2,0 0-17,0 0 4,0 0 18,0 0-22,0 0 23,0 0-7,0 0-12,0 0 15,0 0-3,0 0-9,0 0 6,0 0 0,0 0 21,0 0-12,0 0-3,0 0-2,0 0-13,0 0 6,0 0 6,0 0 6,0 0-6,0 0 12,0 0 13,0 0 3,0 0-4,0 0 2,0 0-20,0 0 4,0 0-7,0 0-6,0 38-3,0-38-10,0 0 20,0 0 10,0 0 8,0 0 13,37 0-13,-37 0-16,0 0 10,0 0-22,0 0 12,0 0-9,0 0 16,0 0 12,0 0-9,0 0 9,0 0-15,0 0-7,0 0 57,38 0-56,-38 0 0,0 0 2,0 38-66,0-38 66,0 0-18,0 0 9,0 0 79,0 0-92,0 0 16,0 0 68,38 0-132,-38 0 76,0 0 65,0 0-131,0 0 61,0 0 11,38 0-68,-38 0 98,0 0 22,0 0-67,0 0 64,0 39-111,38-39 35,-38 0-3,0 0-59,0 0 113,38 0-99,-38 0 63,0 0 42,38 0-99,-38 0 48,0 0 51,0 0-51,38 0 10,-38 0-13,0 0-55,0 37 65,38-37-23,-38 0 16,0 0-12,38 0-52,-38 0 76,0 0-9,0 0-6,0 0 6,0 0-9,38 0-13,-38 0 32,0 0-10,0 0-9,0 0 9,0 0-3,0 0-3,0 0 3,0 0 12,0 0 1,0 38-3,0-38 15,0 0-9,0 0 29,38 0-42,-38 0-13,0 0 1,0 0 3,0 0 9,0 0 31,0 0-34,0 0-41,0 0 38,0 0-26,0 0 13,0 0 26,0 0-7,0 0-16,0 0 13,0 0 35,0 0-38,0 0 16,0 0 51,0 0-99,0 0 44,0 0-9,0 0-41,38 0 50,-38 0-15,0 38 12,0-38-3,0 0-3,0 0 3,38 0-18,-38 0 24,0 37-15,0-37 53,0 0-34,0 0-20,37 0 12,-37 0-37,0 0 165,0 0-137,0 0 4,0 0 107,0 39-237,0-39 253,0 0 16,0 0-188,0 0 158,0 0-106,0 0-13,0 0 59,0 0-38,0 0 5,0 0-7,0 0-6,0 0-6,0 0-3,0 0-7,0 0-43,0 0 83,0 0-99,0 0 86,0 0 44,0 0-85,0 0 96,0 0-79,0 0-49,0 0 83,0 0-28,0 0 4,0 0 71,0 0-77,0 0-59,0 0 17,0 0-31,0 0 79,0 0 85,0 0-23,0 0-62,0 0-7,0 0-12,0 0 26,0 0 77,0 0-139,0 0 65,0 0-24,0 0-61,0 0 85,0 0-7,0 0 4,0 0 55,0 0-21,0 0-50,0 0-1,0 0 10,0 0-52,0 0 49,0 0 3,0 0 6,0 0 43,0 0-46,0 0-70,0 0 73,0 0 27,0 0-23,0 0 6,0 0-39,0 0 6,0 0 14,0 0-19,0 0 28,0 0-2,0 0-25,0 0 87,0 0-63,0 0-136,0 0 11,0 0 60,0 0-60,0 0 115,0 0 14,0 0-68,0 0 57,0 0 4,0 0 4,0 0-1,0 0-14,0 0 54,0 0-54,0 0 5,0 0 9,0 0-41,0 0 50,0 0-7,0 0-13,0 0 57,0 0-52,0 0 61,0 0-55,0 0-58,0 0 61,0 0-70,0 0 64,0 0 3,0 0-18,0 0 15,0-39-7,0 39-5,0 0 21,0 0-6,0 0 7,0 0 5,0 0-18,0 0-6,0 0 0,0 0 2,0 0 4,0 0 13,0 0 54,0 0-64,0 0 3,0 0-9,0 0-55,0 0 64,0 0 0,0 0 52,0 0-49,0 0-19,0 0 3,0 0-44,0 0 54,0 0 0,0 0-6,0 0 12,0 0-18,0 0 12,0 0 6,0 0-9,0 0 6,0 0-7,0 0-8,0 0 8,0 0 8,0 0 5,0 0 4,0 0-23,0 0 52,0 0-48,0 0 0,0 0 18,0 0-50,0 0 86,0 0-42,0 0-3,0 0-3,0 0-41,0 0 30,0 0 11,0 0 0,0 0-6,0 0 10,0 0-10,0 0-3,0 0 12,0 0-3,0 0 41,0 0-57,0 0 25,0 0 0,0 0-59,0 0 56,0 0-19,0 0 4,0 0 21,0 0-1,0 0-28,0 0 14,0 0-9,0 0 15,0 0 6,0 0-12,0 0 0,0 0-14,0 0 11,0 0 15,38 0 2,-38 0 1,0 0 46,0-37-68,0 37 10,0 0-3,0 0-48,0 0 60,0 0 30,38 0-30,-38 0-9,0 0-9,0 0-42,0 0 37,0 0 25,0 0-14,0 0 12,0 0-15,0 0-14,0 0 23,0 0-12,0 0 9,0 0-6,0 0-4,0 0-3,0 0 4,0 0 18,0 0-12,0 0 10,0 0-11,0 0-18,0 0 10,0 0 2,0 0 10,0 0 0,0 0-9,0 0 0,0 0-7,0 0 16,0 0-6,0 0 3,0 0 18,0 0-21,0 37 15,0-37 1,0 0 21,0 0-31,0 0 3,0 39-9,0-39-38,0 0 53,0 0-5,0 38-4,0-38-4,-38 0 58,38 36-60,0-36 12,0 0 4,0 39-67,0-39 66,0 0-9,0 0-3,0 0 6,0 39-9,0-39 12,0 0-6,0 0 3,0 0-3,0 0-19,0 0 23,0 0 2,0 0 9,0 0 21,0 0-21,0 0 1,0 0 35,0 0-51,0 0 3,0 0-6,0 0-29,0 0 36,0 0 2,0 0-6,38 0 0,-38 0-3,0-39-4,0 39 3,0 0 1,38 0 6,-38 0 0,0-39 11,0 39 30,38 0-34,-38-36-10,0 36 3,0 0-51,0 0 30,38-38 18,-38 38 28,0 0-25,0 0 3,0 0-6,0-39-31,0 39 40,0 0 7,0 0-13,38 0 3,-38 0-18,0 0 5,0 0 20,0 0-26,0 0 16,0 0-6,0 0 0,0 0 51,0 0-48,0 0 0,0 0-10,0 0-40,0 0 47,0 0-8,0 0 19,0 0-5,0 0-17,0 0 11,0 0-6,0 0 12,0 0 17,0 0-17,0 0-11,0 39 2,0-39-3,0 0 3,-38 0 9,38 0 0,0 0-3,0 38 12,0-38-18,0 0-3,0 0 18,0 0-9,0 36 3,0-36 4,0 0-17,0 0 1,0 39 56,0-39-65,0 0 21,0 0 16,0 39-64,0-39 68,0 0 21,0 0-50,0 37-3,0-37 9,0 0-49,0 0 43,0 0 19,0 0-13,0 37 13,0-37 2,0 0 36,0 0-54,0 0-16,0 0 10,0 0-49,0 0 49,0 0 18,0 0-28,0 0 16,0 0 0,0 0-9,0 0 27,0 0-15,0 0 10,0 0-4,0 0-6,0 0 9,0 0 0,0 0 2,0 0-14,0 0-8,38 0 8,-38-37-3,0 37 19,0 0 44,0 0-47,38 0-17,-38-37-8,0 37-31,0 0 34,38 0 29,-38-39-8,0 39-22,0 0 51,38 0-54,-38-39 4,0 39 12,0 0-35,0 0 47,0 0-3,0 0-9,0-36-3,0 36 46,0 0-43,0 0 60,0 0-54,0 0-57,0 0 44,0 0-47,0 0 45,0 0 9,0 0 3,0 0 12,0 36-7,0-36-8,0 0 47,0 0-59,0 0 9,0 0 9,0 39-13,0-39 1,0 0-1,0 0 7,0 0-47,0 39 56,0-39-3,0 0-6,0 0-3,0 0 41,0 37-34,0-37-20,0 0 28,0 37-53,0-37 25,0 0 35,0 0-25,0 39 9,0-39 6,0 0-12,0 0 3,0 37-3,0-37 17,0 0-28,0 0 14,0 39-6,0-39-13,0 0 32,0 0 31,0 0-47,0 0 12,0 0-12,0 0-35,0 0 51,0 0-17,0 0 7,0 0 33,0 0-33,0 0 3,0 0-18,0 0-24,0 0 27,0 0 0,0 0 18,38-39-12,-38 39 6,0 0 7,0 0 6,0 0-10,38-37-9,-38 37 0,0 0 31,0 0-34,0 0 13,0 0-17,0 0 14,0-39-8,0 39 11,0 0 2,0 0-57,0 0 48,0 0-10,0 0 7,0 0-9,0 0 47,0 0-41,0 0 37,0 0 22,0 0-81,0 0 76,0 39-77,0-39-9,0 0 29,38 0-42,-38 0 45,0 0 9,0 0 9,0 0-3,0 0 8,0 0-26,38 37 9,-38-37 0,0 0 38,0 0-35,0 0-3,38 0 6,-38 0 0,0 0 45,0 39-45,0-39-2,37 0 12,-37 0 85,0 0-28,0 0 60,0 0-56,38 0-77,-38 0 3,0 0 14,0 0 2,38 37-16,-38-37 66,0 0-127,0 0-34,0 0 37,0 0 9,38 0 43,-38 0 100,0 0-24,0 0-70,0 0 0,0 0-75,0 0 72,0 0-6,38 0 12,-38 37-6,0-37-65,0 0 59,0 0 9,0 0 0,0 0 59,0 0-69,0 0 1,0 0 6,0 0-46,0 0 128,0 0-73,0 0 4,0 0 37,0 0-119,0 0 127,0 0 2,38 0-106,-38 0 46,0 0-59,0 0-3,0 0 130,0 0-60,0 0 8,0 0-13,0 0 3,0 0 77,0 0-83,38 0 3,-38 0-72,0 0-7,0 0 76,0 0-6,0 0-15,0 0 15,0 39 0,0-39-10,0 0 22,0 0 10,0 0-19,0 0 29,0 0-26,0 0-3,0 0 6,0 0 0,0 0 4,0 0-7,0 0 3,0 0 77,0 0-91,0 0-2,0 0 7,0 0-77,0 0 175,0 0-12,0 0-80,38 0 0,-38 0-83,0 0 17,0 0 70,0 0 75,0 0-79,0 0 0,0 0 7,0 0-77,0 0 83,0 0-17,0 0 18,0 0-11,38 0-17,-38 0 38,0 0-27,0 0-7,0 0 95,0 38-88,0-38-7,0 0 23,0 0-95,0 0 76,38 0 12,-38 0-15,0 0 12,0 0 0,0 0 82,0 0-80,0 0-10,0 0-7,0 0-67,0 0 79,0 0 0,0 0 3,0 0-13,0 38 96,0-38-83,0 0 6,0 0-1,0 0-94,0 0 92,0 0-3,0 0 7,0 0-10,0 0 14,0 0-14,0 0 0,0 0 25,0 0-15,0 0-4,0 0 5,0 0-22,0 0 5,0 0 86,0 0-93,0 0-11,0 0-21,0-38-122,0 38 58,0 0-52,0 0-42,0 0-159,0 0 71,0 0-239</inkml:trace>
        </inkml:traceGroup>
        <inkml:traceGroup>
          <inkml:annotationXML>
            <emma:emma xmlns:emma="http://www.w3.org/2003/04/emma" version="1.0">
              <emma:interpretation id="{A96A9C64-62AC-42B4-B6EF-33A41C0E31B4}" emma:medium="tactile" emma:mode="ink">
                <msink:context xmlns:msink="http://schemas.microsoft.com/ink/2010/main" type="inkWord" rotatedBoundingBox="12377,13812 14017,12689 14142,12871 12502,13995"/>
              </emma:interpretation>
              <emma:one-of disjunction-type="recognition" id="oneOf1">
                <emma:interpretation id="interp5" emma:lang="en-US" emma:confidence="0.5">
                  <emma:literal>or</emma:literal>
                </emma:interpretation>
                <emma:interpretation id="interp6" emma:lang="en-US" emma:confidence="0">
                  <emma:literal>we</emma:literal>
                </emma:interpretation>
                <emma:interpretation id="interp7" emma:lang="en-US" emma:confidence="0">
                  <emma:literal>our</emma:literal>
                </emma:interpretation>
                <emma:interpretation id="interp8" emma:lang="en-US" emma:confidence="0">
                  <emma:literal>more</emma:literal>
                </emma:interpretation>
                <emma:interpretation id="interp9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3094.4979">1478 948 532,'0'0'-3,"0"0"34,0 0 180,0 0 29,0 0-162,0 0 145,0 0-144,0 0-22,0 0 186,0 0-175,0 0-23,0 0 3,0 0-171,0 0 168,0 0-9,0 0 6,0 0 178,0 0-166,0 0-125,0 0 8,0 0-22,0 0 116,0 0 41,0 0-25,0 0 124,0 0-204,0 0 103,0 0 6,0 0-129,0 0 84,0 0-19,0 0 15,0 0-1,0 0 5,0 0 12,0 0-24,0 0 0,0 0 11,0 0 4,0 0 7,0 0 18,0 0 27,0 0-68,0 0 1,0 0 67,0 0-38,0 0-16,38 0-13,-38-38-29,0 38-3,0 0 17,38 0 8,-38 0 11,0-37-61,0 37 98,38 0 1,-38 0-64,0-39 15,0 39-56,38 0 50,-38 0 3,0-38 39,37 38-38,-37 0-52,0-38 38,38 38-46,-38 0 111,0 0-4,38 0-99,-38-39 46,0 39-14,0 0-57,0 0 119,38 0-1,-38 0-64,0 0 73,0 0-66,0-37-39,0 37 126,0 0-132,0 0-3,0 0 106,0 0-112,38 0 184,-38 0-64,0 0-54,0 0 63,0 0-69,0 0 88,0 0-79,0 0-54,0 0-11,0 0-13,0 0 142,0 0-77,0 0 56,0 0 24,0 0-70,0 0 43,0 0-94,0 0-24,0 0 6,0 0 8,0 0 52,0 0 6,0 0-9,0 0 6,0 0 10,0 0 72,0 0-85,0 0 74,0 0-5,0 0-142,0 0 89,0 0-91,0 0 21,0 0 54,0 0-3,0 0 16,0 0-14,0 0 1,0 0 16,0 0 69,0 0-95,0 0 16,0 0-9,0 0-67,0 0 80,0 0 65,0 0 1,0 0 8,0 0-70,0 0-81,0 0-15,0 0 10,0 0 81,0 0-19,0 0 23,0 0 55,0 0-19,0 0-26,0 0 45,0 0-136,0 0 74,0 0 56,0 0-125,0 0 132,0 0-138,0 0-17,0 0 143,0 0-62,0 0 87,0 0-79,0 0-52,0 0 61,0 0-22,0 0 92,0 0-34,0 0-123,0-37 12,0 37-5,38 0 87,-38 0 50,0 0-66,0 0 68,0 0-142,0 0 8,0-39 135,0 39-141,38 0 68,-38 0 7,0 0-62,0 0 66,0 0 85,0 0-86,0 0 66,0 0-50,0 0-38,0-37 78,0 37-71,0 0-8,0 0-38,0 0 72,0 0-83,0 0 72,0 0-6,0 0-13,0 0 26,0 0-10,0 0 66,0 0-60,0 0 53,0 0-12,0 0-125,0 0 69,0 0-53,0-39 2,0 39 117,0 0-129,0 0 42,0 0 15,0 0 32,0 0-17,0 0 89,0 0-21,0 0-80,0 0 9,0 0-76,0-37 8,0 37-5,0 0 149,0 0 10,0 0 19,0 0-13,0 0-159,-38 0 71,38 0-89,0 0 98,0 0-10,0 0-69,0 0 165,0 0-158,0 0 82,0 0-27,0 0-75,0 0 155,0 0-79,0 0 12,0 0-12,0 0-83,0 0 67,0 0 84,0 0-65,0 0-12,0 0 34,0 0-84,0 0 55,0 0 96,0 0-102,0 0 89,38 0-76,-38 0-72,0 0 78,0 0-85,0 0 96,38 0 55,-38 0-85,0 37 13,0-37-14,38 0-67,-38 0 97,0 0-13,38 0 70,-38 0-70,0 0-3,38 0 0,-38 0-59,0 0 150,38 0-87,-38 39-4,0-39 93,0 0-166,0 0 86,38 0 3,-38 0-2,0 0 69,0 0 19,0 0-88,0 0-1,0 0-89,0 0-14,0 0 100,0 0-91,0 0 112,0 0-19,0 0-2,0 0-13,0 0 0,0 0 6,0 0 0,0 0 1,0 0 90,0 0-98,0 0 8,0 0 2,0 0-82,0 0 82,0 0 1,0 0 15,0 0-9,0 0 11,0 0 2,0 0-22,0 0-8,0 0 11,0 0-11,0 0 4,0 0-6,0-39 6,0 39-13,0 0 0,0 0 16,0 0-14,0 0 11,0-37 14,0 37-11,0 0-16,0 0 13,0-37-7,0 37 14,0 0 3,0 0-3,0 0 9,0-39-26,0 39 13,0 0-16,0 0 7,0-39 13,0 39-1,0 0-9,0 0-4,0 0 4,0-36-14,0 36 34,0 0-14,0 0 1,0 0-1,0 0-3,0 0 0,0-38-3,0 38 96,0 0-99,0 0-4,0 0 13,0 0-80,0 0 77,0 0 3,0 0-19,0 0 1,0 0 22,0 0-10,0 0 11,0 0-22,0 0-6,0 0 17,0 0 73,0 0-66,0 0-8,0 0-5,0 0-62,0 0 75,38 0-4,-38 0 22,0 0-22,0 0 0,0 0 7,0 0-11,0 0 4,37 0 7,-37 38 94,0-38-98,0 0-6,0 0 16,38 0-116,-38 0 103,0 0 0,0 0-11,0 36 28,38-36-20,-38 0 12,0 0-18,0 0 9,0 0 13,38 0-19,-38 0 28,0 0 66,0 0-105,0 0 27,0 0-36,38 39-66,-38-39 92,0 0-7,0 0 18,0 0-15,0 0 1,0 0 17,0 0-7,0 0-7,0 0 6,0 0-22,0 0 25,0 0 1,0 0 7,0 0 3,0 0-27,0 0 20,0 0-16,0 0 17,0 0 12,0 0-9,0 0 6,0 0 21,0 0 3,0 0-16,0 0 9,0 0-40,0-39-20,0 39 23,0 0-9,0 0 6,0 0 3,0 0-13,0-36 6,0 36 1,0 0 3,0 0-3,0-38 3,0 38 3,0 0 0,0 0 7,0-39-10,0 39-13,0 0-5,0-37 22,0 37-4,0 0 0,0 0 8,0 0-36,0-38 21,0 38 11,0 0-8,0 0 14,0 0-23,0-38-4,0 38 13,0 0-2,0 0 16,0 0-13,0 0 3,0 0-7,0 0 0,0 0 14,0 0-24,0 0 17,0 0-10,0 0-7,0 0 25,0 0-19,0 0 14,0 0 5,0 0-8,0 0 10,38 0-14,-38 0 11,0 0 3,0 0-7,0 38-10,38-38-3,-38 0 4,0 0 9,0 0 10,0 0-6,36 0-1,-36 0 1,0 38-7,0-38 3,0 0 11,38 0-21,-38 0 17,0 0-13,0 0-20,0 0 23,0 0-4,38 37 24,-38-37 4,0 0-24,0 0 0,0 0-20,0 0 0,0 0 26,0 0-2,0 0 6,0 0 10,0 0-17,0 0 4,0 0 6,0 0-10,0 0 12,0 0-5,0 0-4,0 0 5,0 0-5,0 0-9,0 0 16,0 0-16,0 0-7,0 0 6,0 0-9,0-37 20,0 37-14,0 0 1,0 0-4,0 0-5,0 0 12,0 0 3,0-38 0,0 38-10,0 0 20,0 0 4,0 0-17,0-38-2,0 38 2,0 0-17,0 0 17,0 0 9,0 0-12,0 0 9,0 0 1,0 0-14,0-37 6,0 37 1,38 0 6,-38 0 4,0 0-7,0 0-10,0 0 7,0 0-1,0 0 8,38 0 9,-38-39-13,0 39 13,0 0 2,38 0-2,-38 0-17,0 0 1,0 0 0,38 0 94,-38-38-84,0 38-4,38 0 1,-38 0-114,0 0 104,0 0 2,38-38-2,-38 38 9,0 0 1,0 0-11,38 0 4,-38 0 16,0-39-16,38 39-1,-38 0-13,0 0-13,38 0 37,-38 0-14,0 0 17,0 0 10,38-37-20,-38 37 14,0 0-11,0 0-9,38 0-8,-38 0-3,0 0 14,0 0-10,0 0 13,0 0 6,0 0-2,37 0 2,-37 0-6,0-37-3,0 37-1,0 0 1,0 0 6,0 0 8,0 0-18,0 0 13,0 0-19,0 0 0,0 0 3,38 0 4,-38 0-1,0 0 4,0 0 12,0 0-22,0 0 26,0-39-9,0 39-11,38 0 14,-38 0-10,0 0 3,0 0-7,0 0 13,0 0-2,0 0-8,0 0 4,38 0-6,-38 0 3,0 0 12,0 0-2,0 0-7,0-39 3,0 39-3,0 0-3,0 0 10,0 0-4,0 0 4,0 0-1,0 0-6,0 0 0,0 0-23,0 0 16,0 0 11,0 0-1,0 0 13,0 0-6,0 0-7,0 0-9,0 0 6,0 0-17,0 0-6,0 0-4,0 0-6,0 0 7,0 0 5,0 0 1,0 0-17,0 0 24,0 0-35,0 0 84,0 0-79,0 0-49,0 0-44,0 0-48,0 0-40,0 0-52,0 0-52,0 0 28,0 0 12,0 0-215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7:41.8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C482E2-815B-4ECB-B41D-CCE7EB947FD5}" emma:medium="tactile" emma:mode="ink">
          <msink:context xmlns:msink="http://schemas.microsoft.com/ink/2010/main" type="inkDrawing" rotatedBoundingBox="12309,15693 12320,13796 12703,13798 12692,15696" shapeName="Other"/>
        </emma:interpretation>
      </emma:emma>
    </inkml:annotationXML>
    <inkml:trace contextRef="#ctx0" brushRef="#br0">0 77 644,'0'0'2,"0"0"9,0 0 17,0 0 3,0 0 197,0 0-214,0 0 206,0 0-11,0 0-202,0 0 17,0 0-212,0 0 3,0 0 212,0 0 10,0 0-6,0 0 174,0 0-198,0 0 179,0 0-169,0 0-20,0 0 8,0 0 8,0 0 141,0 0-308,0 0-20,0 0-22,0 0 223,0 0 145,0 0-174,0 0 185,0 0-393,0 0 192,0 0 190,0 0-178,0 0 6,0 0-177,0 0-15,0 0 192,0 0 5,0 0-19,0 0 198,0 0-206,0 0 176,0 0-168,0 0-200,38 0 12,-38 0 199,0-39-30,0 39 19,0 0 183,0 0-177,0 0 18,0 0 1,0 0-13,0 0-10,0 0 215,0 0-208,0 0-150,0 0-12,0 0 162,0 0 30,0 0-25,0 0 182,0 0-368,0 0 373,0 0-185,0 0-176,0 0 377,0 0-212,0 0 9,38 0 6,-38 0-24,0 0-165,0 0 183,0 0-7,0 0 31,0 0-19,0 0 174,0-38 29,0 38-202,0 0 10,38 0 14,-38 0-20,0 0 17,0 0 157,0 0-181,0 0 9,0 0-180,0 0-1,0 0 172,0 0-185,0 0 355,0 0 14,0 0-347,0 0 160,0 0-15,0 0-170,0 0 362,0 0-8,0 0-176,0 0 181,0 0-186,0 0 18,0 0-174,38 0 163,-38 0 7,0 0 13,0 0 168,0 0-150,0 0-24,0 0 0,0 0 3,0 0-15,0 0 21,0 0-33,0 0 23,0 0-5,0 0 1,0 0-156,0 0 146,0 0 0,0 0-6,0 0 15,0 0-184,0 0 196,0 0-18,0 0 149,0 0-143,0 0-196,0 0 196,0 38 6,0-38-1,0 0 1,0 0-16,0 0-162,0 0 159,0 0 5,0 0-154,0 0 333,0 0-172,0 0 183,0 0-202,0 0 21,0 0 169,0 0-183,0 0 182,0 0-190,0 0-174,38 0 11,-38 0 166,0 0 27,0 0 168,0 0-11,0 0-169,0 0-177,0 0-2,0 0 179,0 0 7,0 0 7,0 0 18,0 0-24,0 0 19,0 0-10,0 0-5,0 0-133,0 0-1,0 0 303,0 0-141,0 0 129,0 0-21,0 0-266,0 0 262,0 0-137,0 0 8,0 0 121,0 0-139,0 0-12,0 0 15,0 0-3,0 0 6,0 0 15,0 0-163,38 0 136,-38 0-9,0 0 0,0 0 161,0 0-262,0 0 3,0 0 119,0 0-152,0 0 280,0 0-98,0 0-21,0-38 148,0 38-126,0 0 110,38 0-118,-38 0-2,0 0 10,0 0-118,0 0 20,0 0-14,0 0-32,0 0 137,0 0 0,0 0 12,0 0 124,0 0-103,0 0-12,0 0 1,0 0-123,0 0 95,0 0-2,0 0 18,0 0-7,0 0-2,0 0-3,0 0-22,0 0 12,0 0-12,0 0 6,0 0-2,0 0-17,0 0 81,0 0-79,0 0 73,0 0-56,0 0-86,0 0 85,0 0-76,0 0 62,0 0 18,0 0-12,0 0 7,0 0 8,0 0-11,0 0 73,0 0 1,0 38-71,0-38 92,0 0-70,0 0-1,-38 0-22,38 0-81,0 0-9,0 0 2,0 0 95,0 0-8,0 0 90,0 0-83,0 0-3,0 0 22,0 0-90,0 0 99,0 39-5,0-39-26,0 0 26,0 0-32,0 0 9,0 0 65,0 0-36,0 0-44,0 0-3,0 0-68,0 37 42,0-37 92,0 0-50,0 0 6,0 0-22,0 0-48,0 0 70,0 0 44,-38 38-44,38-38 41,0 0 4,0 0-106,0 0 39,0 0-23,0 0-26,0 38 52,0-38 10,0 0-10,0 0 19,0 0-4,0 37-6,0-37 1,0 0 44,0 0 0,0 39 10,0-39 6,0 0-67,0 0-32,0 37 38,0-37-19,0 0 23,0 0-19,0 0 5,0 37 14,0-37-7,0 0 12,0 0-53,0 0 3,0 39 55,0-39-23,0 0 73,0 0 70,0 0-137,0 0 67,0 39-80,0-39-9,0 0 13,0 0 9,0 0 22,0 0-80,0 0 74,0 0-32,0 0 4,0 0 91,0 0-82,0 0 81,0 0 4,0 0-160,0 0 69,0 0 6,0 0-10,0 0 13,0 0-3,0 0-69,0 0 82,0 0 4,0 0-5,0 0 86,0 0-163,0 0 78,0 0 76,0 0-161,0 0 82,0 0-7,0 0-66,0 0 155,0 0-3,0 0-99,0 0-6,0 0-60,0 0 73,0 0 3,0 0-4,0 0-12,0 0 3,0 0 23,0 0 3,0 0 3,0 0-84,0 0 133,0 0-81,0 0 10,0 0-1,0 0-63,0 0 94,0 0-38,0 0 4,0 0 10,0 0 63,0 0-56,0 0 3,0 0 68,0 0-150,0 0 79,0 0-14,0 0-72,0 0 79,0 0 0,0 0 10,0 0 63,0 0-61,0 0-25,0 0 7,0 0-77,0 0 67,0 0 42,0 0-20,0 0 2,0 0 83,0 0-107,0 0 16,0 0 77,0 0-183,0 0 102,0 0 8,0 0-70,0 0 89,0 0-20,0 0 3,0 0-9,0 0-14,0 0 113,0 0-99,38 0 6,-38 0 14,0 37-100,0-37 80,0 0 6,38 0 0,-38 0 84,0 0-87,0 0-13,0 0 10,0 0-12,38 0 9,-38 0 98,0 0-16,0 0-148,0 0 84,0 0-15,0 0-75,0 0 61,0 0 87,0 0-64,0 0-6,0 0 0,0 0-79,0 0 0,0 0 79,0 0 10,0 0 86,0 37-100,0-37 80,0 0-67,0 0-97,0 0 150,0 0-131,0 0 148,0 0-76,0 0-65,0 0 62,0 0 0,0 0 12,0 0-8,0 0-4,0 0-70,0 0 64,0 0 88,0 0-85,0 0-10,0 0 13,0 0-92,0 0 109,-38 0-17,38 0-11,0 0 17,0 39-9,0-39-3,0 0 3,-38 0 9,38 0-12,0 0 6,0 0 13,0 0-29,-38 37 6,38-37 4,0 0-4,0 0 19,0 0-12,0 0 29,0 0-23,0 0-6,0 38 20,-38-38-17,38 0-8,0 0 13,0 0-10,0 0-14,0 0 38,0 0-22,0 0-6,0 0 15,0 38-19,0-38 106,0 0-90,0 0-9,0 0 9,0 0-3,0 0 3,0 0 7,0 0-10,0 0-99,0 0 95,0 0 81,0 0-97,0 0 26,0 0-9,0 0-73,0 0 158,0 0-85,0 0 0,0 0-20,0 0-56,0 0 158,0 0-89,0 0 26,0 0-19,0 0-83,0 0 179,0 0-93,0 0 3,0 0 3,0 0-78,38 0 69,-38 0 16,0 0-23,0 0 1,38 0 9,-38 0-11,0 37 28,38-37 65,-38 0-85,38 0 76,-38 0-86,0 0-76,37 0 92,-37 0 4,0 0 75,0 0-85,0 0 6,38 0-76,-38 39-2,0-39 94,0 0-25,0 0 62,0 0 30,0 0-107,0 0 28,0 0-60,0 0-26,0 0 92,0 0-22,0 0 18,0 0-21,0 0 93,0 0-73,0 0-29,0 0 124,0 0-172,0 0 75,0 0 4,0 0-17,0 0 4,0 0 9,0 0-2,0 0-80,0 0 76,0 0-3,0 0 3,0 0 0,-38 0 0,38 0 75,0 0-19,0 0-65,0 38 9,0-38-93,-37 0 24,37 0 56,0 0-10,0 0 26,0 0-9,-38 0 111,38 0-98,0 38-17,0-38 4,0 0-93,-38 0 89,38 0 13,0 0 0,0 37-23,-38-37 14,38 0 12,0 0 1,0 0 3,0 0 16,0 39-36,-38-39 10,38 0-6,0 0 6,0 0 13,0 0-20,0 37 27,0-37-20,0 0-17,0 0 21,0 0-14,0 0 4,0 0 12,0 0-6,0 0 3,0 0-3,0 0-15,0 0 101,0 0-2,0 0-84,0 0 17,0 0-112,0 0 6,0 0 89,0 0 9,0 0 7,0 39-12,0-39-1,0 0-3,0 0 7,0 0 0,0 0-4,0 0-7,38 0-2,-38 0-5,0 0 11,0 0-13,38 0 17,-38 39-4,0-39 0,38 0 6,-38 0-16,0 0 90,0 0-93,38 0 23,-38 0 75,0 0-154,0 0 79,0 0-4,0 0-94,0 0 84,0 0 0,0 0-5,0 0 19,0 0-14,0 0 1,0 0 0,0 0 0,0 0 6,0 0-13,0 0 99,0 0-92,0 0 12,0 0 11,0 0-102,0 0 101,0 37-22,0-37-6,0 0 9,0 0-10,0 0 3,-38 37 24,38-37-4,0 0-10,-38 0 6,38 39-6,0-39-3,-38 0 11,38 0-17,0 37 2,-38-37-3,38 0 1,-38 0 12,38 39-9,0-39 3,0 0-7,-38 0 1,38 0 3,0 37 86,0-37-80,-38 0-6,38 0 22,0 0-105,0 0 76,0 37 16,0-37-31,0 0 14,0 0 11,0 0 0,0 0-9,0 0 9,0 0-4,0 0-2,0 0 13,0 0-14,0 0 14,0 0-1,0 0-13,38 39 14,-38-39 2,0 0-12,0 0 17,0 0-7,38 0-7,-38 0-3,0 0-1,0 0-6,0 0 14,0-39 5,0 39-2,38 0 9,-38 0-32,0 0 9,0 0 7,0 0-20,0 0 17,0 0 89,0 0-99,38 0 23,-38 0-4,0 0-98,0 0 109,0 0-14,0 0 7,0 0 6,0 0-13,0 0 17,0 0-4,0 0-3,0 0 7,0 0-14,0 0 14,0 0-10,0 0-14,0 0 11,0 0-10,0 0-4,0 0 17,0 0-3,0 0-17,0 0 0,0 0 4,0 0-14,0 0 20,0 0 6,0 0-6,0 0 4,0 0-4,0 0-4,0 0 4,0 0 10,0 0-10,0 0 16,0 0-5,0 0-1,0 39 12,0-39-22,0 0-9,0 0 95,0 0-96,0 39 17,0-39 10,0 0-104,0 0 87,0 0-7,0 36 7,0-36-10,0 0 111,0 38-104,0-38 3,0 0 19,0 39-117,0-39 105,0 0-13,0 37-14,0-37 11,0 0 9,0 0 86,0 38-73,0-38-6,0 0 3,0 0-85,0 38 86,0-38-11,0 0-6,0 0-5,0 0 8,0 0 20,0 37-14,0-37 0,0 0-9,0 0-5,0 0 8,0 0-3,0 39 6,0-39-4,0 0 11,0 0 10,0 0-25,0 38 8,0-38 5,0 0-16,0 0 21,0 38-14,0-38 4,0 0 5,0 0-10,0 0 16,0 0-11,0 39-3,0-39 0,0 0-2,0 0 2,0 0 3,0 37 7,0-37-7,0 0 10,0 0 0,0 0-16,0 0 9,0 0-16,0 37 13,0-37 9,0 0-29,0 0 14,0 0 9,0 0 1,0 0 13,0 0-5,0 0-15,0 0 0,0 39-1,0-39 1,0 0 0,0 0 3,0 0 6,0 0-6,0 0-9,0 0-2,0 0 8,0 0 3,0 0 3,0 0 4,0 0-7,0 0 0,0 39 10,0-39-16,0 0 12,0 0 11,0 0-20,0 0 25,0 0-18,0 0 2,0 0 9,0 0-12,0 0 10,0 0-10,0 0 0,0 0-3,0 0-3,0 0-10,0 0 16,0 0 1,0 0 5,0 0-6,0 0 1,0 0-8,0-39-5,38 39 15,-38 0 7,0 0 5,0 0-23,0 0-24,0 0-30,0 0-14,0 0 11,0 0-1,0 0 1,0 0-6,0 0-32,0 0-40,0 0-38,0-39-25,0 39-37,0 0 88,0 0-31,0 0-245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8:07:56.1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ADC974-A421-4106-B1CB-938A7A979E24}" emma:medium="tactile" emma:mode="ink">
          <msink:context xmlns:msink="http://schemas.microsoft.com/ink/2010/main" type="inkDrawing" rotatedBoundingBox="6023,14075 12617,13655 12627,13807 6032,14227" shapeName="Other"/>
        </emma:interpretation>
      </emma:emma>
    </inkml:annotationXML>
    <inkml:trace contextRef="#ctx0" brushRef="#br0">0 377 401,'0'0'10,"0"0"-1,0 0 13,0 0 19,0 0 184,0 0-178,0 0 11,0 0-17,0 0-195,0 0 195,0 0-18,0 0 6,0 0 205,0 0-217,0 0 2,0 0-5,0 0-198,0 0 216,0 0 184,0 0-191,0 0-2,0 0-5,0 0-192,0 0 365,0 0-175,0 0 4,0 0-11,0 0 9,0 0-16,0 0 169,0 0 19,0 0-375,0 0 358,0 0-346,0 0 173,0 0 185,0 0-203,0 0 199,0 0-187,0 0-13,0 0 29,0 0-10,0 0 0,0 0-161,0 0-7,0 0 150,0 0-169,0 0 356,0 0 13,0 0-170,0 0 162,0 0-154,0 0-37,0 0 17,0 0-160,0 0-25,0 0 193,0 0-4,0 0-13,0 0-5,0 0 14,0 0-177,0 0 186,0 0 176,0 0-164,0 0 160,0 0-20,0 0-168,0 0 14,0 0-32,0 0 32,0 0-4,0 0-6,0 0 11,0 0-11,0 0 3,0 0-20,0 0 13,0 0-140,0 0 161,0 0 25,0 0-133,0 0 294,0 0-173,0 0 7,0 0-29,0 0-2,0 0 7,0 0-14,0 0 158,0 0-130,0 0-9,0 0-9,0 0 13,0 0-133,0 0 145,0 0-136,0 0 3,0 0 232,0 0-112,0 0 18,0 0-10,0 0-11,0 0-124,0 0 230,0 0 3,0 0-203,0 0 110,0 0-117,0 0 115,0 0-15,0 0-17,0 0 31,0 0-121,0 0 111,0 0 132,0 0-135,0 0-8,0 0-1,0 0-135,0 0 123,0 0 9,0 0-16,0 0 23,0 0 94,0 0-11,0 0-70,0 0 4,0 0-110,0 0 115,0 0-20,0 0-9,0 0 12,0 0-2,38 0-2,-38 0 12,0 0-14,0 0-102,0 0 107,0 0-7,0 0 64,0 0-58,0 0-2,0 0-26,0 0-47,38 0 62,-38 0 0,0 0 83,0 0-94,0 0 5,0 0 67,0 0-129,0 0 78,0 0-17,0 0-70,0 0 158,38 0-1,-38 0-74,0 0 7,0 0-79,0 0-12,0 0 91,0 0 46,0 0-78,0 0 90,0 0-68,0 0-52,0 0 55,0 0-90,0 0 144,0 0-66,0 0 11,0 0 8,0 0-75,0 0 59,0 0 3,0 0 9,0 0-12,0 0 6,0 0-3,0 0-16,0 0 16,0 0 0,0 0-3,0 0 19,0 0-16,0 0 0,0 0 9,0 0-2,0 0-7,0 0 12,0 0 50,0 0-62,0 0 10,0 0-14,0 0-54,0 0 55,38 0 11,-38 0-5,0 0-3,0 0 65,0 0-80,0 0 19,0 0 7,0 0-73,0 0 81,0 0-16,0 0-6,0 0 6,0 0-15,0 0 5,0 0 14,0 0 2,0 0 4,38 0-4,-38 0-25,0 0 13,0 0 19,0 0-13,0 0 2,0 0 2,0 0-16,0 0 9,0 0 18,0 0-18,0 0 6,0 0-9,0 0 79,0 0-76,0 0-7,0 0 1,0 0-76,0 0 82,37 0 7,-37 0 5,0 0-12,0 0 7,0 0-1,0 0-3,0 0 10,0 0-10,0 0-3,0 0 9,0 0-9,0 0 0,38 0 3,-38 39-6,0-39 3,0 0 9,0 0-12,0 0 0,0 0 3,0 0-6,0 0 0,38 0 18,-38 0-18,0 0 9,0 0 6,0 0 0,0 0 16,38 0-9,-38 0-1,0 0-18,0 0 13,0 0-1,38 0 10,-38 0-7,0 0-2,0 0 8,38 0-21,-38 0 16,0 0-4,38 0-3,-38 0 4,0 0-1,38 0-6,-38 0-9,0 0 9,38 0-19,-38 0 7,0 0 12,38 0 0,-38 0 76,0 0-79,38 0 7,-38 0 53,0 0-136,38 0 95,-38 0-22,0 0-58,38 0 80,-38 0-38,0 0 16,0 0 22,38 0-22,-38 0 15,37 0-9,-37 0-12,0 0 12,38 0-3,-38-39 3,0 39-6,38 0 9,-38 0-12,0 0 6,38 0 3,-38 0-6,38 0 25,-38 0-18,0 0-1,38 0-10,-38 0-5,38 0 15,-38 0 6,0 0-2,38 0 0,-38 0 11,38 0-21,-38 0 9,0 0 4,38 0-23,-38 0 57,38 0-32,-38 0-9,0 0 10,38 0-57,-38 0 35,0-37 6,38 37-3,-38 0 84,0 0-71,38 0 6,-38 0-19,0 0-71,37 0 137,-37 0-72,0 0 3,37 0-4,-37 0-47,0 0 105,38 0-30,-38 0-12,38 0-3,-38 0-51,38 0 51,-38 0 3,38 0-12,-38 0 6,0 0-13,37 0 20,-37 0-11,38 0 74,-38 0-70,0 0-4,38 0 11,-38 0-72,0 0 65,38 0 12,-38-37-15,0 37 6,0 0 12,38 0-21,-38 0 16,0 0-13,38 0 3,-38 0 3,0 0 3,0 0-3,38 0 3,-38 0-10,0 0 4,0 0 9,38 0-12,-38 0 19,0 0-13,38 0-13,-38 0 19,0 0-21,38 0 8,-38 0 20,0 0-13,38 0 9,-38-39 2,38 39-11,-38 0-7,38 0 10,-38 0-13,0 0 13,38 0 6,-38 0-18,38 0 9,-38 0 0,37 0 3,-37 0 0,38 0 2,-38-37-9,38 37-8,-38 0 94,38 0-73,-38 0-9,38 0 13,-38 0-92,38 0 142,-38 0-69,38 0 9,-38 0 3,0 0-60,38 0 130,-38 0-85,38 0 27,-38 0-27,0 0-42,38 0 61,-38 0-10,0 0 18,38 0-18,-38 0 55,38 0-71,-38-38 74,0 38-74,38 0 16,-38 0 3,0 0-10,38 0 7,-38 0-51,0 0 57,37 0-69,-37 0 66,0 0-18,38 0 5,-38 0-5,0 0 75,38 0-54,-38 0-3,0 0 10,38 0-80,-38 0 74,38-38 37,-38 38-38,0 0 38,38 0-60,-38 0-34,38 0 34,-38 0-28,0 0 51,38 0-14,-38 0 11,0 0-11,38 0 7,-38 0 3,38 0-16,-38 0 13,0 0-3,38 0-13,-38 0 29,38 0-20,-38 0 1,38 0 22,-38 0-26,0 0 20,38 0-7,-38 0 45,37 0-45,-37 0 0,0-37 3,38 37-59,-38 0 53,38 0-6,-38 0-8,0 0 21,38 0 2,-38 0-12,38 0 9,-38 0 39,0 0-45,38 0 0,-38 0 0,0 0-54,38 0 48,-38 0 6,38 0 6,-38 0-12,0 0 9,38 0 6,-38 0 0,0 0 14,38 0-20,-38 0-3,0 0-6,38 0-6,-38 0 12,0 0 60,38 0-60,-38 0 66,0 0-66,38 0-51,-38 0 51,0 0-60,38 0 63,-38 0-3,0 0 13,38 0-7,-38 0 3,0 0 61,0 0-73,37 0 6,-37 0-12,0 0-52,0 0 49,38 0 18,-38 0 3,0 0 36,0 0-26,38 0 42,-38 0-14,0 0-91,0 0 92,38 0-113,-38 0 5,0 0 57,0 0-54,0 0 120,38 0-53,-38 0-16,0 0 47,0 0-118,38 0 71,-38 0-3,0 0-38,38 0 66,-38 0-13,38 0 0,-38 0-6,0 0-15,38 0-1,-38 0 53,38 0-24,-38 0-1,0 0 39,38 0-95,-38 0 28,0 0 3,38 0-18,-38 0 38,38 0-7,-38 0 0,0 0-10,38 0 13,-38 0 4,0 0 11,37 0-15,-37 0 0,0 0 7,38 0-7,-38 0 0,0 0 13,38 0-7,-38 0-15,0 0 9,0 0-19,38 0 16,-38 0-3,0 0 3,37 0 3,-37-39-6,0 39 6,0 0 7,38 0 0,-38 0-10,0 0 3,37 0 39,-37 0-36,0 0-9,0 0-7,38 0-25,-38 0 26,0 0 18,0 0 10,38 0-16,-38 0-3,0 0 0,0 0-3,38 0-10,-38 0 23,0 0 106,0 0-113,38 0 3,-38 0-6,0 0-116,0 0 215,38 0-102,-38 0 3,0 0-6,0 0-96,38 0 108,-38 0-22,0 0 141,0 0-121,38 0-4,-38 0 70,0 0-189,0 0 128,38 0 39,-38 0-111,0 0 182,38 0-119,-38 0-42,0 0 125,0 0-189,38 0 209,-38 0-72,0 0-37,0 0 37,38 0-11,-38 0 63,0 0-27,38 0 31,-38 0-168,0 0 13,0 0 65,0 0 0,0 0-4,38 0 79,-38 0-125,0 0-21,0 0 88,37 0-76,-37 0 45,0 0 31,0 0-2,38 0-9,-38 0 75,0 0 7,0 0-7,0 0 2,38 0-134,-38 0-8,0 0 78,38 0-77,-38 0 67,0 0-19,0 0-63,0 0 76,38 0-6,-38 0 16,0 0-23,0 0-38,38 0 136,-38 0-20,0 0-59,38 0 100,-38 0-183,0 0-1,0 0 136,38 0-130,-38 0 134,0 0-55,0 0-1,38 0 8,-38 0-8,0 0-2,38 0-70,-38 0 63,0 0-87,0 0 144,38 0-76,-38 0 77,0 0-35,0 0-130,38 0 113,-38 0-120,0 0 56,0 0 104,38 0-86,-38 0 157,0 0-114,0 0 48,38 0-6,-38 0-42,0 0-13,0 0-89,0 0 44,37 0-65,-37 0 136,0 0-16,0 0 61,38 0-52,-38 0 38,0 0-44,0 0 75,0 0-39,38 0-84,-38 0 67,0 0-139,0 0 214,0 0-94,38 0-19,-38 0 13,0 0-72,0 0 200,0 0-112,38 0-16,-38 0-46,0 0-68,0 0 114,38 0 55,-38 0 7,0 0-62,0 0 12,38 0-37,-38 0-23,0 0 69,38 0 26,-38 0-37,0 0 41,0 0-48,38 0-38,-38 0 27,0 0-30,0 0 144,0 0 16,38 0-113,-38 0 100,0 0-94,0 0-128,0 0 122,0 0-109,38 0 35,-38 0 115,0 0 59,0 0-103,0 0-44,0 0 6,0 0-18,38 0 186,-38 0-124,0 0-2,0 0-55,0 0-24,0 0 187,0 0-60,38 0-14,-38 0-95,0 0-12,0 0 17,0 0 17,0 0 38,38 0 1,-38 0-11,0 0 130,0 0-129,0 0-45,0 0 168,0 0-243,0 0 245,0-38-68,38 38-161,-38 0 110,0 0-68,0 0 58,0 0 6,0 0 12,0 0-60,0 0 4,0 0 90,37 0-67,-37 0 18,0 0 45,0 0-47,0 0 15,0 0 6,0 0-75,0 0 2,0 0 46,38 0-1,-38 0 22,0 0 48,0 0 4,0 0-58,0 0-6,0 0-32,0 0-14,38 0 46,-38 0 28,0 0-38,0 0 28,0 0-9,0 0-12,0 0 22,0 0 22,38 0-35,-38 0 47,0 0-4,0 0-97,0 0 57,0 0-55,0 0 8,0 0 91,0 0-47,0 0 45,38 0-51,-38 0-29,0 0 41,0 0 1,0 0 31,0 0 3,0 0-51,0 0-34,38 0 6,-38 0-10,0 0 48,0 0 6,0 0 61,38 0-9,-38 0-48,0 0 37,0 0-62,0 0-34,0 0 101,0 0-66,0 0-24,0 0 90,38 0-107,-38 0 61,0 0 29,0 0-35,0 0 45,0 0-38,0 0-42,0 0 29,0 0 21,0 0-62,0 0 79,38 0-75,-38 0 46,0 0 52,0 0-29,0 0 21,0 0-114,0 0 67,0 0-9,0 0 15,0 0 52,0 0-61,0 0-52,0 0-2,0 0 50,38 0 11,-38 0 6,0 0 40,0 0-33,0 0-75,0-38 105,0 38-88,0 0 35,0 0 64,0 0-61,0 0 34,0 0-44,0 0-45,0 0 46,38 0-29,-38 0-4,0 0 48,0 0-47,0 0 79,0 0 6,0 0-51,0 0 65,0 0-40,38 0-18,-38 0 44,0 0-51,0 0-37,0 0 50,0 0 7,0 0-67,0 0 108,0 0-89,0 0 31,0 0 23,0 0-28,0 0 62,38 0-50,-38 0-9,0 0-39,0 0-3,0 0 67,0 0 44,0 0 4,0 0-13,0 0-108,0 0-4,0 0 39,0 0-36,0 0 52,0 0 9,0 0 10,0 0 45,0 0-46,0 0 40,0 0-91,0 0-22,0 0 97,0 0-97,0 0 48,0 0 58,0 0-90,0 0 61,0 0-29,0 0 21,0 0-19,0 0 11,0 0 17,0 0-5,0 0-6,0 0 45,38 0-60,-38 0-8,0 0 31,0 0-65,0 0 51,0 0 15,0 0 21,0 0-33,0 0 26,0 0 58,0 0 28,0 0-20,0 0-15,0 0-110,0 0 44,0 0-11,0 0 82,0 0-16,0 0-128,0 0 130,0 0-139,0 0 2,0 0 63,0 0-53,0 0 50,-38 0 9,38 0-6,0 0 3,0 0 3,0 0-13,0 0 17,0 0-20,0 0 3,0 0 6,0 0 18,0 0 2,0 0-10,0 0 4,0 0-14,0 0 1,0 0 6,0 0-12,0 0 3,0 0-4,0 0-3,0 0 10,0 0 3,0 0 6,0 0 20,0 0 69,0 0-88,0 0 7,0 0-14,0 0-83,0 0 77,0 0 61,0 0-68,0 0 82,0 0 0,0 0-138,0 0 158,0 0-155,0 0 10,0 0 76,0 0-82,0 0 150,0 0-62,0 38-35,0-38-1,0 0-66,0 0 57,0 0 22,-38 0 0,38 0-3,0 0-3,0 0 9,0 0-6,0 0-17,0 0-8,0 0-17,0 0-30,0 0-25,0 0-14,0 0-112,0 0-43,0 0-24,0 0 82,0 0-103,0 0-31,-38 0-52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7:30.7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B85EEC5-FB53-438C-8204-F37B36F46CD0}" emma:medium="tactile" emma:mode="ink">
          <msink:context xmlns:msink="http://schemas.microsoft.com/ink/2010/main" type="writingRegion" rotatedBoundingBox="23481,5017 24569,4976 24580,5270 23492,5311"/>
        </emma:interpretation>
      </emma:emma>
    </inkml:annotationXML>
    <inkml:traceGroup>
      <inkml:annotationXML>
        <emma:emma xmlns:emma="http://www.w3.org/2003/04/emma" version="1.0">
          <emma:interpretation id="{726612D4-D5EA-4024-B050-C6750B0D1479}" emma:medium="tactile" emma:mode="ink">
            <msink:context xmlns:msink="http://schemas.microsoft.com/ink/2010/main" type="paragraph" rotatedBoundingBox="23481,5017 24569,4976 24580,5270 23492,5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4F7B6F-43D6-42E3-BD83-9B9D7D747B39}" emma:medium="tactile" emma:mode="ink">
              <msink:context xmlns:msink="http://schemas.microsoft.com/ink/2010/main" type="line" rotatedBoundingBox="23481,5017 24569,4976 24580,5270 23492,5311"/>
            </emma:interpretation>
          </emma:emma>
        </inkml:annotationXML>
        <inkml:traceGroup>
          <inkml:annotationXML>
            <emma:emma xmlns:emma="http://www.w3.org/2003/04/emma" version="1.0">
              <emma:interpretation id="{1256BC78-51E3-4983-9A7A-D8DC7C578C1B}" emma:medium="tactile" emma:mode="ink">
                <msink:context xmlns:msink="http://schemas.microsoft.com/ink/2010/main" type="inkWord" rotatedBoundingBox="23475,5046 23952,4994 23981,5262 23504,5314"/>
              </emma:interpretation>
              <emma:one-of disjunction-type="recognition" id="oneOf0">
                <emma:interpretation id="interp0" emma:lang="en-US" emma:confidence="0">
                  <emma:literal>vs</emma:literal>
                </emma:interpretation>
                <emma:interpretation id="interp1" emma:lang="en-US" emma:confidence="0">
                  <emma:literal>my</emma:literal>
                </emma:interpretation>
                <emma:interpretation id="interp2" emma:lang="en-US" emma:confidence="0">
                  <emma:literal>vas</emma:literal>
                </emma:interpretation>
                <emma:interpretation id="interp3" emma:lang="en-US" emma:confidence="0">
                  <emma:literal>vis</emma:literal>
                </emma:interpretation>
                <emma:interpretation id="interp4" emma:lang="en-US" emma:confidence="0">
                  <emma:literal>vs.</emma:literal>
                </emma:interpretation>
              </emma:one-of>
            </emma:emma>
          </inkml:annotationXML>
          <inkml:trace contextRef="#ctx0" brushRef="#br0">2639 3394 2014,'0'0'9,"0"0"42,0 0-65,0 0 56,0 0 13,0 0-15,0 0 88,0 0-32,0 0 41,0 0 4,0 0-63,0 0-15,0 0-12,0 0 39,0 0-11,0 0 46,0 0-70,-34 0-20,34 0 66,0 34-48,0-34-56,0 0 36,0 0-66,-33 33 46,33-33 32,0 0-35,0 33 60,0-33-51,0 34 50,-33-34-58,33 0 2,0 32-10,0-32-3,0 33 16,0-33-91,0 0 81,0 0-25,0 0-15,0 0 83,0 0-157,0 33 23,0-33 49,0 0-77,33 0 122,-33 0-6,0 0-55,33 0 30,-33-33-8,0 33-88,34 0 3,-34 0 97,0 0-48,33 0 166,-33-33-46,0 33 17,0 0 15,0 0-59,33-32 53,-33 32-65,0 0 5,0 0 16,0 0-59,0 0 47,0 0-8,0 0-13,0 0-9,0 0-40,0 0 75,0 0 1,0 0 36,0 0-57,0 0-12,0 0-21,0 0 30,0 0 54,0 0-136,0 0 80,0 0-59,0 0 55,0 32 3,0-32-72,0 0 118,0 0-49,0 0-3,0 0 84,0 0-142,0 0 67,0 0 43,0 0-56,33 0 62,-33 0-64,0 0-46,0 0-11,33 0 21,-33 0 48,0 0 72,0 0-75,0 0 72,0 0-108,33-32 69,-33 32 2,0 0 8,0 0-6,0 0-50,0 0 58,0 0-91,0 0 72,0-34 47,0 34-73,0 0 106,0 0-2,0 0-144,0-33 170,0 33-166,0 0-25,0 0 81,0 0-114,0-33 87,0 33-3,0 0 0,0 0-3,0 0 91,0 0-88,0 0-17,0-34 8,0 34-62,0 0 31,-33 0 37,33 0-75,0 0-56,0 0-83,0 0-38,0 0-85,0 0-3,0 0-67,0 0 89</inkml:trace>
        </inkml:traceGroup>
        <inkml:traceGroup>
          <inkml:annotationXML>
            <emma:emma xmlns:emma="http://www.w3.org/2003/04/emma" version="1.0">
              <emma:interpretation id="{F975C056-418F-4CF2-82E5-AC023BFAF068}" emma:medium="tactile" emma:mode="ink">
                <msink:context xmlns:msink="http://schemas.microsoft.com/ink/2010/main" type="inkWord" rotatedBoundingBox="24299,4986 24569,4976 24578,5236 24309,5246"/>
              </emma:interpretation>
              <emma:one-of disjunction-type="recognition" id="oneOf1">
                <emma:interpretation id="interp5" emma:lang="en-US" emma:confidence="0">
                  <emma:literal>w</emma:literal>
                </emma:interpretation>
                <emma:interpretation id="interp6" emma:lang="en-US" emma:confidence="0">
                  <emma:literal>W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an</emma:literal>
                </emma:interpretation>
                <emma:interpretation id="interp9" emma:lang="en-US" emma:confidence="0">
                  <emma:literal>we</emma:literal>
                </emma:interpretation>
              </emma:one-of>
            </emma:emma>
          </inkml:annotationXML>
          <inkml:trace contextRef="#ctx0" brushRef="#br0" timeOffset="9860.6093">3891 1943 1385,'0'0'157,"0"0"-98,0 0 133,0 0-57,0 0-39,0 0 121,0 0-128,0 0-4,0 0-91,0 0 59,0 0 16,0 0 24,0 0 38,0 0-134,0 0 40,0 0 46,0 0-41,0 0 118,0 0-64,0 0-39,0 0-31,0 0 0,0 0 17,0 0 21,0 0 24,0 0-143,0 0 52,0 0 22,0 34-68,0-34 59,0 0-69,0 0 63,0 33-14,-33-33 20,33 0 62,0 33-138,0-33 66,0 32 0,-33-32 7,33 0-4,0 34 7,0-34-13,0 0-57,0 0 130,0 33-83,0-33 13,0 0 3,0 0-10,0 0 82,0 0-62,0 0-16,0 0-62,0 0 58,33 0 50,-33 0-53,0 0 69,0 0-53,33 0-74,-33-33 55,0 33-49,33 0 26,-33 0 104,0 0-72,0 0 54,0-34-89,33 34 25,-33 0 21,0 0 13,0 0 16,0 0-101,0 0 65,0 0-13,0 0-45,0 0 112,0 0-21,0 0-56,0 0 91,0 0-68,0 0 20,0 0-72,0 0 49,0 0-1,0 0-16,0 0 59,0 0-42,0 34-59,0-34 33,0 0-19,0 0-5,0 0 60,0 0 42,33 0 15,-33 0-14,0 0 21,0 0-65,0 0 5,0 0-60,33 0 7,-33 0 80,0 0 13,0 0 83,33 0-92,-33 0-61,0-34 48,0 34 5,0 0-15,0 0 4,33 0-42,-33 0-8,0 0 97,0-32-15,0 32 2,0 0-13,0 0-1,0 0-13,0 0-13,0-33-3,0 33 3,0 0-11,0 0 14,0-33-9,0 33-15,-33 0 11,33 0-7,0-34-7,0 34 4,0 0 3,0 0-13,0 0 3,-33-32-25,33 32-44,0 0-32,0 0 58,0 0-108,0 0 8,0 0-96,0 0-61,0 0-2,0 0-40,0 0 68,0 0 82,0-34-103,0 34 8,0 0-1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2-11T06:49:39.9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D7A912-7E06-4BE4-A8FF-570E21208184}" emma:medium="tactile" emma:mode="ink">
          <msink:context xmlns:msink="http://schemas.microsoft.com/ink/2010/main" type="inkDrawing" rotatedBoundingBox="2902,11889 5903,12004 5901,12056 2900,11941" shapeName="Other"/>
        </emma:interpretation>
      </emma:emma>
    </inkml:annotationXML>
    <inkml:trace contextRef="#ctx0" brushRef="#br0">0 33 588,'0'0'5,"0"0"23,0 0 5,0 0 191,0 0-125,0 0-5,0 0 13,0 0-166,0 0 120,0 0 19,0 0 98,0 0-109,0 0 33,0 0 73,0 0-126,0 0 112,0 0-120,0 0-77,0 0 110,0 0-93,0 0 181,0 0-34,0 0-100,0 0 17,0 0-26,0 0-56,0 0 12,0 0 106,0 0-127,0 0 74,0 0 9,0 0-59,0 0 78,0 0-7,0 0 39,0 0-54,0 0 4,0 0-15,0 0-40,0 0 138,0 0-13,0 0 7,0 0-4,0 0-88,0 0 19,0 0-13,0 0-16,0 0-3,0 0-10,0 0-39,0 0 69,0 0-27,0 0 10,0 0 46,0 0-125,0 0 43,0 0-32,0 0 20,0 0 103,0 0-4,0 0-41,0 0 62,0 0-117,0 0-14,0 0 128,0 0-79,0 0 86,0 0-56,0 0-27,0 0-42,0 0-20,0 0 151,0 0-118,0 0 116,0 0 3,0 0-163,0 0 78,0 0-82,0 0 68,0 0 14,0 0-2,0 0 67,0 0-135,0 0 49,0 0 0,0 0-53,0 0 76,0 0 101,0 0-85,0 0-16,0 0 1,0 0 6,0 0-17,0 0 10,0 0 3,0 0-93,0 0 80,0 0 88,0 0-84,0 0-7,0 0 0,0 0-85,0 0 85,0 0 0,0 0 11,0 0-5,0 0 108,0 0-23,0 0-91,0 0 20,0 0-131,0 0 24,0 0 195,0 0-125,0 0 10,0 0 11,0 0-99,0 0 88,0 0 4,0 0 6,0 0-9,0 0 0,0 0 19,0 0-13,0 0-10,0 0 13,33 0-3,-33 0-6,0 0 12,0 0 11,0 0 74,0 0-108,0 0 21,0 0-8,0 0-90,0 0 215,0 0-31,0 0-96,0 0-1,0 0-97,0 0-3,0 0 113,0 0-2,0 0-11,0 0 118,0 0-128,0 0 21,0 0-7,0 0 3,34 0 13,-34 0-26,0 0 86,0 0-177,0 0 96,32 0 120,-32 0-170,0 0 58,0 0 0,0 0-100,0-32 90,33 32 100,-33 0-83,0 0-14,0 0 4,0 0-88,0 0 95,0 0 103,0 0-100,0 0-7,33 0-16,-33 0-93,0 0 96,0 0 4,0 0 113,0 0-94,33 0-3,-33 0-7,0 0-99,0 0 107,0 0-16,0 0 22,33 0 13,-33 0-41,0 0 21,0 0-1,0 0-38,33 0 15,-33 0 105,0 0-99,0 0 21,0 0 6,0 0-12,33 0-4,-33 0-6,0 0 2,0 0-87,0 0 81,34 0 90,-34 0-92,0 0-14,0 0 16,32 0 0,-32 0 20,0 0 9,0 0-19,33 0-73,-33 0 57,0 0-5,33 0 21,-33 0-13,0 0 26,33 0 84,-33 0-10,0 0 9,0 0-109,33 0-80,-33 0-3,0 32 1,33-32 85,-33 0 7,0 0 0,0 0-4,0 0 100,33 0-96,-33 0 83,0 0-73,0 0-110,0 0 106,0 0-79,0 0 55,33 0 111,-33 0-96,0 0 69,0 0-73,0 0-10,33 0 13,-33 0 7,0 0-6,0 0-73,33 0 75,-33 0-66,0 0 74,0 0-8,34 0 64,-34 0 13,0 0 0,32 0-83,-32 0-73,0 0-15,0 0 88,33 0 2,-33 0 101,0 0-93,33 0-78,-33 0 84,0 0-96,0 0 77,33 0-4,-33 0 70,0 0-72,33 0 92,-33 0-63,0 0-96,0 0 70,33 0-70,-33 0 82,0 0 4,33 0 16,-33 0 70,0 0-92,0 0 3,0 0 55,34 0-131,-34 0 72,0 0 76,0 0-131,0 0 49,32 0 68,-32 0-68,0 0 89,0 0-14,0 0-62,0 0-56,33 0 37,-33 0 35,0 0-13,0 0 46,33 0-46,-33 0-94,0 0 19,0 0 7,33 0 72,-33 0 48,0 0-55,0 0 12,33 0-21,-33 0 29,0 0 45,0 0 1,33 0-70,-33 0-2,0 0-59,0 0 58,33 0-62,-33 0-16,0 0 145,33 0-120,-33 0 126,0 33-50,0-33-13,33 0 37,-33 0-31,0 0-12,33 0-65,-33 0 15,0 0 47,0 0 84,33 0-91,-33 0 17,0 0-67,33 0 43,-33 0 27,0 0 71,0 0-22,33 0-40,-33 0 60,0 0-155,33 0 2,-33 0 59,0 0-44,33 0 141,-33 0-76,0 0-3,33 0 39,-33 0-124,0 0 150,0 0-68,33 0 0,-33 0 18,0 0-4,33 0-1,-33 0 3,0 0-16,0 0-65,34 0-20,-34 0 19,0 0 124,0 0 8,32 0 24,-32 0-6,0 0-139,33 0 58,-33 0-7,0 0-19,0 0 33,33 0-15,-33 0-53,0 0 18,0 0 92,0 33-28,0-33 37,33 0-12,-33 0-43,0 0-26,0 0-42,0 0 3,33 0-13,-33 0 72,0 0-14,0 0 11,33 0 59,-33 0-73,0 0 88,0 0-23,33 0-113,-33 0 26,0 0 22,0 0 24,33 0 47,-33 0-5,0 0-101,33 0-1,-33 0 53,0 0-64,0 0 109,33 0-68,-33 0 6,0 0 63,33 0-34,-33 0 20,0 0-13,0 0-61,33 0 3,-33 0 70,0 0-46,0 0 21,33 0 20,-33 0-65,0 0 6,0 0 36,33 0-13,-33 0 22,0 0-2,0 0 29,0 0-30,33 0-13,-33 0 4,0 0-23,0 0 52,0 0 23,33 0-7,-33 0 3,0 0-55,0 0-22,0 0 25,33 0 11,-33 0-7,0 0-14,0 0 1,0 0 6,33 0 20,-33 0 38,0 0-22,0 0-23,0 0-51,33 0 3,-33 0 61,0 0-67,0 0 96,0 0-51,33 0-11,-33 0 56,0 0-46,0 0 52,33 0-48,-33 0 20,0 0-73,0 0 56,0 0-39,33 0 39,-33 0 23,0 0-13,33 0-36,-33 0 17,0 0 51,0 0-49,33 0 78,-33 0-55,0 0-19,33 0 0,-33 0 0,0 0-17,0 0-19,33 0 0,-33 0 14,0 0-14,0 0 87,0 0-15,33 0 3,-33 0-1,0 0-48,0 0 29,32 0-74,-32 0 64,0 0-2,0 0-27,0 0 75,33 0-49,-33 0-61,0 0 52,0 0-5,0 0 15,33 0 6,-33 0 6,0 0 0,0 0-32,33 0 13,-33 0 15,0 0-66,0 0 21,0 0 47,33 0-11,-33 0 42,0 0-6,0 0 25,0 0-125,33 0 61,-33 0 10,0 0-49,0 0 90,0 0-41,33 0 6,-33 0-42,0 0-8,0 0 37,33 0-20,-33 0 59,0 0-55,33 0 19,-33 0-38,0 0-26,33 0 65,-33 0-63,0 0 73,0 0 31,33 0-28,-33 0-62,0 0 28,0 0 5,33 0-36,-33 0 119,0 0-58,0 0-16,0 0 48,33 0-118,-33 0 83,0 0-78,0 0 62,33 0 61,-33 0-123,0 0 68,0 0-64,0 0 0,0 0 87,0 0 20,0 0 17,33 0-5,-33 0-55,0 0 0,0 0-70,0 0 61,0 0 9,0 0-19,0 0 16,33 0-55,-33 0 7,0 0 74,0 0 22,0 0-51,0 0 51,0 0-119,0 0 78,0 0 54,0 0-74,0 0 35,0 0-73,0 0 39,0 0 24,0 0 17,0 0-39,0 0 20,0 0-36,0 0 49,0 0-4,0 0-48,0 0 93,0 0-90,0 0 108,0 0-8,0 0-129,0 0 123,0 0-45,0 0-85,0 0 92,0 0-86,0 0 59,0 0 14,0 0 38,0 0-35,0 0 6,0 0 0,0 0-75,0 0 68,0 0-6,0 0-3,0 0 89,0 0-31,0 0-117,0 0 138,0 0-135,0 0 68,0 0-15,0 0-76,0 0 72,0 0-56,0 0 143,0 0-53,0 0-34,0 0 7,0 0-20,0 0 79,0 0-6,0 0-54,0 0-55,0 0-27,0 0 76,0 0 64,0 0-90,0 0 13,0 0-85,0 0 14,0 0 81,0 0-64,0 0-71,0 0-172,0 0-67,0 0-52,0 0-37,0 0-10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CD32A-2EFE-41CA-A81E-D86015E97671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61DB4-C4C6-4A04-B600-AF1754641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8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61DB4-C4C6-4A04-B600-AF1754641C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emf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.png"/><Relationship Id="rId21" Type="http://schemas.openxmlformats.org/officeDocument/2006/relationships/image" Target="../media/image10.emf"/><Relationship Id="rId34" Type="http://schemas.openxmlformats.org/officeDocument/2006/relationships/customXml" Target="../ink/ink16.xml"/><Relationship Id="rId7" Type="http://schemas.openxmlformats.org/officeDocument/2006/relationships/image" Target="../media/image3.emf"/><Relationship Id="rId12" Type="http://schemas.openxmlformats.org/officeDocument/2006/relationships/customXml" Target="../ink/ink5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5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" Type="http://schemas.openxmlformats.org/officeDocument/2006/relationships/customXml" Target="../ink/ink1.xml"/><Relationship Id="rId9" Type="http://schemas.openxmlformats.org/officeDocument/2006/relationships/image" Target="../media/image4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3.emf"/><Relationship Id="rId30" Type="http://schemas.openxmlformats.org/officeDocument/2006/relationships/customXml" Target="../ink/ink14.xml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customXml" Target="../ink/ink70.xml"/><Relationship Id="rId7" Type="http://schemas.openxmlformats.org/officeDocument/2006/relationships/customXml" Target="../ink/ink7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customXml" Target="../ink/ink71.xml"/><Relationship Id="rId10" Type="http://schemas.openxmlformats.org/officeDocument/2006/relationships/image" Target="../media/image90.emf"/><Relationship Id="rId4" Type="http://schemas.openxmlformats.org/officeDocument/2006/relationships/image" Target="../media/image87.emf"/><Relationship Id="rId9" Type="http://schemas.openxmlformats.org/officeDocument/2006/relationships/customXml" Target="../ink/ink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customXml" Target="../ink/ink74.xml"/><Relationship Id="rId7" Type="http://schemas.openxmlformats.org/officeDocument/2006/relationships/customXml" Target="../ink/ink76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customXml" Target="../ink/ink75.xml"/><Relationship Id="rId4" Type="http://schemas.openxmlformats.org/officeDocument/2006/relationships/image" Target="../media/image9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customXml" Target="../ink/ink18.xml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customXml" Target="../ink/ink25.xml"/><Relationship Id="rId18" Type="http://schemas.openxmlformats.org/officeDocument/2006/relationships/image" Target="../media/image30.emf"/><Relationship Id="rId26" Type="http://schemas.openxmlformats.org/officeDocument/2006/relationships/image" Target="../media/image34.emf"/><Relationship Id="rId3" Type="http://schemas.openxmlformats.org/officeDocument/2006/relationships/customXml" Target="../ink/ink20.xml"/><Relationship Id="rId21" Type="http://schemas.openxmlformats.org/officeDocument/2006/relationships/customXml" Target="../ink/ink29.xml"/><Relationship Id="rId7" Type="http://schemas.openxmlformats.org/officeDocument/2006/relationships/customXml" Target="../ink/ink22.xml"/><Relationship Id="rId12" Type="http://schemas.openxmlformats.org/officeDocument/2006/relationships/image" Target="../media/image27.emf"/><Relationship Id="rId17" Type="http://schemas.openxmlformats.org/officeDocument/2006/relationships/customXml" Target="../ink/ink27.xml"/><Relationship Id="rId25" Type="http://schemas.openxmlformats.org/officeDocument/2006/relationships/customXml" Target="../ink/ink31.xml"/><Relationship Id="rId2" Type="http://schemas.openxmlformats.org/officeDocument/2006/relationships/image" Target="../media/image22.png"/><Relationship Id="rId16" Type="http://schemas.openxmlformats.org/officeDocument/2006/relationships/image" Target="../media/image29.emf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customXml" Target="../ink/ink24.xml"/><Relationship Id="rId24" Type="http://schemas.openxmlformats.org/officeDocument/2006/relationships/image" Target="../media/image33.emf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23" Type="http://schemas.openxmlformats.org/officeDocument/2006/relationships/customXml" Target="../ink/ink30.xml"/><Relationship Id="rId10" Type="http://schemas.openxmlformats.org/officeDocument/2006/relationships/image" Target="../media/image26.emf"/><Relationship Id="rId19" Type="http://schemas.openxmlformats.org/officeDocument/2006/relationships/customXml" Target="../ink/ink28.xml"/><Relationship Id="rId4" Type="http://schemas.openxmlformats.org/officeDocument/2006/relationships/image" Target="../media/image23.emf"/><Relationship Id="rId9" Type="http://schemas.openxmlformats.org/officeDocument/2006/relationships/customXml" Target="../ink/ink23.xml"/><Relationship Id="rId14" Type="http://schemas.openxmlformats.org/officeDocument/2006/relationships/image" Target="../media/image28.emf"/><Relationship Id="rId2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emf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9" Type="http://schemas.openxmlformats.org/officeDocument/2006/relationships/image" Target="../media/image54.emf"/><Relationship Id="rId3" Type="http://schemas.openxmlformats.org/officeDocument/2006/relationships/image" Target="../media/image36.png"/><Relationship Id="rId21" Type="http://schemas.openxmlformats.org/officeDocument/2006/relationships/image" Target="../media/image45.emf"/><Relationship Id="rId34" Type="http://schemas.openxmlformats.org/officeDocument/2006/relationships/customXml" Target="../ink/ink47.xml"/><Relationship Id="rId42" Type="http://schemas.openxmlformats.org/officeDocument/2006/relationships/customXml" Target="../ink/ink51.xml"/><Relationship Id="rId47" Type="http://schemas.openxmlformats.org/officeDocument/2006/relationships/image" Target="../media/image58.emf"/><Relationship Id="rId7" Type="http://schemas.openxmlformats.org/officeDocument/2006/relationships/image" Target="../media/image38.emf"/><Relationship Id="rId12" Type="http://schemas.openxmlformats.org/officeDocument/2006/relationships/customXml" Target="../ink/ink36.xml"/><Relationship Id="rId17" Type="http://schemas.openxmlformats.org/officeDocument/2006/relationships/image" Target="../media/image43.emf"/><Relationship Id="rId25" Type="http://schemas.openxmlformats.org/officeDocument/2006/relationships/image" Target="../media/image47.emf"/><Relationship Id="rId33" Type="http://schemas.openxmlformats.org/officeDocument/2006/relationships/image" Target="../media/image51.emf"/><Relationship Id="rId38" Type="http://schemas.openxmlformats.org/officeDocument/2006/relationships/customXml" Target="../ink/ink49.xml"/><Relationship Id="rId46" Type="http://schemas.openxmlformats.org/officeDocument/2006/relationships/customXml" Target="../ink/ink53.xml"/><Relationship Id="rId2" Type="http://schemas.openxmlformats.org/officeDocument/2006/relationships/image" Target="../media/image35.png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29" Type="http://schemas.openxmlformats.org/officeDocument/2006/relationships/image" Target="../media/image49.emf"/><Relationship Id="rId41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11" Type="http://schemas.openxmlformats.org/officeDocument/2006/relationships/image" Target="../media/image40.emf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37" Type="http://schemas.openxmlformats.org/officeDocument/2006/relationships/image" Target="../media/image53.emf"/><Relationship Id="rId40" Type="http://schemas.openxmlformats.org/officeDocument/2006/relationships/customXml" Target="../ink/ink50.xml"/><Relationship Id="rId45" Type="http://schemas.openxmlformats.org/officeDocument/2006/relationships/image" Target="../media/image57.emf"/><Relationship Id="rId5" Type="http://schemas.openxmlformats.org/officeDocument/2006/relationships/image" Target="../media/image37.emf"/><Relationship Id="rId15" Type="http://schemas.openxmlformats.org/officeDocument/2006/relationships/image" Target="../media/image42.emf"/><Relationship Id="rId23" Type="http://schemas.openxmlformats.org/officeDocument/2006/relationships/image" Target="../media/image46.emf"/><Relationship Id="rId28" Type="http://schemas.openxmlformats.org/officeDocument/2006/relationships/customXml" Target="../ink/ink44.xml"/><Relationship Id="rId36" Type="http://schemas.openxmlformats.org/officeDocument/2006/relationships/customXml" Target="../ink/ink48.xml"/><Relationship Id="rId49" Type="http://schemas.openxmlformats.org/officeDocument/2006/relationships/image" Target="../media/image59.emf"/><Relationship Id="rId10" Type="http://schemas.openxmlformats.org/officeDocument/2006/relationships/customXml" Target="../ink/ink35.xml"/><Relationship Id="rId19" Type="http://schemas.openxmlformats.org/officeDocument/2006/relationships/image" Target="../media/image44.emf"/><Relationship Id="rId31" Type="http://schemas.openxmlformats.org/officeDocument/2006/relationships/image" Target="../media/image50.emf"/><Relationship Id="rId44" Type="http://schemas.openxmlformats.org/officeDocument/2006/relationships/customXml" Target="../ink/ink52.xml"/><Relationship Id="rId4" Type="http://schemas.openxmlformats.org/officeDocument/2006/relationships/customXml" Target="../ink/ink32.xml"/><Relationship Id="rId9" Type="http://schemas.openxmlformats.org/officeDocument/2006/relationships/image" Target="../media/image39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48.emf"/><Relationship Id="rId30" Type="http://schemas.openxmlformats.org/officeDocument/2006/relationships/customXml" Target="../ink/ink45.xml"/><Relationship Id="rId35" Type="http://schemas.openxmlformats.org/officeDocument/2006/relationships/image" Target="../media/image52.emf"/><Relationship Id="rId43" Type="http://schemas.openxmlformats.org/officeDocument/2006/relationships/image" Target="../media/image56.emf"/><Relationship Id="rId48" Type="http://schemas.openxmlformats.org/officeDocument/2006/relationships/customXml" Target="../ink/ink54.xml"/><Relationship Id="rId8" Type="http://schemas.openxmlformats.org/officeDocument/2006/relationships/customXml" Target="../ink/ink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3" Type="http://schemas.microsoft.com/office/2007/relationships/hdphoto" Target="../media/hdphoto1.wdp"/><Relationship Id="rId7" Type="http://schemas.openxmlformats.org/officeDocument/2006/relationships/image" Target="../media/image6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7.xml"/><Relationship Id="rId5" Type="http://schemas.openxmlformats.org/officeDocument/2006/relationships/image" Target="../media/image63.emf"/><Relationship Id="rId4" Type="http://schemas.openxmlformats.org/officeDocument/2006/relationships/customXml" Target="../ink/ink56.xml"/><Relationship Id="rId9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customXml" Target="../ink/ink64.xml"/><Relationship Id="rId18" Type="http://schemas.openxmlformats.org/officeDocument/2006/relationships/image" Target="../media/image74.emf"/><Relationship Id="rId3" Type="http://schemas.openxmlformats.org/officeDocument/2006/relationships/customXml" Target="../ink/ink59.xml"/><Relationship Id="rId7" Type="http://schemas.openxmlformats.org/officeDocument/2006/relationships/customXml" Target="../ink/ink61.xml"/><Relationship Id="rId12" Type="http://schemas.openxmlformats.org/officeDocument/2006/relationships/image" Target="../media/image71.emf"/><Relationship Id="rId17" Type="http://schemas.openxmlformats.org/officeDocument/2006/relationships/customXml" Target="../ink/ink66.xml"/><Relationship Id="rId2" Type="http://schemas.openxmlformats.org/officeDocument/2006/relationships/image" Target="../media/image66.png"/><Relationship Id="rId16" Type="http://schemas.openxmlformats.org/officeDocument/2006/relationships/image" Target="../media/image73.emf"/><Relationship Id="rId20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11" Type="http://schemas.openxmlformats.org/officeDocument/2006/relationships/customXml" Target="../ink/ink63.xml"/><Relationship Id="rId5" Type="http://schemas.openxmlformats.org/officeDocument/2006/relationships/customXml" Target="../ink/ink60.xml"/><Relationship Id="rId15" Type="http://schemas.openxmlformats.org/officeDocument/2006/relationships/customXml" Target="../ink/ink65.xml"/><Relationship Id="rId10" Type="http://schemas.openxmlformats.org/officeDocument/2006/relationships/image" Target="../media/image70.emf"/><Relationship Id="rId19" Type="http://schemas.openxmlformats.org/officeDocument/2006/relationships/customXml" Target="../ink/ink67.xml"/><Relationship Id="rId4" Type="http://schemas.openxmlformats.org/officeDocument/2006/relationships/image" Target="../media/image67.emf"/><Relationship Id="rId9" Type="http://schemas.openxmlformats.org/officeDocument/2006/relationships/customXml" Target="../ink/ink62.xml"/><Relationship Id="rId14" Type="http://schemas.openxmlformats.org/officeDocument/2006/relationships/image" Target="../media/image7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8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1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765906" y="1223486"/>
              <a:ext cx="71640" cy="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16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7755466" y="1187486"/>
              <a:ext cx="93960" cy="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93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7374586" y="1116926"/>
              <a:ext cx="1579320" cy="7293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63786" y="1105766"/>
                <a:ext cx="159660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30" name="Ink 1029"/>
              <p14:cNvContentPartPr/>
              <p14:nvPr/>
            </p14:nvContentPartPr>
            <p14:xfrm>
              <a:off x="9026626" y="1591406"/>
              <a:ext cx="0" cy="8640"/>
            </p14:xfrm>
          </p:contentPart>
        </mc:Choice>
        <mc:Fallback>
          <p:pic>
            <p:nvPicPr>
              <p:cNvPr id="1030" name="Ink 10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37" name="Ink 1036"/>
              <p14:cNvContentPartPr/>
              <p14:nvPr/>
            </p14:nvContentPartPr>
            <p14:xfrm>
              <a:off x="5155186" y="1503566"/>
              <a:ext cx="745920" cy="420480"/>
            </p14:xfrm>
          </p:contentPart>
        </mc:Choice>
        <mc:Fallback>
          <p:pic>
            <p:nvPicPr>
              <p:cNvPr id="1037" name="Ink 10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4026" y="1493126"/>
                <a:ext cx="76680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38" name="Ink 1037"/>
              <p14:cNvContentPartPr/>
              <p14:nvPr/>
            </p14:nvContentPartPr>
            <p14:xfrm>
              <a:off x="7410226" y="1811366"/>
              <a:ext cx="1555560" cy="968040"/>
            </p14:xfrm>
          </p:contentPart>
        </mc:Choice>
        <mc:Fallback>
          <p:pic>
            <p:nvPicPr>
              <p:cNvPr id="1038" name="Ink 103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98706" y="1800566"/>
                <a:ext cx="1572480" cy="9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43" name="Ink 1042"/>
              <p14:cNvContentPartPr/>
              <p14:nvPr/>
            </p14:nvContentPartPr>
            <p14:xfrm>
              <a:off x="1139386" y="1457846"/>
              <a:ext cx="2884320" cy="1131120"/>
            </p14:xfrm>
          </p:contentPart>
        </mc:Choice>
        <mc:Fallback>
          <p:pic>
            <p:nvPicPr>
              <p:cNvPr id="1043" name="Ink 104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2546" y="1448846"/>
                <a:ext cx="2902320" cy="11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54" name="Ink 1053"/>
              <p14:cNvContentPartPr/>
              <p14:nvPr/>
            </p14:nvContentPartPr>
            <p14:xfrm>
              <a:off x="8288986" y="1792646"/>
              <a:ext cx="558000" cy="630000"/>
            </p14:xfrm>
          </p:contentPart>
        </mc:Choice>
        <mc:Fallback>
          <p:pic>
            <p:nvPicPr>
              <p:cNvPr id="1054" name="Ink 10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77826" y="1786526"/>
                <a:ext cx="58104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62" name="Ink 1061"/>
              <p14:cNvContentPartPr/>
              <p14:nvPr/>
            </p14:nvContentPartPr>
            <p14:xfrm>
              <a:off x="1044706" y="4286726"/>
              <a:ext cx="1081080" cy="38880"/>
            </p14:xfrm>
          </p:contentPart>
        </mc:Choice>
        <mc:Fallback>
          <p:pic>
            <p:nvPicPr>
              <p:cNvPr id="1062" name="Ink 106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32826" y="4274846"/>
                <a:ext cx="110412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76" name="Ink 1075"/>
              <p14:cNvContentPartPr/>
              <p14:nvPr/>
            </p14:nvContentPartPr>
            <p14:xfrm>
              <a:off x="1128226" y="2078126"/>
              <a:ext cx="49320" cy="582120"/>
            </p14:xfrm>
          </p:contentPart>
        </mc:Choice>
        <mc:Fallback>
          <p:pic>
            <p:nvPicPr>
              <p:cNvPr id="1076" name="Ink 107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21026" y="2071286"/>
                <a:ext cx="64440" cy="5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78" name="Ink 1077"/>
              <p14:cNvContentPartPr/>
              <p14:nvPr/>
            </p14:nvContentPartPr>
            <p14:xfrm>
              <a:off x="2624386" y="1983446"/>
              <a:ext cx="12240" cy="676800"/>
            </p14:xfrm>
          </p:contentPart>
        </mc:Choice>
        <mc:Fallback>
          <p:pic>
            <p:nvPicPr>
              <p:cNvPr id="1078" name="Ink 107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14666" y="1975886"/>
                <a:ext cx="3240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82" name="Ink 1081"/>
              <p14:cNvContentPartPr/>
              <p14:nvPr/>
            </p14:nvContentPartPr>
            <p14:xfrm>
              <a:off x="1591186" y="2114126"/>
              <a:ext cx="36000" cy="0"/>
            </p14:xfrm>
          </p:contentPart>
        </mc:Choice>
        <mc:Fallback>
          <p:pic>
            <p:nvPicPr>
              <p:cNvPr id="1082" name="Ink 108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0" y="0"/>
                <a:ext cx="36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3" name="Ink 1082"/>
              <p14:cNvContentPartPr/>
              <p14:nvPr/>
            </p14:nvContentPartPr>
            <p14:xfrm>
              <a:off x="1745626" y="2101886"/>
              <a:ext cx="24120" cy="0"/>
            </p14:xfrm>
          </p:contentPart>
        </mc:Choice>
        <mc:Fallback>
          <p:pic>
            <p:nvPicPr>
              <p:cNvPr id="1083" name="Ink 108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0" y="0"/>
                <a:ext cx="241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09" name="Ink 1108"/>
              <p14:cNvContentPartPr/>
              <p14:nvPr/>
            </p14:nvContentPartPr>
            <p14:xfrm>
              <a:off x="2470306" y="2327246"/>
              <a:ext cx="106200" cy="119520"/>
            </p14:xfrm>
          </p:contentPart>
        </mc:Choice>
        <mc:Fallback>
          <p:pic>
            <p:nvPicPr>
              <p:cNvPr id="1109" name="Ink 110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461306" y="2318606"/>
                <a:ext cx="12600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110" name="Ink 1109"/>
              <p14:cNvContentPartPr/>
              <p14:nvPr/>
            </p14:nvContentPartPr>
            <p14:xfrm>
              <a:off x="1888186" y="2362526"/>
              <a:ext cx="699120" cy="131760"/>
            </p14:xfrm>
          </p:contentPart>
        </mc:Choice>
        <mc:Fallback>
          <p:pic>
            <p:nvPicPr>
              <p:cNvPr id="1110" name="Ink 110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78466" y="2354246"/>
                <a:ext cx="7167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111" name="Ink 1110"/>
              <p14:cNvContentPartPr/>
              <p14:nvPr/>
            </p14:nvContentPartPr>
            <p14:xfrm>
              <a:off x="1151626" y="2719286"/>
              <a:ext cx="3159360" cy="390960"/>
            </p14:xfrm>
          </p:contentPart>
        </mc:Choice>
        <mc:Fallback>
          <p:pic>
            <p:nvPicPr>
              <p:cNvPr id="1111" name="Ink 111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42266" y="2709926"/>
                <a:ext cx="3179880" cy="41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54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6076950" cy="683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3812"/>
            <a:ext cx="30670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0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68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4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02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249915" y="1402721"/>
              <a:ext cx="1334160" cy="88992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475" y="1391921"/>
                <a:ext cx="1356480" cy="9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317" name="Ink 13316"/>
              <p14:cNvContentPartPr/>
              <p14:nvPr/>
            </p14:nvContentPartPr>
            <p14:xfrm>
              <a:off x="5963475" y="2062601"/>
              <a:ext cx="1679040" cy="1044360"/>
            </p14:xfrm>
          </p:contentPart>
        </mc:Choice>
        <mc:Fallback>
          <p:pic>
            <p:nvPicPr>
              <p:cNvPr id="13317" name="Ink 133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4115" y="2050001"/>
                <a:ext cx="1700280" cy="10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325" name="Ink 13324"/>
              <p14:cNvContentPartPr/>
              <p14:nvPr/>
            </p14:nvContentPartPr>
            <p14:xfrm>
              <a:off x="7124475" y="2920481"/>
              <a:ext cx="627120" cy="702360"/>
            </p14:xfrm>
          </p:contentPart>
        </mc:Choice>
        <mc:Fallback>
          <p:pic>
            <p:nvPicPr>
              <p:cNvPr id="13325" name="Ink 1332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3315" y="2910041"/>
                <a:ext cx="65016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327" name="Ink 13326"/>
              <p14:cNvContentPartPr/>
              <p14:nvPr/>
            </p14:nvContentPartPr>
            <p14:xfrm>
              <a:off x="2278875" y="1728161"/>
              <a:ext cx="3070800" cy="127800"/>
            </p14:xfrm>
          </p:contentPart>
        </mc:Choice>
        <mc:Fallback>
          <p:pic>
            <p:nvPicPr>
              <p:cNvPr id="13327" name="Ink 1332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315" y="1718441"/>
                <a:ext cx="308952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17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957915" y="4612121"/>
              <a:ext cx="1118880" cy="4104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9275" y="4600601"/>
                <a:ext cx="113904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4435275" y="4967441"/>
              <a:ext cx="136800" cy="6724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8435" y="4958801"/>
                <a:ext cx="1544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2169795" y="4954121"/>
              <a:ext cx="2374920" cy="15120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1875" y="4943321"/>
                <a:ext cx="2393640" cy="17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1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205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90626" y="2576366"/>
              <a:ext cx="1793160" cy="210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266" y="2568446"/>
                <a:ext cx="18108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/>
              <p14:cNvContentPartPr/>
              <p14:nvPr/>
            </p14:nvContentPartPr>
            <p14:xfrm>
              <a:off x="3432226" y="3787766"/>
              <a:ext cx="2390040" cy="76068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1066" y="3780206"/>
                <a:ext cx="241272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7" name="Ink 26"/>
              <p14:cNvContentPartPr/>
              <p14:nvPr/>
            </p14:nvContentPartPr>
            <p14:xfrm>
              <a:off x="5022706" y="3930686"/>
              <a:ext cx="60120" cy="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6012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6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7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843106" y="3598406"/>
              <a:ext cx="321120" cy="10447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466" y="3589766"/>
                <a:ext cx="341640" cy="10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522346" y="3871286"/>
              <a:ext cx="1424520" cy="5112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266" y="3859766"/>
                <a:ext cx="144576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1128946" y="4002326"/>
              <a:ext cx="379080" cy="18900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8146" y="3991886"/>
                <a:ext cx="400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/>
              <p14:cNvContentPartPr/>
              <p14:nvPr/>
            </p14:nvContentPartPr>
            <p14:xfrm>
              <a:off x="2054866" y="3812246"/>
              <a:ext cx="439200" cy="26064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4786" y="3801806"/>
                <a:ext cx="45756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Ink 21"/>
              <p14:cNvContentPartPr/>
              <p14:nvPr/>
            </p14:nvContentPartPr>
            <p14:xfrm>
              <a:off x="1080346" y="4191686"/>
              <a:ext cx="129960" cy="37944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0986" y="4182326"/>
                <a:ext cx="14976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9" name="Ink 28"/>
              <p14:cNvContentPartPr/>
              <p14:nvPr/>
            </p14:nvContentPartPr>
            <p14:xfrm>
              <a:off x="629986" y="3633686"/>
              <a:ext cx="617040" cy="961920"/>
            </p14:xfrm>
          </p:contentPart>
        </mc:Choice>
        <mc:Fallback>
          <p:pic>
            <p:nvPicPr>
              <p:cNvPr id="29" name="Ink 2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1346" y="3624326"/>
                <a:ext cx="637920" cy="9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80" name="Ink 3079"/>
              <p14:cNvContentPartPr/>
              <p14:nvPr/>
            </p14:nvContentPartPr>
            <p14:xfrm>
              <a:off x="1436746" y="4157126"/>
              <a:ext cx="297360" cy="153720"/>
            </p14:xfrm>
          </p:contentPart>
        </mc:Choice>
        <mc:Fallback>
          <p:pic>
            <p:nvPicPr>
              <p:cNvPr id="3080" name="Ink 307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26666" y="4146686"/>
                <a:ext cx="3157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81" name="Ink 3080"/>
              <p14:cNvContentPartPr/>
              <p14:nvPr/>
            </p14:nvContentPartPr>
            <p14:xfrm>
              <a:off x="926266" y="4607126"/>
              <a:ext cx="320400" cy="178920"/>
            </p14:xfrm>
          </p:contentPart>
        </mc:Choice>
        <mc:Fallback>
          <p:pic>
            <p:nvPicPr>
              <p:cNvPr id="3081" name="Ink 308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7986" y="4598126"/>
                <a:ext cx="3391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084" name="Ink 3083"/>
              <p14:cNvContentPartPr/>
              <p14:nvPr/>
            </p14:nvContentPartPr>
            <p14:xfrm>
              <a:off x="6639466" y="4381406"/>
              <a:ext cx="783000" cy="119520"/>
            </p14:xfrm>
          </p:contentPart>
        </mc:Choice>
        <mc:Fallback>
          <p:pic>
            <p:nvPicPr>
              <p:cNvPr id="3084" name="Ink 308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31186" y="4371686"/>
                <a:ext cx="80100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89" name="Ink 3088"/>
              <p14:cNvContentPartPr/>
              <p14:nvPr/>
            </p14:nvContentPartPr>
            <p14:xfrm>
              <a:off x="344506" y="5901326"/>
              <a:ext cx="2125800" cy="226800"/>
            </p14:xfrm>
          </p:contentPart>
        </mc:Choice>
        <mc:Fallback>
          <p:pic>
            <p:nvPicPr>
              <p:cNvPr id="3089" name="Ink 308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6226" y="5890886"/>
                <a:ext cx="21445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91" name="Ink 3090"/>
              <p14:cNvContentPartPr/>
              <p14:nvPr/>
            </p14:nvContentPartPr>
            <p14:xfrm>
              <a:off x="6827026" y="2731166"/>
              <a:ext cx="2183760" cy="963720"/>
            </p14:xfrm>
          </p:contentPart>
        </mc:Choice>
        <mc:Fallback>
          <p:pic>
            <p:nvPicPr>
              <p:cNvPr id="3091" name="Ink 309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18745" y="2725766"/>
                <a:ext cx="2201043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95" name="Ink 3094"/>
              <p14:cNvContentPartPr/>
              <p14:nvPr/>
            </p14:nvContentPartPr>
            <p14:xfrm>
              <a:off x="7670866" y="3371966"/>
              <a:ext cx="937080" cy="83160"/>
            </p14:xfrm>
          </p:contentPart>
        </mc:Choice>
        <mc:Fallback>
          <p:pic>
            <p:nvPicPr>
              <p:cNvPr id="3095" name="Ink 309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65826" y="3366566"/>
                <a:ext cx="950040" cy="9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40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0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3929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61266" y="1733381"/>
              <a:ext cx="635760" cy="2804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466" y="1721861"/>
                <a:ext cx="65736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1068826" y="2056661"/>
              <a:ext cx="142560" cy="9324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7999" y="2045501"/>
                <a:ext cx="164576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/>
              <p14:cNvContentPartPr/>
              <p14:nvPr/>
            </p14:nvContentPartPr>
            <p14:xfrm>
              <a:off x="4438786" y="2598461"/>
              <a:ext cx="789480" cy="29232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9426" y="2587661"/>
                <a:ext cx="81000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" name="Ink 21"/>
              <p14:cNvContentPartPr/>
              <p14:nvPr/>
            </p14:nvContentPartPr>
            <p14:xfrm>
              <a:off x="106906" y="4464341"/>
              <a:ext cx="487080" cy="38052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546" y="4453181"/>
                <a:ext cx="50724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096" name="Ink 4095"/>
              <p14:cNvContentPartPr/>
              <p14:nvPr/>
            </p14:nvContentPartPr>
            <p14:xfrm>
              <a:off x="6115306" y="5545781"/>
              <a:ext cx="143280" cy="0"/>
            </p14:xfrm>
          </p:contentPart>
        </mc:Choice>
        <mc:Fallback>
          <p:pic>
            <p:nvPicPr>
              <p:cNvPr id="4096" name="Ink 409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1432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100" name="Ink 4099"/>
              <p14:cNvContentPartPr/>
              <p14:nvPr/>
            </p14:nvContentPartPr>
            <p14:xfrm>
              <a:off x="3962866" y="5390981"/>
              <a:ext cx="3090960" cy="241200"/>
            </p14:xfrm>
          </p:contentPart>
        </mc:Choice>
        <mc:Fallback>
          <p:pic>
            <p:nvPicPr>
              <p:cNvPr id="4100" name="Ink 409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53866" y="5382689"/>
                <a:ext cx="3112560" cy="258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105" name="Ink 4104"/>
              <p14:cNvContentPartPr/>
              <p14:nvPr/>
            </p14:nvContentPartPr>
            <p14:xfrm>
              <a:off x="6674386" y="5497541"/>
              <a:ext cx="0" cy="75240"/>
            </p14:xfrm>
          </p:contentPart>
        </mc:Choice>
        <mc:Fallback>
          <p:pic>
            <p:nvPicPr>
              <p:cNvPr id="4105" name="Ink 410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22" name="Ink 4121"/>
              <p14:cNvContentPartPr/>
              <p14:nvPr/>
            </p14:nvContentPartPr>
            <p14:xfrm>
              <a:off x="7553506" y="2730581"/>
              <a:ext cx="1252800" cy="48600"/>
            </p14:xfrm>
          </p:contentPart>
        </mc:Choice>
        <mc:Fallback>
          <p:pic>
            <p:nvPicPr>
              <p:cNvPr id="4122" name="Ink 412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42346" y="2719061"/>
                <a:ext cx="1275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127" name="Ink 4126"/>
              <p14:cNvContentPartPr/>
              <p14:nvPr/>
            </p14:nvContentPartPr>
            <p14:xfrm>
              <a:off x="8348746" y="2600621"/>
              <a:ext cx="0" cy="118800"/>
            </p14:xfrm>
          </p:contentPart>
        </mc:Choice>
        <mc:Fallback>
          <p:pic>
            <p:nvPicPr>
              <p:cNvPr id="4127" name="Ink 41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0" y="0"/>
                <a:ext cx="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128" name="Ink 4127"/>
              <p14:cNvContentPartPr/>
              <p14:nvPr/>
            </p14:nvContentPartPr>
            <p14:xfrm>
              <a:off x="8348746" y="2731301"/>
              <a:ext cx="0" cy="23760"/>
            </p14:xfrm>
          </p:contentPart>
        </mc:Choice>
        <mc:Fallback>
          <p:pic>
            <p:nvPicPr>
              <p:cNvPr id="4128" name="Ink 412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0" y="0"/>
                <a:ext cx="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134" name="Ink 4133"/>
              <p14:cNvContentPartPr/>
              <p14:nvPr/>
            </p14:nvContentPartPr>
            <p14:xfrm>
              <a:off x="7384306" y="1840301"/>
              <a:ext cx="1099800" cy="1116720"/>
            </p14:xfrm>
          </p:contentPart>
        </mc:Choice>
        <mc:Fallback>
          <p:pic>
            <p:nvPicPr>
              <p:cNvPr id="4134" name="Ink 413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73146" y="1833821"/>
                <a:ext cx="1122480" cy="11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45" name="Ink 4144"/>
              <p14:cNvContentPartPr/>
              <p14:nvPr/>
            </p14:nvContentPartPr>
            <p14:xfrm>
              <a:off x="8146426" y="2351141"/>
              <a:ext cx="0" cy="439560"/>
            </p14:xfrm>
          </p:contentPart>
        </mc:Choice>
        <mc:Fallback>
          <p:pic>
            <p:nvPicPr>
              <p:cNvPr id="4145" name="Ink 414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0" y="0"/>
                <a:ext cx="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151" name="Ink 4150"/>
              <p14:cNvContentPartPr/>
              <p14:nvPr/>
            </p14:nvContentPartPr>
            <p14:xfrm>
              <a:off x="7794346" y="2077901"/>
              <a:ext cx="42840" cy="783720"/>
            </p14:xfrm>
          </p:contentPart>
        </mc:Choice>
        <mc:Fallback>
          <p:pic>
            <p:nvPicPr>
              <p:cNvPr id="4151" name="Ink 415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82826" y="2069621"/>
                <a:ext cx="63720" cy="80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156" name="Ink 4155"/>
              <p14:cNvContentPartPr/>
              <p14:nvPr/>
            </p14:nvContentPartPr>
            <p14:xfrm>
              <a:off x="8609746" y="2803661"/>
              <a:ext cx="225360" cy="164880"/>
            </p14:xfrm>
          </p:contentPart>
        </mc:Choice>
        <mc:Fallback>
          <p:pic>
            <p:nvPicPr>
              <p:cNvPr id="4156" name="Ink 415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98946" y="2791781"/>
                <a:ext cx="248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158" name="Ink 4157"/>
              <p14:cNvContentPartPr/>
              <p14:nvPr/>
            </p14:nvContentPartPr>
            <p14:xfrm>
              <a:off x="7576906" y="2042261"/>
              <a:ext cx="0" cy="119520"/>
            </p14:xfrm>
          </p:contentPart>
        </mc:Choice>
        <mc:Fallback>
          <p:pic>
            <p:nvPicPr>
              <p:cNvPr id="4158" name="Ink 415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0" y="0"/>
                <a:ext cx="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160" name="Ink 4159"/>
              <p14:cNvContentPartPr/>
              <p14:nvPr/>
            </p14:nvContentPartPr>
            <p14:xfrm>
              <a:off x="7790026" y="2006621"/>
              <a:ext cx="1283040" cy="748440"/>
            </p14:xfrm>
          </p:contentPart>
        </mc:Choice>
        <mc:Fallback>
          <p:pic>
            <p:nvPicPr>
              <p:cNvPr id="4160" name="Ink 415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781386" y="1995461"/>
                <a:ext cx="1303200" cy="76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172" name="Ink 4171"/>
              <p14:cNvContentPartPr/>
              <p14:nvPr/>
            </p14:nvContentPartPr>
            <p14:xfrm>
              <a:off x="6281986" y="2351141"/>
              <a:ext cx="1508040" cy="783360"/>
            </p14:xfrm>
          </p:contentPart>
        </mc:Choice>
        <mc:Fallback>
          <p:pic>
            <p:nvPicPr>
              <p:cNvPr id="4172" name="Ink 417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271546" y="2339621"/>
                <a:ext cx="1522080" cy="80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181" name="Ink 4180"/>
              <p14:cNvContentPartPr/>
              <p14:nvPr/>
            </p14:nvContentPartPr>
            <p14:xfrm>
              <a:off x="8585266" y="2363021"/>
              <a:ext cx="24840" cy="379440"/>
            </p14:xfrm>
          </p:contentPart>
        </mc:Choice>
        <mc:Fallback>
          <p:pic>
            <p:nvPicPr>
              <p:cNvPr id="4181" name="Ink 418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74106" y="2352221"/>
                <a:ext cx="4716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195" name="Ink 4194"/>
              <p14:cNvContentPartPr/>
              <p14:nvPr/>
            </p14:nvContentPartPr>
            <p14:xfrm>
              <a:off x="7979746" y="2386421"/>
              <a:ext cx="178200" cy="664560"/>
            </p14:xfrm>
          </p:contentPart>
        </mc:Choice>
        <mc:Fallback>
          <p:pic>
            <p:nvPicPr>
              <p:cNvPr id="4195" name="Ink 419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69306" y="2376341"/>
                <a:ext cx="19980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202" name="Ink 4201"/>
              <p14:cNvContentPartPr/>
              <p14:nvPr/>
            </p14:nvContentPartPr>
            <p14:xfrm>
              <a:off x="2481106" y="4118381"/>
              <a:ext cx="1437120" cy="478800"/>
            </p14:xfrm>
          </p:contentPart>
        </mc:Choice>
        <mc:Fallback>
          <p:pic>
            <p:nvPicPr>
              <p:cNvPr id="4202" name="Ink 420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72466" y="4109741"/>
                <a:ext cx="145440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203" name="Ink 4202"/>
              <p14:cNvContentPartPr/>
              <p14:nvPr/>
            </p14:nvContentPartPr>
            <p14:xfrm>
              <a:off x="2529706" y="5237261"/>
              <a:ext cx="843120" cy="59400"/>
            </p14:xfrm>
          </p:contentPart>
        </mc:Choice>
        <mc:Fallback>
          <p:pic>
            <p:nvPicPr>
              <p:cNvPr id="4203" name="Ink 420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521066" y="5228261"/>
                <a:ext cx="8600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204" name="Ink 4203"/>
              <p14:cNvContentPartPr/>
              <p14:nvPr/>
            </p14:nvContentPartPr>
            <p14:xfrm>
              <a:off x="6175066" y="5414741"/>
              <a:ext cx="783360" cy="119160"/>
            </p14:xfrm>
          </p:contentPart>
        </mc:Choice>
        <mc:Fallback>
          <p:pic>
            <p:nvPicPr>
              <p:cNvPr id="4204" name="Ink 420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65346" y="5406797"/>
                <a:ext cx="802800" cy="13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205" name="Ink 4204"/>
              <p14:cNvContentPartPr/>
              <p14:nvPr/>
            </p14:nvContentPartPr>
            <p14:xfrm>
              <a:off x="6127186" y="5603381"/>
              <a:ext cx="974160" cy="203760"/>
            </p14:xfrm>
          </p:contentPart>
        </mc:Choice>
        <mc:Fallback>
          <p:pic>
            <p:nvPicPr>
              <p:cNvPr id="4205" name="Ink 420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16746" y="5591119"/>
                <a:ext cx="997200" cy="2272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87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03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1128226" y="2778536"/>
              <a:ext cx="1161720" cy="2239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7066" y="2767376"/>
                <a:ext cx="118476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2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848600" cy="67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86906" y="1643592"/>
              <a:ext cx="329040" cy="270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826" y="1633152"/>
                <a:ext cx="3495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136786" y="1056792"/>
              <a:ext cx="159840" cy="1594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146" y="1048512"/>
                <a:ext cx="1789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5641186" y="1187832"/>
              <a:ext cx="154080" cy="28476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31466" y="1178112"/>
                <a:ext cx="172080" cy="3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86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35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839626" y="493214"/>
              <a:ext cx="1888560" cy="3499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8826" y="483134"/>
                <a:ext cx="19058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4" name="Ink 23"/>
              <p14:cNvContentPartPr/>
              <p14:nvPr/>
            </p14:nvContentPartPr>
            <p14:xfrm>
              <a:off x="3989506" y="3538454"/>
              <a:ext cx="830880" cy="45144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0506" y="3530174"/>
                <a:ext cx="85068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200" name="Ink 8199"/>
              <p14:cNvContentPartPr/>
              <p14:nvPr/>
            </p14:nvContentPartPr>
            <p14:xfrm>
              <a:off x="510466" y="3657254"/>
              <a:ext cx="629640" cy="772200"/>
            </p14:xfrm>
          </p:contentPart>
        </mc:Choice>
        <mc:Fallback>
          <p:pic>
            <p:nvPicPr>
              <p:cNvPr id="8200" name="Ink 819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1826" y="3648614"/>
                <a:ext cx="646920" cy="78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201" name="Ink 8200"/>
              <p14:cNvContentPartPr/>
              <p14:nvPr/>
            </p14:nvContentPartPr>
            <p14:xfrm>
              <a:off x="534226" y="3669494"/>
              <a:ext cx="1781280" cy="702720"/>
            </p14:xfrm>
          </p:contentPart>
        </mc:Choice>
        <mc:Fallback>
          <p:pic>
            <p:nvPicPr>
              <p:cNvPr id="8201" name="Ink 820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386" y="3662654"/>
                <a:ext cx="1798920" cy="7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204" name="Ink 8203"/>
              <p14:cNvContentPartPr/>
              <p14:nvPr/>
            </p14:nvContentPartPr>
            <p14:xfrm>
              <a:off x="593626" y="3621974"/>
              <a:ext cx="107280" cy="165960"/>
            </p14:xfrm>
          </p:contentPart>
        </mc:Choice>
        <mc:Fallback>
          <p:pic>
            <p:nvPicPr>
              <p:cNvPr id="8204" name="Ink 820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4986" y="3612974"/>
                <a:ext cx="1249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221" name="Ink 8220"/>
              <p14:cNvContentPartPr/>
              <p14:nvPr/>
            </p14:nvContentPartPr>
            <p14:xfrm>
              <a:off x="1153786" y="4381214"/>
              <a:ext cx="1508400" cy="368280"/>
            </p14:xfrm>
          </p:contentPart>
        </mc:Choice>
        <mc:Fallback>
          <p:pic>
            <p:nvPicPr>
              <p:cNvPr id="8221" name="Ink 822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6226" y="4374374"/>
                <a:ext cx="152676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222" name="Ink 8221"/>
              <p14:cNvContentPartPr/>
              <p14:nvPr/>
            </p14:nvContentPartPr>
            <p14:xfrm>
              <a:off x="2280226" y="4393454"/>
              <a:ext cx="376560" cy="1243440"/>
            </p14:xfrm>
          </p:contentPart>
        </mc:Choice>
        <mc:Fallback>
          <p:pic>
            <p:nvPicPr>
              <p:cNvPr id="8222" name="Ink 82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2306" y="4385534"/>
                <a:ext cx="39456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223" name="Ink 8222"/>
              <p14:cNvContentPartPr/>
              <p14:nvPr/>
            </p14:nvContentPartPr>
            <p14:xfrm>
              <a:off x="2386786" y="4132814"/>
              <a:ext cx="2707920" cy="950040"/>
            </p14:xfrm>
          </p:contentPart>
        </mc:Choice>
        <mc:Fallback>
          <p:pic>
            <p:nvPicPr>
              <p:cNvPr id="8223" name="Ink 82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78506" y="4121294"/>
                <a:ext cx="2728440" cy="9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224" name="Ink 8223"/>
              <p14:cNvContentPartPr/>
              <p14:nvPr/>
            </p14:nvContentPartPr>
            <p14:xfrm>
              <a:off x="2529346" y="5117054"/>
              <a:ext cx="403920" cy="654480"/>
            </p14:xfrm>
          </p:contentPart>
        </mc:Choice>
        <mc:Fallback>
          <p:pic>
            <p:nvPicPr>
              <p:cNvPr id="8224" name="Ink 82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2506" y="5111654"/>
                <a:ext cx="416520" cy="66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0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50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482186" y="1187294"/>
              <a:ext cx="1590120" cy="249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2826" y="1177934"/>
                <a:ext cx="1607760" cy="26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6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15" y="12290"/>
            <a:ext cx="5126685" cy="440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12290"/>
            <a:ext cx="3984817" cy="684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057400" cy="46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16" y="4419600"/>
            <a:ext cx="513596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254226" y="721094"/>
              <a:ext cx="1383480" cy="324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4866" y="712094"/>
                <a:ext cx="1401840" cy="34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49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On-screen Show (4:3)</PresentationFormat>
  <Paragraphs>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10</cp:revision>
  <dcterms:created xsi:type="dcterms:W3CDTF">2006-08-16T00:00:00Z</dcterms:created>
  <dcterms:modified xsi:type="dcterms:W3CDTF">2020-12-11T08:11:17Z</dcterms:modified>
</cp:coreProperties>
</file>