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1" r:id="rId6"/>
    <p:sldId id="283" r:id="rId7"/>
    <p:sldId id="282" r:id="rId8"/>
    <p:sldId id="284" r:id="rId9"/>
    <p:sldId id="286" r:id="rId10"/>
    <p:sldId id="285" r:id="rId11"/>
    <p:sldId id="279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17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3733801"/>
            <a:ext cx="9124935" cy="12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4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9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0"/>
            <a:ext cx="9115926" cy="513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3" y="5528439"/>
            <a:ext cx="7207246" cy="59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0" y="5638061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0 </a:t>
            </a:r>
            <a:r>
              <a:rPr lang="en-US" dirty="0" err="1" smtClean="0"/>
              <a:t>i.c.s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0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8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91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95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064"/>
            <a:ext cx="9144001" cy="688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9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52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36094"/>
            <a:ext cx="9115926" cy="68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1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" y="0"/>
            <a:ext cx="9125989" cy="68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8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360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2180"/>
            <a:ext cx="3623440" cy="168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2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" y="0"/>
            <a:ext cx="91359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1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2006-08-16T00:00:00Z</dcterms:created>
  <dcterms:modified xsi:type="dcterms:W3CDTF">2020-12-01T06:25:28Z</dcterms:modified>
</cp:coreProperties>
</file>