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2" d="100"/>
          <a:sy n="52" d="100"/>
        </p:scale>
        <p:origin x="-1884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1-13T06:42:46.3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17115 6026 1073,'0'0'26,"0"0"31,0 0 186,0 0 33,0 0-23,0 0-12,0 0-170,-25 0-111,25 0 25,0 0 12,0 0 0,0 0 169,0 0-107,0 0-10,0 0-3,0 0-6,0 0 14,0 0-24,0 0-18,0 0-77,0 0 52,0 0 13,0 0 10,0 0-7,0 0 25,0 0 0,0 0 6,0 0 16,0 0-5,0 0 2,0 0 55,25 0 76,-25 0-20,0 0-76,25 0 12,-25 0-94,0 26 22,25-26 60,-25 0-143,25 0 64,-25 0-66,0 0 57,25 0 81,-25 0-62,0 0-7,24 0 21,-24 0-14,0 0-81,0 0 68,25 0-76,-25 0 14,0-26 71,0 26 87,0 0-20,0 0-80,0 0 73,0 0-168,0 0 17,0 0 44,0 0-162,0 0 126,0 0-122,0 0-25,0 0 42,0 0-115,0 0 189,0 0-174,0 0 1,0 0 166,0 0-333</inkml:trace>
  <inkml:trace contextRef="#ctx0" brushRef="#br0" timeOffset="409.3021">17115 6151 1691,'0'0'26,"0"0"-140,0 0 183,0 24 56,0-24-19,0 0 148,0 0-160,0 0-133,0 0 27,0 0 93,0 0-84,0 0 91,0 0-15,0 0-63,0 0 70,0 0-2,0 0-15,0 0-35,0 0-9,0 0-16,0 0-3,0 0 15,0 0-5,0 0 9,0 0 3,0 0 48,0 0-47,0 0-5,25 0 39,-25 0 28,0 0-12,25 0 72,-25 0-55,25 0-67,-25 0 59,0 0-144,25 0 10,-25 0-26,0 0 78,24 0 3,-24 0 72,0 0 10,25 0-76,-25 0-12,0 0-69,0 0-8,0 0 80,24 0 74,-24 0 4,0 0 0,0 0-84,0 0-54,0 0-20,0 0-24,0 0-13,0 0-13,0 0-10,0 0-39,0 0-18,0 0 6,0 0 97,0 0-9,0 0-32,0 0-284</inkml:trace>
  <inkml:trace contextRef="#ctx0" brushRef="#br0" timeOffset="1611.4204">17710 5382 960,'0'0'16,"0"0"199,0 0-3,0 0 43,0 0 17,0 0-166,0 0 3,0 0-55,0 0-123,0 0 119,0 0-111,0 0 170,0-25-18,0 25-45,0 0 29,0 0-137,0 0 208,0 0-176,0 0 94,-25 0 80,25 0-166,0 0 168,0-25-106,0 25-97,0 0 143,0 0-159,0 0 165,0 0-20,0-25-81,0 25 85,0 0-70,0 0 14,0 0 9,0 0-29,0-24 74,0 24-77,0 0 3,0 0 62,0 0-56,0 0 7,25 0-29,-25 0 32,0-24-45,0 24 13,25 0-41,-25 0-30,0 0 8,0 0 7,25 0 59,-25 0-54,0 0 10,24 0 57,-24 0 57,0 0-57,25 0-3,-25 0-6,25 0-58,-25 0 48,0 0 74,25 0-69,-25 0 2,0 0 5,25 0-84,-25 24 88,0-24-3,0 0-10,0 0 16,24 0-16,-24 24-9,0-24 94,0 0-94,0 0 16,0 0 9,25 25-85,-25-25 95,0 0 68,0 25-78,0-25 88,0 0-88,0 25-78,0-25 78,0 25-82,0-25 88,-25 24-6,25 1 10,-24-25-7,24 26 3,-25-26 10,25 24 49,-25 0-62,0-24 10,25 26-23,-25-2 40,1-24 55,24 25-31,-25-1-45,0-24-29,0 25-49,25-25 25,-24 25 120,-1-25-139,25 25 72,-24-25-18,24 25-70,0-25 170,0 0-100,-25 0 85,25 0-58,0 0-87,0 24 187,0-24-90,0 0 1,0 0-1,0 0-102,0 0 85,0 0-8,0 0 141,0 0-63,25 0-69,-25 0 136,0 0-217,24-24 138,1 24-69,-25 0 6,24 0 63,-24 0-39,25 0 53,-25 0-121,25 0 5,-25 0-27,25 0 18,-25 0 52,24 0 79,-24 0-86,25-25-3,-25 25 3,25 0-13,-25 0 0,0 0 89,0 0-6,25 0-143,-25 0 159,0 0-175,0 0 12,0 0 152,0 0-140,0 0 65,0 0 3,0 0-88,0 0 69,0 0 85,0 0-75,0 0-3,0 0-8,0 0-87,0 0 31,0 0-93,0 0-85,0 0-67,0 0 73,0 0 22,0 0-235</inkml:trace>
  <inkml:trace contextRef="#ctx0" brushRef="#br0" timeOffset="2508.2716">18206 5456 1223,'0'0'198,"0"0"7,0 0 20,0 0 26,0 0-196,0 0-94,0 0 109,0 0-127,0 0-7,0 0 100,0 0-136,0 0 225,0 0-112,0 0-26,0 0 111,0 0-117,0 0 8,0 0 133,0 0-209,0 0 100,0 26 45,0-26-120,0 0 120,0 24-108,0-24 84,0 24 86,0-24-79,0 26 74,-25-26-84,25 24-96,0-24 86,0 25-59,0-1 79,-24-24 65,24 0-68,0 25-13,0-25 58,0 25-112,-26-25 35,26 0-9,0 0-61,0 0 128,0 25-58,0-25 11,0 0-2,0 0-81,0 0 69,0 0 57,0 0-57,0 0 64,0 0 2,0 0-117,0 0 48,0 0 0,0 0 81,0 0-5,0 0 29,0 0 10,0 0-145,0 0 72,0 0-20,0 0-8,0 0-5,0 0 60,0 0 3,0 0-150,0 0 81,0 0-71,0 0-1,0 0 92,0 0 52,0 0 23,0 0-79,0 0-3,0-25-65,0 25 60,0 0 5,0 0 17,0 0-21,0 0-68,0 0 63,0 0-10,0 0 19,0 0-7,0 0 5,0 0-17,0 0 13,0 0-4,0-25-16,0 25 96,0 0-102,0-25 6,26 25 10,-26-24-80,0 24 166,0-25-92,24 1 98,-24 24-87,0-26-79,0 26 74,25-24-92,-25 24 84,0-24 5,25 24 14,-25-26-11,0 26 0,0 0-8,0-25 5,25 25 3,-25 0 3,0 0-9,0 0-10,0 0 0,0 0 5,0 0 1,0 0 7,0 0 6,0 25-3,0-25 87,0 0-84,0 26-6,0-26-1,0 24-82,0-24 89,0 24-6,25-24 3,-25 26 10,0-26-3,0 24 0,0-24-1,0 0-2,24 25 5,-24-25-9,0 24 3,0-24-6,0 0 0,0 0 22,25 25-5,-25-25 12,0 0-10,0 0-9,0 0-14,0 0-3,0 0 7,25 0 0,-25 0 9,0 0-3,0 0 1,0 0 3,0 0-24,0 0-9,0 0-20,0 0 62,0 0-86,0 0-34,0 0-58,0 0-259,0 0 154,0 0-60,0 0-198</inkml:trace>
  <inkml:trace contextRef="#ctx0" brushRef="#br0" timeOffset="2924.5784">18131 5431 1822,'0'0'6,"0"0"27,0 0 36,0 0 25,0 0 11,0 0-123,0 0 108,0 0-96,0 0-12,0 0 195,0 0-215,0 25 91,0-25 2,0 0-70,0 0 98,0 0-15,0 0-2,0 0-25,0 0-16,0 0 57,0 0-70,0 0 5,0 0 5,0 0-70,0 0 192,0 0 13,0 0-74,0 0 97,0 0-135,0 0-84,0 0 124,26 0-140,-26 0 6,24 0 81,-24 0-65,25 0 43,-25 0 6,25 0 4,-25 0 2,25 0-5,-25 0 6,25 0-29,-25 0-1,24 0 17,-24 0-30,0 0 20,25 0-6,-25-25-8,0 25 25,0 0-15,0 0 21,0 0-24,0 0-16,0 0 59,0 0-102,0 0-13,0 0 1,0 0-74,0 0-34,0 0 7,0 0 78,0 0-155,0 0 197,0 0-210,0 0-206</inkml:trace>
  <inkml:trace contextRef="#ctx0" brushRef="#br0" timeOffset="3418.9534">18777 5184 1679,'0'0'-166,"0"0"2,0 0 190,0 0-177,0 0 353,0 0-168,0 0-31,0 0 168,0 0-174,0 0-6,0 0 34,0 0 23,0 0 0,0 0 47,0 0-19,0 0-21,0 24-10,0-24 138,0 0-269,0 25 130,0-25-90,0 0-6,0 26 128,0-26-32,0 24 93,-25 0-88,25 1 68,0-25-176,-25 25 4,25 0 95,-24 24-91,24-24 196,-25 1-17,25-2-79,-25 0 1,0 2-41,25 23-53,-25-25 82,0 1-10,25 0 4,-25 0 89,25 0 66,-24-1-57,24 2-53,-25-26-21,25 24-96,-25 1 65,25 1-18,-25-26-23,25 24 35,-24-24-28,24 25 12,0-25 7,0 0-27,0 0 30,0 0-16,0 0 13,0 0-3,0 25-7,0-25-4,0 0-6,0 0 46,0 0-123,0 0-6,0 0-131,0 0-103,0-25 14,0 25 51,0 0-98,0 0-39</inkml:trace>
  <inkml:trace contextRef="#ctx0" brushRef="#br0" timeOffset="4343.0742">18827 5556 1655,'0'0'21,"0"0"-146,0 0 170,0 0 29,0 24-7,0-24 163,0 0-152,0 0-117,0 0-4,0 0 102,0 0 6,0 0 0,0 0 26,0 0-110,0 0-8,0 0 184,0 0-101,0 0 33,0 0 4,0 0-103,0 0 152,0 0-108,0 0 55,0 0 80,0 0-62,0 0 17,0 0-14,0 0-51,0 0-79,0 0 49,0 0 31,0 0-103,0 0 145,0 0 6,0 0-177,0 0 73,0 0-67,0 0 94,24 0-12,-24 0 7,25 0-12,-25 0-101,25 0 93,0 0 1,0 0 6,-1 0-13,-24 0 13,25 0-3,-1-24-13,2 24 10,-1 0 9,0 0-13,-1 0 14,1 0-1,-25 0-12,25 0 12,0-26-13,-25 26-9,25 0 2,-25 0 1,0 0 16,0 0-5,0 0 2,0 0-7,0 0-13,0 0 10,0 0-14,0 0-19,0 0-26,0 0-42,0 0-55,0 0-157,0 0-92,0 0 107,0 0-66,0 0-102</inkml:trace>
  <inkml:trace contextRef="#ctx0" brushRef="#br0" timeOffset="4740.3414">19075 5556 1967,'0'0'8,"0"0"-129,0 0 23,0 0 171,0 0 10,0 0 135,0 0-139,0 0-172,0 0-11,0 0 114,0 0-7,0 0 12,0 0 43,0 0-95,0 0 137,0 0 3,0 24-30,0-24 21,-25 0-1,25 25 6,0-25 141,0 24-104,0 1 66,0-25-72,0 25-162,0 0 77,-26 0-91,26-25 152,0 24-68,0 2-8,0-2 19,0-24-80,0 25 61,-24 1 73,24-26-96,0 24-4,0-24-3,0 25-83,0-25 80,0 25-4,0-25 10,0 0 1,0 0 9,0 0-13,0 0 0,0 0-3,0 0 0,0 0 12,0 0-12,0 0 13,0 0-27,0 0 53,0 0-88,0 0 36,0 0 3,0 0-198,0 0-43,0 0-57,0 0-96,0 0-148,0 0 27</inkml:trace>
  <inkml:trace contextRef="#ctx0" brushRef="#br0" timeOffset="5176.702">19744 5456 1990,'0'0'26,"0"0"23,0 0-93,0 0 34,0 0 26,0 0 11,0 0 204,0 0-6,0 0-32,24 0-71,-24 0-44,0 0 101,0 0-73,0 0 60,0 0-52,0 0-121,0 0 57,26 0-21,-26 0-9,23 0 13,-23 0-16,26 0-1,-26 0 0,25 0-26,0 0 26,-25 0 8,25 0-21,-25 0 14,24 0-24,-24 0 14,25 0-7,-25 0-6,25 0 2,-25-25-29,25 25 10,-25 0-20,0 0 29,0 0-131,0 0-32,0 0-192,0 0-1,0 0-162,0 0-130</inkml:trace>
  <inkml:trace contextRef="#ctx0" brushRef="#br0" timeOffset="5468.9469">19843 5580 1409,'0'0'182,"0"0"1,0 0-90,0 0 13,0 0-60,0 0-94,0 0 224,0 0-11,0 0-177,0 0 99,0 0-105,0 0 58,0 0 81,0 0 20,0 0 110,0 0-46,0 0-90,0 0-13,25 25-135,-25-25-9,0 0 59,25 0 11,-25 0-14,25 0-18,-25 0 7,0 0-12,24-25 77,1 25-77,-25 0-39,25 0-39,-25 0-126,25 0-98,-25 0 100,0 0-239,25 0 86,-25 0-101</inkml:trace>
  <inkml:trace contextRef="#ctx0" brushRef="#br0" timeOffset="6192.6776">20389 5407 1894,'0'0'87,"0"0"26,0 0 69,0 0 116,0 0-43,0 0 18,0 0 70,0 0-209,0 0-20,0 0-29,0 0-111,0 0 119,0 0-32,0 0-8,0 0-24,0 0-18,0 0-1,0-25 4,0 25-11,0 0 7,0 0 0,0 0-3,0 0-4,0-25-20,25 25 17,-25 0-10,0 0 4,0-25 16,25 25-24,-25 0 4,0 0 10,0 0-6,25 0 12,-25 0 11,24-25-17,-24 25-13,25 0 20,-25 0-11,0 0 1,25 0 10,-25 0-18,25 0-10,-25 0 21,0 0-16,25 0-21,-25 0 1,24 0-15,-24 0-9,0 0 11,25 0 5,-25 25-2,0-25 16,24 0 14,-24 0-8,0 25-5,0-25 6,0 0-10,0 25 100,0-25-70,0 25 88,0-25-91,0 24-77,0-24 86,0 25-76,-24 1 82,-1-26 81,25 24-90,-24 0-6,-1 2 3,25-26-90,-25 24 93,25 1-4,-25-25 4,0 24 3,25-24-9,0 25 0,-24-25 6,24 0 3,0 25 90,0-25-87,-25 0-6,25 0 104,0 0-171,0 0 90,0 0 0,0 0-100,0 0 93,0 0 5,0 0 1,0 0-5,0 0-10,0 0 3,0 0 7,0 0-1,25 0 11,-25 0-11,0 0-6,24 0 6,-24 0-2,0 25 10,25-25-5,-25 0-12,25 0-7,-25 0 0,25 0 16,-25 0 1,25 0 13,-1 0-16,-24 0-14,25 0 3,-25 0-3,24 0 6,-24 0 4,26 0-3,-26 0-7,25 0 3,-25 0 4,0 0-3,25 0 3,-25 0-4,0-25-3,0 25-10,24 0-7,-24 0-9,0 0-28,0 0-10,0 0-25,0 0 56,0 0-30,0 0-118,0 0-42,0 0-144,0 0-215,0 0-4</inkml:trace>
  <inkml:trace contextRef="#ctx0" brushRef="#br0" timeOffset="6799.1671">21109 5407 2123,'0'0'15,"0"0"-128,24 0 20,-24 0 11,0 0-18,0 0 267,0 0-144,0 0 19,0 0 43,0 0-7,0 0 124,0 0-117,0 24 13,0-24-34,0 25 18,-24-25 96,24 26-40,0-26-90,-26 24 0,26-24 73,0 24-89,-24 2 75,24-26-81,0 24-78,-25 1 77,25-25-77,0 24 71,-24 1-9,24-25 9,0 0 60,0 25 1,0-25-2,0 0-6,-25 25-137,25-25 18,0 0 11,0 0 9,0 0 120,0 0 3,0 0 26,0 0-11,0 0-35,0 0-42,0-25-40,0 25-4,0 0-21,25 0 4,-25-25 4,0 25-11,0 0 7,24-25-6,-24 1 3,0 24-19,25-25 21,-25 1-11,0 24 2,24-26 37,-24 2-32,0 24 24,26-24-1,-26-2-10,24 26 22,-24-25 0,0 1 0,0 24 0,25 0 4,-25-25-14,0 25-6,0 0 7,0 0-11,0-25 14,0 25 3,0 0-13,0 0-3,0 0-2,25 0 6,-25 25 5,0-25 1,0 0 0,0 0 2,0 25-2,0-25 3,0 24-2,25-24 2,-25 25 11,0-25 91,0 26-89,0-2-17,25-24 23,-25 24-106,0-24 84,0 26 16,0-26 70,0 24-77,0-24-3,0 25 10,25-25-107,-25 0 91,0 24 19,0-24-26,0 0 16,0 0-28,0 0-38,0 0 47,0 0-107,0 0-113,0 0-46,0 0-138,0 0 110,0 0-219</inkml:trace>
  <inkml:trace contextRef="#ctx0" brushRef="#br0" timeOffset="7123.5476">21059 5407 2492,'0'0'-85,"-25"0"34,25 0 121,0 0 28,0 0 120,0 0-15,0 0-95,0 0-8,0 0-39,0 0-6,0 0-23,0 0-9,0 0 92,0 0-98,0 0 8,0 0-18,0 0-76,25 0 72,-25 0-3,0 0 10,24 0-1,-24 0 5,26 0 2,-26 0-10,24 0 81,1 0-90,-25 0 6,25 0 0,0 0-92,-25 0 95,25 0-12,0 0-1,-25 0 4,25 0-16,-25 0 44,0 0-34,24 0-179,-24-25-19,0 25-127,0 0-194,0 0 33,0 0-124</inkml:trace>
  <inkml:trace contextRef="#ctx0" brushRef="#br0" timeOffset="7985.3371">21703 5059 1502,'0'0'202,"0"0"-3,25 0-90,-25 0 34,0 0-168,0 0 135,0 0-22,0 0-37,0 0 64,0 0-137,0 0 36,0 0 60,0 0-70,0 0-76,0 0 94,0 0-25,0 0 86,0 25 83,0-25 4,0 0 2,0 0-108,0 25 10,0-25-22,0 25 3,0-25 4,0 24 0,0-24 3,0 26 54,0-2-103,0-24 4,-25 25-11,25 1-76,-24-2 96,24 0-16,0 1 8,-24-25-8,24 25-10,-25 25-4,25-26 4,-25 1 4,25 1-11,-25-2 7,25 0 6,-25 2-23,1-2 25,24 1-2,-25-1-20,25 1 8,-25 0 6,25 0-10,-25 0 19,25-1 1,0 2 4,-25-2-4,25-24 87,0 25-87,-24 1-26,24-2 9,0-24-93,0 25 79,0-25 15,0 25 12,0-25-16,0 24 20,0-24 8,0 0-23,0 26 20,0-26-12,0 0 6,0 0 1,0 24 0,24-24 2,-24 0-8,0 0 13,25 0-10,-25 0-1,25 0-6,-25-24-10,25 24-3,-25 0-10,25 0 100,-25-26-83,24 26-14,-24 0 4,25-24-99,-25 24 85,25-25 11,-25 25-7,25-25 3,-25 25-14,0-24 8,0 24 6,0-26-9,25 26 5,-25-25 73,0 25-72,0-24-3,0-2 85,0 26-138,0-24 69,0 24 4,0-25-21,0 25 27,0-25 9,0 25 69,-25-25-117,25 25 25,0 0-1,0 0-48,0-25 56,0 25 37,-25 0-2,25 0 4,0 0 10,0 0-3,0 0 19,0 0-2,0 0-17,0 0 4,0 0-5,0 0 2,0 0 22,0 0-8,0 0 12,0 0-10,0 0 4,0-24-24,0 24-13,0 0-4,0 0-16,0 0 4,0 0-14,0 0 0,25 0 7,-25 0 23,0 0-6,25 0-7,-25-25-14,0 25-14,24 0 14,-24 0 4,0 0 10,24-24-4,-24 24 4,25 0-1,-25 0 2,0 0 5,25-26-13,-25 26 10,0 0-16,0 0-7,0 0 6,0 0-14,25 0 8,-25-24-11,0 24-26,0 0 0,0 0 2,0 0-11,0 0 6,0 0-23,0 0 90,0 0-83,0 0-9,0 0-22,0 0-200,0 0 20,0 0 30,0 0-161,0 0 132,0 0-269</inkml:trace>
  <inkml:trace contextRef="#ctx0" brushRef="#br0" timeOffset="8208.6138">21976 5482 2505,'25'0'-65,"-25"0"34,0 0 24,0 0 7,0 0 150,0 0-128,0 0-50,0 0 53,0 0-253,0 0-7,0 0 40,0 0-381</inkml:trace>
  <inkml:trace contextRef="#ctx0" brushRef="#br0" timeOffset="29519.5529">6151 13146 269,'0'0'14,"0"0"10,0 0 20,0 0 13,0 0 6,0 0 2,0 0-8,0 0-1,0 0 177,0 0-191,0 0-3,0 0 12,0 0-186,0 0 183,0 0 143,0 0-156,0 0 5,0 0 155,0 0-153,0 0 129,0 0-159,0 0-24,0 0 12,0 0-3,0 0 146,0 0-239,0 0 108,0 0-110,0 0 120,0 0-8,0 0-127,0 0 235,0 0-122,0 0-3,0 0 123,0-25-113,0 25 5,0 0 120,0 0-129,0 0 12,0 0-18,0 0 10,0 0-1,0 0-127,0 0 133,0 0-24,0 0-1,0 0 134,0-25-139,0 25 10,0 0 13,0 0-135,0 0 148,0 0 1,0 0-5,0 0 117,0 0-262,25 0 126,-25 0-16,0 0 21,0 0 123,0 0-128,0 0 13,0 0-16,0 0-107,0 0 133,0 0-13,0 0-131,0 0 241,0 0-257,0 0 133,0 0 130,0 0-149,0 0 128,0 0-111,0 0-8,0 0 26,0 0-7,0 0 0,0 0 3,0 0-9,0 0 27,0 0-9,0 0-9,0 0-1,0 0-11,0 25 6,0-25 3,0 0-11,0 0 14,0 0-21,0 0 21,0 0 6,0 0-6,0 0 9,0 0-130,0 0 142,0 25-142,0-25 118,0 0 124,0 0-127,0 0 129,0 0-119,0 0-128,0 0 2,0 0 119,0 0-105,-25 0 128,25 0-18,0 25 7,0-25 104,0 0-7,0 0 12,-25 0-121,25 0 0,0 0-2,0 0 4,0 0-120,0 0 136,0 0-121,-25-25 115,25 25 94,0 0-118,0 0 113,0 0-120,0 0 32,0 0-16,0 0 8,0 0-8,0-25-6,0 25 9,0 0 12,0 0-12,0 0 6,0 0 1,0 0-138,0-25 138,0 25-137,0 0 123,0 0 7,0 0-6,0 0 124,0 0-111,0 0 123,0-24-139,0 24 15,0 0-6,0 0-16,0 0 32,0 0-31,0 0 2,0 0-98,0 0 101,0 0 25,0 0-27,0 0 119,0 24-99,0-24 5,0 0-119,0 0 112,0 0-9,0 0-25,0 0 149,0 0-118,0 0-6,0 0-103,0 25-17,25-25 129,-25 0-12,0 0 117,0 0 19,0 0-251,0 0 119,0 0 14,0 0-19,0 0 135,0 0-223,0 0 98,0 0 19,0 0-132,0 0 238,0 25-105,0-25 1,-25 0 116,25 0-109,0 0-7,0 0-102,0 0 96,0 0-12,0 0-84,0 0 93,0 0-9,0 0-97,-24 0 86,24-25 92,0 25-81,0 0 88,0 0-86,0 0-92,0 0-16,-25 0 89,25 0 1,0-25 85,0 25 16,0 0-97,0 0 78,0 0-69,0-24-13,0 24 23,0 0-96,0 0-8,0 0 4,0-26 102,0 26 87,0 0-18,0 0-18,25 0-82,-25-24 8,0 24-16,0 0-51,0 0 81,0 0-105,0 0 105,0 0 87,0 0-111,0 0 104,24 0-70,-24 0-133,0 0 111,0 0 18,0 0-123,0 0 115,25 0-116,-25 0 79,0 0 135,0 0 15,0 0-6,0 0-85,0 24-29,0-24-116,0 0 140,0 0-135,25 0 114,-25 0 114,0 0-126,0 0 128,0 0-211,0 26 102,0-26 19,0 0-20,0 0 126,0 0-215,0 0 61,0 0 28,0 0-24,0 0 114,0 24-81,0-24-9,0 0 9,-25 0-83,25 0-5,0 0 97,0 0-2,0 0-16,0 0 18,0 0 1,0 0-89,0 0 94,0 0-3,0 0-18,0 0 12,-25 0-6,25 0 6,0 0-88,0 0 88,0 0 65,0 0-89,0 0 1,0 0-14,0 0-70,0 0 77,0 0 6,0-24-16,0 24 17,-24 0-4,24 0-4,0 0 8,0 0 2,0 0 76,0-26-88,0 26 9,0 0-6,0 0-77,0 0 187,0 0-107,0 0 0,24-24 86,-24 24-99,0 0 10,0 0 67,0 0-80,0 0-73,25 0 81,-25 0 30,0 0-110,0 0 63,0 0 116,0 0-201,0 0 205,0 0-77,25 0-110,-25 0 102,0 24-102,0-24 86,0 0 6,0 0 1,0 0 72,0 0-80,0 0 104,0 0 9,0 26-173,0-26 188,0 0-184,0 0-1,0 0 203,0 0-178,0 0 105,0 0 7,0 0-27,0 0 5,0 0-2,0 0 51,0 0-148,0 0 73,0 0-16,0 0-58,0 0 66,-25 0 2,25 0-1,0 0-12,0 0 4,0 0-1,0 0 0,0 0 0,0 0-3,0 0 3,0 0-3,0 0 0,0 0-12,0 0-20,0 0-16,0 0-35,0 0-32,0 0 75,0 0-39,0 0-187,0 0-98</inkml:trace>
  <inkml:trace contextRef="#ctx0" brushRef="#br0" timeOffset="74115.111">5878 12748 214,'0'0'11,"0"0"25,-25 0-1,25 0 9,0 0 228,0 0-239,0 0 10,0 0 13,0 0-226,0 0 220,0-24-5,0 24-12,0 0 171,0 0-186,0 0 9,-25 0-13,25 0-170,0 0 358,0 0-170,0 0 7,0 0 188,0 0-180,0 0 141,0 0 12,0 0-206,0 0-3,0 0 18,0 0-5,0 0-167,0 0 9,0 0 162,0 0-8,0 0 184,0 0-18,0 0-163,0 0-1,0 0-7,0 0-141,0 0 152,0 0 6,0 0-6,0 0 169,0 0-165,0 0-2,0 0-1,0 0-117,0 0-10,0 0 153,0 0-6,0 0 110,0 0 36,0 0-160,0 0 10,0 0 5,0 0-28,0 0 21,0 0 13,0 0-28,0 0 9,0 0-3,0 0-143,0 0 143,0 0-129,0 0-18,0 0 258,0 0-136,0 0 139,0 0 6,0 0-119,0 0 5,0 0-15,0 0-114,0 0 105,0 0 19,0 0-13,0 0 114,0 0-100,0 0-86,25 0 26,-25 0 102,0 0-1,0 0-31,0 24 3,0-24-118,0 0 103,25 0 0,-25 0 84,0 0-61,0 0-118,0 0 189,0 0-94,25 0 6,-25 25 12,0-25-98,0 0 0,0 0 84,25 0 46,-25 0 15,0 0-61,0 0-22,25 26-48,-25-26-1,0 0 51,0 0 98,24 0-85,-24 0-18,0 0 12,0 24-19,25-24 13,-25 0 81,0 0-7,0 0-117,25 0 46,-25 24-51,0-24 70,0 0-37,25 0 24,-25 0-9,0 0-75,0 0 84,25 26 10,-25-26-13,0 0 10,0 0-13,0 0-16,24 0 13,-24 0-3,0 0 18,0 24-9,25-24 4,-25 0 67,0 0-80,0 0 9,0 0-9,25 0-1,-25 0 7,0 25 13,0-25 2,0 0-84,25 0 76,-25 0-14,0 0 4,0 0 10,0 0-11,0 25 4,0-25-5,25 0-1,-25 0 3,0 0 65,0 0-69,0 0 10,0 24 7,24-24-67,-24 0 64,0 0-7,0 0 0,0 0-4,0 26 1,25-26 6,-25 0 57,0 0-66,0 0 9,0 0 3,25 25-65,-25-25 59,0 0 9,0 0-12,0 0 6,0 24 6,25-24-9,-25 0 10,0 0-4,0 0 0,0 0 4,0 0-1,25 26-12,-25-26 12,0 0-2,0 0-14,0 0 23,0 0-11,0 0 2,0 0 15,25 24-13,-25-24 0,0 0 66,0 0-71,0 0 5,0 0-3,0 0-9,0 0 3,0 0 9,0 0-5,0 0-70,0 0 72,0 0 50,0 0-59,0 0 19,0 0-13,0 25-59,24-25 56,-24 0 73,0 0-73,0 0-7,0 0 4,0 0-70,0 0 70,0 0 13,0 0-4,0 0 3,0 0 7,0 0-16,0 0 12,0 0 1,0 0-10,0 0 13,0 0 50,0 0-66,0 0 10,0 0 11,0 0-64,0 0 39,0 0 16,0 0-9,0 0 7,0 0 22,0 0-26,0 0-9,0 0-3,0 0-7,0 0 10,0 0 15,0 0 1,0 0-7,0 0 4,0 0-7,0 0 38,0 0-44,0 0 9,0 0-9,0 0-45,0 0 58,0 0-10,0 0-16,0 0-18,0 0-53,0 0-84,0 0 13,0 0-59,0 0-272</inkml:trace>
  <inkml:trace contextRef="#ctx0" brushRef="#br0" timeOffset="76365.2668">12551 12426 677,'0'0'22,"0"0"6,0 0 23,0 0 216,0 0-194,0 0 202,0 0-213,0 0-212,0 0 170,0 0-20,0 0 191,0 0-180,0 0-7,0 0-8,0 0 14,0 0 181,0 0-177,0 0-5,0 0 9,0 0-18,0 0 191,0 0-164,0 0-34,-25 0-122,25 0-13,0-25 145,0 25 21,0 0 143,0 0 4,0 0-161,-25 0-23,25 0-143,0 0-6,0 0 159,0 0 37,0 0 149,-25 0-181,25 0 35,0 0-190,0 0 163,0 0 180,0 0-319,0 0 171,0 0-23,0 0 14,0 0 149,0 0-26,0 0-125,0 0-12,0 0-141,0 0 156,0 0-12,0 0-123,0 0 136,0 0 10,0 0-138,0 0 124,0 0 5,0 0-154,0 0 232,0 0-98,0 0-19,0 25-7,0-25-80,0 0 224,0 0-94,0 0 109,0 0-19,0 0-120,0 0 8,0 0-86,0 0 5,0 0 3,0 0 91,0 25-3,0-25-6,0 0 9,0 0 7,0 0-1,0 0 4,25 0-19,-25 0 0,0 0-3,25 25 0,-25-25 9,0 0-21,0 0 73,0 0-7,25 0-22,-25 0-36,0 25-71,25-25-9,-25 0 12,0 0 42,0 0 54,24 0-40,-24 0 3,0 25-3,25-25-48,-25 0 45,0 0 61,25 24-52,-25-24 52,0 0-67,25 0-48,-25 26 51,25-26-46,-25 0 56,0 24 44,25-24-38,-25 0-23,0 0 17,24 25-65,-24-25 48,0 0 26,25 0 48,-25 0-51,0 25 54,25-25-83,-25 0-51,0 0 80,0 25-64,25-25 63,-25 0 1,0 0-29,25 25 60,-25-25-30,0 0-8,0 0-3,0 24-47,25-24 36,-25 0-4,0 0 70,0 0-55,24 24-3,-24-24 6,0 0-56,0 0 56,0 25-6,25-25 9,-25 0 124,0 0-139,0 0 9,25 0-12,-25 26-77,0-26 95,0 0-12,0 0 17,0 0 67,25 0 29,-25 24-43,0-24 66,0 0-124,0 0 12,0 0 47,0 0-84,0 0 22,0 0-3,25 0-9,-25 0 15,0 0-12,0 0 3,0 24 27,0-24-1,0 0-7,0 0-8,0 0-8,0 0 10,0 0-3,0 0 6,0 0-57,0 0-12,0 0 95,0 0-5,0 0 59,0 0-86,0 0 3,0 0 0,0 0 0,0 0-9,0 0-100,0 0 3,0 0-4,0 0 191,0 0-110,0 0 35,0-24-159,0 24-168,0 0-12,0 0-188,0 0 165</inkml:trace>
  <inkml:trace contextRef="#ctx0" brushRef="#br0" timeOffset="88935.5058">1216 13121 194,'0'0'7,"0"0"10,0 0 7,0 0 6,0 0 7,0 0 5,0 0 21,0 0 12,0 0-1,0 0 15,0 0-16,0 0-3,0 0 155,0 0-11,0 0 2,0 0-7,0 0-183,0 0-5,0 0-18,0 0 5,0 0 19,0 0 0,0 0-15,0 0-129,0 0-3,0 0 138,0 0 2,0 0 133,0 0-3,0 0-119,0 0 11,0 0-137,0 0 98,0 0 12,0 0 1,0 0 4,0 0 19,0 0-23,0 0-16,0 0-6,0 0-19,0 0 17,0 0 10,0 0 139,0 0-227,0 0 104,0 0-12,0 0-3,0 0 125,0 0-118,24 0-4,-24 0-9,0 0-90,0 0-7,0 0 21,0 0 82,0 0 19,0 0 74,0 0-2,0 0-170,25 0 163,-25 0-174,0 0 9,0 0 84,0 0-92,0 0 107,0 25-21,26-25 7,-26 0 11,0 0-18,0 0 18,0 0 6,0 0 86,0 0 0,24 0-83,-24 0-15,0 0-96,0 0 20,0 0 77,25 0 11,-25 0 102,0 0-129,0 0 117,24 0-102,-24 0-104,0 0 128,0 0-123,25 0 102,-25 0 14,0 0 63,25 0-67,-25 0-19,0 0 3,25-25-90,-25 25 152,0 0-61,0 0-12,25 0 16,-25 0-82,0 0 65,0 0 6,25 0-15,-25 0 77,0 0-62,24 0 0,-24 0 6,0 0-74,25 0 78,-25 0-10,0 0-16,26 0 13,-26 0-12,0-25 71,23 25-47,-23 0-6,0 0-6,26 0-6,-26 0 62,23 0-65,-23 0 9,0 0-71,26 0 0,-26 0 68,0 0-1,25-24 16,-25 24 1,25 0-7,-25 0 0,0 0 40,25 0-46,-25 0 0,0 0 3,23 0-58,-23 0 58,0 0-16,25 0 1,-25 0 12,25 0-12,-25-26 15,0 26 6,25 0 7,-25 0-10,0 0 16,25 0-16,-25 0-12,0 0 3,25 0-10,-25 0 1,25 0 8,-25 0 14,24 0-20,-24 0 14,0 0-4,24-24-12,-24 24 27,26 0-9,-26 0-6,25 0 16,-25 0-19,0 0 3,24 0 3,-24 0-3,25 0 6,-25 0-9,0 0 0,25 0-10,-25 0 1,26 0 12,-26 0 6,0 0 3,24-25 4,-24 25 55,0 0-3,25 0-56,-25 0-15,0 0-59,24 0 5,-24 0 64,0 0-10,25 0 15,-25 0-12,0 0-1,25 0 20,-25 0-16,25 0 21,-25 0-26,0 0 73,25 0-71,-25 0-15,24 0 18,-24 0-66,0 0 60,25-26 78,-25 26-69,25 0-19,-25 0 23,26 0-76,-26 0 59,24 0 16,-24 0 57,24 0-66,-24 0 68,25 0-77,-25 0-63,0 0 129,25 0-122,-25 0 76,0 0 1,25 0-67,-25 0 64,0 0-3,25 0-16,-25 0 7,0 0 0,25 0 6,-25 0 3,0 0-3,25 0 74,-25-24-88,0 24 32,24 0-25,-24 0-58,0 0 86,25 0-35,-25 0 25,25 0-22,-25 0 4,0 0 14,25 0-14,-25 0 20,25 0-16,-25 0 6,0 0 18,24 0-27,-24 0 15,25 0-6,-25 0 3,25 0 10,-25 0-19,0 0 3,25 0 52,-25 0-42,25 0-16,-25 0 6,0 0-65,23 0 65,-23 0 12,26-25 6,-26 25-2,25 0-7,-25 0 13,25 0-6,-25 0 3,25 0 2,-25 0 7,25 0-13,-25 0 1,24 0-13,-24 0-12,25 0 6,-25 0 0,26-25-7,-26 25 16,24 0 1,-24 0-4,0 0 16,25 0-10,-25 0-9,0 0 0,24 0 16,-24 0-16,0 0-7,0 0 73,25 0-82,-25 0 16,0 0 7,25 0-64,-25 0 48,25 0-4,-25 0 10,25 0-3,-25 0 78,25 0-72,-25 0 9,23 0-12,3-24-62,-26 24 71,24 0-16,-24 0 17,26 0-4,-26 0 3,25 0-3,-25 0-9,24 0 3,-24 0-3,0 0 15,25-26-6,-25 26 0,25 0 0,-25 0-9,0 0 9,25 0 63,-25 0-63,0 0-3,25 0-6,-25 0-72,0 0 65,25 0 4,-25 0 15,0 0 13,24 0-26,-24 0 11,0 0-4,25 0-10,-25 0 13,0 0 4,25 0-14,-25 0-2,0 0 15,25 0-15,-25-24-4,0 24 16,25 0 16,-25 0-3,24 0-4,-24 0 7,0 0-25,25 0-4,-25 0 17,0 0-20,25 0 10,-25 0 9,0 0-9,24 0 9,-24 0-2,0 0-8,25 0 11,-25 0 2,0 0-6,0 0 0,24 0 7,-24 0-13,0 0 6,25 0 70,-25 0-14,25-24-53,-25 24-3,0 0-12,25 0-45,-25 0 57,25 0-3,-25 0-50,0 0 53,25 0-12,-25 0 59,0 0-60,24 0 64,-24 0-34,25 0-61,-25 0 56,0 0-72,25 0 85,-25 0-47,0 0 16,0 0-3,25 0-41,-25 0 50,0 0-6,25 0 12,-25 0 4,23 0-4,-23-26-6,0 26-6,26 0-22,-26 0 19,24 0-16,-24 0 7,0 0 21,26 0-19,-26 0 26,25 0-7,-25 0 7,25 0-4,-25 0-12,24 0-3,-24 0-16,0 0 6,25 0 25,-25 0-2,25 0 8,-25 0-8,25 0-26,-25 0 9,25-25 4,-25 25 19,0 0 49,24 0-49,-24 0-16,25 0-10,-25 0-43,0 0 50,25 0-1,-25 0 1,0 0-10,25 0 10,-25 0 9,0 0 7,0 0-1,0 0-6,25 0 7,-25 0-14,0 0 51,0 0-44,25 0-6,-25 0 3,0 0-40,24 0 46,-24 0 0,25 0 4,-25 0-4,0 0-16,24 0 1,-24 0 12,26 0 3,-26 0-12,25 0 12,-25 0-9,24 0 0,-24 0 13,25 0 2,-25 0 41,25 0-53,-25 0 10,25 0-17,-25 0-49,25 0 65,-25 0 1,0 0-13,25 0 21,-25 0-11,24 0-17,-24 0 86,25 0-85,-25 0 3,0 0 18,25 0-82,-25 0 74,25 0-1,-25 0-19,0 0 19,25 0 7,-25 0-4,0 0 0,0 0-12,24 0 0,-24 0-13,0 0 13,25 0-4,-25 0 1,0 0 9,25 0 50,-25 0-35,0 0-11,24 0-4,-24 0-47,0 0 37,0 25 10,26-25 0,-26 0-6,0 0 3,0 0-3,23 0 3,-23 0 3,0 0 0,0 0 56,26 0-66,-26 0 14,0 0 2,0 0-56,25 0 59,-25 0-9,0 0-15,0 0 15,0 0 0,25 0 37,-25 0-21,0 0-32,0 0 7,25 26-44,-25-26 49,0 0 8,25 0-14,-25 0 13,0 0-9,0 0 0,0 0 21,24 0-2,-24 0-4,0 0-2,0 0-7,25 0-10,-25 0 1,0 0 9,0 0-13,0 0 23,25 0-4,-25 24-15,0-24 27,0 0-27,25 0 6,-25 0 6,0 0 53,0 0-53,25 0-3,-25 0 0,0 0-65,25 0 71,-25 0-15,0 0 12,0 24 3,24-24-9,-24 0 65,0 0-52,25 0-10,-25 0 3,0 0-53,25 0 56,-25 0-9,0 0-6,0 0 2,25 0-11,-25 0 14,0 0 11,25 0-7,-25 26 9,0-26 4,23 0-13,-23 0 0,0 0 12,26 0-18,-26 0 15,0 0 4,0 0-23,25 0 17,-25 0-23,0 0 0,0 0 19,25 0-9,-25 0 28,0 0-9,0 0-17,0 24 17,25-24-32,-25 0 16,0 0-9,0 0-7,0 0 25,25 0-25,-25 0 22,0 0 4,24 0-14,-24 0 29,0 0-9,0 0-10,25 0 53,-25 0-56,0 0-3,0 0 6,25 0-50,-25 0 54,0 0 11,0 0 49,25 0-67,-25 0 3,0 0 31,0 0-40,25 0-3,-25 0 2,0 0 7,0 0-66,0 0 72,0 0-18,24 0 12,-24 0 60,0 0-63,0-24 9,0 24-60,24 0-2,-24 0 50,0 0 2,0 0 54,0 0-59,0 0 76,24 0-58,-24 0-69,0 0 57,0 0-63,26 0 60,-26 0 3,0 0-1,0 0 14,0 0-29,24 0 22,-24 0 13,0 0-16,0 0 3,25 0 0,-25 0-19,0 0 80,0 0-61,0 0-3,0 0 3,25 0-79,-25 0 79,0 0-6,0 0 13,0 0-4,0 0-9,0 0-4,0 0-2,0 0 0,0 0 6,0 0 3,0 0 9,0 0-6,0 0 16,0 0 43,0 0-65,0 0 13,0 0-10,0 0-50,0 0 59,0 0-18,0 0 55,0 0-49,0 0-3,0 0-6,0 0-76,0 0 29,0 0-13,0 0 76,0 0-66,0 0-23,0 0-34,0 0 15,0 0-96,0 0 124,0 0-62</inkml:trace>
  <inkml:trace contextRef="#ctx0" brushRef="#br0" timeOffset="94100.3273">3993 15105 891,'0'0'171,"0"0"-148,0 0 184,0 0 1,0 0-164,0 0 147,0-25-156,0 25 5,0 0 7,0 0 17,0 0-31,0 0-139,0 0 106,0 0 6,0 0-6,0 0 151,0 0-118,0 0 0,0 0-11,0 0-97,0 0-3,0 0-22,0 0 42,0 0 89,0 0 2,0 0 11,0 0-4,0 0 2,0 0 89,0 0-79,0 0 61,0 0-18,0 0-92,0 0-3,0 0-77,0 0 18,0 0-8,0 0 79,0 0 3,0 0-5,-25 0 23,25 0-2,0 0 77,0 0-78,0 0-4,0 0 29,0 0-14,-25 0 72,25 0-55,0 0-36,0 0-60,0 0 60,0 0-9,0 0 9,-24-25 6,24 25-18,0 0 2,0 0 48,0 0-6,0 0-31,0 0 69,-25 0-57,25 0 20,0 0-20,0-24-9,0 24-4,0 0-22,0 0 14,-25 0-5,25 0 63,0 0-47,0-26 80,0 26-83,-25 0-58,25 0 46,0 0-69,0 0 95,0-23 6,-25 23-8,25 0-6,0 0-14,0 0-4,-25-26 6,25 26 84,0 0-97,0 0 13,0-24-2,-24 24-95,24 0 111,0 0-20,0-25 7,-25 25-4,25 0-6,0-25 7,0 25-1,-24 0 6,24 0-10,0-24 12,0 24-5,0 0-3,-25 0 1,25-26-1,0 26 8,0 0 12,-25 0-7,25 0-23,0-24 8,0 24-11,0 0 7,-24 0 13,24-25-7,0 25-10,-25 0 11,25-25-11,0 25-13,0 0 13,-25 0-6,25-25-1,0 25 8,-25 0-11,25 0-3,0-25 10,-25 25 0,25 0 3,0-25 11,0 25-4,-24 0 0,24 0 10,0-24-16,-25 24-1,25 0 0,0-26-9,0 26 12,-25 0-3,25 0 2,0-24-2,-25 24-6,25 0 6,0-25 4,0 25-7,-25 0 6,25-25-9,0 25 0,0 0 6,-25-25-7,25 25 11,0 0-7,-24-25-3,24 25 20,0 0-17,0 0 0,-25-24 13,25 24-19,0 0 9,0-25 7,-26 25-3,26 0 6,0-24-3,-24 24-10,24 0-3,0-26-4,-26 26 7,26 0 6,0 0-2,0-24 2,-23 24-2,23 0-4,0-24 7,0 24-21,-25 0 14,25-26 7,0 26-7,0 0 17,-25-25-24,25 25 4,0 0 0,-25-24 9,25 24 4,0 0 4,-25 0-7,25-25-18,0 25 18,0 0-10,0-25-4,-25 25 7,25 0-7,0-25-3,0 25 7,-24 0 6,24 0-13,0-25 3,0 25 18,-25-24-18,25 24 17,0 0 10,-24-26-20,24 26 3,0 0-3,-26-24-6,26 24 9,0-25-3,-25 25 0,25 0-7,0-24-3,0 24 7,-24 0 0,24-26 13,0 26 3,-25 0 4,25-24 0,0 24-17,0 0 0,-25-25-7,25 25 10,0 0 1,-25-25-1,25 25-6,0 0-14,-25-25 17,25 25-3,0 0 13,0-25 18,-26 25-18,26 0 0,0-24-17,0 24 4,-23 0-7,23 0 13,0-25 4,0 25-14,-25 0 10,25-25-13,0 25 2,-25 0-2,25-25 7,0 25 10,0 0 8,-25-24-9,25 24 11,0 0-7,-25-25-7,25 25 4,0 0-13,-24-25-4,24 25 13,0-25-3,-25 25 10,25 0-10,0-25-6,-25 25 22,25-24-19,0 24 6,-25 0 4,25-26-11,0 26 4,-25 0 168,25-24-134,0 24 7,-24-25-15,24 25-158,0 0 129,-25-26-18,25 26 31,0-24 1,-25 24-1,25 0 1,0-24-5,0 24-9,-25 0-1,25-25-3,0 25-3,-25-25 7,25 25 3,0 0 10,-25-25 4,25 25-11,0-25-3,-25 25 7,25 0-10,0-24 3,-24 24 3,24-25-6,0 25-1,-24 0 15,24-26-22,0 26 4,-26-24 7,26 24-6,0 0 23,0-24-7,-25 24-10,25-26 7,0 26-7,-25 0 0,25-24 7,0 24-7,0 0 0,-24-25 0,24 25-4,0 0 8,0-24-8,0 24-6,-25-25 3,25 25 7,0 0 4,-25-25-8,25 25 28,0 0-38,0-25 28,-25 25 0,25-25-28,0 25 24,-25 0-23,25-24 2,0 24 1,0 0 0,-24-26 3,24 26 0,0 0 14,0-24-4,-25 24-6,25-25 17,0 25-14,0 0-4,-24-26 18,24 26-21,0 0 11,0-24-4,0 24-28,-26 0 28,26-25 0,0 25-3,0 0 23,0-25-16,-25 25-18,25-24 21,0 24-14,0 0 0,0-26 4,-25 26-8,25-24 4,0 24 7,0 0 7,0-24-7,-24 24 11,24-26-4,0 26-1,0-25 1,-25 25-17,25-24 3,0 24-10,0-24 10,0 24 17,-26 0-6,26-25-1,0 25 4,0-25-21,-24 25 7,24-25 11,0 25-1,0 0 11,0-25-10,-24 25-15,24-24 4,0 24-6,0-26 9,-25 26 14,25 0-13,0-24-1,0 24 8,0-25-8,-25 25-2,25 0 16,0-25-3,0 25 3,0-25-3,-25 25-10,25 0-18,0-25 7,0 25 14,0-25 4,-25 25 16,25 0-16,0-24-8,0 24-2,0 0 2,-25-26 8,25 26 6,0 0-3,0-24-7,0 24-4,-25-24-10,25 24 14,0 0-3,0-25 6,-23 25 4,23-26 0,0 26-3,0-24 6,0 24 4,-25 0-11,25-24 0,0 24 1,0-26-7,-25 26-8,25-24 11,0 24-10,0-25 3,-25 25 21,25 0-4,0-25-3,-26 25 7,26-24-11,0 24 1,-23-26-1,23 26 4,0-25-3,-26 1-11,26 24 17,-23-25-6,23 25-8,0-25 4,-26 0 3,26 25 4,-25-25-3,25 0 9,-24 25-30,24-25 7,-25 25 13,25-24-20,0-1 24,-25 25-10,25-24-15,-25 24 25,25-26-10,0 2-4,-25 24 10,25-24-13,-25 24 13,25-26-6,-24 26 0,24-25 6,-25 25-10,25-24 17,-24 24-3,24-25 0,0 25-3,-26 0-11,26-25 20,-25 25-20,25-25 7,0 25 7,-24 0-27,24-25 17,0 25-1,-25 0 4,25-24 0,0 24 3,0 0-6,-26 0-11,26-24 21,0 24-10,-24 0-1,24 0 8,0-26-4,0 26 3,0 0 1,-25 0-4,25-25-11,0 25 5,0 0 9,-24 0 4,24 0-1,0-24 5,0 24-8,0 0-3,0 0 7,-25 0-3,25-25-1,0 25-10,0 0 14,0 0-7,0 0-3,-25-25 13,25 25-24,0 0 11,0 0-1,0 0 14,-24 0 1,24-25-1,0 25 1,0 0 104,0 0-122,0 0-3,-26-25 10,26 25-129,0 0 125,0 0 1,0 0 6,-25-25 1,25 25 16,0 0-9,0 0-8,0 0 11,0-25-18,-24 25 17,24 0-9,0 0-4,0 0-6,0-24-1,0 24-3,0 0-1,-25 0 18,25 0-10,0-25 10,0 25 6,0 0-13,-24 0 4,24 0-4,0-25-11,0 25 11,0 0 7,0 0-3,-26 0 2,26-25-10,0 25-2,0 0 0,0 0 9,-25 0 6,25-25 2,0 25-4,0 0-7,0 0-4,0 0-3,-24-24 4,24 24 6,0 0 4,0 0-3,0 0-8,0 0 4,-25-25-7,25 25 11,0 0 3,0 0-11,0 0 1,0-26-4,0 26 7,-25 0 0,25 0 3,0 0-3,0 0 4,0 0 6,0 0 1,0-24-8,-26 24 11,26 0-17,0 0 13,0 0-6,0 0-4,-24-24 0,24 24-7,0 0 7,0 0-11,0 0 15,0 0-1,-26-26 8,26 26 6,0 0-6,0 0-4,0 0 0,0-24-7,-23 24 3,23 0-17,0 0 11,0-25-8,-25 25 8,25 0 13,0 0-3,-24-24 7,24 24-14,0 0 7,0 0-14,-26-25 7,26 25 0,0 0-10,0 0 10,-25-25-7,25 25 0,0 0 10,0 0 4,-24-25 0,24 25-3,0 0-11,0 0 3,-25 0-10,25 0 7,0 0 14,0-25-21,0 25 18,0 0-15,0 0 1,0 0 3,0 0-7,0 0 21,0 0-14,0 0 14,0 0-21,-25 0 3,25 0 8,0 0-10,0 0 13,0 0-14,0 0-3,0 0-4,0 0 8,0 0 13,0 0-7,0 0-14,0 0-3,0 0-20,0 0 6,0 0 1,0 0 9,0 25 5,-25-25-9,25 0 22,0 0-10,0 0 9,-25 0 1,25 25 4,0-25-1,0 0-13,-24 0 13,24 0 4,0 25-7,0-25 10,-25 0 88,25 0-12,0 0 19,0 25-7,-25-25-196,25 0 6,0 0-17,0 24 6,0-24 90,-24 0-11,24 0 109,0 0-105,0 25 105,0-25 1,-26 0-109,26 0 3,0 24 13,0-24-17,0 0 7,0 26 101,0-26-191,-25 0 27,25 0 93,0 24-97,0-24 188,0 0-22,0 0-85,0 0 16,0 24-16,0-24 19,-26 0-2,26 0 59,0 0-76,0 0 0,0 0-77,0 0 8,0 0 78,0 26 7,0-26 56,-23 0 126,23 0-195,0 25-26,0-25 9,0 0-102,0 0 103,0 0 19,0 24-76,0-24 77,0 0-7,0 0 0,-25 0 98,25 0-88,0 0-1,0 25 8,0-25-30,0 0 10,0 0 25,0 0-36,0 0 21,0 0-4,0 0-21,0 0 36,0 0-13,0 25-8,0-25 3,0 0-10,0 0 3,0 0 1,0 0 8,0 0 8,0 0-3,0 0 15,0 0-1,0 0-5,0 0-3,0 0-17,0 0 11,0 0-1,0 0 7,0 0 7,0 0-36,0 0-4,0 0 3,0 0 1,0 0 18,0 0-4,0 0 8,0 25 4,-25-25 0,25 0-109,0 0-7,0 0 1,0 0-11,0 0 119,0 0 10,0 25-6,0-25 22,0 0-13,0 0-15,0 0 6,0 0-8,0 0 8,0 0 9,0 0-6,0 0 0,0 0 0,0 0-7,0 24 1,0-24 6,0 0 0,0 0 0,0 0 0,-25 0-7,25 0 10,0 0-3,0 0 3,0 0 3,0 25-6,0-25-13,0 0 12,0 0-5,0 0-6,0 0 15,0 25-13,-24-25-6,24 0 13,0 0 3,0 25 6,0-25 0,0 0-18,0 0-7,0 0 229,0 0-226,-25 25 28,25-25-9,0 0-247,0 0 247,0 0-22,0 0 6,0 25 4,0-25-10,0 0 3,0 0 10,0 0 9,0 0 69,0 0-65,0 0-4,0 0-4,0 0-61,0 0 68,0 0-13,0 0 13,0 0-6,0 0-9,0 0 18,0 0 0,0 0-15,0 0 18,0 0-15,0 0-3,0 0 6,0 0 3,0 0 3,0 0-10,0 0 11,0 0-23,0 0 16,0 0-13,0 0-6,0 0 85,0 0-85,0 0 28,0 0 7,0 0-85,0 0 292,0 0-226,0 0-4,0 0 16,0 0-225,0 0 271,0 0-52,0 0-11,0 0 4,0 0-49,0 0 53,0 0-7,0 0 10,0 0-8,0 0-11,0 25 10,0-25-7,0 0-11,0 0-1,0 0 4,0 0-3,0 0-2,0 0 0,0 0 90,0 0-106,0 0 12,0 0 17,-25 0-92,25 0 106,0 0-1,0 0-15,0 0 9,0 0 85,0 0-76,0 0 76,0 0-76,0 0-83,0 0 154,0 0-71,0 0-13,0 0 89,0 0-166,0 0 2,0 24 70,0-24-80,0 0 74,0 0 1,0 0 70,0 0 23,0 0-88,0 0 85,0 0-52,0 0-57,0 0-6,0 0 27,0 0-27,0 0-83,0 0 221,0 0-121,0 0 28,0 0 109,0 0-106,0 0 9,0 0-133,0 0 122,0 0-19,0 0-12,0 0 126,0 0-128,0 0-160,0 0-19,0 0-37,0 0 129,0 0-62,0 0 8</inkml:trace>
  <inkml:trace contextRef="#ctx0" brushRef="#br0" timeOffset="100852.2056">13071 12104 258,'0'0'11,"0"0"21,0 0-10,0 0 0,0 0 6,0 0-39,0 0 13,0 0-19,-24 0-34</inkml:trace>
  <inkml:trace contextRef="#ctx0" brushRef="#br0" timeOffset="104601.2916">12998 12129 290,'0'0'6,"0"0"-1,0 0 8,0 0 13,0 0 12,0 0 22,0 0 4,0 0 193,0 0-214,0 0 181,0 0-194,0 0-18,0 0 26,0 0-187,0 0 374,0 0-181,0 0 163,0 0-3,0 0-177,0 0-152,0 0 161,0 0-150,0 0-9,0 0 305,0 0-170,0 0 162,0 0-131,0 0-138,0 0 122,0 0-12,0 0 3,0 0 124,0 0-224,0 0 118,0 0 19,0 0-21,0 0 119,0 0-216,0 0 110,0 0-108,0 0 95,0 0 11,0 0 4,0 0-7,0 0-76,0 0 83,0 0 74,0 0-71,0 0-9,0 0-22,0 0-76,0 0 61,0 0-12,0 0 6,0 0-7,0 0 11,0 0-8,0 0 19,0 0-2,0 0-10,0 0 0,0 0 10,0 0-7,0-25 6,0 25 7,0 0-19,0 0 15,0 0-6,0 0 1,0 0-1,0 0 4,0-24-7,0 24-3,0 0-3,0 0 63,0 0-57,0 0-3,23 0 7,-23-26-73,0 26 57,0 0 6,0 0 5,0 0-8,0 0 6,0-25 16,0 25-13,0 0 13,0 0-3,0 0-4,0 0 19,0 0-9,0-24 0,0 24-6,0 0-10,0 0 0,0 0 19,26 0-6,-26 0-7,0-25 8,0 25 50,0 0-20,0 0-40,0 0-23,0 0-53,0-25 24,0 25 100,0 0-40,0 0 4,0 0-13,24-25-50,-24 25 61,0 0-11,0 0 58,0-25-54,0 25 3,0 0-7,0 0 1,0 0 2,0-25-5,0 25 15,0 0-54,0-25 185,0 25 3,0 0-82,26 0 58,-26 0-142,0 0-62,0-24 59,0 24 17,0 0-1,0 0 71,0 0-70,0 0 13,0-25-8,0 25-78,0 0 80,0 0-22,0 0-54,25-24 78,-25 24-10,0 0 14,0 0-14,0-26-3,0 26-3,0 0 0,0 0 71,0 0-71,0-24 9,0 24-71,0 0-11,25 0 83,-25 0 6,0-24 76,0 24 10,0 0-99,0 0 91,0 0-172,0-26-2,0 26 73,0 0-66,0 0 82,0 0 14,24-25 79,-24 25-86,0 0-3,0 0-7,0 0-78,0-24 154,0 24-65,0 0 78,0 0-69,0 0-13,0-25 76,0 25-60,25 0-33,-25 0 7,0 0 4,0-25-14,0 25 20,0 0-86,0 0 82,0-25-95,0 25 89,0 0 94,0 0-181,25 0 93,-25-25-3,0 25-102,0 0 92,0 0 11,0 0-15,0-24 102,0 24-95,25 0-5,-25 0 18,0 0-82,0-24 89,0 24 77,0 0-93,0 0 77,0 0 23,0-26-180,25 26 87,-25 0-87,0 0-17,0 0 87,0-25 20,0 25-7,0 0-3,0 0 9,24-24-5,-24 24 6,0 0 0,0 0-16,0-25 19,0 25-20,0 0 7,0 0 20,0-25-37,25 25 21,-25 0 2,0 0-16,0-25 4,0 25-4,0 0-7,0 0 20,0-25 0,25 25 1,-25 0 6,0 0-7,0-25 1,0 25 2,0 0-12,0 0 6,25-25-7,-25 25 10,0 0-6,0 0-7,25-24 6,-25 24-5,0 0 23,0 0-8,0-25-3,0 25-3,25 0-17,-25-25 14,0 25 17,0 0-11,0 0-3,0-25 104,0 25-118,24 0 11,-24-25 16,0 25-6,0 0-1,0 0 5,0-24-14,25 24-102,-25 0 115,0-25-13,0 25 13,0 0-3,0-26 90,24 26-97,-24 0-16,0 0 5,0-24-96,0 24 110,26 0 108,-26 0-94,0-24-11,0 24-9,0 0-88,25-26 68,-25 26 10,0 0 10,0-24-7,0 24 16,24 0-3,-24-25-3,0 25 100,0 0-93,0 0-7,0-24-3,25 24-84,-25 0 80,0-25 11,0 25-4,0 0-31,25 0 28,-25-25 104,0 25-104,0 0 16,0 0-10,0-25-93,25 25 201,-25 0-108,0 0-3,0-25-3,0 25-105,0 0 102,25 0 9,-25-25-19,0 25 22,0 0-16,0 0 6,0-25 12,25 25-5,-25 0 113,0 0-112,0-24-1,0 24-6,0 0-91,23 0 188,-23-25-104,0 25 13,0 0 91,0 0-90,0-26 115,25 26 52,-25 0-171,0 0-10,0-24-103,0 24-65,25 0 178,-25 0-100,0-25 106,0 25-6,0 0-10,0 0 10,0-25 98,0 25-91,25 0-95,-25 0 99,0-24-15,0 24 97,0 0-109,24 0 13,-24-26 3,0 26-117,0 0 120,25-23 100,-25 23-196,0 0 112,0 0 96,0-25-212,0 25 107,24 0 103,-24 0-213,0-25 204,0 25-114,0 0-7,0 0 107,26 0-97,-26-26-6,0 26 23,0 0-106,0 0 106,0 0 16,25-24-126,-25 24 107,0 0-112,0 0 92,25 0 10,-25 0 100,0 0-97,0-24 107,0 24-94,0 0-103,24 0 97,-24 0-125,0-26 102,0 26 6,0 0-4,25 0 132,-25 0-111,0 0 6,0 0-6,0-24-108,0 24 205,0 0-117,25 0 22,-25 0-12,0 0-98,0 0 109,0 0-16,0 0 12,25-25-14,-25 25 124,0 0-107,0 0-7,25 0 16,-25 0-123,0 0 107,0 0-7,0 0 7,25-25-3,-25 25 13,0 0 6,24 0-9,-24 0 5,0 0-28,25 0 33,-25 0-17,0 0-3,0-24 12,0 24-28,0 0 9,0 0-6,25 0 16,-25 0-7,0 0 121,0 0-101,25 0-20,-25-26 11,0 26-118,0 0 111,25 0 16,-25 0-13,0 0 0,24 0-10,-24 0-10,0 0 20,0 0 4,0 0 9,25 0-7,-25 0 105,0-25-125,0 25 1,0 0 10,0 0-97,24 0 103,-24 0 0,0 0 1,0 0-18,0 0 125,0 0-111,0-24-7,26 24 17,-26 0-110,0 0 103,0 0-7,0 0 1,25 0-3,-25 0-2,0 0 12,0 0-27,0 0 13,25 0 103,-25 0-106,0 0 13,0 0-10,24 0-97,-24 0 211,0 0-98,25 0 10,-25 0 88,0 0-107,0 0 0,25 0-14,-25 0-106,0 0 23,25 0 191,-25 0-88,0 0 16,0 0 84,0 0-196,25 0 96,-25 0-6,0 0-95,0 0 98,0 0-22,24 0 22,-24 0-13,0 24 7,0-24 28,25 0-22,-25 0 4,0 0 2,0 0-3,0 0 3,25 0-12,-25 0 9,0 0-16,0 0 10,0 0 6,25 25-15,-25-25 8,0 0-2,0 0 12,25 0-2,-25 0 2,0 0 84,0 0-100,0 0 107,25 0-107,-25 0-80,0 26 90,0-26 0,0 0 100,24 0-97,-24 0 0,0 0-99,0 0 3,0 24 187,0-24 5,25 0-89,-25 0-1,0 0-115,0 0 9,0 0 84,0 25 4,24-25 15,-24 0-15,0 0 15,0 0 98,0 0-98,0 0 97,0 25-10,26-25-190,-26 0 87,0 0-73,0 0-17,0 0 94,24 0 15,-24 24 86,0-24-95,0 0 102,0 0-5,0 0-97,25 0 13,-25 26-9,0-26-8,0 0-7,0 0 11,25 0-109,-25 0 32,0 24-13,0-24 197,0 0-10,0 0-101,25 0 8,-25 0-118,0 0 131,0 24-27,0-24-3,25 0 26,-25 0-111,0 0 116,0 0 99,0 26-134,0-26 125,0 0-122,25 0-90,-25 0 117,0 0-13,0 25 0,0-25 14,0 0-7,25 0-115,-25 0 121,0 0-26,0 0 10,0 25 13,24-25-14,-24 0 129,0 0-119,0 0 101,0 0-104,25 23-109,-25-23 99,0 0-101,0 0 108,0 0-3,25 0 20,-25 0-13,0 0-1,0 26 3,0-26-22,0 0-8,0 0 14,0 0-3,0 0 10,25 24 25,-25-24-22,0 0 4,0 0-4,0 0-7,25 0 108,-25 25-107,0-25 6,0 0 3,24 0-104,-24 0 104,0 0 4,25 25-20,-25-25 16,0 0 87,0 0-93,25 0 107,-25 0-98,0 24-99,0-24 193,25 0-200,-25 0 94,0 0 2,0 0-113,0 0 214,0 26-104,25-26 10,-25 0 10,0 0-113,24 0 197,-24 25-110,0-25 96,0 0-92,25 0 9,-25 0 3,0 0-93,0 24 207,25-24-217,-25 0 109,0 0-6,0 25-16,25-25 10,-25 0-4,0 0 4,0 25-7,25-25 113,-25 0-90,0 0 78,0 0-181,0 25-16,25-25 89,-25 0-93,0 25 110,24-25 101,-24 0-98,0 0 10,0 25-16,0-25-104,25 0 120,-25 25-7,0-25-9,0 0 6,25 24-19,-25-24 22,0 0 4,0 25-1,25-25 95,-25 0-110,0 24 3,0-24-4,25 0-93,-25 26 109,0-26-9,0 0 14,0 24 76,25-24-106,-25 0 19,0 24 90,0-24-89,0 0 16,24 26 73,-24-26-186,0 0 2,0 0 88,0 25-84,25-25 174,-25 0-87,0 24-16,0-24 12,0 0-79,0 25 80,25-25 109,-25 0 1,0 0-13,0 25-88,0-25-109,25 0 100,-25 0-15,0 25 194,0-25-67,0 0-115,0 25-73,25-25-100,-25 0 85,0 0-3,0 24 94,23-24 13,-23 0-7,0 0 4,0 25 3,0-25 94,0 0-31,26 0-73,-26 25 0,0-25-104,0 0 31,0 0 66,0 0 0,24 25-3,-24-25 17,0 0 3,0 0 0,26 25 4,-26-25-21,0 0 7,0 0-7,0 25 4,0-25 3,24 0 6,-24 0-12,0 0-1,0 25 0,0-25 17,25 0-3,-25 0-1,0 24 2,0-24-25,24 0 20,-24 0 14,0 25-13,0-25 9,0 0 90,0 0-110,25 26 1,-25-26-4,0 0-83,25 0 96,-25 24 3,0-24 7,0 0-9,0 0-4,25 24 6,-25-24-6,0 0-3,0 0-4,0 25 4,25-25-7,-25 0 7,0 0 16,0 25-16,0-25-1,24 0 8,-24 25-11,0-25 11,0 0 5,25 0-12,-25 25 3,0-25-6,25 0-1,-25 24 4,0-24-7,0 0 10,25 0 3,-25 25 4,0-25-4,24 0-3,-24 26 3,0-26 78,0 0-91,26 24 23,-26-24-30,0 0-70,24 24 181,-24-24-11,0 0-83,25 26-6,-25-26-77,0 0-12,25 24 196,-25-24-108,0 0-6,25 25 3,-25-25-91,0 0 104,0 24 1,25-24-4,-25 0 3,0 0 4,24 25 3,-24-25-26,0 0 6,25 25-7,-25-25 14,0 0 23,25 25-10,-25-25 3,0 0-16,0 25 3,25-25 3,-25 0 0,0 25-6,0-25-4,25 0 0,-25 0-3,0 25 17,0-25-7,24 0 3,-24 24 188,0-24-195,0 25 14,25-25-3,-25 0-93,0 0 82,0 26 4,25-26-3,-25 0-91,0 24 94,0-24-3,25 0-4,-25 25-6,0-25 16,0 0-6,25 0 13,-25 25 0,0-25-7,0 0 4,0 24-17,24-24 6,-24 0 4,0 0 3,0 26 12,25-26-9,-25 0-2,0 24-8,0-24 1,0 0 13,24 0-10,-24 24 6,0-24 1,0 0-14,26 26 20,-26-26-10,0 0-9,0 25 114,25-25-116,-25 0-5,0 0 23,25 24-104,-25-24 94,0 0 26,0 24-15,24-24-8,-24 0 13,0 0-19,0 26 19,25-26 4,-25 0 1,0 0 2,0 24-23,25-24 0,-25 0 10,0 0 7,0 25-11,25-25 14,-25 0 1,0 0-1,0 0 13,0 25-6,0-25-21,25 0 12,-25 0-25,0 0 4,0 0 3,0 25-8,0-25 29,0 0-7,0 0-4,0 0 3,0 0 4,25 0-4,-25 0-13,0 0-3,0 0-10,0 0 9,0 0 4,0 0-3,0 0-4,0 25-13,0-25 24,0 0 6,0 0 3,0 0 7,0 0-23,0 0-4,0 0-13,0 0 3,0 0-30,0 0-46,0 0-30,0 0-87,0 0-182,0-25-10,0 25-344</inkml:trace>
  <inkml:trace contextRef="#ctx0" brushRef="#br0" timeOffset="106850.5981">14783 12576 456,'0'0'22,"0"0"19,0 0 192,0 0-172,0 0 182,0 0-198,0 0-180,0 0 185,0 0-183,0 0 365,0 0-8,0 0-13,0 0-182,0 0-6,0 0-143,0 0 141,0 0 163,0 0-162,0 0 139,0 0-262,0 0 141,0 0-141,0 0 134,0 0 125,0 0-113,0 0 98,0 0-251,0 0 7,0 0 101,0 0 30,0 0 114,0 0-18,0 0-114,0 0-6,0 0 9,0 0-2,0 0-13,0 0-105,0 0 123,0 0-22,0 0 20,25 0 104,-25 0-223,0 0 31,0 0-28,0 0 103,25 0-9,-25 0 27,0 0 9,25 0 11,-25 0-5,0 0-9,25 0-9,-25 0-89,25 0 107,-25 0 1,24 0 27,-24-26 54,25 26-81,-25 0-16,25 0-28,-25 0-80,25 0 73,-25 0-2,25 0 13,-25-24 15,24 24 6,1 0 72,-25 0-87,25 0-6,-25 0 0,25 0-81,0 0 87,-25 0-5,24 0 4,1-25-2,-25 25 7,25 0-10,-25 0 9,25 0 3,-25 0 63,25 0-76,0 0 8,-25 0-1,24 0-75,-24-25 150,25 25-75,-25 0-6,25 0 3,0 0-63,-25 0 63,25 0 72,-25 0-4,25 0-74,-25-25 77,24 25-139,-24 0 7,25 0 141,-25 0-154,25 0 90,0 0-8,-25 0-67,25 0 75,-25 0-16,23 0 8,-23-25-1,26 25-7,-26 0 0,24 0 9,2 0-3,-26 0 7,24 0 87,-24 0-97,25 0-3,-1 0 91,-24 0-166,25 0 84,-25-25 28,25 25-115,-25 0 90,25 0 4,0 0-35,-25 0 25,24 0-2,-24 0-4,25 0 18,-25 0 74,25-24-7,-25 24-69,25 0-13,-25 0-73,24 0-3,-24 0 61,26 0 59,-26 0-44,24 0 3,-24 0 13,25 0-57,-25 0 35,25 0 3,-25-26-6,25 26 12,-25 0-6,25 0 7,-25 0 43,24 0-57,-24 0-2,25 0-7,-25 0-37,25 0 47,-25 0 18,25 0-8,-25 0-1,25 0-3,-25 0-7,0 0 11,24-24-8,-24 24 4,25 0 0,-25 0-6,0 0 6,25 0-3,-25 0-3,25 0 21,-25 0-18,0 0 10,25 0 69,-25 0-83,24 0 17,-24 0-7,0-24-73,25 24 70,-25 0-9,24 0 9,-24 0 62,26 0-56,-26 0 70,0 0-73,25 0-49,-25 0 52,0 0-70,25 0 64,-25 0-3,0 0 64,0 0-52,24 0 57,-24 0-59,0-25-74,25 25 58,-25 0-58,0 0 70,0 0 7,0 0-7,25 0-3,-25 0-9,0 0 5,0 0 1,0 0 6,0 0 50,0 0-65,0 0-37,0 0-35,0 0-59,0 0 27,0 0 1,0 0 2,0 0 100,0 0 32,0 0 14,0 0-130,0 0 27,0 0-3,0 0-12,0 0 135,0 0-392,0 0 93</inkml:trace>
  <inkml:trace contextRef="#ctx0" brushRef="#br0" timeOffset="110914.2168">14386 13592 478,'0'0'21,"0"0"18,-24 0 11,24 0 213,0 0-192,0 0 18,0 0 186,0 0-374,-25 0 358,25 0-25,0 0-196,0 0 185,0 0-189,-25 0 5,25 0-128,0 0-6,0 0 131,0 0-99,0 0 131,0 0 89,-26 0-115,26 0 95,0 0 24,0 0-203,0 0-11,0 0 4,0 0 71,0 0 105,0 0-85,0 0-5,-24 0-102,24 0-7,0 0 104,0 0 5,0 0 10,0 0 2,0 0 54,0 0-56,0 0-7,0 0 4,0 0-63,0 0 107,0 0-46,0 0 56,24 0-76,-24 0-67,0 0 68,26 0-58,-26 0 50,25 0 134,-25 0-26,25 0 2,-25 0 7,24 0-190,-24 0 77,25 0-2,0-26-66,-25 26 74,25 0-18,0 0 7,-25 0 60,24 0-22,1-24-98,0 24-12,-25 0 64,25 0-52,0 0 40,-25 0 79,25-24-130,-1 24 57,-24 0 13,25 0-82,-1 0 75,-24 0 70,26-25 13,-2 25-7,-24 0-82,25 0 11,-25 0-87,25 0 1,-25 0 75,25 0-73,-25 0 53,0 0 24,25-25 2,-25 25 4,0 0 88,25 0-18,-25 0-84,0 0-16,0 0 17,0 0-63,0 0 70,0 0 5,0 0-91,0 0 75,0 0 21,0 0-11,0 0 73,0 0-31,0 0-21,0 0-54,0 0-6,0 0-148,0 0-8,0 0 35,0 0-53,0 0 70,0 0-74,0 0 87,0 0-246,0 0 166,0 0-209</inkml:trace>
  <inkml:trace contextRef="#ctx0" brushRef="#br0" timeOffset="111569.74">14461 13716 1028,'0'0'191,"0"0"1,0 0 33,0 0-101,0 0-31,0 0-93,0 0 96,0 0 114,0 0-213,0 0 130,0 0-122,0 25 17,0-25 92,25 0-14,-25 0-7,0 0-6,0 0-34,0 0-18,0 0 41,24 0-56,-24 0 125,0-25 9,25 25-28,-25 0 32,0 0-122,25 0 4,-25 0-30,25 0-62,-25 0 81,25-25-85,-25 25 23,25 0 66,-25 0-99,24 0 76,1-24 0,-1 24-4,-24 0 21,26 0-2,-2 0-14,-24 0 11,25-26-22,0 26 0,-25 0 17,25 0-24,-25 0 14,25 0-11,-25 0-9,0 0 23,25 0-3,-25 0 93,0-24-87,0 24-3,0 0-10,0 0-84,0 0 90,0 0-18,0 0 8,0 0-32,0 0 67,0 0-31,0 0-107,0 0-12,0 0-216,0 0-35,0 0 141,0 0-56,0 0 66,0 0-265</inkml:trace>
  <inkml:trace contextRef="#ctx0" brushRef="#br0" timeOffset="141990.5339">8111 6721 280,'0'0'16,"0"0"14,0 0 22,0 0 26,0 0-7,0 0-10,0 0-11,0 0-3,0 0-10,0 0-1,0 0 193,0 0-7,0 0-3,0 0 2,0 0-194,0 0-181,0 0 172,0 0-163,0 0 181,0 0 165,0 0-180,0 0 165,0 0-321,0 0 5,0 0 165,0 0-142,0 0 290,0 0-7,0 0-168,0 0 149,0 0-148,0 0-150,-25 0 177,25 0-162,0 0 123,0 0 155,0 0-170,0 0 161,0 0-137,0 0 9,0 0-9,0 0-158,0 0 155,0 0-9,0 0 9,0 0 35,0 0-1,0 0-16,0 0 10,0 0 100,0 0-127,-25 0 20,25 0-27,0 0 18,0 0-27,0 0-100,0 0 136,0 0-14,0 0-95,0 0 204,0 0-207,-25 0 103,25 0 0,0 0-15,0 0 109,0 0-206,0 0 213,0 0-193,0 0-5,0 0 97,0 0-107,0 0 222,0 0-4,0 0-105,0 0 2,0 0-20,0 0-98,0 24 117,0-24 11,0 0-110,0 0 110,0 0-17,0 0 73,0 0-82,0 0-17,0 0 23,0 0-97,0 0 96,0 0 63,0 0-78,0 0 86,0 0-77,0 0-68,0 0 155,0 0-167,0 0 83,0 0-9,0 0-12,0 0 24,0 0-15,0 0 25,0 0-82,0 0 76,0 0 106,0 0-98,25 0 23,-25 0 69,0 0-169,0 0 89,25 0-14,-25 0-78,0 0 84,25 0 77,-25 0-83,0 0 6,24 0 46,-24 0-151,25 0 86,-25 0 62,0 0-122,25 0 137,-25 0-68,25 0-65,-25 0 62,0 0-24,0 0 21,0 0 59,25 0-21,-25 0-97,0 0 97,0 0-59,0 0-41,0 0 50,0 0-52,0 0-2,0 0 60,0 0 4,0 0 54,0 0-52,0 0-6,0 0-12,0 0 6,0 0-6,0 0 3,0 0 15,25 0-75,-25 0 114,0 0-57,0 0-4,0 0 13,0 0 20,0 0-10,0 0 51,0 0 9,0 0-90,0 0 78,24 0-54,-24 0 68,0 0 30,0 0-28,0 0 8,0 0-85,0 0-3,0 0 23,0 0-14,0 0 1,0 0-89,0 0 69,0 0-59,0 0-2,0 0 159,0 0-93,0 0 80,0 0-78,0 0-105,0 0 8,0 0-106,0 0 38,0 0-30,0 0-82,0 0 158,0 0-28,0 0-25,0 0-216</inkml:trace>
  <inkml:trace contextRef="#ctx0" brushRef="#br0" timeOffset="142458.9022">8111 6945 902,'0'0'216,"0"0"0,0 0 40,0 0-13,0 25-173,0-25 8,0 0-21,0 0-86,0 0 90,0 0 21,0 0-117,0 0 115,0 0-113,0 0-10,0 0 100,0 0 7,0 0 1,0 0-28,0 0 12,0 0-19,0 0 2,24 0 103,-24 0-22,0 0-64,25 0-15,-25 0-20,0 0-62,25 0 133,-25 0-59,0 0-74,25 0 79,-25 0-63,0 0 52,25 0 46,-25 0-5,25 0-10,-25 0-39,24 0-37,-24 0-11,0 0-5,25 0 51,-25 0 32,24-25 100,-24 25-129,0 0 54,26 0-47,-26 0-89,0 0 202,0 0-127,0 0 82,0 0-10,0 0-61,0 0 64,0 0-91,0 0-49,0 0 49,0 0-81,0 0-69,0 0 76,0 0-178,0 0-10,0 0-3,0 0 4,0 0 41,0 0-210</inkml:trace>
  <inkml:trace contextRef="#ctx0" brushRef="#br0" timeOffset="143486.7139">8657 6522 1667,'0'0'12,"0"0"-152,0 25 183,0-25 7,0 0 8,0 0 197,0 0-284,0 0 14,0 0-13,0 0 85,0 0 20,0 0-11,-25 0 12,25 0-99,0 0 91,0 0-12,0 0 72,0-25-87,0 25-10,0 0 26,0 0-87,0 0 75,0 0 15,0 0-24,0 0-1,0 0-9,0 0-12,0-24-1,0 24-1,0 0-14,0 0-3,0 0 0,0 0 0,0-24 6,0 24 6,0 0-6,0 0 0,0 0 4,0-26-14,0 26 14,0 0-14,0 0 10,0 0-6,0 0 64,0-24-43,0 24-30,0 0 18,0 0-12,0 0-16,25 0 79,-25 0-63,0 0-54,0 0 75,24-25-69,-24 25 51,0 0 50,0 0-60,0 0 7,25 0-13,-25 0-63,0 0 35,25 0-3,-25 25 29,0-25-8,24 0 11,-24 0 11,26 0-17,-26 24 24,0-24 13,24 0-20,-24 0 14,0 26-4,0-26-6,0 0 12,0 24-9,0-24-12,0 24 8,0-24-11,0 25 5,0 1-5,-24-26-4,-2 24 6,26 0-5,-24 2 15,24-2-3,-25 1 3,0-25 0,25 25 15,-24-1-18,24-24 3,-25 26 6,25-1 34,0-25-34,-25 0-6,25 24-3,0-24-44,0 0 53,0 0 10,0 25 14,0-25 8,0 0 23,0 0 24,0 0-20,0 0 1,0 0-31,0-25-29,25 25 9,-25 0-12,25 0 16,-25 0-4,24-24-5,1 24 5,-25 0-2,25-25-7,-1 25 19,-24 0 42,26-26-45,-26 26 61,24 0 7,1 0-107,-25 0 150,25-24-115,-25 24 51,25 0 43,-25 0-92,25 0 47,-25 0-67,0 0 13,0 0-13,25 0-4,-25 0-58,0 0-9,0 0 70,0 0-58,0 0 62,0 0 6,0 0-90,0 0 74,0 0 4,0 0-20,0 0 0,0 0-30,0 0-102,0 0 43,0 0-24,0 0-38,0 0-107,0 0 63,0 0-278,0 0-50</inkml:trace>
  <inkml:trace contextRef="#ctx0" brushRef="#br0" timeOffset="144110.2249">9054 6474 1846,'0'0'5,"0"0"1,0 0 19,0 0-123,0 0 150,0 0-135,0 24 162,0-24 134,0 0-249,0 0 130,0 0-155,0 0 117,0 0-2,0 24 37,0-24 66,0 0-203,0 25 178,0-25-88,0 0-91,0 26 81,0-26-63,0 24 149,0-24 13,0 24-77,-25-24-13,25 26-97,0-2-3,0-24 89,0 25-10,-25-25 12,25 25-5,0-25 39,0 0-56,0 24 45,0-24-44,0 0 105,-25 0 83,25 26-31,0-26-35,0 0-145,0 0-43,0 0 67,0-26-18,0 26 1,0 0 0,0 0-90,0-24 86,0 24 1,0-25 9,25 25 7,-25-25 3,0 25-4,0-24-6,25 24-9,-25-26 3,0 26-7,0-24 4,0 24-7,25-24-10,-25 24-3,0 0 23,0-26 6,0 26 16,0 0-16,0-25-22,0 25 19,25 0-30,-25 0 30,0 0 7,0 0-23,0 0 32,0 0-32,0 0 2,0 0 11,0 0-20,0 0 96,0 0-77,24 25 8,-24-25-8,0 0-68,0 26 75,0-26 66,25 24-65,-25-24 6,25 0-24,-25 24-54,0-24 74,0 0-22,25 26 84,-25-26-8,0 0-70,0 24 16,0-24-71,0 0-4,25 0 151,-25 0-86,0 25 4,0-25 89,0 0-163,0 0 155,0 0-78,0 0-98,0 0 64,0 0-104,0 0-5,0 0-3,0 0-28,0 0-40,0 0 15,0 0 65,0 0-16,0 0-39,0 0-214</inkml:trace>
  <inkml:trace contextRef="#ctx0" brushRef="#br0" timeOffset="144483.5565">8979 6498 1188,'-25'0'28,"25"0"162,0 0-106,0 0 172,0 0-17,0 0-239,0 0 124,0 0-115,0 0 6,0 0 111,0 0-5,0 0-30,0 0 8,0 0-34,0 0 4,0 0-28,0 0-15,0 0 69,0 0-76,0 0 22,0 0 36,0 0-116,0 0 64,0 0-22,25 0 20,-25 0 54,25 0-19,-25 0 0,25 0-122,0 0 35,-25 0 104,25 0-62,-1-24 119,1 24-106,-25 0-104,25 0 152,0 0-70,-25-26 3,25 26 74,-25 0-147,23 0 76,-23 0 0,26 0 3,-26 0 3,0 0-3,0 0-3,0 0-82,0 0 56,0 0-148,0 0 29,0 0-65,0 0-67,0 0 8,0-24 84,0 24-183,-26 0 117</inkml:trace>
  <inkml:trace contextRef="#ctx0" brushRef="#br0" timeOffset="145230.1168">9698 6424 1810,'0'24'-158,"0"-24"185,0 0 1,0 0-73,0 0 205,0 0-145,0 0 37,0 0 120,0 0-5,0 0-17,0 0 11,0 0 37,0 0-75,0 0 36,0 0-25,0 0-92,0 0 32,0 0-42,0 0-15,0 0 8,25-24 14,-25 24 4,0 0-16,25-25-2,-25 25-9,24-25 2,-24 25 1,0-24 14,25 24-10,-25 0 0,0-26 0,25 26-20,-25-24 20,0 24-23,25 0 5,-25-25-5,0 25-11,0 0 11,0-26 6,0 26 9,0 0-12,0 0-16,0 0 8,0 0-8,0 0 0,0 0 20,0 0-21,0 0 8,0 0 16,0 0-7,0 0 0,0 0-12,0 26-11,0-26 9,0 0 2,0 25 21,0-25 2,0 24-28,0 2 11,-25-26-6,25 24-1,0 1 7,0 0 0,0-1 16,0-24-1,0 26 9,0-2-9,0 0-8,0 1-17,0-25 10,0 26 0,0-26-7,0 24 16,0-24 7,0 24 0,0-24 1,0 26 13,0-26-8,25 0 15,-25 0 5,0 0-5,0 24-14,25-24-1,-25 0-9,0 0-3,24 0-7,-24 0-4,0 0 14,25 0-23,-25 0 13,25-24-6,-25 24-17,25 0 13,-25 0-30,0 0-14,25-26-25,-25 26-20,24 0-25,-24 0-110,0-24-57,25 24-69,-25 0-76,0 0 212,0-24-207,0 24-47</inkml:trace>
  <inkml:trace contextRef="#ctx0" brushRef="#br0" timeOffset="145497.3553">9797 6474 1894,'0'0'11,"-25"0"127,25 0-90,0 0 143,0 0-85,0 0-81,0 0 119,0 0-127,0 0 91,0 0-22,0 0-26,0 0 67,0 0-28,0 0-9,0 0 68,0 0-152,0 0 76,0 0-7,0 0-141,25 0 71,-25 0 11,25-26-75,-25 26 65,25 0 4,-25 0-166,25 0 117,-25 0-25,24-24-17,-24 24 33,25 0-72,-25 0-140,25 0 85,-25-25-161,25 25 141,-25 0 93,0 0-339,25 0 131</inkml:trace>
  <inkml:trace contextRef="#ctx0" brushRef="#br0" timeOffset="145954.7185">9698 6820 1870,'0'0'2,"0"0"23,0 0 23,0 0-131,0 0 26,0 0 18,0 0-12,0 0 146,0 25-18,0-25-16,0 0 15,0 0-3,0 0 8,0 0 2,0 0 9,0 0 29,0 0 68,0 0-10,0 0-25,0 0 56,25 0-71,-25 0-2,25 0-72,-1 0-72,1 0-22,0 0 2,0 0 53,0-25-16,-1 25-3,1 0-1,0 0 11,0 0-4,0 0 6,-1-24-12,1 24-7,-1 0-3,2 0 9,-1 0 1,0-25-3,-1 25 2,1 0 1,-25 0-11,25 0 14,-25-26-13,25 26-4,-25 0 1,0 0-8,0 0-15,25 0 36,-25 0-171,0 0-85,0 0 1,0 0-167,0 0-134</inkml:trace>
  <inkml:trace contextRef="#ctx0" brushRef="#br0" timeOffset="146491.2588">9872 7019 1954,'0'0'-134,"-25"0"165,25 0 27,0 0 22,0 0 49,0 0-25,0 24-85,0-24-16,0 0 100,0 0-109,0 0 80,0 0 32,0 0 59,0 0-83,0 0 47,0 0-65,0 0-35,0 0 70,0 0-28,0 0 25,0 0-31,0 0 6,0 0-35,0 0 23,0 0-13,25 0-6,-25 0-3,24 0-34,-24-24 13,25 24-6,-25 0 0,25 0 17,0 0-24,0 0 10,-25-25-4,24 25-9,1 0 0,-1 0-9,-24 0-1,26 0 14,-1 0 9,-25-24-7,25 24 4,-25 0-10,0 0 3,24 0 3,-24 0 2,0 0-8,0 0-8,0 0 8,0 0-19,0 0-1,0 0-42,0 0-34,0 0-27,0 0-91,0 0 57,0 0-38,0 0-144,0 0 26,0 0-104,0 0 152,0 0-86</inkml:trace>
  <inkml:trace contextRef="#ctx0" brushRef="#br0" timeOffset="146922.6874">10020 7043 1235,'0'0'168,"0"0"12,0 0 36,0 0 23,0 0-265,0 0 114,0 0-5,0 0-110,0 0 135,0 0-108,0 0-6,0 0 167,0 0-27,0 0-82,0 0 83,0 0-81,0 0-13,0 0 81,0 0-87,0 0 0,0 26 20,0-26-11,0 0 6,0 0 24,0 0-13,0 24 5,0-24-5,0 0-31,0 24-5,0-24-1,0 26-27,0-26 19,0 25 11,0-1-5,0-24-3,0 25-8,0 0-11,0 0-17,0-25 20,0 25 8,0-1-8,0-24 13,0 24 7,0 2-19,0-26 13,0 25-13,0-25-8,0 24 4,0-24 7,0 26 12,0-26-12,0 0 20,0 24-24,0-24 7,0 0 9,0 0-2,0 0 17,0 0-15,0 0-2,0 0-11,0 0 4,0 0 7,0 0-6,0 0-4,0 0-31,0 0-29,0 0-23,0 0-47,0 0-88,0 0-41,0-24-205,0 24-144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1-13T06:50:09.319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6821 2232 521,'0'0'6,"0"0"10,0 0 20,0 0 203,0 24-144,0-24 160,0 0-14,0 0-201,0 0-9,0 25-1,0-25-178,0 0 179,0 24-23,0-24-154,0 0 318,0 0-157,0 26 33,0-26 146,0 0-137,0 25-15,0-25 147,0 24-147,0-24-11,0 26-2,0-2-19,0-24 11,25 25-117,-25 0 124,0-25-112,0 25 87,0 0 33,25-1-12,-25 2 21,0-3-94,0 3 207,0-2-212,0 1 102,25 0-12,-25 0-104,0-1 89,0 2 10,0-2-4,0 1-8,0 24 93,24-25-98,-24 2 105,0 23-58,0-23-83,0 23 78,25-24-91,-25 25 54,0-26 59,0 27-2,0-27-82,0 25 6,25-24 0,-25 25-54,0-26 133,0 2-20,0 23-56,0-25 0,25 1-52,-25 25 67,0-25-8,0 0 5,0 24 49,0-24-55,0 25 4,0-25 66,25 24-76,-25-23 17,0 22 5,0 2 52,0-25-29,0 25-10,0-1 44,0-23-108,25 23 127,-25-24-82,0 25-46,0-1 60,0-24-73,0 25 70,0-1 9,0-25-9,0 26-5,23 0 12,-23-25-8,0 24-3,0-24-6,26 25-3,-26 0 2,0-26 0,0 25 2,24-23 5,-24 23 1,0-24-5,0 25 22,26-26-11,-26 1-2,0 25-2,0-26-16,0 1 10,0 0-2,25 0 12,-25 0-19,0-1-8,0 2 14,0-2-10,24 1 18,-24 1-1,0-2-24,0-24-3,0 24-3,0 1 6,0-25 10,0 25 1,25-25-1,-25 25-13,0-25 0,0 25 14,0-25-4,0 0 0,0 0-10,0 24-10,0-24 20,0 0-3,0 0 3,0 0-10,0 0-10,0 0 10,0 0 0,0 0 13,0 0 4,0 0-13,0 0-4,0 0-7,0 0-13,0 0-21,0 0 1,0 0-41,0 0-52,0 0-54,0 0-77,0 0-208,0 0-175</inkml:trace>
  <inkml:trace contextRef="#ctx0" brushRef="#br0" timeOffset="1677.5417">6002 3967 1211,'0'0'184,"0"0"-16,0 0 26,0 0-151,0 0-174,0 0 40,0 0 112,0 0 49,0 0 131,0 0-34,0 0-121,0 0 129,0 0-242,-25 0 52,25 0-13,0 0-15,0 0 119,0 0-20,0 0 90,0 0-92,0 0-10,0 0-17,0 0-99,0 0 81,0 0-5,0 0 11,0 0 95,0 26-76,0-26 89,0 0-13,25 0-97,-25 0 148,0 0-70,0 0-79,25 0 29,-25 0-66,25 0-7,-25 0 76,25 0-11,-1 0-24,-24 0-2,25 0 0,0 0-4,0 0 9,-25 0 7,25 0 4,24 0-10,-24 0 7,0-26-8,0 26-5,0 0 6,24 0-10,-24 0 86,0 0-92,25-24-11,-26 24 22,1 0-91,25 0 69,-25 0 22,-2 0-22,27 0 11,-24 0 9,-1 0-15,24-25 3,-24 25-4,0 0 23,0 0 2,0 0-1,24 0-2,-24 0-15,0 0 0,0 0 16,23 0 0,-22 0 17,-2 0-24,2 0-3,23 0 21,-24 0-24,0 0 9,0 0 7,25 0-32,-26 0 0,1 0 7,25-25-5,-25 25 4,-1 0 14,26 0-4,-26 0-7,2 0-9,23 0 12,-24 0 11,25 0-17,-25 0 33,-2 0-32,27 0 9,-25-25 16,0 25-29,24 0 26,-25 0-1,2 0-12,24 0 21,-26 0-5,1 0-10,25 0 5,-25-25-16,-1 25-20,26 0 93,-25 0-77,0 0-1,24 0 7,-24 0-89,-1 0 85,26 0 4,-25 0 10,0 0-4,25 0 0,-25 0-3,0 0 83,24 0-74,-24 0-9,0 0 13,24 0-99,-24 0 73,0 0 26,-1-23-16,26 23 17,-25 0-1,0 0-7,25 0 13,-25 0 5,-1 0-21,26 0-13,-25 0-7,0 0-2,24 0 9,-24 0 7,0 0-14,25 0 11,-27 0 9,3 0-6,24-26 13,-25 26-13,0 0-4,24 0 7,-24 0-3,0 0 76,24 0-57,-24 0-7,0 0 18,25 0-83,-25-24 56,-2 24 3,27 0 0,-25 0 10,24 0-10,-24 0-9,0 0-7,25 0-7,-26 0 4,1-25 13,25 25 3,-25 0-3,-1 0-4,1 0 14,25 0-14,-25 0-16,0 0 26,-1 0-9,1 0-7,25-25 35,-25 25-31,0 0 5,-1 0 11,1 0-20,0 0 32,25 0-16,-27 0 11,3 0-4,-2 0 6,2 0-10,-1 0 2,0 0 27,-1 0-41,26 0 15,-25 0-9,0 0-16,-1 0 7,1 0-15,0 0 14,0 0 1,0 0 15,0 0-3,-1 0-6,1 0 0,-1-24 72,2 24-69,-1 0-7,-1 0-12,-24 0-76,25 0 88,0 0 10,0 0 20,0 0-20,0 0 0,-1 0-6,1 0 3,0 0 14,0 0-17,0 0 16,-1 0-10,1 0-3,0 0 22,-25 0-28,24 0-4,2 0 13,-2 0-9,1 0 9,0 0 10,0 0 14,0 0-11,0 0-4,-1 0 2,1 0-20,0 0-8,0 0 11,0 0-4,-25 0 1,25 0 9,-1 0-9,-1 0-7,3 0 7,-1 0 15,0 0 1,-1 0 6,1 0-3,0 0-9,0 0 2,-25 0 4,25 0 0,-1 0 6,1 0-9,0 0-14,0 0 18,-25 0-29,25 0 22,0 0-1,-1 0-10,1 0 18,-1 0-8,2 0 1,-26 0-8,24 0 11,1 0-7,0 0 10,-25 0 6,25 0-16,0 0 9,-25 0 2,25 0-1,-25 0 9,25 0-6,-25 0-6,24 0 10,-24 0-4,0 0 0,0 0 4,0 0-11,0 0-13,0 0 10,0 0 0,0 0 4,0 0 7,0 0-17,0 0-17,0 0-32,0 0-28,0 0-38,0 0-50,0 0-164,0 0 8,0 0-128</inkml:trace>
  <inkml:trace contextRef="#ctx0" brushRef="#br0" timeOffset="6354.1791">7020 3993 532,'0'0'8,"0"0"17,0 0 217,0 0-201,0 0 9,0 0-13,0 0-5,0 0 196,0 0-178,0 0 171,0 0-365,0 0 189,0 0-19,0 0-164,0 0 316,0 0-172,0 0 172,0 0-12,0 0-175,0 0 3,0 0 24,0 0-1,0 0 1,0 0-24,0 0 4,0 0-13,0 0 20,0 0 13,0 0-29,0 0-127,0 0 9,0 0-6,0 0 22,0 0 263,0 0-14,0 0 23,0 0-24,0 0-110,0 0-7,0 0-166,0 0 163,0 0-8,0 0 8,0 0 165,0 0-150,0 0 16,0 0-7,0 0 6,0 0 16,0 0-27,0 0-64,0 0-6,0 0 85,0 0-76,0 0 78,0 0-1,0 0-85,0 0 115,0 0 12,0 0 58,0 0-34,0 0-63,0 0 32,0 0-72,0 0 83,0 0-13,0-26-68,0 26 11,0 0-7,0 0 53,0 0 14,0 0-73,25 0-1,-25-24-72,0 24 4,0 0 59,0 0-45,23 0 59,-23-25-1,0 25 0,0 0-19,26 0 13,-26 0-4,0-25 20,0 25-7,0 0 4,0-25 6,24 25-29,-24 0 13,0-25-1,0 25-5,0 0 9,26-23-10,-26 23 4,0 0-7,0-26 14,0 26-7,0 0 6,25 0-2,-25-24-5,0 24 11,0 0-17,0 0 14,0-25-8,24 25-12,-24 0 13,0 0-1,0-25-15,0 25 3,0 0 6,25 0 87,-25-24-84,0 24 10,0 0-6,0 0-93,0-26 87,25 26 2,-25 0 4,0 0-13,0-25 6,0 25 7,0 0-10,25-24-4,-25 24 15,0 0-11,0 0 3,0-25 20,25 25-20,-25 0-3,0-25 0,0 25-6,0 0 9,25-25 10,-25 25-4,0 0-1,0-25-5,0 25 13,0 0-16,24-25 10,-24 25-3,0 0-14,25-25 7,-25 25 0,0-24 7,0 24-14,0 0 24,0-25-21,25 25 7,-25 0 18,0-24-42,0 24 25,25 0-4,-25-26-10,0 26 13,25 0-6,-25-24 6,0 24-3,0-25-6,24 25-4,-24 0 10,0-25 0,0 25 10,25-25-4,-25 25-19,0 0 16,25-25-3,-25 25-6,0 0 6,0-24-14,24 24 8,-24-24 9,0 24-6,0-26 0,26 26-14,-26 0 13,0-25 11,0 25-7,23 0 14,-23-24-17,0 24-18,0 0 18,26-25 0,-26 25 13,0-25-4,0 25 5,25 0-5,-25-25-12,0 25 9,0-25-17,25 25 8,-25 0 6,0-24 0,0 24 3,25-26 0,-25 26 0,0-24-13,0 24 7,25 0-9,-25-25 5,0 25 100,0 0-9,23-26-81,-23 26-10,0 0-89,25-24 10,-25 24 79,0 0 3,0-24 18,25 24-11,-25-25 10,0 25 0,0 0-20,25 0-2,-25-25 2,0 25-9,0 0 19,25 0-6,-25-24-1,0 24 4,0 0-13,24 0 19,-24-26-2,0 26-8,25 0 8,-25 0-11,0-24 1,24 24 9,-24 0 3,0 0-12,26 0-1,-26-25 7,0 25-9,25 0 22,-25 0-7,0 0-16,25-25 10,-25 25-9,0 0-1,24 0 16,-24 0-12,0 0 35,25-25-19,-25 25-3,25 0 3,-25 0-40,0 0 30,25 0-3,-25 0 3,25 0 16,-25 0-16,0 0 14,24-24-24,-24 24-1,25 0 15,-25 0-4,25 0 3,-25 0 1,25 0-15,-25 0-8,0 0 19,25 0-7,-25 0 7,0 0 4,25 0-14,-25 0-1,0 0 16,24 0-13,-24 0 11,25 0 1,-25 0-4,0 0-10,24 0 13,-24 0 0,26 0-25,-26 0 25,24 0-25,-24 0 2,0 0 26,25 0-22,-25 0 43,0 0-32,25 0-4,-25 0 2,0 24-18,25-24 25,-25 0-8,0 0 22,25 0-25,-25 0 2,0 0 18,25 0-12,-25 0 24,0 25-12,25-25-15,-25 0-1,0 0-2,24 0-2,-24 0 8,0 0-3,25 25 68,-25-25-65,0 0 6,25 0 8,-25 0-78,0 0 67,25 0-3,-25 25 9,25-25-9,-25 0 6,24 0 86,-24 0-98,0 24 18,25-24-6,-25 0-95,25 0 99,-25 0-14,0 26 11,24-26 3,-24 0-18,0 0 11,26 0 0,-26 24 11,0-24-5,24 0-2,-24 0-8,25 0-9,-25 25 16,0-25 4,25 0-7,-25 0 7,25 25-7,-25-25 3,25 0 16,-25 24-19,0-24 0,25 0 14,-25 0-11,24 24 13,-24-24-3,25 0-13,-25 0 0,25 26-7,-25-26 23,25 0-5,-25 25 2,25-25 6,-25 0-29,0 0 14,25 24-24,-25-24 3,0 0 8,24 0-14,-24 26 20,0-26 6,25 0-3,-25 24-3,25-24 10,-25 0-7,25 0 3,-25 25 90,0-25-96,25 0-11,-25 25 10,23-25-92,-23 0 86,0 25 4,26-25 0,-26 0 9,0 25 3,25-25-2,-25 0 5,25 0-12,-25 24-10,0-24 20,0 0-17,25 0 16,-25 0-6,0 25 4,25-25-4,-25 0-13,0 26 0,24-26-4,-24 0 14,0 0 3,0 24 10,25-24-3,-25 0-1,0 24-9,25-24 3,-25 0-11,0 0 11,25 25 4,-25-25 9,0 0 7,0 25-20,25-25 92,-25 0-98,0 0-4,24 25 82,-24-25-161,0 0 89,25 25 3,-25-25-91,0 0 88,0 0 3,25 24-3,-25-24 16,0 0-26,25 26 17,-25-26-13,0 0 2,25 0 11,-25 24-4,0-24 19,25 0-34,-25 0 15,0 25-10,0-25 4,23 0 16,-23 0-19,0 24-1,0-24-9,26 0 29,-26 25-6,0-25 5,0 0-1,24 0-14,-24 25 6,25-25 0,-25 0 4,0 25-1,25-25 10,-25 0-26,0 0 4,24 25 9,-24-25-9,25 0 22,-25 25-7,25-25-12,-25 0 17,0 25-14,25-25 22,-25 0-9,25 24-13,-25-24 11,24 0-22,-24 25 15,25-25-1,-25 26-10,25-26-12,-25 0 13,0 24-15,25-24 15,-25 0 6,25 25-19,-25-25 112,24 25-110,-24-25 27,0 0-10,25 24-96,-25-24 106,24 0-17,-24 26 11,0-26-11,26 23 7,-26-23 0,25 0-3,-25 25 6,0-25-3,25 25-6,-25-25-5,0 0 8,24 25-7,-24-25 7,0 0 16,25 25-13,-25-25 17,0 0-8,25 0-18,-25 24 12,0-24-26,0 26 23,25-26 0,-25 0-4,0 24 8,25-24-17,-25 0 10,0 25-4,25-25 7,-25 0 10,0 26-4,0-26 4,24 24-4,-24-24-9,0 0 9,25 25-15,-25-25 12,0 0-9,25 25-1,-25-25 4,0 24-10,25-24 16,-25 0-12,0 26 28,25-26 67,-25 0-80,0 24-2,23-24-17,-23 25-67,0-25 61,26 0 19,-26 25 0,0-25 0,24 0 23,-24 25-20,0-25 14,26 25-8,-26-25-6,0 23 13,25-23-32,-25 0 13,0 26-6,25-26-5,-25 24 23,0-24-1,24 0 8,-24 25-6,0-25-10,25 0 0,-25 25-7,0-25 17,25 24 7,-25-24-5,25 0-2,-25 26 0,25-26 10,-25 25-13,0-25-1,24 24-3,-24-24-6,25 0 3,-25 25 20,0-25-20,0 25-4,25-25 14,-25 0-23,0 25 19,0-25-15,25 25 9,-25-25 3,0 24-3,25-24 3,-25 0-6,25 26 0,-25-26 0,0 0 13,24 24-4,-24-24-9,0 0 3,25 25-7,-25-25 1,0 0 19,24 24-13,-24-24-4,0 0 4,26 26-6,-26-26 3,0 0 6,25 24-13,-25-24 17,0 0-7,24 25-4,-24-25 30,0 0-38,0 0 12,25 0 9,-25 25-19,0-25 20,25 0-4,-25 0-6,0 0-3,0 25 3,25-25 3,-25 0-9,0 0 3,0 25 3,25-25 0,-25 0 6,0 0 8,25 0-4,-25 0 6,0 24 98,24-24-107,-24 0 6,0 0-26,25 0-85,-25 0 98,0 0-10,25 25 20,-25-25-10,0 0 0,0 0-3,25 0 6,-25 0 5,0 0-5,25 0 0,-25 0-6,24 0 6,-24 0 4,0 0 3,25 0 6,-25 0-16,25 0-10,-25 0 10,24 0-10,-24 0 10,26 0 20,-26 0-24,0 0 14,24 0-17,-24 0 4,25 0 16,-25 0-3,25 0 20,-25 0-17,25 0-13,-25 0 4,25 0-4,-25 0 10,25 0-14,-1 0 11,-24-25-4,25 25-13,-25 0 35,25 0-36,-25 0 14,25 0 15,-25 0-28,0 0 26,25-24-19,-25 24-1,0 0 8,25 0-22,-25 0 23,0 0-16,24 0 7,-24-25 4,0 25 4,23 0-1,-23 0-6,0 0 14,26 0-11,-26-25-5,0 25 2,25 0 0,-25 0-4,25 0-6,-25-25 16,0 25-13,24 0 0,-24-25 7,25 25-10,-25 0 23,0 0-14,25-24 14,-25 24 0,0 0-16,0-26 12,0 26-12,25 0 2,-25 0 11,25-24-14,-25 24 14,0 0-7,0 0-17,0-25 11,0 25-5,24 0 11,-24 0 4,0-24-1,25 24 14,-25 0-27,0 0 7,0-26 6,0 26-13,25 0 6,-25-24 1,0 24-3,0-25-1,25 25 4,-25 0 6,0-25 0,0 25 0,25 0 0,-25-25-12,0 25-4,0 0 4,25-25 5,-25 25 4,0 0 0,0-24-3,24 24 3,-24 0-10,0-25 14,0 25-11,0 0 10,25-26 4,-25 26-1,0 0-9,0-24-21,0 24 27,0 0-22,24-25 25,-24 25-3,0 0-6,0-25 3,0 25 0,26 0 13,-26-24-23,0 24 20,0 0-16,0-26-4,24 26 10,-24-23-7,0 23 7,0 0-3,0-25 16,25 25 0,-25 0-8,0-25 5,0 25-28,0 0 2,25-25 16,-25 25-4,0 0 7,0-25 4,0 25 0,0-24-7,25 24-10,-25 0 13,0-26-13,0 26 17,0 0 6,0-24-16,0 24 3,25 0-10,-25 0 10,0-25-10,0 25 13,0 0-12,0-25 5,0 25 14,25 0-16,-25-24 18,0 24-8,0 0-4,0 0-3,0-26-4,0 26 4,0 0 3,25-25 6,-25 25 8,0 0 3,0 0-20,0-24 9,0 24-17,24 0 2,-24 0 116,0-26-104,0 26 11,0 0-18,0 0-89,0-24 90,0 24-4,0 0 17,25 0-13,-25 0 3,0-25 6,0 25 1,0 0-24,0 0 14,0 0 6,0-25-9,25 25 32,-25 0-17,0 0-22,0-25 10,0 25-10,0 0 2,0 0 26,0-25 4,0 25-16,0 0 10,25 0-9,-25-23-21,0 23 24,0 0-17,0 0 0,0-26 4,0 26-1,0 0 4,0 0 0,25-24 9,-25 24-12,0 0 2,0 0 11,0-25-10,0 25 9,0 0 4,0 0-16,0-25-9,0 25 20,0 0-16,0 0 14,0-24 5,24 24-22,-24 0 17,0-26 4,0 26-3,0 0-1,0 0 4,0-25-17,0 25 16,25 0 4,-25 0-7,0 0 10,0-24-16,0 24 3,0 0-6,0 0-11,0 0 11,0 0 1,0 0 13,0-25-5,0 25-6,25 0-5,-25 0-8,0 0 19,0-25 4,0 25 10,0 0 3,0 0-14,0 0-6,0 0-13,0-25 4,0 25 2,0 0 121,0 0-114,25 0-4,-25 0 8,0 0-111,0-25 107,0 25 19,0 0-9,0 0-17,0 0 4,0 0 0,0 0 3,0 0 6,0 0 4,0-25-16,0 25 2,0 0 4,0 0 0,0 0-6,0 0-7,0 0-8,0 0-21,0 0-11,0 0-23,0 0-47,0 0-45,0 0-52,0 0-70,0 0-254,0 0-96</inkml:trace>
  <inkml:trace contextRef="#ctx0" brushRef="#br0" timeOffset="7321.0958">12203 3745 566,'0'0'6,"0"0"15,0 0 1,0 0 187,0 0 32,0 0-196,0 0 19,0 0-179,0 0 145,0 0 21,0 0 152,0 0 22,0 0-198,0 0 168,0 0-157,0 0-184,0 0 170,0 0-3,0 0-18,0 0 161,0 0-153,0 0 14,0 0 11,0 0 9,0 0 4,0 0-22,0 0-135,0 0 142,0 0-142,0 0 18,0 0 231,0 0-232,0 0 175,0 0 5,0 0-89,0 0 88,0 0 64,0 0-26,0 0-101,0 0 70,25 0-166,-25 0 90,0 0 17,25 0 5,-25 0-19,0 0-88,25 0 60,-25 0-1,25 0 101,-25 0-6,25 0-76,-25 0 13,24 0 5,-24 0-12,25 0 88,-25 0-168,25-25 56,-25 25 24,25 0-5,-25 0 56,0 0-63,25 0-18,-25 0 6,24 0 12,-24 0-12,0 0 6,25 0-3,-25 0 0,25 0 3,-25 0 6,25 0 0,-25 0-12,25 0 0,-25 0-2,24 0 11,-24 0-9,25 0 17,-25 0 1,25 0-24,-25 0 40,25 0-85,-25 0 41,25 0 22,-25 0-72,25 0 66,-25 0-60,24 0 64,-24 0 65,0 0-9,25 0-53,-25 0-11,25 0-15,-25 0 3,0 0 83,25 0-127,-25 0 56,0 0 8,25 0 2,-25 0 53,0 0-96,0 0 43,25 0-16,-25 0-47,0 0 48,0 0 9,0 0 3,0 0-9,0 0 57,0 0-99,0 0 36,0 0 66,0 0-136,0 0 82,0 0-67,0 0-14,0 0 53,0 0-90,0 0-139,0 0 78,0 0-268,0 0-97</inkml:trace>
  <inkml:trace contextRef="#ctx0" brushRef="#br0" timeOffset="11077.8609">7144 3868 411,'0'0'5,"0"0"176,0 0-156,0 0 0,0 0 2,0 0-177,0 0 153,0 0 6,0 0 195,0 0-197,0 0 4,0 0 5,0 0-194,0 0 206,0 0 210,0 0-5,0 0-16,0 0 28,0 0-379,0 0 12,0 0 170,0 0-15,0 0 170,0 0-31,0 0-149,0 0-186,0 0 168,0 0 20,0 0-183,0 0 318,0 0-327,0 0 156,0 0-1,0 0 20,0 0 157,0 0-326,0 0 331,0 0-179,0 0 24,0 0-10,0 0-163,0 0 173,0 0-36,0 0 203,0 0 0,0 0-180,0 0 31,0 0-12,0 0-3,0 0 22,0 0-19,0 0-9,0 0 13,0 0 1,0 0 2,0 0-1,0 0-22,0 0-124,0 0-15,0 0 131,0 0 6,0 0 114,0 0 35,0 0-139,0 0-13,0 0 14,0 0-127,0 0 119,0 0-91,0 0 92,0 0 19,0 0-140,0 0 226,0 0-97,0 0 84,0 0 27,0 0-236,0 0 116,0 0-118,0 0-12,0 0 242,0 0-124,0 0 132,0 0-11,0 0-232,0 0 5,0 0-15,0 0 3,0 0 214,0 0-121,0 0 103,0 0 14,0 0-95,0 0 101,0 0-128,0 0 6,0 0-15,0 0 9,0 0 15,0 0-30,0 0-136,0 0 174,0 0-171,0 0 187,0 0 146,0 0-188,0 0 199,0 0-154,0 0-20,0 0 19,0 0-10,0 0 2,0 0-146,0 0 158,0 0-3,0 0-12,0 0 166,0 0-151,0 0 12,0 0-7,0 0-153,0 0-33,0 0 160,0 0 24,0 0 158,0 0-1,0 0-166,0 0 6,0 0-36,0 0 36,0 0 9,0 0-54,0 0 44,0 0-150,0 0 135,0 0-126,0 0-3,0 0 280,0 0-291,-26 0 158,26 0 139,0 0-158,0 0 140,0 0 14,0 0-149,0 25 17,0-25 4,0 0-11,0 0-154,0 0 17,0 0-25,0 0 160,0 0 10,-24 0 115,24 25 35,0-25-178,0 0 154,0 0-131,0 0-154,0 0 162,0 0-33,0 25 0,0-25 153,0 0-133,0 0 10,0 0-5,0 0-10,0 0-7,0 0 17,0 24 13,0-24-2,0 0-21,0 0-8,0 0-10,0 26 8,0-26 20,0 0-10,0 0 12,0 24-6,0-24 2,0 0-134,0 0 141,0 0-5,0 0-165,-26 25 300,26-25-296,0 0-6,0 0 302,0 0-147,0 0 162,0 26-8,0-26-152,0 0 10,0 0-10,0 0 8,0 0 2,0 24-10,0-24 0,0 0 3,0 0-6,0 0 12,0 0-21,0 25 6,0-25 15,0 0-30,0 0-110,-23 0 126,23 0 14,0 25 9,0-25 130,0 0-127,0 0-8,0 0-2,0 0-4,0 24-121,0-24 118,0 0 10,0 0 1,0 0 98,0 0-110,0 26-142,-25-26 115,25 0 30,0 0-19,0 0 148,0 24-111,0-24-21,0 0 9,-25 0-3,25 25-9,0-25-122,0 0 113,0 0 0,0 25-126,0-25 255,0 0-255,0 0 126,0 0 143,0 25-131,-25-25 119,25 0-116,0 0 1,0 25-7,0-25-119,0 0-9,0 0-25,-25 23 168,25-23 123,0 0-16,0 0 21,0 0-171,0 26 31,0-26 7,0 0-7,0 0 15,-25 24-10,25-24 5,0 0-25,0 0 3,0 0-6,0 25 9,0-25 14,0 0 8,0 0-150,-24 25 131,24-25 3,0 0-25,0 0 166,0 0-269,0 24 109,0-24 35,0 0-16,0 0 133,0 26-117,0-26-157,0 0 148,0 0-19,0 0 6,0 0 158,0 25-149,0-25-124,-25 0 129,25 0-17,0 0-129,0 0 269,0 0-134,0 24 22,0-24 125,0 0-258,0 0 117,0 0-21,0 0 8,0 0 130,0 0-246,0 0 16,0 25 104,0-25 6,0 0 11,0 0 110,0 0-113,0 0-4,0 0 116,0 0-123,-25 0-106,25 25 109,0-25 6,0 0-110,0 0 203,0 0-99,0 0-114,0 0 231,0 25-102,0-25-15,0 0 111,0 0-108,0 0-102,0 0 89,0 0 17,0 0-17,0 25 98,0-25-70,0 0-124,-25 0 106,25 0-90,0 0-12,0 0 198,0 0-96,0 0 96,0 0-99,0 0 30,0 0-20,0 0 9,0 0 110,0 0-132,0 0-82,0 0-2,0 0 93,0 0 30,0 0 0,0 0-5,0 0-101,0 0 84,0 0 11,0 0 11,0 0 0,0 0-104,0 0 89,0 0-5,0 0 5,0 0 1,0 0 85,0 0-98,0 0-17,0 0 4,0 0-85,0 0 107,0 0-9,0 0 68,0 0 0,0 0-150,0 0 67,0 0-86,0 0-43,0 0 90,0 0-315,0 0-104</inkml:trace>
  <inkml:trace contextRef="#ctx0" brushRef="#br0" timeOffset="12245.8915">7367 4241 1857,'0'0'27,"0"0"22,0 0 2,0 0 28,0 0-139,0 0 124,0 0 53,0 0-21,0 0 116,0 0-245,0 0 46,0 0-4,0 0 7,0-25 14,0 25-93,0 0 99,0 0-86,0 0 190,0 0-12,0 0-181,0 0 146,0 0-96,0 0 6,0 0 92,0 0-173,-25 0 72,25 0-8,0 0-1,0 0 96,0 25-172,0-25 108,0 0-112,0 0 17,0 0 159,0 0-103,-24 0 7,24 0 77,0 25-146,0-25 90,-25 0 10,25 0-91,0 25 62,0-25-72,0 0 85,-25 25 0,25-25 101,0 0-14,0 23-83,0-23 77,0 0-153,0 26-22,0-26 182,0 0-157,0 24 144,0-24 6,0 0-148,25 0 64,-25 0 20,0 25-70,25-25 125,-25 0 9,0 0-84,24 0 82,-24 0-79,0 0 0,25 0-7,-25 0 1,25 0 6,-25 0-54,0 0-14,25 0 13,-25 0 12,0 0 131,25-25 13,-25 25-22,0 0-4,0 0-78,24-24 17,-24 24-65,0 0 45,0-26 86,0 26-67,0 0 82,0-23-44,0 23-84,0 0 59,0-25-14,0 25 68,0 0-77,0-25-6,0 25-5,-24 0-73,24 0 58,-25-25-5,25 25-29,0 0-20,0 0-141,-25 0 9,25 0-77,0 0-320</inkml:trace>
  <inkml:trace contextRef="#ctx0" brushRef="#br0" timeOffset="14216.9343">12253 3224 1040,'0'0'40,"0"0"23,0 0 185,0 0-106,0 24 1,0-24 3,0 0-139,0 0 137,0 0 64,0 0-94,0 0 79,0 0-91,0 0-87,0 0 155,0 0-187,0 0 134,0 0 73,0 0-136,0 0 77,0 0-70,0 0-67,0 0 51,0 0 11,0 0 6,0 0-3,0 0 20,0 0-10,0 0 11,0 0-14,0 0-16,25 0-23,-25 0-20,25 0 13,-25 0-6,25 0 2,-1 0-3,1 0-3,-25 0-13,25 0 16,0 0-5,-25 0-19,25 0 22,-25 0-17,24 0 6,-24 0-5,25-24-8,-25 24 6,0 0 4,0 0-24,0 0-30,0 0 7,25 0-36,-25 0 16,0 0-16,0 0-16,0 0-8,0 0-20,0 0 7,0 0-73,0 0-105,0 0 75,0 0-52,0 0-196,0 0 23</inkml:trace>
  <inkml:trace contextRef="#ctx0" brushRef="#br0" timeOffset="14510.2056">12427 3224 1798,'0'0'27,"0"0"20,0 0 38,0 0 18,0 0-27,0 0 6,0 0-133,0 0-7,0 0 24,0 0-20,0 0 225,0 0-104,0 24 87,0-24 7,0 0-114,0 0 112,0 25-111,0-25-14,0 25-84,0-25 60,0 25-14,0-25 14,0 25 15,0-25-25,0 24-50,0 2 53,0-26 63,0 24-56,0-24 56,0 25-69,0-25-3,0 24 9,0-24 9,0 0-72,0 0 74,0 25-31,0-25-28,0 0 39,0 0-238,0 0 66,0 0-218,0 0 81,0 0-171</inkml:trace>
  <inkml:trace contextRef="#ctx0" brushRef="#br0" timeOffset="15833.6483">12402 4538 2014,'0'0'57,"0"0"-125,0 0 185,0 0 50,0 0-133,0 0 263,0 0-171,0 0-31,0 0 93,0-24-113,0 24 14,25 0-11,-25 0 6,0 0-21,25-25-21,-25 25-6,0 0-16,24-26-14,-24 26 10,25-24 14,-25 24-14,25-25 28,-25 25-32,0-25 2,25 25 6,-25-24-16,25 24 15,-25-26-12,0 26-4,0-23 4,24 23-1,-24 0 11,0-25-1,0 25 7,0 0-3,0-25-5,0 25-9,0 0-2,0 0-4,0 0-10,0 0 6,0 0-13,0 0 10,0 0-6,0 0-10,0 0 13,0 0-27,0 0 25,0 0-11,0 0-1,0 0 24,0 25-23,0-25 26,0 0 0,0 0 0,0 25 4,0-25-4,-24 23 4,24 3-20,0-26 26,-25 24-20,25 1 11,0 0 9,0-1-7,0-24 5,0 26-11,-25-1 7,25-1-7,0-24 0,0 25 10,0 0 2,0-25-2,0 25-10,0-25 3,0 25-3,0-25 3,0 0 38,0 0-21,0 24 4,25-24-14,-25 0-1,0 0 18,25 0-34,-25 0 20,24 0-6,-24 0-14,25 0 30,-25 0-26,25 0 0,-25-24-20,25 24-10,-25 0-11,25 0-32,-25-25-12,0 25 21,25 0-107,-25-25-160,0 25 19,0 0-146,0-25-161</inkml:trace>
  <inkml:trace contextRef="#ctx0" brushRef="#br0" timeOffset="16116.9868">12526 4463 2492,'0'0'-85,"-25"0"115,25 0-54,0 0 76,0 0 186,0 0-68,0 0 87,0 0-39,0 0-75,0 0-38,0 0-19,0 0-16,0 0-34,0 0 1,0 0-24,0 0-16,0 0 3,0 0-10,25 0-6,-25 0-15,25 0-12,-25 0-13,25-24-7,-1 24-10,1 0-5,-25 0-7,25 0-26,0-25-80,-25 25-49,25 0-8,0 0 46,-25 0 54,24 0-168,-24-25 112,0 25-309</inkml:trace>
  <inkml:trace contextRef="#ctx0" brushRef="#br0" timeOffset="17065.9707">13047 4365 1596,'-26'0'32,"26"0"37,0 24 38,0-24 63,0 0-13,0 0-2,0 0-1,0 0 25,0 0-74,0 0 50,-23 0-9,23 0-62,0 0 60,0 0-63,0 0-9,0 0-10,0 0-13,0 0-12,0 0-12,0 0 2,0 0 6,0 0 0,0 0-7,0 0 5,23 0-2,-23 0 1,0 0 0,26 0-13,-2 0-7,-24 0-4,26 0 14,-1 0 4,0 0-1,-1-24 4,26 24-30,-25 0 3,0 0-4,-1 0-12,1 0 26,0 0-27,0-26 4,25 26 6,-26 0-14,1 0 21,-25 0-13,24 0 7,2 0 12,-1-23 4,-25 23 0,24 0-6,-24 0-25,0 0-8,0 0 9,25 0-7,-25 0 1,0 0-10,0 0-1,0 0 11,0 0-11,0 0-13,0 0-12,0 0-23,0 0-3,0 0-23,0 0-16,0 0-46,0 0-77,0 0 93,0 0 22,0 0 41,-25-25 67,25 25-59,0 0-138,0 0 145,0 0 31,-24 0-1,24-25-14,-25 25 39,25 0-149,-26 0 163,26 0 186,-24 0-325,24-25 320,0 25-295,-25 0 139,25 0 46,0 0-4,-24 0 170,24 0-148,0 0 145,0 0-147,-25 0-140,25 0 50,0 0-14,0-25 5,0 25 227,0 0-44,0 0 1,0 0 1,0 0-115,0 0 8,0 0-30,0 0-13,0 0 9,0 0-19,0 0 23,0 0-20,0 0-6,0 0-3,0 0-9,0 0 18,0 0 7,0 25 3,0-25 19,0 0 7,0 0 10,0 0 3,25 0-10,-25 0-15,0 0 85,24 25-95,-24-25-7,25 0 6,-25 0-98,24 0 86,-24 0 9,26 25-13,-1-25 0,-25 0-13,24 0 10,1 0 0,-25 0 4,25 25 22,-25-25-35,25 0 12,-25 0 0,0 0-14,25 0 25,-25 0-1,0 0-19,0 0 2,0 0-2,0 0-5,0 0 2,0 0-1,0 0-6,0 0 10,0 23 15,0-23 1,0 0 20,0 0-8,0 0 8,0 0 3,-25 26-21,25-26-4,0 0-2,-25 24 11,25-24 9,0 25 4,-25-25-10,25 0-13,0 25 10,-25-25-4,25 0 6,0 24-2,-24-24-14,24 0 13,0 26-19,0-26 6,0 0 8,-25 0-25,25 25 17,0-25-3,0 0-3,0 0 17,0 0-10,0 0-4,0 0-13,0 0-47,0 0-46,0 0-67,0 0-110,0 0-59,0 0-248</inkml:trace>
  <inkml:trace contextRef="#ctx0" brushRef="#br0" timeOffset="33645.7783">10145 7093 367,'0'0'-16,"0"0"-1,0 0 20,0 0 8,0 0 39,0 0-4,0 0-5,0 0 24,0 0-18,0 0 3,0 0-3,0 0-36,0 0 9,0 0 218,0 0-217,0 0 25,0 0-27,0 0-7,0 0 30,0 0 170,0 0-149,0 0-27,0 0 170,0 0-184,0 0 155,0 0-157,0 0 11,0 0-134,0 0 172,0 0-190,0 0 167,0 0 126,0 0-187,0 0 178,0 0-160,0 0 15,0 24 19,0-24-13,0 0-21,0 0-16,0 0 26,0 0 21,0 0-158,0 0 150,0 0-5,0 0-163,0 0 292,0 0-234,0 26-41,0-26 155,0 0-131,0 0 208,0 0 39,0 0-137,0 25 113,0-25-232,0 0 95,0 0 127,0 0-87,0 24 1,-25-24-116,25 0 84,0 0 9,0 0 3,0 25-6,0-25-92,0 0 96,0 0-11,0 25 139,0-25-10,0 0-226,0 0 128,0 25-128,0-25 12,0 0 228,0 25-16,0-25-1,0 0-107,0 0-117,0 24 19,0-24 18,0 0 119,0 24-5,0-24-12,0 0-21,0 26-4,0-26-9,0 0 8,25 25 11,-25-25 65,0 24-2,0-24-73,0 0-12,0 26-54,0-26 7,0 24 151,0-24-79,0 25-1,0-25 3,0 0-86,0 25 112,0-25-16,0 25-9,0-25 7,0 25 43,0-25-71,0 24 75,0-24-63,0 0-57,0 25 104,0-25-130,0 25 140,0-25-82,0 25-30,0-25 68,0 25-16,0-25 57,0 24-48,0 1-12,0-25-1,0 26 1,0-26-1,0 24 46,0-24-58,0 24-55,0-24 52,0 26-45,0-26 51,0 24 9,0-24 45,0 25 13,0-1-108,0-24 96,-25 25-52,25-25-11,0 25 54,0-25-34,0 25-56,0-25 66,0 25-57,0-25-13,0 25 96,0-25-61,0 25 77,0-25 13,0 24 11,0-24-59,0 25-35,0-25 71,0 26-123,0-26 55,0 24 25,0-24-71,0 25 62,0-25 3,0 25-4,0-25-12,0 24 17,0-24-13,-25 26-1,25-26-3,0 23-10,0-23 10,0 25 7,0 0-4,0-25 19,0 25 2,0-25-31,0 25 27,0-25-14,0 24-15,0-24 29,0 26-14,0-2-16,0-24 30,0 25-8,0 0 9,0-25 8,0 24-20,0 2 5,0-26-21,0 25 7,0-1 11,0 2 8,0-26 4,0 24-10,0 1-19,0 0 12,0 0-2,0-25-8,0 25 27,0-1-26,0 1 16,0-25 14,0 24-10,0 2-17,0-2 0,0-24-13,0 24 103,0 2-90,0-26-10,0 25 10,0-25-98,0 24 106,0 1-8,0-25 0,0 25 0,0-25 3,0 25 4,0-25 2,0 25-2,0-1-14,0-24 14,0 26 2,0-26-15,0 24 9,0-24 3,0 25-9,25-25 13,-25 24-7,0 2-9,0-26-4,0 24 4,0-24 12,0 25-3,0-25 13,0 25-22,0-25-7,0 25 10,0 0 3,0-25 10,0 24 6,0-24-6,0 25-17,0 0 17,0-25-17,0 25 18,0-25 2,0 24-19,0 1 3,0-25 6,0 25-13,0-25 10,0 25 23,0-25-43,0 25 17,0-1 13,0-24-20,0 26 13,0-26 17,0 24-37,0 1 14,0-25 26,0 24-39,0-24 38,0 26-12,0-26-20,0 24 24,0-24-24,0 25 6,0-25-9,0 25 13,0-25 10,0 25-20,0-25 17,0 25-4,0-25 0,0 24 1,0 1-1,0-25 4,0 26-11,0-26 29,0 24-12,0-24-7,0 24 11,0 2-7,0-26-10,0 24 3,0-24-10,0 25 7,-25-1 13,25-24-19,0 25 22,0-25-9,0 25-3,0 0 20,0-25-24,0 25-7,0-1 17,0 2-10,0-26 9,0 24 11,0-24-3,0 25-20,-26 1 6,26-26-3,0 24 0,0 1 10,0-25-3,0 25 3,0-25-13,0 24 24,0 2-18,0-26 7,0 24 0,0-24-13,0 24 26,-24 2-23,24-26-3,0 25 13,0-25-10,0 25 6,0-25 5,0 23-21,0-23 13,0 26-13,0-26 13,0 24 7,0-24-23,0 25 16,0-25-10,0 25 4,0-25 7,0 24 9,0-24-9,-25 26 9,25-26-13,0 25-4,0-25 8,0 24-11,0 1 3,0-25 1,0 25 6,0-25-3,0 25 4,0 0-4,0-25-7,0 25 4,0-25 6,0 25 4,0-25-14,0 24 11,0 1-1,0-25-13,0 24 27,0-24-7,0 26 3,0-26 7,0 24-16,0-24-1,0 24-3,0-24 20,0 26-6,0-26 0,0 25 14,0-25-25,0 24 14,0-24-3,0 25-1,0-25-6,0 0-4,0 25 14,0-25-13,0 0 10,0 25 6,0-25-10,0 0 21,0 0-10,0 0-14,0 0 20,0 25-20,0-25-10,0 0 13,0 0-17,0 0 0,0 0 21,0 0 10,0 0-17,0 0 0,0 0 6,0 0-13,0 0 0,0 0-4,0 0-2,0 0 6,0 0 0,0 0 4,0 0-15,0 0-30,0-25 0,0 25-27,0 0-1,0 0-5,0 0-74,0 0-3,0 0-64,0 0-73,0 0-139,0 0 11,0-25-280</inkml:trace>
  <inkml:trace contextRef="#ctx0" brushRef="#br0" timeOffset="37410.0665">5903 8929 302,'0'0'-3,"0"0"9,0 0 7,0 0 20,0 0 16,0 0 7,0 0 2,0 0 0,0 0-22,0 0 0,0 0-3,0 0 1,0 0 218,0 0-208,0 0 12,0 0-11,0 0-39,0 0 211,0 0-193,0 0-13,0 0 19,0 0-9,0 0 19,0 0 180,0 0-179,0 0-14,0 0 172,0 0-171,0 0-129,0 0 165,0 0-12,0 0-133,0 0 261,0 0-153,0 0-121,0 0 124,0 0-130,0 0-1,0 0 226,0 0 12,0 0 21,0 0-27,0 0-212,0 0-1,0 0 85,0 0-72,0 0 113,0 0 1,0 0-14,0 0 11,0 0 85,0 0-90,0 0-93,0 0 77,0 0-92,0 0 170,0 0-8,0 0-66,0 0 75,0 0-151,0 0 4,0 0 79,0 0-51,0 0 59,0 25-24,0-25 69,25 0-85,-25 0 0,0 0 23,0 0-71,0 0 67,25 0 6,-25 0-6,0 0-13,0 0-3,24 0 3,-24 0 16,0 0 45,0 0 4,25 0-50,-25 0 116,0 0-166,25 0 116,-25 0 56,25 0-137,-25 0 123,25 0-198,-25 0 90,24 0-84,-24 0 11,25 0 147,-25 0-164,25 0 177,0 0-42,0 0-69,-25 0-8,24 0-73,1 0 41,-25 0-26,25 0 81,0 0 88,-25 0-100,25 0 22,0 0-13,-1 0-95,1 0 100,-25 0 6,25 0-3,0 0-8,0 0-15,0 0 9,-1 0-9,-24 0-8,25 0 7,0 0-5,0 0 87,0 0 17,-2 0-81,3 0-8,-2 0-98,-24 0-1,26 0 152,-1 0 16,0 0-58,-1 0-5,1 24-75,0-24-19,-25 0 71,25 0 14,0 0-3,-1 0 92,1 0 3,0 0-92,0 0 109,-25 0-184,25 0 5,0 0 70,-2 0-102,3 0 99,-2 0-4,2 0 14,-1 0 13,-1 0-14,1 0 17,0 0-6,0 0-28,0 0 11,24 0-6,-24 0-10,0 25 29,0-25-23,0 0-6,-1 0 16,1 0-11,0 0 14,-1 0-12,2 0 98,-3 0-20,3 0-72,-1 0 3,0 0-10,0 0-65,0 0 81,-2 0 83,2 0-162,0 0 76,0 0 1,0 0-86,-1 0 75,1 0 14,-1 0-15,2 0 12,-1 0 16,0 0-7,-1 25 7,26-25 5,-25 0-25,0 0 4,-1 0-11,1 0-9,0 0 13,25 0-14,-25 0 20,-1 0-9,1 0-7,-1 0 82,2 25-78,-2-25 12,1 0-6,0 0 9,0 0-6,0 0 0,0 0 3,0 0-91,-1 0 81,-24 0 3,25 0 7,0 0 1,0 0 6,-25 25 93,25-25-116,-1 0 13,-24 0 6,25 0-105,0 0 115,-25 0-3,24 0-10,2 0 90,-2 0-103,-24 24 10,25-24-13,0 0-73,-25 0 102,25 0-5,0 0 14,0 0-22,-25 0 1,24 0-1,1 0-10,0 0 20,-25 0 4,25 0-17,0 0-9,0 0 9,-25 26-5,24-26 2,1 0 11,-25 0-19,25 0-2,0 0-3,0 0 2,-2 0 91,-23 0-77,26 0 6,-1 0 4,0 0-92,0 0 82,0 0 3,-25 0-6,24 0 13,1 24-10,0-24 3,-25 0-6,25 0 0,0 0 6,-1 0 0,1 0 0,-25 0 6,25 0 4,0 0-22,-25 0 23,25 0-1,0 0-7,-2 0 17,3 0-13,-26 0 3,24 0-7,1 0-2,0 0 5,-1 0-12,1 0-3,0 0 19,0 0-4,0 0-9,-25 25 7,24-25-27,1 0 4,0 0 3,0 0 7,-25 0 19,25 0-23,-1 0 20,1 0-23,-1 0 9,-24 0 15,26 0-11,-1 0 13,0 0-10,-1 0 83,-24 0-102,25 0 12,0 0 1,-25 0-80,25 0 109,0 0-26,-25 0 3,25 0-6,-1 0-10,-24 0 13,25 0 10,0 0 3,0 0-7,-25 0 8,25 0-25,-2 0 11,-23 0 11,26 0-5,-2 0 1,2 0-7,-26 0 3,25 0 7,0 0-7,-1 0 4,1 0-4,-25 0 4,25 0-1,0 0 5,0 0-11,-1 0-3,1 0 6,0 0-17,-25 0 7,25 0-28,0-25 35,0 25 3,-1 0 0,1 0 36,-25 0-61,24 0 15,2 0-3,-1 0-3,-1 0 19,-24 0-19,25 0 6,0 0 4,0 0 6,-25 0 121,25 0-114,0 0-23,-1 0 13,-24 0-121,25 0 112,0 0 18,-25 0-9,25 0 6,0 0 8,-1 0-20,-24 0 12,25 0 1,0 0-7,-1 0 9,-24 0-9,26 0 4,-2 0 6,1 0-4,0 0-12,-25 0 16,25 0 1,0 0-16,0 0 20,-1 0-9,1 0-22,0 0 19,-25 0 0,25 0-20,0 0 4,0 0 6,-1 0 4,-1 0-7,3 0 16,-1 0-18,0 0 8,-25 0 8,24 0-14,1 0 20,0 0-10,0-24-7,0 24 14,-25 0-14,24 0-17,1 0 18,0 0 0,-25 0 9,25 0 0,0 0-6,-25 0-13,25 0 12,-1 0 20,-24 0 10,25 0 1,-1 0-14,2 0-22,-26 0-1,24 0 16,1 0-16,-25 24 17,25-24-4,0 0-3,0 0 10,0 0-7,-25 0 11,25 0 3,-1 0-11,1 0 4,0 0-23,0 0-17,0 0 30,-25 0-14,24 0 21,1 0 0,0 0-17,0 0 10,0 0-10,-1 0 16,1 0-15,0 0 2,-25 0 1,25 0 1,0 0 2,0 0 11,-1 25-8,-24-25-11,25 0 25,0 0-22,0 0 112,-25 0-107,25 0-3,0 0 3,-25 0-95,24 0 101,1 0-6,-25 0 20,25 0-14,0 0 1,-25 0-7,25 0 3,-2 0 3,3 24 0,-2-24 10,-24 0-7,26 0 8,-1 0 0,0 0 6,-1 0-14,1 0-12,0 0 6,0 0 0,0 0 3,-1 0 10,-24 26-13,25-26 0,0 0 0,0 0 13,0 0 4,0 0-4,-1 0-10,1 0-10,-1 0 7,2 0 0,-1 0 118,-1 0-105,-24 0-3,25 0-2,0 0-104,0 0 93,0 0 3,-25 24-3,25-24 3,-2 0 6,-23 0 12,25 0-18,-25 0-7,25 0 10,-25 0-17,25 0 22,-25 0 8,24 0-29,-24 0 17,25 0 5,-25 0-22,24 0 23,-24 0-3,26 0-4,-26 0 17,0 0-10,25 0-14,-25 25 4,25-25 10,-25 0 7,24 0 7,-24 0-8,25 0-6,0 0 10,-25 0 0,25 0-6,-25 0-11,25 0 0,0 0 25,-25 0-8,24 0 3,-24 0-2,25 0-25,-25 0 11,25 0 0,-25 0-14,0 0 10,25 0-3,-25 0 7,0 0-4,25 0 8,-25 0 2,0 0-9,0 0 13,0 0-17,0 0 3,0 0-7,0 0 18,0 0-6,0 0 12,0 0 0,0 0 1,0 0 3,0 0-11,0 0 1,0 0-21,0 0 14,0 0-11,0 0 11,0 0-3,0 0-8,0 0 15,0 0-8,0 0 4,0 0-7,0 0-4,0 0-2,0 0 9,0 0-6,0 0 3,0 0 0,0 0-11,0 0-6,0 0-13,0 0 6,0 0-13,0 0 5,0 0 12,0 0-54,0 0-23,0 0-10,0 0-85,0 0-1,0 0-195,0 0-209,0 0-219</inkml:trace>
  <inkml:trace contextRef="#ctx0" brushRef="#br0" timeOffset="47956.1158">7045 4117 73,'0'0'3,"0"0"4,0 0-7</inkml:trace>
  <inkml:trace contextRef="#ctx0" brushRef="#br0" timeOffset="48100.292">7045 4117 64,'0'0'13,"0"0"-13,0 0 10,0 0-24,0 0 3,0 0 33,0 0-35,0 0 34,0 0-21,0 0-13,0 0 26,0 0-7,0 0-4,0 0-4,0 0-4,0 0-5,0 0 30,0 0-14,0 0-10,0 0 3,0 0-20,0 0 12,0 0 15,0 0 8,0 0-18,0 0 16,0 0-7,0 0-4,0 0 6,0 0-14,0 0-3</inkml:trace>
  <inkml:trace contextRef="#ctx0" brushRef="#br0" timeOffset="48987.3825">7068 4042 489,'0'0'5,"0"0"185,0 0 9,0 0-183,0 0 14,0 0-181,0 0-17,0 0 187,0 0 186,0 0-214,0 0 215,0 0-208,0 0-13,0 0 25,0 0 2,0 0-8,0 0-185,0 0 364,0 0-392,0 0 214,0 0-10,0 0 7,0 0-4,0 0-15,0 0 14,0 0-177,0 0 378,0 0-182,0 0-27,0 0 16,0 0-197,0 0 203,0 0 186,0 0-228,0 0 24,0 0-18,0 0-181,0 0 391,0 0-207,0 0-8,0 0-14,0 0-222,0 0 178</inkml:trace>
  <inkml:trace contextRef="#ctx0" brushRef="#br0" timeOffset="51451.613">7045 4042 118,'0'0'18,"0"0"-10,0 0 9,0 0 7,0 0 0,0 0 2,0 0-4,0 0 4,0 0-2,0 0 0,0 0 1,0 0-1,0 0-15,0 0 4,0 0-7,0 0 15,0 0-17,0 0 1,0 0 18,0 0-26,0 0 8,0 0 189,0 0-194,0 0 5,0 0 169,0 0-371,0 0 192,0 0-9,0 0-157,0 0 185,0 0-10,0 0 1,0 0-8,0 0-3,0 0-5,0 0 8,0 0-2,0 0 5,0 0 19,0 0-27,0 0 5,0 0 20,0 0-23,0 0 12,0 0 3,0 0 170,0 0-174,0 0 17,0 0-17,0 0-187,0 26 185,0-26-8,0 0 32,0 0-10,0 0-9,0 0-11,0 0 17,0 0-3,0 0 9,0 0-15,0 0-16,0 0 14,0 0 201,0 0-165,0 0-11,0 0-9,0-26-183,0 26 192,0 0 3,0 0 189,0 0-24,0 0 5,0 0-187,0 0-178,0 0 169,0 0-170,0 0 162,0 0-11,0 0 2,0 0 9,0 0 189,0 0-192,0 0-163,0 0 165,0 0-188,0 0 200,0 0 151,0 0 6,0 0-167,0 0-10,0 0-159,0 0 149,0 0 0,0 0 198,0 0-182,0 0 21,0 0 180,0 0-195,0 0 6,0 26-187,0-26 174,0 0-162,0 0 350,0 0-179,0 0-174,0 0 161,-25 0-149,25 0 154,0 0 9,0 0 200,0 0-209,0 0 31,0 0 169,0 0-381,0 0 192,0 0 4,0 0-9,0 0 26,0 0 174,0 0-181,0 0 3,0 0-17,0 0-2,0 0 154,0 0-327,0 0 345,0 0-160,0 0-13,0 0-4,0 0-161,0 0 136,0-26-159,0 26 358,0 0-17,0 0-329,0 0 179,0 0-28,0 0-152,0 0 160,0 0 178,0 0-153,0 26 172,0-26 5,0 0-348,0 0-10,0 0 159,0 0 19,0 0 172,0 0-185,0 0-164,0 0 146,0 0-162,0 0 188,0 0-9,0 0 27,0 0-14,0 0-15,0 24 192,0-24-363,0 0 177,0 0 3,0 0 18,0 0 159,0 0-6,0 0 4,0 0-360,0 0 9,0 0 188,0 0-176,0 0 173,0 0 183,0 0-347,0 0 167,0 0 175,0 0-175,0-24 162,0 24 15,0 0-181,0 0 2,0 0-181,0 0-15,0 0 174,0 0-162,0 0 335,0 0 22,0 0-323,0 0 312,0-26-309,0 26-24,0 0 295,0 0-139,0 0 157,0 0 5,0 0-139,0 0-187,0 0 11,0 0 164,0 0-14,0 0 5,0 0 173,0 0-343,0 0 183,0 0 171,0 0-363,25 0 339,-25 0-154,0 0-190,0 0 182,0 0 8,0 0-188,0 0 349,0 0 5,0 0-156,0 26 167,0-26-175,0 0 4,0 0 3,0 0-18,23 0 6,-23 0-20,0 0-170,0 0 196,0 0 12,0 0-183,0 0 175,0 0-177,0 0-15,0 0 208,0 0 129,0 0-145,0 0 183,0 0 3,0 0-145,0 0 157,0 0-138,0 0-24,0 0-4,0 0-6,0 0-43,0 0 11,0 0-137,0 0 136,0 0-1,0 0-4,0-26 154,0 26-296,0 0 1,0 0 150,0 0-17,0 0 147,0-25-149,0 25 15,0 0-8,0 0 2,0 0 148,0 0-297,0 0-3,0 0 146,0 0 3,0 0-6,0 0 146,0 0-146,0 0 2,0 0 139,0 0-129,0 0-4,0 0 1,0 0 10,0 0 1,0 0-8,26 25-154,-26-25 148,0 0 1,0 0-8,0 0 152,0 0-133,0 0-3,0 0 9,0 0-148,0 0 136,0 0 0,0 26 0,0-26 167,0 0-146,0 0-39,0 0 23,0 0-2,0 0-11,0 0 23,0 0-12,-26 0-16,26 0-5,0 0 28,0 0-23,0 0 32,0 0-7,0 0-22,0 0 38,0 0-174,0 0 155,0-26-4,0 26-29,0 0 158,-23 0-152,23 0-1,0 0 11,0 0-16,0 0-15,0-25 17,0 25 11,0 0-145,0 0 167,0 0-14,0 0-8,0 0 152,0 0-144,0 0-7,0 0-150,0 0-8,0 0 155,0 0-10,23 0 166,-23 0-160,0 0 8,0 25 33,0-25-3,0 0 113,0 0-295,26 0 155,-26 0-172,0 0 46,0 26 129,0-26-1,0 0 176,0 0-172,0 0-7,0 0-1,0 0 5,0 0 172,0 0 1,0 0-129,0 0-43,0 0 2,0 0-127,0 0 101,0 0 46,0 0 5,0 0 140,0 0-132,0 0-12,-26 0-9,26 0-148,0 0 154,0 0-8,0 0-5,0-26 152,0 26-314,0 0 145,0 0 6,0 0-15,0 0 157,0-25-145,0 25-156,-23 0 159,23 0 3,0 0-7,0 0 170,0-24-328,0 24 3,0 0 3,0 0 150,0 0 165,0 0-9,0 0-158,0 0-13,0 0-135,0 0 175,0 0 148,23 0-337,-23 24 313,0-24-155,0 0 7,0 0 188,0 0-170,0 0-4,0 25 2,0-25-159,26 0 181,-26 0-185,0 0 160,0 26 163,0-26-168,0 0 185,0 0-164,0 0-18,0 0-22,0 0-1,-26 0 17,26 24 20,0-24 19,-23 0-11,23 0-26,0 0-140,0 0 138,0 0 0,-25 0 24,25 0 142,0-24-167,0 24 10,0 0-6,0 0-12,-25 0 1,25 0-151,0 0-29,0-26 152,0 26 0,0 0-63,0 0-14,0 0-190,0 0-51</inkml:trace>
  <inkml:trace contextRef="#ctx0" brushRef="#br0" timeOffset="68308.9753">12675 9227 280,'0'0'176,"0"0"-162,0 24 181,0-24-153,0 0-167,0 0 172,0 0-189,0 0 171,0 0 4,0 0 18,0 0-2,0 0-4,0 0-17,0 0-9,0 0 18,0 0-15,0 0 189,0 0-6,0 0-196,0 0 28,0 0-174,0 0 176,0 0 167,0 0-5,0 0-25,0 0-344,0 0 21,0 0 162,0 0 3,0 0 6,0 0 163,0 0-169,0 0 13,0 0 6,0 0-153,0 0 134,0 0 10,0 0 134,0 0 5,0 0-135,0 0-160,0 0 22,0 0 121,0 0 10,0 0 130,0 0-143,0 0-150,0 0 138,0 0-123,0 0 279,0 0-141,0 0-25,0 0 155,0 0-133,0 0 123,0 0-117,0 0-22,0 0 8,0 0 29,0 0-44,0 0 32,0 0-154,0 0 12,0 0 146,0 0-138,0 0 265,0 0-134,0 0-128,0 0 131,0 0-51,0 0 130,0 0 15,0 0-11,0 0-101,0 0 2,0 0-11,0 0-112,0 0 131,0 0-116,0 0 14,0 0 95,0 0-98,0 0 90,0 0 81,0 0-76,0 0 82,0 0 21,0 0-97,0 0-15,0 0 31,0 0-131,0 0 118,0 0 85,0 0-213,0 0 226,0 0-213,0 0 112,0 0-7,0 0-102,0 0 213,0 0-107,0 0 4,0 0-8,0 0-91,0 0 7,0 0 91,0 0 13,0 0-26,0 0 114,0 0-100,0 0-7,0 0 109,0 0-227,0 0 111,0 0 112,0 0-209,0 0 110,0 0-21,0 0-111,0 0 209,0 0 12,0 0-77,0 0-12,0 0-6,0 0-101,0 0 98,0 0 0,0 0-101,0 0 206,0 0-11,0 0 17,0 0 2,0 0-196,0 0 102,0 0-123,0 0 125,0 0 75,0 0-203,0 0 121,0 0-7,0 0-103,0 0 99,0 0-11,0 0-95,0 0 118,0 0 100,0 0-86,0 0-1,0 0 102,0 0-192,0 0 183,0 0-109,0 0-102,0 0 174,0 0-171,0 0 80,0 0 88,0 0-168,0 0 172,0 0-77,0 0-91,0 0 179,0 0-170,0 0 70,0 0 14,0 0-97,0 0 84,0 0 80,0 0-83,0 0 96,0 0-87,0 0-77,0 0 90,0 0-82,0 0 149,0 0-58,0 0-3,0 0 59,0 0-130,0 0 68,0 0-19,0 0 9,0 0-12,0 0 84,0 0-62,0 0-73,0 0 69,0 0-83,0 0 83,0 0-2,0 0 97,0 0-63,0 0-15,0 0 2,0 0-78,0 0 41,0 0 6,0 0 3,0 0-15,0 0 9,0 0 69,0 0-88,0 0 19,0-24 19,0 24-5,0 0 67,0 0-71,0 0-23,0 0-60,0 0 9,0 0 55,0 0 76,0 0-55,0 0-3,0 0 55,0 0-64,0 0-13,0 0 1,0 0-52,0 0 14,0 0 50,0 0 66,0 0-63,0 0-9,0 0 82,0 0-82,0 0 19,0 0-1,0 0-69,0 0 80,0 0 37,0 0-5,0 0-2,0 0-117,0 0 17,0-26 2,0 26 10,0 0 48,0 0 41,0 0 0,0 0-8,0 0-54,0 0-42,0 0-1,0 0 57,0 0 65,0 0-59,0 0 46,0 0-61,0 0 3,0 0 12,0 0-50,0 0 47,0 0-12,0 0-9,0 0 50,0 0-32,0-24-9,0 24 6,0 0 26,0 0-80,0 0 54,0 0 1,0 0-31,0 0 92,0 0-108,0 0 48,0 0 7,0 0-18,0 0 9,0-25 6,0 25-56,0 0 43,0 0 55,0 0-51,0 0 9,0 0 81,0 0-132,0 0 106,0 0-12,0 0-49,0 0 58,0-24-55,0 24 11,0 0-14,0 0 0,0 0 3,0 0-9,0 0 9,0 0 11,0 0 48,0 0-65,0 0 4,0-26-11,0 26 17,0 0 6,0 0-81,0 0 65,0 0-79,0 0 155,0 0 16,0 0-79,25 0-13,-25-24-79,0 24 0,0 0 72,0 0 23,0 0-6,0 0-3,0 0-7,0 0 13,0 0-13,0 0-9,0-25 28,0 25-25,0 0 15,0 0-3,0 0 77,0 0-76,0 0 82,0 0-92,0 0-67,0 0 80,0 0-93,0-25 173,0 25-90,0 0 6,0 0-23,0 0-68,0 0 76,0 0-12,0 0 34,0 0-2,0 0 2,0-25-4,0 25-12,0 0 6,0 0-3,0 0 3,0 0 7,0 0-7,0 0 5,0 0-12,0-25 8,0 25-12,0 0-4,0 0 15,0 0-6,0 0 96,0 0-103,0 0 4,0 0 15,25-24-2,-25 24 2,0 0 1,0 0-17,0 0-92,0 0 102,0 0-3,0 0 6,0 0 94,0 0-80,0-25-13,0 25-4,0 0-96,0 0 77,0 0 25,0 0 1,0 0 97,0 0-98,0-26-28,0 26 16,0 0-94,0 0 194,0 0-91,0 0-16,0 0 109,0-24-194,0 24 201,0 0-93,0 0-113,0 0 103,0 0-98,0 0 84,0-24 11,0 24 0,0 0-3,0 0 10,0 0-4,0-26 1,0 26-1,0 0 10,0 0-13,0 0 3,0 0-3,0-24-16,0 24 13,0 0-4,0 0-4,0 0 11,0 0 11,0-25-18,0 25 24,0 0-11,0 0 80,0 0 11,0 0-103,0 0 6,0-24-87,0 24 1,0 0 89,0 0-16,0 0 6,0 0 4,0-25 6,0 25 111,0 0-101,0 0-4,0 0-3,0 0-106,0-25 97,0 25 0,0 0-4,0 0 7,0 0-16,0 0 16,0-25-13,0 25 13,0 0 10,0 0-10,0 0 10,0 0-13,0 0 89,0 0-90,0-25 4,0 25 7,0 0-84,0 0 93,0 0-22,0-24-1,0 24 4,0 0-19,0 0 34,0-26-5,0 26-20,0 0 16,0 0-3,0 0 98,0-24-92,0 24 103,0 0-109,0 0-96,0 0 90,0-25-108,0 25 114,-25 0 3,25 0 10,0 0-3,0-26-13,0 26 3,0 0-10,0 0 7,0 0 3,0 0-3,0-24 16,0 24 87,0 0-100,0 0-3,0 0-7,0-25-84,0 25 91,0 0 6,0 0 0,0 0 95,0-25-89,0 25-12,0 0 3,0 0-104,-25 0 95,25-24 9,0 24 0,0 0 3,0 0-13,0 0 4,0-26 6,0 26-7,0 0 17,0 0-7,0 0-3,-25-24 4,25 24-4,0 0-4,0 0-5,0 0 12,0 0 0,0-25-3,0 25 107,0 0-107,0 0-11,0 0 25,0 0-111,0-25 97,-25 25 3,25 0-6,0 0 0,0 0-4,0 0 20,0-25-19,0 25 12,0 0 94,0 0-100,0 0 13,0 0-16,0-25-97,0 25 96,0 0 99,0 0-95,-25 0 19,25 0-32,0 0-81,0-23 100,0 23-19,0 0 17,0 0-4,0 0-4,-24 0 17,24-26-13,0 26-3,0 0 9,0 0-12,0 0 9,0 0 0,0 0-12,0-24 3,-25 24 6,25 0-4,0 0 7,0 0 0,0 0 1,0 0-4,0-25-3,0 25 9,-25 0 8,25 0-8,0 0 7,0 0-19,0-25 6,0 25-7,-25 0 1,25 0 25,0 0-28,0 0 9,0 0-4,0-24-16,-25 24 20,25 0 6,0 0 5,0 0-1,0 0-7,0-26-19,0 26 8,0 0 2,0 0 3,-24 0 12,24 0-9,0 0-6,0-25 12,0 25 2,-25 0-15,25 0 27,0 0-10,0 0-26,0-24 13,0 24-21,-25 0 8,25 0 19,0 0 0,0 0-13,-25 0 1,25-25 12,0 25 3,0 0-2,0 0-4,0 0-4,0 0-5,-25 0 2,25-25-10,0 25 14,0 0 9,0 0-6,0 0 24,0 0-18,0-25-22,-24 25 23,24 0-7,0 0-27,0 0 37,0 0-13,0 0-10,-25-25 25,25 25-15,0 0 0,0 0 6,0 0 7,0 0-26,-25 0 19,25 0-3,0-25-13,0 25 26,0 0-7,0 0-12,-25 0 106,25 0-94,0-25-19,0 25 20,0 0-107,0 0 87,-25 0 110,25 0-104,0-24 90,0 24-83,0 0-97,-25 0 90,25 0-82,0 0 93,0 0 2,0 0 7,-25 0-13,25-25-16,0 25 13,0 0-11,0 0 11,-24 0 3,24-24-3,0 24 16,0 0 76,0 0-79,0 0 73,0 0 3,-26 0-76,26-26-13,0 26-83,0 0-4,0 0-10,-24 0 100,24 0 8,0 0-19,0-24 22,0 24 81,0 0-99,0 0 4,0 0 3,-25 0-90,25 0 98,0 0-5,0-24-10,0 24-3,0 0 16,0 0-6,0 0 11,-24 0-1,24 0-23,0 0 2,0 0 5,0-26-1,0 26 11,0 0 95,0 0-102,-25 0 102,25 0-102,0 0 6,0 0 1,0-25-11,0 25 96,-25 0-181,25 0 184,0 0-171,0 0-5,0 0 84,0 0-89,0-24 89,-25 24-9,25 0 104,0 0-107,0 0-8,0 0 27,-25 0-117,25 0 114,0-25 15,0 25-25,0 0 22,-25 0-16,25 0-10,0 0 16,0 0-22,0 0 29,0 0-7,0-25-15,0 25 112,-24 0-116,24 0 16,0 0 10,0 0-86,-25 0 173,25 0-97,0 0 79,0 0-104,0-25-71,-25 25 86,25 0-80,0 0 111,0 0 66,0 0-98,-25 0 22,25 0-28,0 0-58,0-25 88,-25 25-32,25 0 19,0 0-23,0 0 17,-24 0 13,24 0-17,0 0 17,0 0-3,-25 0-14,25 0 14,0 0 2,0-24-12,-25 24 3,25 0 24,0 0-24,0 0 6,-26 0-6,26 0-9,0 0 9,0 0-11,-23 0 31,23 0-16,0-25-4,0 25 6,-24 0-6,24 0-6,0 0-1,-25 0 13,25 0 1,0 0 5,0 0 1,0 0-29,-25 0 7,25 0-7,0 0-11,0-25 30,0 25-3,-25 0 0,25 0 14,0 0-18,-25 0-6,25 0 10,0 0 0,0 0-10,-25 0-2,25 0 5,0 0 1,0 0 101,0 0-78,-24 0-23,24 0 88,0 0-172,-25-25 84,25 25 9,0 0-103,0 0 88,-25 0 2,25 0 7,0 0 96,0 0-90,0 0-3,-25 0-16,25 0-77,0 0 175,0 0 15,0 0 5,-25 0-13,25 0-92,0 0-4,-25-25-14,25 25-74,0 0 92,-24 0-20,24 0 32,0 0 83,-26 0-167,26 0 91,-24 0-29,24 0 10,0 0 85,0 0-92,-25 0 14,25 0-93,0 0 99,-25 0-95,25-24 91,0 24 76,0 0-185,-24 0 91,24 0-91,0 0 11,-25 0 92,25 0 20,0 0 72,0 0 11,-25 0-117,25 0 87,0 0-146,-25 0-26,25 0 99,0 0-72,-25-26 69,25 26 98,0 0-95,0 0 86,-24 0-79,24 0-90,0 0 80,0 0-90,-25 0 93,25 0 59,0 0-32,-25 0-24,25 0 79,0-24-150,-25 24 61,25 0 20,0 0-16,-25 0 95,25 0-82,0 0-13,0 0 3,-25 0-76,25 0 155,0 0-85,-24 0-80,24 0 86,0 0-92,0 0 170,0-25-68,-25 25 96,25 0-13,0 0-165,-26 0 75,26 0-100,0 0 8,-24 0 79,24 0 7,0 0 3,-25 0 9,25 0 94,0 0-93,0 0-23,-24-26 10,24 26-67,0 0 70,-25 0 20,25 0-8,0 0-25,-25 0 17,25 0-1,0 0-6,0 0 6,0 0-6,-25 0-7,25 0 10,0 0-10,-25 0 83,25 0-83,0 0-12,-25 0 22,25-24-80,-24 24 96,24 0 1,-25 0-31,25 0 94,0 0-113,-25 0 27,25 0 6,-25 0-106,25 0 195,-25 0-101,25 0 100,-24 0-81,24 0-11,-25 0 81,25 0-92,-25-24 115,25 24-199,-26 0 7,26 0 3,-24 0 69,24 0 30,0 0 16,-26 0-20,26 0-9,0 0 86,-23 0-93,23 0 7,0 0-64,-25 0 78,25 0 58,0 0-66,-25 0-25,25 0 22,0 0-77,-25 0 77,25 0 10,0 0-10,0 0 80,-25 0-2,25 0-78,0 0-92,-24 0 22,24 0-15,0 0 81,0 0 74,0 0-73,-25 0 13,25 0 66,-25 0-140,25 0 71,0 0-17,0 0 23,-25 0 70,25 0-89,0 0 9,-25 0-9,25 0-1,0 0 92,0 0-79,-25 0-75,25 0 82,0 0-2,0 0-21,-24 0 6,24 0-87,0 0 83,0 0 107,-25 0-88,25 0-1,-25 0-93,25 0 86,0 0 90,0 0-109,-26 0 13,26 0-80,0 0-4,-24 0 113,24 0-19,0 0-4,-25 0 7,25 0-29,0 0 32,-24 0-4,24 0-15,-25 0 29,25 0-23,0 0 3,-25 0-12,25 0 18,0 0-9,-25 0-6,25 0 12,0 0-16,0 0 96,-25 0-89,25 0-13,-24 0 6,24 0-100,0 0 191,-25 0-62,25 0 77,0 0-3,0 0-186,-25 0 165,25 24-174,-25-24 19,25 0 74,0 0-84,-25 0 183,25 0-97,0 0 95,-24 0-5,24 0-185,0 0 102,-25 0-89,25 0 92,0 0 77,-25 0-90,25 0 7,0 0-27,-24 0-53,24 24 93,-26-24-10,26 0 7,0 0-10,-23 0 0,23 0 78,-25 0-62,25 0-3,0 0 66,-25 0-152,25 0-13,0 0 165,-25 0-83,25 26 87,-25-26 1,25 0-97,0 0 9,-25 0 1,25 0-83,0 0 23,-24 0-10,24 0 73,0 0 13,-25 25 72,25-25 1,0 0-139,-25 0 53,25 0-86,0 0 98,-25 0 37,25 0 33,-25 0 7,25 24-93,0-24 33,-24 0-101,24 0 82,-25 0-11,25 0-85,0 0 166,-25 0-68,25 0-84,-25 0 82,25 26 9,0-26-36,-25 0 112,25 0-79,-26 0-95,26 0 101,-23 0-94,23 0 62,-25 0 13,25 0-83,-25 0 96,25 0 13,-25 0-19,25 0 6,-25 24-29,25-24 6,-24 0 86,24 0-70,0 0 67,-25 0-1,25 0-82,-25 0 59,25 0-130,-25 0 64,25 25 4,-25-25-1,25 0 77,-25 0-67,25 0-68,0 0 93,-24 0-101,24 0 5,-25 25 75,25-25-10,0 0 99,-25 0-10,25 0-93,-25 0 1,25 0-10,0 0-53,-25 25 82,25-25-6,0 0 11,-25 0 54,25 0-68,0 0 10,-24 0-13,24 0 2,0 0 1,-26 0 9,26 25 1,0-25-4,-24 0 82,24 0-82,-25 0 2,25 0-91,0 0 70,-25 0-5,25 24 5,-24-24 22,24 0-3,0 0-3,-25 0 10,25 0 76,-25 0-152,25 0 60,0 25 9,-25-25-13,25 0 85,0 0-61,-25 0-14,25 0 0,-24 0 6,24 0-9,0 0-10,-25 25-56,25-25 59,0 0 10,0 0-52,-25 0 55,25 0 1,0 0-8,-25 25 83,25-25-101,0 0 22,0 0 3,-25 0-24,25 0 32,0 0-2,0 0 1,-25 25-65,25-25 154,0 0-188,-25 0 98,25 0-21,0 0 2,-24 0 88,24 0-160,0 24 167,0-24-78,-26 0 0,26 0-10,0 0-67,-24 0-5,24 0 2,0 25 83,0-25 56,-25 0-72,25 0 98,0 0-99,-24 0-59,24 26 66,0-26-69,0 0 79,-25 0-10,25 0 6,0 0-33,0 0 31,0 24 0,0-24-1,0 0 85,-25 0-101,25 0 13,0 0 80,0 0-166,0 24 83,-25-24 3,25 0 0,0 0 3,0 0-13,-25 26-6,25-26-80,0 0 162,0 0 9,-25 0-64,25 24 51,-24-24-151,24 0 14,0 0 71,0 25-58,-25-25 85,25 0 52,0 0-20,0 0 35,-25 0-106,25 0 26,0 0-72,0 24-40,-25-24 88,25 0-2,0 0 62,0 0 39,0 0-1,0 0-90,-25 25-40,25-25 43,0 0 6,0 0-62,0 0 135,0 0-82,-24 0-92,24 25 157,0-25-158,0 0 99,0 0 82,0 0-86,-25 0 96,25 0-167,0 25 9,0-25 70,0 0-11,0 0 79,0 0-3,-25 0-69,25 25-10,0-25 0,0 0 20,0 0-17,0 0-54,-26 0 73,26 25-18,0-25 6,0 0 68,0 0-153,0 0 85,-24 0 0,24 0-10,0 25 102,0-25-167,0 0 79,0 0 8,0 0-38,0 0 98,-25 24-78,25-24-8,0 0 21,0 0-24,0 0 37,0 25-20,0-25-6,0 0 28,-24 0-28,24 0 9,0 26 4,0-26-92,0 0 69,0 0 28,0 0-18,-25 0 94,25 24-81,0-24-14,0 0 24,0 0-30,0 0 29,0 0-26,0 25-3,0-25 10,0 0-76,0 0 30,0 0 62,0 0 1,0 0 60,-25 25-93,25-25-69,0 0 79,0 0 2,0 0 82,0 24 13,0-24-170,0 0 96,0 0-80,0 0 50,0 26 101,-25-26-173,25 0 136,0 0-97,0 0 56,0 23 71,0-23-52,0 0 33,0 0-59,0 0-10,0 25-3,0-25 23,0 0-16,-25 0 9,25 0-6,0 25-10,0-25 19,0 0 10,0 0-71,0 0 64,0 0-15,0 25-82,0-25 154,0 0-72,0 0 6,0 0 77,0 0-74,-23 0-6,23 25-69,0-25 59,0 0-52,0 0 77,0 0 37,0 0-49,0 0 60,0 24-64,0-24 31,0 0-24,0 0-16,0 0 13,0 0-6,0 26 22,0-26-84,-25 0-8,25 0 92,0 0-29,0 0 102,0 24-15,0-24-84,0 0 14,0 0-17,0 0-52,0 0 65,0 25-4,0-25 4,0 0 72,0 0-88,-25 0 22,25 25-71,0-25 65,0 0 13,0 0-19,0 0 87,0 24-94,0-24 10,0 0 0,0 0-10,0 0 26,-25 26-10,25-26-56,0 0-8,0 0 61,0 0 12,0 25 50,0-25 34,0 0-93,0 0-16,0 24 7,0-24-31,0 0 15,0 0-41,-25 26 70,25-26 15,0 0-71,0 0 49,0 0-19,0 24-57,0-24 64,0 0 5,0 0 27,0 25-14,0-25 7,0 0-20,0 0 11,0 0 75,0 25-17,0-25-53,0 0-9,0 0-104,-26 0 104,26 25 79,0-25-148,0 0 168,0 0-104,0 0 2,0 25 99,0-25-116,0 0 33,0 0-88,0 24 45,0-24 23,0 0-61,0 0 68,0 25-4,0-25-68,-23 0 79,23 0 58,0 0-54,0 24 87,0-24-118,0 0-42,0 0-3,0 0 50,0 0 88,0 26-70,0-26 53,0 0-125,0 0 89,0 0 53,0 0-140,0 24 143,0-24-149,0 0 77,0 0 68,0 0-59,0 24 37,0-24-119,0 0 72,0 0-33,0 0 33,0 26 50,0-26-60,0 0 26,0 0-106,0 0 84,0 25-14,0-25 1,0 0 120,0 0-84,-26 0 0,26 24 0,0-24-105,0 0 68,0 0 34,0 0-13,0 25 77,0-25-140,0 0 45,0 0-6,0 0-52,0 25 60,0-25-61,0 0 79,0 0 64,0 0 4,0 25-18,0-25-56,0 0-81,0 0 71,0 25 14,0-25-67,0 0 70,0 0-67,0 24-5,0-24 124,0 0-65,0 0 74,0 26 11,0-26-171,0 0 86,0 0 16,0 24-7,0-24 23,0 0 66,0 0-162,0 25 77,0-25 59,0 0-62,0 0-11,0 24-91,0-24 108,0 0-96,0 0 86,0 0 7,0 26-11,0-26 1,0 0 3,0 0 92,0 24-85,0-24 72,0 0-8,0 0-149,0 25 1,0-25 87,0 0-22,0 0 84,0 25-6,0-25-146,0 0 97,0 0-34,0 0-51,0 25 71,0-25-79,0 0 11,0 0 137,0 0 1,0 25-70,0-25 69,0 0-142,0 0 51,0 24 81,0-24-130,0 0 133,0 0-58,0 25-7,0-25 82,0 0-148,0 0 56,0 25 31,0-25-100,0 0 72,0 0-58,0 25-11,0-25 141,0 0-68,0 0 13,0 0-17,0 24-68,0-24 160,0 0-91,0 0 85,0 0 3,0 0-78,0 0 87,0 0-108,0 0-74,0 25 81,0-25-69,0 0 89,0 0 6,0 0-16,0 0 65,0 25-68,0-25 82,0 0-79,0 0 3,26 0-72,-26 0-10,0 25 79,0-25-12,0 0 90,0 0-9,0 0-72,0 25 23,0-25-92,0 0 65,0 0-65,0 0 68,0 0 57,0 24-109,0-24 53,0 0-66,23 0 79,-23 26 52,0-26-53,0 0 64,0 0-69,0 0-67,0 24 63,0-24-4,0 0-2,0 0 9,0 0 0,0 25-58,0-25 58,0 0 56,0 0 4,0 24-87,26-24-47,-26 0 77,0 0-6,0 0 0,0 26 0,0-26-65,0 0 65,0 0 78,0 0-12,0 24-80,25-24 18,-25 0-76,0 0-10,0 0 174,0 25-71,0-25-35,0 0 109,0 0-111,0 25-14,0-25 108,25 0-163,-25 0 82,0 0 12,0 0-12,0 25 82,0-25-79,0 0-4,0 0-3,0 0 7,0 25-3,0-25 14,0 0 18,25 0-113,-25 0 12,0 0-11,0 24-12,0-24 183,0 0-81,0 0 65,0 0-10,0 25-81,0-25 81,0 0-141,25 0 93,-25 0 12,0 0-17,0 26-15,0-26 6,0 0-20,0 0-52,0 0 170,0 24-166,0-24 12,0 0 66,23 0-30,-23 0 92,0 24-7,0-24 68,0 0-201,0 0-14,0 0 82,0 26-77,0-26 87,25 0 61,-25 0-142,0 24 18,0-24 43,0 0 10,0 0 63,0 0-73,0 25 20,0-25-77,25 0 2,-25 0 133,0 0-77,0 24 85,0-24-14,0 0-56,0 0-9,0 0-65,0 25 2,0-25 59,0 0-2,25 0 6,-25 0 85,0 25-142,0-25 74,0 0 44,0 0-127,0 25 69,0-25 10,25 0-70,-25 0 117,0 0-71,0 25 5,0-25 78,0 0-56,0 0-22,0 24 15,0-24 4,0 0-6,0 0 14,24 26 68,-24-26-170,0 0 84,0 0 65,0 0-151,0 24 89,0-24 7,0 0-69,25 0 145,-25 0 3,0 25-175,0-25 79,0 0-16,0 0-53,0 0 83,24 26-4,-24-26 27,0 0 39,0 0 10,0 0-3,0 24-94,0-24 29,0 0-11,26 0 3,-26 0-68,0 25-14,0-25 3,0 0 69,0 0 83,25 0-79,-25 25 92,0-25-83,0 0 14,0 0 62,0 0-161,0 0 10,25 24-14,-25-24 5,0 0 67,0 0 14,0 0-3,0 26 83,0-26 3,24 0-92,-24 0 68,0 0-131,0 24 69,0-24 82,0 0-145,25 0 135,-25 0-72,0 0 14,0 24-21,0-24-68,0 0 75,0 0-96,25 0 100,-25 0-8,0 0-71,0 26 81,0-26 1,0 0 9,25 0-13,-25 0 0,0 0 5,0 25 1,0-25 1,25 0 3,-25 0-7,0 0-3,0 0 8,24 25-8,-24-25-3,0 0-7,0 0 14,25 0 3,-25 0 6,0 23-6,0-23-14,25 0 11,-25 0-14,0 0 24,0 0-13,25 26-11,-25-26 7,0 0-10,0 0 0,25 0 20,-25 0-10,0 0-4,25 24 22,-25-24-32,0 0 21,24 0 0,-24 0-14,0 0 10,25 0-10,-25 25-6,0-25 16,24 0 0,-24 0-6,0 0 10,0 0-11,26 0 4,-26 0-3,0 0 0,24 25-7,-24-25 4,0 0 9,25 0-6,-25 0-1,0 0 1,0 0 3,25 0 89,-25 0-81,0 0-5,25 24-3,-25-24-90,0 0 96,0 0 91,25 0-18,-25 0-79,0 0 73,25 0-178,-25 0 118,0 0-3,0 0-80,25 26 86,-25-26-105,0 0 78,24 0 95,-24 0-90,0 0 101,0 0-85,25 0-89,-25 0 182,0 0-200,0 0 114,25 0-14,-25 0-103,0 25 120,25-25-40,-25 0 33,0 0 11,0 0-29,25 0 16,-25 0-7,0 0-14,0 0 13,24 0 10,-24 0-20,0 0 4,0 0 0,25 0 3,-25 0 0,0 24 9,0-24-5,0 0-14,25 0 13,-25 0-3,0 0 7,0 0 9,0 0-29,24 0 7,-24 0 6,0 0 10,0 0-4,26 0 4,-26 0-14,0 0-22,0 0 33,24 0-1,-24 25 8,0-25-1,0 0-6,25 0-14,-25 0 4,0 0 3,0 0-4,25 0 8,-25 0-7,0 0 3,25 0 0,-25 0-4,0 0 7,0 0 4,25 0-1,-25 0-1,0 0-26,25 0 28,-25 0-14,0 0 4,24 0 22,-24 0-35,0 25 19,0-25 1,25 0-1,-25 0-3,0 0-17,0 0 27,0 0-10,25 0-3,-25 0 16,0 0 68,0 0-78,25 0 14,-25 0-11,0 0-89,0 0 83,25 0-10,-25 0 23,0 0-13,0 0 0,0 0 3,0 0-6,25 0 3,-25 0 0,0 0 4,0 0-17,0 0 13,24 0 0,-24 25 0,0-25-7,0 0-1,0 0 13,25 0-16,-25 0 14,0 0 14,0 0-31,0 0 25,0 0-7,25 0-22,-25 0 26,0 0-8,0 0 3,0 0-3,0 0-17,25 0 7,-25 0-7,0 0 20,25 0-9,-25 0 3,0 25 6,0-25-3,0 0 20,23 0-14,-23 0 15,0 0-32,0 0 19,0 0-13,26 0-8,-26 0 16,0 0-19,0 0 9,0 0 1,25 0 2,-25 0 11,0 0 6,0 0-19,0 0 13,0 25-4,25-25-10,-25 0 24,0 0-11,0 0-19,0 0 23,0 0-20,25 0 87,-25 0-74,0 0-20,0 0 115,25 0-179,-25 0 81,0 0 7,0 0-91,24 0 81,-24 0 6,0 0 7,25 0-13,-25 0-10,0 0 9,0 25-15,25-25 15,-25 0 14,0 0 3,0 0 85,25 0-95,-25 0 4,0 0-4,0 0-94,25 0 84,-25 0-3,0 0-3,0 0 13,24 0-3,-24 0 16,0 0-6,0 0 6,0 0-2,0 0-8,25 0 4,-25 0 9,0 0-13,0 0 7,0 0-4,0 0-12,0 0 9,0 0 7,25 0-20,-25 0 7,0 0 16,0 0-20,0 0 24,0 0-17,0 0-4,0 0 4,0 0 11,25 0-8,-25 0-9,0 24 3,0-24-24,0 0 30,0 0 0,0 0-6,0 0 13,25 0-7,-25 0-3,0 0 0,0 0 3,0 0-13,0 0 7,0 0 13,0 0-20,25 0 20,-25 0 0,0 0-24,0 0 28,0 0-10,23 0-21,-23 0 26,0 0-15,0 0-4,0 0 23,26 0-10,-26 0-3,0 0 8,0 0-5,0 0 0,24 0 7,-24 0-10,0 0 0,0 0-7,0 0 7,25 0 7,-25 0-10,0 0 9,0 0 4,0 0-17,0 0 4,0 0-3,25 0-15,-25 0 32,0 0 2,0 0-9,0 0 15,0 0-35,0 0 6,24 0 10,-24 0-10,0 0 33,0 0-6,0 0-21,0 0 11,0 0-24,0 0 10,25 0 7,-25 0-3,0 0 13,0 0-10,0 0 4,0 0-1,0 0 4,0 0-4,25 0-3,-25 0 3,0 0-16,0 0 13,0 0 23,0 0-26,0 0 9,0 0-12,0 0-14,0 0 30,0 0-23,0 0 19,0 0 7,0 0-26,0 0 23,0 0 3,0 0-29,0 0 13,0 0 9,0 0-16,0 0 17,0 0 2,0 0 9,0 0-8,0 0 10,0 0-17,0 0-9,0 0-1,0 0 7,0 0 10,0 0 0,0 0-7,0 0 4,0 0-4,0 0 0,0 0 17,0 0-27,0 0 22,0 0-9,0 0 4,0 0 3,0 0-19,0 0 9,0 0-16,0 0 10,0 0 6,0 0-3,0 0 10,0 0-7,0 0 20,0 0-9,0 0 6,0 0 11,0 0-21,0 0 10,0 0 7,0 0-11,0 0 168,0 0-184,0 0-17,0 0 7,0 0-160,0 0 170,0 0 3,0 0 7,0 0-36,0 0 32,0 0 4,0 0-20,0 0 30,0 0-26,0 25-1,0-25 17,0 0-20,25 0 13,-25 0 1,0 0-11,0 0 17,0 0-10,0 0-4,0 0 1,0 0-4,0 0 21,0 0-24,0 0 7,0 0 6,0 0-13,0 0 24,25 0-4,-25 0-7,0 0 10,0 0-9,0 0-4,0 0 16,0 0-19,0 0 3,24 0 0,-24 0 0,0 0-10,0 0 13,0 0-3,0 0-10,0 0 10,0 0-6,0 0 19,0 0-3,25 0-7,-25 0 7,0 0-10,0 0-16,0 0 12,0 0-9,0 0 9,0 0 11,0 0 3,0 0 0,0 0-36,0 0 39,0 0-26,0 0-11,0 0 48,0 0-28,0 0 1,0 0 33,0 0-27,0 0-6,0 0 10,0 0-4,0 0-3,0 0-7,0 0 11,0 0-18,0 0 11,0 0-1,0 0 4,25 0 0,-25 0-16,0 0 29,0 0-33,0 0 7,0 0 13,0 0 3,0 0 31,0 0-28,0 0 18,0 0-41,0 0 0,0 0 31,0 0-25,0 0 8,0 0-7,0 0 3,0 0 11,0 0 3,0 0-14,0 0 7,0 0-7,0 0 7,0 0 17,0 0-10,0 0-1,0 0 1,0 0-4,0 0-26,0 0 19,25 0 1,-25 0-4,0 0 14,0 0-24,0 0 31,0 0-4,0 0 7,0 0-11,0 0-19,0 0 6,0 0 11,0 0 2,0 0-12,0 0-1,0 0-7,0 0 14,0 0 7,0 0-10,0 0-1,0 0 4,0 0-3,0 0-4,0 0 14,0 0-17,0 0 3,0 0 31,0 0-24,0 0 6,0 0 4,0 0-23,0 0 16,0 0-3,0 0 4,0 0 3,0 0-14,0 0 20,0 0-16,0 0-4,0 0 10,0 0-29,0 0 26,0 0-4,0 0 1,0 0 13,0 24-13,0-24 16,0 0-16,0 0 9,0 0-9,0 0 3,0 0 10,0 0-10,0 0 10,0 0-10,0 0 0,0 0 10,0 0-13,0 0-4,25 0 4,-25 0-11,0 0 21,0 0-7,0 0 0,0 0 7,0 0-21,0 0 8,0 0-1,0 0 7,0 0-3,0 0 13,24 0-7,-24 0 1,0 0 2,0 0 1,0 0-4,0 0-23,0 0 17,0 0-1,0 0-16,0 0 20,25 0 14,-25 0-18,0 0 21,0 0-3,0 0-14,0 0 0,0 0-4,0 0 1,0 0-11,0 0 4,0 0-3,24 0 20,-24 0-11,0 0 4,0 0 20,0 0-20,0 0-3,0 0 6,26 0 1,-26 0-17,0 0 13,0 0-7,0 0-7,0 0 24,0 0-3,0 0 0,0 0-11,25 0-6,-25 0 17,0 0-10,0 0 13,0 0-10,0 0-3,25 0 6,-25 0-10,0 0 0,0 0-3,0 0 14,0 0-1,0 0 14,0 0-17,24 0-4,-24 0 1,0 0 0,0 0 3,0 0 3,0 0-3,0 0-3,0 0-4,25 0 14,-25 0-11,0 0 4,0 0 4,0 0-11,0 0 3,0 0-2,25 0 16,-25 0-14,0 0 11,0 0 0,0 0-4,0 0 1,0 0-4,0 0-7,25 0 10,-25 0-6,0 0 6,0 0 1,0 0-18,0 0 8,0 0-1,0 0 4,25 0 6,-25 0 4,0 0-14,0 0 10,0 0-3,0 0-3,0 0 3,25 0 10,-25 0-10,0 0 7,0 0 13,0 0-24,0 0 1,24 0 0,-24 0-1,0 0 4,0 0 0,0 0 4,25 0-4,-25 0 0,0 0 3,0 0-16,25 0-4,-25 0 17,0 0-3,0 0 9,0 0 8,25 0-14,-25 0-14,0 0 11,0 0-1,0 0-6,0 0 27,25 0-13,-25 0-11,0 0 10,0 0-3,0 0 7,0 0 3,23 0-10,-23 0 7,0 0-17,0 0 117,0 0-101,0 0-9,0 0 3,0 0-114,26 0 118,-26 0-8,0 0 25,0 0-11,0 0-14,0 0 14,0 0-37,24 0 20,-24 0 1,0 0-4,0 0 23,0 0 1,0 0-11,0 0-6,26 0 3,-26 0-17,0 0 14,0 0 3,0-24 0,25 24 6,-25 0-6,0 0-3,0 0 6,25 0-9,-25 0 12,0 0 4,0 0-30,24 0 17,-24 0-4,0 0 4,0 0 26,0 0-19,0 0 2,0 0-6,0 0-3,25 0 6,-25 0-9,0 0 9,0 0 4,0 0-7,25 0 6,-25 0 4,0 0-13,0 0 3,25 0 0,-25 0-13,0 0-4,0 0 24,0 0-11,25 0 8,-25 0-8,0 0 1,0 0 6,0 0-3,24 0 10,-24 0-6,0 0 6,0 0-13,25 0 9,-25 0-13,0 0 1,0 0 9,0 0-3,0 0 3,25 0-16,-25 0 13,0 0 0,0 0-4,0 0 11,0 0-10,25 0 10,-25-25-7,0 25 3,0 0-10,25 0-3,-25 0 10,0 0 0,0 0 14,25 0-14,-25 0 3,0 0-10,0 0 4,24 0-11,-24 0 25,0 0-8,0 0-10,0 0 18,25 0-25,-25 0 11,0 0-7,0 0 6,24 0 1,-24 0 6,0 0-3,0 0 7,26 0-14,-26 0-6,0 0 6,25 0-6,-25 0 13,0-24-4,0 24 11,24 0-7,-24 0-7,0 0 21,0 0-11,0 0 1,25 0-4,-25 0-17,0 0 7,0 0-1,25 0 19,-25 0-5,0 0 3,0 0-2,25 0-29,-25 0 15,0 0-10,0 0 20,25 0 3,-25 0 4,0 0 7,0 0-14,0 0 13,0-25-23,0 25 13,25 0-6,-25 0 0,0 0 27,0 0-30,24 0 1,-24 0 13,0 0-26,0 0 22,0 0-4,25 0-7,-25 0 0,0 0-6,0 0 6,0 0 20,25 0-6,-25 0-10,0 0 10,0 0 92,0 0-99,25 0 24,-25 0-18,0 0-116,0 0 118,0 0-26,25 0 25,-25 0-24,0 0-3,0 0 47,0 0-47,24 0 40,-24 0-2,0-25-23,0 25 16,0 0-11,25 0 4,-25 0-29,0 0 152,0 0-127,0 0-3,25 0 19,-25 0-135,0 0 123,24 0-8,-24 0 8,0 0-14,0 0-11,0 0 27,26 0-12,-26 0 19,0 0 5,0-25-12,24 25 4,-24 0-20,0 0 17,0 0 0,0 0-20,25 0 13,-25 0-7,0 0-8,0 0 33,25 0-25,-25 0 21,0 0-11,0 0 0,25 0 17,-25 0-23,0 0 20,0-25-27,25 25 3,-25 0-3,0 0-3,25 0 9,-25 0 18,0 0-4,0 0-3,24 0 13,-24 0-23,0 0-4,0 0-3,25 0 0,-25 0 13,0 0-3,0-25 3,25 25 4,-25 0-4,0 0 7,0 0-3,25 0-14,-25 0 1,0 0 13,0 0-7,0 0 3,25 0 0,-25 0-23,0-25 16,0 25 1,25 0 0,-25 0 23,0 0-20,0 0 3,24 0 1,-24 0-18,0 0 21,23 0-17,-23-24 3,0 24 14,26 0-14,-26 0 7,0 0 14,25 0-21,-25 0 17,0 0-7,0 0-6,25-25-4,-25 25-3,0 0 13,24 0-3,-24 0-3,0 0 3,0 0 3,0-26-19,25 26 19,-25 0-16,0 0 9,0 0 18,0 0-11,0 0 4,0 0-14,0-24 4,25 24-17,-25 0 26,0 0-9,0 0-7,0 0 37,25-25-37,-25 25 13,0 0 1,0 0-15,0 0 11,25 0 4,-25 0 6,0-25-7,0 25-6,0 0 3,24 0-10,-24 0-3,0 0 29,0-24-26,0 24 7,25 0 13,-25 0-35,0 0 25,0 0-3,0 0 0,0 0 20,25-26-17,-25 26 14,0 0-11,0 0-10,0 0 21,0 0-18,0 0 1,0 0 3,25 0-7,-25-23 7,0 23 10,0 0-3,0 0-7,0 0 0,0 0 4,25 0-4,-25-25-4,0 25-9,0 0 13,0 0 3,0 0 1,0 0-4,0 0 0,25 0 3,-25-25-6,0 25 19,0 0-16,0 0-3,0 0 6,0 0-9,0 0 2,24-26 11,-24 26-11,0 0 4,0 0 4,0 0-7,0 0 13,0 0-10,25-24-7,-25 24 0,0 0 14,0 0 3,0 0 0,0 0-10,0-24-20,24 24 10,-24 0 10,0 0 7,0 0 13,0 0-7,0-26-23,26 26 3,-26 0 1,0 0-4,0 0 30,0 0-7,24-24-10,-24 24 1,0 0-4,0 0 0,25 0-7,-25-25 13,0 25-29,0 0 30,0 0-14,25 0-6,-25-25 23,0 25-13,0 0 13,0 0 13,0 0-9,25-24-18,-25 24 11,0 0-11,0 0-3,0 0 11,0-26-7,0 26-4,25 0-10,-25 0 24,0 0 6,0 0-16,0 0 23,25 0-26,-25-25-5,0 25 5,0 0-4,0 0 3,0 0 17,25-24-3,-25 24-7,0 0-7,0 0-3,0-26 13,0 26 10,24 0 8,-24 0-8,0 0-13,0-24 4,25 24-15,-25 0 5,0 0 9,0-25-6,0 25 3,0 0 0,25 0 3,-25-25-13,0 25 13,0 0-9,0 0-4,0 0 23,25 0-20,-25-25 4,0 25 6,0 0-3,0 0 4,0 0 9,0 0-3,25-25-6,-25 25 6,0 0-20,0 0 3,0 0 7,0-24-7,0 24 17,0 0-6,0 0-8,0 0 14,24-25-20,-24 25 14,0 0-11,0 0-10,0 0 27,25 0-23,-25-24 6,0 24 24,0 0-14,0 0 0,0 0 11,0-26-21,0 26 0,25 0 11,-25 0-14,0 0 10,0-24 6,0 24 1,0 0-10,0 0 0,25 0-7,-25 0 3,0 0 7,0-24 3,0 24-16,0 0 9,0 0-3,0 0 4,0-26 10,25 26 0,-25 0 16,0 0-23,0 0 3,0 0-3,0-25-16,0 25 19,0 0-3,0 0-13,0 0 9,24 0-6,-24-24 7,0 24 6,0 0-3,0 0-6,0 0-8,0-25 7,0 25-3,0 0 0,25 0 20,-25 0 0,0-25 1,0 25-15,0 0-12,0 0-11,0 0 3,0-25 27,0 25 3,0 0 9,25 0-9,-25-25-17,0 25 5,0 0-4,0 0 3,0 0 14,0-24-4,0 24-13,0 0 13,0 0 1,0 0-11,0 0 32,0-26-25,0 26 3,25 0-3,-25 0-3,0 0 6,0 0-3,0-24-8,0 24 1,0 0 4,0 0-4,0 0 11,0 0-14,0-25 6,0 25 1,0 0 3,0 0 13,0 0-16,0 0 6,0-24 7,0 24-23,0 0 16,25 0-3,-25 0-16,0 0 12,0-26 11,0 26-10,0 0-1,0 0 11,0 0-17,0 0 3,0 0 17,0-24-13,0 24 13,0 0-10,0 0 10,0 0 0,0 0-20,0 0 13,0-25-13,0 25 7,0 0 0,0 0-1,0 0-3,0 0 1,0-25 16,0 25-10,0 0 10,25 0 3,-25 0-13,0 0-3,0 0 3,0 0-23,0-25 26,0 25-6,0 0-7,0 0 23,0 0-20,0 0 7,0-25 4,0 25-8,0 0 11,0 0-10,0 0-10,0 0 13,0 0-11,0 0 25,0 0-5,0-24-22,0 24 10,0 0-10,0 0-1,0 0 21,0 0-10,0-25-1,0 25 14,0 0-19,0 0-1,24 0 19,-24-25-15,0 25 12,0 0-2,0 0-11,0 0 7,0 0-6,0 0 9,0-25-6,0 25-1,0 0 8,0 0-8,0 0-3,0 0-3,0 0 7,0 0-7,0 0 0,0 0 13,0 0-10,0-24 14,0 24-4,0 0-6,0 0-4,0 0-6,0 0 17,0 0 2,0 0-12,0 0 9,0 0-6,0 0-4,0 0 14,0-25-24,0 25 11,0 0 6,0 0-4,0 0 11,0 0-4,0 0-3,0 0 0,0 0-6,0 0 2,0 0 8,0 0-8,0 0 21,0 0-11,0 0-6,0-25 4,0 25-18,0 0 1,0 0 2,0 0-2,0 0 23,0 0-13,0 0-17,0 0 30,0 0 109,0 0-116,0 0 14,0 0-17,0 0-133,0 0 130,0 0 3,0 0 0,0 0 0,0 0 0,0 0-6,0 0-4,0 0 16,0 0-9,0 0-10,0-25 3,0 25 7,0 0-1,0 0 17,0 0-3,0 0-7,0 0 4,0 0-23,0 0 0,0 0-2,0 0 2,0 0 13,0 0 12,0 0-15,0 0 6,0-25 0,0 25 3,0 0-6,0 0-10,0 0 26,0 0-39,0 0 23,0 0 12,0 0-21,0 0 25,0 0-10,0 0 104,0 0-103,0 0-4,0 0 3,0 0-120,0 0 110,0-24 94,0 24-93,0 0 9,0 0-16,0 0-88,0 0 84,0 0 10,0 0-5,0 0 5,0 0 10,0 0-20,0 0 20,0-26-6,0 26 0,0 0-4,0 0 10,0 0-9,0 0 90,0 0-68,0 0-9,0 0-11,0 0-96,0 0 88,0 0 2,0 0 13,0 0 4,0 0-4,0 0 0,0 0-9,0 0 2,0-24-5,0 24 6,0 0 102,0 0-106,0 0 104,0 0-103,0 0-91,0 0 103,0 0-105,0 0 92,0 0-3,0 0-3,0 0 10,0 0 3,0 0-24,0 0 18,0 0-7,0 0 86,0 0-73,0 0 90,0 0-90,0 0-90,0 0 101,0 0-111,0 0 103,0 0 1,0 0 68,0 0-66,0 0 71,0 0-80,0 0-63,0 0 58,0 0 11,0 0-6,0 0-6,0 0 105,0 0-169,0 0 73,0 0 82,0 0-167,0 0 78,0 0 103,0 0-175,0 0 76,0 0 0,0 0-18,0 0 24,0 0 80,0 0-4,0 0-155,0 0 63,0 0-76,0 0 86,0 0 6,0 0 7,0 0-14,0 0-5,0 0-11,0 0 0,0 0 23,0 0-78,0 0 137,0 0-72,0 0 56,0 0 3,0 0-214,0 0 111,0 0-143,0 0-11,0 0 105,0 0-80,0 0 18,0 0 37,0 0-3,0 0-203,0 0-64</inkml:trace>
  <inkml:trace contextRef="#ctx0" brushRef="#br0" timeOffset="71546.4017">11385 7292 644,'0'0'25,"0"0"-3,0 0 0,0 0 15,0 0 165,0 0-179,0 0 24,0 0 170,0 0-351,0 0 180,0 0-9,0 0-161,0 0 336,0 0 4,0 0-1,0 0-14,0 0-155,0 0-138,0 0 140,0 0-155,0 0 132,0 0-4,0 0-139,0 0 287,0 0-138,0 0 148,0 0-25,0 0-287,0 0 143,0 0-28,0 24 5,0-24 151,0 0-128,0 0-8,0 0-122,0 0-12,0 0 129,0 0-138,0 0 295,0 0-142,-24 0-34,24 0 166,0 0-289,0 0 263,0 0-121,0 0 0,0 0 135,-26 0-122,26 0-125,0 24 118,-24-24-19,24 0 2,0 0 146,-25 0-122,25 0-13,0 26 11,-25-26-2,25 0-6,-24 0 7,24 0-10,0 0-15,-25 25 5,25-25 19,0 0 12,-25 0-18,25 0 0,-25 0-129,25 24-11,0-24 150,0 0-124,-25 0 237,25 0-96,0 0-14,0 0-23,0 0-86,-24 0 205,24 0-127,0 26 144,0-26-132,0 0-112,0 0 121,0 0 3,0 0 106,0 0-100,0 0-15,0 0-3,0 0 15,0 0 94,0 0-197,0 0 82,0 0-103,0 0 130,0 0 95,0 0-92,0 0 79,0 0-207,0 0-2,0 0 30,0 0 91,0 0 91,0 0-108,0 0 99,0 0-186,0 0 92,0 0 24,0 0-17,0 0-8,0 0 23,0 0-25,0 0-101,0 0 211,0 0-116,0 0 30,0 0 79,0 0-192,0 0 102,0 0 84,0 0-88,0 0-6,0 0-6,0 0 18,0 0-100,0 0 71,0 0 28,0 24-115,0-24 104,0 0 13,0 0-112,0 0 197,0 0-85,-25 0-5,25 0 100,0 0-197,0 0 92,0 0 11,0 0-1,0 0-20,0 0-1,0 0 11,0 0-22,0 0 144,0 0-109,0 0 99,0 0-99,0 0-19,0 0 99,0 0-112,0 0-87,0 0 8,0 0 87,0 0-81,0 0 101,0 0-20,0 0 25,0 0 104,0 0-113,0 0-5,0 0-92,0 0-16,0 0 103,0 0 17,0 0-12,0 0-18,0 0 15,0 0 119,0 0-113,0 0 132,0 0-4,0 0-125,0 0 6,0 0-98,0 0 0,0 0-6,0 0 113,0 0 69,0 0-87,0 0 6,0 0-6,0 0-71,0 0 170,0 0-94,0 0 2,0 0-16,0 0-100,0 0 100,0 0 93,0 0-83,0 0 4,0 0-8,0 0-95,0 0 86,0 25 117,0-25-108,0 0 9,0 0-6,0 0-102,0 0 108,0 0 84,0 25-111,0-25 114,0 0-103,0 25 20,0-25 6,25 25-124,-25-25 102,0 0-104,0 24 203,0-24-99,24 25 105,-24-25-107,0 0-86,0 25 116,0-25-118,0 25 115,0-25-7,0 0-25,25 25 20,-25-25 71,0 24-85,0-24 11,0 0 1,0 25-88,0-25 154,0 0-74,0 26 3,0-26 81,25 0-155,-25 0 96,0 0-25,0 24 3,0-24 2,0 0-8,0 0 9,0 0 10,0 0-7,0 0 1,0 0 9,0 0-90,0 0 107,0 0-23,0 0 8,0 0 7,0 0-34,0 0 15,0 0-71,0-24 4,0 24-85,0 0-314</inkml:trace>
  <inkml:trace contextRef="#ctx0" brushRef="#br0" timeOffset="73310.9953">12749 9276 345,'0'0'13,"0"0"10,0 0 23,0 0 12,0 0 202,0 0-196,0 0 170,0 0-4,0 0-395,0 0 207,0 0-210,0 0 190,0-25 180,0 25-202,0 0 16,0 0-201,0 0-6,0 0 386,0 0-190,0 0 201,0 0-1,0 0-396,0 0 199,0 0-194,0 0 198,0 0 194,0-24-186,0 24-3,0 0-180,0 0 166,0 0 186,0 0-177,0 0 184,0 0-360,0 0 152,0-26 199,0 26-199,0 0 189,0 0-150,0 0-7,0 0-176,0 0 6,0 0 169,0 0-13,0 0 184,0-24-175,0 24-18,0 0-9,0 0-162,0 0 333,0 0-144,0 0-168,0 0 153,0 0 19,0 0-214,0 0 190,0 0 175,0 0-364,0 0 361,0 0-179,0 0-170,0 0 349,0 24-164,0-24 4,0 0 171,0 0-163,0 0-181,0 0 335,0 0-336,0 0 161,0 0 179,0 0-194,0 0 193,0 0-180,0 0-173,0 0 20,0 0 137,0 0-153,0 0 177,0 0 167,0 0-152,0 0 4,0 0 165,0 0-160,0 0-187,0 0 347,0 0-193,0 0 12,0 0 152,0 0-332,-24 0 190,24 0-8,0 0 20,0 0 156,0 0-171,0 0-195,0 0 164,0 0 9,0 0 15,0 0 0,0 0-164,0 0-21,0 0 179,0 0 161,0 0 31,0 0-176,0 0-21,0 0 26,0 0-34,0 0 171,0 0-196,0 0-217,0 0-25,0 0-73,0 0-60</inkml:trace>
  <inkml:trace contextRef="#ctx0" brushRef="#br0" timeOffset="76142.6881">12700 9227 544,'0'0'24,"0"0"21,0 0 8,0 0 14,0 0-25,0 0-8,0 0 0,0 0 176,0 0 13,0 0-204,0 0-11,0 0-176,0 0 189,0 0 182,0 0-160,0 0 164,0 0-187,0 0-177,0 0 338,0-26-354,0 26-6,0 0 377,0 0-180,0 0 181,0 0-18,0 0-181,0 0-167,0 0 167,0 0 27,0 0-27,0 0 182,0 0-200,0-24-165,25 24 187,-25 0-8,0 0 34,0 0 141,0 0-132,0 0-54,0 0 24,0 0 9,0 0-51,0 0-116,24 0 127,-24 0-158,0 0 6,0 0 355,0 0-175,0 0-12,0 24 183,0-24-171,0 0-171,25 0 320,-25 0-328,0 0-23,0 0 365,0 0-145,0 26 147,0-26-1,0 0-346,0 0 164,0 0-160,0 0-7,0 0 360,0 24-345,0-24 167,0 0 162,0 0-167,0 0 164,0 0-11,-25 0-123,25 0-164,0 0 8,0 0 135,0 0-7,0 0 142,0 0-6,-24 0-131,24 0-137,0 0 132,0 0 6,0 0-130,-25 0 275,25 0-270,0 0 116,0 0 179,0 0-173,0 0 179,0 0-145,0 0-26,0 0-120,0 0 109,0 0 30,0 0-9,0 0 138,0 0-159,-25-24-123,25 24-1,0 0 0,0 0 146,0 0-32,0 0 150,0-26 6,0 26-153,0 0 37,0 0-30,0 0-113,0 0 138,0-24 87,0 24-115,0 0 109,25 0-236,-25 0 130,0 0-3,0 0 22,0-25 82,0 25-206,25 0-19,-25 0 108,0 0-96,0 0 235,0 0-3,0 0-258,24 0 250,-24 0-112,0 0-4,0 0 134,0 0-146,0 0-11,0 0 17,0 25 7,0-25-117,0 0 120,0 0 3,0 0 0,0 24 124,0-24-262,0 0 116,0 0 13,0 26 28,0-26 119,0 0-108,0 0-39,0 0-10,0 24-121,0-24 115,0 0 37,0 0-8,0 0 127,0 0-115,-24 0-22,24 0 3,0 0 9,0 0-18,0 0 18,0 0-12,0 0 10,0 0 2,-25 0-3,25 0 18,0 0-24,0 0 4,0-24-17,0 24-5,0 0 23,0 0 5,0 0 15,0 0-102,-25 0 63,25-26-99,0 26 104,0 0 103,0 0-72,0 0 105,0 0-123,0-24-110,0 24 112,0 0-16,0 0 14,0 0 92,0 0-202,0-25 2,0 25 83,0 0 37,0 0-26,25 0 101,-25 0-79,0 0-115,0 0 197,0 0-109,0 0-107,0 0 201,0 0-188,25 0 116,-25 0 105,0 0-125,0 0 122,0 0-118,0 0 18,0 0 15,0 25-38,0-25 17,0 0-137,0 0 16,0 0 24,0 24 91,0-24 115,0 0-106,0 0 103,0 0-87,0 26-25,0-26 96,0 0-99,0 0-13,0 0 26,0 0-22,0 0 18,0 0-98,0 0 111,0 0-95,-25 0 85,25 0-2,0 0-19,0 0 30,0 0-3,-25 0 88,25 0-93,0 0-7,0 0 0,-25 0 14,25 0-101,0 0 77,0 0 20,0 0-96,0-26 92,0 26 126,0 0-110,0 0-35,0 0 13,0 0 3,0 0-9,0-24 21,0 24 6,0 0-128,0 0 0,0 0 214,0-25-116,0 25 18,0 0 99,0 0-105,0 0-6,0 0 110,25 0-221,-25 0 105,0 0 119,0 0-122,0 0-6,25 0-104,-25 0 109,0 0-103,0 0 226,0 0 9,0 0-123,0 0 102,25 0-117,-25 0-2,0 0 15,0 0-100,0 0 121,0 25-9,0-25-24,0 0 96,0 0-90,0 0 12,0 24-91,0-24 9,0 0 101,0 0-121,0 26 102,0-26 116,0 0-204,0 0 194,0 24 7,0-24-110,0 0 80,0 0-175,-25 0-11,25 0 107,0 25-2,0-25-11,0 0 138,0 0-129,-25 0 3,25 0 112,0 0-225,0 0 9,0 0-2,0 0-8,-25 0 209,25 0 13,0-25 11,0 25-12,0 0-104,0 0-12,0 0 3,0 0-90,0 0 100,0-24-4,0 24-3,0 0-6,0 0-116,0 0 134,0-26-9,0 26 92,0 0 24,0 0-147,0-24-88,0 24-6,0 0-12,0 0 24,0 0 217,25-25-112,-25 25 124,0 0-119,0 0-132,25 0 141,-25 0-31,0 0 117,25 0 5,-25 0-15,0 0-186,0 25-2,0-25 113,0 0-10,24 0 103,-24 0-3,0 0-110,0 24 20,0-24-10,0 0 12,0 0-5,0 26-17,0-26 23,0 0-23,0 0 23,0 0-108,0 24 78,0-24 34,0 0-17,0 0 113,-24 0-98,24 0-121,0 0 15,0 0-7,-25 0 141,25 0-25,0 0-15,0 0 111,0 0-273,0 0 96,0-24 90,0 24-150,0 0-156,0 0-102</inkml:trace>
  <inkml:trace contextRef="#ctx0" brushRef="#br0" timeOffset="77959.4138">13097 9375 711,'0'0'8,"0"0"194,0 0 20,0 0-200,0 0 20,0 0-187,0 0 6,0 0 398,0 0-50,0 0 36,0 0-14,0 0-363,0 0 52,0 0 111,0 0 20,0 0 136,0 0 0,0 0-148,0 0-156,0 0 167,0 0-35,0 0 12,0 0 117,0 0-275,-26 0-1,26 0-11,0 0 152,0 0 0,0 0 131,0 0 1,-24 0-251,24 0 134,0 0-11,0 0-123,-26 0 233,26 0-118,0 0-114,-23 25 212,23-25-125,0 0 31,0 0 101,-25 0-101,25 25-103,0-25 182,0 0-191,-25 25 106,25-25 97,0 0-76,0 0 88,0 24-206,0-24 18,0 0 95,0 25-32,0-25 10,-25 0 107,25 25-219,0-25 29,0 0 209,0 25-120,0-25 128,0 0 10,0 25-126,0-25-92,0 0 89,25 0 1,-25 24-7,0-24 4,25 0-103,-25 0 9,0 0 116,0 0-14,25 26 105,-25-26-116,0 0-85,23 0 184,-23 0-119,0-26 28,26 26-18,-26 0-65,0 0 3,24 0 68,-24 0-1,0 0-7,26 0 10,-26-24-5,0 24 3,0 0 4,0 0-1,0 0 16,0 0-13,25-25 81,-25 25-74,0 0-19,0-25 28,0 25-81,0 0 74,0-25 75,0 25-77,0 0 88,0 0 3,0-25-72,0 25-32,0 0-78,0 0-17,0-24 22,0 24 83,0 0-19,0-25 91,0 25-94,0 0-1,0 0-18,0-25-20,0 25 61,0 0-159,0 0-42,0 0-10,0 0-53,0 0-144</inkml:trace>
  <inkml:trace contextRef="#ctx0" brushRef="#br0" timeOffset="78338.7659">13246 9598 1750,'0'0'-151,"0"0"22,0 0 183,0 0 4,0 0 175,0 0-13,0 0-184,0 0-8,0 0-165,25 0 149,-25 0 13,0 26 18,0-26 145,0 0-316,0 0-2,0 24 139,0-24-151,0 0 166,0 25 146,0-25-167,0 0 150,0 24-27,0-24-282,0 26 156,-25-26-15,25 0 39,0 24-27,0-24-3,0 0-3,0 0-79,-25 25 150,25-25-230,0 0-221,-25 0-46</inkml:trace>
  <inkml:trace contextRef="#ctx0" brushRef="#br0" timeOffset="78791.1971">13370 9425 1882,'0'0'18,"0"0"30,0 0 15,0 0 26,0 0 14,0 0-36,0 0 10,0 0-108,0 0-15,0 0 53,0 0-20,0 0 165,0 0-96,25 0 37,-25 0 3,0 0-67,0 0 77,25 0-100,-25 0-62,0 0-11,24 0-8,-24 0 28,25 0 50,-25 0 4,24 0 15,-24 0-32,26-25 23,-1 25-7,-25 0-9,24 0 104,-24 0-95,25 0-12,-25 0 9,25 0-82,-25 0 73,0 0 2,25 0 80,-25 0-85,0-25-13,0 25 19,0 0-92,0 0 67,0 0-12,0 0-47,0 0-65,0 0 102,0 0-183,0 0 112,0 0-208,0 0-194</inkml:trace>
  <inkml:trace contextRef="#ctx0" brushRef="#br0" timeOffset="79176.4907">13519 9400 778,'0'0'15,"0"0"10,0 0 207,0 0 15,0 0-183,0 0 169,0 0-377,0 0 159,0 0 175,0 0-147,0 25 167,0-25-143,0 0 33,0 0-27,0 0 22,0 0-37,0 25-37,-26-25-94,26 0 89,0 24-95,0-24 110,0 25 91,0-25-82,0 25-22,0 0-112,0-25-2,0 25-12,0-25 138,0 24 4,0-24 108,0 26-112,0-26-9,-24 24-2,24-24-109,0 0 90,0 25 16,0-25-16,0 0 87,0 0-73,0 0-14,0 24 87,0-24-155,0 0 65,0 0 3,0 0-68,0 0 142,0 0-120,0-24 50,0 24-44,0 0-154,0 0-176</inkml:trace>
  <inkml:trace contextRef="#ctx0" brushRef="#br0" timeOffset="81547.5782">13568 9177 566,'0'0'199,"0"0"-174,0 0 20,0 0 8,0 0-196,0 0 182,0 0-9,-24-25 188,24 25-185,0 0 188,0 0-195,0 0-178,-25 0 187,25 0-11,0 0 12,0-24 164,0 24 13,-26 0-171,26 0 151,0 0-139,0 0-227,-24 0 173,24 0 12,0-26-30,-25 26 36,25 0-21,-24 0-148,24 0 151,0 0 153,-25 0-304,25 0 317,-25 0-329,25 0 181,-25 0 166,25 0-160,0 0 129,0 0-132,-25 0-33,25 0-151,-25 0 33,25 0 118,0 0 30,-24 0 142,24 0 19,-25 0-310,25 0 134,-25 0 0,25 0-6,0 0 151,-25 0-153,25 0 10,-25 0-7,25 26 14,0-26-9,-24 0-18,24 0 5,0 0 20,-25 0-4,25 0 3,0 0 15,-25 0-42,25 0 18,0 0 15,-26 0-176,26 24 168,0-24-4,-24 0-19,24 0 137,0 0-117,-26 0-170,26 0 163,0 0 24,-23 0-34,23 25 170,0-25-141,0 0-16,-25 0-134,25 0 121,0 0-8,0 0 6,-25 24 158,25-24-133,0 0 1,-25 0 10,25 0-14,0 26-1,-25-26 0,25 0-6,0 0-9,0 24-9,-24-24 21,24 0-12,0 0 5,0 25 17,0-25-26,-25 0 22,25 0 10,0 25-6,0-25-148,-25 0 139,25 25-154,0-25 157,0 0 145,0 25-143,0-25 121,0 0-267,-25 24 144,25-24-7,0 25 21,0-25 119,0 0-140,0 25 12,0-25-42,0 25 33,-25-25-3,25 0-135,0 24 190,0-24-58,0 25 6,0-25 12,0 0-12,0 25-120,0-25 144,0 25 116,0-25-159,0 0 39,0 25-159,0-25 30,0 0 12,0 24 209,0-24 12,0 26-30,0-26 21,0 0-115,0 24 7,0-24-92,0 0 88,0 25 16,0-25-123,0 0 98,0 24-94,25-24 94,-25 0 24,0 26-10,0-26 103,0 0-197,25 0 96,-25 24-8,0-24 8,0 0 1,25 0-16,-25 25 14,0-25-113,25 0 192,-25 0-84,0 25 91,24-25-102,-24 0 11,0 0 85,25 0-175,-25 25 200,0-25-215,25 0 12,-25 0 89,0 0-121,25 0 118,-25 25 0,0-25-5,25 0 112,-25 0-107,0 0-6,23 0 15,-23 24-101,0-24 95,26 0 8,-26 0-19,0 0-2,24 0 35,-24 0 83,26 0 3,-26 25 14,0-25-25,25 0-192,-25 0 110,25 0-98,-25 0-16,0 0 201,24 0-204,-24 0 99,25 0 12,-25 0-89,0 0 91,25 0 89,-25 0-87,25 0-5,-25 0-1,25 0-20,-25 0 1,24 0-9,-24 0 2,25 0-80,-25 0 189,25 0-86,-25-25 79,25 25-82,-25 0-94,25 0 72,-25 0 15,25 0 3,-25 0-10,24 0 16,-24 0-6,25 0 0,-25 0-15,0-24 21,24 24-12,-24 0 2,0 0 11,26 0-14,-26 0-91,25 0 88,-25 0 13,0-25-11,24 25 26,-24 0-12,0 0 71,25 0-58,-25 0 54,0-25-81,25 25 20,-25 0 65,0 0-157,25-25 175,-25 25-187,0 0 5,25 0 168,-25-25-174,0 25 183,25 0-87,-25 0 10,0-24 79,0 24-179,0 0 90,23 0-102,-23-26 90,0 26 15,0 0 81,0 0-69,0-24-86,0 24 81,25 0-82,-25 0 163,0-25-89,0 25 76,0 0-83,0 0-68,0-24 154,0 24-161,0 0 157,25-26-77,-25 26-77,0-24 164,0 24-158,0 0 56,0-25 18,0 25 3,0 0-2,0-25 8,0 25-21,0 0-88,0-25 163,0 25-72,0-25 9,0 25-3,0 0-81,0 0 72,0-24 0,0 24 9,0 0 2,0-25 77,0 25-72,0 0-17,0-25 4,0 25-74,0 0 67,0-25 17,-25 25-11,25 0 4,0 0 12,0-24-12,0 24 0,0 0-3,0 0-2,0-25 10,-25 25 80,25 0-85,0-25 8,0 25-13,0 0 5,0 0-3,-23-25-10,23 25 7,0 0 3,0 0-1,0-25 14,0 25 86,0 0-186,0 0 103,-25-24 67,25 24-167,0 0 90,0 0-3,0-26-91,0 26 88,0 0 1,0 0 73,-25 0-71,25-24 10,0 24-7,0 0-6,-25 0 14,25 0-14,0-25 6,0 25-3,-25 0-14,25 0-2,0 0 22,-25 0-3,25 0 4,0-24-4,0 24 68,-24 0-155,24 0 81,0 0 3,-25 0-90,25 0 44,0 0 96,-26 0-156,26 0 97,0 0-114,-24 0 6,24 0 101,0 0-345,0 0 37</inkml:trace>
  <inkml:trace contextRef="#ctx0" brushRef="#br0" timeOffset="92743.4825">15701 9375 1361,'0'0'-187,"0"0"187,0 0-143,0 0-5,0 0 215,0 0-166,0 0 338,0 0 38,0 0-193,0 0-12,0 0-186,0 0 155,0 0 173,0 0 24,0 0 8,0 0-314,0 0 110,0 0-112,0 0 75,0 0 147,0 0-139,0 0 109,0-24-207,0 24 3,0 0 35,0 0-12,0 0 120,0 0 91,0 0-10,0 0-84,0-25-9,0 25-96,0 0 69,0 0-12,0-25 105,0 25-115,0 0-78,0-25 97,0 25-102,0 0 181,0-25-70,0 25-19,0-24 7,0 24-57,0 0 72,0-26-3,0 26-6,0-24 0,25 24-12,-25-25 2,0 1-2,0 24 41,0-26 13,0 26-61,0-24 6,0-1-57,0 25 67,0-25-13,0 0 7,0 25-13,0-25-10,0 1 77,0-1 6,0 25-13,0-26-120,0 2 70,24 0-89,-24 24 79,0-26 6,0 2-19,0-1 6,0 1-56,0-1 54,0 0-55,25 0 131,-25 25-64,0-25 3,0 1 4,0-2-83,0 2 60,0-1 77,25-1-7,-25 2 10,0 24 12,0-25-142,0 0-11,0 1 80,0-2-88,0 26 133,25-24-51,-25-1-57,0 0 127,0 0-48,0 25 60,0-25-97,0 2 28,25-3-23,-25 26-69,0-24 92,0-1-87,0 0 1,0 25 73,0-24 54,0-2-51,0 1 70,24 25-89,-24-24-44,0-1 127,0 25-140,0-25 86,0 0-13,0 0-10,0 25 83,0-25-3,25 0-61,-25 25 4,0-24-4,0 24-56,0-25 59,0 1-53,0 24 2,0-26 123,0 2-68,0 24 42,0-24-72,0-2 14,0 1-3,0 25-51,0-24 47,0-1-66,0 25 118,0-25-45,0 0 9,0 25-15,0-25 19,0 1-23,0-1 1,0 25 85,0-25-80,0 0 59,0 25-49,0-25-15,0 25-64,0-24 16,0-2 50,0 26-50,0-24 133,0 24-19,0-25-53,0 25 44,0-26-51,0 26 9,0-24 58,0 24-113,0-24 43,0 24 0,0-25 3,0 25 69,0-25-114,0 25-5,0-25 53,0 25-20,0 0 14,0-25 67,0 25-128,0 0 89,0 0-25,0 0-64,0-24 127,25 24-79,-25 0 16,0 0 77,0 0-68,0 0-64,0-25 68,0 25-71,0 0 61,0 0 68,0 0-84,0 0 16,0 0 6,0 0-82,0 0 82,0 0 48,0 0-57,0 0 73,0 0-70,0 0 19,0 0-89,0 0 0,0 0 125,0 0-145,0 0 84,0 0 67,0 0-132,0 0 65,0 0 72,0 0-126,0 0 143,0 0-102,0 0 9,0 0-5,0 0 8,0 0 20,0 0-19,0 0-4,0 0-76,0 0 80,0 0 9,0 0 83,0 0-17,0 0-78,0 0-67,0 0-6,0 0 91,0 0-9,0 0-6,0 0 81,0 0-87,0 0 9,0 0 9,0 0-9,0 0-63,0 0 135,0 0-66,0 0-72,0 0 49,0 25-43,0-25 60,0 0 60,0 0-51,0 0 54,0 0-60,0 0-54,0 0 68,0 0 1,0 0-15,0 0-22,0 0 12,0 0-66,0 0 67,0 0 15,0 0-6,0 0 6,0 0 70,0 0-76,0 0 68,0 0-85,0 0 17,0 0 17,0 0-88,0 0 145,0 0-145,0 0 56,0 24-1,0-24-54,0 0 52,0 0 5,0 0 35,0 0-19,0 0 10,0 0-4,0 0-3,0 0 0,0 25 74,0-25-7,0 0-25,0 0-48,0 0-80,0 0 17,0 0-4,0 0 51,0 25 16,0-25-15,0 0 24,0 0 76,0 0-8,0 0-74,0 0-15,0 25-74,0-25 86,0 0 6,0 0-9,0 0 9,0 25-88,0-25 82,0 0 16,0 0-20,0 0 1,0 24 76,0-24-76,0 0-9,0 0 27,0 24-85,0-24 58,0 0 21,0 0-21,0 0 24,0 26-5,0-26 59,0 0-57,0 0-24,0 25 94,0-25-146,0 0 137,0 0-76,0 24-64,0-24 64,0 0-70,0 0 82,0 0-15,0 26 15,0-26-9,0 0 60,0 0-54,0 24 7,0-24 8,0 0-81,0 0 136,0 0-86,0 25 58,0-25-48,0 0-73,0 0 85,0 25-60,0-25 51,0 0 7,0 0 62,0 25-94,0-25 32,0 0-14,0 0-72,0 25 95,0-25 60,0 0-79,0 24 3,0-24 6,0 0-79,0 0 73,0 25 6,0-25 58,0 0-74,0 25 102,0-25-86,0 0-69,0 0 126,0 25-151,0-25 72,0 0 10,0 25-51,0-25 69,0 0 80,0 0-89,0 24 83,-25-24-7,25 0-158,0 25 151,0-25-158,0 0 58,0 26 32,0-26-4,0 0 78,0 24-127,0-24 106,0 0-124,0 24-16,0-24 147,0 0-128,0 26 64,0-26 70,0 0-140,0 0 73,0 24 64,0-24-131,0 0 64,0 25 7,0-25 9,-25 0 69,25 0-12,0 0 0,0 24-159,0-24 74,0 0 18,0 25-78,0-25 84,0 0-81,0 25 61,0-25 72,0 0-83,0 25 19,0-25 9,0 0-15,0 25 31,0-25 52,0 0-157,0 0 93,-24 25-38,24-25-58,0 0 150,0 25-64,0-25 80,0 0-71,0 24-81,0-24 15,0 0-17,0 25 68,0-25 17,0 0-37,0 26 20,0-26-7,0 0 1,0 24 9,-25-24 57,25 25-57,0-25-6,0 0 12,0 25-63,0-25 63,0 0 64,0 24 10,0-24-77,0 0-3,0 26 6,0-26-89,0 0 83,0 23 14,0-23-88,0 0 65,0 0-1,0 25-2,0-25 12,0 0 69,-25 25-81,25-25 18,0 0 0,0 25-72,0-25 88,0 0-22,0 0-3,0 25-7,0-25 13,0 0 54,0 24-50,0-24 9,0 0-29,0 26-51,0-26 61,0 0 6,0 24 1,0-24-8,0 0-2,0 25 6,-25-25 0,25 0 6,0 25 10,0-25-10,0 24-6,0-24 64,0 0-68,0 26-11,0-26 78,0 0-126,0 25 57,0-25 9,0 0 17,0 24 49,0-24-75,0 0 9,0 26-16,0-26-63,0 0 156,-25 24-24,25-24-63,0 25 24,0-25-94,0 0 33,0 25-7,0-25 105,0 0-47,0 25-13,0-25-17,0 0-34,0 25 57,-24-25-10,24 24 29,0-24 32,0 0-57,0 25 9,0-25-22,0 0-35,0 24 114,0-24-69,0 0 12,0 26-9,0-26-54,0 0 57,0 0 9,-25 24-6,25-24 3,0 0 3,0 24-3,0-24 7,0 0-10,0 26-3,0-26 6,0 0-16,0 25 4,0-25 15,0 0-6,0 24 76,0-24-13,0 0-66,0 25-3,0-25-73,-24 0 9,24 25 70,0-25 10,0 0 2,0 25-2,0-25-7,0 0-13,0 25 1,0-25 18,0 0-9,0 24-15,0-24 27,0 0 48,0 26-53,0-26 5,0 0-24,0 24-49,0-24 55,0 0 12,0 25 1,0-25-4,0 0-3,0 24-10,0-24 55,-26 0-62,26 26 78,0-26-58,0 24-53,0-24 56,0 0-60,0 25 54,0-25 64,0 25 14,0-25-78,0 0 8,0 25-11,0-25-17,0 25 4,0-25 73,0 0-107,0 24-4,-24-24 50,24 25 11,0-25-14,0 25 58,0-25-32,0 0-89,0 25 67,0-25-44,0 0 40,0 24 10,0-24 1,0 25-17,0-25 13,0 0 16,0 25-7,0-25-3,0 25 62,0-25-25,-26 25-55,26-25-1,0 0 10,0 24-63,0-24 72,0 26 13,0-26-22,0 24 0,0-24-1,-23 25 49,23-25-102,0 24 57,0-24-6,0 26-45,0-26 48,0 0 18,0 24-12,0-24-6,0 25 6,0-25-15,0 0 78,0 25-72,0-25 0,0 25 12,0-25-15,-25 0 15,25 25-9,0-25 3,0 24-10,0-24 6,0 0 15,0 25-11,0-25-45,0 26 51,0-26-6,0 0-3,0 24 3,0-24-3,-25 24 0,25-24 6,0 26-9,0-26 60,0 24-60,0-24 12,0 0 60,0 25-66,0-25 10,0 24-23,0 1-50,-25-25 18,25 25 45,0-25 70,0 25-10,0-25-9,0 25-51,0-1-73,0-24 67,0 26-48,-25-26 57,25 24 67,0-24-121,0 25 48,0 1 3,0-26-54,0 24 64,0-24-4,0 25-13,0-25 13,0 25 45,0-1-51,0-24 6,-24 26-9,24-26-40,0 24 43,0 0 9,0-24-3,0 26 58,0-1-1,0-25-63,0 25 44,0-2-116,0 3 8,0-26 67,-25 24-50,25 1 59,0-25-2,0 25 34,0-1-34,0-24-7,0 26-3,0-26-51,0 25 39,0-1 53,0-24-44,0 25 3,-25-25-14,25 25-36,0 0 46,0-25 72,0 25-49,0-25-13,0 25 3,0-25-63,0 25 114,0-1-56,0-24 37,-25 25 16,25-1-108,0-24 48,0 26-38,0-26 12,0 24 73,0-24-38,0 24 49,0-24-30,0 26-79,-25-1 45,25-25 9,0 24-12,0-24 62,0 25-40,0-25-14,0 25 17,0-25-51,-25 25 38,25-25 3,0 25-57,0-25 45,0 24 12,0-24-60,0 25 117,0-25 1,0 25-71,0-25 67,-24 0-70,24 25-28,0-25 60,0 25-70,0-25 12,0 0 78,0 25-1,0-25 14,0 0-52,0 25 6,0-25-48,0 0 29,0 0 54,0 24-56,0-24 62,0 0-76,0 0 17,0 25 12,-25-25-3,25 0 41,0 0-70,0 0 52,0 26-17,0-26 0,0 0 3,0 0-53,0 24 43,0-24 1,0 0 0,0 0 6,0 24-12,0-24 9,0 0 6,0 0-3,0 0-38,0 25 41,0-25 30,0 0-36,0 0 44,0 0-35,0 0 69,0 0 37,0 25-105,0-25 67,0 0-70,0 0-77,0 0 136,0 0-126,0 25 57,0-25 3,0 0-56,0 0 56,0 0-51,0 0 72,0 0-21,0 0-9,0 0 3,0 0-7,0 0 20,0 0 70,0 0-70,0 0 54,0 0-51,0 0-65,0 0 71,0 0-65,0 0 110,0 0-67,0 0 3,0 0 68,0 0-146,0 0 75,0 0-32,0 0-47,0 0 18,0-25 0,0 25 57,0 0-9,0 0 51,0-25-66,0 25 28,0 0-71,0 0 10,0-25 99,0 25-127,0 0 123,0-24-83,0 24-30,0-24 136,0 24-130,0 0 94,0-26 48,0 26-132,0-25 69,0 25-9,0 0-63,0-24 66,25 24-6,-25-25 58,0 25-58,0-25-13,0 25 6,0 0-46,0-25 59,24 25 6,-24-25-6,0 25-13,0-25 9,0 25 54,0-25-47,0 25 3,25-24 3,-25 24-61,0-25 61,0 25-6,0-25-7,0 25 75,25-25-62,-25 25-12,0-25 15,0 25-61,0-24 110,0 24-49,25-25-18,-25 25 9,0-26-15,0 26 33,0-24 65,0 24-80,0 0-36,25-24 32,-25 24 4,0-26 7,0 26-4,0-24 13,0 24-79,0-25 82,0 25-23,25-24-2,-25 24 24,0 0-36,0-25 34,0 25-19,0-25-10,0 25 37,24-25-33,-24 25 9,0-25-6,0 25-1,0-25 7,0 25 73,0-25-67,0 25-9,25-24 3,-25 24-65,0-25 136,0 25-8,0-26-60,0 26 0,0-24-78,0 24 3,0-25 72,25 25-9,-25-25 9,0 25 9,0-24-5,0 24 57,0-26-67,0 26-9,0-23 6,0 23-57,0-25 72,0 25-6,0-25 59,0 25-3,0-26-65,0 26 9,0-24-59,0 24 66,0-24-1,0 24 6,0-26 60,25 26-66,-25-24-6,0 24 0,0-25-75,0 25 7,0 0 68,0-25-10,0 25 13,0-24 7,0 24 2,0-26-15,0 26 9,0 0 53,0-25-68,0 25 15,0-24-22,0 24-42,0-26 64,0 26-22,0 0 35,0-24 40,0 24-66,0-25 92,0 25-79,0-25-59,0 25 56,0-25-69,0 25 135,0 0-72,0-25 13,0 25-10,0-24-79,0 24 76,0 0 69,0-25-57,25 25 7,-25-24-13,0 24-62,0-26 59,0 26 0,0-24 0,0 24-13,0-24 10,0 24-9,0 0 21,0-26-6,0 26-6,0-25 3,0 25-3,0-24 62,0 24-59,0 0 3,0-25 0,0 25-59,0-25 65,0 25 73,23 0-1,-23-25-78,0 25-12,0 0-66,0-25-7,0 25 82,0-24 22,0 24-9,0 0-13,0-26 12,0 26-6,0 0 0,0-24-3,0 24-12,0 0 0,0 0 0,0-25 15,0 25 4,0 0-7,0 0 11,0-24 81,0 24-92,0 0 13,0 0 62,0 0-168,0-26 77,0 26 4,0 0-77,0 0 77,0 0 15,26-24 0,-26 24 83,0 0-83,0 0 10,0 0-19,0 0-77,0-25 93,0 25-7,0 0 7,0 0 2,0 0 86,0 0-82,0-25-6,0 25-4,0 0-76,0 0 134,0 0-64,0 0 67,0 0-67,0 0-10,0-25 16,0 25 1,0 0-13,0 0 6,0 0-15,0 0 12,0 0 63,0-25-54,0 25 64,0 0-76,0 0 9,0 0-18,0 0 8,0 0-65,0 0 72,0 0-41,0 0-10,0 0 62,0 0-75,0 0 58,0 0 6,0 0 58,0 0-21,0 0-37,0 0 3,0 0-15,0 0 25,0 0-19,0 0 53,0 0-53,0 0 0,0 0-12,0 0-7,0 0 37,0 0-69,0 0 67,0 0-58,0 0 42,0 0 0,0 0-3,0 0 9,0 0-63,0 0 53,0 0 74,0 0-10,0 0 3,0 0 6,0 0-116,0 0 57,0 0-78,0 0 68,0 0 45,0 0-109,0 0 80,0 0-76,0 0 75,0 0-3,0 0-15,0 0 74,0 0-62,0 0-3,0 0 0,0 0-66,0 0-14,0 0 125,0 0 21,0 0-66,0 0 11,0 0-62,0 0-18,0 0 126,0 0-71,0 0 2,0 0-3,0 0 5,0 0-21,0 0-22,0 0 4,0 0-77,0 0 144,0 0 33,0 0-20,0 0-67,0 0-112,0 0 64,0 0-124,0 0 19,0 0 137,0 0-323,0 0 65,0 0 103</inkml:trace>
  <inkml:trace contextRef="#ctx0" brushRef="#br0" timeOffset="93719.3671">15404 9400 510,'0'0'19,"0"0"20,0 0-5,0 0 27,0 0 7,0 0 171,0 0-168,0 0-15,0 0 153,0 0-201,0 0 201,0 0 6,0 0-179,0 0 18,0 0-25,0 0-17,0 0-132,0 0 153,0 0 19,0 0-158,0 0 286,0 0-284,0 0-31,0 0 174,0 0-153,0 0 264,0 0-115,0 0-35,0 0 133,0 0-115,0 0-4,0 0 140,0 0-254,0 0-12,0 0 223,0 0-104,0 0 7,0 0 89,0 0-91,0 0-12,0 0 12,0 0-12,0 0-15,0 0-77,0 0 99,0 0-92,0 0 0,25 0 186,-25 0 3,0 0-2,0 0 25,25 0-132,-25 0-90,0 25 87,24-25-14,-24 0 19,0 0-6,25 0 18,-25 0-97,25 0 6,-25 0 185,25 0-197,-25 0 100,25 0 98,-25 0-193,23 0 89,3 0 107,-26 0-214,24 0 96,-24 0 1,26 0-100,-26 0 128,24 0 3,-24 0 7,25 0 103,-25 0-36,24 0 2,-24 0 7,0 0-104,0 0-115,25 0 15,-25 0 100,0 0-122,0 0 140,0 0-25,0 0-115,0 0 122,0 0 95,0 0 21,0 0 9,0 0-125,0 0 12,0 0-131,0 0 104,0 0 112,0 0-231,0 0 213,0 0-206,0 0 117,0 0 120,0 0-123,0 0-43,0 0 7,0 0-21,0 0-129,0 0 273,0 0-296,0 0 197,0-25 117,-25 25-312,25 0 169,-24 0-21,24 0-143,0 0 337,-25 0-192,25 0 22,-24 0 3,24 0-181,-26 0 210,26 0-194,-24 0 176,24 0 36,-26 0-10,26 0 0,-23 0 16,23 0-8,-25 0-3,25 0 0,0 0 21,-25 0-22,25 0 10,0 0 22,0 0-28,0 0 22,0 0 1,-25 0 14,25 0 2,0 0-2,0 0-9,0 0-23,0 0 6,0 0 21,0 0 1,0 0 7,0 0 9,0 0-35,0 0 0,25 0 153,-25 0 6,0 0 4,0 0-177,0 0 30,0 0-39,25 0 12,-25 0 3,0 0-18,0 0 24,25 0-12,-25 0 0,0 0 26,23 0-203,-23 0 185,0 0 1,26 0-185,-26 0 187,0 0 7,24 0-13,-24 0-10,0 0 205,26 0-194,-26 0-3,0 0 178,24 0-380,-24 0 181,0 0 191,0 0-182,0 0 29,0 0-184,0 0 161,0 0-27,0 0-65,0 0-18,0 0-222,0 0-35</inkml:trace>
  <inkml:trace contextRef="#ctx0" brushRef="#br0" timeOffset="108120.4671">9054 1538 1432,'0'0'-138,"0"0"21,0 0 184,0 0-151,0 0 321,0 0-155,0 0-162,0 0 298,0 0-145,0-25 140,0 25-29,0 0-108,0 0-39,0 0-1,0 0 22,0 0-21,0 0-106,0 0 102,0 0-102,0-25-14,0 25 101,0 0-101,0 0 104,0 0-15,0 0 2,0 0-4,0 0-1,0 0-18,0 0 0,0 25 9,0-25 83,0 0-82,0 0 13,0 0-23,0 25-86,0-25 124,0 24-23,-25 0 24,25 3 63,0-4-4,0 2-75,-25-1-1,25 2-71,0-2 57,-25 1 10,25 0-15,0 0 85,-25 0-143,25-1 73,-24 1 7,24 1-90,0-2 70,0 1 13,-25-25-6,25 25 6,0-25 0,0 24 15,0-24-21,0 0 9,0 0 103,0 0-119,0 0 31,0 0-8,0 0-115,0 0 179,0 0 4,0 0-115,0 0-58,0 0-199,0 0-331</inkml:trace>
  <inkml:trace contextRef="#ctx0" brushRef="#br0" timeOffset="108691.9754">8681 1859 1775,'0'0'-4,"0"0"25,0 0 5,0 0 31,0 0 22,0 0-27,0 0 14,0 0-141,0 0-26,0 0 109,0 0-139,0 0 131,0 0 105,0 0-93,0 0 116,25 0-106,-25 25-92,25-25-18,-25 0 4,24 0 111,2 0-1,-2 0 7,1 0 16,0 0 94,0 0-9,25 0-88,-26 0 83,1 0-225,0 0 5,25 0 171,-25 0-188,-1 0 190,1-25-82,0 25-94,25 0 108,-27 0-84,3-24 81,-26 24 23,25 0-10,0 0 32,-25 0 15,0-25 6,0 25-13,25 0-11,-25 0-13,0 0 55,0 0 2,0 0 30,0 0 2,0 0-65,0 0-61,0 0 3,0 0-3,0 0-66,0 0 60,0 0-1,0 0-75,-25 0 82,25 0-10,0 0-104,0 0 71,0 0-30,0 0 5,0 0 52,0 0 1,0 0 80,0 0-58,0 0 53,0 25-60,-25-25-72,25 0 53,0 24-56,0-24 69,-25 25-3,25-25 65,0 26-49,0-26-14,0 0-17,0 24 27,0-24-19,0 0 10,0 0 13,0 0-86,0 25 83,25-25-1,-25 0 3,0 0 7,25 0-16,-25 0-9,25 0 12,-25 0-44,25 0-51,-1-25-16,-24 25-9,25 0 4,0 0-155,-25 0-83,25-24-138</inkml:trace>
  <inkml:trace contextRef="#ctx0" brushRef="#br0" timeOffset="108871.144">9352 1636 1562,'0'0'28,"0"0"113,0 0-91,0 0-5,0 0-27,0 0-18,0 0 75,0 0-192,0 0-99,0 0-245</inkml:trace>
  <inkml:trace contextRef="#ctx0" brushRef="#br0" timeOffset="109860.2464">9625 1735 1918,'0'0'33,"0"0"-125,0 0 9,0 0 98,0 0-19,0 0 41,0 25-9,0-25 0,0 0-115,0 0 198,0 0-105,0 0-72,0 25 110,0-25-107,0 0 102,0 25-24,-25-25 94,25 25 1,0-25-1,0 24-91,0-24-5,0 25-2,-25-25 8,25 0-4,0 26-97,0-26 72,0 0-57,0 0 115,0 0 38,0 0-24,0 0 196,0 0-1,0 0 4,0 0-104,0 0-135,0 0-22,0 0-46,0 0 118,0-26-26,0 26-74,0 0 11,0 0-8,0-25-57,0 25 79,25 0-10,-25-24-7,0 24 23,0 0 1,0-25 24,0 25-82,0 0 48,0-25 45,0 25-78,0 0 29,0 0-6,0 0 10,0 0-32,0 0 6,0 0 70,0 0-73,0 0 76,0 0-12,25 0-36,-25 0-60,0 25 19,0-25 74,0 0-32,0 0 82,0 0-79,0 0 3,23 25 6,-23-25 23,0 0 51,26 0-77,-26 0-70,0 0-35,24 0-62,-24 0 21,25 0 130,0 0 29,-25-25 72,24 25-29,-24 0-59,25 0-72,0-25-3,-25 25 33,0 0 42,25 0 67,-25-25 9,0 25-16,25 0-35,-25 0-3,0 0 26,0-25 48,0 25-38,0 0-27,0 0-31,0 0-48,0 0 77,0 0-48,0 0 6,0 0-16,0 0-48,0 0 125,0 25-57,0-25 15,0 0 49,0 0-125,0 0 114,0 0 1,0 0-22,0 25-14,0-25-50,0 0 64,24 0-78,-24 25 68,25-25-7,-25 0-84,25 0 59,-25 0-6,25 0-1,0 0 46,-1 0 15,1 0-13,-1 0 13,2 0-28,-26 0-27,25 0 11,0-25 9,-1 25-10,-24 0-25,25 0 4,-25 0 31,25-25 15,-25 25-27,25 0 15,-25 0 3,0 0-54,0-25 42,0 25 3,0 0-67,0 0 41,0 0 51,0-24 62,0 24 25,0 0-13,0 0-33,0 0-124,0 0-25,0 0 79,0-26-60,-25 26 108,25 0-38,0 0-82,0 0 63,0 26-39,0-26 136,0 0-33,0 0 2,-25 24-56,25-24-43,0 0 60,0 25-125,0-25 41,0 25-37,0-25-7,0 0 126,0 25 50,0-25-52,0 0 66,0 0 31,25 25-37,-25-25 49,25 0-119,-25 0 17,25 0-68,-25 0-1,25 0 126,-1 0-59,-24 0 46,25 0-5,0 0-45,-25 0-63,25-25 67,-25 25-4,25 0-72,-25 0 67,23 0-49,-23 0 20,0 0 52,0-25 52,0 25-116,0 0-82,0 0-58,0 0-132,0 0 2,0 0 83,0 0-83</inkml:trace>
  <inkml:trace contextRef="#ctx0" brushRef="#br0" timeOffset="111330.6557">8309 6424 1420,'0'0'-154,"0"0"14,0 0 32,0 0 18,0 0 359,0 0-19,0 0-170,0 0 163,0-25-349,24 25 176,-24 0 150,0 0-312,26 0 270,-26 0-148,0-25-5,24 25 116,-24 0-108,0 0-135,25-24 8,-25 24 112,25 0-133,-25-26 121,25 26 76,-25-24-89,0 24 108,25 0-111,-25-25-98,25 25 2,-25-26 124,0 26 92,25-24-81,-25 24 68,0-25-213,0 25 126,0 0 81,24 0-87,-24-25 104,0 25-217,0 0 6,0 0 121,0 0-29,0 0 16,0 0-26,0 0 9,0 0 6,0 0 0,0 0 12,0 25-130,0-25 136,0 0 85,0 25 28,0-1 1,-24-24-129,24 26-91,0-1-3,-25-1-3,25 2 137,0-2-26,-25 26 105,25-26-98,0 2-106,-25 22 112,25-23-113,-25 1 110,25-2-9,-25 0 40,25 26 28,-25-25-7,25 0-3,-24-1-18,24-24-30,0 26 116,-26-1-76,26-25 0,0 24 0,0-24-42,0 25 71,-24-25-75,24 0 76,0 0-108,0 0-6,0 0 134,0 0-80,0 0 32,0 0-4,0 0-168,0 0-54,0-25-58,0 25-93,0 0 133,0 0-41,0-24-219</inkml:trace>
  <inkml:trace contextRef="#ctx0" brushRef="#br0" timeOffset="113266.1849">8508 6350 1967,'0'0'-122,"0"0"143,0 0 18,0 0 22,0 0 120,0 0-138,0 0-12,0 0-25,0 0 6,0 0-6,25 0-6,-25-26-102,0 26 89,0 0-5,24 0 28,-24 0 83,25 0-81,-25 0-94,0 0-27,25 0 116,-25 0-20,0 26 116,25-26-6,-25 0-202,0 0 96,0 0-110,0 0 114,0 24 10,25-24 17,-25 0 92,0 25-195,0-25 193,0 0-118,0 25-79,0-25 82,0 0 16,-25 24-107,25-24 181,-25 0 10,25 0-106,0 26 111,-25-26-92,25 0-104,-25 0 0,25 0-9,-24 0 2,24 24 195,0-24-105,-25 0 17,25 0 101,0 0-80,0 0 89,0 0 14,0 0-109,0 0-8,0 0 36,0 0-89,0 0-12,0 0 28,0 0 68,0 0-8,0 0 103,0 0-113,0 0-17,0 0 10,0 0-82,0 0 144,0 0-62,0 0-16,0 0-6,0 0-66,0 0-21,0 0 155,0 0-58,0 0 7,0 0 5,0 0-72,25 0 62,-25 0-3,0 0 7,24 0 85,-24-24-76,25 24-22,-25 0-25,25 0-104,0 0 36,0-26-29,-1 26 8,1-24 127,0 24-84,-1-25 148,2 25 27,-26-25-238,24 1 214,1 24-90,0-26-42,0 2 126,0 24-82,0-25-2,-1-1-104,1 2-7,-25 24 115,25-25-15,-25 0 151,25 1-7,-25-2-120,0 26 24,25-24-20,-25 0 12,0-1 11,0 25-27,0-26-91,0 2 30,0 24-13,0 0 137,0-24-32,0 24-44,0 0-23,0 0-112,-25 0 124,25 0 125,0 0-104,0 24-5,0-24 105,-25 24-237,25-24 259,-25 26-136,25-1 20,-25-1 115,25 0-252,-24 26 143,24-25-15,-25 0 19,25 25 38,-25-25-27,0-1-15,25 26 17,-25-25-23,25 0 9,0-1 13,-25-24-127,25 26 130,0-26 20,0 24-107,0-24 199,0 0-105,0 0-14,0 0 73,0 0-114,0-24-4,0 24 78,0 0-148,0-26 19,25 26 147,-25-24-153,0 24 60,25-25 8,-25 25-77,0-25 72,0 25 11,0-24-4,25 24 92,-25 0-106,0-26 22,0 26-21,0 0-1,25 0 27,-25 0-13,0 0 22,0 0-93,0 0 97,0 0 75,0 0-93,25 26 22,-25-26 49,0 24-148,0-24 77,24 0-16,-24 25-59,0-25 163,25 25-82,-25-25 10,0 0-8,25 24-89,-25-24 94,25 0 77,0 0-87,-25 26 84,25-26-97,-1 0-80,1 0 75,-25 0-31,25 0-4,0 0-11,0-26 0,-2 26-56,3 0 198,-1 0-93,0-24 9,0 24-7,-25 0-8,25-25-3,-25 25 88,24-25 13,-24 25-206,25 0 105,-25-24 13,0 24-105,0 0 106,0-26 17,0 26-1,0 0 110,0-24-108,0 24 5,0 0-116,0-25 100,0 25 112,0 0-91,-25 0-5,25-26-114,0 26 15,-24 0 83,24 0 15,0 0 12,-25 26-15,25-26-6,-25 0 7,25 25 101,0-25-10,-25 0-104,25 24 110,-25 2-103,25-26-100,0 24 114,0-24-107,0 25-3,0-25 126,0 25-13,0-25 78,0 24-90,0-24-10,0 0 76,0 26-177,25-26 87,-25 0-30,0 0 16,25 0-12,-25 0 89,25 0-87,-25-26-1,25 26 13,-1 0-82,-24 0 99,0-24-78,25 24 180,-25 0-111,25-25 108,-25 25-98,0 0-88,0-25 209,0 25-209,0 0 194,0 0-94,0 0-137,0 0 125,0 0-101,0 0 96,0 0 117,0 0-34,0 0 17,0 0-104,0 25 24,0-25 16,0 0-23,0 0 119,0 0-218,0 25-3,0-25 116,0 0-116,0 0 184,0 0 16,0 0-130,0 0 112,25 0-245,-25 0 94,25 0-7,-1 0-25,-24-25 146,25 25-96,0 0-131,0-25 167,0 25 30,0 0-18,-2-24 148,-23 24-338,26-26 6,-2 26 175,1 0-168,-25-24 379,25 24-32,-1 0-325,-24 0 363,0 0-184,0 0 17,25 0 174,-25 0-204,0 0 11,0 0 14,0 0-15,25 0 15,-25 24 3,0-24-152,0 0 144,0 26-159,0-26 143,0 24 110,0-24-133,0 0 165,0 25-163,0-25-131,-25 25 138,25-25-146,0 0 148,0 0 171,0 24-149,0-24 130,0 0-115,-25 0-25,25 0-16,0 0-116,0 0 105,0 0 15,-24 0 15,24 0 118,0 0-121,-25 0-3,25 0-6,0-24-131,-25 24 115,25 0 1,0 0-132,0 0 137,-24 0-119,24 0-7,0 0 272,0 0-4,0 0-8,0 0-10,0 0-255,-26 0 14,26 0 140,0 0-1,0 0 26,0 0 95,0 0-129,0 0 10,0 0 13,0 0 5,0 0 8,0 24 19,0-24 81,26 0-109,-26 0-98,24 0-10,-24 0 96,25 0-87,-25 0 160,25 0-108,-1 0 10,1 0 68,0 0-220,0 0 94,0 0 5,-1-24-9,1 24 44,0 0 118,0-25-218,0 25 17,-1-25 205,1 25-226,-25 0 228,24-24-109,2 24-115,-26-26 79,25 26-106,-25 0 236,25-24 13,-25 24 27,0-25-4,0 25-119,0 0 8,0-26 1,0 26 20,0-24-124,0 24 84,0 0-103,0-25-18,0 25 227,0 0-75,-25 0-25,25 0 6,0 0-103,-25 0-10,25 25 125,0-25 113,0 0 6,-26 24-122,26-24 116,0 26-116,-24-26-121,24 25 111,0-25-103,0 24 120,0-24 104,0 26-86,0-26 8,0 24-107,0-24 31,0 25 114,0-25-3,24 0 3,-24 25-7,26-25 40,-1 0-84,-25 0 41,25 0-1,-1 0-116,1 0 45,0 0-1,0 0-52,0 0 88,-25 0-42,25-25-48,-1 25 26,1 0-42,0 0 74,-25-25 17,25 25-88,-25 0-29,25-24-61,-25 24-96,23 0 179,-23 0-50,0-26-210,0 26-63</inkml:trace>
  <inkml:trace contextRef="#ctx0" brushRef="#br0" timeOffset="116634.5739">15651 8185 389,'0'0'33,"0"0"8,0 0 26,0 0 11,0 0-35,0 0 217,0 0-30,0 0 5,0 0-139,0 0-33,0 0-185,0 0 188,0 0-9,0 0-190,0 0 368,0 0-338,0 0 314,0 0 15,0 0-307,0 0 276,0 0-168,0 0 1,0 0 141,0 0-113,0 0-102,0 0 15,0 0 25,0 0-37,0 0 113,0 0-24,0 0-46,0 0 12,0 0-9,0 0 13,0-25-19,0 25 6,26 0 77,-26 0-20,0 0-54,24 0-3,-24-24-89,0 24 13,25 0 83,-25 0 75,24 0 8,-24-26-78,25 26 76,-25 0-157,25-25-18,-25 25 77,0 0 14,25 0-10,-25-24 12,25 24-9,-25 0-104,0 0 183,0 0 5,0 0-5,0 0-70,24-25-100,-24 25 7,0 0 90,0 0 82,0 0-85,0 0 75,0 0-81,0 0-85,0 0 98,0 0-92,0 0-2,0 0 90,0 0-12,0 0 18,0 0 88,0 0-96,0 0-11,0 0 14,0 0-111,0 0 104,0 0 107,0 0-23,0 0-53,0 0-9,0 0-101,0 0-8,0 0 93,0 0 79,0 0-56,0 0 16,0 0-10,0 0-79,0 0 60,0 0 69,0 0-63,0 0 45,0 0 9,0 0-86,0 0-8,0 0 30,0 0-78,0 0 9,0 0 57,0 0-68,0 0 81,0 0-16,0 0 10,0 0 56,0 0-85,0 0 86,0 0 11,0 0-135,0 0 63,0 0-66,0 0-26,0 0 73,0 0 102,0 0-29,0 0-60,0 0 85,0 0-177,0 0 19,0 0 76,0 0-104,0 0 92,0 0 18,0 0-12,0 0 18,0 0-15,0 0-13,0 25 13,0-25-12,0 0 18,0 0 0,0 0-3,25 24 12,-25-24-2,0 0-10,0 25 69,0-25-69,0 0 79,25 26-79,-25-26-6,0 24 73,0-24-157,0 0 163,25 25-138,-25-25 83,0 25-11,0-25-90,0 0 153,24 24-169,-24-24 87,0 0 21,0 26-81,0-26 66,0 0 9,0 0-9,0 23 9,26-23 6,-26 0 1,0 0-7,0 0 9,0 0-5,0 0 8,0 0 10,0 0-9,0 0 3,0 0-3,0 0-20,0 0 13,0 0-9,0 0 10,0 0-6,0 0-13,0 0 21,0 0 36,0 0-135,0-23 15,0 23-91,0 0-361,0 0 3</inkml:trace>
  <inkml:trace contextRef="#ctx0" brushRef="#br0" timeOffset="117782.5208">15578 8557 768,'0'0'202,"0"0"-135,0 0 187,0 0 48,0 0-216,0 0 11,0 0-31,0 0-33,0 0 31,0 0 129,0 0-131,0 0-32,0 0-6,0 0-17,0 0-116,0 0 15,0 0-9,0 0 121,0 0 103,0 0-2,0 0 11,0 0-224,0 0-12,0 0 9,0 0-13,0 0 220,0 0 15,0 25 0,0-25-1,0 0-215,0 0 110,0 0-120,0 0-3,0 0 119,0 0 0,0 0 89,0 24 22,23-24-117,-23 0-120,0 26 17,0-26 97,0 0-3,26 24 0,-26-24 117,0 0-219,0 25 105,24-25 120,-24 25-224,0-25 205,0 0 10,0 25-225,0-25 219,0 0-210,26 25 7,-26-25 209,0 0-101,0 24 5,0-24-1,24 0-23,-24 25-83,0-25 104,0 0 75,0 24-171,0-24 94,0 0 77,0 26-164,0-26 86,0 0-15,0 0 6,0 0-6,0 0 90,0 24-81,0-24-3,0 0 2,0 0-14,0 0 0,25 0-90,-25 0 180,0 0-146,0 0 59,0 0 23,0 0-75,0 0 88,0 0 26,0 0 19,0 0 12,0 0-15,0 0 16,0 0-29,0 0 60,0 0 82,0 0-83,0 0-6,0 0-93,0 0-65,0 0 79,0 0-8,0 0-5,0 0-10,0 0 79,0 0 0,0 0-72,0-24-27,24 24-76,-24 0 6,0 0 74,0 0 26,0 0-10,0 0-14,0 0 11,25 0-7,-25 0-3,0-26-7,0 26 26,25 0-3,-25 0 73,0-24-70,25 24-38,-25 0 9,0 0-80,25 0 90,-25-25 6,0 25 1,24 0-8,-24 0 1,0 0 3,25-24 3,-25 24-6,0 0-8,25 0 11,-25 0-13,0-25 13,25 25-6,-25 0-21,0 0 27,0 0 83,0 0-86,0 0 13,24-25 76,-24 25-175,0 0 98,0 0-1,0 0-107,0 0 95,26 0-6,-26 0 13,0 0 0,0 0-3,0 0-9,0 0 2,0 0 11,0 0-8,0 0 11,0 0-26,0 0 5,0 0 10,0 0-18,0 0 26,0 0-21,0 0 4,0 0-3,0-25-42,0 25 1,0 0-97,0 0-45,0 0-1,0 0-68,0 0 147,0 0-1,0 0-265,0 0 110</inkml:trace>
  <inkml:trace contextRef="#ctx0" brushRef="#br0" timeOffset="119426.0295">15354 10442 778,'0'0'11,"0"0"195,0 0-172,0 0 206,0 0-172,0 0-188,0 0 363,0 0-381,0 0 325,0 0-5,0 0-155,0 0 48,0 0-18,0 0 16,0 0-157,0 0 273,0 0-122,0 0-159,0 0 248,0 24-274,0-24 112,0 0 109,0 0-129,0 0 21,0 0-11,0 0 26,0 0 8,0 0-18,0 0-25,0 0 34,0 0 0,0 0 6,0 0 16,0 0-31,0 26 3,0-26 0,0 0-103,0 0 95,0 0 8,0 25 11,0-25 98,0 0-69,0 25-14,0-25 123,0 23-171,0-23 69,25 0-75,-25 26 0,0-26 68,0 24-95,0-24 67,0 25 3,0-25-2,0 25 25,0-25-8,0 24-20,0-24-1,0 26-2,0-26 12,0 25 15,0-25 4,0 24-13,0-24-9,0 0-13,0 25-3,0-25-3,0 0 9,0 0 4,0 0-1,0 0 5,0 25-8,0-25 16,0 0-16,0 0 23,0 0 3,0 0-23,0 0 27,0 0 106,0 0 27,0 0-72,0 0 60,0 0-176,0 0-10,0 0 98,0 0-75,0 0 68,0 0 79,0 0-108,0 0 0,0-25-12,0 25-92,0 0 85,0 0 3,0 0-20,0 0-4,0 0 8,25 0-14,-25 0 20,0-25-10,0 25 0,0 0 11,25 0-26,-25-24 15,0 24-16,0 0-11,25-25 31,-25 25-14,0 0 20,24-26-7,-24 26 94,0 0-103,25 0-7,-25-24 10,25 24-102,-25 0 92,0-25 19,25 25-3,-25 0-9,25 0 26,-25-25-27,23 25 122,-23 0-109,0 0-2,26 0-17,-26-24-102,0 24 126,24 0-11,-24 0 16,0 0-6,0 0-14,26 0 4,-26-26 4,0 26-7,0 0 3,0 0-7,0 0-3,0 0 3,0 0-3,0 0 7,0 0 3,0 0-20,0 0 11,0 0-1,0 0-21,0 0 18,0 0 90,0 0-100,0 0 106,0 0-96,0 0-110,0 0 153,0 0-163,0 0 65,0 0-73,0 0-98,0 0 7,0 0-18,0 0-11,0 0 60,0 0-200,0 0-125</inkml:trace>
  <inkml:trace contextRef="#ctx0" brushRef="#br0" timeOffset="120774.476">15578 10020 644,'0'-24'21,"0"24"13,0 0 28,0 0 0,0 0 203,0 0-7,0 0-37,0 0 19,0 0-234,0 0-161,0 0 197,0 0-33,0-26 25,0 26-9,0 0-37,0 0 31,0 0-150,0 0 180,0 0 8,0 0-11,0 0-8,0 0 133,0 0-309,-25 0 144,25 0 138,0 0-150,0 0 131,0 0-143,0 0 20,0 0-17,0 0 33,0 0 3,0 26-42,0-26 19,0 0-162,-25 0 142,25 0 43,0 0-2,-25 24 123,25-24-279,0 0-9,-25 0 137,25 0 23,0 25-10,-24-25 1,24 0 11,0 24-13,-25-24 149,25 0-8,0 25-120,-25-25 4,25 0-7,-25 0 4,25 25-41,0-25 13,-25 0 3,25 0-105,0 0 25,0 25 103,0-25-2,0 0 116,-25 0-17,25 0-88,0 0-5,0 0 5,0 0-69,0 0-3,0 0 102,0 0-24,0 0-5,0 0-8,0 0-9,0 0-38,0 0 80,0 0 24,0 0-82,0 0 50,0 0-4,0 0-23,0 0-23,0 0-9,0 0 9,0 0 3,0 0-3,0 0 25,0 0-13,0 0 1,0 0 0,0 0 38,0 0-32,0 0 35,0 0-32,0 0-8,0 0-11,0 0-42,0 0 110,0 0-59,0 0 49,0-25-55,25 25-79,-25 0 25,0 0-13,0 0 103,25 0 19,-25 0-69,0-25-1,0 25-48,25 0 57,-25 0 51,0-25-34,25 25-2,-25 0-67,0 0-1,25 0 43,-25-24 10,0 24-16,24 0 16,-24 0 58,0 0-65,0-25 72,25 25-76,-25 0-55,0 0 130,0 0-125,0 0 74,0 0 31,0 0-111,0 0 74,0-24-10,25 24-35,-25 0 41,0 0-7,0 0-3,0 0 1,0 0 6,0 0-9,0 0 53,0 0-37,0 0-29,0 0 25,0 0 3,0 0-12,0 24 76,0-24-74,0 0-50,0 0 102,0 0-64,0 0 13,0 0-7,0 0-50,0 0 9,0 0 51,0 0-10,0 0 4,0 0 6,0 0-13,0 25 23,25-25 57,-25 0-73,0 0 21,0 0 56,0 0-65,25 24-3,-25-24-3,0 0-74,0 0 14,23 25 70,-23-25-13,0 0 3,0 25 50,26-25-56,-26 0 15,0 25 2,24-25-2,-24 0 55,0 25-74,26-25 74,-26 0-64,0 24-3,24-24 73,-24 0-137,0 26 61,25-26-46,-25 0-8,0 0 120,0 0-111,0 24 109,0-24-71,0 0-38,0 0 64,0 0-4,24 0 7,-24 0-12,0 0 2,0 0-23,0 0 75,0 0-58,0 0 71,0 0-55,0 0 13,0 0 57,0 0-77,0 0 21,0 0-30,0 0-6,0 0-21,0-24-56,0 24-44,0 0-111,0 0 36,0 0-19,0 0-263,0 0-20</inkml:trace>
  <inkml:trace contextRef="#ctx0" brushRef="#br0" timeOffset="122001.3959">15205 9474 401,'0'0'16,"0"0"9,0 0 0,0 0 7,0 0 3,0 0-1,0 0-3,0 0-1,0 0-8,0 0 10,0 0 200,0 0-190,0 0 1,0 0-24,0 0-164,0 0 381,0 0-188,0 0 203,0 0-18,0 0-402,0 0 198,0 0-177,0 0 182,0 0 223,0 0-36,0 0-3,0 0-194,0 0-164,0 0 180,0 0-25,0 0-147,0 0 303,0 0-168,0 0 27,0 0 136,25 0-157,-25 0 9,25 0-24,-25 0-141,0 0 129,25 0 24,-25 0-3,25 0 156,-25 0-129,24 0-38,-24 0 5,25 0-151,-25 0 148,25 0 19,0 0-153,-25 0 144,25 0-8,-25 0-36,25 0 49,-1 0 9,-24 0-22,25 0 30,0 0-23,0 0 136,-25 0-251,25 0 122,-2 0-5,-23 0-138,26 0 257,-26 0-127,24 0-3,2 0 131,-26 0-250,24 0 135,-24 0 119,25 0-238,-25 0 246,24 0-137,-24 0 24,25 0 122,-25 0-149,25 0-4,-25 0-8,25 0-133,-25 0 159,25 0 5,-25 0-134,24 0 230,-24 0-255,25 0 134,-25 0 121,25 0-236,-25 0 251,25 0-139,-25 0 9,24 0 132,-24 0-141,0 0 34,26 0-22,-26 0-16,0 0 11,0 0-126,0 0 140,0 0 10,0 0-6,0 0 85,0 0-221,0 0 126,0 0 31,0 0 34,0 0 109,0 0-242,0 0 102,0 0-135,0 0 104,0 0 105,0 0-219,0 0 232,0 0-232,0 0-9,0 0 108,0 0-127,0 0 238,0 0-29,0 0-33,0 0-19,0 0-174,0 0-213,0 0-45,0 0-55</inkml:trace>
  <inkml:trace contextRef="#ctx0" brushRef="#br0" timeOffset="122589.9844">15354 9425 323,'0'0'6,"0"0"10,0 0 17,0 0 16,0 0 18,0 0 5,0 0-14,0 0-17,0 0-4,0 0-12,0 0 174,0 0 53,0 0-236,0 0 188,0 0-336,0 0-26,0 0 208,0 0-8,0 0 177,0 0-5,0 0-173,0 0-12,0 0 8,0 0-194,25 0 336,-25 0-161,0 25-171,25-25 311,-25 0-146,25 0-165,-25 0 297,25 0-297,-1 0 156,1 0 11,-25 0 17,25 0-14,0 0-10,0 24 137,-2-24-295,3 0 332,-2 0-150,2 0 5,-2 0-10,25 0 5,-24 0-13,-25 0 12,25 0 149,0 0-187,0 0 23,-1 0-12,-24 0-16,25 0 32,-25 0-168,25 0 161,-25 0 22,25 0-21,-25 0 51,0 0-48,0 0 25,24 0-105,-24 0 117,0 0-120,0 0-24,0 0 110,0 0 101,0 0 23,0 0-146,0 0 3,0 0 6,0 0-28,0 0 28,0 0 96,0 0-159,0 0-166,0 0 177,0 0-336,0 0-86</inkml:trace>
  <inkml:trace contextRef="#ctx0" brushRef="#br0" timeOffset="124909.4541">16718 9251 688,'25'0'190,"-25"0"-159,0 0 28,0 0 201,0-24-327,0 24 350,0 0-206,0 0-11,0 0 174,0 0-192,0-26 200,25 26-319,-25 0 142,0 0-18,0 0-13,0 0 128,0 0-284,0-24 134,0 24-9,0 0-115,0 0 116,0 0 5,0 0-19,0 0 129,0 0-142,0 24-144,0-24 154,0 0-125,0 0 132,0 0 34,0 0-37,0 26 131,0-26 3,0 24-9,0-24-86,-25 25-38,25 0-114,0 0-21,-25-25 110,25 25-90,-25-1 120,25 1 15,0 0-5,-24 0 109,24-1-122,0 1 109,-25 0-106,25 0-3,0-25 0,-25 25 29,25-25-130,0 24 117,0-24 146,0 0-211,0 0 153,0 26-82,0-26 105,0 0 200,0 0 11,0 0-76,0-26-132,0 26-106,0 0-71,0 0 53,0 0 7,0-24-22,0 24 12,0-25 6,0 25-38,25-25 26,-25 0 6,0 25-9,0-25 12,25 1-29,-25-1 0,0 0-11,0 25 2,24-25-1,-24 1-10,0-1-3,0 0 24,0 0 97,0 0-8,25 1-74,-25-2-83,25 26-32,-25-24-53,25 24 84,-25-25 78,0 25-12,25-24 11,-1 24-1,-24 0-2,25 0-53,-25 0 45,24 0 10,-24 0 53,0 0 3,26 0-48,-26 0-24,25 0-46,-25 24 11,0-24 53,0 0 20,25 25 53,-25-25-60,0 24-3,0 2 3,0-26-57,0 24 47,0-24 83,0 25-79,0 0-4,0-25 86,0 25-145,-25 0 81,25-25-12,-25 0-63,25 24 78,0-24-21,0 0 9,0 25-6,-26-25 3,26 0 9,0 0 58,0 0-61,0 0 7,0 0-9,0 0-52,0 0 64,0 0 37,0-25 1,0 25-79,0 0-22,0 0-83,0 0-2,0 0 66,0-24 13,0 24 10,26 0 78,-26 0-60,0-25-7,25 25 114,-25 0-70,0 0-21,25 0 90,-1 0-107,-24 0-85,25 0 173,-25 0-192,25 25 13,-25-25 204,25 0-106,-25 0 11,25 24 97,-25-24-224,0 25 26,0-25 195,0 25-76,24-25 1,-24 25 103,0-1-209,0-24 80,0 25 116,0 0-214,0-25 121,-24 25-75,24 0 15,0-25 113,-25 24 71,25-24 2,-25 0-98,25 26 7,-25-26 33,25 0-85,-25 0 87,25 0 70,-24 0-115,24 0 62,-25 0-57,25 0-32,-25 0-44,25 0 58,-26-26-11,26 26-51,0 0 32,-24 0-60,24-24 109,0 24-86,0 0-51,0-25-36,-25 25-64,25-25 9,0 25-218,0 0-133</inkml:trace>
  <inkml:trace contextRef="#ctx0" brushRef="#br0" timeOffset="126751.0269">17288 9474 2136,'0'0'-121,"0"0"155,0 0 31,26 0 33,-26-24 83,0 24-144,0 0 13,0 0 9,0 0 63,0 0 75,0 0 90,0 0-157,0 0-18,0 0-8,0 0-123,0 0 98,0 0-76,0 0-73,0 0 64,0 0 19,0 0 56,0 0-7,-26 24-147,26-24 62,0 0-56,0 0 107,-24 25 49,24-25-215,0 25 61,-25-25-108,25 25 19,0 0 184,0-25-42,0 24-5,0-24-10,0 26-37,0-26 38,0 24-10,0-24-23,0 0-1,25 0 12,-25 0 70,24 0 24,-24 0-49,0 0-19,26 0 9,-26 0-59,24-24 152,-24 24 8,25 0-130,-25-26 73,0 26-88,0-24 16,25 24 72,-25-25-1,0 25-8,0 0 2,0-25 9,0 25-2,0-25 16,0 25-10,0 0-10,-25-25 1,25 25-32,0 0 99,0 0-90,-25 0-8,25 0 5,0 0-81,0 0 91,0 0 3,0 0 0,0 0-9,0 0-16,0 0 9,0 0-8,0 0-10,0 0 3,0 0 7,0 0-1,0 0 22,0 0 84,25 0-118,-25 0-54,25 0 85,0 0-121,-25 0-102,25-24 27,0 24 72,0 0-155,24-25 213,-24 25 216,0-25-174,0 25 206,-1-25-177,1 25-14,-25-24 16,24 24 4,1-25 182,0 0-154,0 25 11,-25 0-19,24-25-161,-24 25 173,0-25-28,0 25 24,25-24 28,-25 24 0,0 0-117,0-26 123,0 26 113,0 0-170,0 0 107,0 0-262,0 0 145,-25 0-6,25 0 0,0 26 18,-24-26-5,24 0 17,0 24 1,-25 1-2,25-25-132,0 25-13,-25 0 129,25 0 112,-25-1 19,25 1-7,-24 0-119,24 0 6,-25-1-137,25 1-2,0 0 118,-24-25-133,24 25 146,0 0 8,0-25-83,0 0 153,0 24 29,0-24 51,0 0 62,0 0-2,0 0-38,0 0-61,0-24-35,0 24-18,0 0-111,0-25 9,24 25-135,-24-25 20,25 25 100,-25-25 3,24 0 35,-24 25-98,25-24 72,-25-1-85,25 25 35,-25-25 57,25 25-72,-25-25 75,24 25-6,-24 0 4,25 0 5,-25 0 0,0 0-8,25 0 2,-25 0 7,0 25-3,0-25 83,0 0-74,0 25 6,0-25 0,0 25-69,0-25 79,0 24-20,0 1 26,0-25-16,0 25-3,0-25 9,0 25-15,0-25-4,0 25-15,-25-25-12,25 24-16,0-24-2,-25 0 114,25 0-87,-24 26 121,24-26-96,-25 0-74,25 0 92,-25 0-106,25 0 116,-25 0 67,25-26-85,-24 26-4,24 0 19,0 0-4,-25 0-8,25-24 89,0 24-22,-24 0-80,24 0 12,0 0-108,0 0 18,0 0-16,0 0 73,0 0 27,0 0 84,0 0-84,0 0 117,0 0-14,0 0-174,0 24 76,0-24-92,0 0 34,24 0 76,-24 0 10,0 0 82,25 0-109,-25 0-12,24 0 9,1 0-115,0 0 39,-25 0-22,25-24 95,-1 24-3,26 0 21,-25-25 59,0 0-106,-1 25 14,1-25 24,0 25-33,0-25-1,0 1-6,0-1 22,-1 25-3,0-25-152,2 0 24,-2 1 106,2-1-139,-26 25 289,24-25 7,-24 0-278,25 0 175,-25 1 35,0-2 4,0 2 163,25-1-129,-25 25-172,0-24 101,0 24-22,0 0 107,0 0-8,0 0-107,0 0 13,0 0-125,0 24 129,0-24-107,-25 25-17,25-1 124,-25 2-113,25-26 211,0 49-86,-24-24-3,24 0 110,-26 0-211,26-1 99,-24 26-11,24-25-106,-26-1 119,26 1-12,-24 0 15,24-25 96,0 25-117,-24 0 114,24-25-111,0 24-98,0-24 126,-25 0-72,25 0 199,0 0-31,0 0 25,0 0-14,0 0-10,0 0 94,0 0-210,0 0-21,0 0-87,0-24-95,0 24 144,25-25-16,-25 25-22,24-25 25,-24 25 7,24-25 6,-24 0 35,0 25-16,26-24 82,-2-1-61,-24 25-18,26-25 25,-26 25-74,24 0 74,-24-25 18,25 25-31,-25 0 13,25 0-18,-25 0 15,25 0 93,-25 0-93,0 0 94,0 25-25,25-25-77,-25 25 14,0-25-73,0 25-6,0-25-7,0 24 158,0 1-94,0-25 22,0 25 15,0 0-21,0-25 19,0 25-29,0-1-8,-25-24-75,25 0 61,0 26 100,-25-26-92,25 0 24,-25 0-3,25 0-91,-25 0 184,25 0-105,0 0 2,-24 0 5,24-26-97,0 26 210,-26 0-96,26-24 89,0 24 7,0 0-105,-24-25 12,24 25-83,0 0 96,0 0-96,0 0 101,0-25-8,0 25-94,0 0 82,0 0-17,0 0 7,0 25-3,0-25 6,0 0 80,0 0 1,0 0-65,24 25-4,-24-25-59,0 0 78,0 0-6,26 24 12,-26-24-15,24 0-78,-24 0 74,25 0-18,0 0-22,0 0 76,0 0-94,-25-24 84,24 24-72,1 0-84,0-25 93,0 25 10,0 0 86,0-25-77,-1 25 3,-24-25-90,25 25-19,0 0 184,-25-25-93,0 25 6,25 0 22,-25 0-83,0 0 83,0-24-7,0 24 81,0 0-99,0 0-1,0 0 16,0 0-3,0 24 6,0-24 4,0 0-23,-25 0-67,25 0 76,0 25 14,0-25 33,0 0 4,0 25-4,0-25 101,0 25-21,0-25 13,0 0 3,0 25-156,0-25 43,25 0-23,-1 0-9,-24 0-7,25 0-63,0 0-16,0 0-56,0 0 23,0-25-48,-25 25 64,25-25 33,-1 25-28,1-25-188,-25 25-122,25 0-77</inkml:trace>
  <inkml:trace contextRef="#ctx0" brushRef="#br0" timeOffset="126884.1311">18727 9227 2843,'0'-26'-19,"0"26"54,-24 0 163,24 0 37,0 0 10,-25 0-50,25 0-248,0 0 23,0 0-157,0 0-124,0 0-83,0 0-481</inkml:trace>
  <inkml:trace contextRef="#ctx0" brushRef="#br0" timeOffset="128365.5738">18901 9351 1930,'0'24'29,"25"-24"122,-25 0-91,0 0 19,0 0-2,0 0-115,0 0 103,0 25 37,0-25 4,0 0 7,-25 25 54,25-25-82,-25 25 99,25-1-69,-25-24 9,25 25-32,-24 0-68,-1-25 61,25 25-157,-25 0 56,25-25-50,-25 24 59,25-24 10,0 0 14,0 0-1,0 26 99,0-26-4,0 0-15,0 0-27,0-26-164,0 26 73,0 0-28,0 0 24,25-24 13,-25 24 69,0-25-66,25 0-3,-25 25-10,25-25-64,-25 25 97,24 0-20,-24-25 0,0 25-6,25 0-1,-25 0 17,0 0-13,0 0 4,0 0 112,0 0-17,0 0 10,0 0 6,0 0-205,0 0 110,0 0-99,0 25-14,0-25 106,25 25-80,-25-25 86,0 0 11,25 25 78,-25-25-95,0 0 18,25 25-12,-1-25-121,1 0 52,-1 0-25,2 0-3,-1 0-25,0 0 83,-1 0 15,26 0-43,-25 0 52,0-25-8,0 25-34,-1-25 102,1 25-57,0 0-32,0-25 82,0 25-53,-25-25 56,23 25-47,-23 0 29,0-24 0,0 24 19,0 0 115,0-25-125,0 25 57,0 0-11,0 0-90,0-25-13,0 25-43,0 0 58,-23 0-45,23 0 62,0 25 72,-25-25-147,25 0 40,-25 0 94,25 0-155,-25 25 74,25-25 12,-25 0-85,25 0 63,0 24 6,0-24-7,0 0-60,0 0 0,0 0 66,0 25 8,0-25 74,0 0 91,0 0-81,25 0-66,-25 0-1,0 0-87,25 25 79,-25-25-6,0 0-70,25 0-7,-25 0-73,25 0 131,-25 0 8,0 0 57,0-25 13,23 25-103,-23 0 108,0 0-49,0 0 11,0 0 51,0 0-49,0 0 14,0 0-13,0 0 3,0 0-13,0 0-16,0-25 66,0 25-69,0 0-7,0 0 89,0 0-147,0 0 57,0 0 108,0 0-189,0-24 98,0 24-3,0 0-9,0 0 18,0 0-15,0 0 78,0 0-160,0 0 72,0 0 10,0 0-86,0 0 142,0 0-72,0 0-14,0 0 20,0 0-126,0 0 65,0 0 4,0 0 44,0 0-9,0 0 79,0 0-56,0 0 15,0 0-3,0 0-51,0 0 105,0 0-63,-23 0 15,23 24 49,0-24-113,-25 0 10,25 0 64,0 0-4,-25 0 5,25 25-20,0-25-10,0 0-48,-25 0 109,25 0 3,0 25 0,0-25 3,0 0-60,0 0 9,0 25-54,0-25 42,0 0 12,0 0-58,0 25 30,0-25-45,0 0 19,0 0 35,0 0 38,0 0 52,0 0-80,0 0 24,25 0-8,-25 0-7,0 0 16,25 0-12,-25 0 57,0 0-103,0 0 43,25 0 46,-25 0-50,0 0 61,23-25-67,-23 25-42,0 0 41,26-25 82,-26 25-4,0 0 81,0 0-129,24-25-37,-24 25 24,0 0-16,0 0 9,0-25 3,0 25-12,26 0-53,-26 0 128,0 0-124,0 0 140,0-24-21,0 24-64,0 0 68,0 0-77,25 0-4,-25 0-56,0-25 62,0 25 1,0 0-62,0 0 126,0 0-139,0 0 78,0 0 69,0 0-129,0 0 151,0 0-94,0 0 6,0 0-13,0 0-136,0 0 62,0 0-58,0 0 77,0 0 110,0 0-90,0 0 54,0 0-9,0 0-58,0 0 52,0 0-5,0 0 11,0 0 3,0 0 52,0 0-49,0 0-3,0 0 0,0 0-61,0 0 106,0 25-55,0-25 4,0 0 9,0 0-54,0 24 58,0-24 56,-25 0-8,25 25-52,0 0 12,-26-25-72,26 25 7,-24 0 56,24-1-12,0 2 59,-26 23-59,26-25 0,-23 2 12,23-2 13,-25 26 54,0-25-3,25 0-70,-25-1-47,25 1 41,-25 1-37,25-2 121,0 0-75,0 2 20,-24-26 37,24 24-114,0 1 108,0-25-37,-25 24-8,25-24 59,0 25-16,0-25-4,-25 0 31,25 0 13,0 0-9,0 0-18,0 0-5,-25 0-14,25 0 7,0 0 28,-25-25-24,25 25 7,0 0-34,-25 0-17,25-24 4,0 24-7,0-25 7,0 25-20,-24-24 16,24-2-30,0 2 1,0 24 2,0-24-16,24-2 30,-24 1-7,25 1-16,0-1-38,0 25-36,0-25 64,0 0-53,-1 25-150,26-25-64,-25 25-159,23-24 74,-22 24-112,24 0-116</inkml:trace>
  <inkml:trace contextRef="#ctx0" brushRef="#br0" timeOffset="129593.6148">16743 10789 2099,'0'0'-96,"25"0"48,-25-25 24,0 25 61,0 0 135,0 0 50,0-24-75,25 24-23,-25 0-43,0 0-85,0 0 62,0 0-34,0 0 63,0 0-66,0 0 56,0 0-77,0 0-57,0 0 114,0 0-127,0 0 66,0 24 1,0-24 11,0 0 84,0 0-70,-25 25 74,25-25-141,0 25 39,-25 0 76,25 0-131,-25 0 141,25-25-63,0 25-8,0-1 58,0 1-76,0-25 18,0 24-9,0-24 13,0 0-10,0 26-112,0-26 1,0 0-36,25-26-14,0 26 97,0 0 5,-25-24 34,24-1 19,1 25 0,-1-24 22,2-1 0,-26 25-7,25-25 77,-25 25-61,25-25-16,-25 25 39,0 0-74,0-25 106,0 25-77,0 0-15,0 0-7,0 0-70,0 0 99,0 25-26,0-25 13,0 0 67,0 25-70,-25-25 27,25 25 2,0-25-51,0 25 63,0-1 68,0-24 63,0 25-73,0-25 96,25 0-94,-25 24-72,24-24 3,1 0-124,0 0 20,-25 0 71,25 0-9,0 0 76,-1-24 12,26 24-75,-50-25 0,25 25-59,0-24-20,0 24 89,-1-25 49,1 0 6,-25 25-61,24-25-100,-24 0 15,26 25 98,-26-25 38,24 25 14,-24-25 3,0 25-96,0-24 14,0 24 10,0 0 13,0 0-16,0-25 27,0 25-31,0 0-81,0 0 72,0 0 2,0 0 4,-24 25 13,24-25 28,0 0-52,0 0 21,0 0 79,-26 24-177,26-24 98,0 25-7,0-25-68,-24 25 153,24 0-139,0 0 58,-25 0 58,25 0-127,0-1 68,-24 1-35,24-1-23,0 26 117,-25-26 24,25 2-20,-25-1 17,25 24-70,0-24 0,-25 0-15,25 0-57,0-1 1,-25-24-4,25 25 79,0 0 65,0-25 20,0 0-65,0 25-24,0-25 24,0 0 37,0 0 79,0 0-36,0 0-20,0 0-53,0-25-20,0 25-4,0 0-13,25-25 10,-25 0-13,0 25 3,25-24 6,-25-1-9,0 0 13,25 0-10,-25 0-16,25 1 12,-1-27-16,-24 27 17,25 0 3,-1-26-17,2 25 10,-2 1-10,1-1 21,0 0-1,25 0-6,-25 0-17,0 25-15,-1-25 2,1 25 6,0 0-13,0 0 14,-25 0-1,25 0 17,-25 25 27,24-25-8,-24 25-5,0 0 6,0 0-24,0-25 18,0 25 9,-24-1-17,24 1 28,-25-1-28,25-24 11,-25 26-7,0-2-7,0-24-39,1 0-69,-1 0-137,25 0-58,-25 0-48,0 0-45,0 0-239</inkml:trace>
  <inkml:trace contextRef="#ctx0" brushRef="#br0" timeOffset="130909.7781">18281 10987 1942,'0'0'-3,"0"0"30,0-24 36,24 24 26,-24 0-2,0-25-29,0 25-18,0 0-40,25-24 3,-25 24 44,0 0-138,0-25 17,0 25 16,0 0 74,0-25 24,0 25 95,0 0-121,-25 0-112,25 0 91,0 0 29,-24 0-12,24 0 11,0 0 100,-25 0-205,0 0 133,25 0-28,-25 0-99,25 25 78,-25-25-11,1 25 29,-2-25 81,26 24-62,-24 1 13,24-25 30,-26 24-139,26-24 65,-24 26-12,24-26-43,0 24 73,0-24 13,0 0 1,0 0-13,0 24-31,24-24-38,-24 0-27,26-24-7,-26 24 28,24 0 20,2 0 20,-26-24 10,24 24-11,1-26 1,-25 26 94,25 0-75,-25-24 74,25 24-73,-25-25-81,0 25 154,0 0-50,0 0-3,0 0-24,0 0-78,0 0-16,0 0 74,0 0 14,0 25 6,0-25-22,0 0 13,0 24 72,0-24-1,0 0-46,0 26-19,0-26-50,0 24 6,0-24 67,0 0 23,25 0 39,-25 24-22,24-24-26,-24 0-111,25-24-72,0 24 3,0 0 31,0 0 174,-25-24-71,25 24 6,-1-26-9,1 2-84,0 24 87,-25-25 12,25 25 25,-25-24 24,24 24-2,-24 0-1,25-25 63,-25 25-96,0 0 3,0 0-6,0 0-83,0 0 98,0 0 89,0 0 13,0 25-64,-25-25-10,25 24-84,0-24 34,-24 25 11,24-1-11,0-24-6,0 26-56,0-26 113,0 24 10,0-24 0,0 0 20,0 24-77,0-24-20,0 0-79,0 0-22,0 0-1,24-24-2,-24 24 88,25 0 8,0-24-7,-25 24 19,25-26-19,-25 26-6,25-24 28,-25 24 53,25-25-37,-25 25 13,0-24-17,0 24-47,0 0 44,0 0 55,0 0-45,0 0-22,0 0-10,0 0-38,0 0 48,0 0 12,0 24 14,0-24-26,0 0 66,0 25-54,0-25 24,0 24 151,0-24-58,0 26 51,0-26-13,0 0-141,25 24-7,-25-24-12,24 0-83,-24 0-82,25 0-1,0 0 58,0 0 23,0-24 130,-1 24 15,1 0-55,0-26-6,0 26 7,0-24 52,-25 24 10,24-25-19,1 25 22,-1-24-143,-24 24-61,26-25 139,-26 25-146,0-25 85,0 25 45,25-25-62,-25 25 65,0-25 35,0 25-38,0 0-10,0 0 64,0-25-103,-25 25 62,25 0 34,-26 0-105,26 0 116,0 0-66,-24 0-27,24 0 38,-25 25-64,25-25 64,-24 0 0,24 25 48,-25-25-42,25 25 0,-25-25-20,0 25-24,25-25 44,-25 25 1,25-1 6,-24-24 40,24 25-50,-25-1-18,25-24 33,0 0-66,0 26 51,0-26 22,0 0 111,0 0 9,0 0 6,0 0-83,0 0-116,25 0-77,-25 0-5,24 0 79,1-26 22,-25 26 22,25-24 4,0 24-7,0-25 10,-1 1 67,-24 24-58,25-25 62,-1 0-68,2 0-61,-26 0 96,25 25-93,0-25 17,-25 0 60,24 1 33,-24-1 116,0-1 30,25 2 41,-25 24-184,0-25-79,0 25-29,0 0-50,0 0 199,0 0-6,0 0-77,0 0 27,0 0-70,0 0 36,-25 25 84,25-1-34,-24-24-5,24 26-35,-25-1-2,25-1 2,0 1-9,-25 0 6,25 0 12,0 0-12,0 0 10,0 0-6,0-1-24,0-24 1,0 25-14,0-25-47,25 24-33,-25-24-27,25 0-57,-1 0-87,-24 0 36,25-24-165,0 24 114,0-25-145,-25 25-146</inkml:trace>
  <inkml:trace contextRef="#ctx0" brushRef="#br0" timeOffset="133168.0551">19817 10864 2233,'0'0'50,"0"0"33,0 0 48,0 0-14,0 0-33,0 0-40,26 0-35,-26 0 11,0 0-17,0 0 22,0 0-16,0 0 7,0-25 10,0 25-17,25 0-9,-25-25 9,0 25-2,0 0 53,0-25 5,0 25-62,0 0 3,0 0-67,0-25 58,0 25 50,0 0-62,0 0 12,-25 0-36,25 0-21,-26 0 67,3 0 30,23 0-49,-26 25 28,2-25 29,-1 0-78,0 25 56,1-25-13,0 25-1,-1 0 70,25 0-18,-25-25 69,0 25-12,25-1-47,-25-24-58,25 25-58,0-25-2,0 24 34,0-24 148,0 0-96,0 26 57,25-26-117,0 0-84,-25 0 86,25-26-34,0 26 115,-1 0-75,0 0-3,1-24-59,24 24 2,-23-25 67,-3 1 81,3 24 14,-1-25-18,0 0-54,0 0-77,-1 25 1,1-25-3,0 0 59,0 0 0,0 1-1,-25-1 4,25-25 7,-25 25 0,24 0 12,-24 1 1,25-2 20,-25 3 123,0 23-118,0-25 7,0 0-35,0 25-114,0 0 100,0 0-10,0 0 27,0 0-10,-25 25 37,25-25 23,0 25 30,-24-25-10,24 23-33,-25 3-20,0-2-20,25 1-3,-25 0-11,25-1 7,-25 2-20,0 23 6,25-24 11,0 0-14,-24 0 14,24 0 3,0 0-10,0-25 14,0 25-8,0-1 8,24-24-14,-24 25-3,25-25-18,0 0 4,0 0 11,0 0-21,0 0 0,-1 0-6,1-25-15,0 25 15,0-24 0,-1 24-15,1-25 6,-1 25-5,2-25 90,-26 0-82,25 25 16,0-25 8,-25 0-71,0 25 93,25-25 90,-25 1-97,0 24-7,0 0 0,0-25-90,0 25 84,0 0-7,0 0 121,0 0-101,-25 0 20,25 0 0,-25 0-111,25 0 98,-25 25 2,25-25-1,-26 24-1,26-24 6,-24 25-13,24 0 13,-25 0-13,25-25 0,0 25-4,0 0 1,0 0 3,0-25-3,0 24 22,0 1-9,0-25 0,0 0-3,25 24-18,-1-24 8,-24 0-10,26 0 10,-1 0-7,0 0-6,-25 0 13,25 0 3,-1-24-3,-24 24-4,25-25-1,0 25 89,-25 0-4,0-24-77,25 24-10,-25-25-1,0 0-75,0 25 266,0-25-171,0 25-108,0-25 88,0 25-168,0-25 176,-25 25 9,25 0 97,-25 0-30,25-25-76,-25 25 13,25 0-113,-24 0 37,24 0 72,-25 25-6,25-25 10,-25 0-27,25 0 17,0 0 94,0 25-87,-25-25-3,25 0-8,0 0-100,0 0 191,0 25-81,0-25 8,25 0-10,-25 0-99,25 0 79,-25 0-36,25 0 6,-1 0 42,1 0-64,0 0 78,-25-25 2,25 25-34,0 0 15,-1 0-58,1 0 46,-25-25-50,25 25 134,-25 0-65,25 0 33,-25-25 52,25 25-95,-25 0 95,0 0-141,24 0 56,-24 0 23,0 0-85,0-24 49,0 24-68,0 0 81,0 0 52,0 0 16,0 0 8,0 24-79,0-24 3,0 0 16,0 0-26,0 0 3,-24 0 20,24 25-92,0-25 86,0 0-14,0 0-5,0 25 67,0-25-55,0 0 0,0 0 13,0 0-9,0 25 2,0-25-6,0 0-13,0 0-55,0 0-8,0 0 73,0 25 9,0-25 70,0 0-76,0 0-55,-25 0 52,25 0-4,0 25 72,0-25-59,0 0-16,0 0-58,0 25 68,-25-25 42,25 0-42,0 24 62,0-24-134,-25 0 20,25 25 62,0-25-72,0 0 66,0 0 74,0 24-87,0-24 83,0 0 2,0 0-152,0 26 27,0-26 79,0 0 13,0 0-11,0 0 101,0 0-167,0 0-22,0 0 83,25 0-117,-25 0 83,0 0 14,0 0-7,25 0 13,-25 0 70,25 0 6,-25 0-76,24-26 1,-24 26-97,25 0-3,-25 0 82,24 0-2,-24-24 123,26 24-104,-26 0 103,25-25-106,-25 25-107,0 0 103,25-24-120,-25 24 122,24 0-28,-24-25 7,25 25 16,-25 0-13,0-25 39,0 25-21,25 0 8,-25-25-13,0 25-3,0 0 7,0 0 86,0 0-96,0-25 14,0 25-11,0 0-108,0 0 108,0 0-33,0 0 29,0 0-5,0 0 15,0 0-6,0 0-9,0 25 12,0-25-9,0 0 18,0 0-15,0 0 120,0 25-133,0-25 13,-25 0 3,25 0-120,0 25 133,0-25-13,0 0-7,0 25 7,0-25 7,0 0-24,0 24 21,0-24 12,0 0 0,0 25 8,0-25-5,0 0-9,0 0-17,25 0 17,-25 24 14,0-24-17,25 0 19,-25 0-10,25 0-26,-25 0 31,24 0-29,-24-24 19,25 24-2,-25 0-15,25 0 6,-25-25-4,0 25 14,25 0-3,-25-24 13,0 24-13,0 0-1,0-25-6,0 25-3,0 0 19,0-25-8,0 25 2,0-25-3,0 25-14,0 0-3,0-25 13,0 25 1,0-25-1,0 25 17,0 0-24,-25 0 11,25 0-7,0-25-23,0 25 16,0 0-14,0 0 8,0 0 13,0 0 10,0 0-16,-25 25 2,25-25-15,0 0-4,0 0 12,0 0-2,0 0 13,0 0-13,0 25 23,0-25-4,0 0-12,0 0 2,25 0 68,-25 0-129,25 0 18,-25 0 61,25 0-196,0 0 209,-1 0-15,-24 0-48,25 0 87,-1 0-148,2 0 90,-26-25-2,24 25-50,1 0 136,-25 0-73,25 0-8,-25 0 64,25 0-54,-25 0-6,0 0 13,0 0 10,0 0-81,0 0 54,0 0-61,0 0 52,0 0 68,0 0-32,0 0-26,0 0-46,0 25 6,0-25 46,0 25 11,0-25-21,0 25 0,-25-25-61,25 25 143,0 0 7,0-25-3,0 0 3,0 24-161,0-24 4,0 25 89,0-25-87,0 0 171,0 0-61,0 0-51,0 0 126,0 0-37,0 0 70,0 0-34,0 0-51,0 0-30,0 0-20,0-25-10,0 25 0,25 0-10,-25-24 3,0 24 17,0 0 3,25-25-23,-25 25 21,0-25-15,0 25-2,25 0 16,-25-25 0,0 25 0,0 0 0,0 0-7,0 0-10,0-25 18,0 25-18,0 0 17,0 0-24,0 0-6,0 0 17,0 25-14,0-25 31,0 0 6,0 25-3,0-25 11,0 0 12,0 25 5,25 0 16,-25-25-6,0 24-17,24-24-17,-24 25-8,0-25 12,25 24-9,-25-24 12,25 0 0,-25 0-14,25 26 3,-25-26-3,25 0-10,-1 0 13,-24 0 14,25-26-7,-25 26 18,25 0-6,-25 0-30,25-24 11,-25 24-17,0 0-3,25-25-17,-25 25-29,0 0-14,0 0-69,0-24-21,0 24-103,0 0-186,0 0-43,0 0-83,0-25-271</inkml:trace>
  <inkml:trace contextRef="#ctx0" brushRef="#br0" timeOffset="133335.1649">21679 10963 3925,'0'24'71,"0"-24"68,0 0-2,0 0 2,0 0-64,0 0-75,0 0-67,0 0-148,0 0-309,0 0-389</inkml:trace>
  <inkml:trace contextRef="#ctx0" brushRef="#br0" timeOffset="1.80579E6">5009 12278 745,'0'0'25,"0"0"37,0 0 15,0 0 202,0 0-185,0 0 144,0 0-153,0 0-45,0 0 176,0 0-164,0 0 140,0 0-144,0 0-1,0 0-17,0 0 1,0 0 2,0 0 7,0 0-12,0 0 30,0 0-20,0 0-5,0 0 11,0 0-15,0 0-8,0 0-14,0 0 15,0 0-94,0-26 22,0 26 13,0 0-1,0 0 148,0 0-76,0 0-34,0 0 79,0 0-143,0 0 73,0 0 99,0 0-169,0 0 144,0 0-83,0 0-86,0 0 75,0 0-78,0 0 162,0 0-79,0 0 3,0 26-13,0-26-69,0 0 82,0 0 85,0 0-73,0 0-15,0 0 103,0 0-182,0 0 85,0 0-3,0 0-94,0 25 179,0-25-85,0 0 12,26 24-9,-26-24-82,0 0 92,0 24 56,0-24-79,25 26 91,-25-26-90,0 24-57,0-24 69,0 25-78,0 0 159,0-25 7,25 25-76,-25-25-2,0 25-7,0 0-10,0-25 19,0 24-17,0 2 5,0-26 0,25 24-7,-25-24 11,0 25-70,0 0 75,0-25 66,0 0-75,0 25-12,0-25-63,0 25 84,0-25 76,0 0-1,0 24-103,0-24 0,25 0 1,-25 0 11,0 24 14,0-24-10,0 0-72,0 0 5,0 0 70,0 0-60,24 0 132,-24 0-75,0 0 6,0 0 70,0 0-132,25 0 64,-25 0 84,0 0-89,25 0 3,-25 0-3,0 0-70,25 0 11,-25 0 71,0 0 7,25-24-16,-25 24 82,25 0-78,-25 0-4,0-24 3,24 24-85,-24 0 76,25-25 9,-25 25-9,0-25 9,25 25 7,-25 0-4,0-25 3,25 25-5,-25-25 52,25 25-5,-25-24 12,0 24-56,0-26-63,23 26-4,-23-24 60,0 24 9,0-25-9,0 25 22,0-25-79,26 25 61,-26-25 15,0 25-22,0-25 67,0 25-67,0 0 0,0-25-16,0 25 26,0 0-13,0-24-7,0 24 13,0 0-66,0-26 126,-26 26-56,26 0 2,0 0-22,0 0 7,0-24 0,-23 24 0,23 0 59,0 0-120,0 0 58,0 0 3,-25 0-51,25-24 53,0 24 62,0 0-62,-25 0 58,25 0 3,0 0-107,0 0 94,-25 0-104,25 0 0,0 0 63,-25 0-57,25 0 57,0 24 60,0-24-91,0 0 41,-24 0-19,24 24-58,0-24 83,0 0-19,0 26 3,0-26-12,0 0-4,0 24-2,0-24 5,0 25 7,0-25 6,0 0 0,0 25 4,0-25 55,0 0-65,0 25-3,0-25 57,24 0-112,-24 0 52,25 25 32,-25-25-71,25 0 102,-25 0-38,25 0 15,-25 0 20,25 0-84,-2 0 46,3-25-44,-26 25 47,25 0-22,-25 0 9,25-25-6,0 25-54,-25 0 117,0 0-73,25-25 16,-25 25 64,24 0-77,-24 0-27,0 0-68,0 0-15,0-25-50,0 25-157,0 0-79,0 0-186</inkml:trace>
  <inkml:trace contextRef="#ctx0" brushRef="#br0" timeOffset="1.80626E6">5953 12303 846,'0'0'47,"0"0"14,0 0 206,0 0-21,0 0-160,0 0 155,0 0-168,0 0 21,0 0 111,0 0-255,0 0-33,0 0 120,0 0-94,0 0 234,0 0 12,0 0-206,0 0 113,0 0-62,24 0-76,-24 0 94,25 0 70,-25 0-153,25 0 61,-25 0-5,25 0-88,-25 0 92,25 0 2,-25-25 54,24 25-9,-24 0-60,25 0-16,-25 0-54,25 0-4,-25 0 52,25 0 3,-25 0 3,0 0 13,0 0-10,25-26 4,-25 26-7,0 0-3,0 0 0,0 0 46,0 0-99,0 0 9,0 0-110,0 0-317,0 0-32</inkml:trace>
  <inkml:trace contextRef="#ctx0" brushRef="#br0" timeOffset="1.80658E6">5977 12451 858,'0'0'45,"0"0"192,0 0-155,0 0 177,0 0-25,0 0-155,0 0 165,0 0-252,0 0 87,0 0-91,0 0 24,0 0 156,25 0-175,-25 0 136,0 0-100,25 0-64,-25 0 62,0 0 12,25 0-12,-25 0-11,25 0 3,-25 0-7,24 0 63,-24 0 13,25 0-79,-25-25-74,0 25 10,25 0-23,-25 0 156,25 0-81,-25 0-14,0 0 69,0 0-145,25 0 36,-25-25-6,0 25-155,0 0-265</inkml:trace>
  <inkml:trace contextRef="#ctx0" brushRef="#br0" timeOffset="1.80738E6">6821 12104 879,'0'0'43,"0"0"185,0 0-148,0 0 12,0 0 116,0 0-164,0 0 2,0 0-2,0 0-154,0 0-24,0 0 308,0 0-28,0 25 1,0-25-147,0 0-15,0 0 18,0 0-24,0 0 165,0 0-152,0 0-4,0 25-101,0-25 119,0 0-110,0 24 166,0 2 110,0-26-110,0 24 26,0 0-149,0 2 114,0-1-25,0-1-10,0 0-12,0 2-95,0-2 116,0 26 81,0-25-90,0 0-24,0 0-75,0-1 45,0 2 84,0-26 84,0 24-24,-25 1-104,25-25 8,0 0 1,0 25-13,0-25 18,0 0 7,0 0-69,0 0-2,0 0 55,0 0 62,0 0-74,0 0-3,0 0 62,0 0-140,0-25-160,0 25-153,0 0-192</inkml:trace>
  <inkml:trace contextRef="#ctx0" brushRef="#br0" timeOffset="1.80795E6">7169 12104 1954,'0'0'30,"0"0"34,0 0 21,24 0 50,-24 0-9,0 0-15,0-24-92,0 24-35,0 0-12,0 0-25,0 0 150,0 0-91,0 0-12,0 0 9,0 0-81,-24 24 147,24-24-8,0 0-66,0 0 77,0 0-144,0 25 12,0-25 57,-25 0-81,25 25 84,0-25-10,0 24 10,0 2 82,-26-26-89,26 24 23,0 0-10,0-24-75,0 26 151,0-1-36,0-1-46,0 0 6,0-24-86,0 26 83,0-2 0,0-24-12,0 25 12,0-25 3,0 0-9,0 25 9,26-25-12,-26 0-47,0 25 140,25-25 7,-25 0-56,0 0-5,24 0-1,-24 0-63,0 0 69,25 0-14,-25 0-65,25-25 53,-25 25 21,25 0-5,-25 0 16,25-25 68,-25 25 59,0 0-6,25-25-92,-25 25-48,0 0-64,0-24 13,0 24 72,0 0 75,24-26-101,-24 26 12,0 0 101,0-24-202,0 24 98,0-24-22,0 24-100,0-25 106,0 25 114,0 0-124,-24-26 1,24 26 5,-25 0-136,25-24 244,0 24-120,-25 0-7,25 0 116,-25-24-209,25 24 103,0 0 106,-25 0-109,25 0 86,0-26 13,-25 26-126,25 0-37,0 0-179,0 0-103,0 0-17,0 0-63,0 0-101,0 0-35</inkml:trace>
  <inkml:trace contextRef="#ctx0" brushRef="#br0" timeOffset="1.80821E6">7615 12303 1930,'0'0'162,"0"0"-30,0 0 75,0 0 190,0 0-107,0 0-10,0 0 38,0 0-281,0 0-47,0 0 49,0 0-116,0 0 86,0 0-2,0 0-20,0 0 26,0-25-6,0 25-7,0 0-4,0 0-25,0 0-21,0 0 12,0 0-249,0 0-77,0-26-276,0 26-203</inkml:trace>
  <inkml:trace contextRef="#ctx0" brushRef="#br0" timeOffset="1.80874E6">7838 12054 2014,'0'0'46,"0"0"15,0 0-58,-25 0 141,25 0-98,0 0-12,0 0 151,0 0-210,0 0 122,0 0-78,0 0-82,0 26 75,0-26-72,0 0 73,0 0-13,0 0 98,0 0-76,0 0 88,0 0-72,0 0-58,0 0 42,25 0-83,-25 0 75,24 0-46,-24 0 96,25 0-64,-25 0 3,24 0 0,2 0-44,-1 0 50,0 0 7,-25 0-19,24 0 6,1-26-3,0 26 0,0 0 18,-25 0-24,25 0 88,-25 0-82,24 0-6,-24 0 9,25-25-12,-25 25-4,0 0 19,0 0 71,0 0-68,0 25 1,0-25-13,0 0-71,0 0-5,0 26 152,0-26-70,0 0 55,0 24-52,0-24-67,0 25 58,0 0-48,0-25 61,-25 24-4,25 2 23,0-26-20,-24 24 14,24 0-11,0 2 46,-25-1 91,25-1-13,0 0 11,-25 2-130,25-26-11,0 24-3,-25 1 10,25 0 62,0 0-81,0 0-63,-25-25-3,25 25-2,0-25 87,0 24-7,0-24-6,0 26 85,0-26-89,0 0 73,0 0-11,0 0-71,0 0-88,0 0-103,0 0-142,0 0-32,0 0-199,0 0-56</inkml:trace>
  <inkml:trace contextRef="#ctx0" brushRef="#br0" timeOffset="1.80901E6">7862 12377 2075,'0'0'27,"0"0"-89,0 0 125,0 0-29,0 0 71,0 0 140,0 0-166,25 0 34,-25-26-82,0 26-43,24 0 49,-24 0 5,26 0-11,-26 0-2,25 0 8,-25-24-17,25 24 50,-1 0-60,1 0-7,-25-24 41,25 24-88,0 0 131,0 0-30,-1-25-37,-24 25 27,25 0-212,0 0-15,-25-26-106,25 26-82,0 0-204</inkml:trace>
  <inkml:trace contextRef="#ctx0" brushRef="#br0" timeOffset="1.80995E6">8880 11880 1223,'0'0'180,"0"0"-113,0 0 171,0 0 26,0 0-179,0 0 116,0 0-168,0 0-21,0 0-9,0 0-123,0 0 107,0 0-119,0 25 138,0-25 117,0 0-113,0 0 111,0 0-113,0 25-8,0-25 22,0 0 24,0 25-8,0-25 33,0 25-25,0 0-8,0-25 2,0 24-24,0 1-60,0 1 0,-25-26 61,25 24 8,0 1 106,-25 0-93,25-1 7,0 2-80,-25-2-41,25 0 95,0 2-26,-24-1 26,24 23-4,-26-22-15,26-2-40,0 1 109,-24 0-63,24 0 1,-25 0-10,25-25-48,0 25 60,0-1 61,-25 2-54,25-26-19,0 24 50,0-24-101,0 25 54,0-25 70,0 0-105,0 0 32,0 0 57,0 25-111,0-25 51,0 0 15,0 0-54,0 0 58,0 0 73,0 0-20,0 0-34,0 0-12,0 0-66,0 0 75,0 0-18,0 0 1,0 0-3,0 0-73,0 0 119,25-25 55,-25 25-52,0 0-26,25 0-32,-25 0-107,24 0 116,2-25 119,-2 25-113,-24 0-12,25 0 83,0 0-154,25-24 153,-25 24 66,-1 0-151,1 0-6,25 0-142,-25 0 127,24 0-73,-24 0 27,25-26 63,-25 26-13,24 0 100,1 0-77,0 0 114,-26 0-114,26 0-69,-25-24 115,24 24-29,1 0-72,-25 0 61,25 0 110,-27 0-158,27 0 84,-25-25-5,24 25-86,-24 0 158,25 0-115,-25 0 8,-1 0-5,26 0-80,-25-25 97,0 25-20,-1 0 0,-24 0 100,25 0-100,-1 0 14,-24 0-4,26 0-108,-26 0 98,0 0 7,0 0-1,0-25 98,0 25-108,0 0-15,0 0 29,0 0-117,0 0 107,0 0-23,0 0-171,0 0-118,0 0-64,0 0-277</inkml:trace>
  <inkml:trace contextRef="#ctx0" brushRef="#br0" timeOffset="1.81149E6">9103 12228 378,'0'0'-3,"-24"0"8,24 0 31,0 0-8,0 0 27,0 0 20,0 0-16,0 0 13,0 0-16,0 0-28,0 0 199,0 0-202,0 0 11,0 0-2,0 0-16,0 0 36,0 0-26,0 0 173,0 0-192,0 0 169,0 0-175,0 0 22,0 0-192,0 0 3,0 0 169,0 0-8,0 0 179,0 0-176,0 0 6,0 0-21,0 0 34,0 0 152,0 0-179,-25 0-164,25 0 175,0 0-185,0 0 199,0 0 4,0 0-199,0 0 391,0 0-198,0 0-21,-25 0 12,25 0-208,0 0 185,0 0 203,0 0-181,0 0 7,0 0 164,0 0-190,0 0 186,0 0-189,0 0-152,0 0 22,-25 24 149,25-24 201,0 0-167,0 0-14,0 0 3,0 0-16,0 0 190,0 0-157,0 0 7,0 0 6,0 0-18,0 0 37,0 0-50,0 0 7,0 0-116,0 0 126,0 0-22,0 0-92,0 0 100,0 0 108,0 0-85,0 0-14,0 0 105,0 0-194,0 0-15,0 0 108,0 0-25,0 0 79,0 0-76,0 0-11,0 0 8,0 0-5,0 0 5,0 0-5,0 0-76,0 0 3,0 0 151,0 0-60,0 0 88,0 0-94,25 0-81,-25 0 68,0-24 3,0 24 7,25 0 73,-25 0-61,0 0-113,25 0 104,-25 0-80,0 0 154,24 0-5,-24 0-25,0 0 17,25-24-153,-25 24 7,0 0-4,25 0-6,-25 0 114,0 0-31,0 0 8,25 0-8,-25 0-66,0 0 49,0 0 4,0 0-3,0 0 82,0 0-73,25 0-9,-25 0 9,0 0-67,0 0 61,0 0 6,0 0 10,0 0-4,0 0-9,0 0 13,0 0-16,0 0 6,0 0 9,0 0-6,0 0 2,0 0 13,0 0 8,0 0 3,0 0-4,0 0-6,0 0-5,0 0-2,0 0 52,0 0-50,0 0 41,0-26-52,0 26-58,0 0 94,0 0-109,0 0 125,23 0-64,-23 0-42,0 0 66,0 0-98,0 0 148,26 0-82,-26 0 11,0 0 9,0 0-63,0 0 66,0 0-12,0 0 68,0 0-18,0 0 12,0 0-2,0 0-50,0 0-68,0 0 3,0-24 58,0 24-3,0 0 19,0 0-16,0 0-55,0 0-3,0 0 103,0 0-58,0 0 56,0 0-56,0 0-41,0 0-93,0 0-70,0 0-180,0 0-137,0 0 48</inkml:trace>
  <inkml:trace contextRef="#ctx0" brushRef="#br0" timeOffset="1.81227E6">9476 11955 1096,'0'25'43,"0"-25"44,0 0 180,0 0 31,0 0-24,0 0-106,0 0-128,0 0 66,0 0-103,0 0 148,0-25-83,0 25-45,0 0 140,0 0-144,0 0 28,0 0-47,0 0-57,0 0 57,0-25 9,0 25-6,0 0 10,0 0-10,0 0 10,0-25-4,0 25-9,24 0 4,-24 0-11,0 0 4,25-25-3,-25 25-1,0 0 51,0 0-47,25 0-6,-25 0 15,0 0-69,25 0 120,-25 0-50,0 0 50,25 0-41,-25 25-76,0-25 53,25 0-54,-25 25 67,0 0 11,0-25 5,0 25-22,0 0 61,0-1-74,0-24 0,0 25 22,0 1-85,-25-2 82,25 1-6,-25 0-9,25-1 19,-25-24-16,25 26 3,0-2 6,-25 0-6,25-24 9,-25 26 60,25-26-66,-24 25 0,24-25 55,0 0-49,0 24 57,0-24-49,-25 0-63,25 0-2,0 0 156,0 0 100,0 0-48,0 0-13,0 0-147,0 0 49,0 0-42,0 0-14,0 0 100,0-24-96,25 24-5,-25 0 114,0 0-103,24 0-89,-24-25 194,0 25-108,25 0 3,-25 0 6,25 0-12,-25-26-83,25 26 2,-25 0 177,25 0-180,-25 0 190,0 0-94,25 0-19,-25 0 13,23 0-90,-23 0 180,26 0-159,-26-24 75,0 24 90,24 0-175,-24 0 189,0 0-117,0 0 17,0 0 80,25 0-200,-25 0 97,0 0-74,0 0-201,25 0-21,-25 0 7,0 0-143,0-24-79,0 24-28</inkml:trace>
  <inkml:trace contextRef="#ctx0" brushRef="#br0" timeOffset="1.81275E6">9797 11905 1978,'0'0'-110,"0"0"190,0 0 26,0 0 51,-25 0 140,25 0-124,0 0-42,0 0-32,0 0 54,0 25-43,0-25 31,0 0 109,0 0-158,0 0-33,0 0 7,0 0-119,0 0 66,0 0 6,0 0-29,0 0 0,25 0 10,-25-25 7,0 25 9,25 0 110,0 0-113,-25-25-6,25 25-10,-1 0-116,-24 0 105,25-25 1,-25 25 13,25 0-3,0 0 0,-25 0 16,25 0 91,-25 0-104,24 0 0,-24 0-19,0 0-102,25 0 202,-25 0-94,0 0 19,0 0-6,0 0 24,0 0-11,0 0-20,0 25 14,0-25-14,0 0-6,0 25 13,0 0 3,0-25-105,0 25 113,0 0 5,0-25-19,-25 25 3,25-1 10,0 1-17,0-25 11,-24 26 6,24-2-14,0 1 11,-25 0-4,25-25-6,0 24 13,0 2-7,0-2-3,-25-24 10,25 24-2,0-24-2,0 26 4,0-26-13,0 25 108,0-25-112,0 0 0,0 0 11,0 0-123,0 0 112,0 0 1,0 0-37,0 0-72,0 0-89,0 0-231,0 0 25,0 0-250</inkml:trace>
  <inkml:trace contextRef="#ctx0" brushRef="#br0" timeOffset="1.81299E6">9822 12104 2160,'0'0'42,"0"0"20,0 0 56,0 0-51,0 0 8,0 0 79,0 0-36,0 0 55,0 0-110,0 0-95,25 0 54,-25 0 13,25 0 65,-25 0-71,24 0-62,-24-24-21,25 24-4,-25 0 135,25 0-25,0 0 2,-25-26-63,25 26-18,-1 0-75,-24 0-100,25 0 27,-25-25-320,24 25-56,-24 0-45</inkml:trace>
  <inkml:trace contextRef="#ctx0" brushRef="#br0" timeOffset="1.81338E6">10244 11782 1350,'0'0'34,"0"0"201,0 0-75,0 0 148,0 0-6,0 0-261,0 0 102,0 0-134,0 0-6,0 0 79,0 0-35,0 0 0,0 0 20,0 0-77,0 0 57,-25 0-50,25 0 13,0 24 0,0-24-39,0 0 19,0 25-47,0-25 67,-25 0 50,25 24-51,0-24-12,0 0 3,0 25-76,0-25 73,0 25 6,0-25-15,0 25 75,0-25-63,0 0 0,0 0 0,25 25-60,-25-25 136,0 0-63,25 0 69,-25 0-50,0 0-77,25-25 116,-25 25-106,25 0 44,-25 0 81,0-25 27,0 25 42,0 0 23,24-25-87,-24 25-86,0 0 11,0-25-30,0 25 23,0 0-16,0-24-76,0 24-6,0 0 52,0-25 33,-24 25 56,24 0 32,-25-24-64,25 24-103,0 0-66,-25 0-68,25 0-143,0 0 49,0 0-229,-25 0-120</inkml:trace>
  <inkml:trace contextRef="#ctx0" brushRef="#br0" timeOffset="1.81396E6">10567 11905 1537,'24'0'32,"-24"0"168,0-25 83,0 25-38,0 0 26,0 0-118,0 0-80,0 0 53,0 0-63,0 0-44,0 0 68,0 0-26,0 25-61,0-25 3,0 0-74,0 0 4,0 0 131,0 0-9,0 0-58,0 25 12,0-25-54,0 0-10,0 25 74,25-25 39,-25 25 4,0 0 18,25-25-21,-25 24-31,25 1 98,-25 1 4,25-26-2,-25 24-20,24 1-187,-24-25-4,0 25 97,25-1-90,-25-24 72,0 26 8,0-26-4,25 24-7,-25-24 7,0 0 96,0 24-192,0-24 116,0 0 9,25 0-79,-25 0 126,0 0 20,0 0 22,0 0-24,0 0-17,0 0-27,0 0-50,25 0 3,-25 0 0,0 0-3,0-24 59,25 24 6,-25 0 0,0-24 10,0 24-41,24-26-20,-24 26 3,0-24-13,25-1-7,-25 25-1,24-25 11,-24 1-14,0-2 11,26 1 6,-26 1-8,25-1 2,-25 0-1,24 0-10,-24 0 7,25 25 0,-25-25-9,0 0 18,25 25-18,-25-24 6,0 24 9,25 0-19,-25-25-1,0 25-17,0 0-7,0 0-23,0 0-8,0 0-53,0 0-19,0-24-170,0 24-138,0 0-72,0 0-326</inkml:trace>
  <inkml:trace contextRef="#ctx0" brushRef="#br0" timeOffset="1.81493E6">11609 12501 1017,'0'0'37,"0"0"198,0 0 18,0-25-137,25 25-15,-25 0-9,0 0-164,0 0 275,0 0-150,0 0-53,0 0 3,0 0 6,0 0 122,0 0-267,0 0 274,0 0-276,0 25 146,0-25 122,25 25-114,-25-25 122,0 24-141,0-24 16,0 26-161,0-2 141,0 1-5,0-25-118,0 25 272,0 0-242,0-25 0,0 25 41,-25-25-75,25 24-185</inkml:trace>
  <inkml:trace contextRef="#ctx0" brushRef="#br0" timeOffset="1.81558E6">12178 12005 937,'0'0'226,"0"0"-152,0 0 43,0 0 187,0 0-182,0 0 154,0 0-6,0 24-143,0-24-106,0 0 7,0 0-25,0 0-31,0 0 68,0 0 7,0 0-7,0 0 4,0 0 0,25 0 0,-25 0-12,0 0-14,25 0 1,-25 0-19,25 0 70,0 0-48,0-24-8,0 24 71,-1 0-129,1 0 44,0 0 9,0 0-91,24 0 78,-24-25 1,0 25-10,25 0 33,-26 0-20,1 0-17,0 0 23,0-25-18,0 25 6,0 0 15,-1 0-15,-24 0 6,25 0-3,-25 0 9,0 0-9,0 0 3,0 0-7,0 0 17,0 0-10,0 0-3,0 0 18,0 0-58,0 0-66,0 0 2,0 0-244,0 0-115,-25 0-53</inkml:trace>
  <inkml:trace contextRef="#ctx0" brushRef="#br0" timeOffset="1.8159E6">12551 12005 1870,'0'0'-153,"0"0"3,0 0 178,0 0-167,-25 0 331,25 0-9,0 0-316,0 0 359,0 0-268,0 0 131,0 0 179,0 24-284,0-24 225,0 25-215,0-25-45,0 26 191,0-26-212,0 24 201,0 1-55,0 0-87,0-25 103,0 24-96,0 2 50,0-2-13,0 0-27,-25 2 53,25-1-51,0-25 61,0 24-51,0 0-76,-25 2 60,25-26 3,0 24-13,0-24 7,0 25 13,0-25-71,0 0 67,0 25-3,0-25-12,0 0 5,-24 0-80,24 0 6,0 0-243,0 0-163,0 25-46</inkml:trace>
  <inkml:trace contextRef="#ctx0" brushRef="#br0" timeOffset="1.8162E6">12352 12476 2136,'-24'25'45,"24"-25"-87,0 0 30,0 0 49,0 0-10,0 0 210,0 0-68,0 0-38,0 0-31,0 0-111,0 0 40,0 0 57,0 0-66,0 0 60,0 0-74,24 0-51,-24 0 100,25 0-65,0 0 22,-25 0 26,25 0-85,0 0-5,-1-25 43,1 25-45,0 0 108,0 0-66,0 0 15,-1-25-6,1 25-65,0 0 75,0 0-20,0 0 16,0-25-12,-25 25-33,24 0-2,-24 0-100,0 0-234,0 0-133,0 0-128</inkml:trace>
  <inkml:trace contextRef="#ctx0" brushRef="#br0" timeOffset="1.81655E6">13097 12228 1525,'-26'0'169,"26"0"29,0 0 1,0 0 45,0 0-126,0 0-91,0 0 44,0 24 46,0-24-85,0 0 54,0 0-26,0 0-85,0 0 35,26 0 18,-26 0-2,25 0 60,-25 0-51,25-24 0,-1 24-23,-24 0-1,25 0 66,0 0-77,0 0 80,-25 0-131,25-24 47,-1 24 74,-24 0-76,25 0 3,-25 0-58,0 0-10,0 0-13,25 0 59,-25 0 22,0 0-196,0 0 0,0 0-318,0 0-169</inkml:trace>
  <inkml:trace contextRef="#ctx0" brushRef="#br0" timeOffset="1.81678E6">13097 12377 1882,'0'0'-153,"0"24"181,0-24 63,0 0-70,0 0 200,0 0-35,0 0-115,0 0 119,25 0-16,-25 0-130,0 0 51,25 0-38,-25 0-35,0 0-16,24 0 1,-24 0-7,25 0 3,-25 0 74,25 0-64,0 0-13,-25 0 41,25-24-187,-25 24-86,24 0-18,-24 0-372</inkml:trace>
  <inkml:trace contextRef="#ctx0" brushRef="#br0" timeOffset="1.81839E6">14039 12154 499,'0'0'39,"0"0"14,0 0 14,0 0 20,0 0-37,0 0 13,0 0 187,0 0-188,0 0 197,0 0-214,0 0-185,0 0 172,0 0-11,0 0 179,0 0 0,0 0-6,0 0-172,0 0 20,0 0-13,0 0 17,0 0-3,0 0-151,0 0 160,0 0-18,0 0-12,0 0 137,0 0-156,0 0-100,0 0 125,0 0-125,0 0 97,0 0 6,0 0-6,0 0 125,0 0-104,0 0-11,0 0-13,0 0-113,0 0 2,0 0 114,0 0-108,0 0 216,0 0-8,0 0 11,0 0-20,0 0-85,0 0-3,0 0-6,0 0-88,-25 0-25,25 0 116,0 0-107,0 0 214,0 0-101,0 0 19,0 0 116,0 0-126,0 0 19,0 0-1,0 0-8,0 0-45,0 0 90,0 0-111,0 0 88,0 0 0,0 0-1,0 0 7,0 0-5,0 0-11,0 0 8,0 0-11,0 0-113,0 0 101,0-25-28,0 25-19,0 0 37,0 0-34,25 0 22,-25 0 0,0 0 0,0 0 0,25-25 4,-25 25 8,0 0 54,25 0-59,-25 0 72,24 0-66,-24 0-83,0 0 67,25 0-70,-25 0 54,0-24 22,25 24 10,-25 0-23,0 0 4,25 0-3,-25 0 12,0 0 63,0 0-63,0 0 76,25 0-85,-25 0-60,0 0 81,0 0-88,0 0 54,0 0 82,0 0-122,0 0-49,0 0 33,0 0-320,0 0 215,0 0-195,0 0-103,0 0 181</inkml:trace>
  <inkml:trace contextRef="#ctx0" brushRef="#br0" timeOffset="1.81896E6">14039 12080 745,'0'0'198,"0"0"-186,0 24 47,0-24 23,0 0-5,0 0 15,0 0-23,0 25-9,0-25-14,0 0 52,0 25-5,-25-25 146,25 24-260,0-24 118,0 26-1,0-26-31,0 24 98,-25-24 15,25 24-100,0 2-121,0-26 0,-25 25 65,25-25 96,0 24 4,0-24-88,0 0-69,-24 24-2,24-24 2,0 0 66,0 0 4,0 26-20,0-26 10,0 0 58,0 0-64,0 0 70,0 0-73,0 0-61,0 0 55,0 0-52,0 0 52,0 0 32,0 0-27,0 0-12,0 0 4,0 0-29,0-26 25,0 26 9,0 0-8,24 0 52,-24 0-48,25 0 33,-25 0-38,0 0-50,25 0 94,-25 0-88,25 0 50,-25 0-12,25 0 0,-25 0 0,25 0 51,-25 0-38,24 0 3,-24 0-4,25 0-3,-25 26-9,25-26-48,-25 0 34,0 24-50,0-24 137,25 25-73,-25-25 14,0 25-11,0-25-72,0 25 66,0-25 6,0 25 6,0-25 5,0 25 65,-25-25-8,25 24-68,0-24-4,-25 26-51,0-26 168,25 0 59,-24 24 30,-1-24-90,0 0-37,25 0 18,-25 25-130,0-25 184,0 0-130,25 0-101,-24 0 111,24 0-13,-25-25-82,25 25 78,-25 0-10,25 0-98,0 0 98,0-24 4,-26 24 90,26 0-107,0 0-7,0 0 101,0-26-284,0 26-33,0 0-89,0 0-257,0 0-210</inkml:trace>
  <inkml:trace contextRef="#ctx0" brushRef="#br0" timeOffset="1.81919E6">14461 12351 2518,'0'0'65,"0"0"46,0 0 169,25 0 83,-25 0-37,0 0-49,0 0-251,0 0-89,0 0-31,0 0 6,0 0 176,0 0-85,0 0-6,0 0 46,0 0-282,0 0-43,0 0-157,0 0-438</inkml:trace>
  <inkml:trace contextRef="#ctx0" brushRef="#br0" timeOffset="1.81978E6">14659 12204 2245,'0'0'18,"0"0"53,0 0-37,0 0 50,0 0 98,0 0-45,0 0-28,0 0-34,0 0-59,0-26-3,0 26 12,0 0-19,25 0-50,-25-24 12,0 24 89,24 0-53,-24 0-4,26-25-17,-26 25-21,24 0 53,-24 0-4,25 0-11,-25 0-14,0 0-1,25 0 5,-25 0 10,0 0 7,25 0 2,-25 0 0,0 25-6,25-25 5,-25 24-2,0-24 44,0 26-36,0-26 27,0 24-38,0-24-53,0 24 50,0 2-46,-25-1 52,25-25 39,0 24-55,-25 0 4,25 2-12,-25-26-31,0 24 55,25 1 8,-24-25-14,24 25-4,-26 0-3,26-25 7,-24 25 14,24-25-5,-25 25 52,25-25-52,0 0 1,0 0 64,-24 24 41,24-24-21,0 0 22,0 0 36,0 0-95,0 0 72,0 0-107,0 0-92,0 0 94,0 0-104,0 0 107,0 0-10,0 0-84,24 0 83,-24 0 81,0 0-83,0 0-14,25 0 16,-25 0-93,24-24 83,-24 24 7,26 0 4,-26 0 84,24 0-87,1 0 97,-25-25-124,25 25-91,-25 0 107,25 0-109,0 0 121,-25 0 8,25 0-20,-25 0 10,0-25-16,25 25-14,-25 0 17,0 0-3,0 0 13,0 0 6,24 0-22,-24 0-1,0 0 106,0 0-112,0 0-17,0 0-52,0 0-184,0 0-85,0 0-6,0 0-287,0 0-131</inkml:trace>
  <inkml:trace contextRef="#ctx0" brushRef="#br0" timeOffset="1.82083E6">15701 11905 1834,'0'0'-150,"0"0"186,0 0 41,0 0 23,0 0 46,0 0-56,0 0-27,0 0 7,0 0 5,0 0 0,0 0-106,0 0-40,0 0 117,0 0-139,0 0 93,-24 0 86,24 0-2,0 0-99,0 0 3,0 0-87,0 0-9,0 0 108,0 0-3,0 0 3,0 25 5,0-25 1,0 0 96,0 25-92,0-25 74,0 25-79,-26-25 1,26 25-3,0-25-82,-24 24 165,24 1-77,0 1-3,-26-26 84,26 24-170,0 1-10,-23 0 87,23-1-85,-25 2 95,25-2 74,-25 0 24,25 2-89,-25-1 49,0-1-62,25 0-69,-24-24 175,24 26-133,0-2-5,-25 1 63,25-25 8,0 25 1,-25-25 58,25 25 6,0-25-161,0 25 70,-25-25-16,25 0-60,0 0 123,0 25-66,0-25-51,0 0 60,0 0-60,0 0 117,0 0-66,0 0 54,0 0-54,0 0-57,0 0 72,0 0-69,0 0 125,0 0-59,0 0 7,0 0 59,0 0-126,0 0 70,0 0 48,25 0-117,-25 0 62,0 0-9,25 0-63,-25 0 114,25 0-51,-25 0 6,24 0 1,1 0-64,0-25 48,0 25 12,0 0-3,-2 0 61,3 0 5,-2 0-69,2 0-3,23 0 14,-25 0-66,26 0 52,-25-25 3,24 25-67,1 0 74,-1 0 40,-23 0-50,23 0-3,1 0 47,-25 0-88,24 0 185,1-25 26,-25 25-46,-1 0 59,26 0-207,-25 0 80,0 0-96,-1 0 14,1-25 67,-1 25-91,2 0 186,-26 0-114,25 0-4,-25 0 15,25 0-120,-25 0 102,0 0 119,0 0-36,0 0-85,0 0-7,0 0-107,0 0 118,0 0 102,0 0-17,0 0-103,0 0 0,0 0-13,0 0-85,0 0 95,24 0-113,-24 0 13,0-25-85,0 25-241,0 0-204,0 0-213</inkml:trace>
  <inkml:trace contextRef="#ctx0" brushRef="#br0" timeOffset="1.82151E6">16023 12204 970,'0'0'211,"0"0"36,0 0-170,-24 0 183,24 0-322,0 0-7,0 0 213,0 0-70,0 0 127,0 0-132,0 0 87,0 0-107,-26 0 3,26 0 111,0 0-243,0 0-3,0 0 83,0 0-90,-24 0 136,24 0-12,0 0-91,0 0 92,0 0 74,-25 0-69,25 0 108,0 0-68,0 0-83,0 0 81,0 0-97,-25 24 67,25-24-17,0 0 23,0 0-32,0 0 4,0 0 150,0 0-30,0 0-57,0 0 56,0 0-217,0 0 86,0 0 75,0 0-149,-25 0 152,25 0-45,0 0-100,0 0 86,0 0-3,0 0-113,0 0 96,0 0 103,0 0-90,0 0 71,0 0-5,0 0-98,0 0 26,0 0 20,0 0-110,0 0-16,0 0-7,0 0 109,0 0 105,0 0-114,25 0-1,-25 0-123,0 0-10,25 0 234,-25-24-111,25 24 102,-25 0-95,24 0-107,2 0 201,-26 0-210,24 0 206,1 0-17,-25 0-85,25-26 111,0 26-105,-25 0-80,0 0-7,25 0-26,-25 0 16,24 0 196,-24 0-28,0 0 8,0 0-60,0 0-305,0 0-72,0 0-21,0 0-208,0 0 69,0 0-51</inkml:trace>
  <inkml:trace contextRef="#ctx0" brushRef="#br0" timeOffset="1.82199E6">16172 11980 1409,'0'0'186,"0"25"30,0-25-81,0 0 157,0 0-159,0 0 24,0 0 55,0 0-130,0 0 42,0 0 38,0 0-44,0 0 40,0 0-123,0 0 9,0 0 60,0 0-64,0 0-20,0 0-14,0 0 7,0 0 0,0 0 79,25 0-92,-25 0 7,0 0-11,25 0-78,-25 0 82,25 0-17,-1 0 14,-24-25 83,25 25-166,-25 0 92,25 0-3,0 0 1,-25 0 95,25 0-89,-25 0-20,24 0-78,-24 0-14,0 0 92,25 0 19,-25 0-19,0 0 92,0 0-88,0 0 0,0 0 97,0 25-166,0-25-7,0 0 82,0 0-10,0 0 86,0 24-4,0-24-59,0 25 4,0-25-7,0 0-1,0 26-28,0-2 11,-25-24-83,25 25 97,0-25-85,0 25-6,-24-25 177,24 24-98,0-24 107,0 26-21,0-26-166,0 0 89,0 24-17,0-24 21,0 0 79,0 0-86,0 24-93,0-24 15,-25 0-2,25 0 83,0 0-15,0 0-135,0 0-66,0 0-214,0 0-200,0 0-51</inkml:trace>
  <inkml:trace contextRef="#ctx0" brushRef="#br0" timeOffset="1.82223E6">16321 12129 1525,'-25'0'172,"25"0"-4,0 0-43,0 0 138,0 0-211,0 0 130,0 0 15,0 0-131,0 0 46,0 0-128,0 0 26,25 0-10,-25 0 3,0 0-9,25 0 6,-25 0 3,0 0-23,25 0-24,-25 0-10,24 0-58,-24-25-94,25 25-193,-1 0-100,-24 0-36</inkml:trace>
  <inkml:trace contextRef="#ctx0" brushRef="#br0" timeOffset="1.82266E6">16569 11980 1350,'0'0'175,"0"0"37,0 0 22,0 0 32,0 0-131,0 0-98,0 0 12,0 0 39,0 0-29,0 0 131,0 0-33,0 0-132,0 0-9,25 0-74,-25 0 65,0 0 60,25 0-58,-25 0 5,25 0-63,-25 0-8,25-25 57,-1 25 54,-24 0-70,25 0 10,-25 0 0,25-25-46,-25 25 59,25 0 54,-25 0-61,0 0-13,0 0-7,25 0-36,-25 0 51,0 0 2,0 0 17,0 0 43,0 25-47,0-25-4,0 0 4,0 25 6,0-25-26,0 0 71,0 25 3,-25-1-128,25-24 134,0 25-108,-25-25 132,25 26 66,0-2-57,0-24-16,-25 25-146,25 0 82,0-25-13,0 24-10,-25 2 0,25-26-10,0 24-79,0-24 155,0 24 9,0-24-146,0 26 158,0-26-149,0 0 59,0 0 78,0 25-71,0-25 71,0 0-68,0 0-115,-24 0-103,24 0-99,0 0-130,0 0 154,0 0-187,0 0-38</inkml:trace>
  <inkml:trace contextRef="#ctx0" brushRef="#br0" timeOffset="1.82289E6">16619 12129 2075,'0'0'18,"0"0"44,0 0 11,0 0 66,0 0-1,0 0-76,0 0 63,0 0-39,0 0-26,0 0 21,0 0 0,0 0-85,25 0-2,-25 0 83,25 0-135,-25 0 58,24 0-9,-24-25-78,25 25 17,0 0 1,-25 0-72,25 0-53,0 0-238,-25-24-133</inkml:trace>
  <inkml:trace contextRef="#ctx0" brushRef="#br0" timeOffset="1.8233E6">17041 11855 2075,'0'0'39,"0"0"-99,0 0 24,0 0 150,0 0-27,0 0 34,0 0-16,-25 0-61,25 0-83,0 0 56,0 0 74,0 0-166,0 0 75,0 0 88,0 0-88,0 0-3,-25 0 3,25 0-85,0 0 82,0 0 78,0 25-75,0-25-3,0 0-72,0 25 69,-25-25-1,25 25 73,0-25-60,0 0-81,0 25 75,0-25-68,0 0 133,0 25-62,25-25 10,-25 0 2,0 0-68,25 0 84,-25 0 70,0 0-83,25 0 82,-25 0-40,0 0-41,25 0 153,-25-25-160,0 25 185,0 0-133,0-25 17,0 25 78,0-25-150,0 25 95,0-25-101,0 25-16,0-25 26,0 25-10,0 0 7,0-24 20,0 24-30,-25 0 7,25-25-105,0 25-57,0 0-110,0 0-163,-25 0-283</inkml:trace>
  <inkml:trace contextRef="#ctx0" brushRef="#br0" timeOffset="1.82486E6">17338 12228 1420,'0'0'170,"0"0"32,0 0 47,0 0 55,-24 0-140,24 0-47,0 0 0,0 0 131,0 0-51,0 0 18,0 0-120,0 0-128,0 0 46,0 0-4,0 0 73,24 0-53,-24-24-25,25 24-11,-25 0 7,0-26-3,25 26 14,-25 0 5,0 0-6,25 0-7,-25-24-10,0 24 11,25 0-14,-25 0-75,0 0 82,0 0-17,0 0 37,0 0 58,0 24-82,25-24-68,-25 0 65,0 26 17,0-26 2,0 24-3,0-24-15,0 24 6,0 2-73,0-26 155,0 25-86,-25-1 7,25-24 75,0 24-85,0-24 17,-25 26-4,25-26-19,0 0-36,0 24 61,0-24-71,0 0 166,0 0-18,0 0-60,0 0 59,0 0-27,0 0-45,0 0-23,0-24 37,0 24-138,0-26 101,25 26 36,-25-24-36,0 24 20,25-24 3,-25 24 96,25-25-99,-25 25-25,0-26 15,0 26-98,24-24 95,-24 24 115,0 0-109,0 0-27,0-24 1,0 24-78,0 0 77,0 0 29,0 24 4,0-24-19,0 0 17,25 0-11,-25 24 8,0-24 3,0 26 103,0-26-110,0 0-7,25 25-9,-25-25 9,0 0 7,25 24 0,-25-24 10,25 0-111,-25 0 91,24 0 3,-24 0 11,25 0-4,-1 0 3,-24-24 4,25 24-14,-25 0-6,0-25 13,25 25 108,-25-26-101,25 26 9,-25-24-10,0 24-116,0 0 197,0-24-87,0 24-6,0 0 6,0 0-21,0 0 102,0 0-1,0 0-93,0 0-77,0 0 90,0 0 7,0 24-11,0-24 104,0 0-193,0 24 83,0-24 96,0 26-186,0-26 91,24 25-81,-24-25 9,0 24 175,25-24-4,-25 0-81,25 0 71,-25 0-83,25 0-37,0 0 63,-1 0-197,-24-24-8,25 24 118,0-25-6,0 25 113,0-26-76,0 2-137,-25 24 3,24-24-14,0-2 82,-24 2 58,26 24 5,-2-25 24,-24 0-4,26 1 77,-26-2-58,0 1 9,24 1-4,-24-1-15,0 0 71,0 0-68,25 0 11,-25 0-61,0 25-10,0-25 57,0 25-2,0 0 3,0 0 12,0 0 58,0 0-68,0 0 13,0 25 52,-25-25-68,25 25 20,0 0-4,-24 0-2,24 0-48,-26 0 50,26-1-6,-24 1-57,24 1 57,-26 23 1,26-24 11,-24-1-5,0 2 6,24-2-19,-25 0-14,25 2 14,-25-1-6,25-1 9,0-24 64,0 0-48,0 24 165,0-24 59,0 0-60,0 0 42,0 0-231,0 0-57,0 0-16,0-24 8,0 24 148,0-24-71,25 24 89,-25-25-102,0 25 33,25-26-35,-25 2-68,24 0 172,-24-2-190,0 2 201,24-1-18,-24 0-161,0 1 168,26-2-88,-26 1-18,24 1 2,-24-1 18,0 0-6,26 0-88,-26 25 83,24-25-14,-24 0-84,25 25 199,-25 0-17,25-25-86,-25 25 83,0 0-79,0 0-76,25 25-6,-25-25 8,0 25-22,0-25 92,0 25 17,0 0 67,0 0 18,25 0 4,-25-1-93,0 1-81,0 1-4,0-2 76,0 1-4,0 0 4,0-1-1,0 2 11,0-2-7,24 0 13,-24 2 87,0-26-197,0 25 104,25-1-14,-25-24-83,0 24 97,0-24 3,25 0-10,-25 0 0,0 0 17,0 26-24,0-26 13,0 0 83,0 0-217,0 0-134,0-26-48,0 26-412,25 0-25</inkml:trace>
  <inkml:trace contextRef="#ctx0" brushRef="#br0" timeOffset="1.82507E6">18033 12228 2331,'-25'0'-76,"25"0"88,0 0 78,0 0 42,0 0 72,0 0-72,0 0-83,0 0-41,25 0-2,-25 0-15,24-24 53,-24 24 23,24 0-57,-24 0-4,26 0-41,-2 0-42,2 0 83,-26-26-124,24 26-140,1 0-387</inkml:trace>
  <inkml:trace contextRef="#ctx0" brushRef="#br0" timeOffset="1.82927E6">9648 13121 555,'0'0'-9,"0"0"23,0 0 19,0 0 18,0 0 224,0 0-204,0 0-24,0 0 175,0 0-358,0 0 169,0 0 195,0 0-336,0 0 156,0 0 175,0 0-324,0 0 308,0 0-9,0-25-152,0 25 119,0 0-292,0 0 151,0 0-19,0 0 26,0 0 131,0 0-138,0 0-2,0 0-145,0 0 144,0 0-27,-23 25-114,23-25 252,0 0-166,0 0 34,-25 0 121,25 25-121,-25-25 14,25 25-17,-25-25 16,25 25-7,-25-1 34,0 1-32,25-25-8,-24 24-84,-1 2-19,25-2 30,-25 0 15,0-24 195,25 26-88,-25-1 95,25-25 0,-24 24-165,24-24 100,0 0-54,0 0 38,0 0 94,0 0-19,0 0-56,0 0-1,0 0-84,0 0 6,0 0 41,0-24-83,24 24 29,-24-25 4,25 25-45,-25-26 29,25 2 19,-25 24 0,25-24 57,-25-2-50,25 26 69,-25-24-70,24 24-55,-24-25 63,25 25-17,-25 0-5,0-24 5,25 24 9,-25 0-64,0 0 70,0 0-18,0 0-10,0 0 19,0 0-13,25 0 20,-25 0-7,0 0-6,0 0-4,0 0 20,25 24-17,-25-24 71,0 0-51,25 25-13,-25-25 13,23 0-20,-23 24 3,26-24-2,-26 26 9,24-26-3,-24 0 72,25 24-76,0-24-3,-25 0-31,24 24-23,-24-24 119,25 0-58,-25 0-6,0 0 6,25 0-52,-25 0 75,0 0 38,0 0 3,0 0 9,0 0-19,0 0-30,0 0-82,0 0 55,0 0-54,0 0-25,0 0 61,0 0-97,0 0-78,0 0-40,0 0-311</inkml:trace>
  <inkml:trace contextRef="#ctx0" brushRef="#br0" timeOffset="1.83005E6">9600 13196 869,'0'0'22,"0"0"35,0 0 189,0-25 32,0 25-39,0 0-11,0 0-314,-25 0 145,25 0 7,0 0-9,0 0 44,0 0-86,0 0-66,0 0 82,0 0-16,0 0 28,0 0-15,0 0-90,0 0 125,0 0-13,0 0 2,0 0 0,0 0 56,-25 0-173,25 0 78,0 0-17,0 0-55,0 0 57,0 0 73,0 0-59,0 0-27,0 0 86,0 0-68,0 0 0,0 0 7,0 0-79,0 0-9,0 25 159,0-25 0,0 0-12,0 0-51,0 24-89,0-24-4,0 0 21,0 25 79,0-25 4,0 24 20,0-24 7,0 26 55,0-26-65,0 24-11,0 0-17,0-24-64,0 26 61,0-1-9,0-25-2,0 24 8,0 1-6,0-25 0,0 25 84,0 0-84,0-25-3,0 25 14,0-1-91,0 0 148,25-24-50,-25 26-13,0-1 10,0-1-74,0-24 100,0 26-44,0-2 7,0-24-1,0 25-3,0 0 10,0 0-23,0-25 134,0 25-65,0-1 67,0 1 10,0 0-133,0 0 20,0-25-32,0 24-62,0 1 77,0 0-18,0 0 22,0 0 68,0-1-87,0 2 12,0-2-17,0 1 8,0-1 0,0 2 20,0-2-20,0 1-4,0 0 14,0 0-70,0 0 63,0-1 0,0 1-3,0 1-3,0-2 15,0 0-9,0 2 11,0-26 50,0 24-139,0 1 78,0-1 7,0-24 7,0 25 76,0-25-73,0 25-79,0-25 58,0 0-64,0 25 68,0-25 68,0 0-68,0 0 63,0 25-57,0-25 1,0 0 9,0 0 1,0 0-25,0 0-76,0 0 67,0 0 17,0 0 20,0 0-7,0 0 7,0 0-30,0 0-75,0 0 173,0 0-169,0 0 94,0 0 72,0 0-170,0 0 156,0 0-97,0-25-161,0 25-2,0 0-187,0 0-277</inkml:trace>
  <inkml:trace contextRef="#ctx0" brushRef="#br0" timeOffset="1.83211E6">8805 14212 654,'0'0'229,"0"0"-201,0 0 175,0 0-164,0 0-221,0 0 239,0 0-171,0 0 170,0 0 2,0 0-41,0 0 164,0 0-172,0 0-1,0 0 170,0 0-166,0 0 0,0 0 165,0 0-167,0 0-5,0 0 171,0 0-171,0 0 16,0 0-14,0 0 8,0 0-10,0 0 29,0 0 26,0 0-17,0 0-118,0 0 88,0 0-8,0 0 23,25 0 115,-25 0-260,0 0 151,25 0-34,-25 0 0,0 0 160,25 0-160,-25 0 30,25 0 6,-25 0-36,25 0 6,-1 0-103,-24 0 88,25 0 21,0 0 11,-25 0 85,25 0-189,0 0 90,0 0-115,-1 0 106,1 0 103,0-25-115,0 25 105,0 0-96,24 0-5,-24 0 17,0 0-1,25 0-17,-26-24 25,26 24-7,-25 0 16,24 0 3,-24 0-107,25-26-12,0 26 105,-27 0-99,27 0 94,0 0 126,-1 0-148,-24 0 114,25 0-115,-1-24-109,1 24 28,-25 0-10,24 0 207,1 0-105,-25 0 91,24 0 13,-24 0-98,25 0-6,-25 0 19,24-25 3,-24 25-10,0 0 6,25 0 0,-27 0-122,27 0 39,-24 0 191,24 0-219,-26 0 229,26 0-145,-25 0 22,24-24-14,-24 24 8,25 0 2,-25 0-124,24 0 109,-24 0-41,25 0 105,-25 0 34,24 0-73,-24 0 21,25 0-9,-25 0-108,24 0 166,-24 0-181,25-26 20,-26 26 88,1 0 12,24 0 74,-23 0-10,23 0-70,-24 0-97,25 0 84,-25 0-9,24 0 65,1 0-71,-25 0-75,24 0 13,-26 0 2,28-24 82,-26 24-4,24 0-12,-24 0 22,25 0-22,-26 0 78,26 0-58,-25 0-20,25 0 25,-26 0-3,25 0-13,-23-25 15,23 25 58,1 0-160,-25 0 93,25 0 66,-26 0-146,26 0 83,-25 0-3,24 0-5,-24 0-11,25 0 8,-25 0-14,24 0-71,-24 0 99,25 0-30,-25 0 87,-1 0-69,1 0 57,25 0-47,-25 0-10,0 0-12,-1 0 18,1 0-6,0 0-71,0 0 156,0 0-88,-2 0 3,-23 0-3,26 0-72,-2 0-25,2 0 91,-26 0 3,25 25 0,-25-25 27,25 0 52,-25 0 18,0 0-100,0 0 6,0 0-65,24 0-14,-24 0 92,0 0-16,0 0 6,0 0 66,0 0-66,0 0 76,0 0-66,0 0-73,0 0 75,0 0-93,0 0 135,0 0-67,0 0 14,0 0 18,0 0-15,0 0 12,0 0-13,0 0-12,0 0-57,0 0 133,0 0-13,0 0-44,0 0-6,0 0-74,0 0 7,0 0 60,0 0 53,0 0-62,0 0 12,0 0 42,0 0-105,0 0 60,0 0-21,0 0 27,0 0-3,0 0-3,0 0 14,0 0-77,0 0 114,0 0-51,0 0-13,25 0 17,-25 0 5,0 0-12,0 0 3,25 0 7,-25 0-58,0 0 54,25-25 10,-25 25-23,25 0-2,-25 0 21,24 0-15,-24 0 3,0 0-9,25 0 0,-25 0 9,0 0 6,0 0 63,25 0-69,-25 0-6,0 0-6,0 0-48,0 0 41,0 0 105,0 0-70,0 0 50,0 0-48,0 0-97,0 0 69,0 0-50,0 0 66,0 0 74,-25 0-67,25 0-10,0 0 0,-25 0-77,25 0 132,0 0-68,0 0-2,-24 0 5,24 0 1,0-25-3,-25 25 60,25 0-92,0 0-67,-25 0 150,25 0-74,0 0 16,-25 0 0,25 0-72,0 0 3,-25 0 85,25-25 82,0 25-85,-24 0 91,24 0-97,-25 0-72,25 0 71,0 0-78,0 0 88,-25 0-6,25 0 6,0 0-3,0 0 0,-26 0-3,26 0 81,0 0-72,0 0 2,0 0 8,0 0-1,0 0 1,0 0-7,0 0 7,0 0-57,0 0 69,0 0 0,0 0 63,0 0-88,0 0 16,0 0-4,0 0-72,0 0 69,0 0-18,0 0 18,0 0-12,0 0-3,0 0 0,0 0-13,0 0 25,0 0 58,0 0-55,0 0 0,0 0-9,0 0-60,0 0 111,0 0-45,26 0 16,-26 0-3,25 0-47,-25 25 56,0-25-19,25 0-6,-25 0 0,24 0 1,1 0 2,-25 0 9,25 0 8,0 0 47,-25 0-76,25 25 9,-1-25-24,-24 0-44,25 0 59,-25 0 57,0 0 26,25 0-21,-25 0-42,0 0-69,0 0-9,0 0 4,0 0 111,0 0 0,0 0-41,0 0 43,0 25-97,0-25 3,0 0 37,0 0 4,-25 0 0,25 24 16,0-24 140,-25 0-39,25 26-34,-24-26-3,24 0-63,0 24-4,-25-24 61,25 25-5,-25-25-131,25 0 38,-25 24 28,25-24-72,-25 0 51,25 26 17,0-26-79,-24 0 132,24 0 18,0 0-74,0 24-3,0-24-132,0 0-175,0 0-321</inkml:trace>
  <inkml:trace contextRef="#ctx0" brushRef="#br0" timeOffset="1.83465E6">9600 14163 456,'0'0'22,"0"0"19,0 0 8,0 0 10,0 0 178,0 0-195,0 0-13,0 0-10,0 0-203,0 0 175,0-26 9,0 26 11,0 0-2,0 0 17,0 0 209,0 0-230,0 0 203,0 0-160,0 0-42,0 0 45,0 0-176,0 0 139,0 0-159,0 0 174,0 0-15,0 0 175,0 0-16,0 0-164,0 0-3,0 0-12,0-24-156,0 24 309,0 0-142,0 0-2,0 0 18,0 0-154,0 0 317,0 0-187,0 0-12,0 0 167,0 0-178,0 0 47,0 0 131,0 0-144,25 0-128,-25 0 117,0 0 12,0 0-9,0 0 150,0 0-271,0 0 143,0 0-4,0 0-21,0 0 6,0 0-128,0 0 156,0 0-26,0 0 129,0 0-3,0 0-162,0 0 28,0 0 3,0 0 0,0 0 3,0 0 18,0 0 12,0 0-15,0 0 6,0 0-27,0 0-150,0 0 159,0 0-12,0 0-7,0 0 140,0 0-127,0 0-5,0 0 19,0 0-139,0 0 129,0 0-11,0 0 5,0 0 147,0 0-157,0 0-121,0 0 130,0 24-21,0-24 18,0 0 15,0 0-149,0 0 15,0 26 125,0-26 137,0 0 2,0 0 11,0 24-163,0-24 1,0 0 30,0 0-24,0 25 21,0-25-12,0 0-21,0 0 24,0 25-20,0-25 10,0 0 11,0 25-10,0-25 14,0 0 13,0 25-6,0-25-11,0 0 7,0 24-136,0-24 122,0 0 13,0 25 17,0-25 15,0 26-15,0-26-5,0 0-22,0 24 102,0-24-205,0 0 1,0 24 99,0-24 11,0 0 86,0 26 9,0-26-109,0 24-1,0-24 17,0 0-19,0 25-82,0-25 95,0 0-14,0 24 17,0-24-1,0 0-9,0 25-82,0-25-3,0 0 204,0 25-208,0-25 193,0 25 3,0-25-110,0 0 117,0 25-104,0-25-10,0 0 12,0 24-15,0-24-88,0 26 12,0-26 85,0 0-95,0 24 178,0-24-98,0 0-80,0 25 175,0-25-68,0 25 76,0-25 7,0 0-180,0 25-25,0-25 107,0 0 4,0 25 97,0-25 6,0 25-98,0-25-116,0 0 86,0 24-81,0-24 1,0 26 101,0-26-86,0 0 89,0 24 99,0-24-102,0 25 8,0-25 82,0 25-90,0-25-3,0 0-8,0 24-85,0-24 10,0 26 176,0-26-79,0 23 85,0-23-22,0 26-87,0-26 25,0 0-28,0 24 2,0-24 8,0 25 60,0-25-136,0 25 98,0-25-7,0 0-2,0 24 79,0-24-175,0 26 3,0-26-3,0 0 14,0 25 85,0-25 67,0 24-69,0-24-16,0 0 78,0 25-146,0-25 146,0 25-17,0-25-84,0 25 104,0-25-146,0 0 6,0 25 15,0-25 33,0 0 90,0 25 9,0-25-83,0 25-65,0-25-11,0 0 5,0 24 132,0-24-48,0 0-8,0 25-13,0-25-48,0 0 38,0 24 15,0-24 83,0 0-16,0 26-64,0-26-3,0 0-65,0 24 75,0-24 11,0 25 63,0-25-2,0 0-158,0 25 75,0-25-64,0 25-9,0-25 92,0 0 60,0 25-14,0-25 13,0 24-90,0-24 19,0 25-66,0-25 53,0 25 25,0-25-95,0 25 166,0-25-156,0 24 73,0-24 64,0 25-147,0-25 89,0 25-15,0-25-56,0 25 56,0-25 71,0 24-9,0-24-72,0 25 32,0-25-26,0 26-36,0-2 129,0-24-95,0 25-49,0-25 120,0 26-66,23-26 16,-23 24-3,0-24-74,0 24 4,0-24 64,0 25 55,0-25 12,0 25-60,0-25-10,0 25-55,0-25 58,0 25 11,0-25-25,0 24 11,0-24-1,0 24 66,0-24-52,0 0 51,0 27-128,0-27-2,0 24 66,0-24-59,0 24 68,0-24-15,0 26 15,0-26 1,0 24-11,0-24 11,0 25 55,0-25-69,0 24 75,0-24-68,0 25-68,0-25 118,0 25-115,0-25 127,0 25 5,0-25-101,26 25 31,-26-25-56,0 25-2,0-25 42,0 25 23,0-25-11,0 24 66,0-24 5,0 25-58,0 1-15,0-26 4,0 23-48,0-23 115,0 26-50,0-26-19,0 25 2,0-25-14,0 24 19,0 1-43,0-25 52,0 25-67,0-25 52,0 24 2,0-24-5,0 26 87,0-26-72,0 25-1,0-25 51,0 24-115,0-24 112,0 0-65,0 24 14,0-24-17,0 26-31,0-26 110,0 24-113,0-24 62,0 0-26,0 25-48,0-25 58,0 0 0,0 25 6,0-25 9,0 0-21,0 24 6,0-24 11,24 0-19,-24 0 32,0 0 6,0 26 26,0-26 34,0 0 21,0 0-49,0 0 22,0 0-62,0 0-53,0 0 52,0 0-52,0 0 40,0 0 19,0 0 80,0 0 0,0 0 3,0 0-10,0 0-73,0 0-22,0 0-105,0 0-11,0-26-70,0 26-55,0 0 81,0 0-106,0 0-288</inkml:trace>
  <inkml:trace contextRef="#ctx0" brushRef="#br0" timeOffset="1.85539E6">9600 14212 367,'0'0'8,"0"0"22,0 0 34,0 0 17,0 0 2,0 0-8,0 0-27,0 0 3,0 0-1,0 0-2,0 0 3,0 0-17,0 0 11,0 0 183,0 0-192,0 0 169,0 0-17,0 0-206,0 0 40,0 0-169,0 0 160,0 0 10,0 0 15,0 0 157,0 0-170,0 0 19,0 0-14,0 0-6,0 0-144,0 0 145,0 0 134,0 0-297,0 0 278,0 0-146,0 0 12,0 0 162,0 0-119,0 0-25,0 0-149,0 0 119,0 0-1,0 0-125,0 0 273,0 0-125,0 0-29,0 0 151,0 0-252,0 0-1,0 0 121,0 0-118,0 0 124,0 0 103,0 0-121,0 0 100,0 0-79,0 0-119,0 0 114,0 0-14,0 0 89,0 0 5,0 0-183,0 0 15,0 0 99,0 0-109,0 0 82,0 0 97,0 0-101,0 0-2,0 0 122,0 0-110,0 0 3,0 0 103,0 0-97,0 0 7,0 0-10,0 0-6,0 0-112,0 0 99,0 0 3,0 0 17,0 0 90,0 0-107,0 0 23,0 0-13,0 0-7,0 0 35,0 0-30,0 0-101,0 0 12,0 0 78,0 0-97,0 0 220,0 0-22,0 0-79,0 0-14,0 0-105,0 0 125,0 0-30,0 0 109,0 0-94,0 0-22,0 0 28,0 0 10,0 0 75,0 0-89,0 0-14,0 0-97,0 0 21,0 0 101,0 0-7,0 0 106,0 0-112,0 0 0,0 0-109,0 0 93,0 0 11,25 0-14,-25 25 141,0-25-119,0 0 118,0 0-99,0 0-125,0 0 103,0 0-3,23 0-101,-23 0 204,0 0-84,0 0-38,0 25 125,26-25-90,-26 0-16,0 0 20,0 0-4,0 0-29,0 0 16,0 0-18,24 0-94,-24 0 121,0 0-5,0 0 5,0 0 91,0 25-113,25-25 7,-25 0-97,0 0 103,0 0 27,0 0-117,0 0 201,0 0-201,25 0 75,-25 24 9,0-24 3,0 0 101,0 0-205,24 0 212,-24 0-205,0 0 129,0 0 89,0 0-224,25 0 206,-25 0-115,0 25 21,0-25 103,0 0-82,25 0-20,-25 0 2,0 0-3,0 0-12,0 0-112,25 0 105,-25 26 19,0-26-6,0 0 119,25 0-104,-25 0-21,0 0 15,0 0-118,24 0 115,-24 0-106,0 24 110,0-24 102,0 0-121,0 0 121,25 0-130,-25 0-86,0 0 98,0 0 18,0 0-134,0 0 220,25 0-226,-25 0 97,0 24 141,0-24-223,25 0 241,-25 0-119,0 0-6,0 0 113,25 0-126,-25 0 4,0 0-4,0 0-107,24 0 111,-24 26 6,0-26-100,25 0 203,-25 0-116,0 0 29,24 0-22,-24 0 9,0 0 0,26 24-25,-26-24 131,0 0-118,25 0 21,-25 0-18,0 0-18,25 25 38,-25-25-41,0 0-85,24 0 127,-24 0-30,0 0 27,0 0 91,25 0-109,-25 24-3,0-24-4,0 0-89,25 0 96,-25 0-77,0 0-4,0 0 205,0 0-102,0 0-31,25 0 106,-25 0-198,0 0 86,0 25 130,25-25-100,-25 0 73,0 0-167,0 0 85,0 0-94,25 0 0,-25 0 182,0 0-189,0 0 190,24 0-89,-24 0-89,0 0 165,25 25-66,-25-25 87,0 0-94,25 0-88,-25 0-12,0 0 106,25 0 79,-25 0 12,0 0-110,25 0 8,-25 25 23,0-25-8,23 0 87,-23 0-92,0 0-114,26 0 112,-26 0 7,0 0-116,24 0 197,-24 0-94,0 0 0,26 0 106,-26 0-113,0 0-113,25 0 126,-25 25-3,0-25 21,25 0 85,-25 0-99,24 0-116,-24 0 112,0 0 34,25 0-156,-25 0 229,0 0-123,25 0-100,-25 0 245,25 0-114,-25 0-18,0 0 113,25 24-234,-25-24 111,24 0 25,-24 0-128,0 0 255,25 0-228,-25 0 108,25 0 79,-25 0-117,0 0 117,25 0-235,-25 0 34,0 0 87,25 26-6,-25-26 114,25 0-16,-25 0-113,24 0-79,-24 0 116,25 0 13,-25 0-3,0 0-7,24 0-13,-24 0 11,26 0 2,-26 24 95,25-24-95,-25 0-110,0 0-6,24 0 110,-24 0-3,25 0-6,-25 0 119,0 0-222,25 0 10,-25 0 185,0 0-86,25 0 8,-25 25 72,0-25-70,25 0-13,-25 0 103,0 0-84,25 0-108,-25 0 83,0 0-101,24 0 12,-24 0 92,25 0-87,-25 25 197,0-25-107,25 0 16,-25 0 94,25 0-205,-25 0 100,25 0 97,-25 0-203,0 25 218,24-25-105,-24 0-122,25 0 109,-25 0-103,25 0 218,-25 0 5,0 0 10,24 0-123,-24 25-101,26-25 9,-26 0-23,24 0 232,-24 0-123,25 0 0,-25 0 117,0 0-133,25 25 17,-25-25 7,25 0-14,-25 0-74,25 0 101,-25 0-15,0 0 6,25 0-2,-25 24 79,24-24-83,-24 0-105,25 0 124,-25 0-103,25 0 187,-25 0 15,0 26-134,25-26 109,-25 0-198,25 0 80,-25 0 99,25 0-179,-25 24 102,24-24-89,-24 0-4,23 0 90,-23 0-9,26 25 3,-26-25 12,25 0-3,-25 0 105,25 0-19,-1 25 3,-24-25-101,25 0-93,-25 0 108,25 0-12,-25 24 110,25-24 1,0 0-191,-25 0 98,24 26-18,-24-26-16,25 0 19,-25 0 6,25 23 3,-25-23-83,25 0 80,-25 0-2,25 0-4,0 0 9,-25 26 67,24-26-154,-24 0 103,25 0-6,-25 0 1,24 24 70,2-24-164,-26 0 166,24 0-82,-24 0 4,25 25 82,-25-25-167,25 0 10,-25 0-5,25 0 4,-25 0 86,25 25 72,-25-25 0,25 0-9,-25 0-4,0 0-137,25 0 57,-25 0-71,0 0 15,24 24 118,-24-24-127,0 0 145,25 0-61,-25 0-69,0 0 72,25 0-60,-25 0 50,0 26 26,0-26 78,25 0-3,-25 0-16,0 0-10,0 0-137,0 25 46,25-25 20,-25 0-13,0 0 63,24 0-117,-24 0 16,0 0 67,0 24-10,25-24-9,-25 0-19,0 0-45,25 0 0,-25 0 54,0 0 12,25 25-21,-25-25 6,0 0 15,0 0-12,0 0 3,25 0 10,-25 0-4,0 0 10,0 25 28,24-25 33,-24 0 0,0 0 65,0 0-13,25 0-65,-25 0-5,0 0-58,0 0 2,0 0 0,0 25 21,25-25-33,-25 0 1,0 0 10,0 0-13,0 0 11,0 0-15,0 0-34,0 0 49,0 0 4,0 0 10,0 0 35,0 0-49,0 0 0,0 0 7,0 0-14,0 0-2,0 0 9,0 0-12,0 0 18,0 0-73,0 0 57,0 0 3,0 0 28,0 0 67,0 0-41,0 0 6,0 0-10,0 0-89,0 0 66,0 0-3,0 0-27,0 0 14,0 0-14,0 0-75,0 0 95,0 0 83,-25 0-86,25-25-7,0 25-102,0 0 4,0 0 9,-25 0 76,25 0-4,0 0-5,-24-25 85,24 25-14,0 0 14,0 0-31,0-25-139,-25 25 78,25 0 13,0 0-56,0 0 128,-25-24-69,25 24-16,0 0 85,0 0-59,0 0-85,-25-25 85,25 25 0,0 0-16,0 0 104,0 0-92,0 0 0,-25 0 18,25-26-89,0 26 4,0 0 19,0 0 61,0 0 66,0-24-65,0 24 35,0 0-51,0 0 0,-24 0-1,24 0-61,0 0 75,0 0-11,0-25 69,0 25 10,0 0-99,0 0 24,0 0 0,0 0-3,-25 0-116,25 0 113,0 0 20,0 0-18,0-25 140,0 25-136,0 0-11,0 0 21,0 0-94,0 0 87,0 0-3,0 0-78,0 0 153,0 0-59,0 0-16,0 0 81,0 0-149,0 0 58,0 0 10,0 0 4,0 0 64,0 0-68,0 0-68,0 0 64,0 0-115,0 0 119,0 0-57,0 0 47,0 0 136,0 0-129,0 0 63,0 0-128,0 25 71,0-25 7,0 0 58,0 0 0,0 0-65,0 25 1,25-25-8,-25 0 11,0 0-17,24 24-2,-24-24-66,0 0 75,25 26-18,-25-26-37,25 0 139,0 0-78,-25 0-62,25 25 115,-25-25-73,24 0-47,-24 0 58,25 0-72,-25 0 91,25 24 42,-25-24 19,0 0-5,25 0-93,-25 0 11,0 0-3,0 0 16,0 0 26,0 0-16,0 0 10,0 0-11,0 0-12,0 0-45,0 0-4,0 0 52,0 25-6,0-25 12,0 0-26,-25 0 34,25 0-11,0 0-7,-25 0 23,25 25-81,0-25 76,-25 0-5,25 0 70,-24 0-18,24 25-47,-25-25 41,25 0-69,-25 0 28,25 25-10,-25-25 2,25 0-9,-25 25-10,1-25-66,24 0 76,-25 25 9,25-25-12,-25 0 74,25 0-74,-25 24 12,25-24 11,-25 0-89,25 0 20,-24 25 52,24-25 10,0 0 10,0 0-14,0 0-12,0 0-5,0 0 61,0 0 21,0 0-77,0 0 9,0 0-9,0 0-186,0 0-44,0 0-180,24 0-314</inkml:trace>
  <inkml:trace contextRef="#ctx0" brushRef="#br0" timeOffset="1.85631E6">11460 14088 677,'0'0'6,"0"0"5,0 0 22,0 0-1,0-24-2,0 24 4,0 0-20,0 0 6,0 0 22,0 0 186,0 0-169,0 0 178,0 0 0,0 0-204,0 0 161,0 0-151,25-26-203,-25 26 170,0 0-116,0 0 120,0 0 169,0 0-140,0 0-40,0 0 18,0 0-155,0 0-18,0 0 332,0 0-195,0 0 160,0 0 19,0 0-336,0 0 184,0 0-9,0 0-168,0 0 317,0 0-170,0 26 15,0-26 152,0 0-313,0 0 37,0 24 124,0-24-4,0 25 159,0-25-9,0 24-126,0-24 2,0 26-7,0-26-12,0 24-15,0-24-15,0 25 36,0 0-1,0-25-7,0 25 23,0 0-33,0-25-154,0 24 31,0 1 130,0 1 7,0-26 146,-25 24-2,25 0-285,-25 2 117,25-26 8,0 24-136,-25 1 145,25-25 20,-25 24-6,25 1 116,-24-25 5,24 25-121,-26-25 0,26 25 4,-24-25 2,24 25-164,-25-25 142,25 24 1,0-24-9,-25 0 155,25 26-127,0-26-121,0 0 129,0 0-2,-24 0-32,24 0 136,0 0-130,0 0-1,0 0-103,0 0 103,0 0 11,0 0-10,0 0 142,0 0-153,0 0-39,0 0-273,0 0-140</inkml:trace>
  <inkml:trace contextRef="#ctx0" brushRef="#br0" timeOffset="1.85682E6">11261 14386 756,'0'0'10,"0"0"202,0 0-220,0 0 5,0 0 3,0 24-206,0-24 218,0 0-1,0 0-11,0 0 2,0 0 10,0 26-4,0-26 4,0 0 27,0 0 18,25 24 11,-25-24 6,0 25-14,0-25-3,0 24 138,0-24-13,0 25 10,25-25-143,-25 0-156,0 25 147,0-25-128,0 25 265,0-25 17,0 25-142,0-25 100,0 0-136,0 24-7,24-24-103,-24 0 13,0 26 77,0-26 22,0 0 102,0 0-112,0 0 38,0 0-8,0 0-84,0 0 118,0 0-96,0 0-4,0 0 101,0 0 8,0 0-16,0 0-13,0 0-14,26 0-23,-26 0 77,0 0-67,0 0 60,24 0-3,-24-26-85,0 26 6,25 0-63,-25 0 60,25-24-51,-25 24 124,25 0-73,-25-25-63,25 25 113,-25 0-122,25-25 75,-25 25 0,0 0-60,24 0 51,-24-25 15,0 25-3,0 0 4,25 0 22,-25 0-43,0-25-1,0 25 69,0 0-85,0 0 73,0 0-160,0 0-87,0 0-265,0 0-240</inkml:trace>
  <inkml:trace contextRef="#ctx0" brushRef="#br0" timeOffset="1.85823E6">13097 15129 734,'0'0'202,"0"0"-160,0 0 11,0 0 178,0 0-348,0 0 171,0 0 15,0 0-164,0 0 302,0 0-136,0 0 104,0 0-19,0 0-257,0 0 130,0 0 38,0 0-7,0 0 117,0 0-20,0 0-134,0 0 16,0 0-100,0 0 13,0 0 73,0 0 6,0 0 113,0 0 6,0 0-196,0 0 70,0 0-80,0 0 66,0 0 92,0 0-80,0 0 2,0 0-92,0 0 10,0 0-12,0 0 67,0 0 19,0 0-7,0 0-12,0 0 0,0 0-3,0 0-12,0 0 28,0 0 51,0 0-61,0 0 13,0 0 55,0 0-142,0 0 74,25 26-4,-25-26-58,0 0 143,0 25-79,25-25 5,-25 24-4,0-24-59,0 25 59,24-25 81,-24 25 1,0-25-26,0 25 6,0 0-75,0-25 4,25 25 22,-25-25 6,0 25-3,0-25-3,0 0 3,0 24 21,0-24-11,25 25-13,-25-25-4,0 0 27,0 0-29,0 24 135,0-24 3,0 0-55,0 0-7,0 0-43,0 0 19,0 0-68,0 0 161,0 0-149,0 0-15,0 0 87,0 0-117,0 0 62,0 0-10,0 0-2,0 0-16,0-24 13,0 24 11,0 0 96,0 0-112,25-25-3,-25 25-10,0 0-7,0-24 20,0 24 14,25 0 77,-25-25-87,0 25-4,0 0-16,0-25-78,24 25-3,-24-25 94,0 25 0,0-25 0,25 25-17,-25-25 20,0 25 1,0-25-8,25 25 1,-25-24-4,0 24 4,25-25 3,-25 25 7,0 0-10,0-26-1,25 26 8,-25 0-11,0-24 17,0 24-14,0 0-9,0 0 121,0 0-105,0-25 4,0 25-1,0 0-110,25 0 94,-25 0 20,0 0-4,0 0-6,0 0 7,0 0-17,0 0 4,0 0 9,0 0-13,0 0 1,0 0-8,0 0 77,0 0-60,0 0-202,0 0-101,0 0-137,0 0-196,0 0 73</inkml:trace>
  <inkml:trace contextRef="#ctx0" brushRef="#br0" timeOffset="1.85877E6">13097 15676 1703,'0'0'12,"0"0"-95,-26 0 146,26 0-95,0 0-6,0 0 108,0 0-16,0 0 99,0 0 10,0 0 4,0 0-233,0 0 109,0 0-24,0 0-112,0 0 210,0 0-213,0 0 10,0 0 104,0 0-2,0 0 62,0 0 20,0 0 59,0 0-163,0 0 124,0 0-78,26 24-47,-26-24 124,0 0-131,25 0 65,0 0 2,-25 0-53,24 0 188,1 0-81,0 0 41,0 0 6,0 0-196,-25 0 107,24 0-45,1 0 0,0-24 48,0 24-49,-25 0-25,25 0-4,-25 0 7,25 0 3,-25 0-3,24 0 9,-24 0 1,0 0-1,0 0-70,0 0 64,0 0-7,0-25-6,0 25 45,0 0-301,0 0-169,0 0-196,0 0-190</inkml:trace>
  <inkml:trace contextRef="#ctx0" brushRef="#br0" timeOffset="1.86148E6">5035 12154 699,'0'0'2,"0"0"16,0 0 19,0 0 14,0 0 25,0 0 180,0 0 1,0 0-172,0 0 140,0 0-189,0-25 6,0 25 18,0 0-161,0 0 150,0 0-137,0 0 135,0 0 10,0 0-130,0 0 219,0 0 10,0 0-29,0 0 0,0 0-87,0 0-11,0-25-84,0 25-27,0 0 79,0 0-13,-26 0 130,26 0 7,0 0-102,0 0-83,0 0 96,0-24-5,0 24 10,0 0 33,0 0-41,0 0-85,0 0 0,0 0 147,0 0-154,0 0 160,0 0-91,0 0 1,0 0-14,0 0 4,0 0 88,0 0-89,0 0 1,0 0-65,0 0-17,0 0 10,0 0 153,0 0-12,0 0-72,0 24 18,0-24-81,0 0-9,26 25 91,-26-25-26,0 25-3,0-25 23,0 0 55,25 24-68,-25-24 6,0 26 72,0-26-150,0 24 147,0-24 21,25 24-103,-25 2 100,0-26-152,0 25 62,0-1-65,25-24-1,-25 24 78,0 2-93,0-26 77,25 24-2,-25 1 3,0-25 18,0 25 4,0 0-16,0-25-3,24 25 72,-24 0-60,0-1 91,0-24-100,0 26-65,25-2 143,-25-24-159,0 25 96,0 0-9,0-25-79,25 25 73,-25-25 98,0 25-82,0-25 65,0 24-74,0-24-87,25 24 74,-25-24-69,0 25 81,0-25-9,0 26 6,0-26 13,0 0-10,0 24-6,25-24 22,-25 0-34,0 0 9,0 24 15,0-24-21,0 0 87,0 0-69,0 0 58,0 0-55,0 0-72,0 26 72,0-26-68,0 0 50,0 0 12,0 0-3,0 0 7,0 0-7,0 0 76,0 0-70,0 0-6,0 0 25,0 0-85,0 0 73,0 0 7,0 0-8,0 0-5,0 0-1,0 0 45,0 0 4,0 0-46,0 0-12,0 0-35,0 0 26,0 0 9,0 0 12,0 0 117,0 0-18,0 0 33,0 0 13,0 0-84,0 0-14,0 0-13,0-26-14,0 26-42,0 0-85,25 0 30,-25 0 81,0-24-97,0 24 173,0-24-10,24 24-180,-24 0 186,0-26-84,0 26 2,25-25 106,-25 1-112,0 24-14,0-24 18,25-1-11,-25 0 17,0 25-72,25-25 68,-25 0-29,0 1 23,0-2 85,25 2-176,-25 24 94,0-25 0,0 0-9,0 0 13,0 25 19,0-25-36,0 25-65,23-25 150,-23 25-85,0-24 7,0 24 91,0-26-91,0 26 3,0-24-7,0 24-22,0 0 48,0-24-9,0 24 3,0-25-78,0 25 65,0 0-16,0-26 12,0 26 76,0 0-82,0-24 14,0 24 8,0 0-84,0-24 63,0 24 9,0 0 3,0 0 62,0 0-74,0-26 9,0 26-7,0 0 27,0 0-85,0 0 65,0-24-4,0 24-2,0 0 75,0 0-148,0 0 62,0 0 3,0-25 21,0 25 72,0 0-134,0 0-18,0 0 7,0 0 70,0 0 68,0 0 23,0 0-36,0 0-59,0 0-3,0 0 0,0 0-7,0 0-79,0 0 86,0 0-10,0 0 36,0 0 50,0 0-80,0 0 14,0 0-31,0 0-61,0 0 114,0 0-35,0 0-56,0 0 144,0 0-116,0 0 50,0 0 64,0 0-61,0 0-81,0 0 46,0 0 16,0 0-86,0 0 152,0 0-148,0 0 149,0 0-70,0 0 16,0 25 58,0-25-151,-23 0 162,23 24-167,0-24 82,0 0 6,0 26-6,0-26 88,-25 24-58,25-24-99,0 24-13,0-24-11,-25 26 73,25-26 88,0 25 24,0-1-1,0-24-73,0 24-2,-25 2-16,25-2-7,0-24-1,0 25 7,0 0-9,0-25 10,0 25 10,0 0-14,0 0 7,0-25 16,-25 24-91,25 2 75,0-26 23,0 24-36,0-24 85,0 25-72,0-25-23,0 25 30,0-25-7,0 0 3,0 25-6,0-25-7,0 0 3,0 25-3,0-25-69,0 0 67,0 0 12,0 24 0,0-24 19,0 0-88,0 0 69,0 0-6,0 0 49,0 0 25,0 24-87,0-24 5,0 0 18,0 0-4,0 0 0,0 0-75,0 0 75,0 25-23,0-25-46,0 0 145,0 0-80,0 0-38,0 0 116,0 26-77,0-26 0,0 0 72,0 24-108,0-24 42,0 0-3,0 24-10,0-24 42,-24 0-25,24 26 0,0-26-14,0 0-16,0 0 13,0 24 1,0-24 31,0 0 1,0 0-82,0 0 69,0 0-26,0 0-52,0 0 54,0 0-2,0 0 16,0 0 55,0 0-86,0 0-123,0 0-33,0 0-22,0 0 32,0-24 68,0 24-52,0 0-21,0 0-145,24 0-102,-24-26-54</inkml:trace>
  <inkml:trace contextRef="#ctx0" brushRef="#br0" timeOffset="1.86226E6">5234 13121 902,'0'0'37,"0"0"182,0 0 14,0 0 9,0 0-38,0 0-144,-25 0-146,25 0 128,0 0 4,0 0-17,0 0 142,0 0-134,0 0 8,-25 0-5,25 25 11,0-25-1,0 0-111,0 0 114,0 0-111,0 0 95,0 0 107,-25 0-119,25 0 51,0 0-88,0 0 24,0 0 83,0 0-20,0 0 6,0 0-20,0 0-80,0 0 190,0 0-1,0 0 11,0 0-1,0 0-117,0 0-10,0 0-95,-24 0 75,24 0 4,0 0-90,0 0 168,0 0-75,0 0-103,0 0 89,0 0 8,0 0-108,0 0 284,0 0-206,0 0-14,0 0 92,0 0-170,0 0 184,24 0-96,-24 0-80,0 0 77,0 0 3,25 0-83,-25 0 156,25 0-181,-25-25 201,25 25-103,0 0-66,0 0 83,-1 0-191,1-25 191,0 25 3,0 0-10,0 0 108,-25 0-12,23-24-102,3 24 12,-1 0-103,0 0 11,-25 0 192,25 0-102,-25 0-4,0 0 6,25-26-2,-25 26-4,0 0 6,0 0 1,0 0-108,0 0 108,0 0 2,0 0 4,0 0 112,0 0-115,0 0-19,0 0 49,0 0-191,0 0-158,0 0-181,0 0-285</inkml:trace>
  <inkml:trace contextRef="#ctx0" brushRef="#br0" timeOffset="1.86396E6">12476 12724 599,'0'0'27,"0"0"19,0 0 18,0 0 21,0 0-9,0 0 13,0 0 1,0 0-15,0 0-1,0 0 173,0 0-220,0 0 173,0 0-26,0 0-349,-24 0 187,24 0-12,0 0 15,0 0 155,0 0-133,0 0-23,0 0-4,-25 0-159,25 24 314,0-24-320,0 0 155,0 0 158,-25 0-320,25 0 203,0 0 0,0 0-153,0 0 302,0 25-10,-25-25-303,25 0 174,0 0-45,0 0-137,-25 0 269,25 0-110,0 0-13,0 0 18,-24 26-115,24-26 97,0 0-86,0 0 197,0 0-96,0 0 1,0 0 104,-25 0-103,25 0 79,0 0-63,0 0-107,0 0 78,0 0-63,0 0 79,0 0 55,0 0-130,0 0 68,0 0 41,0 0-127,0 0 71,0 0 3,0 0 12,0 0-16,0 0 27,0 0-14,0 0-64,0 0 83,0 0-35,0 0 74,25 0-73,-25 0 50,0 0-51,24 0 8,-24 0-8,25 0-66,-25 0 60,25 0 0,-25 0 63,25 0-62,-25 0 5,25 0-66,-1 0-7,-24 0 77,25 0-7,0 0 7,-25 0 63,25 0-43,0 0-18,-25 0 62,24 0-80,-24 0 6,25 0 71,-25 0-129,25 0 23,-25 0 23,25 0-46,-25 0 64,0 0 1,0 0 12,25 0-19,-25 0-3,0 0 134,0 0-4,0 0-72,0 0 3,0 0-184,0 0 132,0 0 7,0 0 66,0 0 51,0 0-146,0 0 91,0 0-78,0 0-10,0 0-42,0 0-97,0 0 55,0 0-104,0 0 14,0 0-90,0 0-412</inkml:trace>
  <inkml:trace contextRef="#ctx0" brushRef="#br0" timeOffset="1.86771E6">11782 14584 699,'0'0'34,"-25"0"-11,25 0 44,0 0 222,0 0-201,0 0 182,0 0-202,0 0-221,0 0 336,0 0-140,0 0 166,0 0 9,0 0-136,0 0-15,0 0-135,0 0 126,0 0-37,0 0-115,0 0 255,0 0-134,-25 0-102,25 0 89,0 0-14,0 0 4,0 0 118,0 0 4,0 0-215,0 0 108,0 0-32,0 0 22,0 0-14,0 0-2,0 0 17,0 0-117,0 0 226,0 0-119,0 0 3,0 0 9,0 0-107,25 0 98,-25 25 12,0-25 78,25 0-1,-25 0-77,24 0-122,1 0 24,-25 0 83,25 0-103,-25 0 217,25 0-28,-25 0-175,25 0 99,-25 0-26,24-25 22,-24 25 80,25 0-107,-25 0-62,0 0-18,0 0 14,0 0 99,25 0 71,-25 0 22,0 0-99,0 0 4,0 0-96,0 0 2,0 0 93,0 0-1,0 0 76,0 0-90,0 0 49,0 0-101,-25 0-316,25 0-83</inkml:trace>
  <inkml:trace contextRef="#ctx0" brushRef="#br0" timeOffset="1.86824E6">12055 14485 812,'0'0'16,"0"0"197,0 0-154,0 0 6,0 0 180,0 0-215,0 0 2,0-25-4,0 25-190,24 0 30,-24 0 302,0 0-152,25 0 156,-25-24-10,0 24-311,24 0 139,-24 0 8,0 0-163,0 0 314,26 0-139,-26 24-34,0-24 191,0 0-169,0 25-9,0-25 32,0 24-181,24-24 158,-24 25 161,0-25-308,0 25 143,0 0-143,0-25-4,0 25 290,-24-1-136,24-24 148,-26 26-10,26-2-148,0-24 139,-24 25-147,24-25 13,0 25 5,-25-25 3,25 25-103,0-25 133,0 0-3,0 0 36,0 25 89,0-25-134,0 0 12,-24 0-30,24 0 46,0 0 9,0 0-24,0 0 12,0 0-140,0 0 87,24 0 17,-24-25-13,0 25 15,25 0 4,-25 0-101,24 0 96,-24 0-7,26-25-1,-26 25 89,24 0-196,-24 0 107,25 0-113,-25 0 119,25-25-12,-25 25 7,25 0-1,-25 0-107,25 0 112,-25 0 100,25 0 2,-25 0-18,0 0-7,0 0-78,0 0-23,0 0-41,0 0-240,25 0-141,-25 0-80</inkml:trace>
  <inkml:trace contextRef="#ctx0" brushRef="#br0" timeOffset="1.8687E6">12328 14485 1040,'0'0'224,"0"0"-176,0 0 193,0 0-120,0 24-54,0-24 201,0 0-186,0 0 137,0 0-246,0 0 95,0 0-9,0 0-23,0 0 100,0 0-126,0 0 18,24-24-109,-24 24-2,0 0 95,25 0-108,-25 0 112,25 0 86,0 0-102,-25-25 87,25 25-90,-25 0-3,0 0 3,24 0-94,-24 0 91,0 0 3,25 0-93,-25 0 179,0 0-79,25 0-104,-25 0 100,0 0 10,0 0 80,0 25-87,0-25 87,0 0-90,0 0 9,0 24-3,0-24 10,0 25-91,0-25-18,0 0 183,0 25-106,-25 0 104,25-25-82,0 25-96,0-25 6,-25 24-4,25 2 169,0-26-89,0 24 104,0 1-93,-24-25 3,24 25 6,0-25-102,0 25 78,0-25 0,0 0 6,0 25-1,0-25 14,0 0-80,0 0 89,0 0 90,0 0-97,0 0-27,0 0-7,0 0-335,0 0 115</inkml:trace>
  <inkml:trace contextRef="#ctx0" brushRef="#br0" timeOffset="1.86894E6">12352 14659 937,'0'0'192,"0"0"-164,0 0 7,0 0 13,0 0-187,0 0 165,0 0 0,0 0-11,25 0 171,-25 0 32,25 0-197,-25-26 161,25 26-346,-25 0-44,25 0 200,-25 0-173,24 0 350,1-24 23,-25 24-57,25 0-262,-25 0-276</inkml:trace>
  <inkml:trace contextRef="#ctx0" brushRef="#br0" timeOffset="1.86932E6">12774 14386 993,'0'0'23,"0"0"185,0 0 18,0 0 20,0 0-21,0 0-322,-25 0-15,25 0 136,0 0-20,0 0 16,0 0 137,0 24-164,0-24 29,0 0 114,0 0-130,0 26 6,-24-26-145,24 0 154,0 24-15,0-24-15,0 0 15,0 25-19,0-25 2,0 24 19,0-24 136,0 0-147,0 0 37,0 0-17,0 25-1,24-25-76,-24 0-22,0 0 10,0 0 90,25 0 103,-25-25 16,0 25-13,0 0-184,25 0 81,-25-24-127,0 24 18,0-25 109,0 25-96,0 0 118,0-24 114,0 24-58,0-26 2,0 26-2,-25 0-90,25-24 4,0 24-4,-25 0-77,25 0-160,-24 0-331</inkml:trace>
  <inkml:trace contextRef="#ctx0" brushRef="#br0" timeOffset="1.87418E6">9648 14163 312,'0'0'-3,"0"0"14,0 0 14,0 0-8,0 0 4,0 0 4,0 0-6,0 0 12,0 0 13,0 0-8,0 0 11,0 0 6,0 0 6,0 0-11,0 0-7,0 0 1,0 0 179,0 0 11,0 0-189,0 0 176,0 0-375,0 0-10,0 0 338,0 0-191,0 0 19,0 0-8,0 0-152,0 0 8,0 0 162,0 0-6,0 0 171,0 0-17,0 0-177,0 0 19,0 0 20,0 0-8,0 0-3,0 0 191,0 0-223,0 0-146,0 0 353,0 0-199,0 0 27,0 0 179,0 0-176,0 0-20,0 0-5,0 0-179,0 0 174,0 0-151,0 0-7,0 0 168,0-26-154,0 26 164,0 0-2,0 0 18,0 0 159,0 0-136,0 0 188,0 0-51,0 0-166,0 0 159,0 0-181,0 0 38,0 0-5,0 0-10,0 0-143,0 0 133,0 0-143,0 0-18,0 0 289,0 0-125,0 0 147,0 0-124,0 0-164,0 0 139,0 0-19,0 0 155,0 0 18,0 0-289,0 0 152,0 0-17,0 0-150,0 0 289,0 0-149,0 0 6,0 0 155,0 0-290,0 0 135,0 0 1,0 0-26,0 0 153,0 0-265,0 0 144,0 0 5,0 0-147,0 0 257,0 0-128,0 0 0,0 0 132,0 0-108,0 0-21,0 0 12,0 0-140,0 0 137,0 0 1,0 0 1,0 0-4,0 0-30,0 0 20,0 0-18,0 0 168,0 0-119,0 0-163,0 0 174,0 0-179,0 0 124,0 0 145,0 0-160,0 0 176,0 0-145,0 0 15,0 0 0,0 0-36,0 0-108,0 0 135,0 0-30,0 0 48,0 0 120,0 0-165,0 0 39,0 0-39,0 0-127,0 0 166,0 0-23,0 0 20,0 0 136,0 0-284,0 0 133,0 0-10,0 0 8,0 0-16,0 0 33,0 0 1,0 0-29,0 0 25,0 0-24,0 0-126,0 0 146,0 0 122,0 0-109,0 0 112,0 0-125,0 0 5,0 0-134,0 0 124,0 0-6,0 0 9,0 0 106,0 0-106,0 0-3,0 0-28,0 0 31,0 0-6,0 0-108,0 0 108,0 0-16,0 0-78,0 0 201,0 0-102,0 0 14,0 0 68,0 0-183,0 0 20,0 0 48,0 0 31,0 0 104,0 0-116,0 0 31,0 0-38,0 0 9,0 0 123,0 0-103,0 0-5,0 0-19,0 0-105,0 0 100,0 0 32,0 0-10,0 0-12,0 26 15,0-26-30,0 0 34,0 0 95,0 0-127,0 0-62,0 0 69,0 0-103,0 0 118,0 0 91,0 0-104,0 24 20,0-24-92,0 0 91,0 0 6,0 0 88,0 0-11,0 0-92,0 0-107,0 0 95,0 0 18,0 25-9,0-25 106,0 0-84,0 0-19,0 0 3,0 0-3,0 0 0,0 0 15,0 0-109,0 0 94,0 0-3,0 0-13,0 0 5,0 0 11,0 0 16,0 0-20,0 0 116,0 0-115,0 0-118,0 0 124,0 0-3,0 0 18,0 0-9,0 0 4,0 25-7,0-25-115,0 0 206,0 0-97,0 0 0,0 0 93,0 0-80,0 0-32,0 0 12,0 0-86,0 0 80,0 0 10,0 0 9,0 0 97,0 0-202,0 0 99,0 0-18,0 0 23,0 0 104,0 0-199,0 0-7,0 0 97,0 0 10,0 0-14,0 0 111,0 0-114,0 0-117,0 0 245,0 0-118,0 0-96,0 0 201,0 0-119,0 0-93,0 0 192,0 0-79,0 0-6,0 0 107,0 0-95,0 0-112,0 0 119,0 25-19,0-25 15,0 0 98,0 0-128,0 0-92,26 0 94,-26 0-102,0 0 5,0 0 220,0 0-116,0 0-3,0 0 6,0 0-123,0 0 130,0 0 110,0 0-11,0 0 30,0 25-242,0-25 103,0 0-91,0 0 81,0 0 135,0 0-116,0 0-20,0 0 23,0 0-25,0 0 10,0 0 121,0 0-242,0 0 121,0 0-104,0 0 119,0 0 107,0 0-211,0 0 95,0 0-113,0 0 117,0 0 94,0 0 17,0 0-127,0 0-98,0 0 98,0 0-104,0 0 124,0 0-5,0 0 10,0 0 78,0 0-91,0 0 101,0 0-199,0 0 126,0 0 67,0 0-196,0 0 98,0 0 6,0 24 13,0-24 91,0 0-99,0 0-16,0 0 16,0 0-14,24 0 97,-24 0-88,0 0-115,0 0 130,0 25-121,0-25 2,0 0 189,0 0-110,0 0 145,0 0-20,0 26-84,0-26-16,0 0-123,0 0 14,0 0 110,0 0-102,25 24 220,-25-24 4,0 0-139,0 0 136,0 0-130,0 24 1,0-24-85,0 0 88,0 0-3,0 0-10,0 0 138,0 26-222,0-26 102,0 0-103,0 0-9,25 0 211,-25 24-73,0-24-10,0 0-15,0 0 13,0 25-128,0-25 211,0 0-84,0 0-18,0 24 111,0-24-105,0 0 92,0 0-181,0 25-4,0-25 119,0 0-101,0 0 188,0 25-24,0-25-92,0 0-4,0 0-89,0 0 100,0 25-4,24-25 93,-24 0-96,0 0 6,0 25-89,0-25 5,0 0 165,0 0-168,0 0 99,0 24-2,0-24-87,0 0 161,0 0-22,0 0-75,0 26 11,0-26-69,0 0-8,0 0 155,0 24 5,25-24-93,-25 0 106,0 0-106,0 0-70,0 25 174,0-25-115,0 0 29,0 0-9,0 25 4,0-25-66,0 0 78,0 25-13,0-25-12,0 0 9,0 0 13,0 25 12,0-25-87,0 0 76,25 0-86,-25 25 63,0-25 28,0 0-12,0 0-14,0 24 8,0-24-1,0 0 0,0 26 16,0-26 12,0 0 34,0 0-58,0 24 2,0-24-18,25 0-57,-25 25 54,0-25-4,0 0 13,0 25 9,0-25 16,0 0 57,0 24-3,0-24-79,0 0 3,0 26-76,25-26 19,-25 0 72,0 23 58,0-23-51,0 0-28,0 26 3,0-26-64,0 0 61,0 24 3,0-24 12,0 0 0,24 25-2,-24-25 5,0 0-21,0 25 12,0-25 0,0 0 3,0 24-12,0-24-16,0 26 22,0-26-3,0 0 9,0 0 70,0 25-88,0-25 9,0 0 18,0 24-81,0-24 66,0 25 6,0-25-12,0 0 9,0 25 3,0-25-9,0 0-6,25 25 12,-25-25-6,0 0 3,0 25 9,0-25-22,0 0 23,0 25-16,0-25 60,0 0-51,0 25-13,0-25 29,25 0-70,-25 24 54,0-24-12,0 0-7,0 25 4,0-25 18,0 0 64,25 24-76,-25-24 72,0 0-69,0 26-51,0-26 51,0 0-58,0 0 68,25 24-20,-25-24 16,0 0-6,0 25 51,0-25-48,0 0 53,0 25-43,0-25-10,24 0 4,-24 25-58,0-25 38,0 0-35,0 0 54,0 25-3,0-25 3,0 0-15,25 24 15,-25-24 9,0 25-9,0-25 4,0 0-10,0 25-7,0-25 10,0 25-6,24-25 6,-24 0 0,0 24 63,0-24-59,0 25-8,0-25 1,0 25-63,0-25 66,0 25-13,26-25 10,-26 0 44,0 24-38,0-24 9,0 0-5,0 25-42,0-25 35,0 26-12,0-26 12,0 0-3,0 24 37,0-24-25,0 25 1,25-25-7,-25 0 26,0 26-32,0-26-13,0 24 4,0-24-52,0 24 67,0-24-9,0 25 9,0-25-12,0 0 56,0 25-35,0-25-21,0 25 15,25-25-50,-25 0 94,0 25-37,0-25-16,0 24 6,0-24-69,0 24 60,0-24 6,0 27-6,0-27 18,0 0-9,24 24 0,-24-24-3,0 24 7,0-24-7,0 26 60,0-26-51,0 0-9,0 24-6,0-24-48,0 0 32,0 25 22,0-25 3,25 24-9,-25-24 19,0 0-10,0 25 0,0-25-6,0 25 3,0-25-13,0 0 10,0 25 3,0-25 3,25 0 10,-25 25-1,0-25-6,0 25 1,0-25-20,0 25 13,0-25-3,0 24-6,25-24 18,-25 25-12,0-25 66,0 26-63,0-26 4,0 23 8,25-23-24,-25 26 21,0-26-15,0 0-8,0 25-30,0-25 32,0 24 21,0-24-12,0 0 3,25 25 6,-25-25-15,0 25 18,0-25-9,0 0 53,0 24-56,24-24 3,-24 0 8,0 26-53,0-26 51,0 0-12,0 0-3,0 0 5,0 25 4,0-25 13,0 0-7,0 0 84,0 0-90,0 0 21,0 0-24,0 0-89,0 0 175,0 0-112,0 0 32,0 0 89,0 0-72,0 0 55,0 0-24,0 0-95,0 0 31,0 0 32,0 0 42,0 0-8,0 0-30,0 0 0,0 0-37,0 0 31,0 0-72,0 0 46,0-25 15,0 25-104,0 0 51,0 0-71,0-26-50,0 26 11,0 0-13,0-24-68,0 24-165,0 0-47</inkml:trace>
  <inkml:trace contextRef="#ctx0" brushRef="#br0" timeOffset="1.87479E6">10194 16445 1537,'0'0'32,"0"-25"-5,0 25-74,0 0 133,0 0-124,0 0 24,0 0 192,0 0-124,0 0 95,0 0-2,0 0-204,0 0 78,0 0 13,0 0-103,0 0 80,0 0-1,0 25-93,0-25 96,0 0 10,0 0-4,0 0 17,0 0 77,0 0-86,0 0-78,0 0 115,0 0-144,0 0 160,0 0-90,0-25-51,0 25 71,0 0-16,0 0 6,0 0-7,0 0 1,0 0-62,0 0 145,0 0-86,-25-25-3,25 25 89,0 0-80,0 0 0,0 0 79,0 0-165,0 0 15,-24 0 81,24 0-10,0 0-15,0 0 82,0-25-77,0 25 10,0 0 3,0 0-82,0 0 171,0 0-178,0 0 87,0 0 7,0 0-20,0 0 24,0 0-6,0 0 0,0 0-74,0 0 145,0 0-4,0 0-3,0 0-67,0 0-6,0 0 15,0 0-9,0 0 86,0 0-157,0 0-1,0 0-2,0 0-2,0 0 88,0 0 77,0 0-79,0 0 78,0 0-76,0 0-95,0 25 86,0-25-12,0 0-7,0 0 26,0 0 94,0 0-174,0 0 161,0 0-88,0 0-3,0 0 80,0 0-68,0 0 55,0 0-79,0 0 9,0 0-19,0 0-69,0 0-4,0 0 77,0 0-10,0 0 28,0 0-188,0 0-150,0 0-60,0 0-47</inkml:trace>
  <inkml:trace contextRef="#ctx0" brushRef="#br0" timeOffset="1.87548E6">10120 16445 1537,'0'0'-139,"0"0"166,0 0 21,0 0 32,0 0 157,0 0-264,0 0 111,0 0-27,0 0-8,0 0 109,0 0-100,0 0-64,0 0 83,0 0-71,0 0 28,0 0 15,0 0-93,0 0 69,0 0-7,0 0-9,0 0 4,0 0-13,0 0-52,0 0 45,0 0 69,0 0-74,0 0 61,0 0 13,0 0-121,0 0 72,0 0-59,0 0 58,0 0 0,0 0 3,25 24-5,-25-24-82,0 0 122,24 0-44,-24 25 7,0-25 17,25 0-27,-25 26 0,25-26 66,-25 0-66,0 23-43,25-23 49,-25 0-62,25 26 50,-25-26 3,0 0 9,25 0-22,-25 25 26,0-25 9,24 0-19,-24 0 16,0 0-19,0 0-13,0 0 4,0 0 64,25 0-48,-25 24-4,0-24 12,0 0-61,0 0 58,0 0 19,0 0-9,0 0 0,0 0 0,0 0-6,0 0-4,0 0 48,0 0-42,0 0-15,0 0 115,0 0-19,0 0 45,0 0 38,0 0-101,0 0-22,0 0-63,0 0-5,0 0 12,0 0 10,0-24 59,0 24 33,0 0-85,0 0-30,0 0 69,0 0-45,0 0-24,0 0 16,0-25-72,0 25 56,0 0 17,0-26-4,0 26-3,0-23-66,0 23 135,0-26 15,0 1-11,0 25-11,0-24-131,0-1 45,0 0-61,0 25 98,0-25-13,0 0-66,0 25 152,0-25-90,0 25 81,25-25-1,-25 25-79,0 0 12,0-24-2,0 24-73,0 0 69,0 0-3,0 0-89,0 0 79,0 0 14,0 0-91,0 0 84,0-25 62,0 25-92,0 0 56,0 0-36,0 0-254,0 0-100,0 0-52,0 0-31,0 0 75</inkml:trace>
  <inkml:trace contextRef="#ctx0" brushRef="#br0" timeOffset="1.87752E6">10368 14262 290,'0'0'-11,"0"0"0,0 0 15,0 0 9,0 0 3,0 0 12,0 0-28,0 0 14,0 0-3,0 0-17,0 0 28,0-25-19,0 25 10,0 0 1,0 0 15,0 0 36,0 0-9,0 0 18,0 0 173,0-25-222,0 25 14,0 0-25,0 0-199,0 0 191,0 0 203,0 0-181,0 0-6,0 0-8,0 0-211,0 0 202,0 0 195,0 0-174,0 0 8,0 0 193,0 0-212,0 0 14,0 0 171,0 0-369,0 0 42,0 0 177,0 0-187,0 0 181,0 0 133,0 0-29,0 0 10,0 0-9,0 0-295,0 0 161,0 0-162,0 0 5,0 0 133,0 0-12,0 0 27,0 0-12,0 0 163,0 0-145,0 0 129,0 0-139,0 0-2,0 25-152,0-25 149,0 0 159,0 0-171,0 0 161,0 0-298,25 0 141,-25 0 25,0 0-151,0 0 295,0 0-161,0 0-6,0 0 147,0 0-153,0 0-140,0 0 173,0 0-156,0 0 149,0 0 148,0 0-177,0 0 171,0 0-297,0 0 135,0 0 3,0 0 6,0 0 149,0 0-277,0 0-2,0 0 121,0 0 6,0 0 145,0 0-11,0 0-134,0-25-6,0 25 9,0 0 21,0 0-11,0 0-7,0 0-10,0 0-1,0-25 16,0 25-146,0 0 156,0 0-32,0 0-140,0 0 286,0 0-153,0 0 39,0-24 126,0 24-129,0 0 7,0 0 2,0 0-1,0 0 8,0 0-2,0 0-161,0 0 10,0 0 119,0 0 0,0 0 0,0 0 152,0 0-113,0 0-163,0 0 138,0 0-23,0 0-6,0 0 167,0 0 18,0 0-142,0 0-11,0 0-113,0 0 109,0 0 8,0 0 12,0 0 90,0 0-117,0 0 1,0 0-19,0 0 9,0 0-1,0 0-4,0 0 4,0 0-116,0 0 120,0 0-102,0 0 126,0 0-17,0-26 7,0 26 104,0 0-118,0 0 141,0 0-141,0 0 0,0 0 15,0 0-126,0 0 107,0 0 10,0 0-129,0 0 241,0 0-94,0 0-135,-25 0 210,25 0-234,0 0 128,0 0 122,0 0-217,0 0 240,0 0-126,0 0 0,0 0 120,0 0-137,0 0-14,0 0 7,0 0 27,0 0 10,0 26-16,0-26 3,0 0-43,0 24 16,0-24 29,0 0-11,0 25-104,0-25 101,0 25-112,0-25 105,0 25 129,0-25-223,0 25 96,0-25 22,0 24-17,0 1 97,0-25-91,0 26-22,0-26 8,0 24-95,0 0 212,0-24-106,0 26 18,0-26 90,0 24-117,0-24 18,0 25-27,0-1 25,-25-24-104,25 25 103,0-25-90,0 25 53,-25-25 37,25 25-9,0 0-9,0-25 40,-24 24 74,24-24-111,0 26 117,0-26-213,-25 24 3,25-24 105,0 25 0,-25-25 96,25 25-6,0-25-90,0 25-14,-25-25 19,25 0-13,0 25-92,0-25 109,-25 0-8,25 25 2,0-25 96,0 0-108,-25 24-4,25-24 17,0 0-104,0 0 97,0 26 0,-24-26-15,24 0 12,0 0 0,0 24-85,-25-24 101,25 0 74,0 0-78,0 0 78,-25 25-77,25-25 4,0 0-116,-26 0 105,26 0-102,0 25 5,0-25 200,-24 0-200,24 0 194,-25 0-103,25 24-86,0-24 193,-24 0-205,24 0 205,0 0-4,-25 0-200,25 26 221,0-26-124,-25 0-12,25 0 120,0 0-92,-25 0-10,25 0 24,0 23-14,0-23-47,0 0 41,0 0 1,0 0 20,0 0 22,0 0-102,0 0 77,0 0-10,0 0 10,0 0 9,0 0-7,0 0-11,0 0-96,-25 0 92,25 0-3,0 0 7,0 0 68,0 0-78,0 0-16,0 0-70,0 0 2,0 0 168,0 0-161,0 0 133,0 0-49,0 0-86,0 0 157,0 0-154,0 0 144,0 0-111,0-23-123,0 23 157,0 0-157,0 0 23,0 0-205,25 0-156</inkml:trace>
  <inkml:trace contextRef="#ctx0" brushRef="#br0" timeOffset="1.87802E6">10045 14808 699,'0'0'16,"0"0"-1,24 0 33,-24 0-5,0 0 10,0 0 17,0 0 171,0 0-161,0 0-23,0 0 144,0 0-359,0 0 331,0 0-170,0 0-147,0 0 318,0 0-333,0 0 162,0 0-9,0 0-180,0 0 179,0 0 161,0 0 9,0 0 31,0 0-52,0 0-144,0 24-159,0-24 134,0 0-109,-24 26 166,24-26-13,0 0-2,0 24 144,-25-24-307,25 25 301,-24-25-143,24 25-135,0-25 132,0 24-137,-25-24 135,25 26 135,0-26 11,0 0-12,0 23-136,0-23 12,-25 0-24,25 0 27,0 0-13,0 26-2,0-26-5,0 0-22,0 0 9,0 0-140,0 0 171,0 0-138,0 0 135,0 0 131,0 0-155,0 0 143,0 0-116,0 0-8,0 0 5,25 24 5,-25-24-39,0 0-129,25 0 131,-25 0 4,24 0 12,1 0 133,-25 25-133,24-25-9,-24 0 24,26 0-19,-26 0-117,25 0 124,-25 0-15,25 0 30,-25 0 116,24 25-138,-24-25-1,0 0 16,0 0-14,25 0 19,-25 0 16,0 0-34,0 0 28,0 0-13,0 0-38,0 0-207,0 0-104,0 0-150</inkml:trace>
  <inkml:trace contextRef="#ctx0" brushRef="#br0" timeOffset="1.87853E6">10269 15453 1200,'0'0'35,"0"0"135,0 0 16,0 0 8,0 0-17,0 0-244,0 0 121,0 0-14,0 0 12,0 0 115,0 0-124,0 0-91,0 0 85,0 0 23,0 0-5,0 0 107,25 0-134,-25 0-22,0 0-58,0 0 2,24 0 13,-24 0-1,0 0 109,25 0-17,-25 0 11,0 0-65,25 0-56,-25 0 3,25 0 62,-25 0 60,0 0-78,25 0 64,-25 0-123,0 0 53,0 0 79,23 0-141,-23 0 65,0 0-150,0 0-114,0 0-206</inkml:trace>
  <inkml:trace contextRef="#ctx0" brushRef="#br0" timeOffset="1.87898E6">10517 15354 1200,'0'0'183,"0"0"-24,0 0 44,0 0-113,0 0-44,0 0-74,0 0 69,0 0 117,0 0-109,0 0 127,0 0-204,0 0 89,0 0-109,0 0-23,25 0 92,-25 0 14,0 0 69,25 0-15,-25 0-79,0-25-26,24 25-64,-24 0 3,25 0 154,-25 0-154,25 0 67,-25 0 100,0 0-174,25 0 81,-25 0 96,25 0-179,-25 0 101,0 0-18,0 0-3,0 25 9,24-25-3,-24 0 89,0 0-163,0 24 167,0-24-10,0 25-154,0-25 164,0 24-174,0-24 75,0 26 0,0-2-7,0-24 78,0 25-56,-24 0 97,24-25-141,0 25 76,0 0-81,-25-25 0,25 24 131,0-24-129,0 25 62,0-25-21,0 25 20,-25-25-29,25 0 12,0 25-6,0-25-76,0 0 82,0 0-9,0 0-3,0 0 43,0 0-98,0 0-94,0 0-21,0 0-331</inkml:trace>
  <inkml:trace contextRef="#ctx0" brushRef="#br0" timeOffset="1.87922E6">10567 15552 1361,'0'0'29,"0"0"182,0 25-99,0-25 96,0 0-5,0 0-144,0 0 118,0 0-97,0 0-86,0 0 28,0 0-79,0-25 11,0 25 49,0 0-59,24 0 133,-24 0-82,25 0 11,-25-25-6,25 25 0,-25 0 72,25 0-33,0 0-156,-25-25-194,24 25-86,-24 0-62,25 0 64</inkml:trace>
  <inkml:trace contextRef="#ctx0" brushRef="#br0" timeOffset="1.87966E6">10864 15378 1942,'0'0'21,"0"0"33,0 0 19,0 0-10,0 0 5,0 0-10,0 0-82,0 0 42,0 0 70,0 0-123,0 0 162,0 0-124,0 0-9,0 0 6,25 0-97,-25-24 91,24 24-7,-24 0 10,26 0 0,-26 0 12,25-25-18,-25 25 87,24 0-75,-24 0-13,25 0-61,-25 0-6,0 0 77,25 0-3,-25 0 15,0 0 0,0 0 53,0 0 7,25 0-85,-25 0 19,0 0-58,0 25-13,0-25 133,0 24-80,0-24 5,0 0 4,0 25 13,0-1-14,0-24-2,-25 26 68,25-26-135,0 24 84,0-24-11,-25 25 16,25 0-13,0-25-16,0 25 78,-25-25-136,25 25 161,0-1 0,0-24-134,0 25 66,0-25-40,0 25-47,-24-25 68,24 0 3,0 25-59,0-25 56,0 0 53,0 0-62,0 0 71,0 0-71,0 0-1,0 0-81,0 0-77,0 0-36,0 0-356</inkml:trace>
  <inkml:trace contextRef="#ctx0" brushRef="#br0" timeOffset="1.87988E6">10913 15527 2003,'0'0'21,"0"0"-60,0 0 96,0 0-72,0 0 12,0 0 149,0 0-200,0 0 84,0 0-36,0 0-96,0-25 207,26 25-108,-26 0 85,25 0-85,-25-25-89,24 25 174,-24 0-106,25-24-80,0 24-142,-25 0-211</inkml:trace>
  <inkml:trace contextRef="#ctx0" brushRef="#br0" timeOffset="1.88027E6">11237 15254 993,'0'-25'23,"0"25"170,0 0-87,0 0 178,0 0-16,0 0-238,0 0 129,0 0-72,0 0-10,0 0 60,0 0-116,-25 0-104,25 0 0,0 0 10,0 0 78,0 0 97,0 0-96,0 0-6,-25 25 68,25-25-87,0 0 22,0 25 80,0-25-150,0 25-10,0-25 77,0 0 13,0 25-17,0-25 84,0 25-83,0-25-10,0 0 20,0 0-75,25 0 77,-25 24-3,0-24 80,0 0-82,25 0 73,-25 0-74,0-24-74,24 24 74,-24 0 3,0 0-68,0-25 145,0 25-2,0 0-146,0-25 136,0 25-151,0 0 24,0-25 69,0 25-51,0 0 119,0-25-88,0 25 17,-24 0 45,24 0-123,0-25 68,-25 25-21,25 0-207,0 0-335</inkml:trace>
  <inkml:trace contextRef="#ctx0" brushRef="#br0" timeOffset="1.88112E6">10666 16743 723,'0'0'214,"0"0"-138,0 0 169,0 0 27,0 0-192,0 0 147,0 0-134,-25 0-17,25 0-1,0-25 7,0 25 16,0 0-68,0 0 51,0 0-66,0 0-15,0 0 143,0 0-127,0 0 95,0 0-79,0 0-79,0 0 65,0 0-33,0 0 52,0 0 14,0 0 80,0 0-1,0 0 5,0 0-28,25 0-61,-25 0-33,25 0-1,-1 0-1,-24 0-37,25 0-39,0 0 43,0 0 19,0-26 9,0 26 33,-1 0-39,1 0-68,-1 0 51,2-24 34,-1 24-11,-25 0 55,24 0-51,1 0-7,-25 0-67,0-25 71,0 25-14,25 0-3,-25 0 68,0 0-125,0 0 9,0 0-57,0 0-44,0 0 39,0 0-169,0 0 53,-25 0-160,25 0-92,0 0 82</inkml:trace>
  <inkml:trace contextRef="#ctx0" brushRef="#br0" timeOffset="1.88139E6">10889 16668 768,'0'0'184,"0"0"-136,0 0 34,0 0 166,0 0-143,0 0 153,0 24-12,0-24-134,0 0-2,0 0-68,0 26-5,0-26-10,0 0-27,-25 25 77,25-25 16,0 24-6,0 0 3,0-24 94,0 26-32,0-26-28,0 24 6,-24 1-140,24-25-3,0 25 33,0-1-30,0-24 27,0 26-14,0-26-9,0 25 3,0-25-5,0 24 25,0-24-26,-25 0 15,25 0 13,0 0-38,0 26-114,0-26-59,0 0-145,0 0-69,0 0-169</inkml:trace>
  <inkml:trace contextRef="#ctx0" brushRef="#br0" timeOffset="1.88172E6">10740 17115 1882,'0'0'21,"0"0"-42,0 0 125,0 0-44,0 0 65,0 0-11,0 0-126,0 0 116,0 0-150,0 0 59,0 0 11,25 0-83,-25-26 69,0 26-4,25 0-3,-25 0 56,0 0-50,25 0 50,-25-24-7,25 24-49,-1 0-9,-24 0-59,25 0-3,-25 0 3,24-25 112,-24 25-40,26 0 1,-26 0 1,0 0-49,25 0 37,-25 0 3,0 0-6,24 0-7,-24-24 75,0 24-76,0 0 38,0 0-168,0 0-113,0 0 11,0 0-301</inkml:trace>
  <inkml:trace contextRef="#ctx0" brushRef="#br0" timeOffset="1.88223E6">10591 17338 1644,'0'0'20,"0"0"22,0 0-13,0 0 21,0 0 14,0 0-19,0 0-60,0 0 75,0 0-26,0 0 15,0 0 76,0 0-136,25 0 17,-25 0-3,0 0 52,0 0 46,25 0-58,-25 0-22,25 0-39,-25 0 15,25 0 33,-25 0 24,24 0 45,1 0-87,0-25 10,0 25-18,0 0-59,0 0 62,-1 0-11,1-26 8,-1 26-19,27 0 15,-27-24-3,1 24 0,0 0 14,0 0-8,0-24 10,0 24-7,-25 0-9,24 0-10,-24 0 7,25-26 1,-25 26-5,25 0 25,-25 0 10,0 0-19,0 0 13,0 0-19,0 0-15,0 0 2,0 0 4,0 0-22,0 0-49,0 0-9,0 0-132,0 0-241</inkml:trace>
  <inkml:trace contextRef="#ctx0" brushRef="#br0" timeOffset="1.88546E6">10765 14659 411,'0'0'11,"0"0"27,0 0 16,0 0 14,0 0 16,0 0-19,0 0-19,0 0-14,0 0-13,0 0 13,0 0 5,0 0 10,0 0-7,0 0-3,0 0-2,0 0-7,0 0 10,0 0-10,0 0-11,0 0 3,0 0 171,0 0-178,0 0 40,0 0 135,0 0-160,0 0 4,0 0-27,0 0 1,0 0-15,0 0 169,0 0 0,0 0-153,0 0 1,0 0-168,0 24-6,0-24 15,0 0-11,0 0 148,0 0 17,0 0 3,0 0-3,0 25 26,0-25-14,0 0 147,0 0-5,0 25-172,0-25 15,0 0-164,0 25 161,0-25 170,0 25-170,0-25 12,0 0 7,0 25-8,0-25 1,0 0 160,0 24-156,0-24-174,0 26 328,0-26-313,0 24 133,0-24 165,0 25-162,0-25 163,0 25-160,0-25-129,0 24 152,0-24-163,-25 26 162,25-26 153,0 23-324,0-23 309,0 26-150,-25-26-152,25 0 151,0 24-172,-24-24 166,24 25 124,0-25 26,0 25 0,-25-25-277,25 0 142,0 24-29,-25-24 15,25 26 126,0-26-133,-25 0 23,25 25-5,0-25-5,-25 0 9,25 0-137,0 24 3,-24-24 134,24 0-15,0 0 131,-25 25-2,25-25-144,-25 0-116,25 25 116,0-25-108,-26 0 119,26 0 139,0 25-249,-24-25 235,24 0-235,0 0 109,-26 0 120,26 25-120,0-25-7,-23 0 8,23 0 17,0 0-10,-25 25 118,25-25-127,0 0-3,-25 0 12,25 0 18,0 0-128,0 25 117,-25-25 2,25 0-132,0 0 237,-25 0-118,25 24 1,-24-24 134,24 0-127,0 0-4,-25 0-7,25 0-14,0 25 34,-25-25-130,25 0 114,0 0 6,-25 0-3,25 0 125,0 0-112,-25 0-1,25 0 3,0 0-13,-25 0 2,25 0-11,0 24-22,0-24 26,-24 0 6,24 0-3,0 0 5,0 0-11,-25 0-15,25 0 21,0 0 19,0 0-136,0 0 135,0 0-5,-25 0-7,25 0 106,0 0-96,0 0-19,0 26-12,-26-26 20,26 0 2,0 0-123,0 0-9,-24 0 139,24 0-148,0 0 265,0 0 25,0 0-156,0 0 108,0 0-240,0 0 122,0 0-98,0 0 132,0 0 130,0 0-142,0 0 109,0 0-110,0 0-22,0 0 8,0 0 12,0 0-124,0 0 128,0 0-16,0 0-4,0 0 118,0 0-129,0 0 15,0 0-96,0 0 89,0 0 20,0 0-118,0 0 204,0 0-81,0 0-18,0 0 102,0 0-93,24-26-33,-24 26-87,0 0 132,0 0-42,26 0 35,-26 0 95,0 0-128,0-24 13,0 24-33,25 0-25,-25 0-166,0 0 4,25-25 4,-25 25 160,0 0 22,0 0 0,0-24-5,24 24-153,-24 0 320,0 0-158,0-25 29,0 25 194,0 0-139,0 0-45,0-25-17,25 25 22,-25 0-219,0 0 226,0 0-1,0 0-209,0-25 210,0 25-3,0 0 188,0 0-185,0 0 182,0 0-187,0 0-192,0 0 199,0 0-20,0 0-5,0 0 20,0 0 164,0 0-173,0 0 9,0 0-1,0 0-181,0 0 1,0 0 163,0 0 9,0 0 14,0 0 4,0 0 18,0 25-18,0-25-6,0 0 5,0 0-15,0 25 1,0-25 170,0 0-13,-25 0-148,25 25 171,0-25-315,-24 0-12,24 24 327,0-24-327,0 25 155,-25-25 154,25 0-327,0 24 167,0-24 142,0 0-140,-25 0 151,25 0-18,0 26-150,0-26 23,0 0-133,0 0 5,0 0 142,0 0-180,0 0 295,0 0-151,0 0-12,0 0 162,0 0-153,0 0 9,0 0-132,0 0 132,0 0 3,0 0 120,0 0 15,0 0-264,0 0 129,25 0 9,-25 24-123,0-24 139,25 0-28,-25 0-108,0 0 225,24 0-111,-24 0-118,25 0 229,-25 0-226,25 0 225,-25 0-7,25-24-100,-25 24 114,25 0-116,-25 0-8,0 0 4,25 0-23,-25 0-107,0 0 30,0 0 97,0 0-91,24 0 99,-24 0-14,0 0 9,0 0 122,0 0-7,0 0-103,0 0 0,0 0-19,0 0-39,0 0 54,0 0-404</inkml:trace>
  <inkml:trace contextRef="#ctx0" brushRef="#br0" timeOffset="1.88649E6">10616 14783 422,'0'0'7,"0"0"19,0 0 26,0 0-5,0 0 9,0 0-6,0 0-27,0 0 21,0 0-1,0 0 13,0 0 188,0 0-16,0 0-183,25 0-5,-25 0-206,0 0 187,0 0-9,25 0-27,-25 0 208,0 0-361,0 0 186,25 0-13,-25-25-170,0 25 174,24 0 177,-24 0-162,25 0-16,-25 0 1,0-25-172,0 25 178,25 0 180,-25 0-207,0 0 9,0 0 156,0-25-341,25 25 196,-25 0-8,0 0-165,25 0 327,-25 0-150,0 0 153,0 0-162,0 0-148,0-25 177,0 25-155,0 0 328,0 0-168,0 0-15,0 0 144,0 0-309,0 0 296,0 0 7,0 0-163,0 0 20,0 0 7,0 0-30,0 0 24,0 0-7,0 0-14,0 0 25,0 0-18,0 0-14,0 0 16,0 0-20,0 0-142,0 0 312,0 0-171,0 0 15,0 25 160,0-25-163,0 0 6,0 0-143,0 0 131,0 0 16,0 0-148,0 0 293,0 25-158,0-25 3,0 0 149,0 0-155,0 0 3,0 25-140,0-25 156,0 0-148,0 0 9,25 25 267,-25-25-291,0 25 281,0-25 10,0 0-126,24 24 118,-24-24-111,0 0-19,25 26-3,-25-26 0,0 0-146,0 24 139,0-24-8,0 0 34,24 0 132,-24 25-141,0-25-4,0 0 0,0 0-16,0 0 16,0 0 19,0 0-31,0 0 24,0 0-6,0 0-134,26 0 146,-26 0-21,0 0-123,0 0 112,0 0 4,0 0 17,0 0 112,0 0-38,0 0-437,0 0-164</inkml:trace>
  <inkml:trace contextRef="#ctx0" brushRef="#br0" timeOffset="1.9093E6">10441 15626 181,'0'0'6,"0"0"16,0 0-3,-23 0-8,23 0 14,0 0-34,0 0 9,0 0 20,0 0-20,0 0 16,0 0 5,0 0-10,-25 0 11,25 0-9,0 0-4,0 0 2,0 0-6,0 0 25,0 25-5,-25-25 11,25 0 3,0 0-14,0 0 0,0 0 183,0 0 10,0 0-197,-25 0 10,25 0-192,0 0 168,0 0 9,0 0 7,0 0 0,0 0-188,0 0 367,0 0-183,0 0 18,0 0 17,0 0-19,0 0 169,0 0-177,-25 0-4,25 0-5,0 0-138,0 0 293,0 0-139,0 0-157,0 0 152,0 0 16,0 0 102,0 0 15,0 0-24,0 0-147,0 0 24,0 0-15,0 0 0,0 0-110,0 0-8,0 0 136,0 0 10,0 0 93,0 0 33,0 0-157,0 0 18,0 0 3,0 0-24,0 0-98,0 0 104,0 0-128,0 0 141,0 0 112,0 0-110,0 0 124,0 0-129,0 0-7,25 0-6,-25 0-105,0 0 93,0 0 18,0 0 0,25 0 117,-25 0-91,0 0-130,0-25 93,25 25 16,-25 0-23,0 0 123,25 0-90,-25 0-162,0 0 154,0 0 14,23 0-5,-23 0 115,0 0-140,0 0-28,0 0 10,26 0 0,-26 0-96,0 0 141,0 0-24,0 0 19,0 0 103,0 0-122,0 0-119,0 0 128,0 0-12,0 0 2,0 0 139,0 0-116,0 0-23,0 0 11,0 0-32,0 0 1,0 0 48,0 0-43,0 0 47,0 0-147,0 0 104,0 0-96,0 0 96,0 0 12,0 0-185,0-25 26,0 25-204,0 0-8</inkml:trace>
  <inkml:trace contextRef="#ctx0" brushRef="#br0" timeOffset="1.91286E6">10691 14932 323,'0'0'-11,"0"0"39,0 0 13,0 0 17,0 0 30,0 0-47,0-25 18,0 25-20,0 0-5,0 0 22,0 0-19,0 0 7,0 0-7,0 0 12,0 0 187,0 0-182,0 0 22,0 0-21,0 0-18,0-25 23,0 25-16,0 0-5,0 0-11,0 0 166,0 0-171,0 0-6,0 0 24,0 0-17,0 0 177,0 0-5,0 0-193,0 0 12,0 0-18,0 0 0,0 0 6,0 0-3,0 0-10,0 0 10,0 0 4,0 0-19,0 0 21,0 25 7,0-25-8,0 0 5,0 25-148,0-25 125,0 24 10,0-24-132,0 26 265,0-26-269,0 23 141,0-23 13,0 26-141,0-26 276,0 0-277,24 24 254,-24-24 0,0 25-136,0-25 133,0 0-115,0 25-112,0-25 106,0 0-108,0 0 108,0 0 136,0 0-229,0 0 92,0 0-99,0 0 109,0 0 122,0 0-113,0 0-3,0 0-122,25 0 12,-25 0 227,0 0-21,0 0-114,25 0 110,-25 0-101,0 0 20,25-25 89,-25 25-124,25 0-1,-25-25-130,25 25 134,-25 0 9,24-24-18,1 24-1,-25 0-105,24 0 96,2-26 22,-26 26 115,25 0-17,-1 0-196,-24-23-30,25 23 20,-25 0 8,25 0 84,-25-26 155,25 26-41,-25 0 9,0 0 14,25 0-249,-25 0 128,0 0-3,0 0-3,0 0 12,0 0-6,0 0-6,0 0-19,0 0 22,0 0-110,0 0 76,0 0-45,0 0-134,0 0-71,0 0-125,0 0-29</inkml:trace>
  <inkml:trace contextRef="#ctx0" brushRef="#br0" timeOffset="1.9134E6">10815 15005 666,'0'0'20,"0"0"7,0 0 10,0 0 20,0 0-1,0 0-3,0 0 5,0 0-22,0 0-1,0 0-16,0 0-22,0 0 197,0 0-199,0 0 19,0 0 3,0 0-2,0 0 176,0 0-179,0 0 192,0 0-348,0 26 9,0-26 174,0 0-11,0 0 141,0 24-134,0-24-10,0 25-7,0-25-134,25 25 166,-25-25 1,0 24-6,0-24 136,0 26-31,0-26-4,0 25-162,0-25 19,24 24-98,-24-24 4,0 0 112,0 25-102,0-25 199,0 0 19,0 0-121,0 25 117,25-25-100,-25 0-103,0 0 113,0 0-11,0 0-1,0 0-1,0 0-104,24 0 68,-24 0-75,0 0 165,26 0-72,-26 0-92,0 0 157,25-25-80,-25 25 77,24 0 26,-24 0-107,25-25 11,-25 25-94,25 0 80,-25-24-67,0 24 77,25 0 90,-25 0-168,25-25 75,-25 25-12,25 0-78,-25 0 78,24-26 99,-24 26-153,0 0 153,0 0 5,25 0-166,-25-24 164,0 24-176,0 0-5,25 0 116,-25 0-142,0 0 29,0 0-287,0 0-184</inkml:trace>
  <inkml:trace contextRef="#ctx0" brushRef="#br0" timeOffset="1.92501E6">10715 16445 312,'0'0'13,"0"0"31,0 0 23,0 0 18,0 0-7,0 0-42,0 0-8,0 0-8,0 0-4,0 0 21,0 0-46,0 0 29,0 0 173,0 0-179,0 0 37,0 0-34,0 0 10,0 0-5,0 0 4,0 0-9,0 0-187,0 0 188,0 0 162,0 0 16,0 0 1,0 0-160,0 0-35,0 0-153,0 0 142,0 0 156,0 0-121,0 0-17,0 0-144,0 0 145,0 0-20,0 0 2,0 0 4,0 0 14,0 0-162,0 0 166,0 0 126,0 0-142,0 0 33,0 0 115,0 0-243,0 0 100,0 0 123,25 0-228,-25 0 110,0 0 22,25-25-21,-25 25 103,0 0 9,25 0-142,-25 0-103,25-25 136,-25 25-12,25 0-20,-25 0 20,24-25-125,-24 25 101,25 0 43,-1 0-19,-24-25 100,26 25-95,-1 0-16,-1-25 142,-24 25-221,25 0 99,0-25-6,-25 25-133,25 0 228,0-24-217,-25 24 126,25-25 117,-1 25-221,-24 0 110,25-24 12,-25 24-20,25 0-15,0-26 121,-25 26-140,25 0 44,-25-24 113,24 24-112,-24 0 14,25 0-37,-25-24-107,25 24 111,-25 0 14,24-27 2,-24 27 110,26 0-123,-26-24-12,24 24 16,-24 0 4,25 0 8,-25-24 10,25 24-26,-25 0 15,25-25-5,-25 25-22,25 0 30,-25-25-151,25 25 127,-25 0-118,24-25-8,-24 25 281,25-25-125,-25 25 137,0 0 2,25-24-119,-25 24-15,0 0-13,0-24-136,25 24-16,-25-26 149,0 26-16,0 0 138,25-25-27,-25 25-121,0-24 29,25 24-159,-25-26 40,0 26 95,24 0-8,-24-25 154,0 25-3,0 0-225,23-24 93,-23 24-15,0-25-100,0 25 118,26 0 6,-26-25 9,0 25-6,0-25-9,0 25 4,0-24-7,25 24 103,-25-25 11,0 25-88,0 0-36,0-25-101,0 25 92,0-25-12,0 25 41,25 0 98,-25-24-101,0 24-17,0 0 4,0-25-5,0 25 5,0 0-91,24 0 91,-24-25 6,0 25-100,0 0 212,0-25-208,0 25 80,0 0 123,0-25-120,25 25 116,-25 0-190,0 0-23,0-24 4,0 24 99,0 0 98,0 0-94,0-26 97,0 26-205,0 0 95,0 0 99,0-24-102,0 24 125,25 0-91,-25 0-108,0 0 101,0-25-11,0 25 7,0 0-11,0 0-77,0 0 63,0-24-13,0 24 150,0 0-29,0 0-93,0 0 18,0 0-46,0 0 26,0 0 20,0-25-21,0 25-75,0 0-17,0 0-2,0 0 110,0 0 74,0 0 10,0 0-3,0 0-179,0-25 1,0 25 130,0 0-88,0 0 87,0 0 8,0 0-31,0 0-9,0 0 88,0 0-77,0 0-104,0 0 206,0 0-189,0 0 82,0 0 92,0 0-185,0 0 80,0 0 11,0 0-17,0 0 3,0 0 10,0 0-22,0 0 12,0 0 67,0 0 11,-25 0-66,25 0-95,0 25 105,0-25-100,-25 0 54,25 0 117,0 0-102,-24 0-28,24 0 10,0 25 2,-25-25-9,25 0 89,0 0-13,0 0-92,-25 24 14,25-24-162,0 0 152,0 0-24,0 0-7,0 0 171,-26 0-129,26 0-200,0 0 4,0 25 14,-23-25 2,23 0 394,0 0-179,0 0 6,0 0 175,0 0-368,-24 0 187,24 0 3,0 0 0,0 0-1,0 0-7,0 0 186,0 0-368,-25 0 193,25 0 172,0 0-354,0 0 178,0 0 174,0 0-145,0 0 141,0 0-158,0 0-189,0 0-16,0 0 199,0 0-1,0 0 7,0 0 192,0 0-370,0 0 351,0 0-178,0 0-195,0 0 360,0 0-171,0 0 209,0 0-154,0 0-170,0 0 142,0 0-190,0 0 318,0 0-158,0 0-7,0 0 168,0 0-333,25 0 314,-25 0-291,0-25 128,24 25 166,-24 0-305,23 0 145,3-24-127,-26 24-10,25 0 296,-25 0-6,25 0-16,-25-25 31,24 25-153,-24 0-138,25 0 13,-25 0 122,25 0-124,-25 0 254,0 0-7,0 0-268,0-25 128,0 25 41,0 0-141,0 0 123,0 0 147,0 25-301,0-25 137,0 0 2,0 0 12,0 0 139,0 25 6,0-25-5,0 0-158,0 24-117,25-24 141,-25 0 0,0 25 21,0-25 132,0 24-282,0-24 114,0 26-27,0-26 11,0 0 20,0 24-110,0-24 132,0 0-135,25 25 121,-25-25 115,0 0-242,0 25 118,0-25 136,0 0-117,0 0 125,0 0-128,0 25-23,0-25-125,24 0-7,-24 0 260,0 0-312,0 0 0</inkml:trace>
  <inkml:trace contextRef="#ctx0" brushRef="#br0" timeOffset="1.9255E6">11831 15998 768,'0'0'7,"0"0"33,0 0 189,0 0 3,0 0-5,0 0-19,0 0-336,0 0 146,0 0-134,0 0 116,0 0 169,0 0-127,0 0 147,25 0-117,-25 0-12,25 0 13,-25 0-27,25 0-115,-25-25 81,24 25-40,1 0 20,-25 0 109,25 0-92,0 0 4,-25-24-13,25 24 0,0 0 0,-25 0 0,24 0 9,-24 0-16,0 0 20,25 0-7,-25-24 6,0 24-3,0 0-27,0 0 9,0 0-155,0 0 67,0 0-29,0 0-286,0 0 28</inkml:trace>
  <inkml:trace contextRef="#ctx0" brushRef="#br0" timeOffset="1.92608E6">11856 15998 633,'0'0'25,"0"0"14,0 0 20,0 0 186,0 25 7,0-25-18,0 0-22,0 0-169,0 25-47,0-25-113,0 25 144,0-25-121,0 0 142,0 24 123,0-24-123,0 24 118,-25-24-108,25 27-6,0-27-29,0 0-89,0 24 73,0-24-7,0 0 0,0 24 83,0-24-86,0 0 9,0 0 22,0 26-19,0-26 25,0 0-13,0 0 1,0 0-50,0 0 68,0 0-3,0 0 4,0 0 53,0 0-90,0 0 2,0-26-92,0 26 12,0 0-12,0 0 102,0 0-25,0 0 79,25-24-70,-25 24-22,0 0 17,0 0-85,25-24 168,-25 24-155,0 0 89,25 0 70,-25 0-177,0 0 86,24 0 84,-24 0-79,25 0 99,-25 0 2,0 0-188,25 0 11,-25 0 74,0 0-89,0 0 95,25 24 87,-25-24-170,0 0 92,0 24 83,25-24-181,-25 0 86,0 26-6,0-26 5,0 24 4,0-24 84,0 25-70,0-25-94,0 24 93,0-24-13,0 25-3,-25-25 88,25 25-48,0-25-53,-25 0 72,25 25-60,-25-25 63,25 0-6,-25 25 63,25-25-58,-24 0-21,24 0-8,-25 0-48,0 0 41,25 25 9,-25-25-2,25 0-23,0 0-6,-25 0 0,25 0-9,0-25 15,-24 25 48,24 0-57,0 0 3,0 0 3,0 0-44,0 0 31,0-25 7,0 25-97,0 0-105,0 0-1,0 0-84,0-25-226</inkml:trace>
  <inkml:trace contextRef="#ctx0" brushRef="#br0" timeOffset="1.92663E6">12253 15998 677,'0'0'48,"0"-25"30,0 25 19,0 0 197,0 0-41,0 0-1,0 0-15,0 0-192,0 0 0,0 0-154,0 0 127,0 0-13,0 0-13,0 0 123,0 0-136,0 0 12,0 0 3,0 25 21,-25-25-9,25 0 0,0 25-119,0-25 104,0 0 25,-25 25-26,25-25 141,0 25-131,0-1 7,0-24 11,0 24-12,0-24-96,0 27 77,0-3 23,0-24-16,0 24 99,0 2-165,0-26 72,0 24 6,0-24 6,0 0 69,0 25-76,0-25-2,25 0 7,-25 24 3,0-24-10,25 0 6,-25 0-4,0 0 2,25 0-17,-25 0 17,25 0-22,-25 0-1,0 0 29,25 0 1,-25-24 20,24 24-13,-24 0-87,25 0-33,-25-25 92,0 25 54,25-24 74,-25 24 40,0 0-103,25-26-107,-25 26 87,0-24-19,0 24 2,0-24 1,0 24-65,0-27-28,0 3 77,0 24-6,-25-24-13,25 24 91,-25-25-159,25 25 91,0-25-17,-25 25-64,25-25 80,-24 25-18,24 0 12,-25-25-9,25 25 12,0 0-12,-25 0 55,25 0-14,0 0-78,0 0-92,0 0-293,-25 0-94</inkml:trace>
  <inkml:trace contextRef="#ctx0" brushRef="#br0" timeOffset="1.92763E6">12501 15799 610,'0'0'212,"0"0"-178,0 0 13,0 0 52,0 0-198,0 0 376,0 0-10,0 0-221,0 0-3,0 0-168,0 0-6,0 0 187,0 0-7,0 0-35,0 0 153,0 0-21,0 0-16,-25 0 18,25 0-287,0 0 0,0 0 8,0 0 131,0 0 139,-24 0-2,24 0 11,0 25-148,0-25-144,0 0 140,-25 26-17,25-26 24,0 0 148,0 24-130,0-24-6,0 25-6,0-25-18,0 0-139,0 26 157,0-26-161,0 0 155,0 0 156,0 24-166,0-24 19,25 0-140,-25 0 110,0 0-108,24 0 112,-24 0 124,25-24-107,-25 24 134,0 0 11,25 0-130,-25-26-18,25 26-3,-25 0 6,0-25 18,0 25-9,0 0-145,0-24 160,0 24-6,0 0 7,0-26 145,0 26-170,0 0-6,0-25-6,0 25-126,0 0 139,-25 0-8,25 0 13,-25 0 129,25 0-310,0 0-102,-25 0-123</inkml:trace>
  <inkml:trace contextRef="#ctx0" brushRef="#br0" timeOffset="1.92881E6">11906 15824 499,'0'0'14,"0"0"11,0 0 22,0 0 12,0 0 5,0 0 1,0 0-9,0 0-14,0 0 173,0 0-24,0 0-162,0 0 170,0 0-189,0 0 25,0 0 159,0 0-319,0 0 149,0 0-144,0 0 5,0 0 282,0 0-152,0 0 144,0 0-154,0 0 17,0 0-137,0 0-10,0 0 265,0 0-155,0 0 151,0 0-119,0 0-141,0 0 20,0 0 116,0 0 117,0 0 22,0 0-24,0 0-127,0 0 6,0 0-21,0 26 20,0-26-1,0 0-120,0 0 12,0 0 119,0 0 10,-25 24-14,25-24 117,0 0-253,0 25 125,-25-25 117,25 26-99,0-26-15,0 24 10,0-24-109,-25 24 96,25-24 131,0 25-224,0 0 209,-25-25-201,25 25 92,0 0 83,0-1-62,-24-24 78,24 24-70,0 3 10,-25-3-125,25 0 19,0 2-8,-25-2 97,25-24 6,0 25 73,-26-1 7,26 1-89,-23 0 7,23 0-76,0 0 49,0 0-56,-24-25 75,24 25 9,0-1-66,-25-24 61,25 25 10,0 1-7,0-26-1,0 23 6,0-23 35,0 26-53,0-26 2,0 0 29,0 25-96,0-25 52,0 0 6,0 0-55,0 24 43,0-24 0,0 0-4,0 0 1,0 0 19,0 0-7,0 0 10,0 0 73,-25 0-67,25 0 9,0 0-2,0 0 38,0 0 59,0 0 9,0 0-14,0 0-95,0 0-3,0 0-72,0 0 46,0 0-57,0 0 46,0 0 60,0 0-104,0 0 104,0 0-46,0 0 10,0 0 42,0 0-38,0 0-20,0 0-63,25 0 34,-25 0 29,0 0 9,0 0 46,25-24-20,-25 24-45,24 0 13,-24 0-58,23 0 68,-23 0-16,26 0-1,-26-25 49,25 25-119,0 0 71,-1 0 2,-24-26 0,25 26 60,0 0-98,0-23 31,0 23 22,-1 0-11,1 0 42,0-26-45,0 26 3,0 0 9,0-25 3,24 25-57,-25 0 52,2 0-1,-2 0 8,26-24 53,-25 24-60,0 0 9,0 0-9,24 0 2,-24 0 2,0-25-22,0 25-5,0 0 3,-1 0-39,-24 0 36,25 0 7,0 0 22,0-25 25,-25 25-22,25 0-9,-25 0-11,24 0 1,-24 0-7,25 0 17,-25 0-20,0 0 16,0 0 6,0 0-24,0 0 8,0 0-51,0 0 48,0 0 30,0 0-7,0 0 44,0 0-57,0 0-54,0 0 54,0 0-93,0 0-41,0 0-94,0 0-181,0 0-209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1-13T06:53:28.9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13964 1785 478,'0'0'-6,"-24"0"14,24 0 211,0 0-6,0 0-155,0 0 186,0 0-188,0 0-165,0 0 160,0 0-12,0 0-193,0 0 340,0 0-2,0 0-165,0 0 183,0 0-175,0 0-158,0 0-28,0 0-17,0 0 197,0 0 152,0 0 41,0 0-17,0 0-325,0 0 164,0 0-18,0 0 3,0 0 162,0 0-159,0 0-6,0 0 16,0 0-118,0 0 21,0 0 2,0 0-5,0 0 114,0 0-15,0 0 15,0 0 24,0 0-8,0 0-7,0 0-20,0 0-37,0 0-3,0 0 96,0 0-103,24 0 20,-24 0 4,0 0-100,0 0 92,25 0 12,-25 0-27,25 0 9,-25 0 12,25 0 1,0 0-13,-25 0 0,25 0 2,-1 0-17,-24 0 33,25 0-23,-25 0-1,25 0-4,-25 0-5,25 0 27,-25 0-12,25 0 86,-25 0-70,24 0-19,-24 0 9,0 0-84,0 0 91,0 0 79,0 0-98,0 0 9,0 0-3,0 0-92,0 0 197,0 0-92,0 0-23,0 0 25,0 0-104,0 0 85,0 0-2,0 0 6,0 0 6,0 0-2,0 0 1,0 0 1,0 0-17,0 0 1,0 0-5,0 0-18,0 0-43,0 0 69,0 0-163,0 0 100,0 0-151,0 0-114,0 0 132,0 0-147,0 0 145</inkml:trace>
  <inkml:trace contextRef="#ctx0" brushRef="#br0" timeOffset="395.2897">13940 1884 610,'0'0'5,"0"0"-5,0 0 6,0 0 22,0 0 39,0 0 22,0 0 206,0 0-213,0 0-2,24 0 162,-24 0-343,0 0 374,25 0-52,-25 0-176,25 0 22,-25 26-33,25-26-85,-25 0 23,25 0 136,0 0-117,-25 0 64,24 0 79,-24 0-124,25 0-8,0 0 17,-25 0-108,25 0 94,-25 0 79,25 0-72,-25 0-3,0 0 0,24 0-93,-24 0 76,0 0 42,25 0-10,-25 0-9,0 0-5,0 0-20,0 0 17,0 0-10,0 0 39,0 0-15,0 0 4,0 0 7,0 0-14,0 0 7,0 0-19,0 0 10,0 0 59,0 0-78,0 0 6,0 0-12,0 0-111,0 0-8,0 0 42,0 0-143,0 0-306</inkml:trace>
  <inkml:trace contextRef="#ctx0" brushRef="#br0" timeOffset="39167.4808">10219 4439 599,'0'0'224,"0"0"-190,0 0 27,0 0 23,0 0-27,0 0 207,0 0-8,0 0-13,0 0-195,0 0 0,0 0 12,0 0-17,0 0-129,0 0-15,0 0 140,0 0 8,0 0-18,0 0 12,0 0-59,0 0 5,0 0 158,0 0-4,0 0-228,0 0 112,0 0 12,0 0-31,0 0-4,0 0-117,0 24-10,0-24 27,0 0 236,0 0 9,0 0-133,0 0-2,0 0-6,0 0-97,0 0 173,0 0 3,0 0-101,0 0 99,0 0 32,0 0-102,0 0 1,0 0-7,25 0-76,-25 0 188,25 0-116,-25 0 19,25 0 62,-25 0-177,24 0 114,-24 0-24,25-24-82,-25 24 94,25 0 92,-25 0-82,0 0 0,25 0 68,-25 0-169,25 0 79,-25 0 22,23 0-3,-23 0-19,0 0 84,0 0-78,26 0 1,-26 0 8,0 0-81,0 0 142,0 0-79,0 0-3,0 0 9,0 0-70,0 0 73,0 0 19,0 0-16,0 0-6,0 0-6,0 0 0,0 0 12,0 0-15,24 0-64,-24 0 70,0 0 3,0 0 6,0 0 67,0 0-142,0 0 38,0 0-188,0 0 1,0 0-184,0-25-168</inkml:trace>
  <inkml:trace contextRef="#ctx0" brushRef="#br0" timeOffset="39572.8201">10194 4712 1632,'0'0'12,"0"0"-177,0 0 201,0 0 38,0 0-132,0 0 360,0 0-177,0 0-55,0 0 14,0 0-186,0 0-16,0 0 146,0 0 105,0 0-103,25 0-6,-25 0-104,0 0 1,25 0 121,-25 0-3,25 0-2,-25 0 11,25 0-9,-1 0 8,-24 0-17,25 0-24,-25 0-3,25 0 100,-25 0-125,25 0 34,-25 0-5,0 0-14,25 0 125,-25 0-118,0 0 3,0 0-78,0 0 63,0 0 15,0 0 3,0 0-18,0 0 21,0 0-27,0 0 42,0 0-161,0 0-33,0 0-132,0 0-145,0-24 46</inkml:trace>
  <inkml:trace contextRef="#ctx0" brushRef="#br0" timeOffset="40441.5256">10740 4439 1073,'0'0'37,"0"0"45,0 0 185,0 0 35,0 0-19,0 0-7,0 0-162,0 0-172,0 0 120,0 0-136,0 0-4,0 0 131,0 0-131,0 0 102,0 0-18,0 0 113,0 0-4,0 0-128,0 24 10,0-24-106,0 0 100,0 0 18,0 0-12,0 0 10,0 0-107,0 0 87,0 0 29,0 0 77,0 0-105,0 0 33,0 26-39,0-26 34,0 0-4,0 0 91,0 25 8,0-25-126,0 24 15,0-24-3,25 25-97,-25 0-5,0-25 95,0 25 1,0 0-10,0-25 128,0 24-109,0-24-6,25 26 127,-25-26-137,0 24 7,0-24 15,0 25-96,0-25 0,0 0 99,0 0-96,25 0 83,-25 24 146,0-24-18,0 0-97,0 0 8,0 0-10,25 0 19,-25 0 99,0 0 4,24 0-181,-24 0 78,0 0 8,25 0-37,-25 0 103,0 0-79,24-24-22,-24 24 16,26 0 55,-26 0-79,25-25 4,-25 25 0,0 0-72,24-24 76,-24 24 5,25-26-2,-25 26-7,0-24-7,25 24-12,-25-25 6,0 25-13,25-25 0,-25 0 16,0 25 1,25-25-1,-25 25 10,0-24 56,0 24-66,0-25 0,0 25-6,25-26-76,-25 26 83,0-24-4,0 24 82,0-25-82,0 25-17,0 0 73,0-25-148,0 25 89,0 0-7,0 0-56,0-24 66,0 24-20,0 0 8,0 0-18,-25 0 80,25 0-50,0 0 0,0-26-7,-25 26 7,25 0 52,0 0-52,-25 0 20,25 0-105,0 26 16,-25-26 73,25 0 59,-25 0-67,25 0 83,-24 24-118,24-24-56,0 0 95,-25 25-13,25-25 110,0 0-103,-26 0 81,26 25-160,0-25-9,0 0 88,0 24-18,0-24 9,0 0-23,0 26-46,0-26-82,0 0 140,0 0-40,0 25 126,0-25-16,0 0-110,26 0 72,-26 24-86,25-24 43,-25 0 49,24 0-18,-24 0 66,25 0-69,-25 0 9,25 0 73,-25 0-115,25 0 108,-25 0-18,25 0-155,-25 0 14,0 0-86,25 0-53,-25-24 27,0 24-35,0 0-49,24 0-31,-24 0-31</inkml:trace>
  <inkml:trace contextRef="#ctx0" brushRef="#br0" timeOffset="41712.5551">11212 4638 768,'0'24'0,"0"-24"223,0 0-184,0 0 17,0 0 7,0 0-31,0 0 177,0 0-13,0 0 6,0 0-198,0 0 29,0 0-15,0 0-18,0 0 11,0 0-200,0 0 1,0 0 170,0 26 21,0-26 179,0 0-1,0 0-315,0 0-31,0 0 187,0 0-14,0 0 176,0 24 2,0-24-210,0 0 24,0 0-20,0 0-160,0 0 195,0 0-8,0 0-19,0 0 17,0 0-167,0 0 156,0 0 9,0 0 0,0 0 141,0 0-141,0 0-138,0 0 288,0 0-147,0 0-165,0 0 343,0 0-178,0 0-6,0 0 173,0 0-201,0 0-142,0 0 9,0 0 161,0 0-183,0 25 339,0-25-152,-25 0-16,25 0 20,0 0-14,0 24 165,0-24-165,0 0 176,-25 0-152,25 0-153,0 0 177,0 26 1,0-26 32,0 0 169,0 0-278,0 0 124,0-26-132,0 26-19,0 0 100,0 0-132,0 0 194,0 0-112,0 0 118,0-24-15,0 24-187,0 0 104,0 0-119,0 0 11,0 0 93,0 0 111,0-25-112,0 25 109,0 0-11,0 0-219,0 0 219,0 0-221,0 25 123,0-25 4,0 0-118,0 0 252,0 0-247,0 0 116,0 0 6,0 0-132,0 0 121,0 24 13,0-24-13,0 0-8,0 0 25,0 0-20,0 0 29,0 0 5,0 0-7,0 0-7,0 0 9,0 0 111,0 0-74,0 0 33,0 0-17,0 0 1,0-24 12,0 24-38,0 0 6,0 0-114,0 0 128,0 0-60,0 0-9,0 0-12,0 0 18,0 0 57,0 0-22,0 0-68,0 0-99,0 0 19,0 0 24,0 0 67,0 0 6,0 0 86,0 0-79,0 0 0,0 0 11,0 0-95,0 0 71,0 24 16,0-24-5,0 0 5,0 0 15,0 0-15,0 26 9,0-26 69,0 0-78,0 0 9,0 0-3,0 0-62,0 0 147,0 0-16,0 0 15,0 0 11,0 0-89,0 0 73,0 0-18,0 0-77,0-26 74,0 26-47,0 0 9,0 0 131,0-24-116,0 24 7,0 0-5,0 0-73,0 0 63,0-25-24,0 25-18,0 0 19,0 0-4,0 0 4,0-24 78,0 24-104,0 0-10,25 0 16,-25 0 14,0 0 75,25 0-83,-25-26-8,0 26-87,25 0 30,-25 0 76,0 0 5,24 0-12,-24 0-19,25 26-7,-25-26-3,0 0 35,25 0-15,-25 24 28,0-24 82,0 0-101,24 25 13,-24-25-19,0 24-105,0-24 176,0 26-74,0-26 61,0 24-49,0 1-71,0-25 74,0 25-78,-24 0 102,24 0-34,-25-25-15,25 24 31,-25 1 41,1-25-69,24 25 32,-25-25 52,25 25-78,-25-25 92,25 24-27,-25-24-52,25 0-13,-25 25-51,25-25-8,-24 0 8,24 0 74,0 25 59,0-25 9,0 0-88,0 0-55,0 0-26,0 0 23,0 0 68,0 0-6,0 0 26,0 0-20,0 0 85,0 0-68,0 0-7,0 0 2,0 0-80,0 0 75,0 0-1,24 0 8,-24 0 72,0 0 17,25 0-93,-25 0-10,25 0-62,-25 0-21,25 0 173,-25 0-67,25 0-3,-25 0 7,24 0-94,-24 0 94,25 0-8,-25-25-14,25 25 8,-25 0-29,0 0 2,24 0 19,-24 0-13,0 0 5,0 0 11,0 0-8,0 0 1,0 0 18,0 0-25,0 0-3,0 0-7,0 0-70,0 0-135,0 0-102,0 0-34,0 0-96</inkml:trace>
  <inkml:trace contextRef="#ctx0" brushRef="#br0" timeOffset="42237.2105">11806 4068 1028,'0'0'206,"0"-26"22,0 26 43,0 0 60,0-25-194,0 25-101,0 0 7,0-24 44,0 24-71,0 0 90,0 0-68,0 0 6,0 0 57,0 0-17,0-26 34,0 26-214,0 0 96,0 0-90,0 0 79,-24 0 99,24 26-185,0-26 165,-25 0-68,25 0 14,-25 24-14,25-24-69,-26 0-26,26 25 108,-23 1-21,-1-26 111,24 24-113,-25 1 1,25 0 109,-25-1-203,0 2 203,25 23-120,-25-24-86,0 0 97,25 0-17,-24 24-74,24-25 200,-25 1-21,25 0-70,-25 25-3,25-25-96,0-1 5,0 1-6,0 0 202,0 0-65,0 0 105,0-1-4,0-24-181,0 26 87,25-2-43,-25-24 16,25 25 63,-25-25-16,24 0-41,-24 0-6,25 24-1,0-24-18,-25 0-84,25 0 29,0 0-67,-25 0-12,25 0-19,-1-24-106,-24 24-22,23 0-106</inkml:trace>
  <inkml:trace contextRef="#ctx0" brushRef="#br0" timeOffset="42777.5976">11732 4514 745,'0'0'62,"0"0"240,0 24 75,0-24-101,0 0-11,0 0-181,0 0-49,0 0 113,0 0 55,0 0-154,0-24-30,25 24-7,-25 0-103,25 0 122,-25-25 22,24 25 51,1-26 19,-25 26-19,25-24-5,0 24-72,0-25-80,-25 0 56,24 25-58,1-24 137,-25 24 3,25-26 22,-25 3 35,25 23-103,-25-25-36,0 25-9,25-25-7,-25 25-65,0-25 87,0 25-77,0-25 16,0 25 52,0 0-6,0 0 1,0 0 80,0-24-169,0 24 42,0 0 31,0 0-128,0 24 152,0-24-29,0 0 26,-25 0 48,25 25-54,0-25-13,-25 25-45,25 0 64,-25-25 64,25 25-61,-25-2-6,1 3-58,24-2 58,0 1 9,-25 0 64,25-1-6,-25 2-60,25-1 63,0-25-75,0 24 12,0 1 6,0-25-56,0 25 164,0 0-50,0-25-17,0 0 74,0 25-154,0-25 33,0 0 31,0 24-42,25-24 13,-25 0 21,25 0-24,-25 0 13,24 0-5,-24 0-8,25 0 1,0 0 5,-25 0-5,25 0-14,0 0-23,-25 0-38,25-24-65,-25 24-150,24 0 29,-24-25-46,0 25-216,25 0 25</inkml:trace>
  <inkml:trace contextRef="#ctx0" brushRef="#br0" timeOffset="43016.9336">11881 4414 1005,'0'25'193,"0"-25"-6,0 0 54,0 0 65,0 0-262,0 0 37,0 0-20,0 0-58,0 0 160,0 0-102,0 0-34,0 0 0,0 0-5,0 0-22,25 0 3,-25 0-3,24 0-6,1 0 109,-25-25-88,25 25 4,0 0-82,0 0-30,0 0 93,-25 0-3,24-25-3,1 25 27,-1 0-52,2 0-99,-26 0 87,24-24-107,-24 24-76,25 0-236</inkml:trace>
  <inkml:trace contextRef="#ctx0" brushRef="#br0" timeOffset="43417.2662">12253 4017 1703,'0'0'9,"0"0"161,0 0-132,0 0 46,0 0-13,0 0-150,0 0 232,0 0-147,0 0 132,0 0-34,0 0-211,0 0 96,0 0-2,25 0-92,-25 0 108,0 25 6,0-25 1,25 0 14,-25 0 9,25 26 0,-25-26-125,24 24 219,-24-24 0,25 25-97,-25 0 95,0-25-201,25 24 93,-25 2 123,25-2-99,-25 1-34,0 0 21,0 0-122,0-25 110,0 25 122,0-2-135,0 3-9,0-2-98,0 1 88,0 0-85,0-1 104,0 2 102,-25-1-93,25-1-15,-25 1-3,0 0-98,25 0 79,-24 0 128,-1-1-103,0 2-7,0-2-2,0-24-94,0 25 84,0-1-121,1-24-58,24 26-14,-26-26-308</inkml:trace>
  <inkml:trace contextRef="#ctx0" brushRef="#br0" timeOffset="50925.919">3547 6101 236,'0'0'11,"0"0"14,0 0-3,0 0 21,0 0 7,0 0-1,0 0 28,0 0-18,0 0-7,0 0-7,0 0-6,0 0 5,0 0 7,0 0-6,0 0-5,0 0 178,0 0-193,0 0 170,0 0-4,0-24-185,0 24 171,0 0-160,0 0-10,0 0-198,0 0 191,0 0-178,0 0 176,0 0 9,0-25-175,0 25 171,0 0-3,0 0 184,0 0-199,0 0 4,0 0-164,0-26 190,0 26-10,0 0 187,0 0-192,0 0-201,0 0 204,0 0-185,0 0 186,0-24 206,0 24-207,0 0 0,0 0 14,0 0-196,0 0 383,0 0-187,0 0-8,0 0 185,0-24-169,0 24 158,0 0 1,0 0-163,0 0-24,0 0-154,0 0 163,0 0-30,0 0 6,0 0 188,0 0-180,0 0-159,0 0 166,0 0-9,0 0-141,0 0 335,0 0-172,0 0 4,0 0-14,0 0-9,0 0 22,0 0-38,0 0 183,0 0-154,0 0-16,0 24 12,0-24 0,0 0-6,0 0-181,0 0 211,0 0-195,0 0 175,0 0 195,0 0-217,0 0 158,0 0-143,0 0-185,0 0 13,0 0 28,0 0 162,0 24 158,0-24 18,0 0-19,0 0-175,0 0-177,0 26 183,0-26-21,0 0-170,0 0 369,0 0-204,0 25 26,0-25-3,0 0 18,0 24-6,0-24 14,0 0 165,0 0-198,0 24-179,0-24-5,0 0 167,0 26-170,0-26 381,0 24-10,0-24-165,0 0 156,0 25-173,0-25-185,0 25 184,0-25-175,0 24 190,0-24 0,0 0-186,0 26 365,0-26-194,0 25 178,0-25 10,0 0-354,25 24-4,-25-24 170,0 0-174,0 0 177,0 26 171,0-26-153,0 0 152,0 24 17,0-24-173,0 0-25,0 0-161,0 0 162,0 0 5,0 25 29,0-25 136,0 0-151,0 0 2,0 0-19,0 0 40,0 0-4,0 0 5,0 0 33,0 0 7,0 0-16,0 0-102,0 0 106,0 0-11,0 0-109,0-25 233,0 25-229,0 0-6,0 0 119,0 0-139,0 0 96,0 0 100,0 0-98,0 0-17,0-24 105,0 24-114,0 0-9,0 0 24,0-26-13,0 26-85,0 0 200,0-24-115,0 24-89,0 0 106,0-25-7,0 25 0,0 0 105,0-26-97,0 26-109,0-24 103,0 24-115,0-25 98,0 25 21,0-25-22,0 25 14,0 0 11,0-24 93,0 24 24,0-26-6,0 26-19,0-24-220,0 24 1,0 0 2,0-24 10,0 24 113,0 0-7,0-25 6,0 25 2,0 0-1,0 0-13,0-26 6,0 26-19,0 0 112,0 0 19,0 0-122,0-24 20,0 24-112,0 0-4,0 0 106,0 0-11,0 0 134,0 0-131,0 0 8,0 0 113,0 0-252,0 0 131,0 0-2,0 0-100,0 0 227,0 0-127,0 0 124,0 0-130,0 0-106,0 0 113,0 0-6,0 0 12,0 0 101,0 0-93,0 0-133,0 0 116,0 0-95,0 0 97,0 0 28,0 24 96,0-24-111,0 0 12,0 0 92,0 0-210,0 26 103,0-26-16,0 0 19,0 25 104,0-25-118,0 0 16,0 24-18,0-24 7,0 0 138,0 24-150,0-24-88,0 26 109,0-26-16,0 24 25,25-24-14,-25 25 8,0 0-128,0-25 136,0 24-11,0-24-119,0 26 118,0-26 81,0 0-83,0 25 122,0-25-119,0 0 13,0 24-16,0-24-134,0 0 244,0 0-223,0 26 223,0-26 30,0 0-247,0 0 122,0 0-23,0 0-127,0 0 244,0 0-115,0 0-91,0 0 219,0 0-226,0 0 227,0 0-111,0 0-113,0 0 109,0 0-109,0 0 107,0 0 0,0 0 18,0 0-24,0 0 24,0 0-8,0 0-26,0 0 20,0 0-20,0-26 7,0 26 6,0 0-9,0 0 6,0-24 0,0 24 115,0-25-115,0 25 110,0-26-11,-25 26-99,25-24 0,0 24-113,0-25 8,0 25-16,0-25 131,0 25-2,0-24 11,0 24 92,0-26-121,0 26 97,0 0-96,0-24-99,0 24 114,0-24-99,0 24 76,0 0 28,0 0-22,0-25 109,0 25 44,0 0-53,0 0 27,0 0-110,0-26-135,0 26 19,0 0-16,0 0 132,0 0 87,0 0-111,-25 0 119,25 0-129,0 0 12,0 0 116,0 0-221,0 0 17,0 26-12,0-26 3,0 0 232,0 0-137,0 0 144,0 25-1,0-25-128,0 24 5,0-24-118,0 0-10,0 24 26,0-24 97,0 26-12,0-26 133,0 24-7,0-24-96,0 0 3,0 25-125,0-25 107,0 0 92,0 0-86,0 0-2,0 0-14,0 25 19,0-25-31,0 0 127,0 0-83,0 0-133,0 0 129,0 0-5,0 0-47,0 0 112,0 0-166,0 0-182,0 0 151,0 0-248,0 0 102,0 0-18</inkml:trace>
  <inkml:trace contextRef="#ctx0" brushRef="#br0" timeOffset="52577.2876">4365 6125 456,'0'0'35,"0"0"18,0 0 196,0 0 18,0 0 9,0 0-201,0 0 8,0 0-198,0 0-63,0 0 187,0 0-203,0 0 367,0 0-155,0 0 195,0 0 3,0 0-342,0-24 189,0 24-33,0 0 6,0 0 174,0 0-155,0 0-177,0 0 150,0 0-28,0 0 162,0 0 23,0 0-185,0-24 18,0 24-36,0 0-13,0 0-106,0 0-13,0 0 154,0 0 23,0 0 108,0 0 28,0 0-290,0 0 123,0 0-124,0 0 101,0 0 192,0 0-183,0 0 170,0 0-133,0 0-38,0 0 9,0 0-14,0 0 16,0 0 5,0 0 24,0 0-12,0 0-152,0 0 128,0 0 8,0 0 1,0 0 140,0 0-125,0 0-24,0 0 15,0 0-146,0 0 146,0 0 0,0 0-138,0 0 281,0 0-143,0 0 10,0 0-22,0 0 6,0 0 1,0 0-163,0 24 315,0-24-147,0 0-22,0 0 185,0 0-309,0 0 156,0 0 8,0 0-21,0 24 137,0-24-128,0 0-3,0 26-1,0-26 5,0 24-10,0-24-12,0 25 18,0-25-166,0 25 148,0-25 24,0 0-21,0 24 29,0-24-5,0 26-30,0-26 31,0 0 129,0 25-306,0-25 171,0 0-22,0 0 23,0 0 161,0 24-177,0-24-138,25 0 146,-25 0-161,0 0 174,0 0 135,0 0-159,0 0 149,0 0-138,0 0-2,0 0 10,0 0 5,0 0-5,0 0-8,0 0-8,0 0-138,0 0 137,0 0 46,0 0 0,0 0 138,0 0-250,0 0-16,0 0 34,0 0-7,0 0 232,0 0-142,0 0 88,0 0-102,0 0-120,0-24 108,0 24-3,0 0-6,0 0 0,0 0 15,0-25-110,0 25 116,0-26-10,0 26-4,0-24-1,0 24-9,0-25 6,0 25 110,0-25-113,-25 25 122,25-24-113,0 24 13,0-26 106,0 26-235,0-24 119,0 24-6,0 0-111,0 0 111,0-24 6,0 24-119,0 0 119,0 0 107,0 0-9,0 0 15,0 0-146,0 0-103,0 0 126,0 0-133,0 0 249,0 0-106,0 0-18,0 0 6,0 0 12,0 24 112,0-24-130,0 0 41,0 0-23,0 0-133,0 24 27,25-24 92,-25 26-109,0-26 129,0 0 110,0 24-9,0-24 8,0 25-115,25-25-103,-25 0 81,0 25-102,0-25 227,0 0-118,0 24 24,0-24 106,0 0-114,0 0-1,0 0-118,0 26-1,0-26 128,0 0-9,0 0 122,0 0-119,0 0-6,0 0-6,0 0-10,0 0 23,0 0-7,0 0 3,0 0-13,0 0-11,0 0-153,0 0 47,0 0-15,0 0-228</inkml:trace>
  <inkml:trace contextRef="#ctx0" brushRef="#br0" timeOffset="58650.0462">2977 5357 711,'0'0'22,"0"0"222,0 0 10,0 0 8,0 0-186,0 0-25,0 0 12,0 0 4,0 0 13,0 0-7,0 0-34,0 0 19,0 0 160,0 0-197,0 0-104,0 0-24,0 0 107,0 0-94,0 0 228,0 0 2,0 0-254,0 0 240,0 0-234,0 0-23,0 0 130,0 0 2,0 0 115,0 0-103,0 0 97,0 0-112,0 25-4,0-25 116,0 0-211,0 0-19,0 0 117,0 0-2,0 25 127,0-25-3,0 24-100,24-24-15,-24 25 10,0-25-2,0 26-131,0-26 12,25 24 101,-25-24-112,0 0 110,0 24 127,0-24-233,0 26 124,26-26 121,-26 24-251,0-24 258,0 25-132,24-25-107,-24 0 303,0 24-238,0-24 143,25 0 2,-25 0-59,0 25 112,0-25-30,24 0-5,-24 0-88,0 0-129,0 0 38,25 0 104,-25 0-115,0 0 130,25 0-20,-25 0-100,25 0 79,-25 0 55,0 0-8,25 0 1,-25 0 22,25 0 15,-25-25-75,0 25 16,23 0-10,-23 0-67,0-24 49,26 24-20,-26 0 19,0-25-29,0 25 20,0 0 36,24-24-53,-24 24 30,0 0-1,0-26-35,0 26 43,0 0-8,26-24-11,-26 24 15,0-24 0,0 24-29,0 0 91,0-26-104,0 26 4,0-25 21,0 25-95,0 0 100,0-24-22,0 24 2,0-25 26,0 25-17,0 0 1,0-25 85,0 25-99,0 0 7,0-25-1,0 25-78,0 0 88,0-25 7,0 25 0,0 0-23,0 0 10,0 0-3,0-24 0,-26 24 9,26 0-12,0 0-13,0 0 8,0 0 15,0 0-14,0 0 27,-24-24 65,24 24-92,0 0 7,-26 0-13,26 0-86,0 0 88,-23 24-2,23-24 16,0 0 6,-25 0 67,25 0-60,0 0-26,-25 24 3,25-24-59,0 0 56,0 0 9,-25 25 8,25-25-24,0 0 7,0 25 23,0-25-20,0 0 7,0 0-7,0 25-25,0-25-4,0 0-16,0 0 4,0 25-1,0-25-38,25 0 17,-25 0 67,0 0 3,25 24 0,-25-24 47,25 0-41,-25 0-57,0 0 108,23 0-105,-23 0 48,26 0 60,-26 0-111,24 0 111,-24 0-114,0-24 61,26 24 53,-26 0-101,0 0 44,0 0-67,25 0 3,-25 0 55,0 0-7,0 0 51,0 0-110,0 0-49,0 0-45,24 0-121,-24-25 200,0 25-191,0 0-27,0 0 170,0 0-332</inkml:trace>
  <inkml:trace contextRef="#ctx0" brushRef="#br0" timeOffset="59041.4322">3473 5407 778,'0'0'220,"0"0"-154,0 0 183,0 0 18,0 0-375,0 0 333,0 0-153,0 0-151,0 0 312,0 0-322,0 0 107,0 0 159,0 0-164,0 0 142,0 0-141,0 0-157,0 24 149,0-24 0,0 0-111,25 25 135,-25-25-40,0 0-108,0 26 130,25-2 103,-25-24-218,0 24 218,0-24-3,0 26-100,0-26 109,0 24-116,0-24-116,0 25 117,0-25-12,0 24 24,0-24 88,0 0-224,0 25 127,0-25-21,0 0-79,0 0 106,0 0-116,0 0 2,0 0 208,0 0 4,0 0 3,0 0-111,0 0-117,0 0 119,0 0-112,0 0 94,0 0 126,0 0-149,0 0 61,0 0-18,0 0-172,0 0-264</inkml:trace>
  <inkml:trace contextRef="#ctx0" brushRef="#br0" timeOffset="60120.4485">3770 5084 688,'0'0'20,"0"0"22,0 0 196,0 0 28,0 0-10,0 0-1,0 0-184,0 0 8,0 0-13,0 0-2,0 0-171,0 0 131,0 0 7,0 0-21,0 0 10,0 0-163,0 0 149,0 0-15,0 0 148,0 0 20,0 0-174,0 0-140,0 0 3,0 25-20,0-25 178,0 0 141,0 0-153,0 0 4,0 25-8,0-25 10,0 24 158,-25-24-15,25 26-143,0-26 15,0 24-15,-24 1-152,24 1 152,0-2-5,0 0 2,0-24 15,-25 25-1,25 0-20,0 0 15,0 0-6,0-1-5,0 1 29,0 1-12,0-2 26,0-24-16,0 24 23,0 2-97,0-26 155,0 24-100,25-24-32,-25 25 103,0-25-13,24 0-34,-24 24 5,0-24 1,25 0 77,-25 0-79,24 0-19,-24 0 110,0 0-187,25 0 80,-25 0 4,25 0-32,-25 0-27,25 0-37,-25 0-90,0-24 4,25 24 47,-25 0-267,0-25-15</inkml:trace>
  <inkml:trace contextRef="#ctx0" brushRef="#br0" timeOffset="60537.8433">3968 5059 1834,'0'0'15,"0"0"11,0 0 20,0 0 32,0 0 2,0 0-11,0 0-12,0 0-209,0 0 159,0 0-22,0 25-139,0-25 163,0 0-21,0 0 24,0 0 160,0 25 7,0-25-142,0 25-10,0-25-36,0 24-150,0-24 125,0 26 31,0-26-147,0 24 319,0 1-301,0-25 107,0 26 198,0-2-192,0-24 45,0 24 0,0 1-149,25-25 182,-25 0 139,0 25-210,0-25 105,0 0-133,25 25-28,-25-25 74,0 0 12,0 0 92,25 0-92,-25 0 23,0 0-23,23 0-105,-23 0 199,26 0-130,-26 0-13,0-25-49,24 25-161,-24 0 28,0 0 125,0-25 6,26 25-182,-26-25-7,0 25-196</inkml:trace>
  <inkml:trace contextRef="#ctx0" brushRef="#br0" timeOffset="60781.0595">3993 5208 1822,'0'25'12,"-25"-25"18,25 0 27,0 0 21,0 0-134,0 0 184,0 0-146,0 0 21,0 0 160,0 0-157,0 0 236,0 0-24,0 0-27,0 0-20,0 0-123,0 0-3,0 0-7,0 0-38,0 0 19,0 0 53,25-25 3,-25 25-10,25 0-71,-25 0-145,25 0 21,-25-24-83,23 24 2,-23 0 31,26 0 28,-26-26-95,24 26-29,-24 0-49,26 0-136,-26-24 115</inkml:trace>
  <inkml:trace contextRef="#ctx0" brushRef="#br0" timeOffset="61084.3682">4216 4960 858,'0'0'197,"0"0"6,0 0-10,0 0 32,0 0-195,0 0-16,0 0-138,0 0 163,0 0 9,0 0 46,0 0 9,25 0-30,-25 25-7,0-25-141,25 0 253,-25 0-141,25 25-123,-25-25 244,0 24-224,25-24-26,-25 25 117,24-25-122,-24 25 242,0 0-129,25 0 10,-25-25 89,0 24-230,0 2 128,0-2 94,0 1-196,0-25 89,0 26 19,0-2-115,0-24 98,0 24 1,0-24-72,-25 25-69,25-25-104,-24 0-90,24 25-41</inkml:trace>
  <inkml:trace contextRef="#ctx0" brushRef="#br0" timeOffset="68085.224">5557 4142 422,'0'0'0,"0"0"18,0 0 16,0 0 5,0 0 8,0 0 152,0 0 12,0 0-152,0 0-12,0 0-139,0 0 172,0 0-29,0 0 175,0 0-20,0 0-383,0 0 363,0 0-169,0 0-17,0 0 17,0 0 13,0 0-204,-25 0 209,25 0 0,0-25-217,0 25 216,0 0-34,0 0 0,0 0 14,0 0-14,0 0-12,0 0 168,0 0 27,0 0-7,0-25-171,0 25 20,0 0-28,0 0-171,0 0 189,0 0 3,0 0-14,0 0-4,-25 0-191,25-24-7,0 24 20,0 0 346,0 0 12,0 0-4,0 0-6,0 0-121,0 0-31,0-26-9,0 26 14,0 0-55,0 0 50,0 0 6,0 0-181,0 0 1,0 0 166,0 0-171,0 0 154,0-25 185,0 25-329,0 0 141,-25 0 17,25 0-22,0 0-9,0 0 194,0 0-158,0 0-164,0 0 333,0 0-181,0 0 167,0 0-158,0 0-13,0 0-170,0 0 165,0 0 7,0 0-26,0 0 205,0 0-351,0 0 315,0 0-134,0 0-22,0 0 174,0 25-165,0-25 0,0 0-3,0 0 3,0 26 18,0-26 16,0 0-8,0 24-29,0-24-141,0 0-37,0 25 160,0-25 36,0 25-26,0-25 20,0 0-140,0 24 142,0-24 10,0 0 149,0 26-174,0-26 13,0 24 137,0-24-298,0 0 316,0 25-144,0-25 8,0 25 131,0-25-318,0 0 156,0 25-165,0-25 186,0 0-12,0 25-173,0-25 188,0 0-22,0 23 177,0-23-28,0 0 5,0 26-306,0-26 159,0 0 21,0 24-70,0-24-110,0 0-243,0 0-73</inkml:trace>
  <inkml:trace contextRef="#ctx0" brushRef="#br0" timeOffset="68385.4491">5507 4737 367,'0'0'-16,"0"0"-4,0 0 12,0 24-3,0-24 6,0 0 21,0 0-29,0 26 15,0-26 7,0 0-18,0 0 20,0 24-5,0-24 7,0 0 7,0 25-15,0-25 3,0 0-10,0 25-4,0-25-19,0 25-51,0-25 32</inkml:trace>
  <inkml:trace contextRef="#ctx0" brushRef="#br0" timeOffset="68582.6571">5482 5134 258,'0'0'-3,"0"0"20,0 24-15,0-24-2,-25 0 190,25 0-179,0 0 24,0 0 20,0 26-201,0-26 156,0 0 163,0 0-173,0 0 6,0 0 8,0 0-170,0 0 156,0 0 19,0 24-10,0-24 167,0 0-210,0 0-63</inkml:trace>
  <inkml:trace contextRef="#ctx0" brushRef="#br0" timeOffset="68761.8067">5507 5530 236,'0'0'0,"0"0"0,0 26 14,0-26-20,0 0 19,0 0-2,0 0-29,0 24-15</inkml:trace>
  <inkml:trace contextRef="#ctx0" brushRef="#br0" timeOffset="68952.0739">5532 5978 214,'0'0'11,"0"0"-11,0 24-3,0-24 3,0 0-8,0 0 5,0 0 12,0 24-12,0-24-3,0 0 6,0 0-33</inkml:trace>
  <inkml:trace contextRef="#ctx0" brushRef="#br0" timeOffset="69175.3716">5606 6374 389,'0'25'11,"0"-25"25,0 25 22,0-25-6,0 24 193,0-24-209,0 0-7,0 0 18,0 26-205,0-26 179,0 0-1,0 0-8,0 0 167,0 0-174,0 24 1,0-24 181,0 0-351,0 0 176,0 0 176,0 0-381,0 0 383,0 0-5,0 0-192,0 0 217,0 24-393,0-24 10,0 0-9,0 0-50,0 0 143,0 0-78</inkml:trace>
  <inkml:trace contextRef="#ctx0" brushRef="#br0" timeOffset="70152.1703">6945 4117 577,'0'0'0,"0"0"218,0 0 0,0 0-183,0 0 202,0 0-378,0 0 191,0 0 11,0 0-22,0 25 143,0-25-170,0 0-12,0 0-15,0 0-161,0 0 149,0 0 16,0 0-160,0 0 351,0 0-325,0 0 153,0 0-6,0 24-173,0-24 153,0 0 206,0 26-177,0-26-14,0 0 174,0 24-363,0-24 173,0 0 202,0 25-349,0-25 161,0 25 30,0-25 8,0 25-30,0-25 17,0 25-43,0-25 2,0 23 29,0-23-19,0 26 203,0-26-364,0 24 165,0-24 16,0 25-3,0-25-79,0 25-71,0-25-76</inkml:trace>
  <inkml:trace contextRef="#ctx0" brushRef="#br0" timeOffset="70345.3073">6995 4761 411,'-25'0'8,"25"26"8,0-26 26,0 0 5,0 0-8,0 0-17,0 24-25,0-24 3,0 0 6,0 0 182,0 0-182,0 0-15,0 25 4,0-25-170,0 0 372,0 0-204,0 0-62,0 25-56</inkml:trace>
  <inkml:trace contextRef="#ctx0" brushRef="#br0" timeOffset="70721.7895">6995 5184 510,'0'24'202,"0"-24"-171,0 0 170,0 25-165,0-25-188,0 0 150,0 26-166,0-26 372,0 0-218,0 0 19,0 24 202,0-24-385,0 0 386,0 0-194,0 24-197,0-24 385,0 0-197,0 25 2,0-25-25,0 0-223,0 25-8,0-25 346,0 25-191,0-25 12,25 25 16,-25-25-159,0 24 204,0 1-1,0-25-3,0 26-7,0-26 32,0 24-8,0 0 11,0-24 21,0 26-32,0-2-3,0-24 28,0 25-10,0-1 10,0-24 7,0 25-29,0-25 19,0 25 23,0 0 16,0-25 18,0 25-3,0-25-29,0 24 5,0-24-26,0 0 6,0 26 202,0-26-203,0 0 7,0 24-28,0-24-197,0 0 380,0 25-189,0-25 202,0 0-12,0 26-366,0-26 191,0 24 4,0-24-237,0 0 105</inkml:trace>
  <inkml:trace contextRef="#ctx0" brushRef="#br0" timeOffset="71076.0844">7045 6399 599,'0'0'16,"0"0"21,0 0-1,0 25 12,0-25-18,0 0-15,0 0 4,0 0 182,0 24 4,0-24-5,0 0-16,0 0-385,0 0 196,0 26-194,0-26 15,0 24 198,0-24-195,0 0 181,0 24 0,0 1-2,0-25 4,0 26 193,0-2-179,0-24 190,0 24-229,0 2 15,0-26 4,0 24-204,0 1 398,0-25-187,0 25 3,0-1 204,0 2-365,0-26 33,0 25 346,0-25-133,0 24 178,0 1-24,0-25-172,0 0-169,0 25 132,0-25-8,0 0-100,0 25 143,0-25-110,0 0 119,0 0 38,0 0-30,0 0-16,0 0-112,0 0 130,0 0-84,0 0-3,0 0 56,0 0-221,0-25 5,0 25 19,0 0-204</inkml:trace>
  <inkml:trace contextRef="#ctx0" brushRef="#br0" timeOffset="72573.323">5705 4117 993,'24'0'200,"-24"0"-200,0 0 31,0 0 185,0 0-351,0-25 224,0 25 168,0 0-315,0 0 304,0 0-141,0 0-55,0 0 42,0 0-135,0 0 132,0 0-110,0 0 76,0 0 84,0 0-12,0 0-41,0 25-68,0-25-2,0 0 0,0 0-19,0 0-1,0 0-2,0 0-93,0 0 105,0 0-6,-24 0 10,24 0 67,0 25-164,0-25 183,0 0-222,-24 0 42,24 24 173,-25-24-179,25 26 106,-25-2 67,25-24-89,-25 25-6,25-25 12,-25 25-91,1-25-17,24 0 106,-25 25-7,25-25 9,-25 0 24,25 25 69,-25-25 3,25 0-96,-25 0-7,25 0-94,0 0 26,0 0 78,0 0 81,0 0-59,0 0-32,0 0 20,0 0-54,0 0 94,0 0 43,0 0 71,0 0-23,0 0-9,0 0-53,0 0-82,0 0-57,0 0-9,0 0 78,0 0-9,0 0-12,0 0 56,0 0-119,0 0 75,0 0 60,0 0-120,0 0 117,25 0-57,-25 23-53,0-23 129,25 0-129,-25 0 50,0 0-10,25 26-6,-25-26 10,25 0-64,-1 0 70,-24 24 22,25-24 61,-25 0-7,25 25-3,-25-25-93,25 0 8,-25 25-56,25-25 59,-25 0 12,0 0-9,0 0 70,0 0-58,0 0-73,0 0 81,0 24-18,0-24-52,0 0 128,0 0-72,0 0 13,0 0 50,0 0-69,0 0-126,0 0-68,0 0-85,0 0-95,0-24 161,0 24-197</inkml:trace>
  <inkml:trace contextRef="#ctx0" brushRef="#br0" timeOffset="72973.6565">5606 4316 1870,'0'0'45,"0"0"49,0 0-89,0 0 52,0 0-7,0 0 78,0 0 40,0 0 53,0 0-18,0 0-12,0 0-7,0 0-101,0 0-21,0 0-102,0 0 53,0 0-1,0 0-5,0 0-7,0 0 14,0 0-5,0 0 1,25 0 3,-25 0-29,25 0 6,-25 0 13,25 0-9,-1 0 3,0 0 3,0 0-4,2 0-13,-2 0 14,1 0 0,0-25 66,0 25-57,0 0 72,0 0-2,0 0-145,-1-25 80,1 25-78,0 0-8,0 0 72,-25 0 13,25 0-1,-25-25 1,24 25 7,-24 0-31,0 0 38,0 0-5,0 0 14,0 0-3,0 0-14,0 0-3,0 0-29,0 0-24,0 0-42,0 0-72,0 0-160,-24 0-129,24 0 28,0 0-298</inkml:trace>
  <inkml:trace contextRef="#ctx0" brushRef="#br0" timeOffset="74068.7932">6523 4142 544,'0'0'0,"0"0"109,0 0-103,0 0-9,0 0 124,0 0-225,0 0 115,0 0 12,0 0-137,0 0 122,0 0 9,0 24 173,0-24-163,0 0 7,0 0-12,0 0-168,0 0 194,0 0-4,0 0-2,0 0 170,0 0-189,0 0 0,0 0 8,0 0 23,0 0 168,0 0-13,0 0-131,0 0-27,0 0-137,0 0 9,0 0 286,0 0-335,0 0 301,0 0 14,0 0-292,0 0 302,0 0-159,0 0-19,0 0 3,0 0 22,0 0-6,0 0-149,0 0 140,0 0-31,0 0 12,0 0 30,0 0 0,0 0-29,0 0-112,0 0 126,0 0 81,0 0-104,0 0 119,0 0-11,0 0-215,0 0 24,0 0-17,0 0 111,0 0 128,0 0-29,0 0 36,0 0-209,0 0 82,0 0-65,0 0 23,0 0 120,0 0-79,0 0-9,0 0-73,0 0 54,0 0-17,25 0 93,-25 0-48,25 0-1,-25 0-1,0 0-7,25 0 62,-25 0-141,25 0 6,-25 0 66,23 0-9,-23 0 75,26 0-1,-2 0-148,-24 0 91,26 0-14,-26 0-20,25 0 26,-25 0-18,25 0 9,-1 0 25,-24 0-22,25 0-4,-25-24 12,0 24-82,25 0 147,-25 0-134,25 0 46,-25 0 15,25 0-67,-25 0 131,0 0-58,0 0-6,0 0 70,24 0-70,-24 0-53,0 0 43,0 0 10,0 0 3,0 0-22,0 0 92,0 0-146,0 0 12,0 0 68,0 0 5,0 0 59,0 0-74,0 0 12,0 0-79,0 0 10,0 0 60,0 0 57,0 0-10,0 0 7,0 0-67,0 0 10,0 0-44,0 0-14,0 0 137,0 0-136,0 0 111,0 0-42,0 0-6,0 0 71,0 0-77,0 0 66,0 0-63,0 0-29,0 0 7,0 0-137,0 0-23,0 0-5,0 0-35,0 0 178,0 0-120,0 0 136,0 0-165,0 0 81,0 0 92,0 0-312,0 0 173,0 0-199,0 0 35,0 0 195,0-25 24,0 25 45</inkml:trace>
  <inkml:trace contextRef="#ctx0" brushRef="#br0" timeOffset="74625.3654">6846 4117 378,'0'0'47,"0"-25"17,0 25 209,0 0-173,-25 0 150,25 0 8,0 0-351,0 0 356,0 0-173,0 0-12,-25 0 177,25 0-176,0 0-142,0 0 115,0 0-10,0 0-102,0 0 132,0 0-121,0 0 12,0 0 197,0 0-97,0 0-2,0 0-45,0 0-85,0 0 94,0 0 87,0 0 11,0 0-86,0 0 78,0 0-171,0 0 85,0 0-11,0 0 18,0 0 3,0 0-92,0 0 72,0 0-83,0 0 147,0 0-83,0 0 12,0 0 35,0 0-126,0 0 146,0 0-67,0 0 6,0 0-12,0 0 6,0 0 72,0 0-75,0 0 73,0 0-78,0 0-1,0 0-69,0 0 68,0 0-56,0 0 54,0 0 12,0 0 3,0 25-6,0-25-58,0 0 68,0 0 2,0 0 67,0 0-3,25 0-48,-25 0-92,0 0 90,25 25 2,-25-25 35,0 0-51,25 0-15,-25 0 6,0 0-51,25 0 121,-25 0-133,0 24 50,24-24 10,-24 0 9,0 0 54,0 0-110,0 0 97,25 0-116,-25 0 88,0 0-19,0 0 3,0 0 0,0 0-60,0 0 111,0 0-33,0 0 53,0 0-86,0 0-39,0 0-16,0 0 74,0 26-4,0-26 63,0 0-66,0 0-19,0 0 72,0 0-113,0 24 70,0-24-61,0 0-2,0 25 53,-25-25-10,25 25 71,0-25 5,-24 25-25,24-25-41,0 0-6,0 25-1,-25-25-40,25 23 111,0-23-118,0 26 54,0-26 6,0 0 13,-25 0-19,25 0-61,0 24 49,0-24 6,0 0 72,0 0-69,0 0-28,0 0-175,0 0-119,0 0 91,0 0-261</inkml:trace>
  <inkml:trace contextRef="#ctx0" brushRef="#br0" timeOffset="75980.4687">6151 3645 1596,'0'0'-153,"0"0"218,0 0 5,0 0 26,0-24 193,0 24-204,0 0-82,0 0-3,0 0-27,0 0 107,0 0 5,0 0-18,0 0 99,0 0-194,0 0 99,0-25 9,0 25-93,0 0 133,0 0-77,0 0-28,0 0-21,0 0-53,0 0 119,-25 0-72,25 0 81,0 0-78,0 0-67,0 0 145,0 0-133,0 0 74,0 25-13,0-25-57,0 0 38,0 0 4,0 0 14,0 0 64,0 0-57,0 24 6,0-24-18,0 0 22,-25 25 73,25-25-92,0 26 15,0-2-26,-24-24-74,24 25 91,0-25-3,0 25-79,0-1 148,0 2 1,-25-26-86,25 23 100,0 2-147,0 0 60,0-25 25,0 25-89,0 0 70,0-25-62,0 24 55,0-24 14,0 26-7,0-2 12,0-24 4,0 25 63,0-25 2,0 0-72,0 26 84,0-26-78,0 0 95,25 24 0,-25-24-90,0 0 2,24 0 21,-24 25 35,0-25 5,0 0 28,25 0-98,-25 0-65,0 0 32,25 0-26,-25 0-6,25 0 97,-25 0-26,25 0-2,-25 0-4,24 0 0,-24-25-3,0 25 0,25 0 2,-25 0-15,25-24 3,-25 24-6,0 0 9,25-26 7,-25 26 7,25-25 12,-25 25-12,0-24-8,25 24-6,-25-26-12,0 26 22,0-24-10,0 24 10,0-25 11,0 25-45,24-25 21,-24 0 3,0 25-12,0-25 18,0 25 2,0-23-38,0 23 27,0-26-6,0 26-1,0-24 27,-24 24-24,24-25 4,0 25-22,0-25 5,0 25 73,-25-24-56,25 24 0,0 0-13,0-26-62,-25 26 45,25-25 27,0 25-13,0 0-1,-25 0 4,25-24-7,0 24 10,-25 0-6,25 0 88,0 0-91,0-25 78,-25 25-62,25 0-92,-24 0 85,24 0-75,0 0 69,-25 0 85,25 0-7,0 0-62,-25 0 13,25 0-72,0 0 0,-25 0 65,25 25-18,0-25-5,-25 0 70,25 0 2,0 0-55,0 24 39,-24-24-97,24 0-2,0 25 57,0-25-39,-25 0 29,25 26-10,0-26 62,0 0-42,0 24 3,0-24 7,0 25-52,0-25 45,0 0-20,0 25 11,0-25-18,0 0 70,0 24-59,0-24-16,0 0 73,25 26-150,-25-26 164,0 0-55,24 0-55,-24 23 84,25-23-9,-25 0-34,0 0 89,25 0-78,-25 25-81,25-25 184,-25 0-184,25 0 78,-25 0 15,24 0-98,-24 0 98,25 0 6,-25 0 66,25 0-65,0 0 4,-25 0-27,25-25-51,-25 25 77,25 0-39,-25 0 40,24 0-23,-24 0-4,0 0 33,25 0-9,-25 0-22,0-23 19,0 23 8,25 0-29,-25 0 30,0 0 0,0 0-46,0 0 39,0 0-6,0 0-20,0 0 17,0 0-7,0 0 6,0-26-9,0 26 3,0 0-38,0 0-29,0 0-168,0 0 3,0 0-256,0 0-177</inkml:trace>
  <inkml:trace contextRef="#ctx0" brushRef="#br0" timeOffset="121895.7364">15651 10193 96,'0'0'13,"0"0"3,0 0 20,0 0 6,0 0-3,0 0-4,0 0-16,0 0 0,0 0-11,0 0-6,0 0 2,0 0-7,0 0 0,0 0-8,0 0 22,0 0-5,0 0-20,0 0 44,0 0-17,0 0-9,0 0 23,0 0-16,0 0-6,0 0 26,0 0 2,0 0 5,0 0-4,0 0-5,0 0 11,0 0-26,0 0 8,0 0-19,0 0-3,0 0 9,0 0 2,0 0 3,0 0-14,0 0 5,0 0-33,0 0 8,0 0 15,0 0-15,0 0 34,0 0-3,0 0-5,0 0-8,0 0-2,0 0 8,0 0-11,0 0 19,0 0-15,0 0-14,0 0 17,0 0 0,0 0 11,0 0 0,0 0-8,0 0-6,0 0-2,0 0 8,0 0 13,0 0-4,0 0-10,0 0 21,0 0-17,0 0 13,0 0 20,0 0-5,26 0-6,-26 0 205,0 0-202,0 0 190,0 0-1,0 0-392,0 0 207,24 0-200,-24 0 208,0 0 18,25 0 150,-25 0 39,0 0-196,24 0 161,-24 0-321,25 0-40,-25 0 5,0 0 166,25 0 167,-25 0-30,25 0-8,-25 0-321,25 0 143,-25 0 33,0 0-3,24 0 168,-24 0-169,25 0 5,-25 0-31,25 0 2,-25 0 22,25 0-183,-1 0 206,-24 0-29,26 0-25,-2 0 179,1 0-314,0 0 159,-25 0 29,25 0-186,0 0 308,-1 0-126,-24 0-24,25 0 165,0 0-330,0 0-9,0 0 21,-25 0 178,24 0 6,1 0 150,0 0-23,0 0-148,0 0 169,-1 0-154,1 0-169,-25 0 150,24 0-12,2 0-159,-1 0 349,0 0-163,-1 0 1,-24 0 173,25 0-340,0 0-3,0 0 173,-25 0-22,25 0 173,0 0-4,-25 0-179,24 0 1,-24 0-163,25 0 172,-25 0 6,25 0 7,0 0 140,-25 0-181,25 0 31,-25 0-21,24 0 26,1 0 18,-25 0-33,24 0-146,2 0-16,-26-24-7,25 24 3,0 0 324,-25 0-144,24 0-7,1 0 142,-25 0-136,25 0 145,0 0 20,-25 0-158,25 0-176,-1 0 157,-24 0-6,25 0-4,0 0 172,-25 0-294,25 0 148,0 0-2,-25 0-8,25 0 142,-1 0-299,-24 0 164,25 0-1,-1 0 9,-24 0-12,26 0-145,-2 0 151,1 0 1,-25 0 166,25 0-173,0 0 25,0 0-41,0 0-130,-25 0 155,25 0-31,-1 0-112,-24 0 253,25 0 27,0 0-155,0 0 129,-25 0-274,25 0 143,-1 0 11,1 0-12,-25 0 157,24 0-314,1 0 7,-25 0 169,25 0-164,0 0 332,-25 0-42,24 0-152,1 0 179,-25 0-332,25 0 167,0 0 17,-25 0-30,25-25 153,-1 25-138,-24 0-13,25 0-128,0 0 5,-25 0 136,25 0 21,-25 0 118,25 0-129,0 0-138,-25 0-32,24 0 185,0 0-31,-24 0 136,26 0 46,-26 0-200,24 0 171,2 0-144,-26 0-8,24 0 10,-24-25 14,25 25-10,-25 0-160,25 0 166,-25 0-28,25 0 29,0 0 129,-25 0-123,24 0-143,-24 0 124,25 0-128,-25 0 116,25 0 3,-25 0 13,25 0-7,-25 0-13,25 0 13,-25 0-147,25 0 281,-1 0-146,-24 0 131,25 0-8,0 0-132,-25 0 24,25-25 9,-25 25-121,24 0-6,1 0 112,-25 0-128,25 0 234,0 0-106,-25 0-3,25 0 2,0 0-17,-25 0 152,25 0-140,-25 0 121,24 0-97,1-25-157,-25 25 154,25 0-133,0 0 121,-25 0 133,25 0-257,-1 0 136,-24 0-136,25 0-8,0 0 257,-25 0-2,25 0-112,-25 0 117,25 0-256,-1 0 138,-24 0 129,25 0-136,-25 0-3,24 0-5,-24 0 5,26 0-119,-26 0 262,25 0-128,-25 0-15,25 0 0,-25 0-134,24 0 6,-24 0 9,0 0 272,25 0-35,-25 0 11,25 0-139,-25 0-23,25 0-74,-25 0-28,25 0 251,0 0-112,-25 0 99,24 0 27,-24 0-118,25 0-21,-25 0 0,25 0-19,-25 0-97,25 0 128,-25 0 29,25 0-26,-25 0-12,23 0 12,-23 0-137,26 0 1,-26 0 240,0 0-120,24 0-8,-24 0 164,0 0-146,0 0-110,26 0 225,-26 0-131,0 0 7,0 0 127,0 0-217,0 0-5,0 0 14,25 0 105,-25 0-3,0 0 3,0 0 3,0 0 7,0 0 32,0 0 1,0 0 9,0 0-129,0 0 104,0 0-5,0 0 4,0 0-8,0-24 8,0 24-7,0 0 3,0 0 0,0 0-21,0 0 6,0 0-13,0 0-6,0 0 16,0 0-3,0 0-13,0 0 3,0 0-22,0 0-37,0 0-72,0 0 22,0 0-71,0 0-293,-25 0-38</inkml:trace>
  <inkml:trace contextRef="#ctx0" brushRef="#br0" timeOffset="123543.153">16222 9996 367,'0'0'-14,"-25"0"3,25 0 20,0 0-17,-25 0 5,25 0 37,0 0-38,0 0 21,-25 0 12,25 0-32,0 0 23,0 0-4,-24 0-7,24 0-4,0 0 4,-25 0-1,25 0-8,0 0 19,0 0-8,-25 0-2,25 0 26,0 0-19,0 0 167,0 0-166,0 0-1,-25 0-2,25 0-162,0 0 190,0 0-28,0 0-14,0 0 3,0 0-14,0 0 198,0 0-168,0 0 6,0 0-2,0 0-188,0 0 182,0 0 0,0 0-17,0 0 12,0 0 2,0 0 195,0 0-186,0 0 174,0 0 34,0 0-233,25 0 212,-25 0-189,0 0-218,25 0 31,-25 0 197,25 0 8,-25 0-25,24 0 6,-24-26-203,25 26 193,0 0 0,0 0 14,-25 0 194,25 0-397,-1 0 397,1 0-204,0 0-186,0 0 366,0 0-166,-1 0 163,1 0-188,25 0 25,-25 0-201,0-24 25,-1 24 337,1 0-194,25 0 192,-25 0-18,0 0-160,-1 0 16,26 0-195,-25 0 173,0 0-18,-1 0-161,25 0 331,-23 0-162,-1 0 23,24 0-16,-24 0 0,0 0-155,0 0 159,24 0 190,-24 0-179,0 0 154,0 0-157,25 0-185,-26 0 197,1 0-185,25 0 168,-26 0 1,1 0 18,0 0 171,25 0-368,-25 0 171,0 0-34,-1 0-155,26 0 354,-25 0 3,0 0-184,-1 0 174,1 0-161,24 0-9,-24 0-149,0 0-6,-1 0 7,1 0-17,0 0 361,0-24-181,0 24 147,-1 0 17,1 0-167,0 0 167,0 0-164,0 0-163,0 0 174,-1 0-1,0 0-168,2 0 341,-2 0-199,2 0-164,-2 0 370,1 0-364,0 0 3,-25 0 366,25 0-376,0 0 166,-1 0 199,1 0-203,0 0 14,0 0 212,0 0-399,0 0 180,-1 0 193,-24 0-375,25 0 365,0 0-168,0 0-31,-1 0 178,1 0-178,0 0 4,-25 0-152,25 0 167,0 0 6,0 0-3,0 0 0,-25 0-168,24 0 156,1 0 15,0 0 177,-25 0-23,25 0-123,0 0-15,-25 0-29,24 0 10,-24 0-12,25 0 15,-25 0-152,25 0 176,0 0-17,-25 0-14,25 0 156,-25 0-152,24 0-149,-24 0 3,0 0 152,25 0-172,-25 0 341,24 0-16,-24 0-145,26 0-4,-26 0-22,0 0 33,25 0-9,-25 0 5,0 0-175,25 0 165,-25 0-11,0 0 154,24 0-135,-24 0-183,25 0 176,-25 0-5,0 0 171,25 0-171,-25 0 16,25 0 11,-25 0-198,25 0 161,-25 0-3,25 0-3,-25 0 197,0 0-173,24 0-181,-24 0 178,0 0-35,25 0 210,-25 0 3,25 0-348,-25 0 13,0 0 136,0 0-5,25 0 168,-25 0 20,0 0-340,0 0 6,0 0 191,0 0 0,0 0 175,0 0 29,0 0-200,0 0-143,0 0 15,0 0-17,0 0 34,0 0 267,0 0-150,0 0-7,0 0-21,0 0 17,0 0-18,0 0 8,0 0-20,0 0-149,0 0 163,0 0 101,0 0-101,0 0 2,0 0 111,0 0-240,0 0 262,0 0-142,0 0-123,0 0 274,0 0-293,0 0 125,0 0 7,0 0-6,0 0 26,0 0 4,0 0-5,0 0-12,0 0 136,0 0-3,0 0-140,0 0 23,0 0-154,0 0 4,0 0 147,0 0-157,0 0 154,0 0 129,0 0-16,0 0-123,0 0 0,0 0-133,0 0 18,0 0 113,0 0 8,0 0-3,0 0 3,0 0 9,0 0-15,0 0 6,0 0-9,0 0 149,0 0-143,0 0 5,0 0-2,0 0-138,0 0 135,0 0 132,0 0 5,0 0-14,0 0 13,0 0-263,0 0-15,0 0 155,0 0-137,0 0 114,0 0-11,0 0-53,0 0 46,0 0-47,0 0-247,0 0-209</inkml:trace>
  <inkml:trace contextRef="#ctx0" brushRef="#br0" timeOffset="163335.2851">11038 2331 532,'0'0'241,"0"0"-200,0 0 220,0 0 35,0 0-237,0 0 190,0 0-387,0 0 132,0 0-126,0 0 202,0 0 39,0 0 9,0 0 21,0 0-50,0 0 35,0 0-44,0 0 32,0 0-161,0 0 113,0 0-123,0 0 53,0 0 36,0 0-30,0 0-16,0-26 23,0 26-14,0 0 7,0 0 78,0 0-4,0 0-74,0 0 77,0 0-148,0-24 0,0 24 71,0 0-6,0 0 8,0 0 73,0 0-88,-25 0-60,25 0 144,0 0-145,0 0 172,0 0-109,0-25-73,-25 25 63,25 0-81,0 0 108,0 0-6,-24 25 9,24-25-18,0 0 6,-25 0 3,25 0-7,-26 0 113,26 24-94,-24-24-18,24 0 12,0 26-6,-25-26-12,25 0 15,0 25-9,-24-25-93,24 0 185,0 24-73,-25-24 4,25 26-28,0-26-61,0 24 57,-25-24 118,25 25-86,0-25-26,0 25 15,0-25-104,-25 25 98,25-25-10,0 25 13,0-25 83,0 24 14,0-24 13,0 26-113,0-26-14,0 23 20,0-23-99,0 0 90,0 26-84,0-26-14,0 0 187,0 24-80,0-24-6,0 0-15,0 0-66,0 0 164,0 0-55,0 0 8,0 0 67,25 25-134,-25-25 68,25 0 75,-25 0-159,25 0 169,-25-25-84,24 25-76,-24 0 145,25 0-173,-25 0 135,24 0-54,-24-24-72,26 24 63,-26 0 1,25-26-4,-25 26 67,24-23 0,-24 23-115,25 0 42,-25-26-70,25 26 16,-25-24 121,0 24-39,25-25 82,-25 25-102,0 0 39,0-25 61,0 25-138,0 0 104,25-25-39,-25 25 23,0 0 48,0 0-4,0 0-69,0-25-91,0 25 8,0 0 50,0 0-13,0 0 77,0 0-28,0 25-94,0-25 22,0 0-20,0 0 56,0 0-13,0 0 58,0 0 6,0 0-102,0 25 115,0-25-58,0 0-10,0 25 37,-25-25-95,25 25 56,0-25 0,0 24 44,0-24 29,0 26-134,0-26 95,0 0-31,0 23-62,0-23 59,0 0-15,0 0-53,0 0 136,25 26 1,-25-26-134,0 0 165,0 0-94,0 0-39,25 0 67,-25 0-93,0-26 23,24 26 119,-24 0-25,0 0 29,25 0-53,-25-23-70,25 23 20,-25 0-22,0-26 47,0 26 56,0 0-53,25-24-6,-25 24 15,0 0 9,0-25-35,0 25 95,0-25-12,0 25-128,0-25 73,0 25-90,0-25-5,0 25 72,0 0 9,0-24-10,0 24 17,0 0-4,0-26-6,0 26-2,0 0-7,-25 0-20,25 0 16,0 0 74,0 0-58,0 0 58,0 0-52,0 0-35,0 0 4,0 0-37,0 0 53,0 0 9,0 26-10,0-26-15,0 0-7,0 0-40,0 0 51,0 0-5,0 0-62,0 0-11,0 24 8,25-24 38,-25 0 50,0 0-1,25 0 20,-25 0-16,24 0 73,-24 0-54,25-24 53,-25 24-65,25 0 2,-25 0-15,24-26-54,-24 26 100,26 0-106,-2-24 56,-24 24 77,25 0-105,-25 0 108,0-25 2,25 25-30,-25 0 24,0 0-72,0 0 12,0 0-57,0 0-27,0 0 2,0 0-3,0 0-3,0 0 72,0 0 1,0 0 62,0 0-59,0 0 3,0 25 6,25-25 3,-25 0 3,0 24-9,0-24 41,25 26-110,-25-2 132,0-24-57,0 25-56,0 0 110,25-25-50,-25 25 53,0-25-41,0 25-73,0-25-19,0 0 81,0 24 45,0-24-62,0 0 6,0 0 3,0 26-72,0-26 144,0 0-59,0 0-10,0 0 9,0 0-10,0 0 48,0 0-60,-25 0 77,25 0 30,-25 0 9,25 0-71,-25 0 16,25 0-96,-25 0 55,25 0 7,-25 0 34,25 0-41,-24 0-26,24 0 59,0 0-98,0 0-99,0 0-194,0-26 3,0 26-282,0 0 10</inkml:trace>
  <inkml:trace contextRef="#ctx0" brushRef="#br0" timeOffset="163814.6707">12203 1859 2148,'0'0'-3,"0"0"0,0 0-111,0 0 116,0 0-14,0 0 9,0 0-15,0 0-128,0 0 146,0 25-135,-25-25 252,25 0 27,-24 0-272,24 0 256,0 26-253,-26-26 109,26 24 148,-24-24-261,24 25 254,-25-25-241,25 25-4,-24-1 135,24 2 1,-25-2 109,0 0 4,25 1 2,-25 25-134,0-26 6,25 27-6,-25-27 0,25 25-108,-24-23 6,-1 23 93,25-23-84,0 23 96,-25-24 93,25 25-91,0-26 98,0 2 23,0-3-98,0 3-17,0-26-133,0 24 118,0 1 26,0-25-64,25 25 131,-25-25-79,25 0-20,-25 25 89,24-25-28,-24 0-48,25 0 10,-25 0 60,25 0-70,0 0-18,-25 0-63,25 0-24,-25 0 32,25 0-210,-25 0 130,24 0-370</inkml:trace>
  <inkml:trace contextRef="#ctx0" brushRef="#br0" timeOffset="164415.3194">12228 2207 1607,'0'0'-166,"0"0"171,0 0-138,-25 25 220,25-25 86,0 0-146,0 0 133,0 24-108,0-24 73,-25 25-125,25-1 6,0-24-105,-24 26 5,24-1 96,0-25 105,0 24 7,0 2-8,0-26-100,-26 24-16,26 1-89,0-25 102,0 25 100,0-25-181,0 0 80,0 25 38,0-25-52,0 0 100,0 0 20,26 0-71,-26 0 68,0 0-68,24 0-25,-24 0-53,25 0 11,-25 0 67,25-25 21,-25 25 65,25 0-17,-25-25 3,0 25-21,25-25-65,-25 25 6,0 0-23,0-24 10,0 24-1,0 0-18,0-26 20,0 26-24,0 0 3,0 0-65,0 0 66,0 0-16,0 0 10,0 0 0,0 0-2,0 26-42,0-26 57,0 0 8,0 0-6,0 0-3,0 0-3,25 24-18,-25-24-55,0 0 133,25 0-136,-25 0 92,24 25 60,1-25-54,-25 0 70,25 0-26,0 0-75,-25-25 47,25 25-41,-1 0 18,-24 0 30,25-24-29,-25 24 61,25 0 11,-25-26 12,25 26 9,-25 0-14,0-24 17,0 24-39,0 0 3,0-25-17,0 25-28,0 0 2,0-26-30,0 26 4,0-24 0,-25 24-14,25-25-10,0 25 14,-25 0-1,25-24-19,-25 24-40,25 0-88,0-25-103,0 25-161,0 0-99,0 0-70,0-26 82</inkml:trace>
  <inkml:trace contextRef="#ctx0" brushRef="#br0" timeOffset="164911.8162">12675 2331 1397,'0'0'91,"0"0"95,25 0 44,-25 0 47,0 0-83,0 0-89,0-26 36,0 26-98,25 0 123,-25-24 18,0 24-120,24-25 52,-24 1-116,25-1 0,0 25 11,-25-26 24,25 2-13,-25 0 48,25-2 37,-25 26-19,25-25-78,-25 1-53,0 0-28,24 24-21,-24-26 75,0 2-2,0 24 16,0-25 22,0 25 103,0-25-116,0 25 86,0 0-6,0 0-188,0 0 102,0 0-92,0 0 68,0 0 77,0 0-63,0 0 10,0 0-72,0 25 10,0-25 55,-24 25 10,24-25-3,0 24 70,0 2 21,-25-2-100,25 0-1,0 1 10,0 1-85,-25-2 95,25-24-10,0 24-79,0 2 79,0-1 3,0-25 10,0 24-17,0 1-2,0-25-10,0 24 19,0-24 16,0 0-2,25 26 18,-25-26 1,0 0-6,25 0 3,-25 0-14,0 25-22,24-25 16,-24 0-13,0 0 14,25 0-5,-25-25 8,25 25-5,-25 0-18,25 0-13,-25 0-40,25-26-29,-25 26-86,0 0-146,23-24 22,-23 24-48,0-25-24,26 25-141</inkml:trace>
  <inkml:trace contextRef="#ctx0" brushRef="#br0" timeOffset="165139.0663">12874 2107 1562,'-25'0'155,"25"0"-69,0 0 59,0 0 25,0 0-115,0 0 177,0 0 35,0 0-31,0 0-6,0 0-93,0 0-68,0 0-7,0 0-24,25 0-17,-25 0-31,0 0 23,24 0-13,-24 0-7,0-25 17,25 25-16,0 0-37,-25 0-2,25 0-1,-25-24-143,25 24-114,-25 0-71,23 0 25,-23 0 45,0 0-166</inkml:trace>
  <inkml:trace contextRef="#ctx0" brushRef="#br0" timeOffset="165970.6463">13370 2305 1085,'0'0'37,"0"0"194,0 26 11,0-26-104,0 0-18,0 0-172,0 0 4,0 0 120,0 0-3,0 0-4,0 0 11,0 0-21,0 0 86,0 0-11,0 0-121,0 0 3,0 0-84,0 0 82,0 0 21,0 0 0,0 0-25,0 0-38,0 0 126,0 0 75,0 0 42,0 0-51,0 0-51,0 0-82,0 0-19,25 0-11,-25 0 21,25-26-5,-25 26-6,24 0 6,1 0 39,-1 0-62,2 0 10,-1 0 72,-1 0-134,1-24 72,-25 24-13,25 0-86,0 0 116,0 0-12,-25 0 5,25 0 9,-25 0 20,23-25-52,-23 25 0,0 0 3,0 0-75,0 0 78,0 0-9,0 0 2,0 0 1,0 0-81,0 0-147,0 0-101,0 0 29,0 0-194,0 0 10</inkml:trace>
  <inkml:trace contextRef="#ctx0" brushRef="#br0" timeOffset="166287.8736">13519 2157 1315,'0'0'26,"0"0"184,0 0-111,0 0 131,0 0-24,0 24-267,0-24 212,0 0-129,0 0-110,0 0 72,0 0 7,0 0-106,0 0 218,0 0-94,0 0-115,0 26 221,0-26-224,0 0 221,0 25 1,0-1-219,0-24 217,-26 25-222,26-1 10,0-24 108,0 26-114,0-1 229,0-25-113,0 24-9,0-24 18,0 26-134,0-26 211,0 24-98,0-24 8,0 0 1,0 25-98,0-25 186,0 0-76,0 0-56,0 0-299,0 0-204</inkml:trace>
  <inkml:trace contextRef="#ctx0" brushRef="#br0" timeOffset="167063.5363">13964 1910 1870,'0'0'9,"0"0"12,0 0 27,0 0 21,0 0 16,0 0 16,0 0-19,0 0-17,0 0-13,0 0-40,0 24-24,0-24 12,0 0-22,0 0 10,0 0 28,0 0-23,0 25 1,0-25 12,0 0-18,0 25 9,0-25 15,0 24-9,-24 2 4,24-26-11,0 24 11,0 0-14,0 1 7,-25 1 87,25-2-96,-25 0 103,25 2-85,0-1-12,0-1 19,0 1-30,-26-1 93,26 2-147,0-26 58,0 25-70,0-25-5,0 24 82,0-24-3,0 26 15,0-26 87,0 0-49,0 0 12,0 24 13,0-24-34,0 0 54,0 0 11,26 0 15,-26 0-51,0 0 17,25 0-6,-25 0-14,0 0 17,25 0-2,-25-24-6,24 24-1,-24 0-33,25 0 1,-25-26-17,25 26-12,-25-24 15,25 24-26,-25 0 30,0-25 0,25-1-13,-25 26 29,25-24-29,-25 24-7,0-25 14,0 1-57,0 24 43,24-25 0,-24 25 6,0-26 37,0 26-18,0-24-2,0 24-16,0-24-10,0 24-14,0-26-6,-24 26 9,24-25-3,0 25 1,-25-24 2,25 24-22,0-24 16,-25 24-18,25 0 8,0 0 3,-25-26-6,25 26 13,0 0 4,-25 0 12,25 0-22,0 0 19,-25 0-10,25 0-7,-24 0 11,24 26-10,-25-26-11,25 0-5,-25 0 8,25 24 8,-26-24 6,26 24 4,0-24 16,0 25-30,0-25 14,0 26 7,0-2-8,0-24 8,0 24-8,0-24 1,0 26-14,0-26 7,0 25-6,26-25-7,-26 0 30,0 24-4,25-24 13,-25 0 7,25 0-23,-25 0 10,24 25-6,-24-25 2,25 0-6,0 0 17,-25 0 12,25 0-18,0 0 3,-25 0 2,25-25-22,-25 25 19,24 0 3,-24 0-52,25 0 13,-25 0-44,0 0-72,0-24-26,0 24-78,0 0-41,0 0-169,0 0 74,0 0-227</inkml:trace>
  <inkml:trace contextRef="#ctx0" brushRef="#br0" timeOffset="167425.8246">14188 2356 2063,'0'0'36,"0"0"-79,0 0 155,0 0-94,0 0-15,0 0 81,0 0-146,0 0 93,0 0-6,0 0 74,0 24 7,0-24-82,0 0-24,0 0 15,0 0-89,0 26 186,-25-26-60,25 24-95,0-24 159,0 25-155,0 0 140,0 0 16,0 0-76,0-1 28,0 2 22,0-3-4,0 3-49,0-2 42,0 1-96,-25 0-10,25 0 59,0-25-30,0 24 19,0 2-22,0-26 4,0 24 6,0-24 2,0 0 31,0 0-7,0 0 12,0 25 5,0-25-17,0 0-3,0 0 10,0 0-23,0-25 16,0 25-9,0 0-90,0 0-95,0 0-262,0 0-25,0-24-346</inkml:trace>
  <inkml:trace contextRef="#ctx0" brushRef="#br0" timeOffset="167990.2778">14461 1910 1954,'0'0'21,"0"0"21,0 0-87,0 0 18,0 0 21,0 0-6,0 0 189,0 0-96,0 0 23,0 0-88,0 0-102,0 0 137,0 0-139,0 0 78,0 0 97,0 0-164,0 24 83,0-24-9,0 0-101,0 0 107,0 0-3,0 0 15,0 25 18,0-25-8,25 0 23,-25 25 8,0-1-10,24-24 109,-24 26-84,25-2-22,-25 0-2,0 1-87,25-25 93,-25 26-50,0-2 9,0 0-21,25 27 47,-25-27-25,0 1 52,0-1-52,0 2-92,0 23 165,0-23-15,0-2 75,-25 1 6,25 0-136,-25 0 26,25 0-84,-25-1 0,1 2 127,24-3-63,-25-23 59,25 26-55,-25-26-62,0 24 46,25-24-65,-25 0 55,25 0-13,0 25-58,0-25 86,-24 0 8,24 0-1,0 0 43,0 0-138,0 0-183,0 0-22,0 0-317,0-25-40</inkml:trace>
  <inkml:trace contextRef="#ctx0" brushRef="#br0" timeOffset="197112.7889">1439 11855 172,'0'0'18,"0"0"4,0 0-12,0 0 7,0 0-20,0 0 6,0 0-3,0 0 3,0 0 10,0 0-13,0 0 22,0 0 178,0 0-195,0 0 16,0 0 9,0 0-180,0 0 205,0 25 5,0-25-18,0 0 6,0 0-26,0 0-5,0 0 14,0 0-15,0 0 15,0 0-3,0 0 180,0 0 14,0 0-198,0 0 199,0 0-200,0 0 1,0 0-7,0 0 10,0 0 11,0 0-208,0 0 399,0 0-221,0 0-197,0 0 204,0 0-30,0 0-173,0 0 200,0 0-6,0 0-185,0 0 366,0 0-184,0 0 179,0 0-182,0 0-202,0 0 188,0 0 20,0 0 209,0 0-24,0 0-8,0 0-375,0 0 180,0 0-165,0 0 2,0 0 166,0 0-183,0 0 380,0 0-185,0 0 16,0 0 175,0 0-185,0 0 202,0 0-207,0 0-198,0 0 4,0 0 175,0 0 196,0 0-190,0 0 211,0 0-204,0 0 10,0 0 182,0 0-383,0 0 14,0 0 164,0 0 6,0 0 1,0 0-4,0 0-166,0 0 10,0 0 368,0 0-191,25 0 172,-25 0 0,0 0-376,0 0 192,25 0-173,-25 0-2,24 0 199,-24 0 1,0 0 5,25 0 153,-25 0 6,26 0-5,-26 0 7,23 0-308,-23 0-1,26 0 126,-26 0-7,23 0 147,-23 0-137,26-25 5,-1 25 11,-25 0-27,25 0 142,-25 0-129,25 0-32,-25 0 34,23 0-27,-23 0 3,25 0 27,-25 0-13,25 0-134,-25 0 147,25 0-30,-25 0 12,25 0 154,-25 0-172,25 0 18,-25 0 13,25 0-150,-25 0 155,24 0 15,-24 0-33,24 0 143,-24 0-119,26 0-24,-26 0 8,25 0 5,-25 0-1,24 0-12,-24 0 12,25 0-3,-25 0-21,25 0 36,-25 0-6,26 0 1,-2 0-8,-24 0-5,25 0-149,-25 0 150,24 0-142,-24-24 148,25 24 145,-25 0-302,25 0 325,-25 0-334,25 0 9,-25 0 288,25 0-305,-25 0 317,0 0 9,24 0-143,-24 0 102,25 0-275,-25 0 130,25 0-147,-25 0 187,26 0 130,-26 0-156,24 0 135,0 0-150,-24 0 17,25 0-138,0 0 158,-25 0-147,25 0-8,-25 0 281,25 0-276,0 0 270,-25 0-1,25 0-123,-25 0 138,24 0-285,-24-25 7,25 25-23,-25 0 155,25 0 150,-25 0-150,25 0 9,-25 0-16,25 0-8,-25 0 12,24 0 153,-24 0-160,25 0 13,-25 0 138,0 0-154,25 0 26,-25 0-135,25 0 119,-25 0 8,25 0 11,-25 0 115,23 0-258,-23 0 130,26 0-165,-26 0 33,25 0 137,-25 0-134,25 0 282,-25 0-147,25 0 135,-25 0-2,25 0-124,-25 0-24,24 0-147,-24 0 9,25 0 134,-25 0 164,0 0-1,26 0-139,-26 0 23,24 0-172,-24 0 0,25 0 276,-25 0-310,24 0 330,-24 0-149,0 0-163,25 0 302,-25 0-169,25 0 150,-25 0-141,0 0-13,25-24 1,-25 24 6,25 0 158,-25 0-153,25 0 20,-25 0-23,23 0 4,-23 0-128,26 0 118,-26 0 32,0 0 0,24 0 124,-24 0-129,26 0-11,-26 0-146,25 0 149,-25 0-6,0 0-4,24 0 151,-24 0-144,25 0-140,-25 0 5,0 0 135,25 0-5,-25 0 19,25 0 142,-25 0-291,0 0 163,25 0 94,-25 24-262,0-24 272,25 0-142,-25 0 19,0 0-4,24 0-136,-24 0 146,0 0 1,25 0-19,-25 0 140,0 0-278,0 0 6,25 0 141,-25 0-132,0 0 255,25 0-119,-25 0-13,0 0 150,0 0-144,25 0 119,-25 0 33,0 0-287,24 0-1,-24 0 9,0 0 122,0 0-1,25 0 20,-25 0-16,0 0 8,25 0 117,-25 0 11,0 0 7,24 0-141,-24 25 8,0-25-10,25 0 10,-25 0-139,0 0 3,24 0 1,-24 0 121,0 0 3,0 0 9,25 0 0,-25 0 19,25 0 122,-25 0-141,0 0 132,25 0-291,-25 0 150,0 0 151,25 0-287,-25 0 276,0 0-121,0 0-151,0 0 147,25 0 3,-25 0-24,0 0 9,0 0-9,0 0 15,0 0-16,0 0 158,0 0-10,0 0-144,0 0-111,0 0 127,0 0-134,0 0 124,0 0 15,0 0-155,0 0 261,0 0-121,0 0 102,0 0 18,0 0-104,0 0-10,0 0 15,0 0-30,0 0-6,0 0-1,0 0-97,0 0 30,0 0 87,0 0-104,0 0 109,0 0-31,0 0-84,0 0 219,0 0-22,0 0 30,-25 0-12,25-25-140,0 25-21,-25 0-228,25 0 147,-25 0-29,25 0-215,-25 0 160,25 0-195</inkml:trace>
  <inkml:trace contextRef="#ctx0" brushRef="#br0" timeOffset="198229.7683">2207 12104 323,'-25'25'13,"25"-25"13,0 0 6,0 0-10,0 0-5,-24 0-8,24 0 7,0 0 8,0 0 207,0 0-198,-25 0-19,25 0 8,0 0-227,-24 0 210,24 0 3,-26 25-16,26-25 216,0 0-197,-25 0 196,25 0-185,-25 0-202,25 0 191,-24 0-207,24 0 210,-25 0 1,25 0-15,-26 0 17,26 24 3,-24-24 202,24 0-199,-24 0 195,24 0-196,-25 0-193,25 0 222,-25 0-33,25 0 189,0 0-179,0 0-6,-25 0 0,25 0 1,0 0 160,0 0-5,0 0-181,0 0 17,0 0 11,0 0-35,0 0 40,0 0-53,0 0-167,0 0 205,0 0-15,0 0 3,0 0 3,0 0-156,0 0 142,0 0-160,0 0 347,0 0-26,0 0-159,0 0 172,0 0-160,0 0-195,0 0 197,0 0-165,0 0-28,25 0 366,-25 0-178,0 0-3,0 0 175,0 0-168,0 0-16,25 0 175,-25 0-172,25 0 6,-25 0 0,24 0 0,-24 0 23,24 0-10,-24 0-128,26 0 142,-26 0-18,25 0 16,-1 0 143,-24 0-132,25 0 3,0 0-14,1-24-11,-26 24-1,24 0-16,1 0 24,-1 0 3,1 0-17,0 0 1,0 0-11,0 0-18,-1 0 11,1 0 5,0-25-22,-25 25 27,26 0-7,-2 0 14,0 0-132,1 0 122,0 0-146,0 0 138,0 0 144,0-25-142,0 25 148,-1 0-145,1 0 15,0 0 0,-25 0-131,25 0 147,0 0-22,-1 0-128,1 0 268,-25-24-127,25 24-8,0 0 136,0 0-141,-25 0-16,23 0 7,3 0-131,-1 0 5,-25 0 141,25 0 10,0 0 133,0-26-137,-25 26-138,24 0-12,1 0 157,1 0 135,-26 0-154,24 0 159,1 0-186,-1 0-135,-24 0 272,25 0-144,-25 0 38,25 0 4,0 0-148,-25-25 149,25 25-165,0 0 270,-25 0 18,23 0-138,-23 0 3,26 0-4,-26 0 17,24 0-163,-24 0 158,0 0-14,0 0-135,26 0 285,-26 0-5,0 0-259,0 0 134,0 0-17,0 0-6,0 0 150,0 0-18,0 0-102,0 0-116,0 0 88,0 0 35,0 0-119,0 0 240,0 0-213,0 0 98,0 0 94,0 0-131,0 0 112,0 0-109,0 0-22,0 0-14,0 0-212,0 0 93,0 0-283</inkml:trace>
  <inkml:trace contextRef="#ctx0" brushRef="#br0" timeOffset="200045.2854">8333 11657 312,'0'0'-3,"0"0"12,0 0-9,0 0 18,0 0-3,0 0-19,0 0 11,0 0-24,0 0 23,0 0-15,0 0 17,0 0 3,0 0-19,0 0 25,0 0-17,0 0-9,-24 0 9,24 0-2,0 0-15,0 0 17,0 0 0,-25 0 3,25 0 11,0 0-9,0 0 3,-24 0-5,24 0-14,0 0 11,-25 0-5,25 0-1,0 0 17,-25 0 2,25 0-15,0 0-9,-25 25 8,25-25 187,0 0-184,0 0 25,-25 0 5,25 0-7,0 0 40,-25 0-23,25 0 1,0 0-171,-24 0 142,24 0 19,0 0-43,0 0-4,0 0 23,-25 0 190,25 0-181,0 0-10,0 0 171,0 0-375,0 0 198,-25 0 0,25 0-186,0 0 188,0 26 4,0-26-1,0 0 13,0 0-24,0 0 241,0 0 7,0 0-225,0 0 227,0 0-239,0 0-212,-25 0 423,25 0-402,0 0 1,0 0 218,0 0-11,0 0 178,0 0-171,0 0-18,0 0-189,0 0 23,0 0 166,0 0 176,0 0 0,0 0-185,0 0 10,0 0-174,0 0 199,0 0-11,0 0 180,0 0-165,0 0-173,0 0 336,0 0-155,25 0 152,-25 0-183,0 0 18,25 0-18,-25 0 6,0 0 172,0 0-156,25-26-14,-25 26 7,24 0-14,-24 0-167,25 0 7,-25 0-8,25 0 130,0 0 2,-25 0 19,25 0-7,-25 0 8,25 0 167,-1 0-180,1 0 10,-25-25 7,24 25-180,2 0 312,-2 0-9,1 0-134,-25 0 31,25 0-14,0 0-125,0 0-15,-25 0 141,25-24-10,0 24 126,-1 0-109,-24 0 96,25 0-117,0 0 9,0 0 98,-25 0-86,25 0-130,-1 0 103,1 0-97,-25 0-28,25-25 122,-1 25 16,-24 0-4,26 0 121,-2 0 3,1 0-239,-25 0 127,25 0-24,0 0-101,-25 0 108,25 0 2,0 0-101,-25 0 101,24-25 125,1 25-12,-25 0 3,25 0 17,-25 0-257,25 0 121,0 0-107,-25 0-12,25 0 137,-25 0-141,24 0 246,-24 0-117,25 0 107,-25 0 18,25 0-253,-25 0 107,25 0 8,-25 0-9,25 0 16,-25 0 13,0-25-117,0 25 107,0 0 9,0 0-9,0 0 106,0 0-200,0 0 201,0 0 2,0 0-212,0 0 101,0 0 2,0 0-108,0 0 240,0 0-10,0 0-223,0 0 101,0 0 6,0 0 7,0 0-13,0 0-15,0 0-152,-25 0-52,25 0 232,0 0-28,0 0-36,-25 0-211,25 0-163</inkml:trace>
  <inkml:trace contextRef="#ctx0" brushRef="#br0" timeOffset="201069.2766">8160 11831 258,'-25'0'32,"25"0"-21,0 0-2,0 0 178,0 0-198,0 0 19,0 0 17,0 0-166,0 0 168,0 0 20,0 0 172,0 0-187,0 0 15,0 0-6,0 0 7,0 0-26,0 0-10,0 0-18,0 0-155,0 0 175,0 0 7,0 0 226,0 0-230,0 0 24,0 0 27,0 0-203,0 0 396,0 0-170,0 0-19,0 0 155,0 0-196,0 0 185,25 0 0,-25 0-191,0 0 17,0 0-5,0 0-31,25 0 46,-25 0-9,0 0-191,25 0 20,-25 0 140,0 0-171,25 0 320,-25 0-157,25 0-150,-25 0 290,24 0-134,1-25 131,-25 25-23,24 0-242,-24 0 11,26 0 110,-2 0-94,-24 0 112,25 0-24,0 0 0,-25 0 109,25-24 12,0 24 3,-25 0-214,25 0 2,0 0-28,-25 0 16,24 0 224,1 0-27,-25 0 17,25 0 5,0 0-128,-25-26 45,25 26-20,-25 0-117,24 0 20,1 0 80,-25 0-90,25 0 200,-25 0-6,24 0-88,-24 0 9,26 0-118,-26 0 131,24 0-34,-24 0 106,25 0 12,-25 0-206,25-24 119,0 24-144,-25 0 25,25 0 189,-25 0-104,25 0 33,-25 0 85,24 0-212,-24 0-10,25 0 233,-25 0-111,0 0 113,25 0-117,-25 0 5,0 0-13,25 0 3,-25 0-4,0 0-124,0 0 18,0 0 117,0 0 8,25 0 116,-25 0-131,0 0 0,0 0-3,0 0 13,0 0 1,0 0 11,0 0-19,0 0-134,0 0 121,0 0-116,0 0 243,0 0-1,0 0-102,0 0 112,0 0-233,0 0 120,0 0 101,0 0-230,0 0 121,0 0-131,0 0 7,0 0 226,0 0-110,0 0 3,0 0 133,0 0-130,0 0-3,0 0 18,0 0-151,0 0 143,0 0-10,0 0 116,0 0-109,0 0-119,0 0 257,0 0-243,0 0 146,0 0 117,0 0-246,0 0 124,0 0-19,0 0-30,0 0 9,0 0 91,0 0-97,0 0-82,0 0 101,0 0-95,0 0 111,0 0-24,0 0 99,0 0-26,0 0-90,0 0 96,0 0-177,0 0 21,0 0 81,0 0-100,0 0 82,0 0 6,0 0 3,0 0 7,0 0-4,0 0 82,0 0-88,0 0-7,0 0 14,0 0-89,0 0 82,0 0-6,0 0 6,0-24 88,0 24-16,0 0 12,0 0-6,0 0-209,0 0-68,0 0 93,0 0-98,0 0-177,0 0 3</inkml:trace>
  <inkml:trace contextRef="#ctx0" brushRef="#br0" timeOffset="240947.3007">19024 6895 1211,'0'0'-150,"0"0"17,0 0 13,0 0 18,0 0 174,0 0 183,0 0-182,0 0-22,0 0 179,0 0-364,0 0 174,0 0 23,0 0-15,0 0 171,0 0-4,0-25-6,0 25-164,0 0 13,26 0-9,-26 0-3,0-25-25,0 25-15,0 0 22,0-25-13,0 25-32,25 0 29,-25-24-21,0 24 9,0 0 27,0-25-30,0 25 3,0-26-18,25 26 12,-25-24-125,0 24 144,0-25 6,0 25-19,0-25-3,0 25-23,0-24 18,0 24-120,0-26 256,0 26-116,0-24-136,0 24 263,0-24-111,0 24-49,0-26 6,0 26 15,0-25-161,-25 1 183,25 24 132,-25-24-167,25 24 8,0-26-141,-26 26 125,26-24 28,-24 24 137,24-25-5,-25 25-130,1-25-157,24 25 130,-25-24 18,25 24-16,-25-26 167,0 26-139,25-24-24,-25 24 21,1 0-34,24-25 20,-25 25 13,0-26-160,0 26 166,25 0-4,-25-24-163,1 24 159,24 0 0,-25-25-9,0 25 12,0 0 154,25 0-161,-25-25-151,0 25 165,0 0-19,1 0 6,24 0 10,-25 0 144,0 0-163,0-24 12,25 24 133,-24 0-326,-1 0 42,25 0 120,-25 0 28,0 0 153,0 24-26,0-24-115,1 0-3,-1 0-6,0 0-170,0 0-5,25 25-24,-49-25 26,49 0 180,-26 25 132,2-25-134,-2 0 132,2 24-3,0-24-133,-1 0 142,0 26-143,0-26 3,0 25 10,25-25-17,-25 24-145,1-24 149,-1 0-19,25 26 29,-25-26-24,0 24 23,25-24-180,-25 25 168,1-25 171,24 25-343,-25-1 345,25-24-176,-25 26-179,25-26 333,-25 24-142,25 0-178,-24-24 335,24 25-338,-25 1 169,25-2 151,0-24-139,-24 24 12,24 2-40,0-2 22,-25-24-9,25 25-3,0 0 6,0-1 25,-25-24-194,25 26 329,0-1-154,0-25-15,0 24 7,0 1-8,0 0 10,0-25-3,0 25 6,0 0 21,0-25-195,0 25 162,0 0 178,0-1-213,0-24 202,25 25-175,-25-1 7,0 2 4,25-26 9,-25 24-13,24 0 2,-24-24-130,25 26 104,-25-1 19,24-1-147,1-24 300,-25 25-151,25 0 23,-25-25 140,25 25-150,-1-25 15,-24 25-18,25-1-9,-25-24 2,25 24-139,0-24 143,-25 26 6,25-26-143,-1 0 286,-24 25-283,25-25 147,-25 24 148,25-24-146,0 0 136,-25 26-285,25-26 11,0 0 0,-25 24 10,24-24 290,0 0-18,-24 25-133,26-25 1,-2 0-124,2 0-10,-26 0 253,24 0 9,1 25-128,0-25 140,-25 0-225,25 0 5,0 0 127,-1 0-155,1 0 120,0 0 110,0 0-152,0 0 28,-25 0-10,25 0-31,-1-25 40,1 25-12,0 0 7,0 0-91,-1 0 83,1-25 8,0 25-7,0 0 91,0-24-94,-25 24 74,25 0-83,0-26-16,-1 26 16,1-24 12,-25 24 7,25-25-94,0 25 81,0-26-71,-25 26 67,24-24 8,-24 24 7,25-24-16,-25 24-1,25-25 36,-25 25 44,25-25-61,-25 0 3,25 25 52,-25-25-130,24 1 56,-24 24-1,0-25-83,25-1 81,-25 26 12,0-24-3,24 0 0,-24-2-9,0 26 9,0-24 12,0-1-9,0 25 18,0-24-24,0-1 6,26 0-6,-26 25 88,0-25-98,0 0-1,0 25 17,0-25-97,0 0 116,0 25-16,0-24-6,0 24-3,0-25 0,0-1-13,0 26 10,0-24 9,0 24-13,-26-25 17,26 25-1,0-25-16,0 25 4,0-24-5,-24 24 104,24-26-90,0 26 10,-25-24 1,25 24-107,0-24 174,0 24 2,-24-26-89,24 26-5,0-25-82,-25 25-7,25-24 106,0 24 7,-25 0-2,25-24-11,0 24 97,-25 0-106,25-26 3,-25 26-6,25 0-104,-24-24 197,24 24 3,-25 0-72,25-25-9,-25 25-96,0 0 93,25-25-3,-25 25 3,25 0 10,-24 0-109,24 0 101,-25-24-7,0 24 95,25 0-96,-25 0 90,0 0-81,25 0 12,-25 0 0,0 0 4,1 0 96,24 0-227,-25 0 103,0 0-99,0 0 105,25 0-13,-24 0-2,-1 24-9,0-24-116,25 0 127,-25 0 7,0 25-10,0-25 11,1 0 113,24 0 18,-25 25-6,0-25-126,25 0-117,-25 24-31,0-24 10,1 0 126,24 0 119,-26 26-95,2-26 4,-2 0 124,26 24-250,-24-24 110,0 24 12,24-24-138,-25 0 132,25 25 116,-25-25-122,0 26 141,25-26-16,-25 24-226,25-24 235,-25 24-131,25-24-113,-24 26 113,24-26 6,-25 24-126,25-24 258,0 25-144,-25-25 15,25 25-3,0-1-116,-25-24 124,25 26-14,0-26 9,0 25-29,0-25 153,0 24-111,-25-24 103,25 25 9,0 0-125,0-25-31,0 25-97,0 0 6,0-25-10,0 25 13,0-25 116,0 25 6,0-1-14,0 1 16,0-25-8,0 24-8,0 2 16,0-2-16,0-24 5,0 24 14,0 2 94,25-26 14,-25 25-6,0-1-14,0-24-102,25 25-3,-25 0 0,25-25-100,-25 25 96,25 0-108,-25-25 112,24 24 3,-24-24 12,25 24 100,-25-24-93,25 26-25,0-26-98,-25 25 3,25-25 104,0 0 132,-1 24-16,-24-24-111,24 0 8,2 0-123,-2 26-6,-24-26 245,26 0-248,-2 0 124,1 24 130,0-24-242,-25 0 137,25 0-12,0 0-98,-1 0 111,1 0-26,0 0 134,0 0-25,0 0-104,0 0 8,-1 0-37,1 0-96,0 0 97,0 0 6,-1-24 15,-24 24 3,25 0 7,0 0 8,0 0-114,0 0 93,0-26 12,0 26 75,-25 0-72,24 0 12,1-24 66,-25 24-164,25 0 71,0-25 19,-25 25-97,25 0 82,-25-26 7,24 26-26,1-24 19,-25 24-8,25-24 10,0 24-3,-25-25 6,25 25 75,-25-25-87,24 25 25,1-25-25,-25 0-75,24 25 91,-24-24-23,26-1 10,-26-1 91,0 26-23,25-24-80,-25 0 30,25-2-92,-25 26 77,0-24 112,0-1-115,24 1 9,-24 24-65,0-25-37,0 0 102,0 0-6,0 25-6,0-25 9,0 0-12,0 0 0,0 25-4,0-24 4,0-1 6,0-1 3,0 26 97,0-24-100,0-1 87,-24 25 7,24-25-200,0 1 97,0 24-88,-25-26 3,25 2 94,-25 24 0,25-24 3,-26 24-12,26-26 12,-24 1-6,24 25-6,-25-24 3,25 24 0,-24-24-1,-1 24 20,25-26-19,-25 26-16,0 0 28,25-24-22,-25 24 26,1-25 2,24 25-9,-25 0 84,0-25-102,25 25 105,-25 0-102,25 0-84,-25-24 99,1 24-90,24 0 84,-25 0 0,0 0 14,25-26-29,-25 26 25,0 0 99,25 0-128,-25 0 44,0 0 71,1 0-187,-1 0 116,0 0-35,0 0 19,1 0-20,-1 0-8,0 0 13,-25 0-4,25 26 10,1-26-6,-1 0 18,0 0-3,0 24-18,0-24 9,1 0-21,-2 25-88,2-25 115,-2 0-19,2 25 130,24-25-23,-24 24 5,-1-24-99,0 0-114,25 26 123,-25-2-3,0-24-3,25 24 6,-25-24-6,25 25-103,-24-25 107,24 26-14,-25-26-113,25 24 213,0 0-87,-25-24-13,25 26 10,-25-26 7,25 24-17,0 1 26,-25-25-16,25 25-118,0-25 226,0 24-117,-24 2 127,24-26 11,0 25-110,0-1-13,-25-24-111,25 25 95,0 0-128,0-25 125,0 25 2,0 0-95,0-25 226,0 25-2,0 0-2,0-25-26,0 24-201,0 1-18,0-25 117,0 24 34,0 2-22,0-2 0,0-24-3,0 24-22,25 2 21,-25-1 105,0-25-217,24 24 2,-24 1 111,25-25-101,-25 25 224,25 0-23,-25-25-102,25 25 14,0-25-132,-1 24 132,-24-24-3,25 24-9,0-24 13,0 26-17,0-26 7,0 25 0,-1-25 104,0 0-193,2 24 197,-26-24-111,24 0 16,2 0-1,-2 26-2,1-26 8,0 0-117,-25 0 102,25 0-96,0 24 102,-1-24 3,1 0 97,-25 0 5,25 0-96,0 0-9,0 0-110,-25 0 95,25 0 93,-1 0-84,-24 0-1,25 0-98,0 0-3,0 0 173,-25 0-80,24 0-6,1-24 15,0 24-93,0 0 180,-25 0 12,25 0-95,0-26 88,0 26-181,-1 0-4,1-24 80,0 24 23,-25 0-10,25-25 0,0 25 10,-1-26-13,1 26 5,-25-24 1,25 24-9,0-24-93,0 24 180,-1-25-1,-24 0-67,25 25-3,-1-25-91,-24 0 88,26 25 70,-26-24-80,25-1 7,-25-1-101,25 2 17,-25 0 64,24 24 107,-24-26-1,0 2-103,0-1 26,0 1-115,0-1 2,0 0 110,25 0-26,-25 0 22,0 25-2,0-25 86,0 0-96,0 1-10,0 24 97,0-25-196,-25-1 97,25 2 0,0 24 15,0-25-28,-24 0 1,24 1 0,-25 24-112,25-26 111,-25 2 26,25 24 103,-26-24 19,26-2-126,-24 26 119,24-25-234,-25 25-17,25-24 131,-24 0-128,-1 24 258,25-26-130,-25 26-4,0-24 5,0 24 3,1 0 0,-1-25 147,0 25-22,25-25-259,-25 25 262,0 0-269,-24 0 12,24-24 270,0 24-116,0 0 140,0 0-3,0 0-159,-24 0-161,24 0 114,0 0-168,1 0 159,-26 0 125,25 0-352,0 0 107,0 0-208,1 0-91</inkml:trace>
  <inkml:trace contextRef="#ctx0" brushRef="#br0" timeOffset="249803.6841">18951 6895 302,'0'0'24,"0"0"9,0 0 2,0 0 9,0 0 1,0 0 177,0 0-167,0 0 11,0 0 161,0 0-370,0 0 373,0 0-200,0 0 24,0 0 209,0 0-416,0 0 372,0 0-370,0 0-37,0 0 195,0 0-184,0 0 175,0 0 208,0 0-181,0 0-11,0 0 183,0 0-197,0 0 206,0 0-196,0 0-179,0 0 184,0 0-24,0 0 184,0 0 31,0 0-403,0 0 189,0 0 11,0 0-21,0 0 27,0 0 2,0 0-2,0 0-27,0 25 12,0-25-2,0 0-180,0 0 191,0 0 6,0 0-9,0 0 188,0 0-373,0 0 182,0 0 3,0 0-10,0 0 10,0 0 201,0 0-192,0 0 3,0 0 160,0 0-392,0 0 215,0 0-5,0 0 35,0 0 182,0 0-389,0 0 189,0 0-11,24 0-16,-24 0 191,0 0-168,25 0-190,-25 0 15,0 0 203,24 0-41,-24 0 189,26 0 17,-26 0-208,25 0 42,0 0-21,-25 0-30,24 0-140,1 0 133,0 0 34,-25 0 37,25 0 133,0 0-326,-25 0 168,25 0-204,-1 0 199,-24 0 160,25 0-179,-25 0 180,25 0-180,-25 0 20,0 0-25,0 0-165,0 0 160,0 0-17,0 0-124,25 0 344,-25 0-344,0 0 164,0 0 161,0 0-183,0 0 10,0 0-160,0 0 158,0 0 17,0 0 178,0 0-182,0 0 9,0 0-181,0 0 161,0 0 185,0 0-348,0 0 159,0 0-171,0 0 152,0 0 170,0 0-142,-25 0 0,25 0 3,0 0 3,0 0-23,-25 0 0,25 0-173,0 0-25,-25 0 175,25 0-8,-24 0 165,-1 0 50,25 0-210,-25 0 197,25 0-347,-25 0 180,0 0 3,25 0-201,-25 0 202,1 0-207,24 0 206,-25 0 13,25 0-17,-25 0 214,25 0-205,-26 0 5,26 0 213,0 0-426,-24 0 215,24 0-8,-25 0-3,25 0 15,0 0 187,0 0-175,0 0-215,0 0 199,0 0 17,0 0-31,0 0 232,0 0-189,0 0-208,0 0 419,0 0-423,0 0 390,0 0-209,0 0-201,0 0 195,0 0-187,0 0 388,0 0-2,0 0-182,0 0 166,0 0-340,0 0 8,0 0 186,25 0-8,-25 0 3,0 0 178,0 0 2,24 0-173,-24 0-45,26 0-179,-26 0 0,25 0-7,-25 0 229,25 0 153,-1 0 7,-24 0 43,25 0-41,0 0-129,-25 0-186,25 0 141,0 0-4,-25 0-191,25 0 316,-25 0-177,24 0-118,1-25 310,-25 25-148,25 0-144,-25 0 133,25 0 17,-25 0-19,0 0 158,0 0-149,25 0-6,-25 0 17,0 0-17,0 0 146,0 0-138,0 0-158,0 0-2,0 0 173,0 0-21,0 0 173,0 0-19,0 0-320,0 0 163,0 0-6,0 0 12,0 0 166,0 0-321,0 0 158,0 0-143,0 0-15,0 0 323,0 0-165,0 0-38,0 0 150,0 0-374,0 0 132,0 0-53,0 0-211,0 0 120</inkml:trace>
  <inkml:trace contextRef="#ctx0" brushRef="#br0" timeOffset="250260.1401">19224 6994 127,'0'0'-3,"0"-24"-2,0 24 19,0 0-9,0 0 5,0 0 5,0 0-58</inkml:trace>
  <inkml:trace contextRef="#ctx0" brushRef="#br0" timeOffset="253058.902">17438 6125 149,'0'26'8,"25"-26"9,-25 24 1,0-24 18,25 25-7,-25-25 21,24 25-1,-24-25 26,0 24 35,25 2-35,-25-26 8,25 25-58,-25-1-41,25-24 16,0 26-18,-25-2 179,24 1-161,1 0-8,-1-1 5,1-24-158,0 26 170,-25-2 199,25 0-203,-1 1 190,1 1-209,0-26-184,0 24 184,-25 0-180,25 2 194,-1-26-11,-24 24 17,25-24 8,-25 25-8,25-25 2,-25 25 196,0-25-218,25 0 12,-25 0 16,0 24-202,0-24 191,0 0 22,0 0-7,0 0 229,0 0 38,0 0-2,0 0 22,0 0-224,0 0-15,0 0-5,0 0-34,0 0 22,0 0-186,0 0-12,0 0 164,0 0-15,0 0 14,0 0 4,0 0-5,0 0-158,0 0 298,0 0 4,0 0-155,0 0 139,0 0-135,0 0-2,0 0-1,0 0-153,0 0-3,0 0-4,0 0 129,0 0 197,0 0-177,0 0 158,0 0-142,0 0-29,0 0 18,0 0 12,0 0-12,0 0 3,0 0 156,25 26-168,-25-26 12,0 0-4,0 0 4,0 0-3,0 0 6,0 0-146,0 0 140,0 0-144,25 0 153,-25 25 154,0-25-310,0 0 299,0 0-308,0 0 150,0 0 162,0 0-150,0 0 153,0 0-305,0 0 155,0 0 2,0 0-19,0 0-1,0 0-1,0 0-152,0 0 172,0 0 148,0 0-146,0 24 150,0-24-165,0 0 15,24 0-25,-24 0 10,0 0-128,0 0 121,0 0-124,0 0-11,0 0 142,0 0 6,0 0 141,0 0-131,0 0 137,0 0-279,0 0 135,0 0 153,0 0-146,0 0 139,0 0-230,0 0-4,0 0 9,0 0 6,0 0 229,0 0-141,0 0 0,0 0 114,0 0-249,0 0 127,0 0-17,-24-24 23,24 24-19,0 0 117,0 0-100,0 0-1,0 0-16,-25-25 3,25 25-2,0 0-150,0 0 162,0 0-23,0-26 10,-25 26 131,25 0-143,0 0-103,0 0 200,0-24-151,-25 24 79,25 0-82,0 0-181,0 0-257</inkml:trace>
  <inkml:trace contextRef="#ctx0" brushRef="#br0" timeOffset="253555.2779">17784 6573 290,'0'0'11,"0"0"13,0 0 165,0 0-159,0 0-13,0 0-1,0 0-157,0 0 157,0 0 1,0 0-20,0 0 3,0 0-11,0 0 8,0 0-7,0 0 4,-24 0 17,24 0-6,0 0 21,0 0-21,0 0-5,0 0 2,0 0 2,0 0 1,0 0-10,0-26-1,0 26 6,0 0-11,0 0 13,0 0 7,0 0-12,0 0 3,0 0-2,0 0 4,0 0-4,0 0 7,0 0-5,0 0-5,-25 0 7,25 0 9,0 0-6,0 26-7,0-26-7,0 0 9,0 0 11,0 0-11,-25 0 9,25 0-18,0 0 2,0 0-11,0 24-26,-25-24-10,25 0-29,0 0-4,0 0 15</inkml:trace>
  <inkml:trace contextRef="#ctx0" brushRef="#br0" timeOffset="276924.4161">14386 13592 422,'0'0'5,"0"0"12,0 0 21,0 0 202,0 0 25,0-26-196,0 26 191,0 0-189,0 0-211,25 0 372,-25 0-184,0 0-188,0-24 209,0 24-13,0 0-4,0 0 58,0 0 133,0 0-192,0 0 7,0 0 127,0-24-293,0 24 12,25 0-7,-25 0 2,0 0 137,0 0 15,0 0 84,0 0-135,0 0 8,0 0-5,0 0-106,0 0 234,0 0-110,0-25 12,0 25 130,0 0-230,0 0 112,0 0 66,0 0-225,0 0 123,0 0-12,0 25 6,0-25 95,0 0 10,-25 0-19,25 0-89,0 24-92,0-24 80,-25 0-75,25 24 4,-24-24 89,24 26-80,-25-1 195,25-25-115,-25 24 5,-1-24-4,2 26-101,24-2 94,-25-24 106,1 25-112,-1 0 3,25 0 9,-25-25-114,0 25 108,0-1-16,25-24 103,-24 25-87,24 0-3,-25-25 10,0 25-101,25-25 106,0 24-12,-25-24-4,25 0 8,0 25-16,0-25 12,0 0 3,0 0-6,0 0 27,0 0 22,0 0 13,0 0 31,0 0 71,0 0-90,0 0 1,25 0-28,-25 0-104,0 0 69,25 0-2,0 0 2,-25 0 0,24 0-6,1 0-21,0 0 11,0 0 14,0 0 56,-25 0-57,24 0-21,1 0 5,-1 0-59,2 0 63,-1 0 15,0 0-23,-1 0 14,-24 0 3,25 0 36,0 0-48,0 0 9,-25 0-4,25 0-46,-25 0 76,24 0-23,-24 0 60,25 0-60,-25 0-6,0 0 12,0 0-41,0 0 83,0 0 126,0 0 43,0 0-6,0 0 27,0 0-234,0 0 66,0 0 1,0 0-151,0 0 204,0-25-217,0 25 85,0 0 123,0 0-205,-25-24 104,25 24-100,0 0 86,0-25 107,-24 25-110,24-25 107,0 25-200,-25-25-15,25 25 112,0-24-111,0 24 97,-25-25 26,25 25-6,0-25 6,-25 0 4,25 25-27,0-25 10,0 25-6,-25-24 118,25-2-111,0 26-8,0-24 4,0 24-115,0-25 132,0 25-20,0 0 13,-24 0-13,24-26-21,0 26 24,0 0-30,0 0-48,0 0-107,0 0-97,0 0-46,0 0 69,0 0 48,0 0 15,0 0-235,0 0-132</inkml:trace>
  <inkml:trace contextRef="#ctx0" brushRef="#br0" timeOffset="277901.292">14808 13667 1632,'0'0'-168,"0"0"29,0 0 224,0 0 14,0 0 204,25 0-18,-25-26-316,0 26 102,0 0-141,0 0 101,0 0-1,0 0 20,0-24 0,0 24-95,0 0 105,0 0-109,0 0 197,0-25-5,0 25-98,0 0-14,0 0-96,0 0 71,0 0 16,0 0-16,0 0 75,0 0-156,0 0 138,0 0-69,-25 0-76,25 0 73,0 0-63,0 0 72,0 0-13,-25 0 13,25 0-8,0 25 1,-25-25 22,25 0-5,-24 24-4,24-24 66,0 0-85,0 26 1,-26-26 6,26 24-66,0-24 82,0 25-13,0-25 6,0 25-3,0-25 2,0 25-2,0-25-6,0 25 12,0-25 0,0 0 10,26 24 12,-26-24-9,24 0-4,-24 0 4,25 25-13,-25-25 9,25 0 4,0 0 6,0 0 3,-25 0-6,25 0-9,0 0-4,-1 0 19,-24 0-18,25-25 5,0 25-2,-25 0-35,0 0 38,25 0 64,-25-24-77,0 24 22,0 0-10,0 0-69,25-25 146,-25 25-79,0 0 57,0-25-76,0 25-61,0 0 73,0-25-9,0 25 25,0 0 42,-25 0-77,25-25-54,-25 25 45,25 0-51,0-24 79,-25 24-19,25 0 23,-25 0-16,25-26-16,-24 26 22,24 0-22,0 0-1,-25 0 1,25 0-28,0 0 0,0 0 16,-25 0 71,25 0-68,0 0 6,0 0-27,0 0-79,0 0 51,0 0 83,0 0 10,0 0-110,0 0 11,0 0-94,0 0 150,0 0-51,0 0 175,0 0-156,0 0-165,0 0 140,25-24 10,-25 24 140,0 0-152,25 0 7,-25-25-178,0 25 33,24 0 174,-24-26 228,0 26 27,0 0-205,25-24 9,-25 24 9,0-24-27,0-1 15,0 25 8,0-25-21,0 25-169,0-25 370,0 25-186,0-25-184,0 25 402,0 0-367,0-24 203,0 24 24,0 0-13,0-25-4,0 25 148,0 0-16,0 0-210,0 0 12,0 0 14,0 0-14,0 0 7,0 25 16,0-25-21,0 0 5,0 24 17,0 1 154,0-25-151,-25 25-143,25 0-7,0 0 163,0-1-148,0 0 161,0 27 18,-24-27-61,24 2 49,0-2-14,0 1 9,-25 0 24,25 0-32,0 24 11,0-24-30,-25 0-111,25 0 195,0-1-87,0-24 5,0 25-12,0 0-88,-25 0 90,25-25-6,0 25-10,0-1 5,0-24-19,-25 0-5,25 26 19,0-26-3,0 0 9,0 0 4,0 0-19,0 0 9,0 0 0,0 0-3,0 0 10,0 0 4,0 0-28,0 0-81,0 0 49,0 0-94,0 0-237,0 0-57</inkml:trace>
  <inkml:trace contextRef="#ctx0" brushRef="#br0" timeOffset="279436.8733">15750 13418 1667,'0'0'15,"0"0"-182,0 0 175,0 0 32,0 0-170,0 0 367,0 0-180,0 0-51,0 0 187,0 0-354,0 0 161,0 0 27,0 0-196,0 0 353,0 0-314,0 0 139,0 0 184,0 0-354,0 25 158,-24-25 6,24 0-29,0 0 31,0 0 143,-25 0-157,25 25 9,-24-25 148,24 0-145,-26 25-6,2-25 6,24 25 3,-26-25-154,3 24 18,23-24-1,-25 0 106,0 24 180,25-24-140,-25 0 106,0 26-87,25-26-22,-24 0 127,24 25-103,-25-25-36,25 0 10,0 0 11,-25 0-36,25 24 39,0-24-9,0 0-9,0 0-115,0 0 117,0 0-20,0 0 18,0 0 134,0 0-295,0 0 146,0 0 19,0 0-98,0 26 144,0-26-111,0 0-44,0 0 201,0 0 20,0 24-1,0-24 0,0 0-214,0 25-4,25-25 87,-25 25-74,25-25 208,-25 25-100,0-25-100,24 25 100,-24-25 6,25 24 105,0-24-12,-25 25-7,25 0-168,-25-25-7,25 25 7,-2-25 2,-23 0 81,26 24 12,-26-24 0,24 25 4,-24-25 5,0 0-20,26 0 2,-26 25 0,0-25 52,0 0-64,0 0-7,0 0 64,0 0-127,0 0 58,0 0 6,0 0-76,0 0 114,0 0 22,0 0-85,0 0 9,0 0-65,0 0-29,0 0-42,0 0-19,0 0-129,0 0-312</inkml:trace>
  <inkml:trace contextRef="#ctx0" brushRef="#br0" timeOffset="281259.7416">16420 13741 688,'0'0'11,"0"0"28,0 0-7,0 0 7,0 0 3,0 0-19,0 0 204,0 0 9,0 0-200,0 0-8,0 0-6,0 0-202,0 0 368,0 0-162,0 0-194,0 0 191,0 0-8,0 0-24,-25 0 195,25 0-31,0 0-334,0 0 364,0 0-203,0 0 20,0 25 177,-24-25-197,24 0 26,0 0-171,-25 0 145,25 0 31,0 0-19,0 0 180,-25 0-159,25 0-5,0 0 11,0 0 12,-25 0-7,25 0 10,0 0 10,0 0-13,0 0 34,0 0-141,0 0 104,0 0 22,0 0-27,0 0 49,0 0 22,0 0-86,0 0-17,0 0 76,0 0-127,0 0 45,0 0 35,0 0-12,0 0-10,0 0 8,25 0-20,-25 0 16,25 0-4,-25 0 8,25 0-2,-25 0 10,24 0-7,1 0-9,-25 0 13,24 0-13,2 0 99,-26 0-99,25 0 0,0 0 7,-25 0-97,24 0 102,1 0-9,-25-25-3,25 25 4,-25 0 7,25 0 14,-25 0-9,25 0 0,-25 0-5,25 0-1,-25 0 97,0 0-98,0 0-9,0 0 95,0 0-193,0 0 95,0 0 6,0 0-12,0 0-4,0 0-12,0 0 25,0 0-299,0 0 23,0 0 94,0 0-315,0 0 108</inkml:trace>
  <inkml:trace contextRef="#ctx0" brushRef="#br0" timeOffset="281564.1052">16544 13617 644,'0'0'16,"0"0"-2,0 0 6,0 0 2,0 0 23,0 0 241,0 0 5,0 24-141,0-24-13,0 0-235,0 0 148,0 26 149,0-26-21,0 24 0,-24-24-291,24 25-19,0 0 148,0-25-4,0 25 3,-25 0 135,25-25-276,0 24-10,0 1 259,-25-25-237,25 25 249,0-25-6,0 25-135,0-25 115,0 24-113,-26-24-2,26 0 40,0 25-34,0-25-109,0 0-34,0 0 63,0 0-64,0 0-202</inkml:trace>
  <inkml:trace contextRef="#ctx0" brushRef="#br0" timeOffset="281872.3395">16842 13468 1644,'0'25'-182,"0"-25"40,0 0 226,0 0-134,0 25 371,0-25-78,0 0-350,0 24 304,0-24-309,0 24 155,0 2 146,-25-1-283,25-25 251,0 24-110,0 2 2,-24-2 6,24 1-126,0-25-9,0 25-24,-25 0 112,25-25-4,0 25-4,0-1 117,0-24-114,0 0 111,0 25-123,0-25-177,0 0 158,0 25-416,0-25-15</inkml:trace>
  <inkml:trace contextRef="#ctx0" brushRef="#br0" timeOffset="282941.2779">17090 13667 1786,'0'24'42,"0"-24"46,0 0-80,25 0 13,-25 0-39,0 0-39,0 0 206,25 0-113,-25-24 7,25 24 20,-25 0-122,0 0 107,25-26 17,-25 26-32,0 0-2,25-24 12,-25 24-21,24-25 8,-24 25 16,25-26-27,-25 26 91,0-24-98,0 0-12,24 24 79,-24-25-167,0 25 94,0-25-9,0 25-69,0-25 78,0 25-12,0-25 9,0 25 0,0 0 63,0 0-66,0-24 0,-24 24-3,24 0-75,0 0 62,-25 0 3,25 0 1,-24 0 9,24 0 15,-25 0-9,25 0 10,-25 24-7,25-24-6,0 0 3,-25 25-12,25-25-4,0 0 4,-25 25 3,25-25-10,0 25 19,0-25 3,0 0 1,0 25 2,0-25 1,0 24-7,0-24 3,0 0 91,0 24-113,25-24 26,-25 0-7,0 26-88,25-26 110,-25 0-31,25 0 6,-25 25 15,0-25-18,25 0 0,-25 24-4,24-24 2,-24 0 13,0 26-1,25-26-4,-25 0-6,0 0-6,0 24 21,0-24-12,0 0 6,0 25-6,0-25 79,0 0-79,0 25-6,0-25 3,0 0-78,0 0 89,0 25 8,0-25 6,0 0-10,-25 0 10,25 0 6,0 25-12,-24-25 9,24 0-3,0 0-19,-25 0 9,25 0 4,0 0-4,-25 0 72,25 0-50,0 0-19,0-25 10,-25 25 74,25 0 54,0 0-28,0 0 52,0-25-118,0 25-13,0 0-30,0 0-84,0-25-4,0 25 2,0-25 67,0 25 19,0 0 60,25-24 20,-25 24-28,0-26-74,25 26-86,-25-24 53,25 24-39,-25-25 117,24 25-36,-24 0 3,25-26-12,-1 26 16,-24-24-13,26 24-86,-2 0 168,-24-24-76,25 24 68,0 0-71,-25-25-80,25 25 7,0 0 21,-25 0 77,25-25-11,0 25 1,-25 0-38,24-25 20,-24 25 10,0 0 62,25 0-60,-25 0-2,0 0-20,0 0 20,0-25 3,0 25-33,0 0 23,0 0-79,0 0 53,0 0 19,0 0-21,0 25 90,0-25 10,0 0-81,-25 0 31,25 25-94,0-25 68,0 25 89,-24-25-91,24 25-1,0-25-58,-25 24-20,25-24 150,0 24-6,0-24-62,0 26 0,0-26 3,0 25-7,-25-25 4,25 24 81,0-24-68,0 26 13,0-26-4,0 0-9,0 24-84,25-24 8,-25 0 66,0 25 16,25-25 10,-25 0 43,24 0-72,-24 0-76,25 25 135,-25-25-59,25 0 81,0 0-78,-25 0 4,25-25-60,-25 25-16,24 0 170,-24 0-48,25-25-24,-25 25 13,0 0-68,24 0-15,-24-24 110,0 24-10,0-26-13,25 26-4,-25 0-18,0-24 5,0 24-9,0-25 3,0 25-6,0-26-5,-25 26-2,25-24-14,-24 24 14,24-24-4,0 24-6,0-25 0,-25 25-4,25 0-19,0-25-40,-24 25-79,24 0-98,0 0-189,0 0 83,0 0-28,-25 0-264</inkml:trace>
  <inkml:trace contextRef="#ctx0" brushRef="#br0" timeOffset="283324.6137">17884 13319 1223,'0'-24'187,"0"24"63,0-26-67,24 26 155,-24 0-238,0-24-35,0 24 110,0 0-131,0 0 71,0 0-27,0 0-42,0-25-33,0 25-29,0 0 4,0 0-4,0 0 16,0 0-3,0 0 6,0 25-3,0-25 60,-24 0-53,24 0-14,0 24 84,0-24-151,-25 0 78,25 26-8,0-26-68,0 24 148,0-24-73,0 24 3,0-24-3,0 26-3,0-26 23,0 25 21,0-25 120,0 0-52,25 0 38,-25 24 22,0-24-136,24 0-91,-24 0 65,0 0-99,25 0 14,-25-24 78,25 24-53,-25 0 132,25-25-62,-25 25-4,0 0-6,0-26-79,0 26 56,0-24 109,0 24-21,0-24 15,0 24-100,0-26-66,0 26-150,0-24-32,0 24 3,-25 0-160,25 0-213</inkml:trace>
  <inkml:trace contextRef="#ctx0" brushRef="#br0" timeOffset="284761.9015">13395 13641 666,'0'-24'17,"25"24"2,-25 0 10,0 0 27,0 0 32,0 0 204,0 0 17,0 0-4,24 0-44,-24-25-332,0 25 134,0 0-19,0 0-1,0 0 143,25 0-168,-25-26-105,0 26 10,0 0 4,0 0 36,0 0 113,0 0 81,0 0-112,0 0-8,0 0-18,0 0-97,0 0 96,0 0-6,0 0 6,0 0 7,0 0 1,0 0-20,0 0 9,0 0-3,0 0-9,0 0 13,-25 26-22,25-26 3,-24 0 12,24 25-9,-25-25 16,25 0-1,-25 24-15,0-24-12,0 26 18,25-2-28,-25-24 10,1 25 18,-1-25 66,0 25-78,0-25 12,0 25-9,1-25-82,24 25 110,-25-25-25,0 24 3,25-24 10,-26 0-22,26 25-1,-24-25 10,24 0-9,0 0 15,0 25 19,0-25-19,0 0 7,0 0 53,0 0 21,0 0 27,0 0-1,0 0-53,0 0 105,0 0-10,24 0-68,-24 0 88,26 25-172,-26-25 21,25 0-14,0 0-100,-1 24 140,1-24-96,0 0 164,-25 25-97,25-25-84,0 25 76,-1-25-90,1 25 120,0-25-3,-25 0-11,25 25 4,0-25-16,0 24 3,-25-24 9,24 0-3,-24 26-12,25-26 3,-25 0-17,24 0 6,-24 24 30,0-24-31,0 0 119,0 0-120,0 0-14,0 0 17,0 0-109,0 0 102,0 0 3,0 0-3,0 0-9,0 0 137,0 0-141,0 0-50,0 0-100,0 0-253,0 0 34,0 0-101,0 0-275</inkml:trace>
  <inkml:trace contextRef="#ctx0" brushRef="#br0" timeOffset="285573.688">11361 13939 993,'0'0'212,"0"0"-159,0 0 179,0 0-2,0 0-306,0 0 313,0 0-177,0 0-114,0 0 237,0 0-258,0 0 2,0 0 139,0 0-130,0 0 103,0 0 24,0 0-18,0 0 35,0 0 15,0 0-15,0 0 9,0 0-30,0 0-16,0 0-3,0 0-12,0 0 1,24 0 2,-24 0 0,25 0 16,-25 0-19,0 0-5,25 0 5,0 0-31,-25 0 6,25 0 9,0 0 5,-25 0 69,24 0-61,1 0 58,-25 0-83,25 0-51,0 0 48,0 0-74,-25 0 68,25 0 6,-25 0 9,0-25-9,24 25 0,-24 0-17,0 0 14,0 0 6,0 0 6,0 0 3,0 0 52,0 0-44,0 0-11,0 0-6,0 0-3,0 0-7,0 0-12,0 0-29,0 0-119,0 0-64,0 0 30,0 0-254,0 0-83</inkml:trace>
  <inkml:trace contextRef="#ctx0" brushRef="#br0" timeOffset="285982.1538">11930 13716 835,'0'0'185,"0"0"-128,0 0 224,0 0-170,0 0-18,0 0 135,0 0-222,0 0 170,0 0-158,0 0-15,0 0-6,0 0 3,0 0 8,0 0-10,0 25 44,0-25-105,0 0 116,0 25-41,0-25 3,0 0 114,0 25-39,0-1 8,0-24-27,0 25-6,0 0-52,0 0 61,0-1 4,0 1 1,0 0-23,0 0-8,0 0-13,-24-1-16,24 2-6,0-26-1,0 24-2,0 1 143,0-1-21,0 2 10,0-26-7,0 24-204,0-24 86,0 0-10,0 25-65,0-25 54,0 0 11,0 0-79,0 0 59,0 0 98,0 0-164,0 0 161,0 0-111,0 0-186,0 0-11,0-25-199,0 25-3,0 0-28,0-24-48</inkml:trace>
  <inkml:trace contextRef="#ctx0" brushRef="#br0" timeOffset="286699.8212">12328 13840 1050,'0'0'52,"0"0"163,0 0 72,24 0-104,-24 0 98,0 0-169,0 0-182,0 0 103,0-25-133,0 25 14,0 0 128,0 0-6,25 0-18,-25 0 7,0-24-14,0 24 5,0 0 114,0 0-17,0 0-89,0-25 10,25 25-90,-25 0 78,0-25 12,0 25-9,0 0-28,0 0-69,0-25 78,0 25 69,0 0-63,0 0 66,0-25-87,-25 25-78,25 0 74,0 0 13,-25 0-12,25 0 21,-24 0-9,24 0-96,-25 0 99,25 0-13,-25 0 8,25 25 2,-25-25 68,25 0-9,-25 25-65,0-25 9,25 0-84,-25 25 16,25-25 49,0 25 13,0-25 0,0 0 13,0 24-1,0-24-12,0 25 103,0-25-94,0 25 5,0-25-1,0 0-85,25 25 75,-25-25 84,25 0-71,-25 24-13,25-24 74,-25 0-139,25 25 65,-25-25 0,25 0-66,-25 0 66,25 25 10,-25-25 77,24 0-91,-24 25-7,0-25 8,25 0-70,-25 0 80,0 25 15,0-25-25,0 0-7,0 0 16,0 24-9,0-24 6,0 0 10,0 0 2,0 26-6,0-26 7,0 0-13,-25 24-16,25-24 17,0 0 5,-24 0 4,24 0 2,-25 25-12,0-25-3,25 0 9,-25 0-3,25 0 19,-25 0 25,25 0-15,-25 0 15,25 0 0,0 0-32,-25 0 18,25 0 7,0 0-4,-24 0 148,24-25-6,0 25-7,0 0-13,0-24-138,0 24 17,0 0-96,0-26-3,0 26-7,0-24 80,0 24 71,0-25-2,24 25 11,-24 0-110,0-25 0,25 25-76,-25-25 66,25 25-146,-25 0-12,25-25 43,-25 25-166,25-24 69,0 24 65,-25 0-48,0 0-146,25-25-46,-25 25-130</inkml:trace>
  <inkml:trace contextRef="#ctx0" brushRef="#br0" timeOffset="287161.2321">12576 13741 1620,'0'0'59,"0"0"15,0 0-91,0 0 177,0 0-154,0 0 12,0 0 230,0 0-272,0 0 92,0 0-43,0 0-121,-25 0 84,25 0 19,0 0 23,0 0-30,-25 0 114,25 25-12,0-25-96,-25 0 21,25 0-89,0 25-15,-25-25 102,25 24-1,0-24 69,0 25 22,0-25-21,0 25-86,0 0-60,0-25-35,0 24 11,0 1 89,0-25-7,0 25 29,0-25-2,0 25 27,0 0 66,0-25 13,0 24-60,0-24-19,0 0-10,25 26-68,-25-26 183,25 0-21,-25 0-68,0 0 66,25 24-136,-25-24 5,25 0 5,-25 0-71,24-24-4,-24 24 85,25 0 4,-25-26 59,0 26 12,25 0-160,-25-24 79,0 24 4,0-25 15,0 25 67,0-25-166,25 25 1,-25-25 80,0 25 12,0-25-14,0 25-3,0-24-2,0 24-97,0-25 183,0 0-106,0 25-1,-25-25 117,25 25-103,0-24-4,0 24-90,-25 0 74,25-25-114,0 25 130,0 0-241,0 0-132,-25-25-110,25 25-167,0 0 293</inkml:trace>
  <inkml:trace contextRef="#ctx0" brushRef="#br0" timeOffset="287553.6488">12700 13493 993,'0'-25'217,"0"25"-87,0 0 184,0 0 29,0 0-322,0 0 83,0 0-77,0 0-115,0 0 213,0 0-6,0 0-217,0 0 190,0 0-211,0 0 128,-25 0-18,25 25-89,0-25 208,0 0-113,0 25 122,0-25-12,0 24-211,-25-24 107,25 24-110,0-24 3,0 26 131,0-26-101,0 0 166,0 25-7,25-25-17,-25 0-1,0 0-61,0 0 29,25 0-14,-25 0-12,0 0 13,25 0-12,-25 0 17,0 0-12,0 0 14,24 0-23,-24-25-19,0 25 23,0 0-17,0-26 14,0 26 15,0-24-7,0 24 4,0 0 15,0-24-15,0 24-6,0 0-4,0-25 0,-24 25-24,24 0 2,0 0 4,-25 0-66,25 0-15,0 0 9,-25 0-213,25 0 114,0 0-277,0 0-114</inkml:trace>
  <inkml:trace contextRef="#ctx0" brushRef="#br0" timeOffset="288609.5348">13171 14014 302,'0'0'-8,"0"0"13,0 0 8,0 0-11,0 0 31,0 0-33,0 0-2,0 0 24,0 0-33,-24 0 14,24 0 3,0 0-18,0 0 10,0 0 15,0 0 190,0 0-197,0 0 17,0 0-13,0 0-183,0-25 218,-25 25-9,25 0 7,0 0 188,0 0-208,0 0 202,0 0 25,0 0-393,0 0 224,0 0-34,0 0-11,0 0 205,0 0-24,0 0-151,0 0-22,0 0-128,0 0 141,0 0-18,0 0 28,-25 0 124,25 0-152,0 0 16,0 0-30,0 0 12,0 0 28,0 0-102,0 0 15,0 0 1,0 0-23,0 0 90,0 0-6,0 0-8,0 0-12,0 0 12,0 0-21,0 0-4,0 0 15,0 0-22,0 0 12,0 0-2,0 0-17,0 0 11,0 0 2,0 0-9,0 0 9,0 0 3,0 0 0,0 0 10,0 0-4,0 0 17,0 0 24,0 0 3,0 0-6,0 25-8,0-25 32,0 0-49,25 0 51,-25 0-2,0 0-62,25 0-8,-25 0-42,24 24-7,-24-24 75,25 0 50,-25 0-12,25 0 90,-25 26-145,25-26 82,-25 0-75,25 0-20,-1 24-9,-24-24-4,25 0 7,-25 0-63,0 0 69,25 25 15,-25-25 56,25 0-83,-25 0 94,0 0-91,25 24 29,-25-24-17,0 0-68,0 0 78,0 0-91,0 0 147,0 0-76,0 0 8,0 0 2,0 0-62,0 0 63,0 0-1,0 0-19,0 0 26,0 0 66,0 0-168,0 0 93,0 0 38,0 0-204,0 0-81,0 0-123,0 0-80,0 0-57</inkml:trace>
  <inkml:trace contextRef="#ctx0" brushRef="#br0" timeOffset="290673.7206">15454 13914 280,'0'0'19,"0"0"19,0 0 31,0 0 24,0 0 8,0 0-27,0 0 182,0 0-22,0 0-220,0 0 47,0 0-4,0 0-7,0 0 214,0 0-196,-25 0-26,25 0 24,0 0-17,0 0 20,0 0-36,0 0-143,0 0 4,0 0 269,0 0-238,0 0 125,0 0 7,0 0-130,0 0 225,0 0-95,0 0 7,0 0 2,0 0-109,0 0 94,0 0-17,0 0 0,0 0-13,-25 0-9,25 0 101,0 0-93,0 0 6,0 0 4,0 0-14,0 0 2,0 0-5,0 0-4,0 0-81,0 0 103,0 0 9,0 0-2,0 0 15,0 0-28,0 0-6,0 0 12,0 0-18,0 0-1,0 0 2,0 0-8,0 0 3,0 0 4,0 0-4,0 0-3,0 0 0,0 0 4,0 0 2,0 0 1,0 0 51,0 0-55,0 0-6,0 0 7,0 0-61,0 0 57,0 0-3,0 0-3,0 0 4,0 0 6,0 0-1,0 0 20,0 0 113,0 0-69,0 0 62,0 0-6,0 0-115,0 0 63,0 25-53,25-25-73,-25 0 75,0 0 4,0 0 7,0 0 60,0 0-53,25 25-94,-25-25-12,0 0 109,0 0-13,0 0-12,24 0 114,-24 25-206,0-25-6,0 0 88,25 0-18,-25 25 96,0-25-87,0 0 13,25 0-92,-25 24 176,0-24-80,0 0-24,25 26 4,-25-26-190,25 0 197,-25 24 13,0-24-7,0 0 16,23 25-22,-23-25-4,0 0 27,0 24-10,0-24 5,26 0 1,-26 0-6,0 26 13,0-26-3,0 0 7,0 0-20,0 0-4,0 0 5,0 0-18,0 0 16,0 0-12,0 0-4,0 0 162,0 0-146,0 0 28,0 0 17,0 0-158,0 0 148,0 0-10,0 0-7,0 0 0,0 0-20,0 0 3,0 0-17,0 0 7,0 0 14,0 0-24,0 0 6,0 0-6,0 0-1,0 0 8,0 0-8,0 0 18,0 0-21,0 0 17,0 0-13,0 0-18,0 0 25,0 0-8,0 0 15,0 0-66,0 0-87,0 0-125,0 0-211,0 0-8,0 0-262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1-13T07:02:00.5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14138 2356 280,'0'0'21,"0"0"12,0 0-2,0 0 9,0 0-3,0 0-5,0 0 12,0 0-16,0 0-8,0 0 4,0 0 110,0 0 16,0 0-131,0 0-19,0 0 52,0 0-169,0 0 137,0 0 172,0 0-329,0 0 168,0 0 126,0 0-163,0 0 175,0 0-146,0 0-135,0 0 159,0 0-163,0 0 124,0 0 152,0 0-320,0 0 164,0 0 13,0 0-161,0 0 326,0 0-168,0 0-21,0 0 164,0 0-159,0 0 123,0 0-107,0 0-178,0 0-3,0 0 189,0 0-37,0 0 30,0 0 156,0 0-168,0 0 12,0 0-15,0 0 5,0 0 10,0 0 145,0 0-141,0 0-159,0 0 155,0 0 15,0 0-18,0 0 149,0 0-152,0 0 12,0 0 166,0 0-313,0 0 180,0 24-203,0-24 175,0 0-14,0 0-18,0 0 165,0 0-186,0 0 191,0 0-323,-25 0 12,25 0 5,0 0 142,0 0 149,0 26 16,0-26-10,0 0-148,0 0 4,0 0-4,0 0-163,-24 0-4,24 0 169,0 0-15,0 24 181,0-24-19,0 0-153,0 0-147,0 0 125,0 0-138,0 0 157,0 0 145,0 25-121,0-25 136,0 0-163,0 0 24,0 0-30,0 0-153,-25 0 11,25 25 151,0-25-138,0 0 321,0 0-168,0 0-168,0 0 296,0 25-290,0-25 144,0 0 3,0 0-143,0 0 137,0 25 174,0-25 2,0 0-170,0 0 155,0 0-140,0 24-18,0-24 6,0 0-155,0 0-21,0 26 19,0-26 319,0 0 6,0 0-169,0 0 4,0 0-159,0 23 166,0-23 139,0 0-11,0 0 26,0 0-180,0 26-115,0-26-15,0 0 140,0 0 3,0 0 153,0 24-150,0-24-3,0 0-146,0 0 157,0 0-1,0 0-154,0 0 290,0 25-305,0-25 159,0 0 165,0 0-306,0 0 289,0 0 7,0 0-161,0 0 6,0 25-152,0-25 152,0 0-164,0 0 174,0 0-10,0 0-155,0 0 328,0 0-180,25 0 164,-25 0-1,0 0-187,0 0 184,0 0-282,0 25 117,0-25-104,0 0-5,24 0 144,-24 0 1,0 0 165,0 0 6,25 0-29,-25 0-107,0 0-163,0 0-12,0 0 129,0-25-109,25 25 122,-25 0 116,0 0-114,0 0 0,25 0 79,-25 0-208,0-25-4,0 25 197,0 0-166,25 0 195,-25 0-97,0-25-107,0 25 179,0 0-96,0 0 13,0 0 114,24-24-187,-24 24 93,0 0-12,0 0-12,0-26 97,0 26-92,0 0 4,0 0-90,0 0-10,0 0-3,0 0 85,0-23 76,0 23-71,0 0-10,0 0 77,0 0-66,0 0-9,0 0 93,0-26-64,0 26-32,0 0 12,0 0-6,0 0-29,0 0 36,0 0 62,0 0-157,0-24 100,0 24-87,0 0 63,0 0 106,0 0-185,0 0 82,0 0 32,0 0-109,0 0 177,0 0-88,0 0-82,0 0 158,0-25-88,0 25 80,0 0-92,0 0 5,0 0 13,0 0-78,0 0 168,0 0-193,0 0 96,0 0-18,0 0-90,0 0 103,0 0-113,0 0 184,0 0-95,0 0 100,0 0 7,0 25-173,0-25 84,0 0-93,0 0 105,0 0-1,0 0 13,0 0-3,0 0-92,0 0 188,0 0-81,0 24-15,0-24 0,0 0-108,0 0 98,0 26 5,0-26 106,0 0-94,0 0-14,0 0 17,0 23-106,0-23 90,0 0 2,0 0 8,0 0-1,0 0 3,0 26 7,0-26 94,0 0-110,0 0-2,25 0 91,-25 0-188,0 0 86,0 24 11,0-24 2,0 0 95,0 0 18,0 0 7,0 0-206,0 0-10,0 0 93,0 0-105,0 0 115,24 0-14,-24 25-73,0-25 96,26 0-17,-26 0 19,0 0-12,0 0 90,0 0-80,25 0-7,-25 0-9,0 0-72,25-25 81,-25 25-9,0 0 18,24 0-17,-24 0 17,0 0 0,0 0-3,25 0 16,-25 0-13,0-24 10,0 24 2,0 0 79,25 0-72,-25 0 16,0 0 66,0-26-164,0 26 82,0 0-18,0 0-7,25 0 10,-25-23-22,0 23 82,0 0-69,0 0 0,0 0 8,0-26-84,0 26 78,0 0 136,0 0-3,0-24-56,0 24-92,0 0-45,0 0-10,0-25 135,0 25 13,0 0-103,0-25 103,0 25-145,0 0 62,0 0 83,0-25-97,0 25 74,0 0-70,0 0-77,0-25 83,0 25-64,-25 0 3,25-24 78,0 24-14,0 0-21,-25 0 10,25-26 2,0 26-68,-25 0 148,25 0-6,0-24-66,0 24-16,-24 0-40,24 0-8,0 0 53,0 0 3,0 0 57,-25-25-60,25 25 12,0 0 65,0 0-138,-25 0 67,25 0-7,0 0-47,0 0 60,0 0-6,-26 0 0,26-26-3,0 26-23,0 0 29,0 0 59,0 0-62,0 0 12,0 0-44,0 0 36,0 0-23,0 0-1,0 0 98,0 0-165,0 0 90,0 0 67,0 0-147,0 0 154,0 0-18,0 0-130,0 0 71,0 0-9,0 0-56,0 0 68,0 0 71,-24 0-77,24 0 6,0 0 3,0 0 0,0 0-69,0 0 52,0 0 5,0 0-65,0 0 65,0 0 18,0 0 65,0 0-12,0 0 29,0 0-97,0 0-77,0 0 22,-25 0-39,25 0 100,0 0 68,0 0-84,0 0 39,0 0-20,0 0-73,-24 0 76,24 0-12,0 0-20,0 0 33,0 0 51,0 0-64,0 0 16,0 0-16,0 0-59,0 0 56,0 0 83,0 0-83,0 0 19,0 0-7,0 0-77,0 0 68,0 0-23,0 0 14,0 0 3,0 0-23,0 0-82,0 0-18,0 0 59,0 0 9,0 0-55,0 0 83,0 0-267,0 0 94,0 0-170</inkml:trace>
  <inkml:trace contextRef="#ctx0" brushRef="#br0" timeOffset="3826.1264">15677 2876 367,'0'0'19,"0"0"17,0 0 0,0 0 176,0 0-180,0 0 156,0 0-161,0 0-151,0 0 325,0 0-136,0 0 158,0 0-184,0 0-171,0 0-27,0 0 186,0 0-7,0 0-3,0 0 183,0 0-192,0 0 166,0 0 20,0 0-185,0 0-160,0 0 185,0 0 7,0 0 1,0 0 132,0 0-147,0 0-30,0 0-7,0 0 34,0 0-12,0 0 1,0 0 7,0 0-152,0 0 142,0 0-160,0 0 147,0 0 17,0 0 2,0 0 160,0 0-152,0 0 136,0 0-160,0 0-139,0 0-1,0 0 162,0 0-153,0 0 288,0 0 10,0 0-158,0 0 33,0 0-24,0 0 9,0 0-128,0 0 238,0 0-236,0 0 111,0 0 8,0 0 12,0 0-14,0 0 3,0 0 119,0 0-112,0 0 2,0 0-121,0 0 14,0 0-7,0 0 232,0 0-125,0 0-7,0 0 91,0 0-196,0 0 95,0 0 15,0 0-110,0 0 98,0 0 15,0 0-24,0 0 87,0 0-81,0 0 100,0 0-106,0 0 25,0 0-31,0 0-84,0 0 114,0 0-115,0 0 104,0 0-7,0 0 4,0 0 105,0 0-3,0 0 0,0 0-106,0 0-99,0 0 2,0 0 0,0 0 97,0 0 7,0 0 96,0 0-3,0 0-93,0 0-10,0 0-9,0 0-7,0 0 16,0 0 78,0 0-162,0 0-6,0 0 87,0 0-76,0 0 76,0 0 16,0 0 78,0-24-94,0 24 0,24 0-19,-24 0 4,0 0 18,0 0 0,25 0 19,-25 0 3,24 0 62,-24 0-84,0 0 83,25 0-184,-25 0 114,0 0 72,25-25-98,-25 25 19,25 0-18,-25 0 18,25 0 0,-25 0-15,0 0-3,24 0 9,-24 0-81,0 0 71,25 0 10,-25 0-15,25-25-7,-25 25 19,0 0-98,25 0 95,-25 0 9,0 0-12,0 0 90,0 0-81,24 0-18,-24 0 9,0 0-1,0 0-102,0 0 102,0 0-14,0 0 34,0 0-20,0 0-8,0 0 21,0 0-32,0 0 14,0 0 9,0 0-19,0 0-83,0 0 179,0 0 4,0 0-94,0 0-10,0 0-112,0 0 106,0 0-43,0 0-20,0 0 5,0 0 7,0 0-37,0 0 153,0 0-45,0 0-167,0 0-16,0 0-190,0 0 15</inkml:trace>
  <inkml:trace contextRef="#ctx0" brushRef="#br0" timeOffset="4399.6024">15651 2926 654,'0'0'29,"0"0"180,0 0 10,0 0 22,0 0 1,0 0-370,0 0-1,0 0-20,0 0-20,0 0 374,0 0 5,0 0-8,0 0-5,0 0-317,0 0 148,0 0 11,0 0-6,0 0 147,0 0-157,0 0-152,0 0 12,0 0 148,0 0-6,0 0 160,0 0-18,0 0-164,0 0-117,0 0 108,0 0-102,26 0 14,-26 0 133,0 0-119,0 0 111,24 0-1,-24 0 125,0 0-124,25 0 8,-25 0-3,24 0-129,-24 0 223,25 0-8,-25 0-100,25 0 78,-25 0-189,25 0-15,-25 0 200,25-26-192,-25 26 213,24 0-3,-24 0-216,25 0 112,-25 0-134,25 0 25,-25 0 105,25 0-24,-25 0 25,0 0-23,24 0 1,-24 0 113,0 0-85,0 0-10,0 0 15,0 0-101,0 0 70,0 0 118,0 0-98,0 0-4,0 0-1,0 0-92,0 0 82,0 0 2,0 0-4,0 0-1,0 0-2,0 0 93,0 0-128,0 0 88,0 0-16,0 0-92,0 0 98,0 0-124,0 0-44,0 0-47,0 0-233</inkml:trace>
  <inkml:trace contextRef="#ctx0" brushRef="#br0" timeOffset="87612.044">16693 4291 869,'0'0'194,"0"0"-140,0 25 203,0-25-174,0 0 0,0 0 177,0 0-206,0 0 42,0 0-27,0 0-32,0 0-3,0 0 27,0 0-16,0 0-131,0 0 17,0 0 122,0 0-133,0 0 239,0 0-104,0 0-21,0 0-4,0 0-104,0 0 204,0 0-93,0 0 84,0 0 31,0 0-216,0 0 91,0 0-74,0 0 44,0 0 129,0 0-8,0 0-14,0 0-157,0 0 62,0 0 24,0 0-9,0 0-4,0 0-11,25 0-21,-25 0-2,25 0 71,-25 0-129,25 0 75,0 0 68,-1 0 33,-24 0-22,25 0 4,-1 0-134,-24 0-23,26-25 154,-1 25-143,-25 0 141,25 0-63,-1 0-31,-24 0 23,0 0-85,25 0 72,-25 0 23,0 0-23,0 0 15,0 0-18,0 0-59,0 0 71,0 0-44,0 0 3,0 0-23,0 0-105,0 0-28,0 0-54,0 0-71,0 0 147,0 0-286</inkml:trace>
  <inkml:trace contextRef="#ctx0" brushRef="#br0" timeOffset="87997.4267">16644 4563 1798,'0'25'-106,"0"-25"154,0 0-157,0 0 188,0 0 127,0 0-263,0 0 177,0 0-144,0 0 2,0 0 140,0 0-16,0 0 81,25 0-115,-25 0-7,24 0 95,-24 0-99,25 0 72,-25 0 3,25 0-97,-25 0-35,25 0 31,-25 0-44,25 0-44,-1 0 57,-24 0 10,25 0 9,-25 0 32,24 0-35,-24 0 49,26 0-72,-26 0 14,0-25 53,25 25-187,-25 0 108,0 0-79,0 0-118,0 0 160,0 0-134,0 0 27,0 0 99,0 0-69,0 0 64,0 0-35,0 0-190</inkml:trace>
  <inkml:trace contextRef="#ctx0" brushRef="#br0" timeOffset="89509.9694">17834 3943 1846,'0'0'33,"0"0"3,0-25 6,0 25 30,0 0-14,0 0-6,0 0-103,0 0 79,0 0-7,0 0-15,0 0 114,0 0-231,0 0-13,0 0 130,0 0-18,0 0 148,0 25-85,0-25-91,0 0 16,0 24-22,0-24 91,0 26 101,0-26-101,0 24 11,-25 1-5,25 1-100,0-2 105,-25 1-1,25 0 81,0 25-20,-24-26-12,24 1-19,-25 25-79,25-25 14,-25-2-17,25 27-60,-25-25 3,25 0 66,-24-1 80,24 2-7,-25-1 10,25-1-66,-24 1 10,24 0-3,-25 0 9,25-25-22,0 25-79,0-25 98,0 24-26,-25-24 13,25 0 16,0 0-12,0 0 20,0 26-10,0-26-17,0 0-13,0 0-13,-25 0 13,25-26-7,0 26 4,0 0-13,-25 0 6,25-24-3,0 24-10,-24 0 14,24-25-8,-25 25 8,25-25-11,-25 25 7,0-25-13,25 25 4,0-25 12,-25 1-9,25 24-5,-25-25-5,25-1 9,-25 26-9,25-24-14,0-1 17,0 25-10,-24-25-6,24 1 26,0-2-17,0 26-16,0-23 14,0-2-23,0 0 0,0 0 18,0 25-22,24-25 89,-24 1-83,25-2 15,-25 2 18,25 24-87,0-25 100,-25 0-12,25 1-1,0 24 1,0-26-4,-1 1-70,-24 25 74,25-24 9,0 24-12,0-26 2,0 26-5,-25-24-2,24 24-59,1 0 70,-25 0-6,24 0-55,-24 0 143,25 0-25,-25 0-121,25 0 74,-25 0-33,25 0-40,-25 0 75,24 24-19,-24-24 23,0 26-16,25-26-4,-25 24 7,0 1-75,0-25 78,0 26-13,0-26 13,25 24 69,-25-24-59,0 25-17,0 0 90,0-25-80,0 24-19,0-24 82,-25 26-166,25-2 87,-25-24-6,25 25-62,-24-25 153,24 25-169,-25 0 175,25-25-75,-25 25-90,0-25 93,25 0-84,-24 23 57,24-23 14,-25 0-2,25 26-29,-24-26 23,24 0 80,0 0 17,0 0 14,0 24-16,-25-24-175,25 0 79,0 0-83,0 0 12,0 0 90,0 0-100,0 0 104,0 0-7,0 0 93,0 0-3,0 0-99,0 0-6,0 0-88,0 0-8,0 0 108,0 0-4,0 0-8,0 0 24,0 0-17,25 0 103,-25 0-92,0 0-9,0 0 83,0 25-160,24-25 185,-24 0-78,0 0-89,0 0 81,25 25 2,-25-25 85,0 24-73,24-24-8,-24 0-88,0 26 7,25-26 74,-25 25 98,0-25-81,25 24-5,-25 1 20,0-25-38,25 25 83,-25-25-64,0 25-10,24-25 2,-24 25-7,25-25 65,-25 0-4,0 24 16,25-24 0,-25 0-84,25 26 42,-25-26-80,0 0-13,25 0 87,-25 0-33,24 0 3,-24 0 11,25 0-10,-25 0 0,25 0-6,-25 0 5,25 0-2,-25-26 0,0 26 9,25 0-6,-25-24 0,25 24 0,-25 0 0,24-25-6,-24 25 3,0-25-7,24 25-13,-24-25 13,0 25-9,0-25-5,26 25 2,-26-24-10,0 24-1,0-25-12,0 25 88,0-26-67,0 2-7,0 24 15,0-25-85,0 25 68,0-25 26,0 25-19,0 0 65,0-24-62,0 24 56,0 0-43,0 0-6,0-26-3,0 26-66,0 0 60,0 0-69,0 0 142,0 0-80,0 0-7,-26 0 20,26 26-78,0-26 152,-24 0-75,24 0 14,0 24-13,-24-24-7,24 25 80,-25-25-16,25 0-45,0 25 8,0-25-72,0 24-10,0 2 142,0-26-77,0 25 6,0-25 101,0 0-143,0 24 81,0-24 78,0 25-146,25-25 58,-25 0-71,24 0 3,-24 25 66,24-25 12,-24 0 13,26 0-31,-2 0-11,-24 0-1,26 0-8,-2 0 0,1 0 9,-25-25-13,25 25 6,-25 0 20,25 0-12,-25 0 12,25-25-20,-25 25-6,0 0 9,0 0-25,0 0-26,0 0-30,0 0-45,0-24-28,0 24-115,0 0-77,0 0-85,0 0 50,0 0-212</inkml:trace>
  <inkml:trace contextRef="#ctx0" brushRef="#br0" timeOffset="90325.6191">18851 3696 1810,'0'0'11,"0"0"-142,0 0 173,0 0 22,0 0 8,0 0 10,0 0-37,0 0-15,0-26 0,0 26 148,0 0-241,0 0 124,0 0-121,0 0-4,0 0 108,0 0-114,0 0 94,0 0 74,0 0-80,0 0-18,0 0 9,0 0-86,0 0 173,0 0-102,0 0-4,0 0 10,0 0-101,0 0 197,0 0-99,0 0 0,0 0 12,0 0-96,0 0 186,0 0-99,0 0-10,0 0 8,0 0-82,0 0 87,0 0 77,0 0-77,0 0 1,0 0 82,0 0-166,0 0 70,0 0 91,0 0-170,0 0 80,0 0 18,0 0-105,0 0 179,0 0-79,0 0-17,0 0 1,0 0-95,0 0 91,0 0-14,0 0 6,0 0 113,0 0-117,0 0 10,0 0 7,0 0-14,0 0 7,0 0 106,0 0-18,0 0-206,0 0 98,0 0 13,0 0-132,0 0 93,0 0 111,0 0-122,0 0 102,0 0-176,0 0-182,0 0-78</inkml:trace>
  <inkml:trace contextRef="#ctx0" brushRef="#br0" timeOffset="91136.4476">18926 3645 1834,'0'0'12,"0"0"-147,0 0 14,0 0 160,0 0 3,0 0 166,0 0-1,0 0-167,0 0-19,0 0-24,0 0-126,0 0 139,0 0 5,0 0-109,0 0 130,0 0-114,0 0 10,-25 0 114,25 0-2,0 25 2,-25-25-4,25 0 99,0 26-12,-25-26-102,25 0 71,-24 24-159,24 1 17,-25 0 93,25-25-83,-25 24 80,25 25-2,-25-24-8,25 0 15,-25 25-15,1-26 2,24 26 46,-25-25-2,25 25-50,-25-25 37,25 24-114,0 1 5,-25-25 49,25 0 82,0 25 52,0-27-2,0 27 11,0-25-152,0 0-32,0-1-26,0 2 0,0-1 91,0 24-36,0-24 87,25 0-78,-25 0-78,25-25 89,-25 24-76,25 2 130,-25-2-55,0-24 37,24 25 22,-24-25-131,25 0 53,-25 24-49,25-24 52,-25 0 13,25 0-13,-25 0 23,0 26-88,25-26 52,-25 0 13,0 0-46,24 0-65,-24 0 22,0-26-29,0 26-92,25 0-27,-25 0-10,0 0-261</inkml:trace>
  <inkml:trace contextRef="#ctx0" brushRef="#br0" timeOffset="91560.9224">19050 3943 1810,'0'0'5,"-26"0"13,26 0 34,0 0 44,0 0 7,0 0 16,0 0 1,0 0 61,0 0-76,0 0 39,0 0 65,0 0-183,0 0 98,0 0-48,0 0-79,0 0 86,26 0-20,-26 0-5,25 0-15,-25 0 12,25-25-9,-1 25-16,1 0 16,0 0-13,0 0-3,0-25-7,24 25-3,-24 0 7,0 0-4,0-25 7,0 25-13,-2 0-14,3 0 17,-2 0 10,-24-25-3,26 25-4,-26 0-27,25 0-2,-25 0-18,0 0-22,0 0-4,0 0-49,0 0-53,0 0-23,0 0-82,0 0-38,0 0-26,0 0-291</inkml:trace>
  <inkml:trace contextRef="#ctx0" brushRef="#br0" timeOffset="91905.2473">19323 3843 1432,'0'0'35,"0"0"161,0 0-117,0 0 9,0 0 7,0 0-104,0 0 230,0 0 17,0 25-32,-25-25-26,25 0-88,0 0-22,0 25 2,0-25-8,-25 25-12,25-25 3,0 25 5,0-1-4,-24 2-7,24-2-1,0 1-8,0 1-10,0-26-11,0 24-9,0 1 2,-25 0-18,25-1 12,0 2-6,0-2-3,0 1 23,0-25-23,-25 25 26,25 0-30,0-25 4,0 25 13,0-25-30,0 0 23,0 23 30,0-23-92,0 0-50,0 0-120,0 0-137,0 0 135,0 0-4,0 0 20,0 0-219</inkml:trace>
  <inkml:trace contextRef="#ctx0" brushRef="#br0" timeOffset="92208.4637">18975 4389 1798,'-24'0'20,"24"0"47,0 0 36,0 0 30,0 0 54,0 0-23,0 0 56,0 0 86,0 0-118,0 0 7,24 0-69,-24 0-103,25 0 63,-25 0-17,24 0-6,-24 0 14,26 0-21,-1 0-12,0 0-14,-25 0-30,24 0 4,1 0 6,0 0-7,0 0 0,-25 0-6,25 0-7,-25 0-7,25 0-39,-25 0-14,24-24-27,-24 24-26,0 0 29,0 0-63,25 0-17,-25 0-121,0 0-103,0 0-37,0 0 73,0 0-143</inkml:trace>
  <inkml:trace contextRef="#ctx0" brushRef="#br0" timeOffset="93005.2637">19422 4339 2406,'0'0'-53,"0"0"47,0 0 68,0 0 93,0 0 172,0 0-119,0 0-38,0 0-72,0 0-112,0 0 77,0 0-14,0 0-27,0 0-5,0 0-4,0 0-26,0 0 2,0 0-8,0 0 6,0 0 4,0 0-5,0 0 25,0 0-15,0 0 97,0 26-67,0-26-42,24 24 19,-24-24 1,0 25-15,0-25 25,0 25-5,0-1-92,0 2 92,0-26-4,0 25 8,0-1-4,0-24 1,0 25 23,0 0-33,0-25 7,-24 25 5,24-25 12,0 0 15,0 25 11,0-25 27,0 0-7,0 0 27,0 0 21,0 0-37,0 0-16,0 0-45,0-25-44,0 25 7,0 0 4,0-25 3,0 25 10,0-25-18,0 25-3,0-25-2,0 25 6,0-24-3,0-1-14,0 25 24,0-26-16,0 26 8,0-24 21,0 24-26,0 0-7,0-25-14,0 25-19,0 0 19,0 0 5,0 0 12,24 0 24,-24 0-17,0 0 11,0 0 12,0 25-13,26-25 7,-26 0 3,0 24-14,0-24 20,25 0-9,-25 26-4,0-26 7,0 0 0,0 25-3,0-25 13,0 0-14,0 0-2,25 24 19,-25-24-16,0 0 24,0 0-25,0 0 4,0 0 23,0 0-20,0 0 16,24 0 12,-24 0-28,0 0 13,25 0-6,-25-24-10,0 24 0,25 0-10,-25-25 7,25 25 0,-25 0 9,0-26 1,25 26-10,-25 0 3,0-24 10,0 24-10,24 0 10,-24 0-24,0 0-9,0-25 10,0 25-17,0 0 11,0 0-4,0 0-1,0 25 7,0-25 21,0 0 9,0 0-6,0 0 3,0 24-17,0-24-10,24 26 27,-24-26 3,0 0-2,0 25 15,25-25-13,-25 24 11,0-24 18,0 0-11,25 0-1,-25 0 9,0 25-21,24-25 5,-24 0 7,0 0-30,26 0 20,-26-25-17,0 25 4,23 0 0,-23 0-11,0 0 11,0 0-20,0-24 10,0 24 3,26 0-47,-26 0-13,0-25-30,0 25-43,0 0 6,0 0-58,0 0-62,0-26-149,0 26-99,0 0 68</inkml:trace>
  <inkml:trace contextRef="#ctx0" brushRef="#br0" timeOffset="93972.3827">20166 4192 1990,'0'0'8,"0"0"17,0 24-106,0-24 22,0 0 35,0 0 135,0 0 0,0 0 106,0 0-140,0 0-123,0 0 145,0 0-23,0 0 45,0 0 67,0 0 0,0 0-85,0 0 65,0 0-76,0 0-18,0 25-18,0-25 0,0 0-20,24 0 7,-24 0 0,0 0-7,25 0 10,-25 0-32,24 0 15,-24 0-8,26 0 2,-26 0 7,25 0-9,0-25 12,-25 25-16,25 0-11,-25 0 14,24-24-26,-24 24 9,25 0 11,-25 0-31,0-26 13,25 26-6,-25 0-13,0 0 3,0-24-17,0 24 27,0 0 109,0 0-119,25 0 23,-25-25-29,0 25-104,0 0 124,0 0-14,0 0-3,0-25-7,0 25-3,0 0 3,-25 0-6,25 0-7,0 0 16,-25 0-11,25 0 11,0-24 21,-25 24-10,25 0 101,0 0-91,-24 0 3,24 24-1,-25-24-79,25 0 97,-25 0-8,25 0-2,-25 25-14,25-25-1,0 0 14,-26 25-3,26-25 5,-24 24 11,24-24-10,-25 0-3,25 26 0,0-26 7,0 24-26,-24-24 26,24 25-17,0-25-9,0 25 39,0-25-27,0 25 17,0-25 1,0 25-21,0-25 17,0 0 3,0 23 10,0-23 26,0 0-2,0 26 9,24-26-16,-24 0-4,0 24 21,25-24-14,-25 0 8,24 0-18,-24 0-33,26 0 3,-1 0 1,-25 25-1,25-25 17,0 0 5,-25-25-19,24 25 4,1 0 3,-25 0-3,25 0 7,-25 0-10,25-24 10,-25 24-7,25 0 7,-25 0 20,0 0-16,24 0 13,-24 0-20,0-26-21,0 26 11,25 0-8,-25 0 18,0 0-1,0 0-23,0 0-24,0 0-11,0 0-19,0 0 7,0 0-11,25-23-38,-25 23 0,0 0 26,0 0-126,0 0-138,0 0-182,0 0-99</inkml:trace>
  <inkml:trace contextRef="#ctx0" brushRef="#br0" timeOffset="94689.0134">20687 3422 2197,'0'0'-79,"0"0"144,0 0-65,0 0 8,0 0 102,0 0-129,0 0 93,0 0 6,0 0-6,0 0-11,0 0 41,0 0-20,0 0-11,0 0-73,0 0-73,0 0 5,0 0 51,0 0 8,0 0 27,0 0 4,0 25 20,0-25 60,0 0 48,0 24-69,0-24-67,0 25 17,0 0-76,0-25 87,0 25-20,0 0 37,0 0-37,-26 0-22,26-1 20,0 1 19,0 1-42,0-2 19,0 1-7,0 0-81,0-1 89,-24 2-14,24-3 3,0 2 11,0-25-7,0 25 75,0-25-88,0 25 3,0-25 82,-25 0-164,25 0 91,0 25-9,0-25-76,0 0 82,-24 0-2,24 0 9,0 0-13,-25 0 10,25 0-7,-25 0 3,25 0 4,0 0-10,-25-25 7,25 25-10,0 0-1,-25 0 14,25 0-16,0-25 12,0 25 4,-24-25-7,24 25 4,0 0-14,0-25 11,0 25-4,0-23 16,0 23-2,0 0-18,0 0-6,0-26-10,0 26 11,0 0 5,0 0-12,24 0 12,-24 0-18,25-24 6,0 24 19,-25 0-16,25 0 33,-25 0-11,25-25-18,-1 25 5,-24 0-28,25 0-9,-25 0-21,24 0-31,-24 0-16,26 0-138,-26-25-57,0 25-103,0 0-146</inkml:trace>
  <inkml:trace contextRef="#ctx0" brushRef="#br0" timeOffset="94918.1709">20661 3372 2730,'0'-24'167,"0"24"34,0 0-42,0 0 36,0 0-149,0 0-24,0 0 37,0 0-32,0 0-18,0 0-18,0 0-2,0 0-44,0 0 29,0 0-133,0 0-189,0 0-146,0 0-83</inkml:trace>
  <inkml:trace contextRef="#ctx0" brushRef="#br0" timeOffset="95638.8704">20910 3447 2063,'0'0'139,"0"0"-67,25 0 137,-25 0 20,0 0-84,0 0 71,0 0-122,0 0-11,0 0-28,0 0 1,0 0 5,0 0 105,0 0-136,0 0-11,0 0-19,0 0-126,0 0 122,0 0-9,0 0 6,0 24 13,0-24-15,0 0 6,0 0 0,0 0 3,-25 25 6,25-25-6,0 25 3,0-25-22,0 25 12,-25-25 4,25 25-14,0 0 31,0-25-25,0 25 16,0-25 4,0 24-9,0-24-9,0 25 15,0-25-6,0 0 6,0 26 23,0-26-26,0 0 18,0 0-25,0 0 21,0 0-14,0 0 3,25 0 1,-25 0-23,0 0 22,25 0-6,-25 0 3,25 0-9,-25-26 6,25 26-7,-25 0 1,25-25 9,-25 25-30,0 0 18,0-24 5,24 24-8,-24 0 21,0 0-28,0-25 19,0 25 10,0 0-23,0 0 29,0 0-39,0 0-6,0 0 13,0 0-34,0 0 40,0 0-26,0 0 11,0 0 35,0 0-4,0 25 10,0-25-6,0 0-10,0 0-17,0 24 21,0-24-7,0 0-10,0 25 10,0-25 0,0 0 15,0 26-9,0-26-12,0 0 18,25 0-6,-25 0 21,24 0 5,-24 0-16,26 0 3,-26 0 11,24 0 15,-24 0-2,25 0 2,-25-26-28,25 26 15,-25 0 8,0 0-5,25-25 38,-25 25-10,0 0 6,0-24-12,0 24 172,0 0-203,0-25-9,0 25 6,0 0-189,0-25 179,0 25 10,0-25-16,0 25-1,0 0-13,-25 0-14,25-25-7,0 25-42,0 0-26,0 0-41,-25 0-50,25 0-28,0-25-121,0 25 44,0 0-25,0 0-223,0 0 21</inkml:trace>
  <inkml:trace contextRef="#ctx0" brushRef="#br0" timeOffset="96222.3535">21357 3546 1537,'0'25'169,"0"-25"-4,0 0-64,0 0 59,0 0-129,0 0 50,0 0 93,25 0 21,-25 0-33,0 0-14,0 0-7,25-25-78,-25 25 4,0 0-38,24 0-6,-24-25 20,25 25-18,-25-25 31,25 25 55,-25-25-91,25 25 12,-25-24-18,25 24-80,-25-25 62,24 25-15,-24-24 23,0 24 2,0-26 0,25 26 13,-25-24-19,0 24 11,0-25-1,0 25 6,0-25 1,0 25-4,0-25-3,0 25-4,0 0-9,0 0-3,0-25 2,0 25-22,0 0 19,0 0-15,0 0-11,0 0 39,0 0-29,0 0 23,0 25 7,0-25-28,0 0 21,-25 25-9,25-25 12,0 25-3,-24 0-13,24-25 16,-25 24-15,25 2 28,0-2 1,-25-24-17,25 25 25,0-1-18,-25 1 10,25 0 8,0-25-12,0 25-9,0 0 16,0-25-14,0 25 10,0 0 8,0-25-18,0 0 11,0 24 2,0-24 15,0 25 2,0-25-6,25 0 3,-25 0-23,0 26 1,25-26 5,-25 0 4,25 0-7,-25 0 0,24 0-19,-24 0-34,25 0 0,-25-26-33,25 26-3,-25 0-29,25 0-12,0-25-99,-25 25-75,24 0-67,-24-24 65,24 24-197</inkml:trace>
  <inkml:trace contextRef="#ctx0" brushRef="#br0" timeOffset="96453.5347">21506 3471 2679,'-25'0'-50,"25"0"50,0 25 70,0-25 61,0 0 69,0 0-35,0 0-49,0 0-44,0 0-14,25-25 2,-25 25-21,25 0 1,-25 0-4,24 0-19,-24 0-11,25-24-16,0 24-13,-25 0-4,25 0 1,-25 0-46,25 0-3,-25-25-58,24 25-81,-24 0-154,24 0 39,-24 0-275</inkml:trace>
  <inkml:trace contextRef="#ctx0" brushRef="#br0" timeOffset="97483.4905">22076 4316 925,'25'0'5,"-25"0"-13,0-25 171,0 25-172,0 0-8,0 0 188,0 0-347,0 0 347,0 0-185,0 0-175,0 0 187,0-25-175,0 25 380,0 0-177,0 0 185,0 0 7,0 0-180,0 0 33,0 0-168,0 0 175,0 0-8,0 0 173,0 0-133,0 0-52,0 0-90,0 0-2,0 0 146,0 0-112,0 0 90,0 0-16,0 0-34,0 0-18,0 0 2,-25 0-8,25 0 33,0 0 23,0 0 66,0 0 22,0 25-17,0-25-13,-25 0-50,25 0-12,0 25-10,0-25 83,0 0-102,-25 23 20,25-23-26,0 0-80,0 0 93,0 26-39,0-26 29,0 0-6,0 0-14,0 0 11,0 0 6,0 0 7,0 0 9,0 0 28,0 0-37,0 0 0,0 0-13,0 0-27,0-26 10,0 26-10,0 0-13,0 0 9,0 0-2,0 0 2,0 0 4,0 0-10,0 0 0,0 0-7,0 0 17,0 0 0,0 0-3,0 0-3,0 0 2,0 0-9,0 0 30,0 26 0,0-26 3,-25 0 6,25 0-23,0 24 7,0-24 5,0 0-5,0 0 23,0 25 21,0-25-3,0 0 38,0 0-14,0 0-17,0 0 8,0 0-29,0 0-13,0-25-6,0 25-22,0 0-6,0 0 3,0 0-14,0-24-9,0 24-15,0 0-57,0 0-27,0-26-67,0 26-76,0 0-155,0 0-154,0 0-144</inkml:trace>
  <inkml:trace contextRef="#ctx0" brushRef="#br0" timeOffset="98250.1564">22398 4117 1918,'0'0'15,"0"0"6,0 25 33,0-25 16,0 0 0,0 0 19,0 0-141,0 0-6,0 0 19,0 24 73,0-24 35,0 0 1,0 0-5,0 0 17,0 0 0,0 0 18,0 0-8,0 26-4,0-26 99,0 0 2,0 0 3,0 0-98,0 0-5,25 0-40,-25 0-9,25 0-14,-25 0-26,25 0 27,0 0-14,-25 0 23,24 0 7,1 0-10,0 0-13,-25 0-10,25-26 3,0 26 4,-25 0 13,25 0-16,-25-24-4,24 24-10,-24 0-13,0 0 2,0 0-12,0-25-4,0 25 7,0 0-7,25 0 10,-25-25-2,0 25 3,0 0 8,0 0-18,0-24-3,0 24-18,-25 0-12,25 0 16,0 0 83,-24-26-79,24 26-1,-25 0-5,25 0-74,-25 0 80,25 0 17,-25 0 64,0 0 1,25 26-40,-25-26-16,1 0-49,24 0-7,-25 24 63,0-24 0,25 0 57,-25 25-1,25-25-57,-25 0 14,25 25-10,-26-25-53,26 24 128,0-24-4,0 26-71,-24-26 22,24 24-80,0 1 53,0-25 15,0 25-4,0 0 4,0-25-53,0 25 20,0-2 42,0-23-6,0 26 19,0-26-9,0 24 19,0-24 126,0 25-103,0-25-6,24 0-7,-24 25-109,26-25 81,-1 0 5,-25 24-3,25-24 10,0 0 3,-25 0 12,25 0-12,-1 0 5,1 0 8,-25 0-35,25 0 10,0 0-38,0-24 10,0 24 8,-1 0-4,-24 0 21,25-25-18,0 25 10,0 0 14,-25 0-14,24 0 18,-24-25-18,25 25 1,-25 0 9,0 0-29,0 0 22,0 0-12,0-24 0,0 24 0,0 0-22,0 0-19,0 0-10,0 0-13,0 0-24,0 0-32,0 0-53,0 0-53,0 0-71,0 0-247,0 0-216</inkml:trace>
  <inkml:trace contextRef="#ctx0" brushRef="#br0" timeOffset="100319.6847">22770 3571 566,'0'0'22,"0"0"219,0 0-131,0 0 202,0 0-13,0 0-191,0 0 160,0 0-177,0 0-3,0 0-15,0 0-121,0 0 5,0 0 28,0 0 6,0 0 106,0 0-17,0 0 0,0 0 9,0 0-6,0 0 1,0 0-21,0 0-20,0 0-5,0 0 60,25 0 63,-25-25 6,0 25-62,0 0-67,0 0-70,0 0-1,0 0 59,0 0-14,0 0 77,0 0-17,0 0-95,0 0 102,0 0-151,0 0-20,0 0 181,0 0-168,0 0 144,0 0-51,0 25-90,0-25 76,0 0-69,0 0 66,0 25 16,0-25 82,0 0-82,0 25 23,0-1-20,0-24-69,0 25 83,0 1-21,0-2 14,0-24-20,0 25 90,0 0-79,0-1-4,0 2-10,0-3-81,-25 2 75,25-25 0,0 25 12,0 0-12,0-25 15,0 25-6,0-25 7,0 24-7,0-24 0,-24 26 1,24-26-8,0 0 4,0 0 11,0 24 2,0-24-10,0 0 13,0 0-25,0 0 2,0 0 27,0 0 3,0 0 0,-25 0 23,25 0-23,0 0-15,0 0 21,-25 0-19,25-24 14,0 24-12,-25 0-5,25 0-4,0-26-6,0 26 6,-24 0-3,24-24-10,0 24 16,-25 0-9,25 0 10,0-25 6,0 25-6,0 0 6,0-25-3,0 25 1,0 0-19,0 0 2,0-25-4,0 25-16,0 0 6,0 0 6,0-25-9,0 25-3,0 0-1,0 0-16,25 0 13,-25-23 14,24 23-17,1 0 27,-25 0-24,25 0 4,0-26 16,-25 26-13,24 0 92,1 0-91,-25 0-11,24 0 4,-24 0-106,25-24 96,-25 24 33,26 0-137,-26 0 82,0 0-152,0 0-76,25 0 159,-25 0-116,0-25 60,0 25-309</inkml:trace>
  <inkml:trace contextRef="#ctx0" brushRef="#br0" timeOffset="100547.9051">22770 3496 2629,'0'0'98,"0"0"48,0 0 36,0 0 36,0 0-75,0 0-26,0 0-37,0 0-35,0 0-27,0-25-28,0 25-17,0 0-19,0 0-45,0 0-34,0 0-102,0 0-98,0 0 69,0 0-132,0 0-182</inkml:trace>
  <inkml:trace contextRef="#ctx0" brushRef="#br0" timeOffset="101491.7216">23241 3546 1954,'0'0'54,"26"0"38,-26 0 74,0 0 92,0 0-21,0 0 43,0 0-123,0 0-72,0 0-34,0 0-78,0 0 63,0 0-9,0 0 99,0 0-97,0 0-23,-26 0 0,26 0-102,0 0 96,0 0 3,0 0-15,0 0 2,0 0 73,0 0-70,-24 0 7,24 25-9,-25-25-77,25 0 76,-24 25 3,24-25 11,-25 25-11,25-25 4,0 24 6,-25-24-20,25 25 11,-25-25-10,25 26-29,0-2 91,0-24-10,-25 25-59,25-25 81,0 25-135,0-25 5,0 24 69,0-24-65,0 0 125,0 26 18,25-26-78,-25 0 59,25 0-118,-25 0-1,25 0 125,0 0-104,-25 0 61,24 0-5,1 0-63,-25 0 49,24 0-4,2 0 8,-26-26 9,25 26 6,-25 0-5,24 0 74,-24-24-76,0 24 5,25 0 71,-25-25-163,0 25 72,0 0-23,0-25-82,0 25 78,0 0 1,0-24 65,0 24 36,0-26-14,0 26-16,0 0-38,0-25-95,-25 25 75,25 0 9,0-24-67,0 24 54,-24 0 4,24 0-74,0 0 125,0 0-114,-25 0-83,25 0 89,0-25-17,0 25 118,0 0-44,0 0-9,0 0-72,0 0 9,0 0 50,0 0 2,0 0 102,0 0-91,0 0-7,0 0 57,0 0-97,0 0-40,0 0 106,0 0-84,0 0-110,25 0 239,-25-25-257,0 25 176,24 0 111,-24-25-263,0 25 337,0 0-294,25-25 23,-25 25 136,0-25-1,0 25 162,25 0-149,-25-25 168,0 25-155,0 0-15,0-24 33,0 24-136,0-25 10,0 25 13,0 0 135,0-24 113,0 24-114,0 0 69,0-26-92,0 26-129,0 0 101,0 0-98,0 0 170,0 0-93,0 0 6,0 0 18,0 0-108,0 0 115,-25 26 2,25-26-8,0 0 25,0 24-32,-25-24 79,25 25-60,0-25 76,0 24-66,-24 1-85,24 0 75,0 0-90,0 0 81,-25 0-3,25 0 12,0-1 118,0 1-8,-26 1-7,26-2-81,0 1-54,0 24-58,-24-23 86,24-3-10,0 2-62,0 0 70,-25 0-83,25 0 114,0-25-55,0 24 45,0 2-55,0-26-46,0 24 74,0-24-73,0 25 133,0-25 7,0 0-103,0 26 31,0-26-79,-24 0-10,24 0 85,0 0-25,0 0 3,0 0 12,0 0-6,0 0-3,0 0-27,0 0-47,0 0-110,0 0-88,0 0-83,0 0 45,0-26-209</inkml:trace>
  <inkml:trace contextRef="#ctx0" brushRef="#br0" timeOffset="102783.0917">23639 3471 1269,'0'0'31,"0"0"188,0 0 20,0 0 0,0 0-125,0 0-146,0 0 19,0 0-2,0 0 127,0 0-38,0 0 78,0 0-95,0 0 66,0 0-65,0 0-100,0 0 99,0 0-28,0 0 2,0 0-22,0 0-5,0 0-77,0 0 139,0 0 13,0 0 9,0 0 20,0 0 12,0 25-17,0-25-58,0 0 58,0 0-158,0 0 13,0 25 129,0-25-142,23 0 146,-23 25 13,0-25-159,26 25 157,-26-25-164,0 0-20,25 25 79,-25-25-74,0 25 150,24-25-89,-24 24 19,25 1-23,-25-25-39,0 26 78,25-2-22,-25-24 20,0 25-24,25 0 17,-25-1 85,0 2-69,0-3-12,0 2-8,25 0-79,-25 0 57,0 0 19,0-1-6,0 2 10,0-2-1,0 1 8,0 25-4,-25-25-10,25 0-4,-25-1 8,25 2 15,-25-2 1,25 1 12,-25 25-29,25-25 8,-24-2 2,24 3 93,-25-2-83,-1 1-23,26-25 0,-23 25-93,23-1 93,-25 2 10,25-26-4,-24 25-19,24-1 20,-25-24-4,25 25 10,-25-25 20,25 25-23,-26-25 6,26 25 1,0-25-8,0 0 9,0 25-8,-24-25 9,24 0-19,0 0 3,0 0 4,0 0-7,0 24 20,0-24 3,0 0-3,0 0-7,0 0 14,0 0 23,0 0 7,0 0-27,0 0-7,0 0-16,0 0-20,0 0 41,0 0-25,0 0 0,0 0 14,0 0-24,0 0 41,0 0-24,0 0 13,0 0 7,0-24-30,0 24 21,0 0-11,0 0 4,0 0 7,0 0-14,0 0-1,0 0 5,0 0 9,0 0-6,0 0 9,0 0 1,0 0 7,0 0 6,0 0-13,0 0-3,0 0-17,0 0-1,0 0 1,0 0-8,0 0-6,0 0 6,0 0 1,0 0 10,0 0 3,0 0 1,0 0 3,0 0-25,0 0 18,0 0-7,0 0-7,0 0 24,0 24-6,0-24-1,0 0-1,0 0-25,0 0-5,0 0 18,0 0-1,0 0 18,0 0-17,0 0 6,0 0-3,0 0-3,0 0 17,0 0-21,0 0 21,0 0-14,0 0-7,0 0 14,0 0-32,0 0 32,0 0-7,0 0-7,0 0 18,0 0-14,0 0-4,0 0-7,-25 0 14,25 0 0,0 0 17,0 0-10,0 0-11,0 0 4,0 0-10,0 0 10,0 0 0,-24 0-7,24 0 4,0 0-8,0 0 15,0 0-4,0 26 10,0-26-10,0 0-3,0 0 6,0 0 4,0 0-7,0 0 4,0 0-4,0 0-7,0 0 21,0 0-21,0 0 7,0 0-11,0 0 4,0 0 17,0 0-13,0 0 24,0 0-14,0 0-21,0 0-7,0 0-17,0 0-17,0 0-16,0 0-11,0 0-40,0 0-25,0 0-33,0 0-52,0-26-147,0 26-184,0 0-235</inkml:trace>
  <inkml:trace contextRef="#ctx0" brushRef="#br0" timeOffset="105188.5971">20761 5952 1906,'0'0'45,"0"0"0,0 0 15,0 0 20,0 0-147,0 0 23,0 0 0,0 0 113,0 0 121,0 0-97,0 0-11,0 0-113,0 0-9,0 0 102,0 0 21,0 0 7,0 0 75,0 0-80,0 0 44,0 26 2,0-26 0,0 0-29,0 0-80,25 0 70,-25 0-157,0 0 80,25 0 15,-25 0-103,25 0 73,-25-26 10,25 26 7,-1 0 81,-24 0-78,25 0-7,-25-24-30,25 24-55,-25 0 66,0-25-1,0 25 7,25 0-10,-25-25 4,0 25-14,0 0 17,0-24-23,0 24 13,0 0 0,0 0-6,0 0 9,0-26 69,0 26-59,0 0-7,0 0 14,0 0-101,0 0 142,0-25-77,0 25-25,0 0 28,-25 0-78,25 0 75,0 0 17,-25 0-58,25 0-7,-25 0 77,25 25 0,-24-25-22,-1 0 82,25 0-138,-25 26 84,25-26 60,-25 0-72,25 24 3,0-24-86,-25 0 32,25 25-7,-24-25 70,24 25 68,0-25-11,-25 24-70,25-24 4,0 26-66,0-26 72,0 24 3,0-24 14,-25 24 55,25 2-81,0-26 25,0 25 25,0-1-104,0 0 25,0-24 44,0 26-27,0-2 133,25-24 52,-25 25-65,0-25 96,25 25-84,-25-25-133,24 24 81,1-24-115,-25 0 10,25 26 73,0-26 2,0 0-9,-25 0-10,24 0-3,1 0-26,0 0 13,0-26-7,-25 26-10,25 0 7,0 0-3,-1-24 11,-24 24 105,25 0-93,-25 0 0,24-25 0,-24 25-94,26 0 67,-26 0 0,0-25-32,0 25-39,0 0-28,0 0-144,0 0 57,0 0-48,0 0-226,0-24-8</inkml:trace>
  <inkml:trace contextRef="#ctx0" brushRef="#br0" timeOffset="105949.2424">21357 5530 2197,'0'0'-86,"0"0"145,0 0-89,0 0 42,0 0 100,0 0-55,0 0 28,0-24 55,0 24-3,0 0-146,0 0 64,0 0-80,0-24-19,0 24 73,0-26 53,0 26-50,0 0 8,0-25 131,0 25-58,-25-24 42,25 24-76,0 0-138,0-25 62,0 25-58,0 0 58,-25 0 69,25 0-69,0-25 49,0 25 9,0 0-135,-24 0-7,24 0 72,0 0 9,-25 25-8,25-25-4,0 0-66,-25 0-3,25 25 74,-25-25 24,25 24-2,-25-24 60,25 25-78,-25 1 77,25-26-80,-25 24-65,25 0 71,0-24-81,0 26 81,-24-2 62,24-24-66,0 0-3,0 25 4,0-25 0,0 0-7,0 24 10,0-24-3,0 0 27,0 0-18,24 0-6,-24 0 3,0 0-100,25 0 171,-25-24-77,25 24 68,0 0-59,-25-25-86,25 25 80,-25-24-10,0 24 84,25 0 7,-25-26-78,0 26-59,25 0-1,-25-24 76,0 24 4,0 0 42,0 0-65,0 0-81,0 0 123,0 0-124,0 0 64,0 0-81,0 0 25,0 0-2,0 0 60,0 0 79,0 0-91,0 0 74,0 0-112,0 0 66,0 24-51,0-24-12,0 0 66,0 0-3,0 0 6,24 26 17,-24-26-23,0 0 13,25 0 47,-25 0-10,25 0 14,-25 0-68,25 0 4,-25 0-44,25 0 38,-25 0 3,24 0-60,-24 0 47,25 0-29,0 0-24,-25-26 135,0 26-81,25 0 27,-25 0-93,0 0-100,0-24 134,0 24-237,25 0-14,-25 0-163</inkml:trace>
  <inkml:trace contextRef="#ctx0" brushRef="#br0" timeOffset="106257.4861">21506 5407 2692,'0'24'-66,"0"-24"50,0 0 20,0 0 76,0 0 29,0 0 28,0 0 75,0 0-129,0 0 59,0 0-75,0 0-92,25 0 58,-25 0-11,0 0 21,24-24-13,-24 24-4,25 0-13,0 0-20,-25 0 17,25 0-10,0-25 27,-25 25-30,24 0-17,0 0-9,-24 0-64,25 0-14,-25-25-10,0 25-56,25 0-124,-25 0 62,0 0-61,0 0-237</inkml:trace>
  <inkml:trace contextRef="#ctx0" brushRef="#br0" timeOffset="106500.7053">21679 5259 2087,'0'0'39,"0"0"4,0 0 43,0 24-40,0-24-19,0 0 32,0 0 64,0 0 56,0 0 5,0 24 68,0-24-86,-24 0-79,24 25-13,0 0-116,0-25-12,0 25 58,0 0-11,0-25 7,0 24 0,-25 1 79,25 1-76,0-26 7,0 24-20,0-24-72,0 24 53,0-24-39,0 26-93,0-26 4,0 0-153,0 0 75,0 24 3,0-24-343</inkml:trace>
  <inkml:trace contextRef="#ctx0" brushRef="#br0" timeOffset="107044.2894">22001 5034 1339,'0'0'191,"0"0"39,0 25-112,0-25 156,0 0-168,0 0-116,0 25 125,0-25-118,0 25 21,0 0 103,0-25 103,0 24-16,0 2-32,-25-2-21,25 1-106,0 1-7,-24-2 4,24-24-10,0 24-6,0 1-20,-26 0 2,26-25-9,0 25 0,0 0 11,0-25-17,0 0 16,0 24 0,0-24 100,0 0-95,0 0-2,0 0 19,0 0-84,0 0 115,0 0-1,0 0-41,0-24-27,0 24-25,0 0-21,0 0 16,0-25-6,0 25-4,0 0 3,0-25-7,0 25 5,26-25 6,-26 25-3,0-25 9,0 25 1,24-24 2,-24 24 4,0 0 1,0 0 62,0-24-15,25 24-43,-25 0 5,25 0-59,-25 0 72,0 0 69,25 0-73,-25 0-6,25 24 10,-25-24-81,0 0 132,25 0-51,-25 24 5,0-24 10,0 25-57,0-25 49,0 25-82,0-25 56,0 0 65,0 25 15,0-25-45,0 25 69,0-25-125,0 0-5,0 24 51,-25-24-51,25 0 57,-25 25 1,25-25-9,-25 0 21,0 0-120,25 0-76,-25 0-56,25 0-82,-24 0 28,24-25-20,0 25-69,-26 0-94</inkml:trace>
  <inkml:trace contextRef="#ctx0" brushRef="#br0" timeOffset="107416.7413">22125 5729 2518,'0'0'36,"0"0"8,0 0 22,0 0 144,0 0-60,0 0-3,0 0 56,0 0-200,0 0 23,0 0-4,25 0-71,-25 0 138,0 0-3,25 0-93,-25 0-6,25 0-73,-25 0 1,25 0 59,-25 0-4,24 0 34,-24 0-103,25-25-94,0 25-60,-25 0-115,0 0 22,25 0 193,-25 0-244</inkml:trace>
  <inkml:trace contextRef="#ctx0" brushRef="#br0" timeOffset="107616.9814">22200 5854 2123,'0'0'-78,"0"0"44,0 0 140,0 0-52,0 24 110,0-24 3,0 0-120,0 0 220,0 0-67,0 0-50,0 0-14,25 0-182,-25 0 46,0 0 36,24 0-173,-24 0 11,0 0-153,25 0-19,-25 0 65,25 0-315</inkml:trace>
  <inkml:trace contextRef="#ctx0" brushRef="#br0" timeOffset="108212.4216">22597 5828 1846,'0'0'20,"0"0"152,0 0 40,0 0-85,0 26-15,0-26-151,0 0-37,0 0 186,0 0 9,0 0-70,0 0 96,0 0-88,0 0-10,25 0 83,-25 0-89,0 0-9,25 0 66,-25 0-76,24 0-8,-24 0-18,25 0-68,-25 0 69,25 0 68,0-26 10,-1 26-72,-24 0 72,25 0-144,-25-25 11,24 25 68,-24 0-13,25 0 9,-25-24-9,0 24-13,26 0 13,-26 0 48,0-26-51,0 26 70,0 0-136,0 0 30,0-24 68,0 24-65,0 0 68,0 0-19,0 0-17,0-25 14,0 25 45,0 0-65,0 0 4,0 0-11,0 0 17,-26 0 62,26 0-53,0 0 0,-25 0-65,25 0 7,-24 0 115,24 25-63,0-25 6,-25 0 4,25 24-10,-24-24 9,24 26-15,-25-26-4,25 0 26,0 24-8,-25-24 5,25 25 16,0-25-86,0 26 67,0-26 13,-25 24-20,25-24 20,0 25 6,0-25 84,0 25-87,0-25-23,0 24 4,0-24-67,0 0 87,0 26 22,25-26 4,-25 0-34,25 24 15,-25-24-31,25 0 13,-25 0-6,24 0 3,-24 0 20,25 0-36,-25 0 16,24 0-16,-24 0 3,25 0 3,-25 0-10,26 0-23,-1 0-19,-25 0 6,24-24-39,-24 24 20,0 0-23,25 0-45,-25-26-1,0 26-143,25 0 10,-25 0-57,0-24-300</inkml:trace>
  <inkml:trace contextRef="#ctx0" brushRef="#br0" timeOffset="108893.0932">23192 5556 2882,'0'0'21,"0"0"34,0 0 31,0 0 11,0 0-11,0 0-8,0 0 71,0 0-81,25-26 0,-25 26-22,0 0-97,0 0 91,0-24 17,0 24-10,0 0 19,0-24-13,0 24-15,0-26-2,0 26-10,0-25 1,0 25-9,0-24-5,0 24-16,0-25-1,0 25-10,0 0 7,0-25 7,0 25-3,0 0 3,0 0-3,0 0-8,0 0-15,-25-25-4,25 25 13,0 0-7,-24 0 21,24 25 0,0-25-4,-25 0 7,25 0-16,-25 25 9,25-25 1,-25 0-4,25 25 17,-25-1-11,25-24 1,-25 25 0,25-25-4,0 26-7,-24-2 7,24-24 1,0 24-8,0-24 8,0 26-8,0-26 14,0 0-6,0 24 6,0-24 10,0 0-17,0 25 20,0-25-10,0 0-3,0 0 4,24 0-14,-24 0 23,25 0-16,-25 0 6,25 0-3,-25 0 4,25 0 9,-25-25-10,25 25 21,-25 0-11,0 0-6,25-24 32,-25 24 2,24 0-8,-24 0 7,0-26-25,0 26-20,0 0 10,0 0 5,25 0-4,-25 0 4,0 0-3,0-24-30,0 24 5,0 0 21,0 0-13,0 0 17,0 24 1,0-24-22,0 0 14,0 0 0,0 0-7,0 0 4,0 0-1,0 0 4,0 0 10,0 0-6,0 26 2,0-26-9,0 0-1,24 0 1,-24 0 0,0 0 16,0 24-10,26-24-3,-26 0 5,0 0-5,25 0 10,-25-24-7,24 24-16,-24 0 8,0 0-18,25 0-10,-25 0-10,0-26-41,0 26 5,0 0-27,0 0-36,0 0-16,0 0-151,0-24-54,0 24 29,0 0-309</inkml:trace>
  <inkml:trace contextRef="#ctx0" brushRef="#br0" timeOffset="109125.3106">23391 5753 2730,'0'0'138,"0"26"62,0-26 45,0 0 30,0 0-94,0 0-47,0 0-41,0 0-16,0 0-50,0 0 0,0 0-7,0 0-47,0 0-36,0 0-64,0 0-59,0 0-48,25 0-158,-25-26 57,0 26-95,0 0-256</inkml:trace>
  <inkml:trace contextRef="#ctx0" brushRef="#br0" timeOffset="109688.777">23713 5779 2270,'0'0'28,"0"0"68,0 0 19,0 0 3,0 0 45,0 24 33,0-24-20,0 0-49,0 0-85,0 0-101,0 0 20,0 0 47,0 0 50,0 0 83,0 0-99,24-24 3,-24 24-41,25 0-67,-25 0 60,25 0 25,-25 0 98,25 0-107,-25 0 16,25 0-29,-25-26-86,0 26 96,23 0-10,-23 0 3,26 0-6,-26-24-16,0 24 22,0 0-6,25 0-1,-25-25-3,0 25-19,0 0 16,0-25 1,0 25 4,0 0 26,0 0-34,0-25 5,0 25 79,0 0-108,0 0 15,0 0-14,0-25-5,0 25 22,-25 0-14,25 0 92,0 0-133,0 0 60,-26 0 18,26 0-8,-23 25-8,23-25 15,0 0 6,-25 25-9,25-25 10,-25 0 3,25 25-9,-25 0-64,25-25 70,0 24-16,-25-24-14,25 26 17,0-2 6,-24-24-3,24 25 122,0-25-122,0 26 9,0-26 27,0 24-79,0-24 111,0 0-22,0 25 7,0-25 17,0 0-10,24 0 27,-24 25-15,25-25-28,-25 0-8,25 0-16,0 0-13,-25 0-4,25 0 2,-2 0-16,-23 0 14,26 0-13,-1-25 7,-25 25-10,25 0-34,0 0 7,-25-25-33,25 25-4,-25 0 14,24-24-56,-24 24 5,24 0-39,-24-26-147,0 26 41,0 0-89,0-25-251</inkml:trace>
  <inkml:trace contextRef="#ctx0" brushRef="#br0" timeOffset="110328.3532">24308 4985 2075,'0'0'127,"0"0"2,0 0-16,0 0 3,0 0-103,0 0-100,0 0 38,0 0 115,0 0-88,-25 25 200,25-25 1,0 24-24,-24 1 12,24-25-103,-25 25-6,25 0-75,-25 0 66,25 25-2,0-26 4,-25 1-11,25 1-15,-25-2 24,25 0 81,0 1-106,-26 25 1,26-25-31,0-25-98,0 24 104,-23 1 3,23 1 2,0-26-5,0 24 6,0-24 4,0 0 26,0 0 10,0 0 18,0 0 16,0 0-10,0 0 8,0 0-25,0 0-13,0 0-9,0 0-28,0 0-13,0-24-14,0 24-12,0 0 6,23-26 13,-23 1-4,0 25 39,0-24-12,0-1-16,26 25-11,-26-25-29,25 25 10,-25-25 19,0 25 2,0-25 15,25 25-9,-25-24-7,0 24 9,25 0-12,-25 0 10,0 0-13,25-24 2,-25 24-12,0 0-3,24 0 2,-24 0 4,0 0 37,25 0-4,-25 0 19,0 24-16,0-24-6,0 0 6,0 0-16,24 24 19,-24-24-15,0 25-1,0-25 14,0 25-4,0-25 3,0 25 3,0 0 1,0-25 6,0 24-3,0-24 20,0 25-11,0-25-1,0 26 21,0-26-19,0 24 6,-24-24 4,24 0-13,-25 0 0,1 0-10,24 24-14,-25-24 14,0 0-14,25 0 0,-25 0-17,25 0-18,-25 0-24,25 0-27,0 0-28,-26-24-130,26 24 8,0 0-108,0 0-126</inkml:trace>
  <inkml:trace contextRef="#ctx0" brushRef="#br0" timeOffset="207839.9277">14610 9326 688,'0'0'20,"0"0"19,0 0 14,0 0 239,0 0-3,0 0-40,0 0 8,0 0-218,0 0-17,0 0 29,0 0 6,0 0-5,0 0 16,0 0-1,0 0-158,0 0 15,0 0-3,0 0-3,0 0 136,0 0-12,0 0-3,0 0 8,0 0-8,0 0 3,0 0-2,0 0-3,0 0-10,0 0-8,0 0 99,0 0-25,0 0-77,0 0-1,0 0-100,0 0 95,0 0 8,0 0-8,0 0 8,0 0-80,0 0 146,0 0-68,0 0-16,0 0 3,0 0-72,0 0 72,0 0-3,0 0 9,0 0 3,0 0 7,0 0 6,0 0-15,0 0-1,0 0 83,0 0-89,0 0 3,0 0 0,0 0-91,0 0 88,0 0 16,0 0 15,0 0 13,0 0 10,0 0-29,25 0-3,-25 0 42,0 0-74,24 0 27,-24 0 40,0 0-108,25 0 58,-25 0-10,24 0 19,-24 0-13,0 0 7,26 0-19,-26 0-7,24 0 84,-24 0-71,25 0 79,-25 0-137,0 0 8,25 0 62,-25-25-76,0 25 145,0 0-94,0 0-3,0 0 20,0 0-79,0 0 85,0 0 3,0 0-7,0 0-13,0 0-24,0 0-42,0 0-30,0 0-13,0 0-46,0 0-9,0 0 121,0 0-42,0 0-222,0 0-57</inkml:trace>
  <inkml:trace contextRef="#ctx0" brushRef="#br0" timeOffset="208269.3313">14560 9499 1762,'0'25'-172,"0"-25"202,0 0 28,0 0 2,0 0 208,0 0-190,0 0-7,0 0 1,0 0-11,0 0-5,0 0-7,0 0 7,0 0 0,0 0-94,0 0 21,0 0-5,0 0-13,0 0 109,0 0-21,0 0 6,0 0 7,25 0-7,-25 0-15,0 0 13,25 0-25,-25 0-10,0 0 26,25 0-36,-25 0 69,24-25-49,-24 25-20,25 0 78,-25 0-125,0 0 118,24 0-5,-24 0-72,26 0 68,-26 0-77,24 0 22,-24-25-9,0 25-10,25 0 90,-25 0-97,0 0 14,0 0 81,25 0-170,-25 0 82,0 0-68,0 0-34,0 0 5,0 0 36,0 0-28,0 0-89,0 0 34,0 0-98,0 0 39,0 0 141,0 0-30,0 0 1,0 0-213,0 0-220</inkml:trace>
  <inkml:trace contextRef="#ctx0" brushRef="#br0" timeOffset="208862.9114">14932 9028 1223,'0'-25'202,"0"25"8,0 0 9,0 0-127,0 0-12,0 0 12,0 0 10,0 0 164,0 0-293,0 0-11,0 0 21,0 0-31,0 0 113,0 0 95,0 0-130,0 0 8,0 0 9,0 0-89,0 0 195,0 0-88,0 0 9,0 0-11,0 0-89,0 0 78,0 0 64,25 0 0,-25 0-9,25 0-10,-25 0 40,25 0-118,0 0 104,-1 0 11,-24 0-218,25 0 110,0-25-109,0 25-15,0 0 108,-1 0 105,1 0-109,0 0 1,-25-24-10,25 24-119,0 0 227,-25 0-102,25 0 97,-1 0 7,-24 0-204,0 0 108,25 0-112,-25-25-3,0 25 88,25 0 120,-25 0-92,0 0 6,0 0-2,0 0-127,0 0 101,0 0 104,0 0-100,0 0-24,0 0-10,0 0-27,0 0-8,0 0 13,0 0 3,0 0-188,0 0 47,0 0-47,0 0-60,0 0 157,0 0-113,0 0 160,0 0-186,0 0-105,0 0 105,0 0-167</inkml:trace>
  <inkml:trace contextRef="#ctx0" brushRef="#br0" timeOffset="209335.2787">15230 8978 846,'0'0'28,"0"0"214,0 0-153,0 0 192,0 0-21,0 0-175,0 0 159,0 0-150,0 0-21,0 0-24,0 0-124,0 25-37,0-25 168,0 0-133,0 0 137,0 0 19,0 0-51,0 0 54,0 0-20,0 0-6,0 0-88,0 25 75,0-25 124,0 0-95,0 0-13,0 25-3,0-25-110,0 0 61,0 25 17,0-25-5,0 24 1,0-24 30,0 26-24,0-26 6,0 24 61,0-24 4,0 25 87,0-1-97,0-24 28,0 26-13,0-2-158,0-24 98,-25 25-91,25 0-4,0 0 69,0-25 110,0 25-126,0-1 13,0-24 4,0 25-124,0 0 127,0-25-14,0 25 0,0-25 2,0 0-12,0 24 8,0-24-4,0 0-3,0 0 12,0 0-12,0 0 3,0 25 29,0-25-25,0 0 17,0 0-21,0 0-28,0 0 6,0 0-12,0 0-9,0 0-12,0 0-20,0 0-102,0 0 67,0 0-53,0-25-28,0 25 36,0 0-93,0 0-230,0 0-67</inkml:trace>
  <inkml:trace contextRef="#ctx0" brushRef="#br0" timeOffset="209912.8825">15007 9499 1846,'0'0'-155,"0"0"200,0 0-136,0 0 191,0 25 192,0-25-319,0 0 147,0 0-156,0 0-4,0 0 158,0 0-10,0 0 81,0 0-20,0 0-110,0 0 98,0 0-177,0 0 87,0 0 70,0 0-162,0 0 130,0 0-153,0 0 87,0 0 76,0 0-66,0 0 61,0 0-81,0 0-6,0 0 0,0 0 3,0 0 4,0 0-11,0 0-2,0 0-4,0 0 3,0 0 11,0 0 6,0 0-3,0 0-33,0 0 9,0 0-2,0 0-1,0 0 44,0 0-21,0 0 10,0 0-12,0 0-14,25 0-10,-25 0-4,24 0 17,-24 0-13,25 0 14,-25 0-8,25 0-6,0-25 10,-25 25-10,25 0 13,-1 0-6,1 0-3,-25 0 3,25 0-4,0 0-6,-25-25-4,25 25 27,0 0-23,-25 0 6,24 0 14,-24 0-21,0 0 11,25 0 2,-25 0-2,0 0 4,0 0 164,0 0-165,0 0 0,0 0-10,0 0-168,0 0 154,0 0-32,0 0-18,0 0-13,0 0 54,0 0-102,0 0-31,0 0-128,0 0-136,0 0 138,0 0-61,0 0-201</inkml:trace>
  <inkml:trace contextRef="#ctx0" brushRef="#br0" timeOffset="211993.8173">15106 9847 768,'0'0'0,"0"0"35,0 0 48,0 0 210,0 0-163,0 0 145,0 0-33,0 0-166,0 0 180,0 0-313,0 0 131,0 0-150,0 0-19,0 0 163,0 0-1,0 0 14,0 0 20,0 0-40,0 0-39,0 0 11,0 0-11,0 0 15,0 0-110,0 0 83,0 0 84,0 0 6,-25 0 26,25 0-107,0 0-97,0 0-17,0 0 3,0 0 196,0 0-88,0 0 6,0 0-28,0 0-83,0 0 95,0 0 1,-25 0 8,25 0-8,0 0 2,0 0-6,0 0 107,0 0-97,0 0 72,0 0-69,-24 0-9,24 0 21,0 0 4,0 0 5,0 0-91,0 0 160,-25 0-161,25 0 72,0 0 62,0 0-140,0 0 157,0 0 20,0 0-74,0 0 136,0 0-139,0 0-15,0 0 1,0 0-65,0 0 160,0 0-94,0 0 10,0 0-3,0 0-93,0 0 93,0 0-10,0 0 1,0 0-5,0 0 4,0 0 7,0 0-7,0 0-6,0 0-3,0 0-4,0 0 13,0 0 13,0 0-26,0 0 7,0 0-3,0 0-4,0 0 20,0 0 8,0 0-12,0 0 1,0 0 10,0 0-34,0 0 4,0 0-4,0 0-16,0 0 33,0 0-13,0 0 3,0 0 3,0 0-23,0 0 20,0 0 0,0 0 4,0 0 11,0 0-15,0 0-13,0 0 13,0 0 0,0 0 7,0 0 7,0 0-18,0 0 11,0 0-23,0 0 9,0 0 4,0 0-7,0 0 21,0 0-8,0 0-6,0 0-11,0 0 4,0 0-10,0 0 7,0 0-1,0 0-3,25 0 4,-25 0 0,0 0-4,24 0 7,-24 0-4,0 0 4,25 0 11,-25 0-25,0 0 7,25 0 0,-25 0 4,0 0 10,25 0-4,-25 0 1,0 0 6,0 0-10,25-25-7,-25 25 11,0 0-22,24 0 12,-24 0 12,0 0-2,25 0-4,-25 0 0,25 0-4,-25 0-2,0 0 6,25 0 6,-25 0-9,0 0 3,25-25-3,-25 25-8,25 0 15,-25 0-11,24 0 4,-24 0-1,0 0 1,25 0 3,-25 0 6,0 0 5,25 0-18,-25 0 7,0 0-3,0 0 6,0 0 14,25 0-14,-25-25 1,0 25-8,0 0-6,0 0 3,0 0 7,0 0-3,0 0 13,0 0-6,0 0-8,0 0 4,0 0-10,0 0 199,0 0-189,0 0 4,0 0-1,0 0-202,0 0 205,0 0-9,0 0 10,0 0-4,0 0-17,0 0 11,0 0-21,0 0 14,0 0 4,0 0-11,0 0 13,0 0-7,0 0-3,0 0 18,0 0-11,0 0 7,0 0-3,0 0-14,0 0 13,0 0 4,0 0 0,0 0 7,0 0-14,0 0 1,0 0-5,0 0-2,0 0 9,0 0-6,0 0 0,0 0 7,0 0-3,-25 0-1,25 0 10,0 0-23,0 0 14,0 0-4,0 0 119,0 0-123,0 0-3,0 0-3,0 0-130,0 0 147,0 0 175,0 0-165,-25 0-1,25 0-22,0 0-176,0 0 171,0 0-2,0 0 16,0 0-26,0 0 3,0 0 0,-25 0-7,25 0 24,0 0-19,0 0 8,0 25 1,0-25-10,0 0 103,-24 0-102,24 0 2,0 0 73,-25 0-94,25 0 107,0 0-6,0 0-135,-25 0 71,25 0-6,0 0 17,-25 0 52,25 0-134,0 25 75,-25-25 0,25 0-135,0 0 62,-25 0-72,25 0-12,0 0 157,-24 0 74,24 0-9,0 0-64,-25 0 12,25 0-13,0 0-54,0 0 67,-25 0 45,25 0-48,0 0 3,-25 0 65,25 0-62,0 25-60,0-25 57,0 0-73,-25 0 9,25 0 54,0 0 7,0 0 86,0 0-92,0 0 77,0 0-80,0 0-5,0 0 78,0 0-70,0 0 82,0 0-143,0 0 81,0 0 4,0 0-10,0 0 65,0 0-73,0 0-81,0 0 95,0 0-78,0 0 70,0 0 77,0 0-96,0 0 81,0 0-139,0 0-6,0 0 87,0 0 0,0 0 57,0 0 16,0 0-150,0 0-7,0 0 10,0 0 50,25 0 76,-25-25-62,0 25-10,25 0-57,-25 0-1,0 0 55,25 0 71,-25 0-64,0 0-6,25 0 21,-25 0 0,24 0-12,-24 0 0,25 0-9,-25 0-53,0-25 69,25 25 60,-25 0-42,25 0-32,-25 0 68,25 0-116,-25 0 30,0 0 34,0 0-64,0 0 58,25 0 13,-25 0-10,0 0-3,0 0 13,0 0-13,0 0 48,0 0-65,0 0-7,0 0 1,0 0-54,0 0 56,0 0-12,0 0 5,0 0-38,0 0-25,0 0-17,0 0 48,0 0-114,0 0 104,0 0-202,0 0-165,0 0 44</inkml:trace>
  <inkml:trace contextRef="#ctx0" brushRef="#br0" timeOffset="219999.7468">16123 10294 723,'0'0'30,"24"0"32,-24 0 32,0 0 203,0 0-180,0 0 132,0 0-13,0 0-320,0 0 304,0 0-138,0-26-11,0 26 17,0 0-24,0 0-109,0 0 120,0 0 108,0 0-213,0 0 94,0 0-120,0 0-4,0 0 95,0 0-14,0 0 92,0 0-16,0 0 10,0 0 5,0 0-171,0 0 24,0 0-3,0 0-10,0 0 77,0 26-16,0-26 60,0 0-55,0 0 14,0 0 57,0 0-137,0 0 64,0 0-10,0-26-9,0 26 61,25 0 9,-25 0-61,25 0-54,-25 0 7,0 0-17,25 0 61,0 0 0,-25 0 0,24 0 45,-24 0-42,25-25 1,-25 25 44,25 0-105,-25 0 51,0 0-3,25 0-43,-25 0 65,0 0-16,25 0 13,-25 0 29,0 0-48,0 0 15,0-24-22,0 24-51,0 0 43,0 0-40,0 0-36,0 0-33,0 0 41,0 0-152,0 0 109,0 0-209,0 0-171,0 0 88</inkml:trace>
  <inkml:trace contextRef="#ctx0" brushRef="#br0" timeOffset="220305.9475">16197 10418 869,'0'0'42,"0"0"15,0 0 198,0 0 29,0 0-35,0 0 22,0 0-174,0 0-15,0 0 13,0 0-12,0 0-77,0 0-16,25 0-1,-25 0-14,0 0 65,25 0 3,-25 0-12,0 0-6,24 0 75,-24 0-90,25 0 77,-25 0-90,25 0-84,-25 0 74,25-26-100,-25 26 82,0 0-40,25 0 89,-25 0-148,0 0 90,24 0 1,-24 0-129,0 0-52,0 0 31,0 0-250</inkml:trace>
  <inkml:trace contextRef="#ctx0" brushRef="#br0" timeOffset="220724.37">16892 10219 2014,'0'0'21,"0"0"28,0 0-88,0 0 18,0 0 8,0 0 23,0 0 105,0 0 0,0 0-19,0 0-44,0 0 96,0 0-74,0 0 13,0 0 7,25 0-104,-25 0 61,25 0-15,-25 0 63,24 0 72,-24 0-71,25 0 77,-25-26-82,25 26-138,0 0 138,0 0-157,-25 0 88,24 0-22,1-24 13,0 24-21,0 0 7,-25 0 4,25 0-90,0-25 93,-25 25-2,24 0 70,-24 0 11,25 0-89,-25 0-33,0 0 3,0 0-181,0 0 48,0-25-18,0 25-126,0 0 221,0 0-22,0 0-64,0 0 54,0 0-279,0 0-27,0 0-67</inkml:trace>
  <inkml:trace contextRef="#ctx0" brushRef="#br0" timeOffset="221027.6045">17140 10144 1085,'0'0'34,"0"0"152,0 0 46,0 0 25,0 0-3,0 25-248,0-25 67,0 0 26,0 0-117,0 0 120,0 24-92,0-24 24,0 0 112,-25 26-91,25-26-18,0 0-56,0 24-19,0-24 63,0 25 7,0-25-4,0 26-3,0-26 9,0 24-6,0 1-9,0-25-9,0 25 6,0-25-7,0 24-12,0-24 9,0 26-18,0-26 9,0 24 0,0-24-3,-25 0 24,25 24-15,0-24-10,0 0-46,0 0-38,0 0-8,0 26 68,0-26-116,0 0 107,0 0-27,0 0-111,0 0 119,0 0-337,0 0-50,0 0-18</inkml:trace>
  <inkml:trace contextRef="#ctx0" brushRef="#br0" timeOffset="221372.8981">16966 10542 1894,'0'0'5,"0"0"40,0 0 14,0 0 25,0 0-90,0 0-19,0 0-1,0 0 1,0 0 110,0 0 66,0 0-82,0 0-26,0 0 25,0 0-80,0 0 102,0 0 18,0 0-39,25 0 0,-25 0 32,0 0-56,25 0-7,-25 0 10,25 0 0,-25 0 108,25 0-1,-1 0-10,-24 0-72,25-25-67,-25 25-75,25 0 69,-25 0 3,25 0-84,-25 0 149,25 0-77,-25 0-53,0 0 133,25-25-149,-25 25 88,0 0-109,0 0-59,0 0 40,0 0-102,0 0 113,0 0-18,0 0-2,0 0-67,0 0 101,0 0-49,0 0-247,0 0-28</inkml:trace>
  <inkml:trace contextRef="#ctx0" brushRef="#br0" timeOffset="222684.0928">16793 9946 699,'0'0'11,"0"0"9,0 24 6,0-24 220,0 0-161,-25 0 198,25 0-162,0 0-27,0 0 184,0 0-181,0 0 158,0 0-188,0 0-30,0 0-137,0 0 122,0 0-104,0 0 17,0 0 129,0 0-114,0 0 223,0 0-103,0 0-17,0 0-7,0 0-18,0 0-16,0 0 16,0 0-10,0 0-87,0 0 91,0 0-9,0 0-1,0 0 3,0 0 13,0 0-15,0 0 21,0 0 1,0 0 2,0 0 103,0 0-90,0 0 48,0 0-62,25 0-85,-25 0 84,0 0 1,24 0-11,-24 0 59,0 0 66,25 0-49,-25 0-27,0 0 21,24 0-98,-24 0-21,26 0 99,-26 0-150,25 0 3,-25 0 85,25 0-89,-1-24 146,-24 24 4,25 0-77,-25 0 9,25 0 5,0 0 3,-25 0-18,25-24 83,-25 24-89,0 0 3,24 0 13,-24 0-78,25 0 72,-25 0-3,0 0-11,25 0 70,-25-26-53,0 26 1,0 0-76,0 0 96,0 0-97,25 0-9,-25 0 164,0 0-111,0 0 88,0 0-59,0 0 3,0 0-6,0 0 3,0 0 58,0 0-209,0 0 15,0 0-24,0 0 27,0 0 115,0 0 1,0 0 1,0 0-9,0 0 0,0 0 53,0 0-59,0 0-20,0 0-2,0 0-65,0 0 62,0 0 97,-25 0-72,25 0 10,0-25-7,0 25-73,0 0 86,0 0-4,-25 0 19,25 0-21,0 0 8,0 0-3,-25 0 4,25 0 18,0 0-18,0 0 8,0 0-2,-24 0 1,24 0 95,0 0-93,0 0 3,-25 0 0,25 0-84,0 0 111,0 0 74,0 0-74,0 0 19,0 0-33,0 0-51,0 0 82,0 0-16,0 0 25,0 0-22,0 0 55,-25 0-67,25-24 3,0 24-6,0 0-61,0 0 70,0 0 35,0 0-43,0 0-8,0 0 54,0 0-104,0 0 44,0 0-3,0 0-54,0 0 57,0 0-3,0 0 9,0 0-15,0 0 57,0 0-51,0 0-3,0 0 10,0 0-62,0 0 52,0 0 10,0 0 6,0 0-7,0 0 74,25 0-7,-25 24 7,0-24 98,0 0-80,0 0 0,0 0 3,25 0-173,-25 0 10,0 0 59,0 0-88,24 0 159,-24 0-5,0 0-57,0 0 13,25 0-84,-25 0 81,0 0-95,25 0 66,-25 25 93,0-25-162,25 0 167,-25 0-91,0 0-18,0 0 30,25 0-12,-25 0 94,0 0-79,0 0 58,0 0-146,0 0 79,0 0-6,25 0 15,-25 0 63,0 0-95,0 0-45,0 0 58,0 0 27,0 0-76,0 0 140,0 0-81,0 0-13,0 26 10,0-26-79,0 0 16,0 0-9,0 0 81,-25 0 89,25 0-95,0 24 76,0-24-82,-25 0-11,25 0 10,0 24-3,-25-24 89,25 0-85,0 0 77,0 26-67,-25-26-14,25 0-58,0 0 61,0 24 7,0-24-4,-25 0 90,25 0-145,0 0 68,0 25-5,0-25-106,0 0 13,0 0-79,0 0-14,0 0 68,0 0 31,0 0-55,0 0 75,0 0-68,0 0-4,0 0 17,0 0-137,0 0-231</inkml:trace>
  <inkml:trace contextRef="#ctx0" brushRef="#br0" timeOffset="280518.9326">10418 4638 225,'0'0'21,"0"0"-17,0 24 3,0-24 4,0 0-13,0 0 13,0 0 19,0 0-8,0 26 3,0-26 7,0 0 7,0 0 19,-25 24-3,25-24-14,0 0-35,0 0 19,0 25-17,0-25 20,-25 0 0,25 0-23,0 0 21,0 0-15,0 24 18,0-24 4,0 0-22,-25 0 28,25 0 182,0 0 0,0 0 10,0 26-189,0-26-8,0 0-207,0 0 13,0 0 347,0 0-160,0 0 14,0 0-14,0 0 4,0 0-179,0 0 194,0 0 161,0 0-322,0 0 155,0 0 130,0 0-140,0 0 137,0 0-99,0 0-132,0 0-14,0 0 130,0 0 124,0 0-116,0 0 5,0 0-3,0 0-105,0 0 107,0 0 70,0 0-185,0 0 202,0 0-108,0-26-59,0 26 69,0 0-34,25 0 28,-25 0-25,0-24-4,0 24-75,25 0 76,-25 0-10,0-25 64,25 25-61,-25-24 4,23 24-2,-23-26-62,26 26 51,-26-24 60,24 24-47,-24-25 48,26 0-52,-26 25-12,25-25 7,-25 25-58,25-25 48,-25 1-51,24 24 66,1-25-2,-25 25 66,25-26-66,-25 26 57,25-24-70,0-1-52,-25 25 122,24-25-131,-24 25 134,25-24-21,-25 24-119,25-26 60,0 26-57,-25-23 0,25 23 61,-25-25 56,25 25 5,-1-25-52,-24 25-9,25-25-52,-1 25 52,-24-25 0,26 25-4,-26-24 10,25-2-61,-1 26 58,-24-24 74,25 24-71,-25-25 66,25 0-69,0 25 9,-25-24-15,25 24 12,-25-26 7,25 26-77,-25-25 131,0 25-141,24-24 131,-24 24-54,0-26-61,25 26 64,-25 0 1,25-24 3,-25 24-11,0 0 20,0-25-83,0 25 54,0 0 77,25 0-68,-25 0 18,0 0-5,0 0-60,0-25 108,0 25-15,0 0-52,0 0 64,0 0-114,0 0 69,0 0 1,0 0-7,0 0-3,0 0-51,0 0 42,0 0-52,0 0 119,0 0-55,0 0 0,0 0 6,0 0-18,0 0 0,0 0 66,0 0-74,0 0 17,0 0 61,0 0-58,0 0-3,0 0 10,0 0-77,0 0 20,0 0 50,0 0 6,0 0 4,0 0-20,0 0 68,0 0-128,0 0 125,0 0-68,0 0-41,0 0 42,0 0-71,0 0 77,0 0-16,0 0 10,0 0 21,0 0 48,0 0-60,0 0-3,0 0 0,0 0-66,0 0 129,0 0-51,0 0-24,0 0 87,0 0-138,0 0 113,0 0-56,0 0-77,0 0 52,0 0-58,0 0 61,0 0-35,0 0 91,0 0-110,0 0-23,0 0 105,0 0-116,0 0-95,0 0-61,0 0-171,0 0-85</inkml:trace>
  <inkml:trace contextRef="#ctx0" brushRef="#br0" timeOffset="282660.9648">14014 3943 389,'0'0'2,"0"0"12,0 0 184,0 0-181,-25 24 4,25-24 4,0 0-181,0 0 184,0 0-9,0 0-13,0 0 10,0 0-2,0 26-8,0-26 10,0 0-7,-25 0 180,25 0-164,0 0 190,0 0-201,0 0 33,0 0-28,0 0-7,0 0 215,0 0-379,0 0 385,0 0-369,0 0 195,0 0 156,0 0-190,0 0 177,0 0-195,0 0 37,0 0-144,0 0 149,0 0-150,0 0 111,0 0 181,0 0-158,0 0 142,0 0-117,0 0-55,0 0-90,0 0 103,0 0-99,0 0 13,0 0 103,0 0-11,0-26-25,0 26 15,25 0 101,-25 0-199,0 0 221,0 0-96,0 0 1,0-24 2,25 24-13,-25 0 94,0 0-88,0-25 82,25 25-185,-25 0-10,0-25 91,25 25-78,-25-25 89,0 25 19,25-25-11,-25 25 77,24-23-87,-24 23-19,25-26 0,-25 26-81,0 0 178,25-24 16,-25 24-106,0-25 93,0 25-175,25-25-4,-25 25 83,0 0-64,25-24 149,-25 24-1,24-26-145,-24 26 60,0 0 11,25-25-85,-25 25 148,0 0-10,24-24-149,-24 24 79,0 0-14,26-25 25,-26 25-5,0 0 54,25-25-48,-25 25-75,0 0 54,0-25 15,25 25-86,-25 0 68,0-25 35,0 25-75,24 0 62,-24-25 3,0 25-29,25 0 53,-25 0-30,0-25-10,0 25 57,0 0-112,25-24 65,-25 24-10,0 0-35,25-25 51,-25 25-26,0 0 73,0-24-63,0 24 51,25 0-51,-25 0-45,0-26 108,0 26-104,24 0 101,-24 0-73,0-24-44,0 24 54,0 0-42,25 0 57,-25-25-21,0 25 18,0 0 45,0 0-51,0-25 134,25 25-140,-25 0-4,0-25 67,0 25-187,0 0 248,25 0-109,-25-25-69,0 25 66,0 0-137,0 0 80,0 0 48,25-24 3,-25 24 22,0 0-22,0 0 7,0 0-7,0-24-19,0 24 73,25 0-63,-25 0-1,0 0 77,0 0-74,0 0 7,0 0 67,0-26-70,0 26-57,0 0 69,0 0-66,0 0 6,0 0 63,0 0 49,0 0-71,0 0 7,0 0 3,0 0-12,0 0 12,0 0 57,0 0-6,0 0-105,0 0 107,0 0-114,0 0 7,0 0 51,0 0-46,0 0 103,0 0-51,0 0 57,0 0-63,0 0-45,0 0 160,0 0-172,0 0 66,0 0-12,0 0-103,0 0 166,0 0-3,0 0 3,0 0-6,0 0 25,0 0-79,0 0 64,0 0-71,0 0-67,0 0 26,0 0-10,0 0 9,0 0-13,0 0 113,0 0-124,0 0 42,0 0-38,0 0-91,0 0 40,0 0 61,0 0 16,0 0-240,0 0-87,0 0-159</inkml:trace>
  <inkml:trace contextRef="#ctx0" brushRef="#br0" timeOffset="285836.8621">20116 4836 444,'0'0'22,"-25"0"8,25 0 12,0 0 10,0 0 198,0 0-186,0 0 21,0 0 165,0 0-181,0 0 192,0 0-47,0 0-140,0 0-10,0 0-1,0 0 48,0 0-35,0 0-32,0 0 7,0 0-153,0 0 139,0 0-92,0 0 106,0 0 30,0 0-115,0 0 178,0 0-122,0 0-1,0 0 44,0-25-50,0 25-98,25 0 83,-25 0 12,0 0-99,0 0 171,0-24 6,0 24-71,25 0-16,-25-26 9,0 26 1,25 0-7,-25-24 84,0 24-156,24 0-8,-24-25 2,0 25 7,25-24 62,-25 24 24,0-26 4,24 26 97,-24-24-75,26 24-6,-26-25-27,0 25-20,25-25 76,-25 25 3,25-25-45,-25 25-89,0-25 71,25 25-74,-25-24 128,24-1-49,-24 25-74,25-26 62,-25 26-57,0-24 108,25 24 2,-25-25 8,25 25-20,-25-25-28,25 25-60,-25-24-13,24-2 6,-24 26-21,25-23 62,-25 23 7,0-25 70,25 25-70,-25-25 3,25 25-7,-25-25-50,25 25 54,-25-25 12,0 25-2,24-24 59,-24 24 10,25-26-70,-25 26-3,0-24-82,24 24 0,-24-25 137,26 0-1,-26 25-54,0-24 82,25 24-85,-25-26 23,25 26 40,-25-25-77,0 25 17,24-24-21,-24-2 50,0 26-98,25-24 72,-25 24 3,25 0-28,-25-25 104,25 25-91,-25-25-66,0 25-2,25-25 62,-25 25 9,24-25 85,-24 25-15,0-23-70,25 23-71,-25-26-17,25 26 78,-25-24-62,0 24 68,25-25 10,-25 25 10,0-25 63,25 25-73,-25-24 60,25 24-139,-25-26-3,24 26 67,-24-25-64,25 25 63,-25 0 79,0-24-63,24 24-3,-24-25-3,0 25-78,26 0 68,-26-25 4,24 25 9,-24-25 3,0 25-15,25 0-4,-25-25 0,0 25 77,25 0 23,-25-25-81,0 25-15,25-25-63,-25 25-19,0 0 78,25-24 10,-25 24-16,0 0 6,25-25-3,-25 25-5,0 0-1,25-24 3,-25 24 22,0-26-6,24 26 18,-24 0 86,0-24-111,25 24 29,-25 0-16,0 0-85,0-25 98,25 25-32,-25 0 16,0 0 3,0-25-6,0 25 118,25 0-112,-25 0-6,0-25 100,0 25-188,0 0 107,0 0 80,25 0-178,-25-25 94,0 25-9,0 0-74,0 0 80,0 0-9,0 0 6,0 0-3,0-24 84,0 24-78,0 0 13,24 0-6,-24 0-82,0 0 75,0 0-9,0 0 6,0 0 3,0 0 7,0 0-7,0-24 0,0 24-12,0 0 0,0 0 11,0 0 78,0 0-77,0 0-6,0 0 59,0 0-74,0 0-1,0 0 91,0 0-156,0 0-10,0 0 88,0 0-16,0 0 13,0 0-1,0 0 89,0 0-164,0 0 70,0 0-6,0 0-97,0 0 80,0 0 73,0 0 2,0 0-104,0 0 77,0 0-115,0 0-50,0 0-209,0 0-203</inkml:trace>
  <inkml:trace contextRef="#ctx0" brushRef="#br0" timeOffset="287389.601">17115 5059 778,'0'0'34,"0"0"12,0 0 204,0 0 14,0 0-14,0 0 7,0 0-170,0 0-18,0 0-9,0 0 5,0 0-26,0 0-85,0 0 4,0 0 3,0 0 20,0 0 92,0 0-9,0 0 1,0 0 43,0 0-86,0 0 14,0 0 67,0 0-159,0-25 96,0 25-24,0 0 3,0 0 9,0 0-10,0 0 76,0 0-167,25-24 86,-25 24 60,0 0-130,0-25 72,25 25-9,-25 0-56,0-25 50,25 25-3,-25-25 63,0 25-63,25-24 15,-25 24 64,24-25-124,-24 25 70,25-25-10,-25 0 11,24 25 76,2-25-17,-26 1 0,24 24-1,1-26-78,0 2 16,-25-1 7,25 25 16,0-24-9,0-2 68,-25 2-82,25 24-68,-1-25 58,-24 0-77,25 0 163,0 0-102,-25 25 7,25-24 3,0-1-72,-25 25 151,24-26 19,-24 2-19,25 24-85,-1-25-71,-24 25-8,25-25 15,-25 1 133,25 24-59,-25-26 68,25 3-75,-25 23-60,24-25 70,-24 25-82,25-25 78,-25 0 53,25 25-65,-25-25 82,25 25-83,-25-24-62,25 24 63,-25-26-70,0 26 76,24-24 85,-24 24-61,0-25-15,25 25 87,-25-25-175,0 25 66,25-24 81,-25 24-74,0 0 88,25-26-75,-25 26-79,0 0-17,25-25 10,-25 25 69,0-24 4,0 24 95,25 0-86,-25-26-3,0 26-3,24 0-80,-24-24 99,0 24-12,0 0 88,0-25-82,24 25-14,-24 0 110,0-25-175,0 25 69,26 0-13,-26 0-83,0-25 79,0 25 7,0 0 20,24-25-10,-24 25 7,0 0 3,0 0-17,0-23 11,26 23 5,-26 0-9,0 0 7,0-26 6,0 26-23,0 0 13,24 0-3,-24 0-13,0-24 37,0 24-8,0 0-10,0 0 10,0 0-25,0 0-4,0-25 19,25 25-9,-25 0 6,0 0 10,0 0-19,0 0 6,0 0-3,0 0-1,0 0 23,0-25-22,0 25 6,0 0-6,25 0-10,-25 0 16,0 0 4,0 0-4,0 0-3,0 0 3,0 0-9,0 0 79,0 0-70,0 0-23,0 0 7,0 0 0,0 0 1,0 0 87,0 0-85,0 0-76,0 0 77,0 0-71,0 0 159,0 0-79,0 0-15,0 0 4,0 0-74,0 0 78,0 0 4,0 0-26,0 0 4,0 0-17,0 0 54,0 0-135,0 0-17,0 0-42,0 0-99,0 0 138,0 0 65,0 0-16,0 0-224,0 0-126</inkml:trace>
  <inkml:trace contextRef="#ctx0" brushRef="#br0" timeOffset="438602.2431">15305 11509 323,'0'0'-9,"0"0"29,-25 0 8,25 0 21,0 0 43,0 0-18,0 0 14,0 0 201,0 0-42,0 0-170,0 0 1,0 0-221,0 0 213,0 0 140,0 0-155,0 0 174,0 0-187,0 0 37,0 0-4,0 0 12,0 0-55,0 0-100,0 0 153,0 0-69,0 0 46,-25 0-2,25 0 100,0 0-204,0 0 88,0 0 11,0 0-108,0 0 105,0 0 2,0 0 2,0 0 8,0 0 11,0 0-96,0 0 87,0 0-3,0 0-28,0 0 73,0 0 67,0 0-4,0 0 13,0 0-62,0 0-70,0 0-6,0 0-2,0 0-84,0 0-35,0 0 91,0 0-98,0 0 169,0 0 21,0 0-118,0 0 10,25 0-3,-25 0-97,0 0 97,0-24 9,25 24-19,-25 0 100,0 0-164,24-26 80,-24 26 14,0 0-27,25-25 96,-25 25 3,25 0-95,-25-24 22,0 24-9,25 0-106,-25 0 13,25-25 77,-25 25-2,0 0 97,0 0-95,25-25 12,-25 25-90,0 0 87,0 0 0,0 0-13,0 0 10,0 0-4,0 0 96,0 0-86,0 0 66,0 0-88,0 0-80,0 0 82,0 0 20,0 0-72,0 25 159,0-25-74,0 0-95,0 0 83,0 25-8,0-25-88,0 0 85,0 24-2,0-24-84,0 0 183,0 25-93,0-25 91,0 26 1,-25-26-86,25 24 89,0-24-99,0 0 14,-25 24-83,25-24 76,0 25 7,0-25-92,-25 25 154,25-25-162,0 25 77,0-25 16,0 25-80,0-25 84,-25 24 6,25-24-14,0 25 1,0-25 6,0 26 1,0-26 84,0 24-1,0-24-94,0 0-72,0 24 3,0-24-10,0 0 89,0 26 73,0-26-4,0 0 25,0 24-88,0-24-74,0 0-4,0 0 82,0 0 6,25 0-5,-25 0 11,0 0-1,0 0-24,25 0 20,-25 0-17,0 0-103,25 0 223,-25 0-123,25 0-3,-25-24 22,24 24-119,-24 0 197,0-26-87,25 26-6,-25 0 6,25-24-111,-25 24 181,25-24-86,-25 24-14,0 0 30,25-26-94,-25 26 98,23-25-8,-23 25-6,0-24 10,0 24-13,26 0 24,-26-25-15,0 25-6,0 0 97,0-25-110,0 25 116,0 0-99,0-25-91,0 25 187,0 0-204,0-25 101,0 25-3,0 0-95,0 0 97,0 0 1,0-24 0,0 24-1,0 0 181,0 0-177,0 0 93,0 0 11,0 0-287,0 0 187,0-24-4,0 24-11,0 0 111,0 0-103,0 0-100,0 0 16,0 0-7,0 0 101,0 0-1,0 0-16,0 0 180,0 0-197,0 0 4,0 0 1,0 0-181,0 0 286,0 0-92,0 0-5,-26 0 7,26 0-88,0 0 84,0 0 101,0 0-90,0 0-3,0 0-7,0 0-86,0 24 176,0-24-91,-23 0 101,23 0-1,0 0-181,0 0 174,0 0-102,0 0-82,0 0 95,0 24-6,0-24-57,-25 0 159,25 0-86,0 0-25,0 0 97,0 25-91,0-25 6,0 0-55,0 0 48,0 0 26,0 0 68,0 0 21,0 0-170,0 0 78,25 0-65,-25 25 46,0-25 19,23 0-6,-23 0-3,0 0 13,26 0 10,-26-25-93,24 25 162,-24 0-79,0 0-32,26 0 16,-26-25-18,0 25-16,24 0 92,-24 0-173,0 0-93,0-24-43,0 24-63,0 0 91,25 0-79,-25 0-57,0-24-67</inkml:trace>
  <inkml:trace contextRef="#ctx0" brushRef="#br0" timeOffset="439132.6863">16048 11136 1857,'0'0'15,"0"0"21,0 0 28,0-24 20,0 24 2,0 0-23,0 0-113,0 0-26,0 0 106,0 0 5,0 0 102,0 0-84,0 0-110,0 0 17,0 0 84,0 0 94,0 0-79,0 0-23,0 24-98,-25-24 27,25 0 76,0 0 5,-24 0 32,24 25-34,0-25 86,-26 25-77,26-25-16,0 25 11,-24-25-31,24 25 4,-25-1 50,25-24 6,0 25-48,-25 0 59,25 0-113,0 0 117,-25 0 7,25-25-80,0 25 147,0-1-143,-24 1-30,24 1 20,0-2-82,0 0 13,0 1-4,0-25 77,0 25-14,0 0-9,0-25 19,0 25 89,0-1-89,0-24 7,0 25 0,24-25-113,-24 0 196,0 26-106,25-26 9,-25 0 14,25 24-27,-25-24 0,0 0-25,25 0-17,-25 0-19,24 0 7,-24 0-23,0 0-111,26 0-133,-26 0 128,0 0-7,24 0-105,-24 0 136,0 0-309</inkml:trace>
  <inkml:trace contextRef="#ctx0" brushRef="#br0" timeOffset="439690.2515">16098 11434 2050,'0'0'45,"0"0"17,0 0 21,0 0 59,0 0-112,0 0-18,0 0-8,0 0-48,0-24 68,0 24 10,0 0 0,0 0 7,0-25 2,25 25 14,-25 0-1,0-25-15,24 25 6,-24-25-12,0 0-6,25 25 11,-25-25-17,0 25 15,25-25-10,-25 25 105,0-24 3,0 24-17,0-25 23,0 25-148,25-25 32,-25 25-78,0-25 45,0 25 37,0 0-27,0-25 10,0 25 1,0 0-2,0 0-70,0 0 61,0 0 10,0 0-20,0 0 4,0 0-3,0 0-89,0 0 78,0 0-5,0 0 84,0 0-69,0 0-45,0 0 144,0 25-168,-25-25 171,25 25-33,0-25-79,-25 25 96,25 0-92,0-1-53,0-24 93,-25 25-1,25 0-2,0 0 67,0 0-64,-24 0-93,24 0 89,0-25-73,0 24-22,0 1 85,0 1-78,0-26 171,0 24 33,0-24-109,0 24 112,0-24-211,0 25 59,0-25 27,0 0-104,0 25 213,24-25-182,-24 0 75,0 0-6,0 0-107,25 25 88,-25-25 9,25 0-7,-25 0 1,0 0-18,25 0-8,-25 0-14,25-25 63,-25 25-98,0 0 52,24 0-173,-24 0-141,0-25 115,25 25-260,-25 0 74,0 0 152</inkml:trace>
  <inkml:trace contextRef="#ctx0" brushRef="#br0" timeOffset="439921.4372">16098 11434 1607,'-25'0'170,"25"0"-5,0 0-78,0 0 29,0 0-131,0 0 102,0 0 91,0 0-87,0 0-29,0 0-87,0 0-10,25 0 67,-25 0-10,0 0-10,0 0-9,25 0 7,-25-24-13,24 24-26,-24 0-17,25 0-74,-25 0-48,25-25 70,-25 25-187,25 0-33,0 0-32</inkml:trace>
  <inkml:trace contextRef="#ctx0" brushRef="#br0" timeOffset="440356.811">16420 11061 1585,'0'0'147,"0"0"-127,0 0 146,0 0 42,0 0-223,0 0 249,24 0-179,-24 26-27,0-26 114,0 0-111,26 0 44,-26 0 4,0 0-32,0 25 71,25-25 76,-25 0 7,25 24-96,-25-24 6,24 25-140,-24 0-14,25-25 167,-25 25-173,0 0 66,25-25-8,-25 24-82,25 1 90,-25 0-4,0 0-16,0 0 116,0 0-107,0 0-9,0-1 16,0 1-123,0 1 200,0-26 6,0 24-99,-25 0 100,25 1-94,-25 0-20,25 0 13,-25 0-92,25-25-4,0 24 8,-24 1 152,24-25-96,-25 26 72,25-26-84,0 0-29,-25 24 10,25-24-93,0 0 4,0 0-104,0 0 62,0 0-54,-26 0 149,26 0-29,0 0-42,0-24-205</inkml:trace>
  <inkml:trace contextRef="#ctx0" brushRef="#br0" timeOffset="440762.1482">16817 11285 1798,'0'25'143,"0"-25"40,0 0 19,0 0 30,0 0-167,0 0 16,0 0 50,0 0 73,0 0 32,0 0-15,0 0-131,0 0-90,0 0 3,0 0 75,0 0-35,25 0 10,-25 0-7,0 0-110,24 0 110,-24 0-16,26 0 0,-26 0 18,25 0-22,-25-25 14,25 25 1,-25 0-31,24 0 7,1 0-20,-25 0-7,25 0 20,-25 0 0,25-25 3,-25 25-20,25 0-3,-25 0 95,0 0-158,0 0 3,24 0-43,-24 0-73,0 0-37,0 0-87,0 0 17,0 0-111,0 0-83,0 0-15</inkml:trace>
  <inkml:trace contextRef="#ctx0" brushRef="#br0" timeOffset="441076.424">16817 11485 2172,'-24'0'-99,"24"0"38,0 0 40,0 24 152,0-24 41,0 0 0,0 0-6,0 0-127,0 0 76,0 0 114,0 0-19,0 0-69,0 0-3,0 0-144,0 0-8,24 0 53,-24 0-12,0 0 12,25 0-12,-25 0-1,24 0-5,-24 0-21,0 0-5,26 0 100,-26 0-92,25 0-6,-25 0 13,25 0 0,-25 0-13,24 0-1,-24 0-12,25-24-39,-25 24-14,0 0-19,0 0-114,25 0-164,-25 0 94,0 0-232,0 0-63</inkml:trace>
  <inkml:trace contextRef="#ctx0" brushRef="#br0" timeOffset="444348.9558">17537 11310 711,'0'0'219,"0"0"-185,0 0 17,0 0 31,0 0-205,0 0 191,0 0 6,0 0-13,0 0 157,0 0 3,0 0-180,0 0-13,0 0-144,0 0-15,0 0 159,0 0 189,0 0-43,0 0 39,0 0-14,0 0-164,0 0 8,0 0-46,0 0 27,0 0-27,0 0-112,0 0 12,0 0 121,0 0-124,0 0 109,0 0 156,0 0-147,0 0 123,0 0-114,0 0-147,0 0 145,0 0-136,0 0 258,0 0-6,0 0-261,0 0 151,0 0-16,0 0-117,0 0 119,0 0-4,0 0-116,0 0 112,0 0 128,0 0-113,0 0-9,0 0 109,0 0-115,0 0-16,0 0 119,0 0-94,0 0-130,0 0 134,0 0-119,0 0 94,0 0 15,0 0 106,0 0-1,0 0-215,0 0 107,0 0-115,0 0 108,0 0 120,0 0-116,0 0-7,0 0-110,0 0-2,0 0 108,0 0 19,0 0 8,0 0-1,0 0 105,0 0-122,0 0 107,0 0-120,0 0-84,0 0 99,0 0-103,0 0 109,0 0-6,0 0 113,0 0-108,0 0 107,0 0-100,0 0-105,0 0 211,0 0-201,0 0 83,0 0 21,0 0-137,0 0 120,0 0 8,0 0-28,0 0 23,0 0-7,0 0 93,0 0-84,0 0 4,0 0-10,0 0-91,0 0 91,0 0 13,0 0-7,0 0 12,0 0-8,0 0-4,0 0 10,0 0-12,0 0 11,0 0-3,0 0-15,0 0 9,0 0-9,0 0-6,0 0 19,0 0-13,0 0 12,0 0 1,0 0-4,0 0 7,0 0-7,0 0 92,0 0-98,0 0-15,0 0 21,0 0-6,0 0 10,0 0 15,0 0-28,0 0-82,0 0 79,0 0 91,0 0-88,0 0 0,0 0 9,0 0-97,0 0 94,0 0 13,0 0 0,0 0 67,0 0-70,0 0-26,0 0 3,0 0 1,0 0 78,0 0-58,0 0-5,0 0-72,0 0 6,0 0 60,0 0 66,0 0-5,0 0-77,0 0 13,0 0-80,0 0 91,0 0-8,0 0 0,0 0 70,0 0-152,0 0 145,0 0-72,0 0 15,0 0 4,0 0-80,0 0 137,0 0-133,0 0 59,0 0 14,0 0-74,0 0 55,0 0 12,0 0-9,0 0 9,0 0 0,0 0-12,0 0 6,0 0 0,0 0 72,0 0-2,0 0-64,0 0 63,0 0-139,0 0 23,0 0 43,0 0-56,0 0 85,0 0 3,0 0 10,0 0 10,0 0-17,0 0 65,0 0 3,0 0-22,0 0-62,0 0-5,0 0-78,0 0 1,0 0 144,0 0-84,0 0 13,0 0 10,0 0-94,0 0 88,0 0 0,0 0 64,0 0-62,0 0-80,0 0 125,0 0-128,0 0 142,0 0-74,0 0-55,0 0 128,0 0-134,0 0 86,0 0 55,0 0-136,0 0 120,0 0-61,0 0 3,0 0-3,0 0 95,0 0-98,0 0-52,0 0 132,0 0-230,0 0 229,0 0-88,0 0 12,0 0 67,0 0-139,0 0 238,0 0-163,0 0-58,0 0 129,0 0-224,0 0 229,0 0-67,0 0 7,0 0 55,0 0-61,0 0 61,0 0-68,0 0 20,0 0-89,0 0 79,0 0 83,0 0-14,0 0-66,0 0-9,0 0 13,0 0-86,0 0 69,0 0 17,0 0 0,0 0 80,0 0-91,0 0-9,0 0-97,0 0 101,0 0-1,0 0 3,0 0-1,0 0-99,0 0 94,0 0 13,0 0-22,0 0 5,0 0 101,0 0-21,0 0 20,0 0-83,0 0-3,0 0-103,0 0 111,0 0-18,0 0-110,0 0 120,0 0-23,0 0 112,0 0-93,0 0-19,0 0-83,0 0-13,0 0 105,0 0 17,0 0 81,0 0-85,0 0 87,0 0-2,0 0-181,0 0 77,0 0-79,0 0-14,0 0 185,0 0-82,0 0-3,0 0 9,0 0 5,0 0-7,0 0 88,0 0-98,0 0-98,0 0 198,0 0-88,0 0 98,0 0-98,0 0-106,0 0 8,0 0-5,0 0 87,0 0 117,0 0-124,0 0 7,0 0-3,0 0-13,0 0 115,0 0-112,0 0 23,0 0-30,0 0 13,0 0 17,0 0 56,0 0-131,0 0 58,0 0 10,0 0 20,0 0-22,0 0-81,0 0 170,0 0-97,0 0 102,0 0 1,0 0-172,0 0 100,0 0-31,0 0 11,0 0 77,0 0-168,0 0 24,0 0-6,0 0 90,0 0-8,0 0 0,0 0 77,0 0-169,0 0 184,0 0-23,0 0-72,0 0 95,0 0-122,0 0 40,0 0-32,0 0-153,0 0 100,0 0 55,0 0-58,0 0 69,0 0 3,0 0-86,0 0 5,0 0 75,0 0-65,0 0 57,0 0-1,0 0 78,0 0-81,0 0 14,0 0 71,0 0-160,0 0 65,0 0-12,0 0-127,0 0 55,0 0-75,0 0-135,0 0 224,0 0-265,0 0-30</inkml:trace>
  <inkml:trace contextRef="#ctx0" brushRef="#br0" timeOffset="446959.5282">17612 11186 356,'0'0'11,"0"0"5,0 0 21,0 0 12,0 0 3,0 0 6,0 0-19,0 0 176,0 0-207,0 0-11,0 0 12,0 0-173,0 0 403,0 0-206,0 0 190,0 0-216,0 0-203,0 0 204,0 0-202,0 0 209,0 0 1,0 0 196,0 0-186,0 0 173,0 0-8,0 0-387,0 0 378,0 0-359,0 0 3,0 0 188,0 0-181,0 0 173,0 0 6,0 0 5,0 0-15,0 0 7,0 0 3,0 0-1,0 0 0,0 0 189,0 0-200,0 0 181,0 0 14,0 0-195,0 0-3,0 0-166,0 0 169,0 0-178,0 0 389,0 0-206,0 0-184,0 0 373,0 0-200,0 0 193,0 0 5,0 0-192,0 0 10,0 0-7,0 0 9,0 0-190,-25 0-6,25 0 195,0 0-4,0 0 186,0 0 23,0 0-234,0 0-172,0 0 197,0 0-32,0 0 55,0 0 179,0 0-388,0 0 188,0 0-12,0 0-195,0 0 381,0 0-171,0 0-27,0 0 197,0 0-359,0 0 163,0 0-150,0 0 164,0 0 178,0 0-178,0 0 183,0 0-193,0 0 20,0 0 5,0 0-25,0 0 17,0 0-25,0 0-4,0 0 22,0 0 22,0 0-184,0 0-5,0 0 164,0 0-172,0 0 355,0 0-186,0 0-162,0 0 317,0 0-336,0 0 361,0 0 34,0 0-187,0 0 148,0 0-154,0 0-63,0 0 41,0 0 28,0 0-11,0 0 29,0 0-21,0 0-36,0 0 8,0 0-16,0 0-1,0 0 45,0 0-27,0 0 21,0 0-3,0 0-180,0 0 192,0 0-30,0 0-159,0 0 333,0 0-152,0 0-161,0 0 340,0 0-203,0 0-8,0 0 179,0 0-347,0 0 205,0 0-3,0 0-160,0 0 316,0 0-162,0 0-27,0 0 171,0 0-131,0 0-3,0 0-11,0 0 8,0 0-188,0 0 157,0 0 33,0 0-170,0 0 309,0 0-151,0 0-9,0 0 161,0 0-125,0 0-39,0 0 30,0 0-176,0 0-20,0 0 196,0 0-36,0 0 155,0 0 20,0 0-318,0 0 152,0 0 27,0 0-185,0 0 323,0 0-159,0 0 4,0 0 180,0 0-202,0 0-131,0 0-19,0 0 171,0 0 16,0 0-10,0 0 168,0 0-214,0 0 34,0 0 155,0 0-313,0 0 189,0 0-175,0 0 159,0 0 153,0 0-156,0 0 0,0 0 4,0 0-13,0 0-148,0 0 157,0 0-164,0 0 21,0 0 146,0 0 128,0 0 5,0 0-21,0 0-106,0 0 0,0 0-36,0 0-85,0 0 240,0 0-159,0 0 72,0 0-38,0 0-125,0 0 46,0 0-36,0 0 267,0 0-143,0 0 99,0 0-120,0 0-127,0 0 137,0 0-106,0 0 121,0 0 102,0 0-109,0 0 97,0 0-94,0 0-21,0 0 22,0 0-91,0 0 169,0 0-171,0 0 176,0 0-17,0 0-85,0-25 19,0 25-103,0 0 12,0 0 12,0 0 73,0 0 18,0 0 105,0 0-101,0 0 79,0 0-79,0 0-32,0 0 23,0 0-83,0 0 134,0-25-144,0 25 67,0 0 1,0 0-58,0 0 63,0 0 5,0 0 1,0 0-11,0 0-3,0 0 2,0 0 58,0 0-61,0 0 70,0 0-12,0 0-128,0 0 70,0 0-80,0 0 13,0 0 67,0 0-9,0 0 89,0 0-12,0 25-81,0-25 68,0 0-65,0 25-51,0-25 132,-25 25-38,25-25-81,0 25 54,0-1 34,0-24 58,0 25 56,-25 0 1,25 0-65,0 0-84,0 0-62,-25 0 87,25-1-96,0-24 1,-24 25 188,24 1-183,0-2 195,0 0-103,-25 1-12,25-25 109,0 25-226,0 0 96,0-25 7,0 25-110,-25-25 87,25 24 19,0-24-99,0 25 93,0-25 13,0 0-10,0 0 7,0 0-10,0 0 10,0 0-1,0 0-15,0 0 12,0 0 7,0 0-16,0 0 14,0 0-11,0 0-30,0 0 20,0 0-43,0 0-22,0 0-4,0-25-103,0 25-23,0 0-30,0 0 49,0-24 20,0 24 9,0 0-25,0-25-309,0 25-53</inkml:trace>
  <inkml:trace contextRef="#ctx0" brushRef="#br0" timeOffset="447797.3347">17834 11186 1177,'0'0'31,"0"0"192,0 0-121,0 0 50,0 0 10,0 0-162,0 0 259,0 0-33,0 0-92,0 0 1,0 0-113,0 0-3,0 0 71,0 0-14,0 0-22,0 0-6,0 0-13,0 0 140,0 0-12,0 0 12,0 0-24,0 0-141,0 0 3,0 0-91,0 0 91,0 0 0,0 0 11,0 0 70,0 0-81,0 0-6,0 0 13,0 25-23,0-25 13,-25 0 6,25 0-19,0 0-72,0 0-4,0 0 75,0 0 4,-25 25 92,25-25-101,0 0 12,0 0 0,0 0 7,0 24 99,-24-24-109,24 0 17,0 25-112,0-25 98,0 0-6,-25 0-15,25 25 111,0-25-104,0 0 22,0 25-110,0-25 14,-25 0 81,25 25 14,0-25 3,0 25 66,0-25-86,0 25-13,0-25 106,0 24-168,0-24 98,0 25-9,0-25 1,0 26 87,0-26-184,0 0 92,0 24-96,0-24 80,0 24 95,0-24-174,0 0 89,0 25 13,0-25-103,0 0 189,0 0-86,0 25-10,25-25 116,-25 0-103,0 0-10,0 25-85,25-25-12,-25 0 102,0 0 5,24 0 0,-24 0-3,0 0-7,25 0 3,-25 0 1,0 0 97,25 0-190,-25 0 192,0 0-100,25-25-99,-25 25 102,25 0-92,-25 0 93,0 0 0,24 0 0,-24-25-14,0 25 119,25 0-2,-25 0 5,0-25 11,0 25-205,25 0-21,-25-24 16,0 24-10,0 0 88,0-24 36,0 24-23,25 0 3,-25-26 20,0 26-26,0-25 13,0 25-6,0 0 112,0-24 3,0 24 0,0-25 3,0 25-237,0-25 10,0 25-1,0 0-7,0-25 127,0 25-21,0-25-16,0 25 19,0 0-2,0-25 3,0 25 9,0-25-16,0 25 4,-25 0-8,25-24-2,0 24 12,0 0-26,0 0 17,-25-25 13,25 25-27,0 0 21,0 0-8,0 0-33,-25-25-4,25 25 89,0 0-128,0 0 11,-24 0 96,24 0-218,0 0 77,-25 0-108,25 0-156,0 0 74,0 0 82,0 0 84,-25 0 13,25 25-203,0-25-107,0 0-65</inkml:trace>
  <inkml:trace contextRef="#ctx0" brushRef="#br0" timeOffset="448539.0035">18181 11360 1750,'0'0'-168,"0"0"35,0 0 185,0 0-128,0 0 345,0 0-30,0 0-160,0 0 127,0 0-266,0 0 122,0 0-6,0 0-109,0 0 98,0 0-128,0 0 0,0 0 219,0 0-75,0 0 18,0 0-5,0 0-1,0 25-12,0-25 8,0 0 16,0 0-118,0 25 97,0-25-18,0 0-20,0 24 22,0-24-20,0 0 4,0 0 130,0 25 8,0-25-16,0 0-74,0 0-33,0 0-4,0 0-39,-24 0 80,24 0-100,0 0-21,0 0 165,0 0 27,0 0-149,0 0-9,0 0-114,0-25 56,0 25 147,0 0-86,0-24 10,-26 24-100,26 0-3,0-25 203,0 25-110,0 0 13,0 0 10,0 0-16,0-25 16,0 25-29,0 0 100,0 0-201,0 0 191,0 0-94,0 0-105,0 0 115,0 0-116,0 0 108,0 0 5,0 0 101,0 0-105,0 0 53,0 0-118,0 0-68,0 0-43,0 0-93,0 0 27,0 0 1,0 0-21,0 0 83,0 0 41,0 0-303,0 0 88</inkml:trace>
  <inkml:trace contextRef="#ctx0" brushRef="#br0" timeOffset="449337.7083">18430 11112 1361,'0'0'207,"0"0"34,0 0-124,-25 0 27,25 0-38,0 0-116,0 0 137,0 0-8,0 0-151,0 0 116,0 0 17,0 0-6,0 0 68,0 0-91,0 0 46,0 0-80,0 0 17,0 0 63,0 0-79,0 0 90,0 0-99,0 0 0,0 0 8,0 0 5,0 0 13,0 0-9,0 0 9,0 24-22,25-24-18,-25 0 13,24 0-19,-24 0 3,0 0 5,25 0-18,-25 0 13,25 0-16,-25-24 131,25 24-115,-1 0-13,-24 0 7,25 0-123,-25 0 113,25-25 3,-25 25-6,25 0-11,-25 0 21,25 0-11,-25 0 20,0-26-6,25 26-24,-25 0 24,0 0-20,0 0 16,0 0 10,0 0-16,0 0 13,25 0-24,-25 0 130,0 0-113,0 0-23,0 0 24,0 0-133,0 0 112,0 0 34,0 0-14,0 0 4,0 0-7,0 0-13,0 0 114,0 0-117,0 0 22,0 0-6,0 0-109,0 0 124,0 0-26,0 0 11,0 0-4,0 26-2,0-26 9,0 0-3,0 0 7,0 0-1,0 25-9,0-25-3,0 0 2,0 24 1,0-24-1,0 0 11,0 25 3,0 0-7,-25-25 18,25 25-11,0-25-16,0 25 6,-25-1-10,25 1 0,0-25 5,0 25 16,-25 0-8,25 0-6,0 0 3,-25-25 0,25 25 3,0-1 11,0 1-1,-25 1 3,25-26 11,0 24 0,0 0 13,0 1-17,0-25-3,0 25-2,-25-25-15,25 25-3,0-25 14,0 0-11,0 25 14,0-25-17,0 0-14,0 0 21,0 0-17,0 0 20,0 0-6,0 0 9,0 0-6,0 0-7,0 0-7,0 0-37,0 0-13,0 0-14,0 0-11,0 0-15,0 0 50,0 0-166,0 0-34,0 0 23,0 0-138,0 0-19,0 0 140,0-25-326</inkml:trace>
  <inkml:trace contextRef="#ctx0" brushRef="#br0" timeOffset="449780.0433">18479 11385 2184,'0'0'34,"-25"0"-101,25 0 169,0 25-55,0-25 59,0 0 59,0 0-121,-24 0 151,24 0-54,0 0 43,0 0-21,0 0-91,0 0-17,0 0 132,0 0-125,0 0-6,0 0-17,0 0-129,0 0 207,0 0-90,0 0-14,0 0 0,0 0-111,0 0 98,0 0 4,0 0 6,0 0-4,0 0 1,24 0-1,-24 0-2,0 0-1,25 0 11,-25 0-1,25 0-16,-25 0 16,25 0-6,-25 0 6,24-25 7,1 25-10,-25 0-14,25 0-2,0 0 9,-25 0-6,25 0 6,0-25-3,-25 25-17,25 0 24,-25 0-7,24 0 7,-24-25 34,0 25-15,25 0 24,-25 0-12,0 0-22,0 0-5,0 0-15,0 0 11,0 0 0,0 0 3,0 0-14,0 0 4,0 0 4,0 0-14,0 0 16,0 0-39,0 0-55,0 0-18,0 0 6,0 0-182,0 0-122,0 0-18,0 0-365</inkml:trace>
  <inkml:trace contextRef="#ctx0" brushRef="#br0" timeOffset="452769.1588">19149 11385 711,'0'0'226,"0"0"-193,0 0 52,0 0 211,0 0-218,0 0 220,0 0-32,0 0-206,0 0 47,0 0-153,0 0 14,0 0 11,0 0 8,0 0 137,0 0-23,0 0 16,0 0-24,0 0 23,0 0-13,0 0 0,0 0-43,0 0-28,0 0 16,0 0-19,0 0 80,0 0-10,0 0 78,0-25-74,0 25 12,0 0-85,0 0-79,25 0 150,-25 0-170,0 0 185,0 0-96,0 0-90,0-25 77,0 25-84,0 0 77,0 0 0,0 0 117,0 0-16,0 0-89,0 0-12,0 0-6,0 0 19,0 0-20,0 0 1,0 0 6,0 0-133,0 0 133,0 0 3,0 0-120,0 0 120,0 0 71,0 0-81,-25 0 107,25 0-4,0 0-99,0 0 75,0 0-184,-25 0 3,25 0 12,0 0 4,0 25 96,-24-25 87,24 0-96,0 0 96,-25 25-90,25-25-87,0 0 84,0 25-7,0-25 89,-25 24-95,25-24 88,0 0-68,0 25 5,0-25 84,0 0-79,0 26-90,-26-26 66,26 24-80,0-24 1,0 0 76,0 24-76,0-24 86,0 25-2,0-25 102,0 0-97,0 25 86,0-25-80,26 0-95,-26 25 96,0-25-84,25 0 87,-25 0 99,0 25-98,0-25 2,25 0-3,-25 0-7,0 0 124,24 0-108,-24 0-6,25 0-93,-25 0-27,25 0 217,-25 0-103,25 0 4,-25 0-11,25 0-118,-25-25 233,25 25-126,-25 0 17,0 0 5,24-25-132,-24 25 121,25-25-3,-25 25-11,25 0 28,-25-25-4,25 25-3,-25 0 6,0-24-13,25 24 0,-25-24 3,0 24 14,23-26-3,-23 26 8,0 0 4,0-25-12,0 25-4,0 0 6,0-24 120,0 24-123,0 0 11,0 0-15,0 0-124,0-25 128,0 25-13,0 0-6,0 0 111,0 0-118,0 0 6,0 0 0,0 0-115,0 0 115,0 0-6,0 0 3,0 0 111,0 25-94,0-25-4,0 0-3,0 0-97,0 24 80,0-24 10,0 0 10,0 25-13,-23-25-2,23 26 18,0-26 133,0 24-158,0-24 15,0 24-25,0-24-141,0 0 167,0 25 3,0-25-10,0 0-3,0 0 13,23 0 3,-23 0 10,0 0-3,26 25 101,-26-25-21,24 0 7,-24-25-90,26 25-117,-26 0 6,25 0 13,0-25 91,-25 25 0,24 0 4,-24-24 87,0 24 2,25-24-90,-25 24-6,0-26-101,25 26 0,-25 0 215,0-25-98,0 25 4,0-24 3,0 24-134,0-25 101,0 25 10,0-25-5,0 25 13,0 0-2,-25-25 91,25 25-101,0-25 100,-25 25-93,25 0-106,0 0 99,-24-25-87,24 25 90,0 0 4,0 0 104,0 0-124,-25 0 13,25 0 91,0 0-200,0 25 195,0-25-104,-25 0-13,25 0 111,0 0-96,0 25 109,0-25-100,0 0-88,0 0 92,0 25-17,0-25 24,0 0-14,0 0-6,25 0 20,-25 25-7,0-25 13,0 0 1,25 0-1,-25 0-75,0 0 153,24 0-150,-24 0 69,25 0 86,-25-25-82,25 25 84,-25 0-78,25 0-17,-25-25 11,0 25-83,25 0 76,-25 0 13,24-25-89,-24 25 92,0 0-3,24-25-86,-24 25 102,0 0-13,0 0 21,0-25 89,0 25-117,25 0 4,-25 0-103,0 0-7,0 0 200,0 0-112,0 0 1,0 0 74,0 0-90,0 0 0,0 0 90,0 0-164,0 0 1,0 0 203,0 0-110,0 25 14,0-25 75,0 0-96,25 25 21,-25-25-7,0 25-7,0-25 24,0 25-24,24-25 96,-24 25-168,0-25 53,0 0-40,26 25-14,-26-25 83,0 24-72,0-24 156,0 25-93,0-25 98,0 0-6,0 0-185,0 26 201,0-26-85,0 0 3,0 0 6,0 0 31,0 0-26,0 0-84,0 24 101,0-24-124,0 0 8,0 0 217,0 0-119,0 0-4,0 0 4,-26 0-115,26 0 102,0 0-4,-24-24-3,24 24-10,-25 0 7,25 0-11,0 0 14,-25 0 110,25 0-140,0 0-19,0 0-35,0-26-136,0 26 96,0 0-87,0 0 3,0 0-80,0 0-44,0 0-193,0 0-177</inkml:trace>
  <inkml:trace contextRef="#ctx0" brushRef="#br0" timeOffset="453377.575">20340 10814 2014,'0'0'15,"0"0"-134,0 0 186,0 0 7,0 0-16,0 0 161,0 0-277,0 0 142,0 0-87,0 0-13,0 0 121,0 0-146,0 0 113,-25 0 21,25 25-9,0-25 1,-25 0 0,25 0-28,0 25 81,-25-25 90,25 0-84,0 25-5,-26-25-87,26 25-98,-24-1 66,24-24 6,0 25-3,-25-1 0,25 2 3,-24-2-5,24 0-5,-25 27 23,25-27 86,-25 1-121,25 25 9,0-25-26,-25-1-92,25 26 102,0-25-4,0 0 21,0 25-14,0-26 26,0 1-13,0 25-5,0-26 18,0 1-16,0 0 10,0 25-4,0-26-6,0 1 28,0 1-29,25-2 18,-25-24 6,0 24-28,25 2 21,-25-26-12,25 24-8,-25-24-2,24 25 9,-24-25-13,25 0-13,-25 0 20,24 0-24,-24 0 10,26 0 14,-26 0-10,0 0-24,25 0-14,-25 0-26,0 0-19,25 0-14,-25-25-41,0 25-112,0 0-10,0 0-63,0 0-192,0-24-38</inkml:trace>
  <inkml:trace contextRef="#ctx0" brushRef="#br0" timeOffset="454083.1214">20364 11013 1073,'-24'0'17,"24"0"64,0 0 198,0 0 21,0 0 16,0 0-142,0 0-153,-25 0 12,25 0 94,0 0 34,0 0-24,0 0-19,0 0 45,0 0 70,0 0-92,0 0 3,0 0-151,0 0-20,0 0 70,0 0-4,0 0-13,25 0-2,-25 0 5,0 0-22,24 0 17,-24 0-2,0 0 173,0 0-173,25-26-28,-25 26-10,25 0-163,-25 0 173,25 0 124,0-24-105,-25 24 91,24 0-97,-24 0-115,25 0 102,-25-25-99,25 25 102,-25 0 16,25 0-6,-25 0-1,0 0 105,25-24-20,-25 24-91,0 0-19,0 0-5,0 0 1,0 0-11,0 0 2,0 0-39,0 0-19,0 0 100,0 0-177,0 0-85,0 0-38,0 0-49,0 0 225,0 0-13,0 0 7,0 0 15,0 0-294,0 0-62,0 0-44</inkml:trace>
  <inkml:trace contextRef="#ctx0" brushRef="#br0" timeOffset="454755.6728">20414 10987 1834,'0'0'-147,"-25"0"187,25 0 24,0 0-124,0 0 311,0 0-192,0 0-11,0 0 142,0 0-248,0 26 22,0-26 27,0 0-4,0 0 99,0 0 91,0 24-122,0-24 32,0 0-1,0 24-86,0-24 95,-25 26-32,25-26-7,0 25-11,0-1 114,0 1-4,0-25-56,0 25 53,0 0-195,-24 0-25,24-1 133,0-24-68,0 25 68,0-25-35,0 25-24,0-25-52,0 0-13,0 0 148,0 25-55,0-25 91,0 0-72,0 0-70,0 0-19,0 0-18,0 0 93,0 0 49,0 0 19,0 0-111,0-25 88,0 25-171,0 0-9,0 0 92,24-25-90,-24 25 97,0 0-3,0-25 111,0 25-114,0 0-7,25 0 13,-25-24-114,0 24 205,0 0 6,0 0-116,0 0 13,0 0-98,25 0-3,-25-25 114,0 25-13,0 0 3,25 0 104,-25 0-104,0 0 4,25 0-12,-25 0-105,0 0 99,24 25 5,-24-25 9,0 0 103,25 0-3,-25 0 1,0 0-101,25 24 0,-25-24-107,0 0 4,0 25 97,25-25-101,-25 0 100,0 25 10,0-25 13,0 25-22,0-25 25,0 25 95,0-25-130,0 25 129,0-25-16,0 25-217,0-25 222,0 24-211,0-24 109,-25 25 117,25-25-107,-25 0 16,25 26-122,-25-26-8,25 0-3,-24 24 94,24-24 26,-25 0 0,25 0 13,0 24-8,-25-24 1,25 0 7,0 0-2,-25 0 100,25 0-118,0 0-2,0 0-8,-25 0-100,25 0 94,0 0-22,0-24 91,0 24-35,0 0-36,-24 0-175,24 0-166,0 0 26,0 0-56,0-24-63,0 24-93</inkml:trace>
  <inkml:trace contextRef="#ctx0" brushRef="#br0" timeOffset="455474.328">20761 11037 1188,'0'0'14,"0"0"41,0 0 193,0 0-117,0 0 16,0 0-5,0 0-172,0 0 146,0 0-13,0 0 80,0 0-1,0 0-81,0 0 11,0 0-90,0 0-10,0 0 51,0 0 36,0 0-23,0 0-54,0 0 1,0 0-64,0 0 69,0 0 62,0 0 82,0 0-76,0 0-73,0 0 53,0 0-143,-24 24 64,24-24 89,0 0-53,0 0 69,-25 26 5,25-26-169,0 0 0,0 25 62,0-25 21,-25 24 63,25 1 2,0-25-80,0 25-12,-26 0 16,26-25-96,0 25-6,0-1 96,0 1 2,0-25 86,0 25-82,0 0-10,0-25-3,0 25-89,0-25 82,0 25 10,0-25 7,0 25-20,0-25 111,0 24-173,0-24 81,0 0 17,26 0-103,-26 25 197,0-25-77,0 0-20,0 0 20,25 0-118,-25 0-8,0 0 105,25 0-11,-25 0 2,24 0 110,-24 0-100,0 0-7,25-25 13,-25 25-104,25 0 109,-25 0-1,25-24-1,-25 24-5,0-25 6,25 25 14,-25 0-18,24-25-1,-24 25-5,0-25-10,0 25 7,25-25-7,-25 25-7,0-25-3,0 25-10,0-25 20,0 25 3,25-24 4,-25-1 20,0 25-23,0-25 11,0 25-15,0-25-10,0 25 0,0-25-17,0 25 7,0-24-8,-25 24 14,25-25 4,0 25-3,-25 0 6,25-26-3,-24 26-20,24 0-17,0 0-43,-25 0-17,25 0-6,0 0-17,-25 0-12,25 0-116,0 0-77,-25 0 39,25 0-150,0 0 211,0 0-184,-25 26-126</inkml:trace>
  <inkml:trace contextRef="#ctx0" brushRef="#br0" timeOffset="460298.2292">21208 11211 666,'0'0'15,"0"0"15,25 0 210,-25 0-170,0 0 11,0 0 13,0 0-27,0 0 185,0 0-13,0 0-12,0 0-148,0 0-25,0 0 1,0 0-16,0 0-32,0 0 23,0 0-114,0 0 13,0 0 106,0 0-29,0 0 122,0 0-122,0 0 13,0 0-78,0 0 94,0 0 118,0 0-98,0 0 1,0 0-103,0 0-2,0 0-17,0 0 97,0 0-7,0 0-5,0 0 3,0 0-6,0 0 5,0 0 1,0 0-16,0 0 3,0 0 54,0 0-73,0 0 7,0 0-14,0 0-52,0 0 59,0 0 7,0 0 16,0 0-23,0 0 28,0 25-5,-25-25 5,25 24 14,0-24 59,0 0-69,0 25-12,0-25 5,-25 25-63,25 0 51,0-25 7,-25 25-13,25-25-4,0 25 26,0-25-6,0 25-1,-25-1 52,25-24-71,0 0 7,0 25-3,0-25-57,0 26 60,0-26 0,0 0 9,-24 0 1,24 0 15,0 24 19,0-24 16,0 0 154,0 0 20,0 0-70,0 0-12,0 0-39,0 0-139,0 0 38,0-24 82,0 24-224,0 0 223,0 0-86,24-26-100,-24 26 115,0 0-115,0-25 90,0 25 9,25 0-29,-25-24 127,0 24-114,0-25 4,0 25 19,0 0-117,25-25 113,-25 25 92,0-25-108,0 25-5,0 0 98,0-25-190,25 25 112,-25 0-16,0-25-88,0 25 96,0 0-9,0-25 119,0 25-14,0 0-7,0 0 10,0-24-205,0 24 106,0 0-6,0 0-103,25 0 191,-25 0-182,0 0 90,0 0 103,0 0-186,0 0 169,0 0-171,0 0 88,0 0 96,0 0-178,0 24 195,0-24-103,0 0 14,0 0 76,0 0-190,0 25 90,0-25-104,0 0 5,0 25 199,0-25-183,25 25 193,-25-25-18,0 0-78,0 25 88,0-25-98,0 0 19,25 25-32,-25-25 19,0 0 4,0 0 7,0 25-90,0-25 73,0 0-94,0 0-2,0 0 99,24 24-74,-24-24 71,0 0 3,0 0 97,0 0-14,0 0-74,0 0 91,0 0-183,0 0 0,0 0 186,0 0-86,0 0-27,0 0 7,0 0 3,0 0-3,0 0-4,0 0 83,0 0-195,0 0-11,0 0 91,0 0-21,0 0 1,0 0-98,0 0-39,0 0-127,0 0 11,0 0 162,0 0 5,0 0-184,0 0-41</inkml:trace>
  <inkml:trace contextRef="#ctx0" brushRef="#br0" timeOffset="460789.6331">21109 11310 1211,'0'0'220,"0"0"12,0 0-121,0 0 165,0 0-313,-26 0 32,26 0 161,0 0-151,0 0 114,0 0-20,0 0 6,0 0-1,0 0-1,0 0 0,0 0-36,0 0 140,0 0 1,0 0-94,0 0-14,0 0-160,0 0-12,0 0 165,0 0 9,0 0-83,0 0 14,0 0-99,0 0 93,0 0 82,0 0-93,0 0 7,0 0-119,26 0 134,-26 0-38,0 0 6,24 0 36,-24 0-138,0 0 105,25 0-2,-25 0-7,0-25 3,25 25 105,-25 0-115,25 0 104,-25 0 16,25 0-213,-25 0 214,25 0-211,-25 0-20,0-25 231,25 25-121,-25 0 4,24 0 13,-24 0-27,0 0-80,25 0 97,-25 0 7,0 0-94,0-24 113,0 24-7,0 0-6,0 0-2,0 0 76,0 0-100,0 0 0,0 0 0,0 0-97,0 0 103,0 0-20,0 0 54,0 0-41,0 0-169,0 0-26,0 0-125,0 0-61,0 0 217,0 0-235,0 0-51</inkml:trace>
  <inkml:trace contextRef="#ctx0" brushRef="#br0" timeOffset="461691.3654">21531 11211 1211,'0'25'184,"0"-25"23,0 0 45,0 0 18,0 0-262,0 0 11,0 0-19,0 0 91,0 0 28,0 0 0,0 0-1,0 0-90,0 0 47,0 0 49,0-25-77,0 25-2,0 0 15,24 0-12,-24 0 48,0-25 7,0 25 73,0 0-64,25 0 19,-25-25-111,0 25-1,0-25-91,25 25 89,-25 0-4,0-24-83,0 24 173,25-25-196,-25 25 99,0-26 94,0 26-193,25 0 104,-25-24-8,0 24-3,0-24 20,0 24-11,0-26 1,0 26-83,0-24 86,0 24 10,24 0 111,-24-25-108,0 25 1,0-24-20,0 24-99,0 0 86,0 0-1,0 0 17,0-25-13,0 25 104,0 0-95,0 0-2,0 0-11,0 0-97,0 0 107,0 0-16,0 0 3,0 0 117,0 25-126,0-25 16,0 0-4,0 0-107,-24 24 110,24-24-6,0 25 17,0-25-4,0 24-6,-25 2-4,25-2-3,0-24 17,0 24-4,0 2 115,0-1-115,-25-1-10,25 1 11,0 0-112,0 0 99,0 0 15,0-1-13,0-24 108,0 25 19,0 0-130,0-25 17,0 25-94,0-25 7,0 25 93,0-25 14,0 25-11,0-25 0,0 0 17,0 0 1,0 25-14,0-25-7,0 0 3,0 0-12,0 0 16,25 0-6,-25 0-11,0 0 3,0 0-6,25 0 11,-25 0-11,0 0-4,24 0 11,-24 0 0,0 0-11,24 0 8,-24 0 105,25-25-152,-25 25-1,0 0-25,25 0-114,-25-25 110,0 25 54,25 0-212,-25-25-108,0 25 34,0 0-128,0-25-69</inkml:trace>
  <inkml:trace contextRef="#ctx0" brushRef="#br0" timeOffset="461998.6256">21555 11161 2197,'0'0'21,"0"0"6,0 0-82,0 0 28,0 0 9,0 0 34,0 0 188,0 0 1,0 0-75,0 0-15,0 0-77,0 0 138,25 0-23,-25 0-9,0-25 71,25 25-238,-25 0 166,25 0 9,-25 0-196,25 0 54,-25-24-83,0 24-20,24 0 193,-24 0-77,24 0-19,-24-25-11,25 25-117,-25 0 91,0 0 70,25 0-116,-25 0-12,0-26-100,0 26-152,0 0 160,0 0-56,0 0 13,0 0-223,25 0-189</inkml:trace>
  <inkml:trace contextRef="#ctx0" brushRef="#br0" timeOffset="465239.5344">22101 11236 858,'0'0'230,"0"0"16,0 0 15,0 0-4,0 0-179,0 0-140,0 0 140,0 0 20,0 0-52,0 0 30,0 0-38,0 0-117,0 0 122,0 0 14,0 0-103,0 0 202,0 0-196,0 0 82,0 24-2,0-24-92,0 0 76,0 0-8,0 0-1,0 0-5,0 0 84,0 0-70,0 0-2,0 0-9,0 0-68,0 0 80,0 0-9,0 0 19,0 0-7,0 0 6,0 0 0,0 0-15,0 0-3,0 0-19,0 0 9,0 0 0,0 0-12,0 0 22,0 0-13,0 0 0,0 0 20,0 0-26,0 0 18,0 0 61,0 0-76,0 0 15,0 0-8,0 0-58,0 0 57,0 0 17,0 0-11,0 0 7,0 0 54,0 0-63,0 0-4,0 0 150,0 0-61,0 0 63,0 0-7,0 0-129,0 0-5,0 0-80,0 0 81,0 0-12,0 0-55,0 0 167,0 0-161,0 0 67,0 0-11,0 0-13,0 0 0,0 0-75,0 0 91,0 0-3,0 0 83,0 0 26,0 0-33,0 0-96,0 0-65,0 0-35,0 0 111,0 0-8,0 0 1,0 0 79,0 0-168,0 0 16,0 0 162,0 0-168,0 0 167,0 0-94,0 0 18,0 0 84,0 0-80,0 0-16,0 0-90,0 0 107,0 0-110,0 0 118,0 0-11,0 0-79,0 0 209,0 0-109,0 0 2,0 0-14,0 0 24,0 0-14,0 0 12,0 0-2,0 0 41,0 0-38,0 0 3,0 0 4,0 0-180,0 0 160,0 0-13,0 0 0,0 0 10,0 0-17,0 0 0,0-24 0,0 24 11,0 0 3,0 0 7,0 0-1,0 0 28,0 0 8,0 0-25,0 0 4,0 0-28,0 0-4,0 0 29,0 0-21,0 0 3,0 0 15,0 0 20,0 0 11,0 0-14,0 0-15,0 0-23,0 0 0,0 0 118,0 0-112,0 0-21,0 0 8,0 0-111,0 0 113,0 0 16,0-25-22,0 25 14,0 0-3,0 0-11,0 0 28,0 0-28,0 0 1,0 0 10,0 0-14,0 0 13,0 0-21,0 0 11,0 0 4,0 0 4,0 0 2,0 0-24,0 0-3,0 0-12,0 0 22,0 0 7,0 0-7,0-25 15,0 25-19,0 0 0,0 0 12,0 0-12,0 0 1,0 0 6,0 0-3,0 0-3,0 0 6,0 0-6,0 0 3,0 0 10,0 0-17,0 0 7,0 0 7,0 0-7,0 0 14,0 0 8,0 0-15,0 0-7,0 25 14,0-25-6,0 0-1,0 0 0,0 0 3,0 0-2,0 0-8,0 0 18,0 0-33,0 0 12,0 0 3,24 0-18,-24 0 18,0 0-15,0 0 8,0 0 14,0 0 1,0 0-8,0 0 4,0 0-1,0 0-7,0 0 12,0 0-12,0 0 11,0 0-10,0 0-1,0 0 8,0 0 53,0 0-60,0 0-1,0 0 0,0 0-72,0 0 84,0 0-5,0 0-10,0 0 11,0 0-12,0 0 12,0 0-8,0 0 8,0 0 0,0 0 0,0 0 10,0 0-10,0 0 2,0 0-9,0 0-4,0 25-8,0-25 12,0 0 71,0 0-74,0 0-5,0 0-15,0 0-63,0 0 85,0 0-18,0 0 12,0 0-4,0 0-11,0 0 21,0 0-10,0 0 7,0 0 4,0 0-12,0 0 15,0 0-7,0 0 11,0 0 6,0 0 1,0 0-1,0 0-10,0 0-13,0 0-9,0 0 8,0 0 4,0 0 10,0 0-4,0 0 8,0 0-11,0 0-4,0 0 18,0 0-22,0 0 12,0 0 17,0 0-36,0 0 8,0 0 8,0 0-9,0 0 19,0 0 3,0 0-10,0 0-1,0 0-3,0 0 0,0 0-1,0 0-2,0 0 10,0 0-7,0 0-3,0 0-8,0 0-3,0 0 7,0 0 10,0 0 4,0 0 0,0 0-14,0 0 8,0 0 2,0 0-14,0 0 11,0 0-21,0 0 10,0 0 5,0 0-1,0 0 14,0 0 0,0 0-7,0 0-4,0 0-6,0 0-4,0 0 24,0 0-10,0 0 11,0 0 153,0 0-168,0 0 15,0 0-18,0 0-156,0 0 163,0 0 14,0 0 0,0 0-1,0 0-9,0 0-11,0 0 4,0 0-8,0 0 22,0 0-18,0 0 0,0 0 17,0 0-24,0 0 18,0 0 10,0 0-28,0 0 17,0 0-6,0 0-8,0 0 18,0 0-10,0 0 10,0 0-7,0 0 7,0 0 7,0 0-18,0 0 18,0 0-10,0 0-10,0 0 19,0 0-12,0 0-1,0 0 14,0 0-14,0 0 0,0 0 14,0 0-11,0 0 8,0 0 3,0 0-18,0 0 174,0 0-163,0 0-3,0 0 13,0 0-167,0 0 148,0 0 9,0 0-3,0 0-15,0 0 15,0 0-1,0 0 1,0 0 13,0 0-10,0 0 14,0 0-11,0 0-6,0 0 13,0 0-30,0 0 13,0 0 14,0 0-25,0 0 36,0 0-18,0 0-14,0 0 31,0 0-17,0 0 0,0 0 7,0 0-21,0 0 8,0 0 2,0 0-3,0 0 21,0 0-21,0 0 7,0 0 10,0 0-20,0 0 17,0 0-4,0 0-9,0 0 9,0 0-3,0 0 14,0 0-7,0 0-11,0 0 7,0 0-16,0 0-1,0 0 14,0 0-17,0 0 17,0 0 3,0 0-10,0 0 14,0 0-21,0 0-6,0 0 9,0 0 1,0 0 7,0 0 13,0 0-10,0 0-3,0 0-1,0 0 1,0 0-4,0 0-14,0 0 8,0 0 9,0 0-13,0 0 20,0 0-6,0 0-7,0 0 30,0 0-23,0 0-1,0 0-9,0 0 6,0 0 20,0 0-13,0 0 7,0 0-20,0 0 6,0 0 14,0 0-21,0 0 11,0 0-8,0 0 11,0 0 14,0 0-17,0 0 3,0 0-4,0 0-16,0 0 27,0 0-11,0 0-6,0 0 27,0 0-31,0 0 18,0 0-4,0 0-14,0 0 21,0 0-24,0 0 17,0 0 3,0 0 1,0 0 6,0 0-20,0 0 13,0 0-10,0 0 189,0 0-178,0 0-15,0 0 11,0 0-185,0 0 185,0 0 7,0 0 0,0 0-11,0 0 8,0 0-4,0 0-4,0 0 18,0 0-14,0 0 0,0 0 7,0 0-11,0 0 1,0 0 3,0 0-11,0 0 11,0 0 7,0 0-3,0 0 13,0 0-34,0 0 21,0 0-8,0 0-20,0 0 38,0 0-14,0 0 14,0 0 2,0 0-29,0 0-1,0 0 7,0 0 4,0 0 17,0 0-11,0 0-6,0 0 6,0 0-3,0 0 10,0 0-10,0 0-3,0 0-1,0 0 4,0 0-7,0 0-3,0 0 14,0 0-21,0 0 17,0 0 10,0 0-20,0 0 16,0 0-9,0 0 6,0 0-3,0 0 7,0 0 4,0 0-22,0 0 25,0 0-24,0 0 3,0 0 3,0 0-9,0 0 23,0 0-10,0 0 7,0 0 0,0 0-11,0 0 14,0 0-13,0 0 3,0 0-4,0 0-6,0 0 17,0 0-17,0 0 17,0 0-10,0 0-7,0 0 20,0 0-24,0 0 7,0 0 7,0 0 4,0 0 9,0 0-6,0 0 7,0 0-18,0 0 4,0 0 0,0 0-24,0 0 31,0 0-7,0 0 0,0 0 17,0 0-30,0 0 9,0 0 18,0 0-24,0 0 20,0 0-20,0 0 0,0 0 30,0 0-27,0 0 195,0 0-178,0 0-20,0 0 7,0 0-172,0 0 165,0 0 13,0 0 11,0 0-24,0 0 20,0 0-14,0 0-9,0 0 23,0 0-17,0 0 1,0 0 6,0 0-14,0 0 14,0 0 3,0 0 4,0 0-4,0 0-9,0 0 19,0 0-13,0 0 4,0 0 2,0 0-19,0 0 16,0 0 1,0 0-11,0 0 14,25 0-11,-25 0 4,0 0 4,0 0-4,0 0 178,0 0-188,0 0 17,0 0-14,0 0-165,25 0 176,-25 0-18,0 0 21,0 0-14,0 0 18,25 0-5,-25 0-9,0 0-1,0 0 1,25 0 16,-25 0-9,0 0-7,24 0 6,-24 0-20,0 0 17,0 0 0,25 0-7,-25 0 17,0-25-17,25 25 14,-25 0-3,0 0-11,25 0 0,-25 0 14,0 0-14,24 0 17,-24 0 0,0 0-6,24 0 6,-24 0-6,0 0-4,26 0 0,-26 0 10,0 0-10,0 0 7,25-25-7,-25 25-4,0 0-10,0 0 18,0 0-8,0 0 11,0 0 3,0 0-20,0 0 24,0 0-21,0 0 14,0 0 7,0 0-24,0 0 10,0 0 0,25 0-4,-25 0 11,0 0 3,0 0-7,0 0-3,0 0-3,0 0-4,0 0 7,0 0-3,0 0 16,0 0-2,0 0-32,0 0 38,0 0-27,0 0 0,0 0 17,0 0-45,0 0-6,0 0-11,0 0-45,0 0-21,0 0 50,0 0-221,0 0-66,0 0 14,0 0-165,0 0-148</inkml:trace>
  <inkml:trace contextRef="#ctx0" brushRef="#br0" timeOffset="466207.6314">22819 10889 1096,'0'0'19,"0"0"210,0 0 28,0 0 15,0 0 2,0 0-173,0 0-107,0 0 121,0 0-87,0 0-3,0 0 122,0 0-118,0 0 87,0 0-3,0 0-46,0 0 54,0 0 47,0 0-91,0 0 91,0 0-63,0 0-58,0 0-16,0-25-4,0 25-83,0 0-13,0 0 79,0 0-80,0-25 166,0 25-85,0 0 97,0 0-100,0 0-85,0-25 173,0 25-186,0 0 190,25 0-107,-25 0-79,0-25 186,26 25-104,-26 0 107,0 0-17,25 0-110,-25-25-74,0 25-9,24 0 94,-24 0 13,0 0 93,25 0-90,-25-24-89,0 24-6,25 0 82,-25 0 89,0 0 10,25 0-6,-25 24-179,0-24 1,0 0 98,25 25 4,-25-25 99,0 0-103,0 25-6,0-25 6,24 25-109,-24-25 116,0 25-24,0 0-82,0-25 96,0 25 62,0-1-157,0-24 88,-24 25 81,24-1-157,-25 2 163,25-2 1,-25-24-150,25 24 59,-25 2 7,25-1-11,-25-25 84,25 24 22,0 1-80,-24-25-5,24 25-79,-25-25-16,25 25-1,0-25 92,0 0 80,-26 25-2,26-25 8,0 0-89,0 0-92,0 0 7,0 0 82,0 24-86,0-24 167,0 0 14,0 0-173,0 0 97,0 0-92,0 0 73,0 0-1,0 0 87,0 0-70,0 0 7,0 0-10,0 0 3,0 0 86,0 0-181,0 0 101,0 0-92,0 0-23,0 0 107,26 0 2,-26 0 80,0 0 9,25 0-2,-25 0-97,0 0 10,24 0 21,-24 0-108,25 0 81,-25 0-100,0 0 93,25-24 114,-25 24-111,25 0 0,-25 0-100,25 0-13,-25 0 113,0 0 0,24 0-6,-24 0 3,0 0 90,0 0-99,25 0 19,-25 0 3,0 0-119,0 0 85,0 0 18,0 0-53,0-25-136,0 25 19,0 0-201,0 0 66,0 0 126,0 0-65,0 0-116,0 0-163</inkml:trace>
  <inkml:trace contextRef="#ctx0" brushRef="#br0" timeOffset="466865.3875">23168 10814 1846,'0'0'26,"0"0"-117,0 0 170,0 0 9,0 0-3,0 0 146,0 0-240,0 0 114,0 0-102,0 0-10,0 0 178,0 0-104,0 0 38,0 0-12,0 0-86,0 0-10,0 0 41,0 0 16,0 0 117,0 0-69,0 0 73,0 0 7,0 0-139,0 0 82,0 0-82,0 0-17,0 0 13,0 0-8,0 0-5,0 0-89,0 0-3,0 0 104,0 0-2,24 0-19,-24 0-7,25 0-7,-25 0-110,0 0 104,24 0 17,2 0-122,-26 0 131,25-25-5,-25 25 88,24 0-102,-24 0-11,25 0 111,-25 0-211,25 0 107,-25-25 3,25 25-103,-25 0 86,0 0 135,0 0-10,0 0-115,25 0 18,-25 0-142,0 0 31,0 0 94,0 0 0,0 0 141,0 0-162,0 0 10,0 0 11,0 0-128,0 25 131,0-25 20,0 0-30,-25 0 6,25 25 14,0-25-26,0 25 130,0-25-104,-25 25-23,25-25 23,0 25-115,0-25 89,0 25 130,0-1-117,-25 1-1,25-1 11,0-24-118,-25 26 114,25-2-3,0 0 0,-24 2 3,24-1-9,0-25 19,0 24-6,0 1-7,0-25 11,0 25-16,0-25 10,0 0 1,0 25-2,0-25 106,0 0-107,0 0-3,0 0 0,0 0-97,0 25 93,0-25 114,0 0-99,0 0 93,0 0-110,0 0-11,0 0-26,0-25-140,0 25 88,0 0-227,0 0 27,0 0-57,0 0 71,0 0 74,0-25-193,0 25 0</inkml:trace>
  <inkml:trace contextRef="#ctx0" brushRef="#br0" timeOffset="467208.6812">23192 11013 1990,'0'0'33,"0"0"-107,0 0 140,0 0 32,0 0 5,0 0 49,0 0-133,0 0-29,0 0-12,0 0 90,0 0 27,0 0 22,0 0 48,0 0 76,0 0-28,0 0-7,25 0-139,-25 0-93,0 0 3,24 0-30,-24 0 179,26 0-27,-26 0-85,25 0-2,-25 0-98,24 0 6,-24-26 97,25 26-11,-25 0-3,0 0 15,25 0-25,-25 0 30,25 0-20,-25 0-33,0 0-12,25-24-37,-25 24 1,0 0-83,0 0-23,0 0-41,0 0 56,0 0 53,0 0-149,0 0-46,0 0-147,0 0-62</inkml:trace>
  <inkml:trace contextRef="#ctx0" brushRef="#br0" timeOffset="467816.219">23540 10640 2172,'0'0'22,"0"0"-104,0 0 143,0 0 45,0 0-100,0 0 124,0 0-111,0 0 70,0 0 29,0 0-3,0 0-9,0 0 38,0 0-16,0 0 62,0 0-13,0 0-130,0 0 57,0 0-71,0 0-23,0 0-92,0 0 0,0 0 66,0 0 22,0 0 50,0 0-66,0 0-59,0 0 89,0 0-88,0 0 64,0 0-3,0 0-22,0 0 35,-26 25 3,26-25 71,0 0-156,0 0 89,0 24-6,0-24-70,0 0 132,0 26-83,-24-26-2,24 0 90,0 25-147,0-25 79,0 0 73,0 0-171,0 24 178,0-24-100,0 0 41,0 0-17,0 0-89,0 25 108,0-25-39,24 0 7,-24 0 0,0 0 78,26 0-68,-26 0 79,0 0-67,25 0-9,-25 0-92,0-25 7,25 25 88,-25 0-84,0 0 117,0 0-6,0-24-4,0 24 1,24 0 83,-24 0-90,0 0 77,0-25-1,0 25-199,0 0 96,0 0-90,0-26-7,0 26 110,0 0 65,0 0-91,0 0-10,-24-24-33,24 24-21,0 0-116,0 0-56,0 0-91,-25 0-26,25-25 109,0 25-228,0 0-41</inkml:trace>
  <inkml:trace contextRef="#ctx0" brushRef="#br0" timeOffset="468383.8275">23737 10418 1798,'0'24'-155,"0"-24"6,0 0 170,0 0 28,0 0 174,0 0 4,0 0-298,0 0 110,0 0 2,0 0-4,0 0 40,0 0-121,0 0 5,0 0 6,0 0 201,0 0-86,0 24 3,0-24-10,25 0-82,-25 0 101,0 26-14,0-26 11,0 0-16,25 25-43,-25-25-11,0 0 2,25 25-17,-25-25 20,0 23-1,25-23 111,-25 0 0,0 26 8,23-26-16,-23 24-114,0 1 15,26-25-19,-26 25 16,0-1 4,25-24-10,-25 26-4,0-1 4,25-1-1,-25 1-25,0 0-56,0 0 75,0 0-23,0 0 17,0 0 74,0-1-81,0 1-71,0 25 2,0-26 69,0 0 17,-25 2 75,25-1-73,0-25-3,-25 24-98,25 1 23,0 0 62,-26-25 4,26 25 92,0-25-20,-23 0-76,23 25-88,0-25-1,0 0 110,0 0-8,0 0-10,0 0-6,0 0-93,0 0 163,0 0-76,-25 0-28,25 0-24,0 0-84,0 0-8,0 0-15,0 0-63,0 0 7,0-25 56,0 25-223,0 0 142</inkml:trace>
  <inkml:trace contextRef="#ctx0" brushRef="#br0" timeOffset="471613.2028">15601 12377 801,'0'0'227,"0"0"17,0 0 5,0 0-137,0 0-73,0 0 21,0 0 10,0 0 145,0 0-111,0 0-47,0 0-111,0 0 12,0 0 95,0 0 37,0 0 25,0 0-10,0 0-114,0 0 0,0 0 99,0 0-3,0 0-2,0 0-10,0 0-24,0 0-10,0 0 3,0 0 129,0 0-2,0 0-72,0 0 63,0 0-133,0 0-82,0 0 70,0 0 19,0 0-15,0 0 1,0 0 84,0 0-179,0 0 96,0 0-13,0 0 11,0 0 87,0 0-91,0 0-7,0 0-14,0 0-92,0 0-4,0 0 194,0 0-88,0 0 4,0 0 90,0 0-190,0 0 114,0 0-20,0 0-8,0 0 97,0 0-189,0 24 105,0-24-88,26 0 15,-26 0 81,0 0-4,0 0 114,0 25-104,0-25 4,0 0-14,24 25-101,-24-25 88,0 25 14,0-25 15,26 25-8,-26-25 2,0 25 10,0-25-13,24 24 17,-24-24 3,0 26-30,0-2 25,0-24-2,25 25-33,-25-25 20,0 25-20,0-25-17,0 25 27,0-25-16,24 0 12,-24 25 8,0-25-8,0 0 11,0 24-10,0-24-1,0 0 186,0 24-172,0-24-6,25 0-7,-25 0-185,0 0 174,0 25 19,0-25-12,0 0 14,0 0-14,0 0-3,0 0 14,0 0-21,0 0 7,0 0-3,0 0 0,0 0 6,0 0 0,0 0 8,0 0 2,0 0-6,0 0 3,0 0-10,0 0-3,0 0 13,0 0-3,0 0 16,0 0-9,0 0 3,0 0 0,0 0-27,0 0 27,0 0-3,0 0-7,0 0 20,0 0-13,0 0 0,0 0 10,0 0-3,0 0-8,0 0-7,0 0-6,0 0 0,0-25-2,25 25 11,-25 0-2,0 0-3,0-24 3,25 24-11,-25 0 1,0-24-8,0 24 18,0-25-10,25 25 20,-25 0-3,0-25-7,0 25-10,0-25-22,0 0 15,24 25-10,-24-24 20,0-2 9,25 26-9,-25-24-6,0 24 6,0-25 0,25 0-6,-25 25 12,0-25-9,0 25-7,25-25 13,-25 25 1,0 0-1,0-25-10,0 25 7,0 0-17,0 0 17,0-24 13,24 24-13,-24 0 24,0 0-21,0 0-16,0 0 13,0 0-17,0 0-7,0 0 179,0 0-207,0 0-12,0 0-1,0 0-186,0 0 203,0 0-12,0 0-14,0 0-7,0 0 61,0 0-131,0 0-103,0 0-101,0 0-64,0 0 74,0 0-162,0 0-12</inkml:trace>
  <inkml:trace contextRef="#ctx0" brushRef="#br0" timeOffset="472247.6936">15627 12922 1397,'0'0'182,"0"0"6,0 0 31,0 0 28,0 0-247,0 0 31,0 0-10,0 0-12,0 0 90,0 0-6,0 0-6,0 0 61,0 0-77,0 0-13,0 0 37,0 0-47,0 0 130,0 0-4,0 0-120,0 0 65,0 0-66,0 0-83,0 0 78,0 0-94,0 0 10,24 0 52,-24 0 14,0 0-4,26 0-16,-26 0 30,0 0-34,24 0 17,-24 0 1,0 0-11,25 0 34,-25 0-14,24 0 0,1 0 136,-25 0-162,25 0 10,0 0-7,-25 0 1,25 0 16,-25 0-14,24 0 7,1-25-130,-25 25 116,25 0 12,-25 0-11,25 0-7,-25 0 6,24 0-2,-24 0 6,0 0-7,26 0 0,-26 0-6,0 0 7,0 0 9,0 0-6,0 0-4,0 0-3,0 0-3,0 0-7,0 0 6,0 0 1,0 0-11,0 0-30,0 0-45,0 0-54,0 0-137,0 0-78,0 0-74,0-24 47,0 24 31,0 0-237</inkml:trace>
  <inkml:trace contextRef="#ctx0" brushRef="#br0" timeOffset="472909.148">16321 12327 1870,'0'0'-9,"0"24"20,0-24-84,0 0 52,0 0 146,0 0-86,0 0 135,0 0-23,0 0-113,0 0 110,0 0-11,0 0-3,0 0 135,0 0-30,0 0-26,0 0-3,0 0-116,0 0-94,0 0-14,0 0-16,0 0-33,0 0 84,0 0 18,0 0-2,0 0 2,0 0-12,25 0 6,-25 0 15,0 0 8,0 0-2,25 0-24,-25 0-16,24 0-14,-24-24 13,25 24 7,-25 0 7,0 0 3,24 0 5,-24 0 149,26 0-177,-26 0 3,0 0-10,25 0-153,-25 0 163,0 0-14,0 0 21,0 0-30,0 0 16,0 0 8,0 0-18,0 0 23,0 0-12,0 0-11,0 0-3,0 0-4,0 0-13,0 0-7,0 0-17,0 0-33,0 0-33,0 0 86,0 0-131,0 0-86,0 0-52,0 0-192,0 0 191,0 0-154,0 0-53</inkml:trace>
  <inkml:trace contextRef="#ctx0" brushRef="#br0" timeOffset="473332.4645">16321 12476 1834,'0'0'15,"0"0"21,0 0 39,0 0 16,0 25 21,0-25-67,0 0 70,0 0-53,0 0 25,0 0 131,0 0-146,0 0 184,0 0-41,0 0-130,0 0 46,0 0-131,0 0 66,0 0-23,0 0 102,0 0-102,0 0-73,0 0 76,0 0 26,0 0-39,0 0 0,25 0 10,-25 0-135,0 0 146,25 0-7,-25 0-17,0 0 8,24 0-22,-24 0-12,0 0 2,25 0 1,-25 0 0,24 0 3,-24 0 6,26 0-6,-26 0 4,25 0-11,-25 0 1,25 0-8,-25 0 21,0 0 22,24 0-26,-24 0 4,0 0-23,0 0 9,0 0 14,0 0-4,0 0 7,0 0-20,0 0-6,0 0 12,0 0-9,0 0-7,0 0 6,0 0-30,0 0-11,0 0-15,0 0-44,0 0-23,0 0 37,0 0-136,0 0-51,0 0-80,0 0-374</inkml:trace>
  <inkml:trace contextRef="#ctx0" brushRef="#br0" timeOffset="684749.1706">16866 12327 756,'0'0'10,"0"0"22,0 0 197,0 0-141,0 0 182,0 0-8,0 0-168,0 0 152,0 0-164,0 0-106,0 0-18,0 0-6,0 0 104,0 0-2,0 0 14,0 0 101,0 0-122,0 0 11,0 0-4,0 0-103,0 0-13,0 0 99,0 0-15,0 0-8,0 0 18,0 0 4,0 0 8,0 0 22,0 0-3,0 0-23,0-24 8,0 24-20,0 0 7,0 0 9,0 0-15,0 0 122,0 0 4,0 0-71,0 0 73,0 0-108,0 0-91,0 0 52,0 0 16,0 0-19,0 0 98,0 0-69,0 0-82,0 0-4,0 0-16,0 0 156,0 0-87,0 0 99,0 0-98,0 0-81,0 0 71,0 0 6,0 0-3,0 0 90,0 0-95,0 0 11,0 0 110,0 0-90,0 0 107,0 24-187,0-24-11,0 0-13,0 24 14,0-24 84,-24 26 12,24-2 28,0-24-13,0 25 8,0 0 2,-25 0-14,25 0 3,0 0-8,0-25-35,0 24 27,-24 2-14,24-2-3,0 1 17,0-25-24,0 25 11,-25 0 3,25-25 14,0 25 10,0-25-17,0 24 6,0-24 8,0 24-11,0-24 21,0 25-20,0-25-4,-25 0-3,25 0-28,0 26 20,0-26-6,0 0-10,0 0 16,0 0-6,0 0-7,0 0 0,0 0 7,0 0 0,0 24-14,0-24 24,0 0-13,0 0-18,0 0 21,0 0-14,0 0-4,0 0 29,0 0-22,0 0 8,0 0 6,0 0-17,0 0 7,0 0-3,0 0-15,0 0-1,0 0-43,0 0-27,0 0-17,0 0-69,0 0-35,0 0-110,0-24-196,0 24-113,0 0 67</inkml:trace>
  <inkml:trace contextRef="#ctx0" brushRef="#br0" timeOffset="685468.7152">17288 12278 1846,'0'0'-125,"26"0"189,-26 0-114,0 0 150,0 0 44,0 0-141,0 0 154,0 0-124,0 0 93,0 0-9,0 0-11,0 0-7,0 0-2,0 0-31,0 0-25,0 0-12,0 0-1,0 0 128,0 0 9,0 0-61,0 0-21,0 0-135,-26 0 76,26 0 47,0 0 14,0 0-55,-24 25-7,24-25-3,0 0-73,0 0 60,-25 24 3,25-24-79,0 0 151,0 24-85,-24-24-3,24 26-8,0-26-71,0 24 167,0-24-79,-25 25 92,25-25-13,0 25-148,0 0-6,0-25-3,0 25 8,0-25 147,0 25-74,0-1 1,0-24 2,0 26-87,0-26 87,0 24 87,25-24-86,-25 0 23,0 25-23,0-25-93,24 0 90,-24 0-7,0 25 3,25-25 14,-25 0-8,24 0-9,-24 0 7,0 0-4,26 0 3,-26 0 5,24 0-11,-24 0 6,25 0-12,-25 0-2,0-25 15,25 25-3,-25 0 2,0 0-3,25 0 7,-25-25-6,0 25 16,25 0-3,-25-24-4,0 24 13,25 0-10,-25-26 28,0 26-18,0-24 5,0 24 5,0-25-5,25 25-5,-25-25-2,0 25 2,0-25-12,0 25 13,0-25-13,0 25-21,0 0 10,0-25 4,0 25-4,-25-24 14,25 24-20,0-26 3,-25 26 3,25-24-6,0 24 10,-25 0-21,25-24 21,0 24-14,-25-25 7,25 25 17,-25 0-31,25-26 24,0 26-43,-25 0-18,25 0-12,-24 0-24,24-24 17,0 24-52,0 0-95,0 0-81,-26 0-85,26 0 85,0 0 18,0 0 35,0 24-213</inkml:trace>
  <inkml:trace contextRef="#ctx0" brushRef="#br0" timeOffset="685839.9936">17710 12327 2233,'25'24'31,"-25"-24"-22,0 0 46,0 0 70,0 0 26,0 0 105,0 26-21,0-26-46,0 0-28,0 0 35,0 0-97,0 24 6,0-24 5,0 0-110,0 0 88,0 0-7,0 0-9,0 0 17,0 0-14,0 0-6,0 0-32,0 0-27,0 0 11,0 0-32,0 0 15,0-24-1,0 24-3,0 0 14,0 0-21,0-26 0,0 26 4,0 0-18,0 0 21,0 0 0,0-24-23,0 24 19,0 0-6,0 0-21,0 0-21,0 0-33,0 0-14,0 0-29,0 0-16,0 0 23,0 0-267,0 0 3,0 0-114</inkml:trace>
  <inkml:trace contextRef="#ctx0" brushRef="#br0" timeOffset="686509.6742">18033 12129 2258,'0'0'46,"0"0"-46,0 0 40,0 0 75,0 0-5,0 0 209,0 0-39,-25 0-118,25 0-14,0 0-158,0 0 127,0 0-55,0 0-29,0 0-1,0 0-106,0 0 111,0 0 125,0 0-115,0 0-8,0 0 4,0 0-107,0 0 110,0 0 2,0 0-15,25 25-9,-25-25-7,0 0-4,24 0-3,-24 0-6,24 0 16,-24 0-24,26 0 11,-26-25 10,24 25-10,-24 0 7,26 0-10,-26 0 9,24 0-9,1 0 6,-25 0-7,25 0-23,-25-25 20,25 25-7,-25 0 17,25 0 7,-25 0-7,0 0-6,24 0-11,-24 0 4,0 0-21,0 0 10,0 0 6,0 0-5,0 0 13,0 0 0,0 0-14,0 0 11,0 0-7,0 0 13,0 0 8,0 25-18,0-25 20,0 0-23,0 0 13,0 25-3,0-25-10,0 24 7,-24-24-4,24 26 4,0-26 10,0 24-1,0-24-2,-25 24 6,25-24-13,0 26 13,0-1-7,-25-25 4,25 24 3,0 0-14,0-24 19,0 26-22,-25-2 7,25-24 17,0 25-20,0-25 23,0 25-13,0-25 3,0 25-3,-25-25 0,25 0-1,0 25-12,0-25 2,0 0 11,0 0 0,0 25-4,0-25-6,0 0 3,0 0-7,0 0-3,0 0 0,0 0-34,0 0 9,0 0-9,0 0-13,0 0-27,0 0-29,0 0-49,0 0-45,0 0-38,0 0-43,0 0-36,0 0-21,0 0-46</inkml:trace>
  <inkml:trace contextRef="#ctx0" brushRef="#br0" timeOffset="686840.9506">18081 12351 1846,'-24'0'165,"24"0"12,0 0-28,0 0 52,0 0-78,0 0 109,0 26 36,0-26-106,0 0-66,0 0-102,0 0-15,0 0 170,0 0-103,0 0-19,0 0 15,24 0-109,-24 0 87,0-26 3,0 26 7,26 0 3,-26 0-4,24 0 8,2 0-17,-26 0-10,24 0 11,-24 0-11,25 0 3,0 0 0,-25 0 0,25 0 7,0 0-16,-25-24 3,24 24-14,1 0-10,-25 0 7,25 0-17,-25 0-16,25 0-16,-25 0-41,0 0 47,0 0-210,0-24 14,0 24-45,0 0-129,0 0-117</inkml:trace>
  <inkml:trace contextRef="#ctx0" brushRef="#br0" timeOffset="689457.3181">18851 12104 510,'0'0'36,"0"0"11,0 0 12,0 0 214,0 0-16,0 0 14,0 0-161,0 0-75,0 0-123,0 0 115,0 0 180,0 0-123,0 0 109,0 0-133,0 0-24,0 0 4,0 0-28,0 0-90,0 0 84,0 0-103,0 0 31,0 0 189,0 0-183,0 0 207,0 0-102,0 0-2,0 0 9,0 0-37,0 0 34,0 0-105,0 0 87,0 0-90,0 0 71,0 0 0,0 0-15,0 0 16,0 0-10,0 0-3,0 0 24,0 0-8,0 0-10,0 0 71,0 0-83,0 0 3,0 0 25,0 0-85,0 0 82,0 0 5,0 0-27,0 0 9,0 0 1,0 0 71,0 0-75,0 0 82,0 0-73,0 0-74,0 0 156,0 0-151,0 0 72,0 0 0,0 0-2,0 0 6,0 0-1,0 0 52,0 0-54,0 0 6,0 0-16,0 0-47,0 0-13,0 0 64,0 0 5,0 0 7,0 0-10,0 0-5,0 0 16,0 0-11,0 0 68,0 0-55,0 0-19,0 0 3,0 0 70,0 0 49,0 0 36,0 0-29,0 0-116,0 0 21,0 0-43,0 0-21,0 0 44,0 0-7,0 0 10,0 0 26,0 0-42,0 0-3,0 0 15,0 0-74,0 0 74,0 0 5,0 0-94,0 0 87,0 0-14,0 0 10,0 0-6,0 0-7,0 0-63,0 0 73,0 0 3,0 0 79,0 0-92,0 0-78,0 0 71,0 0 17,0 0 96,0 0-96,0 0 6,0 0-92,0 0-14,0 0 84,0 0 0,0 0 9,0 0-6,0 0 3,0 0 12,0 0-9,0 0 4,0 0 92,0 0-108,0 0 15,0 0-3,0 0-82,0 0 182,0 0-100,0 0 89,0 0 8,0 0-176,0 0 92,0 0-88,0 0-28,0 0 100,0 0-3,0 0-4,0 0 14,0 0 5,0 0-9,0 0 18,0 0-2,0 0-25,0 0-1,0 0 11,0 0-14,0 0 23,0 0-3,0 0-24,0 0 8,0 0-8,0 0 28,0 0-4,0 0-13,0 0 6,0 0-16,0 0 2,0 0 121,0 0-107,0 0-6,0 0 0,0 0-98,0 0 101,0 0 88,0 0-9,0 0-92,0 0 100,0 0-167,0 0-2,0 0 88,0 0-106,0 0 96,0 25 115,0-25-111,0 0 0,0 0-7,0 0-93,0 0 106,0 25 91,0-25-91,-24 0-9,24 0 89,0 24-169,0-24 166,0 0-76,0 26-87,0-26 70,0 24-83,0-24 184,0 24-101,-25-24 13,25 26 6,0-26-22,0 25 113,0-25-97,0 24-6,-25-24-77,25 24-10,0 2 90,0-26-3,0 24 3,0-24-8,0 25 16,-25-25-5,25 25 83,0 0-86,0-25 0,0 25-3,-25 0-70,25-25 80,0 24-1,0 2 7,0-26-20,0 24 17,0-24-10,-24 25 18,24 0 2,0-25-24,0 25 8,0-25 2,0 0-13,-25 25 14,25-25-1,0 24-6,0-24 13,0 24 4,0-24-17,0 0 7,0 25 10,0-25-14,-25 0 17,25 0-14,0 0-13,0 26 14,0-26-4,0 0-3,0 0 3,0 0 7,0 0-19,0 0 15,0 0-12,0 24 6,0-24 6,0 0-12,0 0 23,0 0-31,0 0 17,0 0 5,0 0-16,0 0 13,0 0-10,0 0 2,0 0 3,0 0 8,0 0 2,0 0-4,0 0-6,0 0 0,0 0-3,0 0 6,0 0-3,0 0-6,0 0 6,0 0-4,0 0 17,0 0-6,0 0 3,0 0-7,0 0-16,0 0 13,0 0-10,0 0 14,0 0-1,0 0-6,0 0 128,0 0-129,0 0 8,0 0 124,0 0-243,0 0 112,25 0-1,-25 0-128,0 0 119,25 0 13,-25 0-8,0 0 16,24-24-4,-24 24-22,25 0 22,-25 0-21,25 0 14,-25 0 12,25 0-15,0 0 12,-25 0-6,24 0 7,1 0-4,0-26-3,-25 26 5,25 0-10,0 0 20,-1 0 4,1 0-12,-1 0 6,2-25-3,-1 25-7,0 0 17,-1 0-16,1 0-21,0 0 13,0 0-19,0 0 14,0-24 18,-1 24-15,1 0 3,0 0 6,0 0-10,0 0 4,-2 0 6,3 0-16,-2 0-3,2 0 16,-1-24-5,-25 24 10,25 0-2,-1 0-6,1 0-2,0 0-1,0 0 12,-25 0-9,25 0 3,-1 0 0,-24 0 6,24 0 5,1 0-11,0 0 14,-25 0-24,24-25 13,-24 25 4,26 0-11,-26 0 11,23 0-10,-23 0 9,26 0-9,-26 0 13,0 0-13,25 0 3,-25 0 3,0 0-6,0 0 6,0 0-6,25-25 6,-25 25-10,0 0 4,0 0-3,0 0 12,0 0 1,0 0-1,0 0 1,0 0-7,0 0 6,0 0-6,0 0 0,0 0-6,0 0-1,0 0 7,0 0 0,0 0 7,0 0-4,0 0 7,0 0 0,0 0-20,0 0 10,0 0 3,0 0-3,0 0 10,0 0-7,0 0-13,0 0 7,0 0 0,0 0 13,0 0-17,0 0 1,0 0 16,0 0-30,0 0 26,0 0 4,0 0-17,0 0 11,0 0-4,0 0 0,0 0-13,0 0-4,0 0-30,0 0-19,0 0 3,0 0 50,0 0-27,0 0-115,0 0-56,0 0-112,0 0-5,0 0-101,0 0-64,0 0-57</inkml:trace>
  <inkml:trace contextRef="#ctx0" brushRef="#br0" timeOffset="691474.1599">19024 12377 478,'0'0'11,"0"0"13,0 0 12,0 0 19,0 0 13,0 0 173,0 0-163,0 0 13,0 0 147,0 0-351,0 0 340,0 0-34,0 0-167,0 0 164,0 0-179,0 0-114,0 0 131,0 0 23,0 0-2,0 0 107,0 0-120,0 0-24,0 0 31,0 0-6,0 0-1,0 0-8,0 0-47,0 0-73,0 0 82,0 0-81,0 0 119,0 0-10,0 0-98,0 0 98,0 0-102,0 0 218,0 0-98,0 0-9,0 0 111,0 0-224,0 0 117,0 0 7,0 0-12,0 24 22,0-24-11,0 0-3,0 0-84,0 0 85,0 0-8,0 0 82,0 0-81,0 0 82,0 0-61,0 0-62,0 0 54,0 0-76,0 0 133,-24 0-69,24 0 5,0 0 1,0 0 69,0 0-11,0 0 12,0 0 4,0 0-76,0 0 77,0 0-84,0 0 82,0 0-55,0 0-20,0 0-3,0 0-89,0 0-13,0 0 8,0 0 67,0 0 30,24 0-3,-24 0-7,0 0 16,0 0-56,26 0 17,-26 0 8,0 0-2,25 0 24,-25 0-27,25 0 10,-25 0-5,0-24-5,24 24 23,-24 0-32,25 0 15,-25 0 4,0 0-16,25 0 19,-25 0-23,25 0-2,-25 0 18,0 0-2,0 0 0,25 0 0,-25 0-14,0-26 21,0 26-1,0 0 10,0 0 4,0 0-20,0 0 6,0 0-10,0 0 14,0 0-14,0 0 0,0 0-6,0 0 0,0 0-1,0 0-5,0 0 12,0 0-36,0 0 2,0 0-22,0 0-20,0 0-35,0 0-39,0 0-95,0 0-81,0 0 48,0 0-39,0 0 21,0 0-88</inkml:trace>
  <inkml:trace contextRef="#ctx0" brushRef="#br0" timeOffset="692212.7148">19323 12252 1490,'0'0'177,"0"0"-97,0 0 155,0 0 15,0 0-210,0 0 130,0 0-21,0 0-67,0 0 132,0 0 68,0 0-195,0 0 156,0 0-165,0 0-98,0 0 82,0 0-102,0 0 70,0 0 9,0-24-15,0 24 12,0 0 5,0 0-5,25 0-3,-25-24-6,0 24-24,0 0 0,0 0 7,0-26-3,0 26 6,25 0 1,-25 0-17,0-24 9,0 24-2,0 0-11,23 0 11,-23-25-17,0 25 5,26 0 4,-26 0-6,0 0 0,0 0 10,0 0-3,24-25 3,-24 25 3,0 0-9,0 0 3,0 0-7,26 0 10,-26 0-10,0 25 3,0-25 4,0 0-15,25 0 26,-25 0-11,0 25-5,0-25 2,0 24-14,0-24 13,0 26 10,0-26-3,0 24 14,0-24-11,0 24 0,0 2 0,-25-26-9,25 25 13,0-1-11,-26 0 11,2 2-4,24-26 2,-26 24 5,26 1-4,-23 0 4,23-25-20,-25 25 7,25 0-4,0-25 11,-25 0 12,25 25-6,0-25 3,0 0-13,0 24-20,-25-24 23,25 0-16,0 0 23,0 0 13,0 0-23,0 0 30,0 0-9,0 0 9,0 0 3,0 0-23,0 0 0,25 0-13,-25 0-17,0-24 23,25 24-26,-25 0 6,0 0 20,25 0-9,-25 0 22,23-25-19,-23 25 20,26 0-7,-26 0-20,24 0 33,-24 0-30,26 0 11,-26-25 12,0 25-16,25 0 5,-25 0 1,25 0-6,-25 0-3,0 0 6,24 0-20,-24 0 20,0 0 15,0 0-11,0 0 2,0 0-18,0 0-8,0 0 17,0-25-24,0 25-23,0 0-43,0 0-49,0 0 26,0 0-176,0 0 11,0 0-177,0 0 14,0 0 72</inkml:trace>
  <inkml:trace contextRef="#ctx0" brushRef="#br0" timeOffset="692780.2584">19596 12154 2160,'0'0'11,"0"0"-61,0 0 53,0 0 52,0 0 114,0 0 28,0 0-17,0 0 107,0 24-106,0-24-25,0 0 59,0 0-130,0 0-94,0 0 74,0 0-98,0 0-20,0 0 69,0 0-3,0 0 5,0 0-18,25 0 20,-25 0-27,0 0 10,0-24 4,25 24-7,-25 0 6,0 0-6,24 0 4,-24 0 97,0 0-105,24 0 4,-24 0 0,25-25-114,-25 25 118,25 0 2,-25 0 0,24 0 13,-24 0-15,0 0-1,26 0-3,-26-25-13,0 25 23,0 0-20,0 0 7,0 0-7,0 0-6,0 0 7,0 0-9,0 0 26,0 0-19,0 0-2,0 0 19,0 0-12,0 25 12,0-25 4,0 0-16,0 0 2,0 0 102,0 25-105,0-25 7,0 0 0,0 24-107,0-24 110,0 26 3,0-2 102,0-24-95,-26 24 97,26-24 4,0 26-194,0-1 100,0-1-111,0-24 4,-24 24 100,24 2 4,0-26 10,0 24-14,0 1 4,0-25-8,0 0 1,0 25 0,0-25-7,0 25 4,0-25 7,0 0-1,0 0-3,0 0-3,0 0-7,0 0-23,0 25-24,0-25-33,0 0 60,0 0-105,0 0-87,0 0-35,0 0-71,0 0 44,0-25 9,0 25-187,0 0-150</inkml:trace>
  <inkml:trace contextRef="#ctx0" brushRef="#br0" timeOffset="693081.4713">19646 12327 1432,'0'0'180,"0"0"11,0 0 31,0 0 42,0 0-162,0 0-62,0 0-13,0 0 7,0 0 17,0 0 67,0 0-5,0 0 93,0 0-95,0 0-9,0 0 6,0 0-150,0 0 130,24 0-6,-24 0-91,0 0-4,24 0-56,-24-24 63,25 24 87,-25 0 8,25 0-5,-25 0-143,24 0 43,-24 0 19,0 0-91,26 0 137,-26-25-220,23 25-37,-23 0 17,0 0-103,26 0 175,-26 0-29,0 0 2,0 0-234,0 0-142</inkml:trace>
  <inkml:trace contextRef="#ctx0" brushRef="#br0" timeOffset="693625.9401">19967 12005 2172,'0'0'22,"0"0"24,0 0-62,0 0 65,0 0 13,0 0 103,0 0 7,0 0 20,0 0-9,0 0-112,0 0 80,0 0-76,0 0-20,0 0 1,0 0-30,0 0 7,0 0-7,0 0-30,0 0 8,0 0-24,0 0 104,0 0-91,0 0-3,0 0 7,0 0-97,0 24 196,0-24-102,-25 0 6,25 0-10,0 0-86,0 0 96,0 25 0,-24-25-13,24 0 102,0 0-95,0 26-4,0-26 13,0 0-96,0 24 107,-25-24-18,25 0 4,0 25-7,0-25-6,0 0 96,0 0-76,0 25 71,0-25-74,0 0-8,0 0 18,0 0-84,25 0 156,-25 0-158,0 0 75,24 0 0,-24 0-76,0 0 76,25 0-6,-25 0 17,0 0-8,25 0 10,-25 0 4,0 0 3,25 0 0,-25-25 17,0 25-4,0 0 0,25 0 24,-25-25-9,0 25-15,0 0 18,0 0-14,0-24 0,0 24 4,0 0-40,0 0 2,0-26 4,0 26-13,0 0 23,0 0-17,0 0-19,-25-25-11,25 25-37,0 0-36,0 0-43,0 0-15,-25 0-126,25-24-101,0 24 62,0 0-238,0 0-8</inkml:trace>
  <inkml:trace contextRef="#ctx0" brushRef="#br0" timeOffset="698251.1133">24283 10640 688,'0'0'9,"0"0"241,0 0-217,0 0 40,0 0 9,0 0-221,0 0 421,0 0-49,0 0 5,0 0-33,0 0-338,0 0 184,0 0-20,0 0 33,0 0 135,0 0-175,0 0-3,0 0 5,0 0 14,0 0 6,0 0-83,0 0 96,0 0-10,0 0-89,0 0 98,0 0-114,0 0 1,0 0 166,0 0-89,0 0 77,0 0-89,0 0-79,0 0 72,0 0-81,0 0 75,0 0 9,0 0 6,0 0 7,0 0 9,0 0 6,0 0-6,0 25 19,0-25 6,0 0-12,0 0 2,0 24-27,0-24-3,0 0 0,0 0 9,0 26-1,0-26 59,0 0-61,0 25-2,0-25 52,0 0-53,0 24 139,0-24 0,0 25-29,0-25-8,0 0-151,0 25 86,0-25-16,0 25-86,0-25 58,0 25-79,0-25-5,0 25 197,0-25-95,25 25-5,-25-25 2,0 24-105,0-24 102,0 25-5,0-25-4,0 24 4,0 2-12,0-26 0,0 24-1,0-24-6,0 24 16,0-24 94,0 26-100,0-26 16,0 25-10,0-25-97,0 0 98,0 24-18,0-24 8,0 25 2,0-25 13,0 0-8,0 0-5,0 25-6,0-25-17,0 0 25,0 0 8,0 0 1,0 0 6,0 0-23,0 25-7,0-25 7,0 0 3,0 0 7,0 0 8,0 0-2,0 0-6,0 0 6,0 0-9,0 0 0,0 0 10,0 0 0,0 0-4,0 0 10,0 0 0,0 0-2,0 0 6,0 0-23,0 0-4,0 0 10,0 0 10,0 0 13,0-25-6,0 25-6,0 0-28,0 0 10,0 0-9,0 0 2,0 0 14,0 0-20,24-25 17,-24 25-4,0 0-10,0-25 21,0 25-21,0-24-6,0 24 6,0 0-7,26-25 11,-26 25-1,0-26 4,0 26-10,25-24 4,-25 0-4,0 24 7,22-26-1,-22 26 8,0-24 6,0 24-14,27-25 11,-27 1-10,0 24-11,0-25 18,24 25-1,-24-25-3,0 25 3,0-25 4,26 25-24,-26-25 11,0 25 12,24-25-12,-24 25 12,0 0 1,0-25 0,0 25-14,25-24 7,-25 24 0,0 0-23,0 0 26,0 0 0,0-25-6,0 25 20,0 0-24,0 0 0,0 0 11,0 0-11,0 0 10,0 0-6,25 0 9,-25 0 160,0 0-166,0 0-3,0 0-10,0 0-160,0 0 180,0 0 3,0 0-7,0 0 1,0 0-18,0 0 11,0 0-32,0 0-11,0 0-7,0 0-21,0 0 11,0 0 92,0 0-111,0 0 39,0 0-152,0 0-143,0 0 122,0 0-119,0 0 100,0 0-13,0 0-339</inkml:trace>
  <inkml:trace contextRef="#ctx0" brushRef="#br0" timeOffset="701542.1814">20612 12178 489,'0'0'32,"0"0"19,0 0 15,0 0 37,0 0 2,0 0 177,0 0-174,0 0-8,0 0 135,0 0-315,0 0 320,0 0-14,0 0-162,0 0 136,0 0-182,0 0 12,0 0 10,0 0-18,0 0 53,0 0-32,0 0-93,0 0 29,0 0 47,0 0 7,0 0 19,0 0-20,0 0-73,0 0 0,0 0 73,0 0 23,0 0-11,0 0 9,0 0-6,0 0-22,0 0 6,0 0-17,0 0 4,0 0-18,0 0 3,0 0 10,0 0-4,0 0 16,0 0 7,0 0-4,0 0-2,0 0 6,0 0 127,0 0-14,0 0 16,0 0-87,0 0-55,0 0 15,0 0-44,0 0 13,0 0-12,0 0-18,0 0 27,0 0 55,0 0-68,0 0-55,0 0 78,0 0 3,0 0 0,0 0 78,0 0-156,0 26 25,0-26-12,0 0 78,0 24-9,0-24-14,0 0 106,0 24-78,0-24-25,0 0 110,0 26-103,0-26-92,25 25 95,-25-25 0,0 24-89,0-24 90,0 24 19,24-24-117,-24 26 95,0-26 2,0 24-13,0-24 11,0 25-1,26-25-7,-26 25 15,0-25-8,0 25-7,0-25 4,0 25 0,0-25-7,0 25 11,0-25-4,0 24-10,25-24 6,-25 26 4,0-26 4,0 0-8,0 0 1,0 24 4,0-24-11,0 0 10,0 0-4,0 0 1,0 0 9,0 25 4,0-25 0,0 0-6,0 0 6,0 0 6,0 0 8,0 0 7,0 0-21,0 0-20,0 0 0,0-25 0,0 25 20,0 0 0,0 0 0,0 0-13,0 0-7,0 0 195,0 0-195,0 0 14,0 0-7,0 0-196,0-24 192,0 24-9,25 0 2,-25 0 1,0-26 3,0 26 3,0-24-13,0 24 13,24-25 8,-24 25-18,0 0 14,0-25-7,25 25-14,-25-25 35,0 25-18,25-25 7,-25 0 0,0 25-17,25-24 18,-25 24-1,0-26-10,25 2 7,-25 24-13,24-24-1,-24 24 17,0-25-13,25-1 16,-25 26-13,0-24 3,0 24 1,25 0-14,-25-24 10,0 24 0,0-26 6,0 26 8,0 0 3,0-24-7,0 24-3,25 0 10,-25 0 0,0-25-10,0 25-4,0 0 1,0 0-1,0 0 0,0 0 4,0 0-7,0 0-13,0 0 20,0 0-4,0 0-17,0 0 18,0 0-14,0 0-1,0 0 4,0 0-6,0 0 2,0 0-5,0 0-1,0 0-7,0 0-7,0 0-13,0 0 23,0 0-22,0 0-25,0 0-4,0 0-36,0 0-25,0 0-27,0 0-110,0 0-63,0 0 69,0 0-58,0 0-191</inkml:trace>
  <inkml:trace contextRef="#ctx0" brushRef="#br0" timeOffset="726153.5666">15578 13617 258,'0'0'14,"0"0"24,0 0 33,0 0 15,0 0 4,0 0 188,0 0-214,0 0 14,0 0 176,0 0-206,0 0 200,0 0-203,0 0-20,0 0 20,0 0-7,0 0 25,0 0-14,0 0-13,0 0 3,0 0 163,0 0-176,0 0 8,0 0-22,0 0-12,0 0 37,0 0-28,0 0 22,0 0-89,0 0 89,0 0-82,0 0-23,0 0 108,0 0-90,0 0 104,0 0 7,0 0 54,0 0-82,0 0 75,0 0-81,0 0-64,0 0 58,0 0-83,0 0 74,0 0 0,0 0 84,0 0-74,0 0 1,0 0 74,0 0-81,0 0 2,0 0-2,0 0-67,0 0 4,0 0 72,0 0 84,0 0-87,0 0-2,0 0 18,0 0-89,0 0 86,0 0 5,0 0-22,0 0 17,0 0-17,0 0-6,0 0 7,0 0-10,0 0 20,0 0-8,0 0 4,0 0-13,0 0-15,0 0 9,0 0-6,0 0 9,0 0 6,0 0-12,0 0 3,0 0-6,0 0 3,0 0 9,0 0-15,0 0 15,0-25-12,0 25-4,0 0 23,23 0-13,-23 0 63,0 0-47,0 0-20,0-26 8,0 26-65,26 0 46,-26 0 18,0 0-9,0 0 15,0-24-9,0 24-6,0 0 9,0 0-22,24 0 22,-24 0 0,0 0 1,0 0 5,0-24-15,0 24-1,0 0 1,0 0 6,0 0 64,0 0-64,0 0 9,0 0-12,0 0-64,0 0 58,0 0-7,0 0-3,0 0 12,0 0 4,0 0-12,0 0 2,0 0-12,0 0-12,0 0-7,0 0 3,0 0 0,0 0 8,0 0 14,0 0 3,0 0 89,0 0-64,0 0-15,0 0 12,0 0-6,0 0-3,0 0 9,0 24-15,0-24-73,0 0 67,0 0 9,-24 24 12,24-24 66,0 0-69,0 0-9,0 26-13,-26-26-49,26 0 74,0 25-9,0-25 12,0 24-12,-23-24 0,23 0 12,0 26-9,0-26 7,0 24 14,0-24 10,0 0 6,-25 25-12,25-25 12,0 25-18,0-25 22,0 0-1,0 25 39,0-25-60,0 0-22,0 0 22,0 25-73,0-25 69,0 0 21,0 0-12,0 0 12,25 0-2,-25 0 108,0 0-10,0 0 3,23 0-14,-23 0-107,0 0-5,26 0-5,-26 0-53,0 0 62,24 0-3,-24 0-7,26-25 72,-26 25-75,0 0-65,24 0 78,-24 0-13,0-25-69,25 25 138,-25 0-69,24 0 6,-24 0 4,0 0-62,0-25 46,0 25 3,25 0 48,-25 0-134,0 0-69,0 0-28,0 0 31,0 0-4,0-25 46,0 25-20,0 0-87,0 0 74,0 0-327</inkml:trace>
  <inkml:trace contextRef="#ctx0" brushRef="#br0" timeOffset="726410.7892">15651 13443 2148,'0'0'9,"0"0"21,0 0 60,0 0-73,0 0 9,0 0-18,0 0-60,0 0 77,0 0-14,0 0-19,0 0-50,0 0 58,0 0-34,0 0-36,0 0 16,0 0-331,0 0-76</inkml:trace>
  <inkml:trace contextRef="#ctx0" brushRef="#br0" timeOffset="726881.2557">15999 13220 1786,'0'0'35,"0"0"-125,24 0 150,-24 0 28,0 0-159,0 0 134,0 0-4,0 0-13,0 0 95,0 0-109,0 0-32,0 0 7,0 0-51,0 0 227,0 0-192,0 0-12,0 0 177,0 25-134,0-25 16,0 0-5,0 24-98,0-24 15,0 0 68,-24 26-5,24-2 2,0-24-15,0 24 0,0 2-3,-26-26 3,26 25 3,0-1 1,0 1 14,-24 0-3,24-25 1,0 25 3,0 0 56,0-1-78,0 0 6,0 2 98,0-26-176,0 25 75,0-1 15,0-24-113,0 26 114,0-26 0,0 24-19,0-24 15,0 0 51,24 25 3,-24-25-60,0 0-6,0 0-51,26 0-14,-26 0 27,0 0-6,24 0-36,-24 0 74,25 0-9,-25 0-139,0 0 80,25 0-112,-25 0-165,25 0 42,-25 0-176</inkml:trace>
  <inkml:trace contextRef="#ctx0" brushRef="#br0" timeOffset="727409.6627">16123 13493 1062,'0'0'173,"0"0"5,0 0 39,0 0 28,0 0-151,0 0 2,0 0-4,0 0-44,0 0-108,0 0 110,24-25-50,-24 25-85,0 0 100,25 0-134,-25-25 122,0 25 94,25 0-105,-25-25 19,25 25-102,-25-24-9,0 24 126,0-25 75,25 25-89,-25 0 15,0-26-27,0 26-58,0-24 191,0 24-85,24 0 74,-24 0-85,0-24-99,0 24 89,0 0-2,0 0-12,0 0-4,0 0-15,0 0-3,0 0 89,0 0-89,0 0 77,0 0-133,-24 0-12,24 0 91,0 0-63,0 24 148,0-24-67,0 0-11,-25 24 20,25-24-79,0 26 93,0-1 8,0-25 50,0 24-66,0-24-22,0 25 14,0 0-36,-25-25 28,25 25 7,0-25-9,0 25 85,0-25 27,0 24 4,0-24-82,0 24-33,25-24-1,-25 0-2,0 0 74,0 0-89,0 26 1,25-26-75,-25 0-3,0 0 75,0 0-84,24 0 116,-24 0-80,0 0-157,25 0 49,-25-26-97,0 26 25,25 0 20,-25 0 58,0 0 17,25-24-1,-25 24-1,0 0-268,0 0-63</inkml:trace>
  <inkml:trace contextRef="#ctx0" brushRef="#br0" timeOffset="727625.8086">16172 13468 1822,'0'0'3,"0"0"9,0 0 18,0 0 42,0 25 6,0-25-110,0 0 87,0 0-31,0 0 3,0 0 100,0 0-94,0 0-5,0 0-116,0-25 6,25 25-23,-25 0 95,0 0 101,0 0-121,25 0-11,-25-25-48,25 25-50,-25 0-111,0 0-69,24 0-145</inkml:trace>
  <inkml:trace contextRef="#ctx0" brushRef="#br0" timeOffset="727960.0442">16420 13171 1798,'0'0'5,"0"0"47,0 0-131,0 0 40,0 0 33,24 0 86,-24 0 145,0 0-123,0 0-3,26 0-112,-26 25 4,0-25 79,25 0-8,-25 0-19,0 24-3,25-24 21,-25 0-23,0 25 12,24-1-9,-24-24-26,0 26 7,25-2 48,-25-24-61,0 24 1,0 2-1,0-1-66,0-1 51,0 1 6,0-25-3,0 25-7,0 0-21,0 0-35,0-25-24,0 24-6,-25 0-38,25-24 90,0 26-142,-24-26 100,24 0 9,0 25-308,0-25 61</inkml:trace>
  <inkml:trace contextRef="#ctx0" brushRef="#br0" timeOffset="728352.3994">16866 13269 2221,'0'0'-3,"0"0"-96,-24 0 136,24 26-89,0-26 15,0 0 208,0 0-239,0 0 197,0 0 0,0 0-185,24 0 170,-24 0-92,0-26-93,26 26 65,-26 0-59,25 0 71,-25 0-12,25 0 9,-1 0 0,-24-24-96,25 24 90,-25 0-4,25 0 75,0 0-42,-25 0-42,25 0-47,-25-25-123,0 25-10,0 0-256</inkml:trace>
  <inkml:trace contextRef="#ctx0" brushRef="#br0" timeOffset="728601.5754">16917 13418 1177,'0'0'192,"0"0"-141,0 25 193,0-25-87,0 0-48,0 0 52,0 0-55,0 0 23,0 0-123,0 0 101,25 0-43,-25 0-2,0 0-17,24 0-23,-24 0-94,0 0 135,25 0-103,-25 0-13,25-25-63,-25 25-142,0 0 142,25 0-204,-25 0-39,25 0-77</inkml:trace>
  <inkml:trace contextRef="#ctx0" brushRef="#br0" timeOffset="774101.9548">17859 13146 633,'0'0'25,"0"0"229,0 0-187,0 0 29,0 0 183,0 0-219,0 0 180,0 0 9,0 0-183,0 0 25,0 0-1,0 0-40,0 0-108,0 0-30,0 0 141,0 0-90,0 0 209,0 0 2,0 0-204,0 0 180,0 0-181,0 0 3,0 0 86,0 0-61,0 0 75,0 0 0,0 0-22,0 0-15,0 0-25,0 0 11,0 0 11,0 0-3,0 0 12,0 0 114,0 0 7,0 0-7,0 0-1,0 0-111,0 0-27,0 0-6,0 0-78,0 0 49,25 0 16,-25 0 15,0 0 72,24 0-63,-24 0-94,25 0 61,0-25 2,0 25-72,-25 0 164,25 0-73,0 0-6,-1 0 80,-24 0-156,24-25 97,2 25-4,-2 0-10,-24 0 72,26 0-161,-2 0 83,-24 0-77,25 0 79,-25 0 80,25-24-79,-25 24-20,0 0 22,0 0-22,25 0 26,-25 0 76,0 0-92,0 0-63,0 0 50,0 0-63,0 0-10,0 0 115,0 0-243,0 0-4,0 0 36,0 0-125,0 0 116,0 0 30,0 0-335,0 0-34</inkml:trace>
  <inkml:trace contextRef="#ctx0" brushRef="#br0" timeOffset="774983.6542">17908 13121 823,'0'0'212,"0"0"-198,0 0 28,0 0 179,0 0-203,0 0 41,0 0 157,0 0-342,0 0 8,0 0 328,0 0-203,0 0 32,0 0 126,0 0-171,0 0 39,0 0 138,0 0-280,0 0 145,0 0-20,0 0-4,-24 25 174,24-25-150,0 0-6,0 0 1,0 25-31,0-25-85,-25 0 16,25 25 11,0-25 18,0 24 112,0-24 104,0 25-100,-25-1-18,25-24-21,0 26-100,0-26 85,0 24 90,-25 0-82,25-24 80,0 26-52,0-26-80,0 0 88,0 25-100,0-25 122,0 0-66,0 0-4,0 0 27,0 24-77,0-24 121,0 0 79,0 0-1,0 0-3,0 0-59,0 0-145,0 0 53,0 0 0,0 0-62,0-24 119,0 24-143,0 0 83,0 0-20,0 0-52,0 0 157,0-25-98,0 25 81,0 0-9,0 0-170,0-26 25,25 26 76,-25 0-78,0 0 160,0-24-13,0 24-75,25 0 61,-25 0-59,0 0 4,0-24-3,25 24 23,-25 0-27,0 0-6,24 0 2,-24 0 5,0-26-1,25 26 7,-25 0-64,0 0 70,25 0-64,-25 0 58,0 0 0,0 0 0,25 0 61,-25 0-48,0 26 60,25-26-162,-25 0 14,0 0 75,0 24-79,0-24 87,25 0-5,-25 0-7,0 24 8,0-24 70,0 26-66,0-26-19,0 0 21,24 25-79,-24-25 131,0 24-48,0-24 35,0 0-56,0 25-65,0-25 59,0 25 26,0-25 49,0 25 29,-24-25-71,24 25-82,-25-25 65,25 24 4,0-24 16,-25 24-13,25-24 30,-25 0-21,25 26 2,-25-26 94,25 25-79,-25-25-72,25 0 86,-24 24-99,24-24-18,-25 0 173,0 0-182,25 0 105,-25 0 14,25 26-100,-25-26 94,25 0-8,-24 0-1,-1 0 5,25 0-10,-25-26 18,25 26-8,0 0-3,-25 0-10,25 0-12,0-24 1,-24 24 2,24 0-5,0 0-9,0-25-1,0 25-6,0 0 13,0 0 1,0 0-14,0-26-47,0 26-14,0 0-29,0 0 53,0 0-103,0 0-53,0 0-53,0 0-137,0-24 67,24 24-200,-24 0-59</inkml:trace>
  <inkml:trace contextRef="#ctx0" brushRef="#br0" timeOffset="775596.2769">18281 13269 2160,'0'26'8,"0"-26"14,0 0-112,0 0 114,0 0 8,0 0 11,0 0 127,0 0-225,0 0 19,0 0 4,0 0 86,0 0 150,0 0-81,0 0-30,0 0-78,0 24-36,0-24 52,0 0 20,0 0-13,0 0 149,0 0-2,0 0-78,0 0 2,0 0-142,0 0 11,0 0 154,0 0-90,0 0 0,0 0-18,0 0-111,0 0 90,0 0-12,0 0 115,0 0-96,0 0 0,0 0 6,0 0-125,0 0 122,0 0-30,0 0 1,0 0 112,0 0-16,0 0-77,0 0-9,0 0-94,0 0 7,0 0 96,0 0 101,0 0-114,0 0 6,0 0 1,0 0-90,0 0 112,0 24-19,0-24-3,0 0 10,0 0-14,0 0 1,0 26 15,0-26-9,0 0 7,0 0 10,0 0 92,0 0-112,0 0 17,0 0 5,0 0-110,0 0 115,0 0-21,0 0-3,0 0 3,0 0 1,0 0 2,0 0 4,0 0-6,0 0-4,0-26 14,0 26-14,0 0-8,0 0 5,0 0-14,0 0 4,0 0 3,0 0-29,0 0-49,0 0-105,0 0-112,0-24 16,0 24-48,0 0-245</inkml:trace>
  <inkml:trace contextRef="#ctx0" brushRef="#br0" timeOffset="776383.9028">18578 13171 1882,'0'0'30,"0"0"-105,0 25 158,0-25 24,0 0-110,0 0 235,0 0-220,0 0-2,0 0 99,0 0-119,0 0 94,0 0-7,0 0 5,0-25-20,0 25-12,0 0-18,0 0-13,0 0 77,0 0-84,0-25 20,0 25-20,0 0-12,0 0 10,0 0-10,0-25 139,0 25-54,0 0 59,0-25-2,0 25-135,25 0-70,-25 0 71,0 0-2,25-24-75,-25 24 132,0 0-145,25 0 76,-25 0 70,0 0-60,25 0 74,-25-26-78,0 26 6,25 0 1,-25 0-17,0 26 7,24-26-1,-24 0-5,0 0 12,0 24 0,0-24-6,25 25 16,-25-25 0,0 0-10,0 25 17,0-25-20,0 25 26,0 0-17,0-25-9,0 24-9,0 1-17,0-1-49,-25 2 3,25-26 82,0 24-66,-24 0 128,-1 2-65,25-1 19,-25-1-32,25-24-50,-25 25 59,25 0-81,-25-25 146,25 25-8,0 0 20,-25-25-17,25 24-66,-25-24-66,25 0-16,0 24 96,0-24-68,0 0 67,0 0-6,-24 0-76,24 26 72,0-26 6,0 0 6,0 0 12,0 0 74,0 0-2,0 0-90,0 0-9,0 0 6,0 0-75,0 0 85,0 0 3,0 0-82,0 0 76,24 0-17,-24 0 7,0 0-13,25-26 89,-25 26 16,25 0-95,-25 0 89,25 0-91,-25 0-67,25 0 165,0 0-43,-25 0-96,25 0 155,-1 0-155,-24 0-21,25 0 109,-25-24-85,25 24 79,0 0-5,-25 0-25,25 0 8,-25 0-8,24 0-3,-24 0 14,0 0-24,0 0 7,25 0 116,-25 0-119,0 0 16,0 0-3,0 0-125,0 0 115,0 0-3,0 0 3,0 0 16,0 0-12,0 0-14,0 0-37,0 0 40,0 0-127,0 0-136,0 0-19,0 0-182,0 0-197</inkml:trace>
  <inkml:trace contextRef="#ctx0" brushRef="#br0" timeOffset="779994.267">20488 12922 1502,'0'0'186,"0"0"-94,0 0 40,0 0 62,0 0-154,0 0 227,0 0-96,0 0-39,0 0-17,0 0 41,0 0 67,0 0-96,0 0 90,0 0-253,0 0 106,0 0-25,0 0 13,0 0-9,0 0-119,0 0 192,0 0-215,0 0 90,0 0 22,0 0-115,0 0 102,0 25 4,-24-25-16,24 0 25,-25 24 2,25-24-4,0 26 107,-25-1 0,25-25-108,-25 24-9,25 2-108,-25-2 6,25 1 109,-24 25 13,24-25-10,-25-1-17,25 1-10,0 25 3,0-26 4,0 0 23,0 27-4,0-27-9,0 1 2,0 0-5,0 0 6,0 0-1,0-1 9,0-24-18,25 24 0,-25 2 0,0-26 0,24 25 3,-24-1 7,25-24 3,-25 0-10,25 26-3,-25-26-6,25 0-1,-25 24-6,25-24-8,-25 0-15,24 0-24,-24 0-13,25 0-15,-25 0 70,25 0-89,-25 0-77,25-24-11,-25 24-146,0 0 7,0 0 133,0 0-222,25 0-74</inkml:trace>
  <inkml:trace contextRef="#ctx0" brushRef="#br0" timeOffset="780442.7206">20687 12997 1223,'-26'0'195,"26"0"47,0 0-2,0 0 29,0 0-196,0 0-5,0 0-90,0 0-8,0 0 36,0 0-37,0 0 117,0 0 7,0 0-16,0 0 23,0 0-25,0 0-3,0 0 46,0 0 78,26 0 20,-26 0-39,0 0-122,25 0-5,-25 0-18,25-26 28,-25 26-27,24 0 3,1 0-102,-25 0-6,25-24 174,-25 24-102,25 0 13,0 0-10,-25-25-88,24 25 4,-24 0 75,25 0 12,-25 0 1,25-25-14,-25 25 4,0 0-33,0 0-35,0 0-49,0 0-165,0 0 28,0 0-37,0 0-259,0 0 51</inkml:trace>
  <inkml:trace contextRef="#ctx0" brushRef="#br0" timeOffset="781107.217">20712 12922 1703,'0'0'-191,"0"0"188,0 0 48,0 0-12,0 0 217,0 0-323,0 0 100,0 25 30,0-25-5,0 0 143,-25 0-254,25 0 96,0 24-1,0-24 20,0 0 120,0 26-87,0-26-6,-26 0-39,26 25-63,0-25-14,0 24-1,0-24 37,0 26 61,-24-26 5,24 0-19,0 24-18,0-24 2,0 25-15,0-25 10,0 0 56,0 25-56,0-25 6,0 0 132,0 0-63,-25 0 54,25 0-13,0 0-181,0 0 76,0 0 9,0 0 11,0 0-41,0 0-59,0 0 74,0 0 7,0 0-19,0 0-22,0 0 7,0 0-10,0 0 0,0 0 12,0 0-102,0 0 86,0 0 7,0-25-7,0 25 4,0 0-93,0 0 96,0 0-3,25 0 86,-25 0-83,0 0 0,0-25 3,0 25-89,0 0 179,0 0-96,0 0 3,24 0 3,-24 0-90,0 0 98,0 0-14,0 0-5,0 0 2,0 0-7,26 0 10,-26-24 9,0 24 87,0 0-80,0 0 74,0 0-5,25 0-178,-25 0 176,0 0-157,0 0 95,25 0-6,-25 0-88,0 0 66,0 24-86,0-24 79,0 0 104,0 0-87,24 0 90,-24 0-84,0 0-112,0 0 103,0 0-106,0 0 98,0 0 5,0 0 72,0 0 13,0 0-92,0 0 82,0 0-154,0 0 52,0 0 17,0 0-18,0 0 77,0 0-63,0 0-9,0 0-148,0 0 44,0 0-79,0 0 37,0 0 48,0 0-85,0 0 123,0 0 24,0 0-41,0 0-205,0 0-172</inkml:trace>
  <inkml:trace contextRef="#ctx0" brushRef="#br0" timeOffset="804065.4135">19472 13269 1315,'0'0'-170,"0"0"8,0 0 219,0 0-184,0 0 171,0 0 18,0 0-25,0 0 198,0 0-166,0 0 152,0 0-349,0-24 159,0 24 17,0 0-27,0 0 176,0 0-179,0 0 168,0 0-144,0 0-19,0 0-1,0 0-16,0 0-15,0 0 21,25 0-9,-25 0 4,0 0 14,0 0-13,0 0 11,0 0-123,0 0 122,0 0 12,0 0 7,0 0 106,0-25-136,0 25-122,25 0 115,-25 0-111,0 0 17,0 0 106,0 0-9,0 0 12,0 0-1,0 0 117,0 0-96,0-24 99,24 24-7,-24 0-103,0 0 1,0 0 28,0 0-87,0 0-12,0-25-6,0 25 52,0 0 12,0 0 81,0 0-66,0 0-55,0 0 90,0 0-65,0 0 62,0 0-9,0 0-15,0 0-29,0-25 13,0 25-32,0 0 64,0 0 9,0 0-82,0 0 34,-24 0-71,24 0-14,0 0 149,-25 0-92,25 0 16,0 25 13,-25-25-77,25 0 74,0 0-10,-26 0 3,26 25-19,-24-25 7,24 0 72,0 0-69,-26 24 72,26-24-60,0 0-3,0 0 3,0 25-59,0-25 53,-23 0-76,23 24 67,0-24-7,0 0 4,0 0 5,0 26-8,0-26 24,0 0-9,0 24 69,23-24-66,-23 0-15,0 24 8,26-24-49,-26 0 47,24 26 9,-24-26 0,0 25-12,26-25 84,-26 0-8,0 0-61,25 24-19,-25-24-44,0 0 67,0 0-19,0 25 22,25-25-23,-25 0-69,0 0 101,0 0-19,0 25 10,0-25 5,0 0-36,0 0 27,0 25 44,0-25-56,0 0 19,-25 0-23,25 25 18,0-25-14,-25 0-13,25 0 13,-26 0-64,26 0 67,0 0 13,-24 0-4,24 0 7,-26 0-16,26 0 6,0 0 54,-23 0 7,23 0-1,0 0-66,-25 0 13,25-25-74,0 25-2,0 0 76,0 0-32,-25 0 6,25 0 26,0-25-16,0 25 28,0 0-16,0 0 58,0 0-63,0 0-75,0 0 128,0 0-123,0 0 120,0 0-54,0 0-57,0 0 114,0 0-121,0 0 128,0 0-67,0 0-55,0 0 58,0 0-63,0 0 63,0 0-9,0 0 15,0 25 54,0-25 0,0 0-56,0 0-17,25 0-41,-25 25-6,0-25 69,0 0-9,25 0 57,-25 0-60,0 0 0,0 0 73,23 0-131,-23 0 68,26 0-1,-26 0-2,24 0-8,-24-25 1,26 25 0,-26 0-58,25-25 122,0 25-68,-25-25 7,24 25-9,-24 0-45,25-25 127,-25 25-64,25-24-6,-25 24-18,0-25-49,25 25 49,-25-26 24,0 26 4,25-24 41,-25 24-58,0-24 58,0 24-44,0 0-55,0 0 64,0-26-69,0 26 47,0 0 0,0 0 12,0 0-12,0 0 6,0 0-6,0 0-3,0 0 12,0 0-20,0 0 14,0 0-3,0 0 65,0 0-50,0 26-12,0-26-6,0 0-64,0 0 54,-25 24 22,25-24-12,0 24 12,0-24 3,0 26 36,-25-26-33,25 25 42,0-25-44,0 0-60,0 24 90,0-24-94,0 0 42,0 25 15,0-25-60,0 0 63,0 0 0,0 25 59,25-25 10,-25 0-81,0 0 9,25 0-66,-25 0 12,0 0 64,24 0-16,-24-25 72,24 25-15,-24 0-60,0 0 18,25 0-66,-25-25 57,25 25-6,-25 0 60,24-24-57,-24 24-57,0 0 76,0-25-60,26 25 34,-26-26 10,0 26-9,0 0-6,23-24 21,-23 24-12,0 0 6,0-24-6,0 24 0,0 0 3,0 0 3,0-26 6,0 26 45,0 0 13,0 0-79,0 0 66,0 0-108,0 0-10,0 0 58,0 0-55,0 0 58,0 0 3,0 0 3,0 0-12,0 0 15,0 0-6,0 0 3,0 0 1,0 26-8,0-26 8,0 24 53,0-24-54,0 24 0,0-24 0,0 26-48,0-26 90,0 25-51,0-1-7,0-24 4,0 25-36,0-25 45,0 0 0,0 25 7,0-25-1,0 0-6,0 0 19,0 0 48,0 25 75,0-25-51,0 0 57,0 0-121,0 0-4,0-25 54,0 25-151,0 0 145,0 0-142,0-25 6,0 25 88,26-25-11,-26 25 66,0-24-13,25 24 4,-25 0-72,0-25-75,25-1 6,-25 26 56,0-24-53,0 24 147,25-24-75,-25 24-61,0 0 116,0-26-139,24 26 156,-24 0-6,0 0-56,0 0 57,0 0-73,0 0-6,0 0-82,0 0 23,0 0 65,0 0 3,0 0 10,25 26 2,-25-26 1,0 0-72,0 24 66,0-24 62,0 24-148,25-24 144,-25 26-65,0-26 0,0 25 4,0-25-60,0 0 121,25 0-58,-25 24-4,25-24 6,-25 0-51,0 0-34,0 0 90,25 0 45,-25 0-56,0-24 3,24 24-12,-24 0-46,0 0 39,25-25 17,-25 25 71,0 0-121,25-26-8,-25 26-132,0 0-147,25 0 115,-25-24-71,0 24-183</inkml:trace>
  <inkml:trace contextRef="#ctx0" brushRef="#br0" timeOffset="804740.0856">19768 13022 1894,'0'0'21,"0"0"2,0 0 29,0 0 14,0 0-11,0 0-9,0 0-25,0 0 6,0 0-21,0 0 28,0 0-79,0 0 2,0 0 143,0 0-100,-24 24 107,24-24-13,0 0-116,0 0 90,0 0-5,0 0-13,0 26 3,0-26-9,0 0-20,0 0 6,0 0-6,0 0 1,0 0 1,0 0 139,0 0-66,0 0 65,0 0 10,0 0-141,0 0 49,0 0-82,0 0-75,0 0 65,0 0 3,0-26 17,0 26 55,0 0-68,0 0-4,0 0 1,0 0 6,0 0-7,0 0 14,0 0-4,0 0-71,0 0 81,0 0-10,0 0 7,0 0 62,0 0-72,0 0 3,0 0-12,0 0 2,0 0 14,0 0 9,0 0 33,0 0-62,0 0-4,0 0 105,0 0-31,0 0 62,0 0-106,0 0-116,0 0 100,0 0-87,0 0 182,0 0-98,0 0-87,0-24 86,0 24-79,0 0 186,0 0-97,0 0 0,0 0 103,0 0-95,0 0-14,0 0 103,0 0-108,0 0 8,0 0 114,0 0-107,0 0-113,0 0 16,0 0-21,0 0 4,0 0 121,0 0-14,0 0 19,0 0 102,0 0-108,0 0 10,0 0 95,0 0-195,0 0 87,0 0-10,0 0-4,0 0 105,0 0-95,0 0-9,0 0-127,0 0 2,0-25-85,0 25-121,0 0-139</inkml:trace>
  <inkml:trace contextRef="#ctx0" brushRef="#br0" timeOffset="807801.8996">20737 13022 644,'0'0'0,"0"0"-4,0 0 10,0 0 42,0 0 45,0 0 12,0 0 167,0 0-227,0 0-33,0 0 184,0 0-340,0 0 355,0 0 2,0 0-345,0 0 329,0 0-169,0 0-20,0 0 154,0 0-295,0 0 151,0 0 21,0 0-165,0 0 280,0 0-300,0 0 158,0 0 151,0 0-135,0 0 160,0 0-192,0 0 29,0 0-16,0 0-15,0 0 40,0 0-34,0 0 3,0 0-3,0 0-31,0 0 34,0-25-9,0 25 6,0 0 3,0 0-6,0 0-6,0 0 18,0 0-9,0 0 6,0 0-134,0 0 140,0 0 6,0 0-24,0 0 141,0 0-159,0-26-136,0 26 170,0 0-7,0 0 15,0 0 129,0 0-157,0 0 7,0 0-15,0 0 15,0 0 0,0 0 21,0 0 1,0 0-13,0 0 18,0 0-30,0 0-3,0 0 11,0 0-2,0 0-14,0 0 7,-25 0 1,25 0 12,0 0 15,0 0-2,0 0 2,0 0-38,0 0 28,0 0-8,0 0-155,0 0 139,0 0 10,0 0 0,0 0 144,0 0-129,0 0-24,0 0-6,0 0 24,0 0-12,0 0 12,0 0-134,0 0 115,0 0 22,0 0-12,0 0 0,0 0-129,0 0 129,0 0-148,0 0 163,0 26 124,0-26-136,-25 0 21,25 0 98,0 25-119,0-25-138,0 0 252,0 24-114,0-24-6,-26 0 166,26 26-283,0-26-8,0 0 131,0 24-19,0-24 157,0 0 21,0 25-156,0-25-21,0 25-4,0-25 1,0 0 6,0 0 40,0 25-11,0-25-4,0 0 8,0 25-42,0-25 27,0 0-16,0 0 8,0 0 35,0 24-28,0-24-2,0 0 19,0 0-46,0 0 27,0 0-3,0 0-121,0 0 149,0 0-17,0 0 24,0 0 82,0 0-111,0 0-91,0 0 3,0 0 135,0 0-123,0 0 88,0 0 116,0 0-124,0 0 111,0 0 5,0 0-136,0-24 16,0 24-113,0 0-12,0 0 125,0 0-19,0 0 11,0 0 19,0 0-17,0 0 16,0 0 96,0 0-1,0 0-102,0 0-113,26 0 114,-26-25 2,0 25-9,0 0 123,0 0-117,0 0-125,0 0 23,0 0-21,0 0 0,0 0 241,0 0-17,0 0 19,25 0-13,-25-25-220,0 25 119,0 0-132,0 0 16,25 0 104,-25 0-126,0 0 236,0 0-107,0 0-8,24 0 119,-24 0-225,0-25 225,0 25-4,25 0-107,-25 0 126,0 0-123,0 0-107,25 0 113,-25 0-24,0 0 18,0 0 108,25 0-228,-25 0 9,0 0 102,0 0-108,0 0 247,25 0-139,-25 0-107,0 0 239,0 0-268,24 0 262,-24 25-117,0-25 4,25 0 120,-25 0-238,0 0 113,0 0-126,25 0 128,-25 25 110,0-25-123,0 0 3,0 0 0,0 25-112,0-25 118,0 0 124,0 24-123,0-24 114,0 0 27,0 0-149,0 25 17,0-25-1,0 0-27,0 24 18,0-24-81,0 0-3,0 26 3,0-26-3,0 24 72,0-24 12,0 0 91,-25 24-97,25-24 93,0 26-18,-25-26-169,25 25 103,0-25-15,-24 0-68,24 24 157,0-24-86,-25 0-72,25 25 72,0-25-72,-25 0 81,25 0 6,0 25-6,-25-25-6,25 0 79,-25 0-80,25 25 13,0-25 16,-24 0-75,24 0 84,0 0 25,-25 0 0,25 0 13,0 0-6,-25 0-12,25 0-29,0 0 16,0 0 140,-26 0 1,26 0 1,0 0-22,0-25-214,-24 25 64,24 0 21,0 0 8,0 0 52,0-25-53,-25 25-108,25 0 69,0 0 41,0 0-45,0-25 24,0 25-86,0 0-33,0 0 119,0 0-23,0 0 92,0 0-76,0-24-7,0 24-3,0 0-98,0 0 181,0 0-188,0 0 184,0 0-75,0 0-126,0 0 129,0 0-269,0 0-22,0 0 24,0 0-104,0 0-68,0 0 9,0 0-138</inkml:trace>
  <inkml:trace contextRef="#ctx0" brushRef="#br0" timeOffset="808732.7832">21233 13072 960,'0'0'222,"0"0"19,0 0-168,0 0 48,0 0-58,0 0-17,0 0 185,0-26-28,0 26-142,0 0-16,0 0-113,0 0 127,0 0-124,0 0 150,0 0 5,0 0-133,0 0 194,0 0-136,0 0 41,0 0 21,0 0-80,0 0 15,0-24 60,0 24-31,0 0 3,0 0-6,0 0 3,0 0 1,0 0 67,0 0-16,0 0 66,0 0-10,-25 0-81,25 0 4,0 0-72,0 0 3,0 0 4,0 0-69,0 0 65,-25 24-10,25-24 11,0 0 70,0 0-145,-25 0-5,25 0 54,0 26 12,0-26 75,0 0 17,-25 0-69,25 24-6,0-24-4,0 0-3,0 0-6,0 25 9,0-25 3,-24 0-3,24 25 16,0-25-35,0 0-68,0 25 70,0-25 2,0 25-64,0-25 84,0 0 8,0 24-95,0-24 85,0 0-25,0 25-1,0-25 17,0 24 81,0-24 11,24 0-151,-24 26 146,0-26-84,0 0 5,0 24 56,25-24-74,-25 0-66,0 0-9,0 24 91,0-24 4,25 0 68,-25 0-72,0 0-6,0 0-3,25 0-4,-25 26 10,0-26 6,0 0-78,0 0 66,25 0 6,-25 0-4,0 0 4,0 0 7,0 0 58,0 0-118,25 0 105,-25 0-47,0 0-2,0 0-29,25-26 52,-25 26-22,0 0-15,0 0 103,24 0-92,-24 0-59,0-24 86,0 24-21,0 0 10,25 0 66,-25 0-148,0-24 73,0 24 7,0 0 12,25-26 10,-25 26 4,0 0-89,0-24 59,0 24-7,0 0-69,0-25 179,0 25-163,0 0 69,0-24 8,0 24-97,25-25 83,-25 25 10,0 0-10,0-25-7,0 25 2,0 0 11,0-25-2,0 25 10,0 0-8,0-25-6,0 25 0,0 0-9,0-24 17,-25 24-8,25 0-10,0 0 1,0-26-8,0 26 8,-25 0-18,25-24 136,0 24-119,-25 0-9,25 0 22,0 0-23,-24-25-3,24 25-6,0 0 104,-25 0-233,25 0 215,0 0-27,-25 0-183,25 0-3,0 0-241,-25 0 62,25 0-10,0 0 31,0 0 98,0 0-353</inkml:trace>
  <inkml:trace contextRef="#ctx0" brushRef="#br0" timeOffset="809848.8952">21580 13196 846,'0'0'209,"0"0"-141,0 0 210,0 0 11,0 0-187,0 0 154,0 0-172,0 0-13,0 0-1,0 0 7,0 0-15,0 0-3,0 0-115,0 0-5,0 0-10,0 0 112,0 0 17,0 0 75,0-25 13,0 25-186,25 0 74,-25 0 20,0-25-98,0 25 103,25 0-3,-25-25-30,0 25 8,0 0-11,25-25 17,-25 25-64,0 0 109,0-24-60,24 24 82,-24 0 71,0-26-131,0 26 51,0-24-104,24 24 6,-24-25 10,0 25 79,0 0 19,0-26-161,0 26 72,0-24 22,0 24-104,25 0 76,-25-25 0,0 25-99,0 0 105,0 0 85,0-25-95,0 25 8,0 0-4,0 0-97,0 0 118,0 0-28,0 0-19,0 0 7,0 0-18,0 0 28,0 0-1,0 0 6,0 0 92,0 25-14,0-25 9,0 0-93,0 25 8,0-25-108,-25 0 93,25 24 88,0-24-207,0 26 126,-24-26-100,24 25-12,0-1 215,0-24-12,0 26-94,-24-2 106,24-24-206,0 25-3,0 0 96,0-25 11,0 25-4,0 0-4,-25-25 115,25 24-215,0-24 94,0 25 110,0-1-203,0-24 210,0 26-107,0-26-100,0 24 90,0-24 6,0 24 8,0-24-4,0 0 0,0 26 6,0-26-6,0 0 0,0 25 16,0-25-112,0 0 109,25 0-3,-25 0 84,0 0-81,0 0 0,24 0-4,-24 0-92,0 0 73,24 0 13,-24 0 94,0 0-107,25 0 17,-25 0-4,25 0-90,-25 0 94,0-25-10,25 25-4,-25 0 7,0 0 10,0 0 114,0-26-127,25 26-7,-25 0 0,0 0-127,0 0 113,25-24-38,-25 24-35,0 0-36,0 0-174,0-24-63,0 24 101,0 0-68,0 0-105</inkml:trace>
  <inkml:trace contextRef="#ctx0" brushRef="#br0" timeOffset="810948.8417">21679 13046 869,'0'0'45,"0"0"11,0 0 230,0 0 20,0 0-60,0 0-152,0 0-55,0 0 11,0 0 2,0 0 160,0 0-176,0 0-24,0 0 7,0 0-22,0 0 12,0 0-153,0 0 149,0 0 8,0 0 33,0 0 167,0 0-253,0 26 13,0-26-25,0 0-18,0 24 198,0-24-9,0 25-99,-24-25 21,24 25-75,0 0 1,0 0 93,-25-25-7,25 24-12,0 1-13,-25-1-13,25 2-15,0-2 10,-25 0 38,25 2-42,0-1 3,0-1-18,-25-24-32,25 25 51,0 0 2,0 0 13,0-25-6,-24 25-10,24-1 48,0-24-54,0 24 7,-25-24 6,25 0-54,0 26 47,0-26-12,0 0 9,0 0 137,0 25-14,0-25 31,0 0-61,0 0-131,0 0 101,0 0-16,0 0 79,0 0 19,0 0-180,0 0 1,0 0-24,0 0-35,0-25 210,0 25-116,0 0-7,0 0 6,0 0-106,0-26 91,0 26 9,0 0 6,0-24-9,25 0 16,-25 24-20,0-25 4,0 25 0,0-25 3,24 0 9,-24 0-12,0 25 3,0-24-10,25-1 107,-25-1 27,0 2-130,0 0 3,25-2-104,-25 2-1,0 24 125,0-25-10,0 1-7,25 24-14,-25-25 132,0 25-5,0-25-100,0 25-13,0 0-13,0-25-101,0 25 110,0 0 1,0 0-114,0 0 237,0 0-115,25 0 101,-25 0-106,0 0-111,0 0 205,0 0-204,0 0 116,0 0-12,0 25-97,0-25 115,0 0-18,0 25 102,0-25-92,24 25-8,-24-25 18,0 24-117,0 1 103,0-25 0,0 24-14,0-24 10,0 26 1,0-2 6,0-24 2,24 24 1,-24 2 0,0-26-12,0 25 12,25-25 4,-25 24-6,0-24 2,0 0-2,0 0-8,0 25 4,0-25-10,25 0 10,-25 0-3,0 0 3,0 0 7,0 0-11,0 25-2,0-25 16,0 0 0,0 0-7,25 0-9,-25 0-4,0 0-3,0 0-2,0 0 32,0 0-13,0 0 2,0 0 11,0 0-24,0 0 1,0 0-4,0 0-24,0 0-21,0 0-62,0 0-35,0 0-152,0 0 31,0 0-34,0 0-70</inkml:trace>
  <inkml:trace contextRef="#ctx0" brushRef="#br0" timeOffset="811430.2908">21580 13072 1373,'0'0'174,"0"0"28,0 0 23,0 0 10,0 0-137,0 0 13,0 0-95,0 0-11,0 0 61,0 0-115,0 0 85,0 0-4,0 0 2,0 0-18,0 0-10,0 0 100,0 0-181,0 0 91,0 0 21,0 0-97,0 0 104,0 0 9,0 0-22,0 0 11,0 0-17,0 0 13,0 0 57,0 0-59,0 0 145,0 0-72,25 0 46,-25 0-50,0 0-62,25 0 48,-25 0-192,25 0 114,-25 0-76,24 0 11,0 0 77,-24 0-15,25 0-13,0-26 3,-25 26 90,25 0-78,-25 0-5,25 0 103,0-24-183,-25 24 83,24 0 16,-24 0-110,0 0 97,24 0 4,-24-25-7,0 25-7,0 0 7,0 0-4,0 0-2,0 0-11,0 0-2,0 0 31,0 0-103,0 0-137,0 0-108,0 0-43,0 0-161,0 0 16,0 0-32</inkml:trace>
  <inkml:trace contextRef="#ctx0" brushRef="#br0" timeOffset="811921.6434">22076 12799 1223,'0'0'195,"0"0"-131,0 0 184,0 0 19,0 0-197,0 0 157,0 0-314,0 0-10,0 0 118,0 0-8,0 0 136,0 0-15,0 0-100,0 0-15,0 0 8,0 24 26,0-24-99,0 0 84,0 24-88,0-24 4,0 26 98,0-26-64,0 24 92,0 1-8,0 0 0,0-1-12,0-24 39,0 26-65,-25-1-21,25-1 132,0 2-40,0-2 69,-25 1-79,25 0-72,0-25-78,0 25-23,0 0 81,0-1 10,0-24 69,0 25 3,0-25-8,0 24-46,0-24-106,0 26 6,0-26 13,0 0 69,0 0 92,0 0-91,0 24-11,0-24-89,0 0 76,0 0 14,0 0 85,25 0-89,-25 0 22,25-24-25,-25 24-78,25 0 140,-25 0-165,0 0 165,24 0-114,-24-26-155,25 26-8,-25 0-127,25-24 152,-25 24 50,0 0-166,25-25-44,-25 25-164</inkml:trace>
  <inkml:trace contextRef="#ctx0" brushRef="#br0" timeOffset="812200.9062">22001 13072 1409,'0'0'163,"0"0"29,0 0 17,0 0 5,0 0-121,0 0-88,0 0 14,0 0 8,0 0-2,25 0 77,-25 0-3,0 0 40,25 0-83,-25 0 61,25 0-98,-25-26-54,25 26 47,-25 0-78,0 0 75,24 0-3,-24-24 59,25 24-59,-25 0-6,25 0-3,-25 0-68,0 0 21,25 0-96,-25-25 0,0 25-137,0 0-313</inkml:trace>
  <inkml:trace contextRef="#ctx0" brushRef="#br0" timeOffset="814273.7766">22522 13146 544,'0'0'28,"0"0"4,0 0 36,0 0 1,0 0-15,0 0 5,0 0 177,0 0-176,0 0 5,0 0 171,0 0-365,0 0 358,0 0-177,0 0-170,0 0 337,0 0-186,0 0 8,0 0 9,0 0-7,0 0 3,0 0 145,0 0-11,0 0-280,0 0 126,0 0-102,0 0-1,0 0 223,0 0-117,0 0-23,0 0 5,0 0 5,0 0-127,0 0 133,0 0-14,0 0-115,0 0 115,0 0 8,0 0 15,0 0-1,0 0-2,0 0 2,0 0 69,0 0-83,0 0 5,0 0-12,0 0-84,0 0 79,0 0 2,0 0 9,0 0-6,0 0 7,0 0-10,0 0 6,0 0 82,0 0-78,0 0-10,0 0 81,0 0-158,0 0 61,0 0 10,0 0-94,0 0 81,0 0 26,0 0 5,0 0 76,0 0 6,0 0-91,0 0-18,0 0-72,0 0-7,0 0 85,0 0 6,0 0-6,0 0 3,0 0-9,0 0 21,0 0-6,0 0 0,0 0 4,0 0-4,0 0 15,0 0-5,0 0 9,0 0-6,0 0-1,0 0-2,0 0 9,0 0 3,0 0-3,0 0 67,0 0-10,0 0-67,0 0-12,0 0-66,0 0 9,0 0 54,0 0 86,0 0-70,0 0 48,0 0-42,0 0-80,0 0 134,0 0-120,0 0 53,0 0 11,0 0-65,0 0 55,0 0-4,0 0 67,0 0-69,0 0 5,0 0 130,0 0-136,0 0 152,0 0-10,0 0-200,0 0 123,0 0-58,0 0-3,0 0 71,-24 0-58,24 0-10,0 0-14,0 0 17,0 0 3,0 0-100,0 0 107,0 0-33,0 0-7,0 0 31,0 0-17,0 0 9,0 0-78,0 0 147,0 0-137,0 0 59,0 0 12,0 0-81,0 0 53,0 0-47,0 0 63,0-25 3,0 25 92,0 0-20,0 0-69,0 0-6,0 0 6,0 0-69,0 0 136,0 0-70,0 0-20,0 0 82,0 0-55,0 0 64,0 0-68,0 0-65,0 0-19,0 0 77,0 0 15,0 0-8,0 0-10,0 0-65,0 0 62,0 0 76,0 0-60,0 0 57,0 0-57,0 0-16,0 0 85,0 0-140,0 0-10,0 0 68,0 0-65,0 0 154,0 0-10,0 0-69,0 0 62,0 0-150,0 0 85,0 0 11,0 0-15,0 0 85,0 0-152,0 0-5,0 0 93,0 0-92,0 0 140,0 0-62,0 0-78,0 0 164,0 0-79,0 0-17,0 0 79,0 0-88,0 0 12,0 0 4,0 0-9,0 0 2,0 0-3,0 0 16,0 0 5,0 0-15,0 0 20,0 0-25,0 0-73,0 0 13,0 0-16,0 0 164,0 0 6,0 0-16,0 0 22,0 0-144,0 0-9,0 0 13,0 0 62,0 0 66,0 0 1,0 0 21,0 0-176,0 0-7,0 0 12,24 0-22,-24 0 92,0 0 17,25 0 68,-25 0-79,0 0 8,25 0-20,-25 0 2,25-25 4,0 25-4,-25 0 18,25 0-87,-25 0 96,24 0 67,1 0-87,-25 0-11,25 0 72,0-24-64,-25 24 13,24 0 65,-24 0-156,25 0-12,-25 0 68,24 0 25,-24 0 79,0 0-88,25 0 105,-25 0-92,0 0 6,0 0-10,0 0-19,0 0-66,0 0 82,0 0 101,0 0-77,0 0 58,0 0-170,0 0 80,0 0-87,0 0 16,0 0 165,0 0-96,0 0 3,0 0-32,0-26-189,0 26-31,0 0 95,0 0-137,0 0 158,0 0-57,0 0-256,0 0 72,0 0-167</inkml:trace>
  <inkml:trace contextRef="#ctx0" brushRef="#br0" timeOffset="814652.1144">22721 12947 1703,'0'0'24,"0"0"-158,0 0 196,0 0-144,0 0 148,0 0 156,0 0-165,0 0-16,0 0-184,0 0 180,0 0-37,0 0 17,0 0 168,0 0-132,0 24-164,0-24 295,0 0-173,0 0-32,0 26 156,0-26-129,0 0 1,0 25 5,0-25-2,0 24-44,0-24 34,-25 26-134,25-2 13,0-24 137,0 25-141,0-25 125,0 25 112,0-25-112,0 25 4,0-25-14,0 25 13,0-25 0,0 0 119,0 24 8,0-24-248,0 0-3,0 0-6,0 25 127,0-25 2,0 0 1,0 0 122,0 0-131,0 0 118,0 0-110,0 0 14,0 0-16,0 0-40,0 0 34,0 0-410,0 0-102</inkml:trace>
  <inkml:trace contextRef="#ctx0" brushRef="#br0" timeOffset="816560.1022">23217 12799 335,'0'0'17,"0"0"18,0 0 28,0 0 23,0 0 5,0 0-18,0 0-9,0 0-16,0 0 9,0 0 18,0 0-21,0 0 192,0 0-44,0 0-6,0 0-162,0 0-23,0 0-145,0 0 167,0 0 140,0 0-303,0 0 319,0 0-171,0 0 28,0 0-31,0 0 0,0 0-3,0 0-9,0 0 188,0 0-165,0 0 1,0 0-4,0 0-20,0 0-120,0 0 123,0 0-91,0 0-9,0 0 233,0 0-230,0 0 222,0 0-7,0 0-206,0 0 210,0 0-214,0 0 117,0 0-4,0 0-110,0 0 209,0 0-107,0 0 120,0 0-122,0 0-112,0 0 111,0 0-109,0 0 114,0 0 0,0 0-113,0 0 86,0 0 18,0 0-6,0 0-3,0 0 3,0 0-6,0 0-3,0 0 96,0 0 6,0 0-12,0 0-78,0 0-6,0 0-102,0 24 7,0-24 76,0 24 16,0-24 6,0 0 84,0 26-81,0-2-105,0-24 96,0 25-90,0 0 90,0-25 10,0 24-14,0 2 16,0-1-6,0-25-12,0 24 9,0 2-8,0-26 5,0 24 6,0 1 3,-25-25-6,25 25-10,0-25 11,0 25-11,0-25 26,0 25 5,0-25-2,0 24 12,0-24-22,0 0 14,0 0-5,0 25 95,0-25-79,0 0-9,0 0-7,0 0-86,0 0 149,0 0-59,0 0 83,0 0-92,0 0-80,0 0 67,0 0-82,0 0 79,0 0 41,-24 0-140,24 0-9,0 0-70,0 0-336,0-25-2</inkml:trace>
  <inkml:trace contextRef="#ctx0" brushRef="#br0" timeOffset="817428.7385">23416 12799 1810,'0'0'41,"0"0"29,0 0-131,0 0 181,0 0-15,0 0-115,0 0 175,0 0-150,0 0-3,0 0 98,0 0-13,0 0-7,0 0 62,0 0-65,0 0-24,0 0 42,0 0-147,0-26 135,0 26-58,0 0-77,0 0 71,0 0-90,0-25 122,25 25 16,-25 0-3,0 0-71,0-24 14,24 24 65,-24 0-89,0 0 74,0-24-89,0 24-134,25 0 146,-25 0 3,0-25-59,24 25 62,-24 0 1,0 0-68,26 0 74,-26-25 55,0 25-125,25 0 128,-25 0-64,0 0-71,25 0 138,-25 0-67,0 0 0,0 25 67,0-25-77,24 0-57,-24 25 137,0-25-116,0 24 63,0-24 50,0 24-78,0-24 72,0 25-122,0 1 77,0-26-67,0 24-20,-24-24 138,24 24-128,0-24 68,-25 26 75,25-26-143,0 24 64,0-24 3,-25 0-73,25 0 134,0 0-61,0 25 74,-26-25 59,26 0-58,0 0 71,0 0-149,0 0 20,0 0-91,0 0-1,0 0 144,0 0-161,0 0 96,0-25 54,0 25-64,0 0 91,0 0-84,0 0 9,0 0-17,0-24-12,0 24 7,0 0-153,0 0 1,26 0 12,-26-26 129,0 26 65,0 0-48,25 0 3,-25 0-64,0 0 67,25 0-3,-25 0-19,0 0 16,24 0 0,-24 0 73,0 0-70,25 0-13,-25 0-53,0 0-8,0 0 80,0 0-9,23 26 0,-23-26-3,0 0-14,0 24 14,0-24 3,0 0 60,0 25-57,0-25 64,26 25-70,-26-25-55,0 24 61,0-24-64,0 0 71,0 26-4,0-26 63,0 25-72,0-25 73,-26 0-76,26 24-52,0-24 81,0 0-24,-23 26 8,23-26 59,0 0-12,0 0-93,-25 0 123,25 24-120,0-24 160,-24 0-22,24 0-45,0 0 52,-25 0-63,25 0-7,0 0 86,-25 0 7,25 0-185,0 0 65,-26 0-104,26 0-1,0 0 122,0-24-26,-24 24 13,24 0-6,0 0-44,0 0 40,0 0-12,0 0 55,0-26-104,0 26-52,0 0-63,0 0-138,0 0 27,0 0-289</inkml:trace>
  <inkml:trace contextRef="#ctx0" brushRef="#br0" timeOffset="818468.7923">23837 12526 801,'0'0'39,"0"0"18,0 0 225,0 0-10,0 0-17,0 0-4,0 0-200,0 0 19,0 0-9,0 0-10,0 0-2,0 0-9,0 0-100,0 0 136,0 0-112,0 0 27,0 0 82,0 0-126,0 0 168,0 0-91,0 0-2,0 0-11,0 0-69,0 0 80,0 0 14,0 0-11,0 0 21,0 0-17,0 0 5,0 0 10,0 0-16,0 0 9,0 0-15,0 0 3,0 0-5,0 0-4,0 0 12,0 0-13,0 0 14,0 0-19,0 0-7,0 0 0,0 0-16,0 0 10,0 0 0,0 0 6,0 0 0,0 0-3,0 0 51,0 0-51,0 0-6,0 0 9,0 0 0,-25 0-15,25 0 15,0 0-16,0 24-45,0-24 61,-25 0 62,25 0-53,0 26-9,0-26-3,0 24-63,-25-24 53,25 0 71,0 25-67,0-25 6,0 0 0,0 25-74,0-25 90,0 0-23,0 25 7,0-25 7,0 0-26,0 25 16,0-25 3,0 0-7,0 0 77,0 24-67,0-24 1,0 0-4,0 0-64,25 0 76,-25 0-12,0 0 10,25 0 3,-25 0-22,0 0 9,25 0 12,-25 0-30,0-24 30,23 24 1,-23 0 34,0 0-27,26-25-11,-26 25 0,0 0 90,0 0 58,0-25-74,0 25-4,0 0-62,0 0 0,0-25-8,25 25 83,-25 0-56,0 0-2,0-25-6,0 25-83,0 0 65,0-24-89,0 24 148,0 0-7,0 0-115,-25-26-20,25 26-209,0 0 13,0 0-55,0 0 32,-26 0-177,26 0 29</inkml:trace>
  <inkml:trace contextRef="#ctx0" brushRef="#br0" timeOffset="819664.7891">24034 12476 312,'0'0'11,"0"0"17,0 0 32,0 0 14,0 0 9,0 0-25,0 0-15,0 0-13,0 0-13,0 0 8,0 0 0,0 0 0,0 0 2,0 0-11,0 0-16,0 0 9,0 0-6,0 0 5,0 0 232,0 0-215,0 0 12,0 0 168,0 0-389,0 0 195,0 0 183,0 0-352,0 0 167,0 0 201,0 0-386,0 0 182,0 0 194,0 0-382,0 0 196,0 0 173,0 0-180,0 0 168,0 0 5,0 0-349,0 0-15,0 0 8,0 0-2,0 0 371,0 0-203,0 0 220,0 0-31,0 25-185,0-25 23,0 0-47,0 0 51,0 0-42,0 0 24,0 0-170,0 0 146,0 0-138,0 0 330,0 0-1,0 0-173,0 0 173,0 0-346,0 0 167,0 0-161,0 0 170,0 0 6,0 0 3,0 0 161,0 0-320,0 0 315,0 0-321,0 0-7,0 0 299,0 0-289,0 0 308,0 0 19,0 0-306,0 0 300,0 0-318,0 0 150,0 0 136,0 0-131,0 0-7,0 0-163,0 0 180,0 0-34,0 0 178,0 0 8,0 25-167,0-25-147,0 0 154,0 0-166,0 0 180,0 0-15,0 0 0,0 0 162,0 0-184,0 24 176,0-24-166,0 0-10,0 0 29,26 0-155,-26 26 160,0-26 0,0 0-12,0 24 135,0-24-149,25 25 8,-25-25 15,0 0-163,0 25 12,0-25 5,0 25-9,25-25 331,-25 25 4,0-1-20,0-24-99,0 24-42,0 1-101,0 1 7,0-26 119,0 24-137,0 0 212,0 2-109,0-2 91,0 1-83,0-25-116,0 25 135,0-1-102,-25 2 186,25-26-96,0 25-26,-25-1 2,25 2-82,0-26 79,-26 24-1,26 1-9,0-25 0,-24 25 12,24-25-5,-24 25-10,24-25 6,0 0-6,-25 25-6,25-25 18,0 0-12,0 0 6,-25 0 13,25 0-25,0 0 12,0 24 69,0-24-78,0 0 21,0 0-24,0 0-76,0 0 61,0 0 59,0 0-41,0 0-49,0-24-202,0 24 7,0 0-243</inkml:trace>
  <inkml:trace contextRef="#ctx0" brushRef="#br0" timeOffset="821250.2946">24332 12897 1978,'0'0'0,"0"0"49,0 0 27,0 0 15,0 0 25,0 0-159,0 0-2,0 0 113,0 0-126,0 0 237,0-24-40,0 24-199,0 0 109,0 0-30,0 0-75,0 0 87,0-26 1,0 26-23,0 0 18,26 0-18,-26 0 7,0 0-91,0 0 176,0 0-98,0 0-25,0 0 35,0 0-124,0 0 200,0 0 18,0 0-119,0 0 24,0 26-100,0-26 74,0 24 27,0-24 2,0 25 10,0-25-84,0 25 81,0-25 57,0 24-73,0-24 79,0 0-75,0 26-61,0-26 66,0 0-75,0 25 64,0-25-4,0 0-10,0 0 1,0 0 24,0 0 24,0 0 18,0 0 87,0 0 13,0 0-9,0 0-6,0 0-90,0 0-30,0 0-11,0 0-8,0 0 0,25-25-3,-25 25-3,0 0-4,0-26 3,22 26 12,-22-24-16,0 24 16,0-25-5,27 25-20,-27 0 17,0-25-6,0 25 89,24-24-83,-24 24-3,0 0-3,0 0-94,0 0 94,0 0-5,0 0 101,0 0-84,0 0 80,0 0-66,0 0-103,0 0 155,0 24-144,0-24 138,0 0 13,0 25-72,0-25 72,0 25-86,26-25 0,-26 24 17,0-24-102,0 0 11,0 26 1,0-26-16,0 0 106,24 0 0,-24 0-13,0 0-4,25 0 86,-25 0-79,25 0 4,-25-26 91,0 26-178,25 0 173,-25-24-90,24 24-82,-24 0 78,0-25-78,26 25 150,-26 0 6,0-25 11,0 25-6,0 0-155,0 0-16,0 0 96,0 0-18,0 0 5,0 0 5,0 0-98,0 0 3,0 0 182,0 0-87,0 0 73,0 0 17,0 25-83,0-25 76,0 0-82,0 0-4,0 25-9,0-25-57,0 0 80,25 0-11,-25 0-80,0 24 168,0-24-93,25 0-60,-25 0 155,0 0-100,24 0 31,-24 0 68,25-24-85,-25 24-78,0 0 78,25 0 0,-25-25 9,25 25 73,-25 0-88,0 0-7,24-25-83,-24 25 86,0 0-68,25-24 5,-25 24 79,0 0 8,0-26 77,0 26-8,25 0-11,-25-24-157,0 24 68,0-24-77,0-2 11,0 26 139,0-25-56,0 1-6,24 0 12,-24-1 13,0 25-25,0-25 29,0 0-29,0 0 12,0 25-88,0-24 63,0 24 97,0-26-157,0 26 151,0 0 17,0 0-93,0 0-8,0 0 18,0 0-98,0 0 86,0 0 12,0 0-19,0 0 16,0 26-66,0-26 126,0 24-56,0-24-7,0 25 65,0-25-71,0 25-70,0 0 86,-24 0-6,24-1-74,0 0 70,0-24 67,-25 25-67,25 1 77,0-2-77,-25 0-77,25-24 90,0 26-13,0-26 74,0 24 15,-24-24-187,24 25 23,0-25 75,0 0 0,0 0 81,0 0-2,0 0-151,0 25 76,0-25 22,0 0-72,0 0 105,0 0-82,0 0 10,0-25 51,0 25-21,0 0-10,0 0-21,0-25 101,0 25-11,0 0-79,0-24 0,24 24-80,-24-26 103,0 2-4,0 24-22,25-24 12,-25-2-112,0 1 86,0 1 26,0 0-19,25-1 13,-25 0 101,0 25-98,0-25 100,24 0-97,-24 1-93,0-2 167,0 26-183,0-24 183,0 24-83,26-25-77,-26 25 77,0 0-81,0-25 84,0 25-13,0 0 19,0 0-6,0 0 81,0 0 5,0 0-6,0 0-90,0 0-93,0 0 11,0 0-2,0 0 84,0 25 17,24-25 90,-24 25-104,0-25 114,0 24-98,0 2-89,0-2 87,0-24-107,26 25 103,-26 0 98,0 0-98,0 0 116,0-25-122,0 24 7,0 0 113,0 1-131,0 1 114,0-2-197,0-24 80,0 24 27,0 2-110,0-26 90,24 24-82,-24-24-9,0 0 94,0 25 14,0-25-11,0 0-8,0 25 18,0-25-3,0 0 84,0 0-94,0 0 14,0 0-21,0 0-72,0 0 109,0 0-17,0 0 11,0 0-4,0 0-19,0 0 6,0 0 0,0 0-4,24 0 11,-24 0-17,0 0 4,0 0-34,0 0-58,0-25-122,0 25-30,0 0-97,0 0-274</inkml:trace>
  <inkml:trace contextRef="#ctx0" brushRef="#br0" timeOffset="821676.6868">24878 12773 1978,'0'0'-101,"0"0"172,0 0-18,0 0-58,0 0 106,0 0-36,0 0 18,0 0-44,0 0 101,0 0-225,-24 0 13,24 0 106,0 0-93,0 0 167,0 0-80,0 0 61,0 0-60,0 0-73,0 0 84,0 0-61,0 0 74,0 0-1,0 0 1,0 0 0,0 0-25,0 0 5,0 0-21,0 0 73,0 0-2,0 0 12,0 0 90,0 0-79,0 0 1,0 0-9,0 0-98,0 0-65,0 0 9,0 0-29,24 0 27,-24 0 127,0 0-4,0 0 13,26 0-23,-26 0-45,0 0-17,0 0-64,0 0 87,24 0-85,-24 0 73,0 0 9,0 0-98,26 0 153,-26 0-60,0 0 73,0 0 0,0 0-74,0 0-75,0 0 54,0 0 14,0 0-158,24 0 24,-24 0-154,0 0 18,0 0 61,0 0-216,0-25-70</inkml:trace>
  <inkml:trace contextRef="#ctx0" brushRef="#br0" timeOffset="850923.6096">19571 14137 1028,'0'0'10,"0"0"16,0 0 6,0 0 185,0 26-5,0-26-24,0 0-11,0 0-164,0 0 14,0 0 6,0 0 9,0 0-18,0 0-134,0 0 165,0 0-18,0 0 23,0 0 148,0 0-124,0 0 17,0 0-14,0 0-93,0 0-4,0 0 26,0 0 9,0 0 69,0 0-18,0 0 29,0 0-68,0 0 138,0 0-77,0 0-56,0 0 53,0 0-128,0 0 56,0 0 20,0 0 102,0 0-93,0 0 4,0 0 97,0 0-226,0 0 89,0 0 100,0 0-193,0 0 211,25 0-101,-25 0-100,0 0 70,25 0-91,-25 0 92,0 0-1,25 0 4,-25 0-3,24 0 2,-24 0 4,24 0-7,-24 0-6,25 0-1,-25 0 1,0-26 10,25 26 3,-25 0-7,0 0-10,0 0-2,0 0 9,24 0 3,-24 0 7,0 0-1,0 0-12,0 0 7,0 0-8,0 0 1,0 0 16,0 0-13,0 0 15,0 0-5,0 0-30,0 0-21,0 0-44,0 0-57,0 0-105,0 0-103,0 0 27,0 0-59,0 0-199</inkml:trace>
  <inkml:trace contextRef="#ctx0" brushRef="#br0" timeOffset="851292.0572">19571 14336 1894,'0'0'21,"0"26"8,0-26 26,-25 0-105,25 0 28,0 0 11,0 0 26,0 0 123,0 0-44,0 0 1,0 0-34,0 0-3,0 0 23,0 0-1,25 0 62,-25 0-58,0 0-17,0 0 116,0 0-44,25 0-4,-25 0 12,0 0-104,25 0 50,-25 0-31,0 0-16,25 0-30,-25 0-73,0 0 81,24 0-20,-24 0 6,0 0-13,0 0 9,24 0 0,-24 0-12,0 0 6,0 0-16,0 0 99,0 0-50,0 0-89,25-26-181,-25 26-112,0 0-137,0 0 111,0 0-123,0 0-128</inkml:trace>
  <inkml:trace contextRef="#ctx0" brushRef="#br0" timeOffset="851708.3513">20116 13989 2344,'0'0'33,"0"0"48,0 0 44,0 0-31,0 0-13,0 0 27,0 0-83,0 0 179,0 0-83,0 0-37,0 0 57,0 0-144,0 0 76,0 0-31,0 0-9,0 0-3,0 0-11,25 0 15,-25 0-12,25 0 8,-25 0 0,24 0-23,-24 0 13,25-25-10,-1 25-7,-24 0 3,26 0-16,-1 0 20,-25 0-5,25 0-8,-25-25 16,25 25-20,-25 0 14,24 0 6,-24 0-13,0 0-3,25 0 97,-25 0-37,0-25-44,0 25-81,0 0-354,0 0-91,0 0 52,0 0-5,0 0-66</inkml:trace>
  <inkml:trace contextRef="#ctx0" brushRef="#br0" timeOffset="852310.9004">20116 13939 1142,'0'0'11,"0"0"-13,0 0 190,0 0-180,0 0-1,0 0 208,0 0-194,0 0 185,0 25-3,0-25-170,0 0-137,0 25 54,-25-25 35,25 25 21,0-25 189,0 24-28,0 2-29,0-2-21,0-24-30,-24 25-40,24-1 3,0 2-6,0-26 48,-25 24-44,25 1-14,0-25-15,0 25 76,0-25 69,0 0-59,-25 0 96,25 25-204,0-25 25,0 0 83,0 0-55,0 0 103,0 0-29,0 0-34,0 0-37,0 0-43,0-25-6,0 25-1,0 0 0,0 0 7,0-25-16,0 25 2,0 0 1,0-25-4,25 25 11,-25-24-7,0 24-1,0 0-3,0-26 1,25 26 6,-25 0-7,0-24 0,0 24-6,24 0-4,-24 0 14,0 0-1,0 0 15,0 0-1,25 0-20,-25 0 10,0 0-11,25 24 15,-25-24-8,0 0-2,25 26 2,-25-26-7,0 24 32,24-24-17,-24 25 6,0-25-4,0 25-19,0-25 23,0 25-26,0 0 16,0-25-4,0 24-9,0 1 29,0-25-12,0 26-4,0-2 6,-24-24-12,24 24-4,0-24 20,-25 26-10,25-26 13,-25 0 4,25 24-14,-25-24 11,25 0-11,-24 0-3,24 0 0,0 0 10,-25 0 4,25 0-8,-25 0 8,25 0-18,0-24 1,-25 24 20,25 0-14,0 0 1,0-26-11,-25 26-13,25 0-7,0 0-50,0-24-60,0 24-99,0 0-183,0 0-108,0-24 69,0 24-253</inkml:trace>
  <inkml:trace contextRef="#ctx0" brushRef="#br0" timeOffset="852547.0693">20340 14187 2344,'0'0'-10,"0"0"94,0 0 48,0 0 113,0 0 69,0 0-52,0 0-13,0 0-87,0 0-48,0 0-38,0 0-32,0 0-17,0 0-17,0 0 0,0 0-20,0 0-4,24 0-73,-24 0-9,0 0-245,0-24-65,0 24-59,0 0-304</inkml:trace>
  <inkml:trace contextRef="#ctx0" brushRef="#br0" timeOffset="853143.5604">20538 14038 2307,'0'0'65,"0"0"-6,0 0 37,0 0 41,0 0 81,0 0 29,0 0-23,0 0-17,0 0-141,0-24-3,0 24-89,25 0-4,-25 0-4,0-25-5,0 25 71,25 0-5,-25 0 87,0-25-111,0 25 0,24 0-9,-24 0-95,25-25 202,-25 25-94,0 0-1,24 0 4,-24 0-111,0 0 104,26 0-9,-26 0-1,0 0 14,25 0-14,-25 0 7,0 0 7,25 25-4,-25-25 5,0 0 5,24 25-13,-24-25 3,0 25-3,0-25-6,0 24 6,0 2-10,0-26 13,0 24-10,0 1 14,-24-1 6,24-24-26,-25 26 19,25-2-23,-25 1 14,25 0 6,-26 0-6,26 0 6,-24-25-13,-1 24 105,25 1-105,-24 1 116,24-26-99,0 24-100,-25-24 99,25 0-113,0 24 97,0-24 19,-25 0-12,25 0 0,0 26 19,0-26-19,0 0 20,0 0 93,0 0-113,0 0 138,0 0-112,0 0-70,0 0 106,0 0-131,25 0 120,-25 0-15,0 0-30,25-26 11,-25 26-21,0 0-6,24 0 30,-24 0-17,25 0 10,-25 0-4,24 0-9,-24 0 0,26 0 0,-1 0 3,-25 0 3,25 0-7,-1-24 8,-24 24 2,25 0 5,0 0 6,-25 0-10,25 0-24,-25 0-47,25 0-36,-25 0-62,0 0-130,0 0-11,24 0-79,-24 0-47,0 0-192</inkml:trace>
  <inkml:trace contextRef="#ctx0" brushRef="#br0" timeOffset="854493.654">21208 14137 2209,'0'0'-70,"0"0"148,0-24-42,0 24 60,0 0 101,25 0-71,-25 0-8,0-25-42,0 25 116,0 0-51,0 0 0,0-24 3,0 24-120,0 0-8,0 0 53,0 0-16,0 0-20,0 0-10,0-26-11,0 26 2,0 0-8,0 0-19,0 0 10,0 0-4,0 0-5,0 0 12,0 0-7,0 0-3,-25 0 10,25 0 0,0 26 4,0-26 2,0 0-3,-25 0 4,25 0-4,0 24 0,-25-24-3,25 0-3,0 25 0,-25-25 9,25 24 0,0 2-9,0-26 0,0 24-7,0-24 4,-24 25 3,24-25-4,0 25 1,0-25 3,0 25 6,0-25-3,0 25 10,0-25-10,24 24 0,-24-24 13,0 0-17,0 0 21,25 0 3,-25 25 136,25-25-120,-25 0-26,25 0 0,-25 0-139,25 0 119,-25 0 17,25-25-4,-25 25 4,25 0 6,-1 0-23,-24-24 26,25 24-19,-25 0 6,25-25 17,-25 25-23,0-25 12,25 25-2,-25 0-7,0-25 7,25 25 1,-25 0-12,0-25 28,0 25-8,0-24-6,0 24 17,0-26-17,0 26-7,0-24 15,0 24-15,0 0-11,0-25 8,0 25-3,0 0-10,0 0 16,0 0-6,0 0-4,0 0 1,0 0-1,0 0-3,-25 0 3,25 25 7,0-25 0,0 0 161,0 24-161,0 2-7,-25-26-3,25 24-157,0-24 150,0 25 14,0 0 0,0-25 3,0 25 3,0-25-6,0 25 6,0-25-17,0 0 14,0 24 14,25-24-17,-25 0 22,0 0-12,0 0 0,25 0 2,-25 0-2,0 0 13,24 0-20,-24 0 4,25-24-4,-25 24-7,0 0 7,25-25 7,-25 25-4,0 0 4,0-25 0,0 25-7,25-25 9,-25 25-12,0 0-4,0-25 4,0 25 0,0-24 3,0 24 3,0-26-13,0 26-13,0-24 13,0 24 6,-25-25-2,25 25 2,0-24-15,0 24 1,-25 0 8,25 0-3,0 0 10,0 0-21,0 0 15,-25 0 5,25 0-9,0 0 23,0 0-17,0 24-7,0-24 25,0 0-22,0 0 22,0 25-1,0-25-23,0 0 13,0 24-11,0-24 17,25 0 15,-25 0-17,25 0 15,-25 26-22,0-26-3,25 0 134,0 0-134,-25 0 12,24-26 1,-24 26-123,25 0 116,0 0-6,-25 0 6,25-24-10,-25 24 13,25 0 14,-25-25-17,24 25 13,-24 0-17,0 0-9,24 0 13,-24-24-6,0 24-1,0 0 10,0 0-16,0 0 10,0 0-10,0 0-8,0 0 8,0 0-14,0 0 24,0 0-4,0 24 1,0-24 12,0 0-19,0 0 0,0 25 13,25-25-10,-25 24 23,0-24-7,0 26-6,0-26 4,0 24-8,25-24 18,-25 25-17,0-25 13,0 25 0,0-25-13,0 25 19,0-25-19,0 0 6,0 25 7,0-25 17,0 0 9,0 24 4,0-24 18,-25 0-25,25 0-6,0 0-7,-25 0-26,25 0 12,0 0-2,-24 0-1,24 0 14,-24 0-24,24 0 14,0 0-14,-25-24 4,25 24 13,0 0-7,-25-25 7,25 25-23,0 0-27,0-25-67,0 25-101,-25 0-94,25 0-107,0-25-40,0 25-266</inkml:trace>
  <inkml:trace contextRef="#ctx0" brushRef="#br0" timeOffset="855070.1417">22225 13716 2172,'0'0'-82,"0"0"58,0-25 70,0 25 63,0 0 115,0 0-42,0 0-74,0 0-57,0 0-41,0 0-4,0 0-6,0 0 67,0 0-61,0 0-9,0 0 6,0 0-73,0 0 79,-25 0-6,25 0 4,0 0 48,0 0-66,-25 0 5,25 0 6,0 25-41,-25-25 44,25 0 1,-25 25 8,25-25 1,-24 25 66,24 0 79,-25-1-19,25-24-66,-25 25-1,0 0-72,25 24 3,-25-24 81,0 0-138,25 0 18,-24 24 58,-2-23-15,26-2 9,-24 25-25,24-23-54,0-2-12,-26 26 78,26-25 50,0 0-56,0-1-8,0 1 2,0-25-53,0 26 117,0-2 20,0-24-84,26 24 19,-26 2-1,24-26-74,-24 0 78,26 24 63,-26-24-76,24 0 74,-24 0 24,25 25-172,-25-25 44,25 0-150,-25 0-62,25 0 34,-25-25-16,25 25 59,-25 0-55,0 0-235</inkml:trace>
  <inkml:trace contextRef="#ctx0" brushRef="#br0" timeOffset="855406.4375">22274 13815 1810,'0'0'47,"0"0"82,0 0 64,0 0 26,0 0-24,0 0-55,0 0 28,0 0 12,0 0 18,0 0-24,0 0-97,0 0-28,0 0-36,0 0-7,25 0 11,-25 0-17,0 0 7,25 0 0,-25 0-11,24 0 18,-24 0-18,24-24 102,-24 24-88,26 0 0,-26 0-10,25 0-90,-25 0 82,25 0-9,-25 0-15,0-25-86,25 25-155,-25 0-104,0 0 38,0 0-214,0 0 10</inkml:trace>
  <inkml:trace contextRef="#ctx0" brushRef="#br0" timeOffset="855916.8561">22299 13791 1691,'0'24'-154,"0"-24"14,0 0 188,0 0 30,0 0 15,0 0 133,0 25-303,0-25 5,0 0 269,0 25-129,0-25 57,-25 25 7,25-25-120,0 0-18,0 24 138,0-24-113,0 25-7,-25-25 25,25 25-74,0-25 73,0 0 5,0 0 59,0 25-68,0-25 7,0 0 14,0 0-62,0 0 215,0 0 5,0 0 7,0 0-70,0 0-129,0 0 1,0 0-17,0 0 49,0-25-32,0 25 80,0 0-110,0 0 0,0 0 10,0 0-103,0 0 100,0-25-20,25 25 0,-25 0 3,0 0 4,0 0 19,0 0-6,0 0 93,25 0-31,-25 0-83,0 0 8,0 0-96,25 0 85,-25 0 82,0 0-74,0 25-3,24-25 2,-24 0-16,0 25 20,0-25 55,0 25-52,24-25 9,-24 24 54,0-24-38,0 26-87,0-26 11,0 24 2,0-24 56,0 0 15,0 25 60,0-25-57,0 24-70,-24-24 64,24 26 3,-24-26 54,24 0-60,-25 24 82,25-24-124,-25 0 19,0 0 65,25 0-64,-24 0 74,24 0-9,-25 0-3,25 0-17,-25 0-20,25 0-16,0 0 24,-25 0 0,25-24-20,0 24 28,0 0-48,0 0-34,-25-26-65,25 26-208,0 0-104,0-24 18,0 24-276</inkml:trace>
  <inkml:trace contextRef="#ctx0" brushRef="#br0" timeOffset="856429.279">22671 13791 2282,'0'0'30,"0"0"70,0 0 102,0 0 60,0 0-12,0 0-44,0-25 18,0 25-156,0 0-42,0 0-3,0 0-133,0 0 90,0 25 24,0-25-18,0 0 24,0 0 7,-24 0-14,24 0 10,0 24-16,-25-24-10,25 25 13,0-25-17,-25 25 14,25-25-4,0 25 1,-25-25 9,25 24-16,0 1 119,-25-25-2,25 25 2,0 0 6,0-25-218,-25 25 7,25-1-8,0-24-3,0 26 123,0-26-13,0 24-6,0-24 23,0 0-1,0 25 44,0-25 16,0 0 3,25 0 14,-25 0-42,25 0 9,-25 0-29,0 0-24,25 0 13,-25 0-24,25 0 4,-25-25 4,25 25-8,-25 0 8,24-24 12,-24 24-6,25-26 31,-25 26 6,0-24 12,25 24 26,-25-25-27,0 25-6,0-25-28,0 25-10,0-25-4,0 0-7,0 25 7,0-24-16,0-1 6,0 0 0,0 25 0,0-25-4,0 25 1,-25-24-49,25 24-30,0 0-13,-25-25-55,25 25-4,0 0-25,-24 0-155,24 0-106,0 0 54,0 0-236,-25 25 15</inkml:trace>
  <inkml:trace contextRef="#ctx0" brushRef="#br0" timeOffset="857044.802">22969 13865 1644,'0'0'159,"0"0"-108,0 0-6,0 0 17,0 0-156,0 0 213,0 0 14,0 25-21,0-25-60,0 0-50,0 0-14,0 0 21,-25 24 67,25-24-13,0 0 97,-25 25-70,25-25 23,0 25-38,-24 0 39,24-25 72,0 25-32,-25-1-51,25-24-130,0 26 2,-26-2 100,26-24-18,0 25-19,-25-1-21,25-24-91,0 26 74,0-26 34,0 0 2,0 0-7,0 0 44,0 0-7,0 0-6,0 0-3,0 0-41,0 0-16,0 0 16,0-26-12,0 26-14,25-24 3,-25 24 1,0-25 2,0 25 4,26-24 7,-26 24-4,0-26-3,25 2 4,-25 24-11,0-25-9,0 0 6,24 25 7,-24-25-7,0 25 13,0-25-3,25 25-3,-25 0 3,0-24-15,0 24 2,0 0-7,0 0 4,0 0 0,0 0-5,0 0 116,0 0-98,0 0 3,0 24 13,0-24-121,0 0 111,0 25-6,0-25 6,25 0 98,-25 25-101,0-25 17,0 25-24,0-25-91,25 25 106,-25-25-29,0 24 21,0-24 6,0 0-22,25 26 23,-25-26-7,0 0 3,0 24 10,0-24-10,0 0 11,24 0-17,-24 0 13,0 0-7,0 0-27,0 0-15,25 0-50,-25 0 30,0 0-175,0 0-55,0 0 47,0 0-140,0 0 96,0 0-245</inkml:trace>
  <inkml:trace contextRef="#ctx0" brushRef="#br0" timeOffset="857338.0113">22870 13840 2518,'0'0'-51,"0"0"105,-26 0 115,26 0 55,0 0 80,0 0-65,0 0-76,0 0-10,0 0-20,0 0-6,0 0-16,0 0-4,0 0-29,26 0-13,-26 0-24,0 0-41,0 0 21,0 0-21,25 0 0,-25 0 3,0 0-17,24 0 14,-24 0-10,25-25 0,0 25-24,-25 0-58,25 0-4,0 0-79,-25 0-13,24-24-33,1 24-169,-25 0 63,25 0-60,-25 0-27,25 0-182</inkml:trace>
  <inkml:trace contextRef="#ctx0" brushRef="#br0" timeOffset="857750.3216">23292 13592 1762,'0'0'59,"0"-26"166,0 26-30,0 0 37,0 0-45,0 0-149,0 0 98,0 26 50,0-26-61,0 0 62,0 0-44,0 0-63,0 0-28,0 0-63,0 25-34,0-25 84,0 24-9,0-24-7,0 26 16,0-26-105,0 24 72,0-24 1,0 25-1,-25 0-2,25 0 9,0-25 8,0 25-8,-26-1-4,26 1 4,0-25-16,0 25 6,-24 0-9,24-1-1,0-24 10,0 25-6,0-25 121,-25 25-111,25-25-10,0 25 3,0-25-118,0 25 118,0-25 6,0 0-6,0 24 19,0-24-22,0 0 3,0 0 11,0 0 9,0 0 22,25 0 2,-25 26-1,0-26-19,24 0-14,-24 0-10,0-26-13,26 26-11,-26 0-19,25 0-17,-25 0-45,0-24-101,24 24-119,-24 0 26,0 0-62,0-25-1</inkml:trace>
  <inkml:trace contextRef="#ctx0" brushRef="#br0" timeOffset="858044.5146">23217 13791 2282,'0'0'59,"0"0"46,0 0 17,0 0 31,0 0 107,0 0-81,0 0 131,0 0-119,0 0-155,0 0 36,0 0-143,0 0 91,0 0-6,0 0-5,0 0 5,0 0-4,24 0-1,-24 0-5,0 0-11,26 0 4,-26 0 6,25 0 7,-25 0 0,24 0 1,-24 0-25,25 0 14,-25 0 11,25-25-5,0 25 11,-25 0-11,25 0-22,-25 0-15,25 0-24,-25 0-61,0 0-142,0 0-91,24 0 32,-24 0-62,0 0-147</inkml:trace>
  <inkml:trace contextRef="#ctx0" brushRef="#br0" timeOffset="863434.5248">23639 13914 434,'0'0'16,"0"0"33,0 0 9,0 0 26,0 0-9,0 0 10,0 0 190,0 0-25,0 0-14,0 0-24,0 0-203,0 0 15,0 0 8,0 0-14,0 0 12,0 0-5,0 0 4,0 0-10,0 0 8,0 0-24,0 0-130,0 0 160,0 0-9,0 0 30,0 0 110,0 0-136,0 0-7,0 0-21,0 0-114,0 0 108,0 0-120,0 0 147,0 0 115,0 0-105,0 0 88,0 0-242,0 0 11,0 0-15,0 0 36,0 0 197,0 0-101,0 0 101,0 0-12,0 0-188,0 0 198,0 0-99,0 0 1,0 0-9,0 0-85,0 0-14,0 0 114,0 0-8,0 0-11,0 0 119,0 0-218,0 0 115,0 0 100,0 0-112,0 0 0,0 0 100,0 0-200,0 0 0,0 0 227,0 0-117,0 0 108,0 0-107,0 0-123,0 0 131,0 0-10,0 0 109,0 0 15,0 0-111,0 0 10,0 0 4,0 0-14,0 0 18,0 0-15,0 0-102,0 0 7,0 0-18,0 0 15,0 0 103,0 0-3,0 0 78,0 0-99,0 0-12,0 0 15,0 0-12,0 0 9,0 0 93,0 0-25,0 0-139,0 0 81,0 0-97,0 0 100,0 0 65,0 0-73,0 0-2,0 0-83,0 0 9,0 0 133,0 0 6,0 0 16,0 0-91,0 0-70,0 0 16,0 0-26,0 0 77,0 0 11,0 0 64,0 0-68,0 0-3,0 0 6,0 0-84,0 0 81,0 0 13,0 0-10,0 0 11,0 0-17,0 0 79,0 0-15,0 0-67,0 0 9,0 0-12,0 0-59,0 0 130,0 0-65,0 0-59,0 0 136,0 0-142,0 0 65,0 0 0,0 0-59,0 0 139,0 0 17,0 0-94,0 0-7,0 0-54,0 0-24,0 0 176,0 0-72,0 0-19,0 0 14,0 0-97,0 0 73,0 0 13,0 0 72,0 0-75,0 0 6,0 0 82,0 0-160,0 0 90,0 0-14,0 0-83,0 0 92,0 0-10,0 0-3,0 0-6,0 0 9,0 0 88,0 0-85,0 0 3,0 0-18,0 0-88,0 0 97,0 0 12,0 0-5,0 0 8,0 0 1,0 0 56,0 0-66,0 0-9,0 0 84,0 0-149,0 0 77,0 0 2,0 0-86,0 0 85,0 0-7,0 0 0,0 0-9,0 0 6,0 0 9,0 25 1,-25-25-7,25 0-6,0 0-7,0 0 7,0 0 19,0 0 65,0 0-69,0 0-2,0 0-13,0 0-69,0 0 66,0 0 74,0 0-74,0 0 9,0 0 13,0 0-12,0 0 8,0 0-12,0 0-15,0 0-67,0 0 135,0 0-53,0 0 6,0 0-3,0 0-53,0 0 56,0 0-12,0 0 81,0 0-72,0 0-18,0 0 21,0 0-78,0 0 138,0 0-60,0 0-12,0 0 63,0 0-130,0 0 85,0 0-2,0 0-79,0 0 69,0 0-16,0 0 13,0 0 13,0 0-20,0 0 23,0 0-13,0 0-3,0 0 15,0 0-18,0 0 22,0 0 2,0 0-21,0 0 25,0 0 45,0 0-70,0 0 68,0 0-74,0 0-58,0 0 61,-24 0-44,24 0 109,0 0-62,0 0 76,0 0-79,0 0 19,0 0 50,0 0-126,0 0 113,0 0-120,0 0 1,0 0 75,0 0-50,0 0 51,0 0 2,0 0-12,0 0 9,0 0 67,0 0-64,0 0 7,0 0-7,0 0-75,0 0 78,0 0-3,0 0-2,0 0-3,0 0-13,0 0 5,0 0-2,0 0 19,0 0 12,0 0 54,0 0-72,0 0-1,0 0-13,0 0-3,0 0 23,0 0 47,0 0-41,0 0-12,-25 0-1,25 0 7,0 0-13,0 0-54,0 0 57,0 0-63,0 0 56,0 0 58,0 0-47,0 0 60,0 0-61,0 0 85,0 0 45,0 0-55,0 0 63,0 0-124,0 0-14,0 0-74,0 0 16,0 0 52,0 0-58,0 0 135,0 0-80,0 0 10,0 0 9,0 0 11,0 0-24,0 0-88,0 0 153,0 0-81,0 0 20,0 0 81,0 0-173,0 0 17,0 0 57,0 0-61,0 0 154,0 0-78,0 0 64,0 0-9,0 0-59,0 0 58,0 0-116,0 0 64,0 0 1,0 0 3,0 0-14,0 0-57,0 0-15,0 0 4,0 0 135,0 0 8,0 0-5,0 0-70,0 0 21,0 0-85,0 0 68,0 0 6,0 0-94,0 0 88,0 0 13,0 0-26,0 0 95,0 0-86,0 0 4,0 0 13,0 0-94,0 0 74,0 0-68,0 0 139,0 0 18,0 0-79,0 0 60,0 0-135,0 0-7,0 0 76,-25 0 3,25 0 75,0 0 7,0 0-4,0 0-149,0 0 9,0 0-17,0 0 20,0 0 69,0 0-13,0 0 6,0 0 34,0 0 34,0 0-84,0 0 85,0 0-65,0 0 2,0 0 7,0 0-35,0 0-44,0 0 50,0 0 72,0 0-124,0 0 56,0 0-60,0 0 92,0 0-10,0 0-4,0 0 54,0 0-159,0 0 103,0 0 0,0 0 9,0 0 72,0 0-26,0 0 7,0 0-148,0 0 5,0 0-5,0 0 10,0 0 60,0 0 58,0 0-46,0 0-16,0 0 91,0 0-143,0 0 140,0 0-78,0 0-6,0 0 90,0 0-91,0 0 20,0 0 3,0 0-85,0 0 62,0 0 92,0 0-79,0 0 7,0 0-75,0 0 59,0 0-76,0 0 71,0 0 25,0 0-21,0 0 26,0 0-19,0 0-15,0 0-48,0 0 112,0 0 17,0 0-54,0 0 67,0 0-145,0 0 11,0 0 140,0 0-173,0 0 82,0 0 64,0 0-140,0 0 167,0 0-85,0 0 0,0 0 11,0 0-25,0 0 86,0 0-85,0 0 68,0 0-39,0 0-74,0 0 71,0 0-10,0 0-94,0 0 91,0 0 3,0 0-74,0 0 148,0 0-86,0 0-76,0 0 98,0 0-82,0 0 151,0 0-78,0 0-11,0 0 83,0 0-87,0 0 28,0 0-17,0 0-66,0 0-3,0 0 122,0 0-47,0 0 53,0 0-59,0 0-65,0 0 127,0 0-62,0 0 72,0 0-7,0 0-127,0 0-7,0 0 69,0 0-49,0 0 55,0 0 5,0 0-83,0 0 127,0 0 5,0 0-71,0 0 74,0 0-70,0 0-59,0 0 66,0 0 21,0 0-87,0 0 129,0 0-68,0 0-4,0 0 12,0 0-78,0 0 153,0 0-152,0 0 165,0 0-3,0 0-157,0 0 86,0 0-112,0 0 79,0 0 81,0 0-9,0 0 21,0 0-73,0 0-4,0 0 7,0 0-21,0 0 24,0 0-3,0 0-24,0 0-48,0 0 56,0 0-67,0 0 15,0 0 159,0 0-164,0 0 63,0 0 16,0 0-108,0 0 88,0 0 10,0 0-9,0 0 82,0 0-73,0 0 76,0 0 2,0 0-85,0 0-5,0 0-72,0 0-12,0 0 22,0 0 142,0 0 1,0 0-69,0 0-3,0 0 30,0 0-26,0 0 64,0 0-81,0 0-66,0 0 79,0 0-65,0 0 160,0 0-121,0 0-49,0 0 91,0 0-92,0 0 155,0 0-73,0 0-18,0 0 15,0 0-72,0 0 128,0 0-4,0 0 8,0 0 8,0 0-71,0 0-55,0 0-17,0 0-3,0 0 95,0 0 58,0 0-3,0 0 7,0 0-92,0 0 7,0 0-66,0 0-5,0 0 1,0 0 1,0 0 144,0 0-6,0 0-72,0 0 1,0 0-4,0 0-53,0 0 141,0 0-1,0 0-143,0 0 68,0 0-13,0 0-69,0 0 138,0 0-62,0 0 12,0 0-9,0 0-58,0 0 55,0 0 0,0 0-4,0 0 65,0 0 21,0 0-148,0 0 69,0 0 24,0 0-110,0 0 151,0 0 11,0 0-86,0 0 81,0 0-135,0 0-4,0 0-11,0 0 82,0 0 0,0 0-9,0 0 77,0 0-63,0 0 56,0 0-51,0 0-16,0 0-72,0 0 85,0 0-19,0 0 22,0 0 61,0 0-142,0 0 74,0 0-84,0 0 2,0 0 123,0 0 27,0 0 8,0 0-88,0 0 28,0 0-90,0 0 49,0 0 110,0 0-173,0 0 85,0 0-49,0 0-35,0 0 163,0 0-30,0 0-71,0 0 19,0 0 3,0 0 0,0 0-3,0 0 3,0 0-85,0 0 73,0 0 97,0 0-30,0 0 14,0 0-127,0 0 48,0 0-51,0 0 64,0 0-12,0 0-76,0 0 82,0 0 16,0 0-5,0 0 93,0 0-110,0 0-79,0 0 94,0 0-101,0 0 171,0 0-82,0 0 3,0 0 12,0 0-91,0 0 149,0 0-83,0 0 10,0 0 84,0 0-159,0 0 87,0 0 63,0 0-153,0 0 173,0 0-95,0 0-8,0 0 22,0 0-90,0 0 76,0 0-64,0 0 137,0 0 5,0 0-82,0 0 7,0 0 14,0 0-81,0 0 149,0 0-94,0 0-67,0 0 66,0 0 26,0 0-6,0 0 62,25 0 12,-25 0-163,0 0 154,0 0-147,25 0 62,-25 0 72,0 0-59,0 0 4,0 0-61,24 0 71,-24 0-14,0 0-4,0 0 60,0 0-131,0 0 71,0 0 77,25 0-158,-25 0 159,0 0-66,0 0-16,23 0 19,-23 0-5,0 0-12,0 0 6,0 0 74,0 0-80,0 0-69,26-25 6,-26 25 66,0 0-3,0 0 3,0 0-14,25 0-61,-25 0 84,0 0 73,0 0 5,0 0-9,0 0-68,0 0-66,0 0-13,0 0 89,0 0-41,0 0 83,0 0-52,0 0-10,0 0-63,0 0 70,0 0-14,0 0-6,0 0 91,0 0-144,0 0 73,0 0-73,0 0-3,0 0 72,0 0 85,0 0-4,0 0-90,24 0 75,-24 0-77,0 0-54,0 0 153,0 0-150,0 0 78,0 0 52,0 0-139,0 0 136,0 0-71,0 0-76,0 0 164,0 0-58,0 0-93,0 0 174,0 0-184,0 0 83,0 0 8,0 0-88,0 0 87,0 0-94,0 0 96,0 0-23,0 0 93,0 0-15,0 0-230,0 0-113,0 0-146,0 0-345</inkml:trace>
  <inkml:trace contextRef="#ctx0" brushRef="#br0" timeOffset="871856.2044">23837 13741 654,'0'0'22,"0"0"10,0 0 35,0 0 24,0 0 180,0 0 15,0 0-207,0 0 143,0 0-329,0 0 138,0 0 178,0 0-142,0 0 145,0 0-248,0 0-1,0 0 112,0 0-13,0 0 1,0 0 19,0 0-126,0 0 75,0 0 25,0 0-35,0 0 78,0 0-143,0 0 66,0-25 15,0 25-59,0 0 72,0 0 6,0 0 7,0 0-29,0 0-18,0 0 6,0 0 0,0 0 54,0 0-31,0 0-17,0 0-15,0 0-7,0 0-3,0 0 71,0 0 82,0 0-36,0 0-21,0 0-15,0 0-71,0 0 0,0 0 66,0 0-49,-25 0 2,25 0-2,0 0 3,0 0-76,0 0 74,0 0-94,0 0 11,0 0 154,0 0-82,0 0-10,0 0-1,0 0-85,0 0 90,0 0 3,0 0-28,0 0 118,0 0-94,0 0-6,0 0 16,0 0-120,0 0-17,0 0 290,0 0-182,0 0 3,0 0 19,0 0-88,0 0 78,0 0 1,25 0-14,-25 0-86,0 0 96,0 0-9,0 0 15,23 0-15,-23 0-4,26 0 13,-26 0-6,25 0 13,-25 0 6,25 0-9,-25 0 3,25-25-13,-25 25 107,25 0-97,-1 0-1,-24 0-3,24 0-106,-24 0 200,26 0 6,-26 0-90,25 0 8,-25 0-112,25 0-10,-25 0 107,0 0-12,23 0 13,-23 0-7,0-24-4,0 24 11,0 0-11,0 0 8,0 0-17,0 0 13,0 0 13,0 0 92,0 0-86,0 0-35,0 0 16,0 0-105,0 0 99,0 0 15,0 0-15,0 0 117,0 0-114,0 0 0,0 0-7,0 0-104,0 24 110,0-24 14,0 0-7,0 0-3,0 0 3,0 0-22,0 25 127,0-25-98,0 25-14,-23-25 8,23 25-112,0-25 210,0 25-96,-25-1 111,25-24-114,0 25-117,-25 0 108,25 0-105,0-25 104,0 24 17,-26 1-17,26-25 97,0 25 4,0 0-107,-24-25 23,24 25-97,0-25-3,0 24 93,0-24 98,0 26-91,-24-26-7,24 0 1,0 0-106,0 24 102,0-24-3,0 0 17,0 0-17,0 0-8,0 0 14,0 0-13,0 0 20,0 0-7,0 0-6,0 0 3,0 0 85,0 0-82,0 0 94,0 0-87,0 0-98,0 0 72,0 0-88,0 0 32,0 0-141,0 0-96,0 0-45,0 0-39,0 0 65,0 0-212</inkml:trace>
  <inkml:trace contextRef="#ctx0" brushRef="#br0" timeOffset="872216.4513">23936 13840 1502,'0'0'152,"0"0"41,0 0-98,0 0 11,0 0-112,0 0 12,0 0 178,0 0-12,0 0-102,0 0-39,0 0-75,0 0 13,0 0 78,0 0 27,0 0 14,0 0 0,0 0-10,0 0-37,0 0-16,25 0-8,-25 0 118,0 0-65,25 0 76,-25 0-80,0 0-49,24 0-1,-24 0-88,24 0 154,-24 0-62,26-25 41,-26 25 30,25 0-158,-25 0 56,25 0 21,-25 0-13,0 0 68,23 0-127,-23 0 59,0-24-1,0 24-99,0 0-33,0 0-113,26 0-60,-26 0 139,0 0 12,0 0-31,0 0-273</inkml:trace>
  <inkml:trace contextRef="#ctx0" brushRef="#br0" timeOffset="872853.9972">24234 13641 1490,'0'0'187,"0"0"15,0 0-100,0 0 26,0 0-158,0 0 30,0 26 109,0-26-36,0 0-12,0 0-49,0 0 12,0 0 8,0 0-20,0 0 22,0 0-34,0 0 22,0 0 0,0 0-16,0 0 25,0 0-6,0 0 40,0 0 7,0 0-5,0 0 1,0 0 29,25 0 97,-25 0-82,0 0-10,24 0-41,-24 0-120,25 0 72,-25 0 89,24 0-93,-24 0 104,0 0-91,26 0-88,-26-26 142,25 26-76,-25 0 6,22 0 64,-22 0-143,0 0-9,27 0 79,-27 0 16,0 0-10,24 0-9,-24 0 9,0 0-89,0 0 82,0 0 91,0 0-97,0 0 1,0 0-8,0 0-86,0 0 103,0 0 73,0 0-63,0 0 79,0 0-96,0 0-52,0 0 122,0 26-133,0-26 159,0 0-17,0 0-134,0 0 144,0 24-158,0-24 4,0 0 172,0 25-190,0-25 84,-24 25 6,24-25-90,0 25 97,0-25 10,0 25-14,-27-25 6,27 24 91,0 1-97,0-25 3,-22 25-2,22 0-91,0-25 87,0 24 3,0-24-3,-25 25 7,25-25 10,0 25 8,0-25-11,0 0 3,0 25-11,0-25 1,-26 0-1,26 25 4,0-25 100,0 0-132,0 0 28,0 0-16,0 0-100,0 0 132,0 0-25,0 0-3,0 0 12,0 0 85,0 0-101,0 0-39,0 0-153,0 0-117,0 0 23,0 0-52,0 0-140,0 0-122</inkml:trace>
  <inkml:trace contextRef="#ctx0" brushRef="#br0" timeOffset="873155.2112">24308 13840 2136,'0'0'42,"0"0"-5,0 0-97,0 0 165,0 0-97,0 0 24,0 0 142,0 0-137,0 0 59,0 0-11,0 0-35,0 0-37,0 0-10,0 0 7,0 0-14,0 0 80,24 0 7,-24 0-86,26 0 3,-26 0-67,0 0-6,25-25 85,-25 25-2,22 0-10,-22 0 0,27 0-6,-27 0-4,0 0-5,0 0-33,24 0-57,-24 0 42,0 0-82,0 0-33,0-24-237,0 24-154</inkml:trace>
  <inkml:trace contextRef="#ctx0" brushRef="#br0" timeOffset="873643.6367">24656 13542 1786,'0'0'54,"0"0"77,0 0 15,0 0 11,0 0-25,0 0 5,0 0-90,0 0-17,0 0-24,0 0-84,0 0 78,0 0 9,0 0-18,0 0 6,0 0 6,0 24-3,0-24 16,0 0-7,-25 0-12,25 0 72,0 26-76,0-26 4,-26 0 13,26 25-82,0-25 65,0 0 67,0 24 13,0-24-76,0 26 84,-24-26-141,24 0-22,0 0 149,0 24-159,0-24 162,0 0-83,0 0-43,0 0 96,0 0-46,0 0 93,0 0 142,0 0-11,24 0-18,-24 0 6,0 0-225,26 0 6,-26 0 80,0 0-97,0 0 176,25 0-120,-25 0-99,0-24 176,0 24-186,25 0 119,-25 0 3,0 0-85,0-26 98,0 26 5,0 0 7,0 0-11,0-24-26,0 24-9,0 0-22,0 0 1,0 0 13,0-25-48,0 25-15,0 0-43,0 0 12,0 0-175,0 0-18,0 0-34,0 0-106,0-26-50,-25 26 125</inkml:trace>
  <inkml:trace contextRef="#ctx0" brushRef="#br0" timeOffset="874100.033">24804 13394 1857,'0'0'-121,"0"0"182,0 0 9,0 0 12,0 0 5,0 0-56,0 0-10,0 0-91,0 0 203,0 0-118,0 0 4,0 0 59,0 24-183,0-24 87,0 0 21,0 0 0,0 0 124,0 0-194,25 0-15,-25 25 138,0-25-21,0 0-3,25 25-1,-25-25-19,0 25-83,0-25 119,24 25-26,-24-25-84,0 24 67,26-24-11,-26 24 31,0 2-25,24-26 18,-24 25-15,0-1-3,0-24 13,0 26-13,0-2 93,0 1-93,0 0-9,0 0 25,0 0-97,-24-1 165,24 1-60,-26 0-34,26 0 88,-24-1-81,-1 1-12,25 0 24,-25 0-78,1 0-2,24-1 77,-25-24-15,0 26 0,25-26 24,0 24-21,-25-24 15,25 25-2,-24-25-10,24 0-1,0 0 4,0 0-78,0 0-74,0 0-319</inkml:trace>
  <inkml:trace contextRef="#ctx0" brushRef="#br0" timeOffset="875419.1839">25077 13667 1715,'0'0'9,"0"0"-1,0 0-11,0 0-156,0 0 4,0 0 14,0 24 23,0-24 318,0 0 0,0 0-171,0 0 154,0 25-304,0-25-13,0 0 342,0 25-159,0-25 45,-24 25 30,24-25-66,0 0-60,0 25 128,-25-25 65,25 24-182,0-24 74,0 25-4,0-25-59,-26 0 70,26 25-5,0-25-32,0 0-41,0 25 4,0-25-16,-24 0-6,24 0 9,0 0-22,0 24 22,0-24 7,0 0 13,0 0 164,0 0-53,0 0 130,0 0-84,0 0-118,0-24 47,0 24-122,0 0 80,0 0-44,0 0-13,0 0-14,0 0-9,0-25 17,0 25-18,0 0 21,24 0-7,-24-25-7,0 25 17,0-25-3,0 25-10,0 0-7,0 0 13,26-24-20,-26 24 6,0 0 5,0 0-27,0 0 23,0 0 98,0 0-108,0 0 14,0 0-21,0 0-98,0 0 122,0 0-10,0 0 19,0 24 4,0-24-2,0 0 18,0 0-26,0 25-7,0-25-3,0 0-13,0 25 26,0-25 5,0 0-8,25 0 3,-25 25-3,0-25 16,0 0-16,0 0-10,0 0 10,0 0-17,24 0 28,-24 0 12,0-25-4,0 25 8,25 0-14,-25 0 10,0 0-26,25-25-4,-25 25 14,0 0-11,25 0 11,-25-25 0,0 25-11,0 0 4,0 0-10,25 0 7,-25 0-7,0 0-30,0 0-5,0 0 14,0 0-5,0 0 20,0 0 25,0 0-25,0 0 6,0 0 14,0 0-11,0 25 14,0-25-7,0 0 0,0 0-10,0 0 4,0 0 2,0 25 4,0-25 10,0 0-4,0 0-9,0 0-13,25 0-5,-25 0 112,0 0-88,0-25 7,24 25 0,-24 0-123,0 0 113,25 0-10,-25-25 10,0 25-10,24 0 14,-24 0-4,0-24-4,26 24 27,-26 0-26,0-25 9,0 25 8,0 0-25,0 0 15,25-25 6,-25 25-10,0-25 7,0 25-7,0 0-7,0-25 17,0 25-10,0 0 16,24 0-10,-24-24 92,0 24-92,0 0-9,0 0 0,0 0-11,0 0 18,0 0-31,0 0 14,0 0-94,0 0 82,0 0 25,0 0 95,0 24-98,0-24 13,-24 0 90,24 25-100,0-25 13,0 25 7,-25-25-107,25 25 4,0 0 83,-26-25-9,26 24 15,0 1-6,-24-25-6,24 25 116,0-25-104,-25 0-3,25 25 7,0-25-123,0 0 220,0 0-107,0 24 116,0-24-96,0 0-90,0 0 133,0 0-81,0 0 126,0-24-35,0 24-32,0 0-25,0 0-19,0 0-4,0-25 10,25 25-10,-25 0 1,0-25 16,0 25-13,24-25 13,-24 25-3,0-24-14,26-1 20,-26 25-19,0-25 2,0 25 1,25-25-11,-25 0 14,0 25-6,24-24 6,-24 24 13,0-26-10,0 26 4,25-24-3,-25 24-8,0 0 11,0-25-4,0 25-10,0 0 1,0 0-11,0 0-1,0 0-8,0 0 3,0 25-14,0-25 16,0 0 14,0 0-12,0 24 22,0-24-10,0 26 7,24-26 13,-24 24-9,0-24-1,0 25-3,0 0 6,0-25-2,0 25 0,0-25 6,0 25-30,0-25 23,0 24-10,0-24 4,0 25 20,0-25-21,0 25 12,0-25-8,0 0-11,0 25 7,0-25-2,0 0-11,0 0 14,0 0-17,0 0-17,0 0 81,0 0-139,0 0 22,0 0-186,0 0-98,0 0-51,0 0 10,0 0-80,0 0-138</inkml:trace>
  <inkml:trace contextRef="#ctx0" brushRef="#br0" timeOffset="875643.3429">25301 13791 2258,'0'0'49,"0"0"-71,0 0 41,0 0 68,0 0-15,0 0 86,0 0-33,0 0-79,0 0-17,0 0-23,0 0-9,0 0-4,0 0-27,25 0-3,-25 0-52,0 0 55,0 0-35,24 0-67,-24 0-15,0 0-116,25-25-259</inkml:trace>
  <inkml:trace contextRef="#ctx0" brushRef="#br0" timeOffset="895969.6726">19992 14932 711,'0'0'25,"0"0"5,0 0 13,0 0 24,0 0 152,0 0 10,0 0-167,0 0 133,0 0-157,0 0 2,0 0 168,0 0-169,0 0 27,0 0-21,0 0 1,0 0 23,0 0-140,0 0 25,0 0 6,0 0 13,0 0 121,0 0 62,0 0-87,0 0 74,0 0-82,0 0-58,0 0 87,0 0-84,0 0 59,0 0-11,0 0-26,0 0-3,0 0-9,0 0 48,0 0-46,0 0 1,0 0 1,0 0-17,0 0 122,0 0-78,0 0 10,0 0-25,0 0-93,0 0 158,0 0-16,0 0-9,0 0 15,0 0-87,0 0-43,0 0-19,0 0 62,0 0-58,0 0 110,0 0 13,0 0-116,0 0 60,0 0-48,0 0 36,0 0 9,0 0-12,0 0 61,0 0-35,0 0 48,0 0-65,0 0 7,0 0-81,0 0 61,0 0 72,0 0-134,0 0 137,0 0-120,0 0 64,0 0 4,0 0-6,0 0-4,0 0-55,0 0 39,0 0 26,0 0-10,0 0-15,0 0 18,0 0-75,0 0 131,0 0-58,0 0 68,0 0-83,0 0-57,0 0 136,0 0-74,-25 0 65,25 0-59,0 24-72,0-24 6,0 0-2,0 0 68,0 0 73,0 0-90,-25 0 99,25 0-92,0 0 13,0 0 85,0 0-97,0 0 83,0 0-149,-24 0 0,24 0 91,0 0-84,0 0 160,0 0-14,0 0-153,0 0 94,0 0-32,0 0-49,0 0 91,0 0-12,0 0-67,0 0 73,0 0-20,0 0 83,0 0 10,0 0-1,0 0-79,0 0-91,0 0-5,0 0 97,0 0-3,0 0 11,0 0 12,0 0-110,0 0 172,0 0 1,0 0-103,0 0-4,0 0-86,0 0 86,0 0-6,0 0 127,0 0-18,0 0-173,0 0 103,0 0-26,0 0-80,0 0 87,24 0-4,-24 0-93,0 0 87,25 0-1,-25 0 4,0 0 0,25 0 17,-25 0-1,0 0 85,25 0-84,-25 0-7,25 0-7,-25 0-96,0 0 83,25-24 0,-25 24-1,24 0-2,-24 0 23,0 0-23,25 0 13,-25 0 16,25 0 69,-25 0-75,25 0-17,-25 0-3,24-25-88,-24 25 102,0 0 2,25 0 1,-25 0-14,24 0-6,-24 0 6,0 0 4,26 0 93,-26 0-80,0 0-10,0-25-3,25 25-97,-25 0 100,0 0-3,25 0 6,-25 0 4,0 0-17,0 0 16,0 0 67,0 0-73,0 0 3,0 0 1,0 0-87,25 0 93,-25 0-7,0 0-3,0 0 7,0 0-17,0 0 13,0 0-19,0 0 16,0 0 6,0 0-25,0 0 38,0 0-19,0 0 0,0 0 117,0 0-37,0 0-92,0 0-2,0 0-118,0 0-15,0 0 68,0 0-123,0-24-43,0 24-75,-25 0 21,25 0 47,0 0-181,0 0-16</inkml:trace>
  <inkml:trace contextRef="#ctx0" brushRef="#br0" timeOffset="896529.0785">20141 14932 789,'0'0'194,"0"0"-146,0 0 212,0 0 3,0 0-183,0 0 11,0 0-34,0 0 4,0 0 9,0 0-1,0 0-141,0 0 103,0 0-109,0 0 246,0 0 2,0 0-209,0 0 129,0 0-105,0 0 46,0 0 54,0 0-48,0 0 25,0 0-53,0 0 121,0 0 7,0 0-21,0 0-85,0 0-72,0 0-3,0 0-3,0 0 56,0 0 0,0 0 10,0 0-13,0 0 4,0 0 5,0 0-9,0 0 65,0 0-11,0 0 4,0 24 23,0-24 13,0 0 4,0 0 6,-25 26-94,25-26-68,0 23 22,0-23 1,0 26 61,0-26 7,0 24-9,0 1-30,0-25 9,0 25 18,0-1-21,0-24 23,0 26 11,0-1-23,0-25 6,-25 24-7,25-24 1,0 25-8,0-25 17,0 25-16,0-25 95,0 25-89,0-25-12,0 0 9,0 25-110,0-25 87,0 0 7,0 0-4,0 25 11,0-25-1,0 0-3,0 0 0,0 0 6,0 0 1,0 0-1,0 0 1,0 0-10,0 0 6,0 0-19,0 0 19,0 0-10,0 0-26,0 0-26,0 0-23,0 0-208,0 0-123,0-25-100,0 25 35,0 0-102</inkml:trace>
  <inkml:trace contextRef="#ctx0" brushRef="#br0" timeOffset="896989.5134">19967 15304 1762,'0'25'-95,"0"-25"144,0 0 32,0 0 4,0 0 135,-25 0-113,25 0 0,0 0 11,0 0-118,0 0-19,0 0-21,0 0 9,0 0 108,0 0 4,0 0-4,0 0-17,0 0-14,0 0 1,0 0 114,0 0-5,0 0-18,0 0-1,0 0-172,25 0 74,-25 0-10,0 0-67,25 0 56,-25 0-54,25 0 10,-25 0 61,25 0-2,-25-25-9,25 25 1,-1 0-11,1 0 105,-25 0-100,25 0-8,0-25 17,-1 25-107,-24 0 171,25 0-81,-1 0-8,-24-25-3,26 25-80,-26 0 83,25 0-9,-25 0-1,0 0 10,0 0 1,0 0 2,25 0 8,-25 0 79,0 0-87,0 0 1,0 0-14,0 0-82,0 0 172,0 0-50,0 0-101,0 0 2,0 0-284,0 0-85,0 0 104,0 0-110,-25 0-118</inkml:trace>
  <inkml:trace contextRef="#ctx0" brushRef="#br0" timeOffset="897900.2465">19893 15601 902,'0'0'16,"0"0"171,0 0-13,0 0 26,0 0-12,0 0-164,0 0 23,0 0-8,0 0-6,0 0 8,0 0-13,0 0-10,0 0 11,0 0 7,0 0-107,0 0 114,0 0-14,0 0-31,0 0 124,0 0-194,0 0 24,0 0 18,0 0 70,0 0 20,0 0 74,0 0-71,0 0-74,0 0 47,0 0-91,0 0 76,0 0 3,0 0 3,0 0 13,0 0 66,0 0-57,0 0 26,0 0-7,0 0-77,0 0 59,0 0-34,0 0-1,0 0 10,0 0-15,0 0 114,0 0-114,0 0-14,0 0 55,0 0-157,0 0 209,0 0 2,0 0-38,0 0-17,0 0-40,0 0 6,0 0-16,0 0 74,0 0-65,0 0 11,0 0-14,0 0-2,0 0 15,0 0-83,0 0 25,0 0 55,0 0-19,0 0 90,0 0-55,25 0-67,-25-24 77,0 24-18,0 0 54,0 0-65,0 0 3,0 0-71,0 0-4,24 0 147,-24 0-81,0 0-4,0 0 59,0 0-56,0 0-74,25 0 159,-25-25-68,0 25-12,25 0 8,-25 0-95,0 0 1,25 0 6,-25 0 62,25 0 17,-25 0 3,0 0-6,25-25 12,-25 25 70,24 0-89,-24 0 73,25 0-87,-25 0-67,25 0 84,-25 0-82,25-25 91,-25 25 68,0 0-1,24 0-85,-24 0 78,0 0-158,25 0 174,-25 0 0,0 0-91,24 0 6,-24 0-169,0 0 94,0 0 3,0 0 75,0 0 1,0 0-7,0 0-10,0 0 13,0 0-6,0 0-4,0 0 14,0 0 3,0 0 89,0 0-96,0 0 0,0 0 76,0 0-180,0 0 169,0 0-129,0 0-206,0 0-25,0 0-100,0 0-146,0-25-60</inkml:trace>
  <inkml:trace contextRef="#ctx0" brushRef="#br0" timeOffset="899018.2044">20761 14858 756,'0'0'39,"0"0"194,0 0-146,0 0 168,0 0-5,0 0-312,0 24 289,0-24-283,0 0 117,0 0 123,0 0-139,0 0 107,0 0-136,0 0-13,0 0-100,0 0 122,0 0-103,0 0 8,0 0 212,0 0-220,0 0 84,0 0 3,0 0-107,0 0 204,-24 0-7,24 0-9,0 25-5,0-25-104,0 0-84,0 0 6,0 0 107,0 0-10,-25 0 9,25 0 6,0 0-113,0 0 104,0 0 86,0 25-5,0-25-11,0 0-163,-25 0 98,25 0-107,0 0 8,0 0 85,0 0-99,0 0 102,0 0 92,0 24-7,-26-24 3,26 0 4,0 0-89,0 0-3,0 0 21,0 0-24,0 0 9,0 0-94,0 0 76,0 0 15,0 0-91,0 0 106,0 0-92,0 0 4,0 0 103,0 0 81,0 0-74,0 0 63,0 0-78,0 0-80,0 0 60,0 0-42,0 0 55,0 0-12,0 0 23,0 0 1,0 0-17,0 0 11,0 0 4,0 0-25,0 0 109,0 0-74,0 0 12,0 0 69,0 0-135,0 0 126,0 0-82,0 0-62,0 0 90,26 0-43,-26 0 63,0 0-3,0 0 27,25 0 0,-25 0-70,0 0 66,25 0-53,-25 0-10,0 0-14,24 0-54,-24 0-28,25 0 14,-25-24 75,25 24-13,-25 0 115,0 0-112,25 0-9,-25 0 16,25 0-102,-25 0 88,24-25 14,-24 25-13,0 0-13,0 0 9,25 0-6,-25 0-6,0 0 25,0 0-19,0 0-6,0 0 12,0 0-19,0 0 4,0 0 18,0 0-2,0 0 5,0 0 5,0 0-17,0 0 4,0 0 2,0 0 7,0 0 11,0 0-28,0 0 1,0 0-4,0 0 0,0 0 81,0 0-126,0 0-65,0 0-168,0 0-189,0 0 126,0 0-54,0 0-179</inkml:trace>
  <inkml:trace contextRef="#ctx0" brushRef="#br0" timeOffset="899443.507">20737 15105 970,'0'24'194,"0"-24"-2,0 0 15,0 0 22,0 0-164,0 0-93,0 0 10,-25 0 81,25 0-14,0 0 28,0 0 102,0 0-173,0 0 7,0 0 65,0 0-106,0 0 152,0 0-72,0 0 54,0 0 29,0 0-129,0 0 72,0 0 65,0 0-36,25 0 48,-25 0-2,0 0-113,24 0-69,-24 0 0,0 0-4,25 0 4,-25 0 49,25 0 12,-25 0 63,25 0-76,-25 0 13,25 0-16,-25 0-84,24-24 90,-24 24-1,25 0-18,-25 0 19,25 0-25,-25 0-7,0-25 13,0 25-3,0 0-3,0 0 6,25 0 94,-25 0-94,0 0 3,0 0 5,0 0-88,0 0 67,0 0 7,0 0-20,0 0-68,0 0-131,0 0-26,0 0-91,0 0-258,0 0-6</inkml:trace>
  <inkml:trace contextRef="#ctx0" brushRef="#br0" timeOffset="903556.3155">21307 14783 247,'0'0'234,"0"0"-201,0 0 41,0 0 2,0 0-221,0 0 214,0 0-19,0 0 17,0-25-6,0 25 19,0 0-18,0 0-20,0 0 186,0 0-42,0 0 12,0 0-124,0 0-19,0 0 4,0 0-130,0 0 263,0-25-149,0 25 5,0 0 132,0 0-208,0 0 118,0 0-59,0 0-10,0 0 100,0 0-80,0 0 116,0 0 12,0 0-31,0 0-88,0 0 69,0 0-12,0 0 6,0 0 44,0 0-117,0 0 22,0 0-88,0 0 3,0 0 86,0 0-92,0 0 88,0 0-17,0 0-5,0 0-10,0 0-8,0 0 18,0 0-94,0 0 76,0 0-3,0 0-16,0 0 10,0 0 4,0 0-1,0 0-3,25 0 10,-25 0-10,0-25 14,0 25 6,25 0 112,-25 0-115,25 0-10,-25 0-1,0 0-135,25-25 122,-25 25-6,24 0 3,1 0 6,-25 0 1,25 0 0,-25-24 0,25 24-7,-25 0-3,25 0 115,-25 0-108,24 0 19,-24 0-26,0 0-110,25 0 116,-25 0-19,0 0 19,0 0-13,0 0-20,0 0-14,0 0-43,0 0-34,0 0-135,0 0-92,-25 0 23,25 0-62,0 0-109,-24 0-35</inkml:trace>
  <inkml:trace contextRef="#ctx0" brushRef="#br0" timeOffset="904156.7902">21332 14733 1750,'0'0'12,"0"0"9,0 0 24,0 0 33,0 0-129,-25 0 109,25 0 5,0 0-41,0 25 133,0-25-187,0 0 96,0 0-46,0 0 17,0 0 117,0 0-99,0 25 75,0-25-23,0 25-43,0-25-20,0 24 102,0 2 4,0-26-43,0 24 52,0 1-180,0 0 62,0-25 60,0 24-57,0 2-3,0-26-9,0 23-96,0-23 80,0 0-11,-24 26 14,24-26 95,0 0-145,0 0 68,0 0 6,0 0-107,0 0 62,0 0 17,0 0-89,0-26 86,0 26 0,0 0-17,24-23-2,-24 23 9,0 0 72,0-26-72,25 2 10,-25 24-16,0 0-74,0-25 80,25 25-7,-25-25 100,0 25 1,0 0-15,0 0-69,25-24-96,-25 24 86,0 0 0,25 0-11,-25 0 5,0 0 105,0 0-181,24 0 85,-24 0 0,25 24-106,-25-24 97,0 0 12,25 0 1,-25 25-17,0-25 92,0 25-98,25-25 13,-25 24-73,0-24 96,0 26-11,0-26 64,0 0-56,0 23-98,0-23 118,-25 26 17,25-26-34,-25 24 14,25-24-15,-25 25-86,25-25 106,-24 25 2,24-25-2,-25 24-1,0-24-12,25 0 1,-25 0-20,25 26-7,-25-26 13,25 0-8,-24 0 1,24 0 1,-25 0-20,25 0 5,0 0 16,0 0-20,0 0 2,0-26-66,0 26-96,0 0-140,0 0-170,0-24-145,0 24-140</inkml:trace>
  <inkml:trace contextRef="#ctx0" brushRef="#br0" timeOffset="904400.9649">21605 14907 2431,'0'0'-41,"0"0"104,0 0 186,0 0 0,0 0 67,0 0-90,0 0-196,0 0 10,0 0-40,0-25-3,0 25 16,0 0-13,0 0 6,0 0-9,0 0 104,0 0-154,0 0-136,0 0-84,0-24-267,0 24-148</inkml:trace>
  <inkml:trace contextRef="#ctx0" brushRef="#br0" timeOffset="904957.5155">21778 14758 2221,'0'0'67,"0"0"-51,0 0 76,0 0 96,0 0-100,0 0 126,0 0 10,0 0-163,0 0 43,0 0 8,0 0-99,0 0 16,0-25 4,0 25-86,0 0 30,0 0 53,25 0-8,-25-25 117,0 25-109,25 0-4,-25 0 91,0 0-211,24-25 88,-24 25 2,0 0 4,24 0-9,-24 0 105,0 25-89,0-25-117,26 0 123,-26 0-99,0 25 76,24-25 23,-24 25-10,0-25-6,0 25 22,0-25-15,0 25 16,0-25 76,0 24-73,0 2 1,0-26-18,0 24-69,-24 1 63,24-25 10,-26 25-4,26-1-3,-24-24 21,24 26-8,-24-26 1,24 23 6,-25-23-23,25 26 14,0-26-1,-25 0-13,25 24 13,0-24-6,0 0 3,-25 0 3,25 0-10,0 25 4,0-25 14,0 0-15,0 0 11,0 0 3,0 0-20,0 0 26,0 0-19,0 0 0,0 0-7,25 0-7,-25 0 11,0-25-11,25 25 11,-25 0 5,25 0-12,-25 0 3,24 0-4,-24 0-5,24 0 12,-24 0-3,26-24-3,-2 24-4,-24 0 13,26 0-9,-26 0-1,24 0 8,-24 0-7,25-26 6,-25 26 14,0 0-17,25 0 3,-25 0-13,0 0 7,0 0 3,0 0-4,25 0 15,-25 0-25,0 0-32,0 0-68,0 0-95,0 0-193,0 0-155,0 0-161</inkml:trace>
  <inkml:trace contextRef="#ctx0" brushRef="#br0" timeOffset="906421.6424">22498 14609 644,'0'0'13,"0"0"24,0 0 214,0 0-175,0 0 12,0 0 2,0 0-45,0 0 196,0 0-13,0 0-8,0 0-142,0 0-23,0 0-13,0 0-102,0 0 78,0 0 28,0 0-106,0 0 199,0-25-95,0 25-106,0 0 129,0 0-89,24 0-6,-24 0 74,0 0-16,0 0-17,0 0 12,0-25 8,0 25 83,0 0-77,0 0-4,0 0-7,0 0-73,0 0 61,0 0 3,0-25-4,0 25-18,0 0 10,0 0-7,0 0 6,0 0-6,0 0-6,0 0 9,0 0 3,0 0 10,0 0-13,0 0 72,0 0-78,0 0-10,0 0 26,0 0-17,0 0 11,0 0 21,0 0-9,0 0-48,0 0 64,0 0-17,0 0 15,0 0-24,0 0-3,0 0 19,0 0 127,0 0 2,0 0 14,0 0-12,0 0-211,0 25 76,0-25-18,0 0 26,0 0 6,0 0-87,0 0 99,0 0-123,0 0 172,0 0-1,0 25-75,0-25-1,0 0-105,0 0 100,0 25-14,-24-25 3,24 0 7,0 0 3,0 24-10,0-24 7,0 0-7,0 26-92,0-26 122,0 24 83,0-24-86,-25 25 6,25 0-106,0-25-6,0 25 106,0 0-7,-25 0 0,25-1 1,0 2-15,0-2 4,-25 1 7,25 0-3,0-1-4,-25 2 7,25-3-14,0 3 4,0-2 0,-26 1 1,26 0 5,0-1 14,-24-24 0,24 26-3,0-1-11,0-25-9,-24 24-4,24 1 4,0-25 3,0 0-13,0 25 13,0-25-13,0 0 3,0 0 7,0 25-14,-25-25 7,25 0-4,0 0 1,0 0 10,0 0-17,0 0 10,0 0 0,0 0-7,0 0 17,0 0-17,0 0 7,0 0 0,0 0 0,0 0 0,0 0-3,0 0 13,25 0-14,-25 0 21,0-25-7,0 25-23,0 0 20,24 0-14,-24 0 4,0 0 16,24 0-13,-24 0 7,26 0-4,-26 0-6,25-25 0,0 25-1,-25 0 14,25 0-3,0 0 7,-1 0-11,1-25-3,0 25-3,0 0-11,0 0 17,0 0-10,-1 0 176,1-24-169,0 24-3,0 0 0,-1 0-169,1 0 178,-1-25-16,1 25 14,1 0-11,-1 0-7,-1 0 24,-24 0-10,25 0 4,0 0 6,-25 0-24,25 0 4,-25 0 14,25 0-4,-25 0 3,24 0 4,-24 0-17,0 0 10,25 0 3,-25 0-3,0 0 0,0 0 0,0 0-7,25 0 4,-25 0 13,0 0-13,0 0 3,0 0-7,0 0 10,0 0-3,0 0 7,25 0 3,-25 0-10,0 0 7,0 0-17,0 0 3,0 0 0,0 0 7,0 0 17,0 0-20,0 0 6,0 0 0,0 0-3,0 0 0,0 0-53,0 0-46,0 0-89,0 0-138,0 0-56,0-26-96,0 26-283</inkml:trace>
  <inkml:trace contextRef="#ctx0" brushRef="#br0" timeOffset="908216.0163">22746 14708 203,'0'0'17,"0"0"7,0 25 34,0-25-4,-25 0 216,25 0-199,0 0-28,0 0 10,0 0-220,0 0 181,0 0 9,0 0-10,0 0-7,0 0 240,0 0-226,-25 0 5,25 0-11,0 0-224,0 25 411,0-25-173,0 0 25,0 0-2,0 0-191,-25 0 191,25 0 1,0 0 181,0 0 8,0 0-37,0 0-172,0 0-171,-24 0 139,24 0-116,0 0 318,0 0-14,0 0-155,0 0 133,0 0-297,0 0 158,0 25-5,0-25 3,0 0 136,0 0-149,0 0-6,0 0 3,0 0 15,0 0 8,0 0 22,0 0-7,0 0-105,0 0 99,0 0-84,0 0 5,0 0 103,0 0-21,0 0 2,0 0 6,0 0 23,0 0-18,0 0 15,0 0-10,0 0 50,0 0-147,0 0 53,0 0 68,0 0-83,0 0 13,0 0-3,0 0-58,0 0 131,0 0 46,24 0 5,-24 0-70,0-25-60,25 25 6,-25 0-65,0 0 75,25 0 3,-25 0-75,0 0 137,25 0-97,-25 0-64,24-25 90,-24 25-8,0 0 76,0 0-7,25 0-5,-25 0-67,0 0-71,0 0 72,0 0-77,0 0 67,0 0 75,0 0-68,0 0 15,0 0 4,0 0-5,0 0-5,0 0-36,0 0-66,0 0 69,0 0-107,0 0 46,0 0-167,0 0-101,0 0-143,0 0-104</inkml:trace>
  <inkml:trace contextRef="#ctx0" brushRef="#br0" timeOffset="908769.4111">22870 14609 1906,'0'0'43,"0"0"14,0 0-64,0 0 29,0 0 23,0 0 14,0 0 87,0 0 26,0 0 10,0 0-83,0 0-15,0 0-46,0 0-73,0 0 183,0 0-14,0 0 4,0 0-3,0 0-122,0 0-6,0 0 2,0 0-12,0 0-78,0 0 92,25 0-14,-25 0-62,0 0 149,24 0-84,-24 0 9,0 0 66,0 0-91,25 0 26,-25 0-27,0 0 17,25 0 10,-25 0-27,0 0 17,0 0-9,25-25 9,-25 25 0,0 0-7,0 0 10,0 0-16,0 0 13,0 0 0,0 0 4,0 0-60,25 0 64,-25 0 5,0 0-23,0 0 64,0 0-63,0 25-12,0-25 28,0 0 7,0 0-4,0 0-1,0 24-6,0-24 8,0 0-11,0 26-8,0-26 5,0 24-6,0-24 9,0 25 26,0-25-6,0 25-11,0 0 21,0-25-85,0 25-4,-25 0 33,25-25-23,0 24 88,0 2 79,0-26-105,0 24 10,-25 1 62,25-25-151,0 25 158,0-25-95,0 24-72,0-24 157,0 0-158,0 0 73,0 26 10,0-26-90,0 0 76,0 0 17,0 0-23,0 0-23,0 0-121,0 0-120,0 0-47,0-26-65,0 26 16</inkml:trace>
  <inkml:trace contextRef="#ctx0" brushRef="#br0" timeOffset="909060.6179">22919 14808 2050,'0'0'45,"0"0"-1,0 0 41,0 0 22,0 0-94,0 0 33,0 0-24,0 0 63,0 0-5,0 0-6,0 0-27,0 0-21,0 0 14,0 0-33,0 0 21,0 0-75,25 0 44,-25 0 6,0 0-23,25 0 30,-25 0-20,0 0 10,25 0 57,-25 0-60,0 0 6,25 0 7,-25 0-48,0 0 32,24 0-1,-24-25-37,0 25-83,25 0 3,-25 0-79,0 0-242,0 0-65</inkml:trace>
  <inkml:trace contextRef="#ctx0" brushRef="#br0" timeOffset="909573.0091">23093 14633 1188,'0'0'174,"0"26"6,0-26 47,0 0-75,0 0-40,0 0 14,0 0-21,0 0 21,0 0-129,0 0 18,0 0 20,0 0 67,0 0 1,0 0-28,0 0-43,0 0-13,25 0 5,-25 0 34,0 0-46,25 0-5,-25 0-10,0 0-38,25 0 44,-25 0 3,0-26 0,24 26-9,-24 0 12,0 0-21,25 0 66,-25 0 0,0 0-67,0 0 26,0 0-26,24 0-37,-24 0 53,0 0-10,0 0 4,0 0 0,0 0-7,0 0 16,0 0-50,0 0 50,0 0-6,0 0-3,0 0 57,0 0-19,0 0 26,0 0-55,0 0-3,0 0 114,0 26-24,0-26 43,0 0-49,0 24-71,0-24-10,0 0 30,0 25-61,-24-25 35,24 25 19,0-25-16,0 25 6,0 0-74,0-25 12,0 25 77,0-25-18,-25 24 89,25-24-96,0 26-74,0-26 75,0 24 3,0-24 90,0 25-103,0-25-7,0 0-82,0 25-7,0-25 106,0 0 79,0 0-85,0 0-11,0 0 76,0 0-174,0 0 30,0 0-94,0 0-195,0 0-35,0 0 67,0 0-169,0 0-19</inkml:trace>
  <inkml:trace contextRef="#ctx0" brushRef="#br0" timeOffset="909828.2627">23143 14758 1834,'0'0'-94,"0"25"159,0-25 5,0 0-70,0 0 139,0 0-108,0 0 12,0 0 84,0 0-51,0 0-33,0 0-30,0 0-13,0 0 18,0 0-21,0 0 9,25-25 0,-25 25-12,0 0 1,0 0 8,24 0-3,-24 0-6,0 0 6,25 0-7,-25 0-12,0 0-11,0 0 11,24-25-179,-24 25-74,0 0-66,0 0-124</inkml:trace>
  <inkml:trace contextRef="#ctx0" brushRef="#br0" timeOffset="910300.6216">23416 14460 1918,'0'0'57,"0"0"-116,0 0 140,0 0-53,0 0-16,0 0 232,0 0-129,0 0 86,0 0-100,0 0-98,0 0-12,0 0-29,0 0 51,0 0 53,0 0-56,0 0-4,0 0 76,-25 0-139,25 0 79,0 25-19,0-25-10,-25 0 24,25 24-23,0-24 21,0 25-65,0-25 53,0 0-6,0 25 3,0-25 66,-25 25-3,25-25-69,0 0 60,0 0-64,0 25-2,0-25 24,0 0-56,0 0 53,0 0-50,25 0 57,-25 0-12,0 24 93,25-24 44,-25 0-77,0-24 18,25 24-82,-25 0-48,25 0 67,-25 0 4,0-25-56,24 25 71,-24 0 18,0-25-7,0 25 12,0 0-11,0-25 5,0 25-12,0 0-16,0-25-8,0 25-6,0 0-3,0-24 0,0 24 11,0 0-15,0-25-2,0 25-21,0 0-13,-24 0-45,24-24 22,0 24-236,-25 0-142,25 0 29,0 0-397</inkml:trace>
  <inkml:trace contextRef="#ctx0" brushRef="#br0" timeOffset="915669.5398">23662 14783 203,'0'0'19,"0"0"9,0 0 16,0 0 9,0 0 16,0 0-5,0 0 2,0 0-2,0 0-20,0 0 219,0 0-222,0 0 14,0 0 8,0 0-50,0 0 40,0 0-8,0 0-19,0 0-157,0 0 171,0 0 145,0 0-131,-23 0 137,23 0-133,0 0-13,0 0 142,0 0-129,0 0 107,0 0-251,0 0 120,0 0-127,0 0 101,0 0 139,0 0-124,0 0 108,0 0-75,0 0-99,0 0 100,0 0 5,0 25-81,0-25 79,-25 0-109,25 0 15,0 0 80,0 0 9,0 0 32,0 0-9,0 0 52,0 0-68,0 0-14,0 0 111,0 0-48,0 0 59,0 0 6,0 0-106,0 0-80,0 0-13,0 0 66,0 0-20,0-25-16,0 25 0,0 0-74,0 0-2,0 0 79,0 0-1,25 0 68,-25 0-2,0-25-9,0 25-76,0 0-81,23 0 91,-23 0-80,0 0 86,0 0 4,0 0-92,0-25 76,0 25 72,0 0 10,26 0-80,-26 0 14,0 0-92,0 0-7,0 0 158,0 0 7,0 0-4,25 0 1,-25 0-70,0 0-6,0 0-74,0 25 85,0-25-81,0 0 86,0 0 4,0 25-93,0-25 161,0 25-170,0-25 78,0 0 10,0 24-81,0-24 78,0 26 25,0-26-18,0 24 10,0-24 2,0 0-22,0 25 25,0-25-8,-25 0 82,25 25-83,0-25-6,0 0-1,0 0-82,0 0 96,0 24-24,0-24 11,0 0 2,0 0 12,0 0 8,0 0 5,0 0-5,0 0 2,0 0 14,0 0-11,0 0 16,0-24-31,0 24-15,0 0 7,0 0-26,0 0 12,0 0 0,0-25-4,0 25 10,0 0-6,0-25 16,25 25-13,-25 0-10,0-24 10,0 24-13,0 0 3,24-26 7,-24 26 6,0 0-9,0-24-1,25 24 11,-25 0-21,0-25 17,0 25 4,0 0-32,25 0 25,-25 0-7,0 0 0,0 0 26,0 0-29,0 0 10,0 0 13,0 0-20,25 0 27,-25 25-17,0-25-7,0 0 17,0 24-17,0-24 20,0 26-5,0-26-8,0 0 7,0 24-22,0-24 5,0 0 7,25 25 6,-25-25 4,0 0-10,0 0 14,0 0-11,0 0 0,0 0 13,0 0-16,0 0-4,0 0 17,0 0-17,23 0 7,-23 0 0,0-25 0,0 25 4,26 0-4,-26-24 3,0 24-24,25-26 15,-25 26 2,0 0 11,0-24 7,0 24-11,0 0 7,25-25-10,-25 25-10,0 0 10,0 0-30,0 0 6,0 0 198,0 0-190,0 0 22,0 0-3,0 0-186,0 0 176,0 0 3,0 0 8,0 25 10,0-25-11,0 0-6,0 24-4,0-24 7,0 0 6,25 26-6,-25-26 7,0 0-13,0 0 2,25 0 14,-25 0-17,0 0 1,0 0 6,24 0-21,-24 0-8,0 0-14,24 0-3,-24-26 106,0 26 3,26 0-86,-26-24 4,25 24-106,-25 0 5,0-25 190,25 25-91,-25 0 15,0-25 92,0 25-90,0 0 8,23-25 2,-23 25-92,0-25 8,0 25 160,0 0-76,26-25 8,-26 1-18,0 24-78,0-26 168,0 26-7,0-24 17,0 24-90,25-25-96,-25 0 94,0 25-93,0 0 89,0-25 79,0 25-158,25 0 85,-25 0-6,0-25-85,0 25 69,0 0 3,0 0 9,0 0 83,0 0 1,0 0-2,0 25 1,0-25-148,0 0-7,0 0 0,0 25-5,0-25 74,0 25 97,0-25-84,-25 25 85,25-1-74,0 2-87,-25-26 103,25 24-79,0 1 66,-26 0 6,26 0-33,0 0 7,-23 0 7,23-25-10,0 24 19,0 2-10,-25-26-3,25 24 11,0-24-1,0 0 7,0 25 10,0-25 3,0 0 7,0 0 14,0 0 2,0 0-2,0 0-25,0 0 1,0 0-13,0-25-24,0 25 17,0 0-20,0 0 17,0-24 7,25 24-17,-25-26 6,0 2-14,0 24 8,23-25 14,-23 0-4,0 25-1,0-25 4,26 0-3,-26 0-10,0 25-1,0-24 1,0-2 0,25 2 3,-25-1 3,0 0-6,0 0 6,0 25 4,25-25-11,-25 1 8,0 24-18,0-25 11,25 25 0,-25 0-1,0-24 21,0 24-17,0 0 0,0 0-3,0 0-11,0 0 11,0 0 10,0 0-11,0 24 14,0-24-10,0 0 7,0 25 0,0-25-24,25 24 14,-25-24-1,0 25 1,0 0 16,0 0-9,24-25-8,-24 25 4,0-1-10,0-24 4,0 26-2,0-2 5,25-24 24,-25 25-28,0 0 10,0-25-6,0 25-28,24-25 34,-24 25-12,0-25 15,0 25 11,0-25-21,0 24 22,0-24-21,0 0-2,0 0 2,0 26-10,26-26 13,-26 0 10,0 0 11,0 0-18,0 0 4,0 0-17,0 0 6,0 0 7,0 0-47,0 0-55,0 0-66,0 0-165,0 0-96,0 0 24,0 0-231,0 0-29</inkml:trace>
  <inkml:trace contextRef="#ctx0" brushRef="#br0" timeOffset="915962.749">24159 14733 1281,'0'0'157,"0"0"36,0 0 39,0 0 16,0 0-196,0 0 3,0 0 43,0 0-17,0 0-19,0 0-35,0 0-8,0 0-69,0 0 66,0 0-4,0 0-77,0 0 65,0 0 3,0 0-12,0 0 14,25 0-2,-25 0 0,25 0 4,-25 0-4,0 0 94,25 0-94,-25 0 7,25 0-26,-25 0-105,0 0 17,24 0-108,-24 0 55,0 0-294</inkml:trace>
  <inkml:trace contextRef="#ctx0" brushRef="#br0" timeOffset="916291.9839">24581 14758 1894,'0'0'66,"0"0"19,24 0 50,-24 0-57,0 0-42,0 0 1,0 0-55,0 0 60,0 0-32,0 0 40,0 0-4,0 0-98,0 0-253,0 0-289</inkml:trace>
  <inkml:trace contextRef="#ctx0" brushRef="#br0" timeOffset="956198.9952">2704 3372 633,'0'0'7,"0"0"13,0 0 31,0 0 191,0 0 15,0 0-16,0 0-5,0 0-188,0 0-18,0 0 26,0 0-166,0 0 6,0 0 141,0 0-22,0 0 22,0 0 132,0 0-129,0 0-7,0 0 118,0 0-130,0 0-21,0 0-113,0 0 105,0 0-113,0 0 113,0 0 116,0 0-100,0 0 97,0 0-78,0 0-18,0 0-15,0 0-95,0 0-23,0 0 137,0 0-5,0 0 7,0 0-9,0 0-2,0 0-101,0 0 200,0 0-1,0 0-124,0 0 133,0 0-114,0 26 6,0-26 9,0 0-40,0 0-67,0 0 99,0 0-110,0 0 17,0 0 182,0 0-115,0 0 115,0 0 5,0 0-196,0 0 110,0 0-6,0 24-3,-25-24 87,25 0-78,0 25-102,-25-25 93,25 24-6,0-24 6,0 25-12,-25-25 13,25 0 17,0 25-36,0-25 101,-25 25-98,25-25 5,0 0-79,0 25 104,0-25-15,-24 0-3,24 25-3,0-25-100,0 0 129,0 0-111,0 25 212,0-25 11,0 0-112,0 0 12,-25 0-99,25 0 10,0 0-7,0 0 97,0 0 0,0 0-2,0 0 5,0 0-15,0 0-14,0 0-10,0 0 6,0 0 97,0 0-60,0 0 15,0 0 22,0 0-74,0 0 76,0 0 122,0 0-67,0 0 65,0 0 16,0 0-197,0 0 152,0 0-195,0 0-33,0-25 71,0 25-42,0 0 29,0 0-2,0 0-20,0-25-1,0 25 10,0 0-2,0-25 98,0 25-92,0 0-4,0-25 79,0 25-91,0 0-67,25-25 144,-25 25-153,0 0 0,0 0 95,0-25-52,0 25 64,24 0-5,-24 0-7,0-24-17,0 24 11,0 0 65,0 0 0,0 0-68,25 0-8,-25 0-58,0 0 65,0 0-6,0 0 10,0 0-11,0 0 4,0 0 52,0 0 30,25 0-76,-25 0-15,0 24-30,25-24 13,-25 0 39,0 0-14,25 0 66,-25 25-39,24-25-16,-24 0-42,0 0 58,25 0-79,-25 25 66,25-25 5,-25 0-13,0 0 61,25 0 11,-25 25-67,0-25-17,25 0-35,-25 0-3,0 0 61,0 0 31,0 0-12,23 0-29,-23 0 72,0 0-88,0 0 79,0 25 2,0-25-130,26 0 92,-26 0-88,0 0 22,0 0 46,0 0-68,0 0 143,0 0-16,0 0-43,0 0-16,0 0-30,0 0-99,0 0-72,0 0-62,0 0-42,0 0 53,0 0 67,0 0-182,0-25-104</inkml:trace>
  <inkml:trace contextRef="#ctx0" brushRef="#br0" timeOffset="957404.0064">2679 3447 891,'0'0'198,"0"0"14,0 0-1,0 0 15,0 0-178,0 0 3,0 0 18,0 24 3,0-24-18,0 0-12,0 0-11,0 0-154,0 0 7,0 0 110,0 0-120,0 0 261,0 0-25,0 0-229,0 0 125,0 0-19,0 0 38,0 0 104,0 0-150,0 0 21,0 0-28,0 0 28,0 0 131,0 0-265,0 0 156,0 0-151,0 0-11,0 0 275,0 0-142,0 0 135,0 0-113,0 0-8,0 0-25,0 0-1,0 25 138,0-25-134,0 0 30,0 0-12,0 0 4,0 0-4,0 0-13,0 25-115,0-25 122,0 0-113,0 0 128,0 0-15,0 0-3,0 25 137,0-25-131,0 0 128,0 0-131,0 0-2,25 25-2,-25-25 1,0 0 12,0 0 4,0 25-10,0-25 30,0 0-27,0 25-138,0-25 7,0 0 122,0 24 4,24-24 130,-24 0-10,0 25-126,0-25 10,0 26-5,0-26-122,25 0 107,-25 24 21,0-24 10,0 25 109,0-25-116,0 25-140,0-25 116,0 0 32,0 24-7,25-24 135,-25 26-258,0-26 123,0 23-4,0-23-16,0 25 8,25-25 5,-25 25 8,0-25-1,0 25-2,0-25-139,0 25 125,0-25-114,25 24 234,-25-24 29,0 26-130,0-26 106,0 24-107,0-24-7,0 0-10,0 25 16,0-25-1,0 26-130,23-26 135,-23 24 4,0-24-7,0 25 107,0-25-116,0 25 0,0-25 0,0 0 21,0 24-11,0-24-144,26 26 128,-26-26-31,0 24 40,0-24 119,0 25-115,0-25 23,0 25-30,0-25 21,0 0-18,0 25-9,0-25-117,25 25 111,-25-25 9,0 23-7,0-23 124,0 0-117,0 26 9,0-26 10,0 24-32,0-24 13,0 25-113,0-25 91,0 25 49,0-25-42,0 0 142,25 24-235,-25-24-15,0 26 162,0-26-177,0 25 267,0-25-129,0 24-144,0-24 273,0 25-136,0 0 118,0-25 36,0 25-260,0-25 122,0 25-104,0-25-41,0 24 271,0 2-243,25-26 244,-25 24 5,0-24-141,0 25 128,0-25-136,0 24-2,0-24-3,0 26 13,0-26 13,0 24-14,0-24 17,0 25-22,25-25 3,-25 25-108,0 0 108,0-25 16,0 25-141,0-25 243,0 24-124,0-24 9,0 25 5,0-25 1,0 25-116,24-25 126,-24 25 125,0-25-132,0 0 131,0 24-275,0-24-5,0 25 154,0-25-134,25 25 123,-25-25 123,0 25-259,0-25 136,0 0 7,0 25 14,0-25 102,0 0 7,0 24-17,0-24-110,0 26-3,26-26-12,-26 0 16,0 24-26,0-24 37,0 0-135,0 0 117,0 25 3,0-25-12,0 0 24,0 0-112,0 0 94,0 0 9,0 0 115,0 0-19,0 0-93,0 0-6,0 0-109,0 0 26,0 0 101,0 0-3,0 0 118,0 0-130,0 0-112,0 0 3,0 0-19,0 0 135,0 0 108,0 0 0,0 0-6,0 0-103,0 0-6,0 0 4,0 0 1,0 0 98,0 0-196,0 0 1,0 0-4,0 0 107,0 0 105,0 0-21,0 0 18,0 0-156,0 0-43,0 0-258,0 0-169</inkml:trace>
  <inkml:trace contextRef="#ctx0" brushRef="#br0" timeOffset="958771.1378">2455 5034 566,'0'25'19,"0"-25"6,0 0 23,0 0-4,0 0-8,0 0 193,0 0-199,0 0 216,0 0-195,0 0-196,0 0 170,0 0-206,0 0 186,0 0-1,0 0 4,0 0 13,0 0 169,0 0-178,0 0 183,0 0-195,0 0-152,0 0 165,0 0-19,0 0 179,0 0-193,0 0 193,0 0-155,0 0 2,0 0 176,0 0-320,0 0 142,0 0 10,0 0 8,0 0 135,25 0-129,-25 0-3,0 0-18,0 0 28,25 0-139,-25 0 84,25 0-75,-25 0-10,0 0 225,25 0-204,0 0 213,-25 0-107,24 0 7,-24 0 109,25 0-204,0 0 103,0 0-27,-25 0-84,25-25 87,-1 25 0,1 0-98,0 0 173,0 0-9,0-24-84,-2 24 10,-23 0 3,26 0 9,-1 0 62,0-25-75,0 25-73,0 0 55,-1 0 15,1-25 4,1 25-22,-2 0 22,1 0-97,-1 0 159,1-25-3,0 25-175,0 0 88,0 0-82,-25 0 82,25 0 18,-2-24 0,3 24 70,-2 0-67,2 0 54,-1 0-63,-1-25-69,1 25-18,0 0 24,-25 0 142,25 0-79,0 0 21,0-25 51,-25 25-72,24 0 16,1 0-10,0 0-59,-25 0 66,25-25-7,0 25-9,-1 0 0,1 0-3,-25 0 57,25 0-44,-1-25 52,1 25-53,-25 0-59,24 0 120,1 0-48,0 0-16,0 0-9,-25-24 3,25 24 0,0 0-13,-1 0 80,1 0-130,-25 0 47,25 0 19,0 0-57,0-26 111,-2 26-54,-23 0-7,26 0 55,-2 0-108,2 0 60,-1 0-6,-25 0 7,25-24 52,-1 24-65,1 0 12,-25 0-73,25 0 67,0 0-6,0 0-47,-25 0 118,24 0-124,1 0 68,0-25-18,-25 25 15,25 0 53,0 0-50,0 0 60,-25 0-126,24 0 77,1 0-74,-1 0 60,-24 0 70,26 0-70,-1 0-6,-1-24-1,1 24-9,-25 0 13,25 0 69,0 0-46,0 0 3,0 0-7,-25 0 3,24-26-12,1 26-16,0 0 9,0 0-17,0 0-71,-25 0 73,24 0-5,1 0-4,0-24 87,-25 24-66,24 0-14,2 0 14,-3 0-56,-23 0 43,26 0-34,-26 0-4,25 0 45,-25 0-41,25 0 91,-25 0 26,0 0-7,25 0-69,-25-25-42,0 25-28,0 0 67,0 0 75,25 0-72,-25 0 76,0 0-112,0 0 45,0 0 64,0 0-125,0 0 119,0 0-64,0 0-55,0 0 116,0 0-65,0 0 27,0 0-17,0 0 13,0 0-61,0 0 48,0 0 0,0 0-6,0 0 6,0 0-63,0 0 108,0 0-45,0 0 125,0 0-55,0 0-44,0 0 38,0 0-131,0 0 64,0 0-8,0 0-59,0 0 67,0 0 75,0 0-4,0 0-74,0 0-7,0 0-74,0 0-60,0 0 122,0 0-31,0 0-39,0 0-37,0 0-66,-25 0-6,25 0 93,0 0 104,0 0 13,-25-25 2,25 25-100,0 0-2,0 0-31,0 0-1,0 0-175,-25 0-12,25 0-10,0-25 10,0 25 201,-25 0-10</inkml:trace>
  <inkml:trace contextRef="#ctx0" brushRef="#br0" timeOffset="959490.7387">4936 4538 666,'0'0'-8,"0"0"224,0 0-172,0 0 21,0 0 191,0 0-194,0 0 4,-25 0 166,25 0-160,0 0-6,0 0 163,0 0-317,0 0 120,0 0-147,0 0 160,0 0 136,0 0-164,0 0 135,0 0-278,0 0 114,0 0 43,0 0-7,0 0 117,0 0-131,0 0-10,0 0-13,0 0 13,0 0 34,0 0-28,0 0-114,0 0-7,0 0-10,0 0 3,0 0 281,0 0-28,0 0 6,0 0-8,0 0-265,0 0 29,0 0 95,0 0 21,0 0 119,0 0-10,0 0-227,0 0 109,0 0-9,0 0 19,0 0 95,0 0-102,0 0-9,0 0-124,0 0 17,0 0-18,0 0 131,0 0 119,0 0-4,0 0 7,0 0-220,0 0 98,0 0 10,0 0-117,25 0 107,-25 0-109,0 0 112,24 25 103,-24-25-102,26 0 10,-26 0-112,23 0 114,-23 0 2,26 0 96,-26 0-85,25 25-102,-25-25 97,0 0-15,25 0 4,-25 0 88,25 0-3,-25 0-91,25 0-13,-25 0-77,0 0 0,24 0 73,-24 25 7,0-25 80,25 0-81,-25 0 8,0 0 2,0 0-86,25 0 163,-25 0-156,0 0 78,0 0 76,0 0-91,0 0 7,25 0-6,-25 0 2,0 25-63,0-25 70,0 0 80,0 0-154,0 0 62,0 0 5,0 0-66,0 0 63,0 0 16,0 0 1,0 0 57,0 0 25,0 0-89,0 0 81,0 24-146,0-24-8,0 0 159,0 0-77,0 0 3,0 26-15,0-26-80,0 0 76,0 0 1,-25 24 15,25-24-12,0 0 6,-25 25 1,25-25-16,0 24 27,0-24-31,-25 26 16,25-26 6,0 24 59,0-24-123,-24 25 141,24-25-93,0 25 10,0-25 0,0 0-86,-25 25 172,25-25-163,0 0 68,0 25 1,0-25 11,0 0-3,0 0 6,0 24 6,0-24-3,0 0 0,0 0 0,0 0 10,0 0-66,0 0 83,0 0 83,0 0-88,0 0-7,0 0-2,0 0-91,0 0 72,0 0 57,0 0-60,0-24-6,0 24-50,0 0-152,0 0 70,0 0-285</inkml:trace>
  <inkml:trace contextRef="#ctx0" brushRef="#br0" timeOffset="970703.455">546 5679 688,'0'0'208,"0"0"28,0 0-157,0 0 5,0 0-12,0 0-15,0 0 183,0 0 2,0 0-182,0 0 12,0 0-167,0 0 3,0 0 160,0 0-156,0 0 269,0 0 3,0 0-181,0 0 50,0 0-120,0 0 14,0 0 44,0 0 83,0 0-16,0 0-6,0 0-25,0 0 5,0 0 23,0 0-27,0 0 107,0 0-82,0 0 60,0 0-73,0 0-103,0 0 72,0 0 1,-25 0 12,25 0-19,0 0 22,0-25-89,0 25 135,0 0-56,0 0-2,0 0 67,0 0-59,0 0-14,0 0-11,0 0 12,0 0-79,0 0 148,0 0-17,0 0-127,0 0 54,0 0 1,0 0 5,0 0 60,0 0-56,0 25 3,0-25-81,0 0 68,25 0 79,-25 0-132,0 25 85,0-25 4,24 0-85,-24 25 59,0-25-6,25 24-57,-25-24 62,0 26 1,26-26-7,-26 24 68,0-24-70,24 25 1,-24-25 15,0 26-84,25-26 84,-25 24-1,0-24 0,23 0 1,-23 25-14,0-25 16,0 0-6,26 25 3,-26-25-3,0 0-6,0 0-4,0 24 17,0-24-1,0 0-6,0 0 0,0 0-13,0 0 7,0 0 69,0 0-56,0 0-4,24 0 7,-24 0-77,0 0 64,0 0-1,0 26 8,0-26-4,0 0 3,0 0 63,0 0-69,0 0 70,0 0-6,0 0-129,0 0 71,0 0-60,0 0 6,0 0 62,0 0-2,0 0 19,0 0 6,0 0 154,0 0-70,0 0 80,0 0 6,0-26-201,0 26 76,0 0-63,0 0 17,0 0 87,0 0-10,0 0-54,0 0-26,0 0-50,0-24 3,0 24 17,0 0-17,0-25 27,0 25-10,0 0 3,0-25 11,0 25-21,0-24 4,26 24-4,-26-26 4,0 26 6,0-25-13,0 25 4,0-24-4,25 24 7,-25-26-7,0 26 10,0 0-8,0-24-5,0 24 16,0 0 3,25-25 2,-25 25-5,0 0 4,0-25-17,0 25 6,0 0 12,0 0-19,0 0 7,0-25 8,0 25-4,0 0 11,24 0-5,-24 0-12,0 0 9,0 0 3,0 0-12,0-25 2,0 25-7,0 0 15,0 0-4,0 0 4,0 0-4,0 0-14,0 0-3,0 0 102,0 0-131,0 0 53,0 0-135,0 0-206,0 0 77,0 0-151,0 0 145,0 0 4,0 0-54,0 0-239</inkml:trace>
  <inkml:trace contextRef="#ctx0" brushRef="#br0" timeOffset="971292.0689">1165 5828 1073,'0'0'14,"0"0"21,0 0 165,0 0-137,0 0 10,0 0 149,0 0-155,0 0 143,0 0-26,0 0-159,0 0-25,0 0 5,0 26 5,0-26-13,0 0-125,0 0 112,0 0 13,0 0 19,0 0 136,0 0-253,0 0 7,0 0 79,0 0 26,0 0 110,0 0-105,0 0 32,0 0-139,26 0 166,-26 0-21,0 0-81,25 0 111,-25 0-59,0 0 104,24 0-120,-24 0 9,25 0 21,-25 0-77,26 0 97,-26 0 9,24 0-17,-24 0 14,25 0 42,-25 0-15,24 0-73,-24 0-7,0 0 14,25 0-83,-25 0 48,0 0 9,0 0-89,0 0 92,0 0-69,0 0 123,0 0 18,0 0-11,0 0-52,0 0-72,0 0 63,0 0-72,0 0 62,0 0 80,0 0-133,0 0 69,0 0-18,0 0 0,0 0 59,0 0-68,0 0-35,0 0-168,0 0-273,0 0-103</inkml:trace>
  <inkml:trace contextRef="#ctx0" brushRef="#br0" timeOffset="971739.42">1216 6002 1738,'0'0'-142,"0"0"172,0 0 36,0 0-4,0 0 187,0 0-168,0 0-29,0 0-98,0 0 65,0 0-4,0 0-2,0 0-5,0 0 8,0 0 0,0 24-5,0-24 20,0 0-107,0 0 106,0 0 29,0 0 95,0 0 2,0 0-169,24 0-14,-24 0 27,25-24 92,-25 24 11,0 0-3,26 0-29,-2 0-31,-24 0 62,25 0-16,-1 0 59,-24-24-114,25 24-28,-25 0 5,25 0-68,-25 0 45,25 0 93,-25 0-3,25-26-75,-25 26 9,0 0-15,25 0-5,-25 0 83,0 0-81,0 0-53,0 0 19,0 0 46,0 0 17,0 0 53,0 0-76,0 0-54,0 0 139,0 0-140,0 0 139,0 0-71,0 0-115,0 0-19,0 0-169,0 0-47,0 0-139,0 0-84</inkml:trace>
  <inkml:trace contextRef="#ctx0" brushRef="#br0" timeOffset="975887.2956">1885 5729 225,'0'0'6,"0"0"13,0 0 19,0 0 14,0 0 13,0 0 21,0 0-20,0 0-2,0 0-25,0 0-20,0 0 13,0 0 2,0 0 221,0 0-185,0 0 5,0 0 167,0 0-200,0 0 40,0 0-7,0 0-175,0 0-10,0 0 143,0 0 7,0 0 133,0 0 29,0 0-15,0 0-32,0 0-212,0 0-19,0 0 119,0 0 16,0 0 80,0 0-111,0 0-114,0 0-3,0 0 6,0 0 190,0 0-79,0 0-7,0 0 6,0 0-94,0 0 67,0 0 92,0 0-101,0 0 92,0 0-67,0 0-91,0 0 88,0 24 9,0-24-19,0 0 5,0 0 2,0 0-109,0 0 96,0 0 83,0 0-71,0 0 1,0 0 69,0 0-93,0 0-8,0 0 12,0 0-70,0 0 84,0 0 8,0 0-12,0 0 74,0 0-81,0 0 4,0 0 13,0 0-7,0 0-65,0 0 62,0 0 65,0 0-143,0 0 75,0 0 81,0 0-137,0 0 136,0 0 13,0 0-87,0 0 62,0 0-143,0 0-8,0 0 86,0 0-74,0 0 80,0 0 77,0 0-80,0 0 72,0 0-4,0 0-158,0 0 7,0 0 87,0 0-7,0 0 76,0 0-82,0 0-80,0 0 6,0 0-3,0 0 172,0 0-82,0 0-7,0 0 5,0 0-85,0 0 77,0 0 9,0 0 77,0 0-101,0 0 15,0 0-9,0 0 12,0 0 89,0 0-95,0 0 80,0 0-166,0 0 11,0 0 168,0 0-165,0 0 78,0 0 78,0 0-153,0 0 165,0 0-90,0 0-7,0 0 4,0 0-83,0 0 92,0 0-76,0 0 61,0 0 12,0 0 0,0 0-13,0 0 17,0 0 66,0 0-79,0 0 15,0 0-9,0 0 26,0 0-20,0 0 74,0 0-71,0 0-28,0 0 19,0 0-86,0 0 157,0 0-137,0 0 66,0 0 13,0 0-19,0 0-9,0 0 20,0 0-10,0 0-63,0 0 71,0 0-6,0 0 86,0 0-74,0 0 7,0 0 54,0 0-132,0 0 65,0 0-9,0 0-59,0 0 62,0 0 12,0 0-2,0 0 2,0 0 1,0 0-14,0 0 73,0 0-11,0 0-67,0 0-1,0 0 29,0 0-87,0 0 149,0 0-81,0 0-84,0 0 81,0 0-10,0 0 13,0 0-11,0 0 8,0 0-72,0 26 143,0-26-68,0 0 96,0 24-87,0-24 1,0 0 2,0 25-92,0-25 70,0 26-58,0-26 65,0 24-10,0-24 13,0 25-8,0-25 8,0 25 8,0-1 67,0-24-82,0 26 82,0-26-7,0 24-146,0-24 91,0 24-88,0-24 82,0 26 77,0-26-91,0 0 4,0 25-3,0-25 3,0 0 9,0 0-9,0 24-7,0-24-5,0 0 80,0 0-65,0 0-65,0 0 3,0 0 71,0 0 4,0 0-7,0 0 4,0 0-79,0 0 76,0 0-1,0 0-3,0 0 81,0 0-84,0 0-3,0 0 3,0 0-158,0 0 115,0 0-74,0-24-317</inkml:trace>
  <inkml:trace contextRef="#ctx0" brushRef="#br0" timeOffset="976507.7867">2232 5704 1954,'0'0'45,"0"0"9,0 0-98,0 0 151,0 0-36,0 0-93,0 0 229,0 0-222,0 25-7,0-25 80,0 0-126,0 0 74,0 0-9,0 0 6,0 0 0,0 0-3,0 0 3,0 0-15,0 0 15,-25 0 71,25 24 13,0-24-80,0 0 52,-25 0-137,25 26-6,0-26 90,0 24-68,0-24 69,-24 25-7,24-25 3,0 26-16,0-26 66,0 24-56,0-24-10,0 25 13,0-25 6,0 25-14,0-1 2,0-24 6,0 26-75,0-26 72,0 0 9,0 24-6,0-24-3,0 0 87,0 24-10,0-24-70,24 0 20,-24 0-62,0 0 29,25 0 150,-25 0-13,0 0 5,25 0-87,-25 0-58,25 0 57,-25 0-87,0 0 64,25 0 45,-25 0-58,24-24 127,-24 24-51,0 0-82,25 0 23,-25-24 4,0 24 3,25 0 21,-25 0-18,0-26-60,0 26 51,0 0 15,0-24 8,0 24 5,0 0 11,0-25-7,0 25 14,0 0-3,0-25 13,0 25-6,0 0-29,0-24-15,0 24-20,0 0 8,0-26-5,-25 26 8,25 0-11,0-25-23,0 25 14,-25 0-14,25 0-1,0 0 5,0-24-11,0 24-3,0 0 0,0 0-54,-24 0-36,24 0-55,0 0-157,0-26-41,0 26 31,0 0-31,0 0-148</inkml:trace>
  <inkml:trace contextRef="#ctx0" brushRef="#br0" timeOffset="976786.9796">2580 5828 2050,'0'0'-63,"0"0"79,0 0 79,0 0 139,0 0 201,0 0-46,0 0-90,0 0-109,0 0-99,0 0-1,0 0 6,0 0-22,0 0-7,0 0-37,0 0-3,0 0-3,0 0-34,0 0-21,0 0 1,0 0-53,0 0-54,0-25-71,0 25-165,0 0 26,0 0-53,0 0-206,0-24 5</inkml:trace>
  <inkml:trace contextRef="#ctx0" brushRef="#br0" timeOffset="977300.4158">2828 5580 2418,'0'0'-104,"0"0"52,0 0 25,0 0 137,-25 25 77,25-25 100,0 0-66,0 0-56,0 0-51,0 0-164,0 0 116,0 0-148,0 0 137,0 0 14,0 0-138,0 0 72,0 0-70,0 0-18,0 0 69,0 0 68,0 0-65,0 0 91,25 0 16,-25 0-64,0 0 51,23 0-75,-23 0 4,26 0-20,-26 0 37,25 0-63,0 0 49,-25 0-59,25 0 43,-25 0 3,25 0-69,-25-25 62,24 25 21,-24 0-10,25 0-8,-25 0 17,26 0-20,-26 0-2,0 0 80,0 0-93,0 0-57,0 0 67,0 0 1,0 0 17,0 0-1,0 0 11,0 25-92,0-25 76,0 0 10,0 0-17,0 24 14,0-24-1,0 25-9,0-25 10,0 25-3,0-25-18,0 25 7,0 0 7,0-1 7,0-24 71,0 26 1,0-2-89,0-24 1,0 25 6,0-25-63,0 26 69,0-26 63,0 24-145,0-24 70,0 25-5,0-25 17,0 0 14,0 0-14,0 25 85,0-25-153,0 0 52,0 0 79,0 0-187,0 0-41,0 0-5,0 0-155,0 0 13,0 0-202</inkml:trace>
  <inkml:trace contextRef="#ctx0" brushRef="#br0" timeOffset="977598.6278">2828 5828 2331,'0'0'-70,"0"0"51,0 0 107,0 0 18,0 0 252,0 0-95,0 0-70,0 0-8,0 0-139,0 0 50,0 0-24,0 0 18,0 0-35,0 0-1,0 0 0,0 0-31,0 0-13,0 0 3,23 0-9,-23 0 3,0 0 9,26 0-16,-26 0 0,0-25 0,25 25 0,-25 0-3,25 0-14,-25 0-16,25 0-21,-25 0-26,25-24-13,-25 24-41,24 0-108,-24 0 34,25 0-124,-25-26 60,0 26 51,0 0-151</inkml:trace>
  <inkml:trace contextRef="#ctx0" brushRef="#br0" timeOffset="978667.557">3423 5283 1177,'0'0'179,"0"0"22,0 0 15,0 0 25,0 0-150,0 0-99,0 0 50,0 0-12,0 0 8,0 0 92,0 0-49,0 24 5,0-24 47,0 0-14,0 0-66,0 0-19,0 0-8,0 0-61,0 0 108,0 0 3,0 0-130,0 0 67,0 0-64,0 0 51,0 0 44,0 0-53,0 0 67,0 0-113,0 0 8,0 0 100,0 0-107,0 0 98,0 0-44,0 0-3,0 0-3,0 25-48,0-25 60,0 0-12,0 0 60,0 0-60,0 25 47,0-25-85,0 25-13,0-25 69,0 25-57,0-25 107,0 24-6,0 1-56,0 1 51,0-2-57,0 0-52,0 2 106,0-2-38,0 1-67,0-1 57,0 1 3,-25-25-13,25 25 71,0 0-46,0 0-65,0-1 5,0 2 48,0-26-6,0 24 3,0-24-6,0 25-51,0-25 48,-24 26 59,24-26 1,0 0 6,0 24-48,0-24 8,0 0-62,0 0 16,0 0 29,0 25 4,0-25-4,0 0 29,0 0 18,0 0-114,0 0 64,0 0-45,0 0 54,0 0 55,0 0-57,0 0-4,0 0-14,0 0-1,0 0 18,0 0-10,0 0-40,0 0 59,0 0-12,0 0-9,0 0 21,0 0-27,0 0 62,0 0 47,0 0 63,0 0-26,0 0-71,0 0 61,0 0-157,0 0 83,0 0-12,0 0 8,0 0-19,24 0-74,-24 0 169,0 0-192,0 0 99,0 0-19,25-25-93,-25 25 95,0 0-5,0 0 12,25 0-4,-25 0 19,0 0-22,25 0-2,-25 0-4,0 0-16,25 0 20,-25 0-14,0 0 11,25-24-11,-25 24 3,24 0 14,-24 0 0,25 0-3,-25 0 4,25 0-19,-25 0-5,25 0 16,-25 0-3,25 0 10,-1 0-6,-24 0-8,25 0 1,-25 0 0,25-26 13,-25 26 7,24 0-7,-24 0-1,25 0-15,-25 0-7,24 0 6,-24 0 1,0 0 12,25 0 7,-25 0-16,0 0 6,0 0-6,25 0-13,-25 0 32,0 0-10,0 0 14,0 0 7,0 0-41,0 0 14,0 0-10,0 0-6,0 0 26,0 0-17,25 0 1,-25 0 12,0 0-9,0 0 6,0 0 10,0 0-7,0 0 4,0 0 10,0 0-26,0 0 13,0 0 13,0 0-23,0 0 12,0 0-5,0 0-21,0 0 27,0 0 3,0 0-3,0 0-7,0 0-16,0 0-33,0 0-85,0 0-83,0 0-139,0 0-169</inkml:trace>
  <inkml:trace contextRef="#ctx0" brushRef="#br0" timeOffset="994612.3099">3696 5753 367,'0'0'2,"0"0"12,0 0 16,0 0 26,0 0-1,0 0 0,0 0 1,0-24-14,0 24 3,0 0-1,0 0 10,0 0-5,0 0 4,0 0 1,0 0-14,0 0 192,0 0-166,0-25 11,0 25 12,0 0-28,0 0 159,0 0-5,0 0-140,0 0-147,0 0 119,0 0-17,0 0 121,0 0-99,0 0-6,0 0 10,0 0-90,0 0 125,0 0-44,0 0-75,0 0 114,0 0 43,0 0-116,0 0 83,0 0 25,0 0-71,0 0 62,0 0-25,0 0-33,0 0-25,0 0-3,0 0 96,0 0-113,0 0 27,0 0 62,0 0-164,0 0 86,0 0-23,0 0-67,0 0 79,0 0 8,0 0 15,0 0-15,0 0-1,0 0-6,0 0 7,0 0 6,0 0 86,0 0-72,0 0-28,0 0 4,0 0-83,0 0 93,0 0 14,0 0-21,0 0 0,0 0-12,0 0-1,0 0 18,0 0-8,0 0 0,0 0-6,0 0 3,0 0-14,0 0 19,0 0 1,0 0-34,0 0 29,0 0-7,0 0-14,0 0 27,0 0-17,0 0 0,0 0 6,0 0 4,0 0 6,0 0-16,0 0 3,0 0-6,0 0-3,0 0-7,0 0-1,0 0 11,0 0 6,0 0 4,0 0 13,0 0-11,25 0 8,-25 0 7,0 0-14,24 0 17,-24 0-14,0 0-10,25 0 1,-25 0-8,24 0 1,-24-25 13,25 25 7,-25 0-21,0 0 1,25 0 6,-25 0 4,0 0 3,0 0 4,0 0-14,0 0 4,0 0-1,0 0 7,0 0-13,0 0-14,0 0 24,0 0-17,0 0 13,0 0 17,0 0-30,0 0-50,0 0-37,0 0-114,0 0-128,0 0-94,0 0-358</inkml:trace>
  <inkml:trace contextRef="#ctx0" brushRef="#br0" timeOffset="995363.9824">3844 5506 1798,'0'0'-137,"0"0"191,0 0-128,0 0 170,0 0 160,0 0-174,0 0 144,0 0-247,0 0 29,0 0-16,0 0 104,0 0 104,0 0-104,0 0 82,0 0-82,0 0-6,0 0 62,0 0-68,0-24-32,0 24-16,0 0-1,0 0 5,0 0-4,0 0 97,0 0-104,0-26-26,0 26 10,0 0-96,0 0 87,0 0 9,25-25-17,-25 25-5,0 0 9,0 0-3,25 0-10,-25 0 29,0-24-20,25 24-2,-25 0 22,0 0-42,24 0 16,-24 0 13,0 0-23,0 0 30,0 0-13,25 0 3,-25 0 10,0 24-20,0-24 16,0 0-12,0 25-4,25-25 10,-25 26-3,0-26 0,0 24 6,0-24 10,0 24-20,0-24 20,0 26-22,0-2-1,0 1 13,0-1-25,-25-24 41,25 25-32,-25 0 10,25 0 6,-24-25-23,24 25 23,0-25 3,-25 24-12,25-24 9,0 0 0,0 26-19,-25-26 20,25 0-7,0 0-1,0 0 11,0 0-4,0 0 0,0 0-3,0 0 3,0 0 17,0 0 9,0 0 11,0 0-6,0 0-12,25 0-18,-25 0 12,0 0-5,0 0-11,0 0 23,25 0-30,-25-26 11,0 26 12,24 0-20,-24 0 24,0 0 4,25 0-34,-25 0 23,25 0-23,-25 0-17,0 0 30,0 0-22,25-24 9,-25 24 20,25 0-10,-25 0-3,0 0-4,23 0 7,-23 0-6,0 0-1,0 0 20,0 0-10,0 0-3,26 0 13,-26 0-22,0 0 9,0 0 9,0 0-5,0-25-21,0 25-39,0 0-39,0 0-46,24 0-93,-24 0 14,0 0-54,0 0-43,0 0 38,0 0-326</inkml:trace>
  <inkml:trace contextRef="#ctx0" brushRef="#br0" timeOffset="996170.7524">3523 5605 654,'0'0'-14,"0"0"11,0 0 223,0 0 13,0 0-143,0 0-10,0 0-26,0 0 3,0 0 158,0 0-147,0 0-161,0 0 119,0 0 5,0 0 169,0 0-31,0 0-142,0 0 6,0 0-27,0 0 7,0 24-5,0-24-1,0 0 4,0 0 10,0 0-5,0 0-4,0 0-9,0 0-15,0 0 30,0 0-11,0 0-107,0 0 116,0 0-25,0 0 27,0 0 18,0 0-100,0 0 13,0 0 113,0 0 72,0 0-110,0 0 18,0 0-119,0 0 127,0 0 44,0 0 5,0 0 63,0 0-153,24 0 62,-24 0-27,0 0-72,0-24 37,25 24 61,-25 0-58,25 0 62,-25 0-46,0 0-10,25 0 62,-25 0-74,0 0 129,25 0-54,-25 0-94,0 0 96,24-25-152,-24 25-10,0 0 170,0 0-88,0 0 75,25 0-18,-25 0-66,0 0-75,0 0 14,0 0 18,0 0-13,0 0 79,0 0-17,0 0 71,0 0-6,0 0 10,0 0-72,0 0-3,0 0-53,0 0-31,0 0 165,0 0-81,0 0-3,0 0 0,0 0-75,0 0 10,0 0 45,0 0-36,0 0-30,0 0 28,0 0-115,0 0 70,0 0-228,0 0-196</inkml:trace>
  <inkml:trace contextRef="#ctx0" brushRef="#br0" timeOffset="996980.3581">4142 5357 1562,'0'0'-148,"0"0"220,0 0-4,0 0 37,0 0 0,0 0-51,0 0 37,0 0-30,0 0 153,0 0-265,0 0 97,0 0-116,0 0 10,0 0 117,0 0-110,0 0 145,0 0-26,0 0-5,0 0-8,0 0 72,0 0-73,0 0 17,0 0-5,25 0-95,-25 0 78,0 0 42,0 0-55,0 0 1,25 0 64,-25 0 13,0 0-25,24 0 1,-24 0-45,0 0-27,25 0 77,-25 0-31,25 0-62,-25 0-65,25-25 3,-25 25 85,25 0-30,-25 0-8,24 0 18,-24 0-17,25 0 25,-25 0 24,25 0 46,-25-25-136,0 25 45,25 0 75,-25 0-159,0 0 97,0 0-3,25 0-10,-25 0 76,0 0 5,0 0 18,0 0-160,0 0 11,0 0-11,0 0-21,0 0 167,0 0-81,0 0 45,0 0-39,0 25-66,0-25 66,0 0 20,0 0 2,0 0-35,0 25 95,0-25-69,0 0 36,0 25-55,0-25-7,0 25-52,0-25 6,0 24 140,0 1-133,0-25 107,0 26-51,0-2-69,0-24 62,0 24-72,0 2 75,0-26 3,0 24-13,0-24 89,0 25-79,0-1 12,0-24-2,0 25-69,0-25 66,0 0-21,0 0 103,0 25-106,0-25 11,0 0 16,0 0-99,0 0 99,0 0-7,0 0-9,0 0 26,0 0-17,0 0-36,0 0-125,0 0-155,0 0 0,0 0-88,0 0-243</inkml:trace>
  <inkml:trace contextRef="#ctx0" brushRef="#br0" timeOffset="997242.5602">4291 5556 2123,'0'0'-78,"0"0"23,0 0 71,0 0 124,0 0 115,0 0-56,0 0 0,0 0-164,0 0 16,0 0 53,25 0-61,-25 0 48,0 0-48,0 0-15,24 0-5,-24-26-14,0 26 5,25 0 54,-25 0 7,0 0-59,25 0-12,-25 0-60,25-24-19,-25 24 1,25 0-146,-25 0-115,25 0 10,-25-24-250</inkml:trace>
  <inkml:trace contextRef="#ctx0" brushRef="#br0" timeOffset="997698.8686">4663 5233 2099,'0'0'45,"0"0"16,0 0 13,0 0 24,0 0-23,0 0-75,0 0 113,0 0-79,0 26 61,0-26 20,0 0-67,-25 0-5,25 0-11,0 0 22,0 0-57,0 0 57,0 0-111,0 0 60,0 0 6,0 0-56,0 24 85,0-24-47,0 0-58,0 24 128,-25-24-46,25 0-69,0 25 42,0-25-68,0 0-5,0 25 85,0-25 60,0 0-57,0 25-3,0-25 48,0 0-42,0 0-3,0 0 60,0 0-107,25 0-7,-25 0 137,0 0-34,0 0 62,0 0 2,0 0-58,0 0-6,25 0 0,-25 0 0,0 0-16,0 0-10,0-25-6,0 25 12,0 0-2,0 0 20,0-25-1,0 25 1,0 0 13,0 0-20,0 0 7,0-25-29,0 25-5,0 0-12,0 0-11,-25 0 10,25-24-26,0 24-14,0 0-33,0 0-52,0 0-77,0 0-166,0-24 3,0 24-266,0 0-103</inkml:trace>
  <inkml:trace contextRef="#ctx0" brushRef="#br0" timeOffset="998583.5739">5110 5679 1269,'0'0'185,"0"0"28,0 0 40,0 0-62,0 0-118,0 0 48,0 0 78,0 0 161,0 0-115,0 0-52,0 0-89,0 0-72,0 0 53,0 0-13,0 0 5,0 0-17,0 0-11,0 0-12,0 0-4,0 0-23,0 0 10,0 0 1,0 0-28,0 0-7,0 0 11,0 0-4,0 0 0,0 0 24,0 0-17,0 0-7,0 0 14,0 0-23,0 0 6,0 0 3,0-25-16,0 25 0,0 0-21,0 0-28,0 0-50,0 0-48,0 0-68,0 0-173,0 0 52,0 0-289</inkml:trace>
  <inkml:trace contextRef="#ctx0" brushRef="#br0" timeOffset="999023.9291">5085 5828 1894,'0'0'39,"0"0"27,0 0-95,0 0 144,0 0-106,0 0 32,0 0 178,0 0-200,0 0 151,0 0-109,0 0-83,0 0 54,0 0-92,0 0 129,0 0-91,0 0-5,0 0 5,25 0-59,-25 0 92,0 26 33,0-26 9,0 0 54,0 0-38,0 24 29,25-24 3,-25 25-62,24-25 125,-24 25-34,0-1 0,0-24-14,0 26-141,0-26-2,0 24-5,0 0 24,0-24 51,0 26 6,0-1-9,-24-25-18,24 24 21,-25-24-49,25 24 12,-25-24 4,25 26-23,-25-26 36,25 0-8,-25 24-12,25-24 0,-26 0 17,26 0-27,-23 0-13,23 0-45,0 0-121,-26 0-201,26 0-28,0 0-350</inkml:trace>
  <inkml:trace contextRef="#ctx0" brushRef="#br0" timeOffset="1.00327E6">5557 5357 1585,'0'0'-153,"0"0"22,-25 0 188,25 0 15,0 0 167,0 0 0,0 0-160,0 0 21,0 0-2,0 0-50,0 0-108,0 0-15,0 0-32,0 0 60,0 0 207,0 0-9,0 0 26,0 0-120,0 0-19,0 0-54,0 0 83,0 0 102,0 0-97,0 0-9,0 0-83,0 25 40,0-25-43,0 0 112,0 0 7,0 0-41,0 0 40,0 0-43,0 0-7,0 0 24,0 0 20,0 0-11,0 0-10,25 0-18,-25 0-20,0 0 3,24 0 1,-24 0-18,25-25-16,-25 25 10,25 0-13,0 0 3,-25 0 0,25 0-20,-1 0 26,0-25-9,-24 25-3,24 0 12,2 0-25,-2 0 8,-24 0 28,25 0-20,0-25-5,-25 25 8,25 0-7,-25 0 4,0 0 20,0 0-14,0 0 11,0 0-11,0 0 7,0 0-10,0 0-13,0 0 26,0 0-10,0 0 4,0 0 3,0 0-17,0 0-19,0 0-4,0 0 4,0 0-218,0 0-114,0 0-40,0 0-319</inkml:trace>
  <inkml:trace contextRef="#ctx0" brushRef="#br0" timeOffset="1.00366E6">5753 5332 1644,'0'0'41,"0"0"34,0 0-140,0 0 18,0 0 145,0 0-15,0 0 147,0 0-7,0 0-186,0 0-22,0 0-18,0 0-139,0 0 139,0 25-110,0-25 32,0 0 161,0 0-85,0 0 201,0 25 1,0-25-108,0 0 55,0 25-72,0-25-8,0 24 75,0 1-105,0-25-9,0 26-11,0-2-8,0 0 10,0-24 81,0 26-68,0-2 23,0-24 38,0 25-135,0-25 123,0 24-81,0-24 28,0 25 38,0-25-106,0 0 53,0 25-76,0-25-2,0 0 55,0 0 13,0 0-3,0 0 16,0 25-6,0-25-14,0 0 7,0 0-14,0 0 11,0 0 7,0 0-8,0 0-56,0-25-188,0 25-123,0 0 48,0 0-203,0 0 58</inkml:trace>
  <inkml:trace contextRef="#ctx0" brushRef="#br0" timeOffset="1.00399E6">5656 5753 1857,'0'0'-103,"0"0"161,0 0 46,0 0-101,0 0 248,0 0-220,0 0-12,0 0 237,0 0-184,0 0 128,0 0-86,0 0-68,0 0-15,0 0 43,0 0 78,0 0-49,0 0 78,0 0-83,0 0-42,0 0-24,0 0-19,25 0-19,-25 0 9,0 0 31,24 0-24,-24 0 9,24 0 8,-24 0-23,24 0 25,2 0-26,-26 0-3,24-24-3,1 24-7,-25 0 13,25 0 4,-25 0-7,25 0 0,-25 0-13,0 0-1,0 0 5,0 0-18,0 0-15,0 0-38,0 0 21,0-25-110,0 25-45,0 0-145,0 0 14,0 0-159,0 0-87</inkml:trace>
  <inkml:trace contextRef="#ctx0" brushRef="#br0" timeOffset="1.0044E6">5681 5928 1235,'0'0'232,"0"0"-157,0 0 192,0 24 17,0-24-326,0 0 305,0 0-157,0 0-71,0 0 219,0 0-153,0 0-95,0 0 60,0 0-53,0 0 12,0 0 10,0 0 70,0 0 36,0 0-44,0 0 57,0 0-53,0 0-107,24 0 54,-24 0 5,0 0-12,24 0 2,-24 0-23,24 0 3,-24 0-10,26 0-7,-26 0 15,24 0-14,1-24 2,-25 24 21,25 0-27,0 0 18,-25 0-8,25 0 1,-25 0 2,25 0-2,-25 0-1,25 0-13,-25-25 11,0 25-8,0 0-7,0 0 14,24 0-10,-24 0 3,0 0 7,0 0-23,0 0 3,0 0-36,0 0-31,0 0-52,0 0-86,0 0-69,0 0-172,0 0 52,0 0-293</inkml:trace>
  <inkml:trace contextRef="#ctx0" brushRef="#br0" timeOffset="1.00488E6">6176 5407 1361,'0'0'161,"0"24"67,0-24 6,0 0-24,0 0-103,0 0-4,0 0 78,0 0 144,0 0-127,0 0-46,0 0-62,0 0-93,0 0 97,0 0 12,0 0-8,0 0 6,0 0-11,0 0-36,0 0-4,0 0-12,0 0-31,0 0 23,0 0 14,0 0-16,0 0 20,0 0-10,0 0-38,0 0 11,25 0-18,-25 0-13,0 0 21,24-24-15,-24 24 11,25 0 14,-25 0-14,0 0 13,25 0-13,-25 0 4,25-25 16,-25 25-23,25 0 20,-25 0-13,0 0-15,25 0 28,-25 0-20,0 0 13,0-25-13,24 25-24,-24 0-17,0 0-32,0 0-37,0 0-55,0 0-74,0 0-159,0 0 32,0 0-55,0 0-184,0 0 37</inkml:trace>
  <inkml:trace contextRef="#ctx0" brushRef="#br0" timeOffset="1.00535E6">6201 5556 1894,'0'0'-150,"0"0"37,0 0 162,0 0-117,0 0 285,0 0 29,0 0-113,0 0 137,0 0-144,0 0 6,0 0-88,0 0 42,24 0 31,-24 0-49,0 0 126,0 0-120,25 0-26,-25 0 7,0 0-82,25 0 54,-25 0 22,0 0-39,25 0 10,-25 0 15,25 0-32,-25 0 11,0 0-7,25-26-13,-25 26 28,24 0-15,-24 0-14,0 0 17,0 0-23,25 0 13,-25 0 19,0 0-19,0 0 14,0 0-5,0 0 5,0 0-14,0 0-4,0 0 8,0 0-14,0 0 13,0 0-3,0 0 0,0 0-3,0 0 13,0 0 0,0 0 0,0 0 23,0 0-17,0 0-6,0 0 6,0 0-8,0 0-2,0 0 14,0 0-7,0 0-6,0 0 17,0 0-11,0 0 4,0 0-1,0 0-26,0 0 17,0 0-7,0 0-10,0 0 33,0 0-23,0 0 10,0 0 7,0 0-21,0 0 25,0 0-15,0 0 14,0 0-16,0 0-21,0 0-9,0 0-41,0 0-90,0 0-159,0 0-355</inkml:trace>
  <inkml:trace contextRef="#ctx0" brushRef="#br0" timeOffset="1.00607E6">6696 5184 1882,'0'0'23,"0"0"41,0 0 24,0 0-9,0 0 0,0 0-104,0 0 116,0 0-43,0 0 30,0 0 94,0 0-54,0 0 42,0 0-21,0 0-24,0 0-14,0 0-50,0 0-22,0 0 75,0 0-126,0 0 80,0 0 8,0 0-60,0 0 73,0 0-23,0 0-16,0 0-33,0 0-4,26 0-13,-26 0 23,0 0 98,0 0-118,25 0 24,-25 0-30,25 0-82,-25 0 104,0 0-9,24 0 4,-24 0-7,0-26 12,25 26-18,-25 0 15,0 0 1,25 0-21,-25 0 32,0 0-29,0 0 19,0 0 8,0 0-6,0 0 3,0 0-20,0 0-9,0 0-18,0 0 85,0-24-172,0 24-57,0 0-91,0 0-174,0 0 60,0 0-290</inkml:trace>
  <inkml:trace contextRef="#ctx0" brushRef="#br0" timeOffset="1.00663E6">6696 5184 1607,'0'0'47,"0"0"-170,0 0 18,0 0 3,0 0 145,0 0 172,0 0 3,0 0-126,0 0-28,0 0 12,0 24 4,0-24 84,0 0-68,0 0-72,0 25 92,0-25 63,0 0-151,0 26 62,0-2-116,0-24 127,0 24-6,0 1-6,0-25 15,0 25-145,0 0 63,0 0 69,0-25-84,0 24 2,0-24 0,0 25-70,0-25 67,0 0-3,0 26 16,0-26 37,0 0 29,0 0 23,0 0-4,0 0 9,0 0 4,0 0-4,0 0 36,0 0-6,0-26-44,0 26-28,0 0-37,0 0-34,0 0 18,0-25-15,0 25 1,26 0-15,-26 0-16,0-24 20,0 24-7,0 0 10,0-25 15,25 25-8,-25 0-10,0 0 7,25-25-21,-25 25 8,0 0 6,0 0-20,24 0 13,-24 0-6,0 0-32,25 0 25,-25 0-4,0 0 0,25 0 24,-25 0-23,25 0 23,-25 25-23,0-25 23,0 0 20,25 25-13,-25-25 20,0 0-3,0 24-3,0 1-4,0-25 8,0 26-14,0-26 16,0 0 0,0 24 8,0-24-1,0 24 7,0-24 11,0 0-11,-25 26 0,25-26-16,0 24-1,-25-24 10,25 0 14,0 0-6,-25 25 0,25-25 10,0 0-14,-25 0 4,25 0-10,0 0-22,0 0 1,0 0 5,0 0-5,0 0-48,0 0-77,0 0-94,-24 0-158,24 0-105,0-25-118,0 25-323</inkml:trace>
  <inkml:trace contextRef="#ctx0" brushRef="#br0" timeOffset="1.00686E6">7094 5332 3176,'0'0'62,"0"0"85,0 0 78,0 25 113,0-25 15,0 0-55,0 0-64,0 0-98,0 0-79,0 0-25,0 0-11,0 0-6,0 0 6,0 0-25,0 0-35,0 0-38,0 0-129,0-25-151,0 25-278,0 0-306</inkml:trace>
  <inkml:trace contextRef="#ctx0" brushRef="#br0" timeOffset="1.00779E6">7318 5134 2679,'0'0'41,"0"0"109,0 0 57,0 0 54,0 0-2,0-25-84,0 25-38,0 0-67,0 0-40,0 0-10,24 0-23,-24 0 23,0 0-10,0 0-20,0 0 24,0-25-11,25 25 7,-25 0 14,0 0-24,0 0-4,0-25-9,25 25 3,-25 0 6,25 0-9,-25 0 16,25-25-20,-25 25-3,0 0 14,24 0-8,-24 0 14,25 0 0,-25 0-18,25 0 18,-25 0-6,0 0 3,0 0 6,24 25-13,-24-25 3,0 25 11,0-25-4,26 0 10,-26 25-4,0 0 1,0-25 4,0 24-17,0 2 6,0-2 0,-26 1 0,26 1-5,-24-2-5,24-24 10,-25 24 0,25 1 18,-25 0-2,25 0-16,-24 0 4,24-25-14,0 24 16,-25-24-2,25 25-4,0-25 13,0 26-20,-25-26 0,25 24 11,0-24-14,0 0 17,0 0-4,0 0-23,0 0 23,0 0-17,0 0 1,0 0 41,0 0-18,0 0-13,0 0 9,0 0-13,0 0 21,0 0 19,0 0 17,25 0-6,-25 0 1,0 0-4,0 0-14,0 0 18,25-24-25,-25 24 15,0 0-11,24 0-21,-24 0 14,25 0-27,-25 0 24,25 0 0,-25 0-11,24 0 32,-24 0-29,0-26 18,26 26 7,-26 0-6,23 0 13,-23 0-10,26 0-8,-26 0 19,0 0-7,25 0-4,-25-25 17,0 25-20,0 0 6,25 0 19,-25 0-19,0 0 22,0 0-4,0 0-6,0 0 17,0 0-21,0 0 77,0 0-87,0 0-12,0 0-9,0 0-73,0 0 90,0 0-11,0 0 26,0 0-4,0 0-4,0 0 26,0 0 0,0 0 23,0 0-4,0 0-18,0 0 7,0 0-7,0 0 4,0 0 8,0 0-24,0 0-13,0 0-11,0 0 10,0 0 16,0 0 19,0 0-4,0 0-7,0 0 4,0 0-12,0 0 4,0 0-15,0-24-7,0 24-20,0 0 4,0 0 5,0 0-5,0 0-19,0 0 13,0 0-2,0 0-7,0 0 15,0 0 102,0 0-121,0 0 4,0 0 4,0 0-117,0 0 118,0 0-2,0 0 102,0 0-116,0 0 11,25 0-4,-25 0-102,0 0 103,0 0-9,0 0-3,0 0 3,0 0 20,0 0-12,0 0 117,0 0-125,0 0-49,0 0-25,0 0-142,0 0 36,0 0-8,0 0-65,0 0 55,0 0-117,0 24-16,0-24 31,0 0-112,0 0 97,0 0-88,0 0-111</inkml:trace>
  <inkml:trace contextRef="#ctx0" brushRef="#br0" timeOffset="1.00883E6">8333 4712 1857,'0'0'18,"0"0"37,0 0 39,0 0 22,0 0-131,0 0 122,0 0-95,0 0 1,0 0 126,0 0-47,0 0 77,0 0-16,0 0-12,0 0-100,0 0 1,0 0-23,0 0 4,0 0 6,0 0-20,0 0 26,0 0 1,0 0-20,0 0 6,0 0-5,0 0-27,0 0 88,0 0-87,0 25-4,0-25 10,0 0-83,0 0 146,0 0-70,0 0 26,0 24-16,0-24-58,0 26 67,0-26-12,-24 24 9,24 1-3,0 0 3,0 0 60,0 0-50,0-1 7,0 1-20,0 0-52,-25 0 52,25-1-12,0 1 9,-24 0 10,24 0-7,0 0 12,-25-1-4,25 2-18,0-2 3,0 1-18,0 1 19,0-2 10,0-24-14,-25 24 11,25 1-1,0 0-20,0-25 30,0 25-13,0-25-3,0 25 13,-25-25-13,25 24 15,0-24-12,0 0-3,0 25 3,0-25-3,0 0 12,0 0-15,0 26 3,0-26 9,0 0-3,0 0-3,0 0 0,0 0-15,0 0-5,0 0 23,0 0-19,0 0 35,0 0-15,0 0-11,0 0 27,0 0-37,0 0 40,0 0 0,0 0 3,25 0 86,-25 0-83,0 0-15,25 0-14,-25-26-99,25 26 72,-1 0 27,-24 0-3,25 0 16,-1 0-13,26-25-7,-25 25-2,0 0 12,0 0-6,25-24 3,-25 24 0,-1 0-7,1 0 17,25-25 3,-25 25 0,-1 0 0,1-25-19,24 25 3,-23 0 12,-2 0 84,1-25-86,0 25-14,0 0 14,0 0-94,0 0 97,-1-25 13,-24 25-20,25 0 10,0 0 14,-25 0-24,25 0-9,-25-24 6,25 24-17,-25 0 10,25 0 7,-25 0-12,0 0 8,0 0 8,24 0 2,-24 0-3,0 0 0,0 0 0,0 0 7,0 0-20,0 0 7,0 0-36,0 0-58,0 0-38,0 0-207,0 0 53,0 0-99,0 0-270</inkml:trace>
  <inkml:trace contextRef="#ctx0" brushRef="#br0" timeOffset="1.00924E6">8607 5059 1954,'0'0'18,"0"0"31,0 0 14,0 0 8,0 0-102,0 0 95,0 0 17,0 0-81,0 0 94,0 0-120,0 0-26,0 0 79,0 0 70,0 0-78,0 0-5,0 0-11,25 0-74,-25 0 156,0 0-72,25 0 80,-25 0-72,0 0-86,24 0 68,-24 0 3,0 0 7,25 0 2,-25 0-2,25 0 9,-25-25-10,0 25-15,24 0 87,-24 0-77,0 0 72,0 0-67,0 0 1,26 0-89,-26 0-10,0 0 83,0 0-100,24 0 69,-24 0 59,0 0-121,0 0-58,0 0 26,0 0-328,0 0-28</inkml:trace>
  <inkml:trace contextRef="#ctx0" brushRef="#br0" timeOffset="1.00976E6">8830 4861 2014,'0'0'-110,"0"0"177,0 0-24,0 0 52,0 0 152,0 0-253,0 0 62,0 0-28,0 0-31,0 0 162,0 0-27,0 0-90,0 0 53,0 0-75,0 0 4,0 0 170,0 0-121,0 0-5,0 0-17,0 0-111,0 0 113,0 0-50,25 0 1,-25 0 15,25 0-68,-25 0 49,25 0 9,-25 0-18,25-25 100,-25 25-80,24 0-11,-24 0 98,25 0-180,-25 0 86,0 0-11,0 0-10,0 0 14,0 0 20,0 0-5,25 0-25,-25 0 23,0 0 26,0 0-49,0 0-52,0 0 41,0 25-37,0-25 73,0 0-15,0 0 33,0 0-30,0 25-20,0-25 30,0 0-17,0 25 14,0-25 3,0 24 55,0-24-58,0 25 3,0-25-10,0 25-56,0-25 39,0 0 11,0 25 9,0-25-12,0 24 21,0-24-15,0 0-3,0 25 3,0-25 6,0 0-13,0 0 17,0 0 5,0 25-28,0-25 20,0 0-27,0 0-127,0 0-98,0 0-13,0 0-87,0 0-219</inkml:trace>
  <inkml:trace contextRef="#ctx0" brushRef="#br0" timeOffset="1.01005E6">8954 4960 2233,'0'0'34,"0"25"55,-24-25-57,24 0 146,0 0 80,0 0-79,0 0 66,0 0-120,0 0-89,0 0 69,0 0 27,0 0 11,0 0-23,0 0-54,0 0-28,0 0-51,0 0 13,0 0 3,24 0 0,-24 0 7,0-25-3,25 25-21,-25 0-30,25 0-42,-25 0-44,25 0-57,-25 0-107,25-25-55,-25 25 36,25 0-29,-25 0-230</inkml:trace>
  <inkml:trace contextRef="#ctx0" brushRef="#br0" timeOffset="1.01053E6">9178 4787 2014,'0'0'39,"0"24"16,0-24 59,0 0 46,0 0-65,0 0 116,0 0-38,0 0-13,0 0 53,0 0-96,0 0 0,0 0-5,0 0-30,0 0-9,0 0-21,0 0-34,0 0-8,0 0-7,25 0-9,-25 0-1,0-24 17,23 24-13,-23 0-4,26 0 7,-26 0 0,0 0-11,25 0 16,-25 0-2,25-26-14,-25 26 1,25 0 0,-25 0 7,0 0 0,0 0-1,0 0-12,0 0 3,0 0-1,0 0-9,0 0 7,0 0 0,0 0 2,0 0 23,0 0-4,0 26-5,0-26 10,0 0-14,0 0 14,0 24 3,0-24-23,0 25 17,0-25-7,0 0 0,0 25 19,0-25-13,0 25 1,0-25-4,0 25-3,0-25-3,0 24 3,0-24-6,0 25 6,0-25 6,0 25 5,0-25 5,0 0-13,0 25-6,0-25-10,0 0 2,0 24 1,0-24 10,0 0 0,0 0-9,0 25 12,0-25-9,0 0 19,0 0-4,0 0-25,0 0-26,0 0-87,0 0-77,0 0-76,0 0-53,0 0-218,0 0 145</inkml:trace>
  <inkml:trace contextRef="#ctx0" brushRef="#br0" timeOffset="1.01079E6">9226 4960 2233,'0'0'12,"0"0"59,0 25 44,0-25-10,0 0 119,0 0-33,0 0-11,0 0 37,0 0-96,0 0 17,0 0-2,0 0-4,0 0-28,0 0-37,0 0-27,0 0-19,0 0-4,26 0-11,-26 0-16,0-25 3,25 25-16,-25 0-14,0 0 4,25 0-55,-25 0-28,25-25-44,-25 25-80,25 0-47,-25 0-16,24 0-65,-24-24-30</inkml:trace>
  <inkml:trace contextRef="#ctx0" brushRef="#br0" timeOffset="1.01123E6">9550 4662 1990,'0'0'70,"0"0"148,0 0 53,0 0 51,0 0-19,0 0-126,0 0-47,0 0-45,0 0-35,-25 26-31,25-26-2,0 0-14,0 0-13,0 0 7,0 0-20,0 0 36,0 0-16,0 0 3,0 0 9,0 0-15,0 0-1,0 0 7,0 24-3,0-24-10,0 0 7,0 0-8,0 25 4,0-25 10,0 0-16,0 0 6,0 24 10,0-24-17,0 0 1,0 0 3,0 26-1,0-26-2,0 0 13,25 0 3,-25 0 7,0 0-1,0 0 8,0 0 8,0 0-22,25 0 20,-25 0 16,0-26-23,0 26 24,0 0-21,25 0 18,-25 0 9,0-24 0,0 24 7,0 0 0,0 0 7,0 0-20,0-25-3,0 25-34,0 0-3,0 0-2,0 0 23,0-24-15,0 24-50,0 0-19,-25 0-90,25-26-143,0 26-14,0 0-84,0 0-251</inkml:trace>
  <inkml:trace contextRef="#ctx0" brushRef="#br0" timeOffset="1.05326E6">3001 4985 489,'0'0'184,"0"0"-148,0 0 8,0 0 237,0 0-376,0 0 357,0 0 17,0 0-412,0 0 218,0 0-193,0 0-10,0 0 190,0 0 120,0 0-140,0 0 144,0 0-152,0 0-134,0 0 285,0 0-161,0 0 130,0 0-137,0 0-148,0 0-5,0 0 129,0 0 139,0 0-137,0 0 98,0 0-206,0 0 84,0 0 118,0 0-62,0 0 66,0 0-100,0 0 9,0 0-27,0 0 24,0 0-117,0 0 111,0 0-115,0 0 97,0 0 117,0 0-127,0 0 121,0 0-90,0 0 4,0 0 3,0 0 8,0 0-15,0 0-126,0 0 110,0 25-8,0-25 6,0 0 120,0 0-99,0 0-16,0 0 20,0 0-19,0 0 12,0 0 10,0 0-26,0 0 14,0 0-116,0 0 121,0 0-124,0 0 134,0 0 87,0 0-116,25 0 137,-25 0-146,26 0 25,-26 0 19,0 0-25,24 0 21,-24 0-3,0 0-34,25 0 20,-25 0 5,24 0-135,-24 0 123,0 0-115,25 0 94,-25 24 26,0-24 8,0 0-22,25 0-87,-25 0 195,25 0-109,-25 0 132,0 0-20,25 0-208,-25 0 119,0 0-122,25 0 115,-25 0-8,0 25-15,23-25 123,-23 0-100,0 0 96,0 0-105,26 0 3,-26 0-19,0 0 44,24 0 8,-24 25-135,0-25 136,26 0-28,-26 0-43,0 0 142,25 0-226,-25 0 112,24 0 18,-24 0-12,0 0 99,25 0-93,-25 25 3,25-25 9,-25 0 1,0 0-10,25 0-3,-25 0-6,0 0 12,25 0-111,-25 0-6,25 0 104,-25 0-105,0 0 112,24 0 6,-24 25-9,0-25 93,25 0 7,-25 0 15,0 0-98,25 0 2,-25 0-121,25 0 105,-25 0-9,0 0-3,25 0 15,-25 0 11,0 24-115,24-24 109,-24 0 2,0 0-32,25 0 134,-25 0-119,0 0 103,25 0-96,-25 0 7,0 0 8,24 26-12,-24-26-96,0 0 96,0 0-112,25 0 109,-25 0-8,0 0-98,0 0 223,0 0-216,0 0 105,0 0 106,24 0-124,-24 0 121,0 0-10,0 0-91,0 0-8,0 0-8,0 0 1,0 0-15,0 0 25,0 0 4,0 0-14,0 0 7,0 24-99,0-24 93,0 0 12,0 0-3,0 0 91,0 0-82,0 0 12,0 0-126,0 0 102,0 0-9,0 0 0,0 0 102,0 0-87,0 0-93,0 0 80,0 0-101,0 0 102,0 0 58,0-24-113,0 24 67,0 0-135,0 0-195,0 0-19,0 0-28</inkml:trace>
  <inkml:trace contextRef="#ctx0" brushRef="#br0" timeOffset="1.05434E6">3647 5034 389,'0'0'19,"0"0"-11,0 0 31,0 0 189,0 0-206,0 0 28,0 0-34,0 0-185,0 0 202,0 0-28,0 0-1,0 0-2,0 0-10,0 0 5,0 0 6,0 0 5,0 0 0,0 0 9,0 0 217,0 0-231,0 0 5,0 0 1,0 0-45,0 0 48,0 0-24,0 0 12,0 0-183,0 25 174,0-25 14,0 0 1,0 0-9,0 0 20,0 0-17,0 0-20,0 0 28,0 0-22,0 0 23,0 0 2,0 0 179,0 0-186,0 0 191,0 0-201,0 0-178,0 0 184,0 0-213,0 0 224,0 0-16,0 0 13,24 0 17,-24 0-19,0 25 199,0-25-205,0 0 11,0 0-3,25 0-181,-25 0 390,0 0-214,0 0 5,25 25-14,-25-25-6,0 0 19,24 0 7,-24 0 5,0 0-193,25 0 177,-25 25 174,0-25-183,0 0 9,24 0 3,-24 0-187,0 0 179,0 0-10,0 24 12,25-24 187,-25 0-5,0 0 22,0 0-214,0 0-175,0 0 194,0 0-201,0 0 204,0 0-7,0 0-180,0 0 180,0 0 4,0 26 0,0-26 157,0 0-174,0 0 16,0 0 163,0 0-339,0 0 179,0 0 155,0 0-172,0 0 6,0 0-14,0 0-166,0 0 14,0 0 161,0 0 22,0 0-3,0 0-23,0 0 24,0 0-22,0 0 180,0 24 12,0-24-20,0 0-165,0 0-9,0 0-3,0 0 15,0 0 3,0 0-165,0 25-18,0-25 5,-25 0 347,25 0-180,0 0 22,0 0 145,0 0-325,0 26 338,0-26-179,-24 0 16,24 0-26,0 0-155,0 24 167,0-24 14,0 0-1,0 0-8,-25 0 8,25 0-30,0 0 28,0 24 148,0-24 20,0 0-336,0 0 139,0 0 45,0 0-206,0 0 183,0 0 7,0 0-187,0 0 186,0 0 158,0 0-150,0 0 170,0 0-180,0 0-149,0 0 159,0 0-171,0 0 351,0 0-184,0 0 5,0 0 138,0 0-325,0 0 322,0 0-6,0 0-278,0 0 296,0 0-134,0 0 3,0 0 98,0 0-110,0 0-30,0 0-144,0 0 178,0 0-44,0 0 28,0 0 159,0 0-163,0 0 10,0 0-15,0 0-156,0 0 174,0 0-26,0 0 14,0 0 144,0 0-288,0 0 161,0 0-2,0 0-162,0 0 285,0 0-134,0 0-28,0 0 164,0 0-290,0 0-4,0 0 166,0 0-8,0 0 4,0 0 153,0 0-162,0 0 11,0 0 125,0 0-138,0 0 3,0 0 6,0 0 7,0 0-22,0 0 21,0 0-22,0 0-2,0 0-112,0 0-20,0 0-5,0 0 14,0 0 123,0 0 150,0 0-16,0 0 1,0 0 19,0 0-169,0 0 15,0 0-142,0 0 100,0 0 3,0 0-6,0 0 76,0 0-371,0 0-71</inkml:trace>
  <inkml:trace contextRef="#ctx0" brushRef="#br0" timeOffset="1.0567E6">3374 4960 335,'0'0'0,"0"0"21,0 0 1,0 0 3,0 0 21,0 0 170,0 0-180,0 0 0,0 0-16,0 0-198,0 0 184,0 0 5,0 0-3,0 0-4,0 0-2,0 0 178,0 0-177,0 0 2,0 0 4,0 0-4,0 0-16,0 0 15,0 0-4,0 0-187,0 0 190,0 0-3,0 0-8,0 0 8,0 0 5,0 0 6,0 0-7,0 0-16,0 0 15,0 0-26,0 0 209,0 0-174,0 0 185,0 0-180,0 0-191,0 0 168,0 0-20,0 0 9,0 0 12,0 0-4,0 25-171,0-25 192,0 0-27,24 0 30,-24 0-10,0 0-10,0 25 10,0-25-19,0 0 19,0 0-3,0 24-2,0-24 9,0 0-23,0 0 3,0 25 11,0-25 9,0 0-7,0 0 3,0 25-5,0-25-2,0 0 8,0 0-1,0 25-7,0-25-1,0 0-6,0 0 9,0 25 5,0-25-1,0 0 7,0 0-14,0 24 3,0-24 6,0 0-4,0 0 1,0 26-3,0-26 3,-24 0-11,24 0 19,0 24 5,0-24-21,0 0 5,0 0 195,0 25-208,-25-25 21,25 0 177,0 0-373,-26 26 385,26-26-195,0 0-176,0 0 172,-24 24 5,24-24 2,0 0 211,0 0-216,-26 24-201,26-24 394,0 0-417,-23 0 213,23 25 25,0-25-202,-25 0 199,25 0 12,0 0-18,0 0-8,0 0-8,0 25 8,0-25-3,0 0-2,-25 0 20,25 0 198,0 0-199,0 0 206,0 0 0,0 0-406,0 0 213,0 0-197,0 0 10,0 0 188,0 0 163,0 0-11,0 0-171,0 0 13,0 0-167,0 0 169,0 0-9,0 0-5,0 0-12,0 0 8,0 0-8,0 0-4,0 0 6,0 0-174,0 0 352,0 0-196,0 0 7,0 0 6,0 0-182,0 0 202,0 0-38,0 0-4,0 0-7,0 0 165,0 0-156,0 0-17,0 0 147,0 0-371,0 0 144</inkml:trace>
  <inkml:trace contextRef="#ctx0" brushRef="#br0" timeOffset="1.05775E6">3001 4985 434,'0'0'0,"0"0"16,0 0 6,0 0 8,0 0 0,0 0 202,0 0-9,0 0-193,0 0 2,0 0-218,0 0 11,0 0 367,0 0-177,0 0-10,0 0 12,0 0-198,0 0 176,0 0 19,0 0-34,0 0 17,0 0 8,0 0 192,0 0-194,0 0-6,0 0-17,0 0-190,0 0 201,0 0 9,0 0 5,0 0-1,0 0-4,0 0-4,0 0-1,0 0-6,0 0 0,0 0 2,0 0 15,0 0-9,0 25 17,0-25-11,0 0-14,0 0 19,0 0-14,0 0 4,25 0 18,-25 24-18,0-24 212,0 0-201,0 0-18,0 0 12,0 25-27,0-25 14,26 0 6,-26 0 13,0 25-196,24-25 204,-24 0-11,0 0-4,0 25 7,0-25-15,25 0 17,-25 0-19,0 25 11,0-25 5,0 0 177,0 0-23,0 24-150,24-24-26,-24 0-170,25 0 23,-25 26 147,0-26 22,0 0-19,25 24 6,-25-24-7,0 0-1,25 25 9,-25-25 4,0 0 4,25 0 181,-25 26-185,0-26 0,0 0-2,25 24-174,-25-24 163,0 0 4,0 0 13,23 24-4,-23-24 2,0 0 9,0 0-13,0 25 4,26-25 199,-26 0-207,0 0 218,0 0-222,0 25-176,24-25 182,-24 0-198,0 0 211,0 0-6,0 0-1,0 25 186,0-25-10,0 0-187,26 0 9,-26 0-206,0 0 25,0 0 173,0 0 8,0 25 2,0-25 2,0 0 7,0 0-15,0 0 10,0 0-23,25 0 213,-25 0-190,0 0-3,0 0 5,0 0-201,0 0 190,0 0 8,0 0-5,0 0-5,0 0 3,0 0 195,0 0-188,0 0 3,0 0 185,0 0-205,0 0 206,0 0-200,0 0-182,0 0 185,0 0-198,0 0 391,0 0-8,0 0-370,0 0 188,0 0-3,0 0-183,0 0 189,0 0-3,0 0 12,0 0-10,0 0-4,0 0 4,0 0-2,0 0-7,0 0 14,0 24-1,0-24-200,0 0 201,0 0-11,0 0 4,0 0-7,0 0 0,0 0 5,24 0 195,-24 0-188,0 0 190,0 0 5,0 0-402,0 0 202,0 0 14,0 25-215,0-25 207,0 0-8,0 0-192,0 0 191,0 0 8,0 0-7,0 0-26,0 0-8,0 0-66,0-25-41</inkml:trace>
  <inkml:trace contextRef="#ctx0" brushRef="#br0" timeOffset="1.05834E6">3200 5357 335,'0'0'19,"25"25"3,-25-25-9,25 0 189,-25 0-179,0 0 13,23 0 16,-23 0-189,0 0 165,26 25-22,-26-25 1,0 0 2,24 0-11,-24 0-1,0 0 183,0 0-180,26 0 3,-26 0 9,0 0-1,0 0-8,25 0 5,-25 0 14,0 0-192,0 0 199,0 0 22,0 0 16,0 0 182,0 0 13,0 0-40,0 0-7,0 0-161,0 0-10,0 0 53,0 0-142,0 0 115,0 0-111,0 0-44,0 0 230,0 0-251,0 0 106,0 0 6,0 0-24,0 0 123,0-25-2,0 25-106,0 0 12,0 0-2,0 0 5,-25-25 99,25 25-99,0 0-27,0 0 3,0-25-93,0 25 105,0 0 11,0-25-22,0 25 100,0 0-122,0 0-3,0 0-34,0-24-36,0 24-194,-26 0-57,26 0-31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1-13T07:29:03.2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5482 1339 367,'0'0'24,"0"0"10,0 0 4,0 0 6,0 0 182,0 0 2,0 0-179,0 0 176,0 0-368,0 0 5,0 0 163,0 0-190,0 0 342,0 0-158,0 0-1,0 0 180,0 0-339,0 0 319,0 0-157,0 0 21,0 0 173,0 0-335,0 0 333,0 0-347,0 0 140,0 0 149,0 0-303,0 0 319,0 0-161,0 0-154,0 0 130,0 0-1,0 0 12,0 0 159,0 0-148,-25 0-11,25 0-22,0 0-121,0 0 299,0 0-160,0 0 17,-26 0-16,26 0-139,0 0 160,0 0-156,0 0 304,0 0-29,0 0-283,0 0 325,0 0-173,0 0 33,0 0 153,0 0-174,0 0 30,0 0-9,0 0-39,0 0 21,0 0-18,0 0 16,0 0 23,0 0-15,0 0 10,0 0-19,0 0 18,0 0-128,0 0 114,0 0-5,0 0-14,0 0 136,0 0-230,0 0 101,0 0-86,0 0-19,0 0 125,0 0-100,0 0 97,0 0 6,0 0-14,0 0 94,0 0-21,0 0-71,0 0 15,0 0 4,0 0 4,0 0-20,0 0-11,0 0-94,0 0 0,0 0 99,0 0-5,0 0 101,0 0-98,0 0-4,0 0-6,0 0-109,0 0 103,0 0 78,0 0 2,0 0-3,0 0-9,0 0-142,0 0 96,0 0-94,0 0 72,0 0 0,0 0-84,0 0 81,0 0-62,0 0 68,26 0-7,-26 0 14,0 0-7,25 0 9,-25 0-3,0 0-12,25 0 93,-25 0-87,0 0 81,25 0-87,-25 0 21,25 0 59,-25 0-138,0 0 75,24 0 14,-24 0-105,25 0 75,-25-25 113,25 25-114,-25 0 33,25 0 76,-25 0-187,0 0-10,0 0 79,0 0-8,0 0 15,25 0 5,-25 0 18,0 0 1,0 0-13,0 0 4,0 0-17,0 0-96,0 0 100,0 0 99,24 0-101,-24 0 10,0 0-2,0 0-28,0 0 40,0 0-9,0 0-6,0 0-77,0-25 80,0 25 96,24 0-83,-24 0-10,0 0-3,0 0-93,0 0 86,0 0 16,0 0-16,0 0-1,0 0 95,0 0-133,0 0 84,0 0-109,0 0-114,0 0 206,0 0-215,0 0 225,0 0-28,0 0-107,0 0 87,0 0-329,0 0 131,0 0-187</inkml:trace>
  <inkml:trace contextRef="#ctx0" brushRef="#br0" timeOffset="536.3647">5532 1214 577,'0'0'27,"0"0"23,0 0 23,0 0 9,0 0 173,0 0-193,0 0 178,0 0-152,0 0-53,0 0 193,0 0-207,0 0 149,0 0-269,0 0 120,0 0 21,0 0-14,0 0 138,0 0-169,0 0-16,0 0 25,0 0-11,0 0-149,0 0 157,0 0-25,0 0 1,0 0 33,0 0-9,0 0 10,0 0 5,0 25 25,0-25-33,0 0 22,0 0-22,0 25 124,0-25-103,0 0-134,0 25 124,0-25-110,0 0 119,0 25 3,0-25 13,0 0 2,0 25-14,0-25 105,0 24-232,0-24 96,0 0-12,0 26-96,0-26 197,0 0-71,0 24-18,0-24-3,0 0 10,0 25-13,0-25 12,0 0 9,0 0-9,0 25 12,0-25-27,0 0 6,0 0-86,0 0 166,0 0-160,0 0 163,0 0-80,0 0-86,0 25 83,0-25-77,0 0 90,0 0 73,0 0-89,0 0 86,0 0-43,0 0-142,0 0 37,0 0-330,0 0-82</inkml:trace>
  <inkml:trace contextRef="#ctx0" brushRef="#br0" timeOffset="1827.6312">5681 2603 711,'0'0'25,"0"0"162,0 0-170,0 0 25,0 0 119,0 0-300,0 0 196,0 0-26,0 0-125,0 0 326,0 0-204,-25 0 3,25 0 149,0 0-342,0 0 362,0 0 8,0 0-345,0 0 186,0 0-40,0 0 6,0 0 34,-25 0 141,25 0-131,0 0-14,0 0 145,0 0-196,-25 0 12,25 0-128,0 0 13,0 0 19,0 0 111,0 0 145,0 0-11,0 0 24,-25 0-133,25 0-9,0 0-98,0 0 70,0 0-73,0 0-14,0 0 199,0 0-149,0 0 58,-24 26 29,24-26-72,0 0 60,0 0 101,0 0-86,0 0-31,0 0-12,0 0-4,0 0 110,0 0-42,0 0 86,0 0-157,0 0 5,0 0-17,0 0 9,0 0-15,0 0-43,0 0 46,0 0-81,0 0 158,0 0-86,0 0 15,24 0 87,-24 0-138,0 0 142,0 0-55,25 0-92,-25 0 82,25 0-22,-25 0-1,0-26 7,25 26 72,-25 0-134,0 0 66,25 0 8,-25 0-97,0 0 91,24 0-2,-24 0-27,0 0 17,24 0-1,-24 0-12,0 0 9,24 0-13,-24 0 6,0 0 1,0 0 7,26 0 87,-26 0-83,0 0 14,0 0-22,0 0-59,0 0 69,0-23-26,0 23 19,24 0-7,-24 0 11,0 0-4,0 0 33,0 0-14,0 0-19,0 0 96,0 0-92,0 0-7,0 0 7,0 0-77,0 0 51,0 0 22,0 0-3,0 0 4,0 0-4,0 0-13,0 0 16,0 0-3,0 0-14,0 0-11,0 0-27,0 0-62,0 0-36,0 0-69,0 0-63,0 0-50,0 0-264</inkml:trace>
  <inkml:trace contextRef="#ctx0" brushRef="#br0" timeOffset="5534.1855">8582 1115 467,'0'0'22,"0"0"217,0 0-181,0 0 196,0 0-188,0 0-209,0 0 379,0 0-366,0 0 341,0 0-154,0 0-200,0 0 193,0 0-164,0 0 293,0 0 30,0 0-27,0 0-139,0 0 5,0 0 0,0 0-8,0 0 125,0 0-159,0 0-24,0 0 52,0 0-10,0 0 6,0 0 13,0 0-155,0 0 22,0 0 127,0 0-128,0 0 215,0 0-18,0 0-110,0 0 104,0 0-91,0 0-93,0 0 93,0 0-111,0 0 5,0 0 224,0 0-127,0 0 24,0 0 100,0 0-245,0 0 134,0 0 99,0 0-237,0 0 131,0 0-103,0 0 5,0 0 137,0 0 9,0 0 16,0 0 6,0 25-12,25-25-8,-25 0-4,0 0-12,25 0 6,-25 0 13,0 0 36,25 0 43,-25 0-54,24 0 46,-24 0-47,0 0-58,25 0 59,-25 0-75,25 0-2,-25 0 6,24 0 3,-24 0 10,0 0-7,26 0-70,-26 0 34,0 0-49,24 0 66,-24 0 77,0 0-58,0 0 39,0 0-126,25 0 74,-25 0-9,0 0 16,25 0 54,-25 0-127,0 0 63,0 0-6,0 0-8,25 0 60,-25 0-52,0 0-58,0 0 6,0 0 58,0 0 8,0 0 46,0 0 7,25 0-112,-25 0-4,0 0 13,0 0 53,0 0 18,0 0 20,0 0-55,0 0-53,0 0 24,0 0 29,0 0 48,0 0 7,0 0-65,0 0 10,0 0-87,0 0-22,0 0-38,0 0-32,0 0 69,0 0-55,0 0 62,0 0-125,0 0-248,0 0-49</inkml:trace>
  <inkml:trace contextRef="#ctx0" brushRef="#br0" timeOffset="6101.7397">8731 1041 1573,'0'0'29,"0"0"-161,0 0 188,0 0 18,0 0-38,0 0 207,0 0-320,0 0 120,0 0 22,0 0-19,0 0 46,0 0-116,0 0-12,0 0 2,0 0 171,0 0-88,0 0-10,0 0-15,0 0-67,0 0 43,0 0 92,0 0-98,0 0-24,0 0 36,0 0-22,0 0 10,0 0 64,0 0-15,0 0-24,0 0-23,0 0-66,0 0 19,0 25-52,0-25 113,24 0 5,-24 0 80,0 25-37,0-25-12,0 24 31,0-24-33,0 25 62,0-25-54,0 25-15,0-25-74,0 24 2,0-24 178,0 25-7,0-25 16,0 25-12,0-25-134,0 25-6,0-25-52,0 25 59,0-25 16,0 25-71,0-25 131,0 25-83,0-25 3,0 0 71,0 24-74,0-24 23,0 0-10,0 0-1,0 0-15,0 0 6,0 0 14,0 0-17,0 26-17,0-26 24,0 0-53,0 0 4,0 0 98,0 0-46,0 0-26,0 0 38,0 0-35,0 0-4,0 0-99,0 0-109,0-26-31,0 26-72,0 0-100,0 0-35</inkml:trace>
  <inkml:trace contextRef="#ctx0" brushRef="#br0" timeOffset="7334.6703">8657 2951 937,'0'0'14,"0"0"187,0 0-118,0 0 35,0 0 30,0 0-46,0 0 119,0 0 18,0 0-32,0 0-221,0 0 115,0 0-132,0 0 7,0 0 109,0 0-92,0 0 107,0 0-13,0 0 45,0 0 56,0 0-12,0 0-66,0 0-53,0 0-73,0 0 56,0 0 2,0 0-24,0 0 94,0 0-62,0 0-24,0 0 16,0 0-95,0 0 0,0 24 96,0-24-17,0 0-3,0 0 4,0 0-11,0 0 3,0 0 8,0 0-17,0 0-4,0 0 8,0 0 6,0 0 0,0 0-4,0 0 0,0 0-16,0 0 0,0 0 7,0 0-3,0 0 9,0-24 10,24 24-10,-24 0 8,25 0 5,-25 0-6,25 0 10,-1 0-6,-24 0-24,26-25 10,-2 25-4,-24 0-3,25 0 10,-25 0 11,25 0-17,0-26-17,-25 26 10,25 0-3,0 0 9,-25 0 7,24 0-19,-24 0 3,25-24-21,-25 24 28,0 0 13,0 0-17,25 0 13,-25 0-10,0 0-3,0 0 3,0 0 18,0 0-24,0 0 6,0 0-6,0 0 0,0 0-5,0 0-29,0 0-30,0 0-55,0 0-43,0 0-85,0 0-148,0 0-129,0 0-122</inkml:trace>
  <inkml:trace contextRef="#ctx0" brushRef="#br0" timeOffset="43032.2589">22647 3645 644,'0'0'201,"0"0"-166,0 0 39,0 0 5,0 0-184,0 0 187,0 0 150,0 0 20,0 0-15,0 0-17,0 0-328,0 0 147,0 0-158,0 0 2,0 0 299,0 0-151,0 0 155,0 0-7,0 0-174,0 0-2,0 0-5,0 0-130,0 0 150,0 0 1,0 0-117,0 0 265,0-24-251,-25 24-29,25 0 244,0 0-235,0 0 270,0 0-113,0 0-99,0 0 200,0 0-142,0 0 28,0 0-10,0 0-83,0 0 10,0 0 202,0 0-88,0 0 4,0 0 63,0 0-112,0 0 95,0 0-31,0 0-76,0 0 33,0 0 57,0 0-75,0 0 19,0 0-19,0 0-2,0 0-5,0 0-12,0 0-13,0 0-66,0 0 168,0 0-70,0 0 89,0 0-88,0 0-73,0 0 62,0 0-85,0 0 82,0 0-10,0 0-6,0 0 14,0 0-14,25 0 97,-25 0-87,0 0-14,24 0 27,-24 0-109,0 0 102,25 0 17,-25 0-30,25 24 17,-25-24 83,0 0-116,25 0 26,-25 0 75,24 0-186,-24 0 112,0 0 80,0 0-168,25 0 87,-25 0-29,0 0-85,0 0 107,0 0-12,0 0 33,24 0-20,-24 0 76,0 0-76,0 0-10,0 0 9,0 0-89,0 0 193,0 0-120,0 0 3,0 0 1,0 0-91,0 0 107,0 0-7,0 0 10,0 0 88,0 0-104,0 0 3,0 0-30,0 0-111,0 0 88,0 0-3,0 0 30,0 0-24,0 0-100,0 0-63,0 0-107,0 0-211,0 0-20,0 0-52</inkml:trace>
  <inkml:trace contextRef="#ctx0" brushRef="#br0" timeOffset="43455.6486">22498 3843 1154,'0'0'164,"0"0"-109,0 0 191,0 0 36,0 0-179,0 0 138,0 0-277,0 0 9,0 0 119,0 0-107,0 0 106,0 0-45,0 0-86,0 0 83,0 0 92,0 0-73,0 25-12,0-25 11,0 0-92,24 0 53,-24 0 83,0 0-13,25 0-3,-25 0 15,25 0-58,-25 0 74,25 0-26,-25 0-46,25 0-41,-25 0-11,25 0-57,-25 0 45,0 0 68,24 0-43,-24 0-9,0 0 7,25 0-46,-25 0-43,0 0 78,0 0 64,0 0-67,0 0 11,0 0 12,0 0-75,0 0 118,0 0-69,0 0-32,0 0-89,0 0-46,0 0-109,0 0 40,0 0-178,0 0-236</inkml:trace>
  <inkml:trace contextRef="#ctx0" brushRef="#br0" timeOffset="48588.7991">23267 3571 356,'0'0'13,"0"0"12,0 0 25,0 0 8,0 0-8,0 0 169,0 0-189,0 0 209,0 0-215,0 0-172,0 0 175,0 0-200,0 0 229,0 0-8,0 0-11,0 0 5,0 0-19,0 0 167,0 0-159,0 0-14,0 0-8,0 0-156,0 0 170,0 0 154,0 0-153,0 0 147,0 0-13,0 0-311,0 0 323,0 0-308,0 0 9,0 0 149,0 0-150,0 0 310,0 0-14,0 0 11,0 0-183,0 0 6,0 0-3,0 0 15,0 0 3,0 0 21,0 0-30,0 0-12,0 0 14,0 0-26,0 0 43,0 0-165,0 0 306,0 0-145,0 0-14,0 0 10,0 0-5,0 0-18,0 0 27,0 0-6,0 0-27,0 0 16,0 0-14,0 0 153,0 0-265,0 0 140,0 0-146,0 0-8,0 0 274,0 0-147,0 0 143,0 0 13,0 0-272,0 0 137,0 0 7,0 0-43,0 0 140,0 0-123,0 0 11,0 0 17,0 0 9,0 0-33,0 0-12,0 0 33,0 0-40,0 0 17,0 0-8,0 0-17,0 0 36,0 0 24,0 0-12,0 0-14,0 0-11,0 0-4,0 0 1,0 0 16,0 0 19,0 0-144,0 0 133,0 0 5,0 0-139,0 0 137,0 0-14,0 0 6,0 0 125,0 0-11,0 0-141,0 0-16,0 0 31,0 0-118,0 0 145,0 0-3,0 0-135,0 0 238,0 0-124,0 0-109,0 0 224,0 0-121,0 0-97,0 0 215,0 0-227,0 0 128,0 0-28,0 0 20,0 0-7,0 0-4,0 0 120,0 0-102,0 0-15,0 0 3,0 0 22,0 0-18,0 0 16,0 0-17,0 0-115,0 0 90,0 0 125,0 0-93,0 0 95,0 0-86,0 0-8,0 0-16,0 0 17,0 0-121,0 0-7,0 0 120,0 0-120,0 0 238,0 0-4,0 0-112,0 0 121,0 0-124,0 0 7,0 0-1,0 0-18,0 0-6,0 0-86,0 0 95,0 0-94,0 0 137,0 0-34,0 0 3,0 0-2,0 0-115,0 0 209,0 0-98,0 0 125,0 0-16,0 0-191,0 0-9,0 0 85,0 0 12,0 0 89,0 0 11,0 0-109,0 0-115,0 0 126,0 0-13,0 0-99,0 0 213,0 0-115,0 0-92,0 0 98,0 0 7,0 0-109,0 0 102,0 0 111,0 0-209,0 0 83,0 0 116,0 0-88,0 0-29,0 0 28,0 0 4,0 0-136,0 0 135,0 0 99,0 0-136,0 0 123,0 0-13,0 0-94,0 0 18,0 0 1,0 0-114,0 0 0,0 0 111,0 0-127,0 0 227,0 0-21,0 0-102,0 0 123,0 0-116,0 0-77,0 0-11,0 0 94,0 0 3,0 0-15,0 0 129,0 0-231,0 0 111,0 0 9,0 0-18,0 0 9,0 0 9,0 0 111,0 0-234,0 0 130,0 0-133,0 0 104,0 0 1,0 0 113,0 0-88,0 0-26,0 0 157,0 0-141,0 0 100,0 0-97,0 0-30,0 0 18,0 0-92,0 0 112,0 0-105,0 0-1,0 0 92,0 0-98,0 0 101,0 0-2,0 0 7,0 0 96,0 0 7,0 0-14,0 0 0,0 0-191,0 0-7,0 0 123,0 0-25,0 0 119,0 0-126,0 0-102,0 0 127,0 0-126,0 0 129,0 0 95,0 0-213,0 0 198,0 0-95,0 0-7,0 0 111,0 0-97,0 0 90,0 0-75,0 0-13,0 0-107,0 0-14,0 0-8,0 0 107,0 0-2,0 0 18,0 0 121,0 0-222,0 0 217,0 0-119,0 0-117,0 0 218,0 0-212,0 0 118,0 0 103,0 0-220,0 0 104,0 0 8,0 0-112,0 0 116,0 0 102,0 0-112,0 0 1,0 0 104,0 0-207,0 0 108,0 0 102,0 0-190,0 0 197,0 0-7,0 0-89,0 0 93,0 0-203,0 0 98,0 0-6,0 0-7,0 0 4,0 0-92,0 0 86,0 0-95,0 0 208,0 0-101,0 0 18,0 0-14,0 0-17,0 0 7,0 0-108,0 0 215,0 0-180,0 0 177,0 0-7,0 0-75,0 0 76,0 0-82,0 0 1,0 0-8,0 0-94,0 0-19,0 0 11,0 0-18,0 0 117,0 0 101,0 0-109,0 0 5,0 0-10,0 0 10,0 0 108,0 0-99,0 0 89,0 0-86,0 0-9,0 0 98,0 0-98,0 0-3,0 0 12,0 0-9,0 0-86,0 0-8,0 0-8,0 0 108,0 0-6,0 0 0,0 0 74,0 0-74,0 0 92,0 0-83,0 0 10,0 0-124,0 0 13,0 0 92,0 0-101,0 0 95,0 0 6,0 0 92,0 0 6,0 0-92,0 0-12,0 0-3,0 0 12,0 0 83,0 0-78,0 0-108,0 0 5,0 0 104,0 0 3,0 0-6,0 0 86,0 0-73,0 0 73,0 0-92,0 0-91,0 0 78,0 0 16,0 0 95,0 0-113,0 0-80,0 0-7,0 0 13,0 0 190,0 0-107,0 0 95,0 0-6,0 0-172,0 0 191,0 0-102,0 0 8,0 0 100,0 0-213,0 0 5,0 0 7,0 0-11,0 0 199,0 0-86,0 0-12,0 0 9,0 0-102,0 0 99,0 0 1,0 0 95,0 0-24,0 0-75,0 0 109,0 0-119,0 0-54,0 0 58,0 0-108,0 0 117,0 0 77,0 0-83,0 0 104,0 0-104,0 0 1,0 0 10,0 0-100,0 0 95,0 0 3,0 0-9,0 0 80,0 0-90,0 0-75,0 0 182,0 0-81,0 0-7,0 0-15,0 0 9,0 0 3,0 0-101,0 0 202,0 0-198,0 0-5,0 0 209,0 0-107,0 0 96,0 0-16,0 0-185,0 0-2,0 0 0,0 0 113,0 0-9,0 0 102,0 0-17,0 0-85,0 0 95,0 0-104,0 0-68,0 0-15,0 0 101,0 0-3,0 0 93,0 0-86,0 0-115,0 0 6,0 0 78,0 0-1,0 0 26,0 0-4,0 0 0,0 0 117,0 0-133,0 0-1,0 0-78,0 0-20,0 0 205,0 0-84,0 0-16,0 0 2,0 0 8,0 0 92,0 0 18,0 0-119,0 0 9,0 0-112,0 0 7,0 0 105,0 0-6,0 0 14,0 0 82,0 0-93,0 0-95,0 0 98,0 0-110,0 0 131,0 0-27,0 0 104,0 0-86,0 0 60,0 0-82,0 0-88,0 0 184,0 0-92,0 0 21,0 0 68,0 0-166,0 0-16,0 0 82,0 0 20,0 0-18,0 0 104,0 0-3,0 0-188,0 0 112,0 0 0,0 0-106,0 0 96,0 0 83,0 0-95,0 0 6,0 0 95,0 0-190,0 0 98,0 0 107,0 0-98,0 0 83,0 0-187,0 0 108,0 0-108,0 0 15,0 0 168,0 0-91,0 0 105,0 0-102,0 0-89,0 0-7,0 0-5,0 0 188,0 0 17,0 0-15,0 0 6,0 0-101,0 0 3,0 0 9,0 0-117,0 0 114,0 0-89,0 0 73,0 0 23,0 0-96,0 0 166,0 0-68,0 0 90,0 0-115,0 0 29,0 0-25,0 0-89,0 0 196,0 0-108,0 0-82,0 0 178,0 0-182,0 0 85,0 0 99,0 0-78,0 0-7,0 0-86,0 0 95,0 0-26,0 0 111,0 0-94,0 0-104,0 0 12,0 0 92,0 0-12,0 0 83,0 0-74,0 0-111,0 0 124,0 0-90,0 0 197,0 0-10,0 0-30,0 0 21,0 0-116,0 0 18,0 0 13,0 0-29,0 0-88,0 0 94,0 0 10,0 0-94,0 0 198,0 0-113,0 0-83,0 0 190,0 0-217,0 0 14,0 0 170,0 0-58,0 0 1,0 0-8,0 0-82,0 0 69,0 0 7,0 0-3,0 0 9,0 0 0,0 0 102,0 0-114,0 0-6,0 0 23,0 0-115,0 0 240,0 0-125,0 0-42,0 0 43,0 0-27,0 0 116,0 0-172,0 0 74,0 0 0,0 0-96,0 0 88,0 0-2,0 0 17,0 0 88,0 0 9,0 0 1,0 0-203,0 0 98,0 0-99,0 0-2,0 0 93,0 0 22,0 0-22,0 0 8,0 0 8,0 0-134,0 0 142,0 0 85,0 0-98,0 0 111,0 0-121,0 0-7,0 0 16,0 0-12,0 0 100,0 0-84,0 0 89,0 0-190,0 0 3,0 0 99,0 0-121,0 0 203,0 0-89,0 0-98,0 0 107,0 0-89,0 0 77,0 0 95,0 0-99,0 0-7,0 0 115,0 0-193,0 0 196,0 0-8,0 0-103,0 0 92,0 0-82,0 0-97,0 0-1,0 0 3,0 0-22,0 0 222,0 0-22,0 0-92,0 0 116,0 0-119,0 0 31,0 0 56,0 0-94,0 0 5,0 0-14,0 0-52,0 0-29,0 0 5,0 0 98,0 0-10,0 0 8,0 0 11,0 0-12,0 0-4,0 0 20,0 0-10,0 0 16,0 0-11,0 0-14,0 0 111,0 0-93,0 0-12,0 0 100,0 0-198,0 0 83,0 0 140,0 0-95,0 0 71,0 0-198,0 0-20,0 0 105,0 0-4,0 0 28,0 0 95,0 0-199,0 0 16,0 0 73,0 0-101,0 0 104,0 0-3,0 0 15,0 0 114,0 0-19,0 0-104,0 0 109,0 0-234,0 0 9,0 0 116,0 0-9,0 0 22,0 0 118,0 0-20,0 0-111,0 0 109,0 0-125,0 0-103,0 0 129,0 0-117,0 0-6,0 0 241,0 0-248,0 0 112,0 0 121,0 0-116,0 0-6,0 0 9,0 0-117,0 0-5,0 0 232,0 0-101,0 0 120,0 0-8,0 0-102,0 0 88,0 0-233,0 0 20,0 0 106,0 0 0,0 0 2,0 0-10,0 0-1,0 0 9,0 0 107,0 0-5,0 0-92,0 0-117,0 0-2,0 0 102,0 0 7,0 0 92,0 0 29,0 0-212,0 0 69,0 0 38,0 0-130,0 0 106,0 0 2,0 0-102,0 0 100,0 0 14,0 0-95,0 0 206,0 0-120,0 0 0,0 0 0,0 0-117,0 0 239,0 0-113,0 0-6,0 0 105,0 0-108,0 0 113,0 0-113,0 0-101,0 0-7,0 0-2,0 0 217,0 0-6,0 0 15,0 0-116,0 0-104,0 0 123,0 0-34,0 0 127,0 0-100,0 0-127,0 0 129,0 0-14,0 0 113,0 0-98,0 0-15,0 0-110,0 0 4,0 0 207,0 0-92,0 0-9,0 0 3,0 0-104,0 0-13,0 0 243,0 0-10,0 0-122,0 0 122,0 0-113,0 0-25,0 0 26,0 0-115,0 0 99,0 0-92,0 0 104,0 0 111,0 0-219,0 0 112,0 0-1,0 0-117,0 0 225,0 0 17,0 0-18,0 0-104,0 0-110,0 0 91,0 0 11,0 0-1,0 0 0,0 0-98,0 0-4,0 0 221,0 0-113,0 0 95,0 0-103,0 0 2,0 0 0,0 0 15,0 0 94,0 0-114,0 0 117,0 0-128,0 0 25,0 0-106,0 0 100,0 0 16,0 0-20,0 0 99,0 0-108,0 0 13,0 0-6,0 0 15,0 0-12,0 0-21,0 0 27,0 0-110,0 0 132,0 0-9,0 0-19,0 0 8,0 0-130,0 0 116,0 0-98,0 0 86,0 0 150,0 0-221,0 0 187,0 0-80,0 0-41,0 0 8,0 0 28,0 0-7,0 0 0,0 0 0,0 0-6,0 0 109,0 0-221,0 0 115,0 0 6,0 0-128,0 0 231,0 0-11,0 0-110,0 0 115,0 0-221,0 0 118,0 0-109,0 0 105,0 0 120,0 0-228,0 0 215,0 0-113,0 0-114,0 0 106,0 0-110,0 0 131,0 0 101,0 0 20,0 0-19,0 0-120,0 0-97,0 0 88,0 0 30,0 0-121,0 0 227,0 0-109,0 0-9,0 0 116,0 0-233,0 0 109,0 0-5,0 0 19,0 0 105,0 0-110,0 0 7,0 0-11,0 0 3,0 0-3,0 0 33,0 0-27,0 0 12,0 0-9,0 0-24,0 0 35,0 0-22,0 0 32,0 0-29,0 0-5,0 0 1,0 0-4,0 0 13,0 0-18,0 0 15,0 0 3,0 0 12,0 0-93,0 0 100,0 0-10,0 0-115,0 0 191,0 0-86,0 0-8,0 0 3,-26 0-96,26 0 93,0 0 34,0 0 76,0 0 20,0 0-104,0 0-17,0 0 27,0 0-24,0 0-5,0 0 5,0 0-6,0 0 12,0 0-6,0 0 0,0 0-13,0 0-104,0 0 111,0 0-105,0 0 108,0 0 117,0 0-83,0 0 74,0 0-100,0 0-7,0 0-20,0 0 17,0 0 5,0 0-102,0 0 89,0 0-95,0 0 102,0 0 121,0 0-118,0 0 0,0 0-7,0 0-14,0 0 27,0 0 98,0 0-86,0 0-17,0 0-29,0 0-16,0 0-56,0 0 31,0 0-209,0 0-53,0 0-21,0 0-88</inkml:trace>
  <inkml:trace contextRef="#ctx0" brushRef="#br0" timeOffset="57944.2583">19149 4911 411,'0'0'22,"0"-25"3,0 25 24,0 0 7,0 0-15,0 0 13,0 0-15,0 0 14,0 0-10,0 0 13,0 0 170,0 0-189,0 0 14,0 0-15,0 0-185,0 0 181,0 0 4,0 0-1,0 0 3,0 0 187,0 0-194,0 0 177,0 0-173,0 0-14,0 0 174,0 0-332,0 0 364,0 0-193,0 0 8,0 0 6,0 0-48,0 0 21,0 0-151,0 0 281,0 0-151,0 0 0,0 0 15,0 0 4,0 0 21,0 0-23,0 0-4,0 0-3,0 0-157,0 0 138,0 0 24,0 0-146,0 0 252,0 0-97,0 0 98,0 0 9,0 0-243,0 0-13,0 0 131,0 0 26,0 0-24,0 0-1,0 0-118,0 0-34,0 0 281,0 0-122,0 0 119,0 0 16,0 0-124,0 0-15,0 0 15,0 0-136,0 0 18,0 0 229,0 0-143,0 0 159,0 0-48,0 0-97,0 0-94,0 0 59,0 0 40,0 0 14,0 0-11,0 0-76,0 0 79,0 0-2,0 0 105,0 0 7,0 0-206,0 0-3,0 0 104,0 0-115,0 0 117,0 0 98,0 0-199,0 0 174,0 0 27,0 0-194,0 0 84,0 0 21,0 0-112,0 0 101,0 0 79,0 0-107,0 0 94,0 0-88,0 0-75,0 0 21,25 0-16,-25 0 67,0 0 77,0 0-4,0 0-73,0 0 89,0 0-89,0 0 75,0 0 18,25 0-84,-25 0 23,0 0-87,25 0 62,-25 0 68,0 0-66,25 0-3,-25 0-6,24 0 3,-24 0-15,25 0 70,-25 0-51,25 0-66,-25 0 59,25 0 0,0 0 65,-25 0-6,23 0 23,-23 0-145,26 0-11,-2 0 77,-24 0-16,26 0 91,-26 0-65,25 0-13,-25 0 10,25 0-82,-25 0 127,0 0-68,24 0 10,-24 0 65,0 0-45,0 0-80,25 0 47,-25 0 26,0 0-26,0 0 87,0 0-113,25 0-26,-25 0 71,0 0-19,0-25 5,0 25 67,0 0-56,0 0 4,25 0 76,-25 0-69,0 0-11,0 0 6,0 0-88,0 0 92,0 0-71,0 0-11,0 0 147,0 0-95,0 0 102,0 0-7,0 0-140,25 0 81,-25 0-32,0 0 5,0 0 5,0 0 9,0 0-3,0 0-55,0 0 68,0 0-26,0 0-36,0 0 121,0 0-4,0 0-77,0 0-115,0 0-69,0 0 5,0 0-21,0 0 61,0 0-240,0 0-130,0 0-92</inkml:trace>
  <inkml:trace contextRef="#ctx0" brushRef="#br0" timeOffset="58692.8625">19422 4886 1822,'0'0'-158,"0"0"189,0 0 35,0 0 22,0 0 177,0 0-306,0 0 103,0 0-8,0 0 8,0 0 10,0 0-10,0 0-96,0 0 69,0 0 32,0 0-33,0 0-3,0 0-75,0 0 66,0 0-95,0 0 105,0 0-23,0 0 1,0 0 5,0 0-30,0 0 5,0 0 4,0 0 0,0 0-10,0 0 88,0 0-81,0 0-1,0 0 13,0 0-93,0 0 94,0 0 86,0 0-6,0 0-96,0 0 90,0 0-172,0 25 113,0-25 0,0 0-106,0 0 167,0 24-89,0-24 103,0 0-79,0 0-87,-26 25 85,26-25-88,0 25 100,0-25 18,0 0-14,0 25 24,-23-1-12,23-24-29,0 25-57,-25-25 61,25 25-7,0 0 20,0-25 41,-25 25-1,25-1-56,0-24-23,-25 26-53,25-2-6,0 1 75,0-25 19,-25 26 45,25-26-42,0 24 46,-24 0-65,24-24 89,0 25-22,0-25 16,0 25-22,0-25-44,0 25 52,-25-25-124,25 25 128,0-25-79,0 0 19,0 24-19,0-24-38,0 0-34,0 25-10,-25-25 76,25 0 63,0 0-54,0 26-3,0-26 76,0 0-136,0 0 54,0 0 10,0 0-63,0 0 34,0 0 44,0 0-25,0 0-9,0 24 116,0-24-100,0 0 5,0 0-6,0 0-95,0 0 152,0 0-63,0 0 3,0 0 9,0 0-68,0 0 66,0 0 21,0 0 61,0 0-86,0-24-6,0 24-19,0 0-84,0 0 110,0 0-78,0 0-60,0 0-168,0 0 16,0-26-115,0 26 151,0 0-97,0-25-184</inkml:trace>
  <inkml:trace contextRef="#ctx0" brushRef="#br0" timeOffset="59312.3477">19348 4911 734,'0'0'5,"0"0"3,0 0-10,0 0 2,0 0-9,0 0-7,0 0 9,0 0 13,0 0-17,0 0 27,0 0 169,0 0 35,0 0-136,0 0-33,0 0-144,0 0-42,0 24 343,0-24 21,0 0-193,0 0 10,0 25-12,0-25-1,0 0 167,0 25-151,0-25-33,0 25 23,0-25-161,-25 0 314,25 24-125,0-24-40,0 25 181,0 0-191,-25-25-25,25 25-110,0-25 102,0 25-81,0-1 128,0-24 136,0 26-133,-25-26 122,25 24-244,0 1 131,0-25-119,0 26 82,0-2 135,0-24-137,0 24 137,-24-24-125,24 25-102,0-25-17,0 25 91,0-25 15,0 25 80,0-25-80,-25 25 13,25-25-16,0 24 38,0-24-29,0 0-105,0 25 27,0-25 63,0 0 15,-25 0 1,25 26-7,0-26-101,0 0 98,0 0 91,0 0-91,0 24 0,0-24-3,0 0-82,0 0 73,0 0 116,0 0-95,0 0 91,0 0-7,0 0-180,0 0 90,0 0-88,0 0 3,0 0 95,0 0 9,0 0 78,0 0-75,0 0 85,0 0-98,0 0-27,0 0-22,0 0-122,0 0 143,0 0-112,0-24 94,0 24-190,0 0-112,0-26-34,0 26-38,0 0 136</inkml:trace>
  <inkml:trace contextRef="#ctx0" brushRef="#br0" timeOffset="59783.7442">19373 4935 489,'0'0'21,"0"0"-6,0 0 17,0 25 21,0-25-5,0 0 202,0 25-164,0-25-12,0 0-1,0 25-179,0-25 336,0 24-170,0-24 6,0 25-6,0-25-7,0 25 172,-25 0-202,25-25 174,0 25-173,0-1-27,-25-24 199,25 26-175,0-2-149,-25 1 152,25-25-148,0 26 131,0-2 11,-25 0-4,25-24 137,0 25-132,0 0 147,0-25-280,0 25 136,0-25 8,-24 25-4,24-25 153,0 24-158,0-24-151,0 25 127,0-25-144,0 0 30,0 26 120,0-26 13,0 0-19,0 0 132,0 24-120,0-24-147,0 0 149,0 0-17,0 0 19,0 0 121,0 0-124,-25 0 9,25 0-14,0 0-140,0 0 249,0 0-120,0 0-1,0 0 10,0 0-137,0 0 97,0 0 122,0 0-27,0 0-35,0 0-160,0 0-198,0 0-56,0 0-48</inkml:trace>
  <inkml:trace contextRef="#ctx0" brushRef="#br0" timeOffset="60412.232">18951 5556 812,'0'0'25,"0"0"29,0 0 25,0 0 15,0 0 168,0 0-190,0 0 143,0 0-3,0 0-175,0 0 166,0 0-145,0 0-13,0 0-14,0 0 6,0 0-22,0 0 6,0 0 19,0 0-8,0 0-5,0 0 10,0 0-129,0 0 115,0 0 5,0 0-22,0 0 33,0 0-20,0 0-84,0 0 3,0 0 87,0 0-85,0 0 98,24 0-17,-24 0 94,0 0-102,25 0-10,-25 0 34,24 0-103,2 0 205,-26 0-14,25 0-94,0 0 13,-1-26-32,1 26 10,0 0 6,0 0 1,-25 0-89,25 0-17,0 0 80,-1 0 58,1-24-64,-25 24 3,25 0 0,0 0-61,-25 0 58,25 0 19,-25 0-16,23 0 61,-23 0-64,26 0-1,-26 0 65,24 0-132,-24 0 81,0 0-23,0 0-50,0 0 63,0 0-7,0 0 90,0 0-76,0 0-10,0 0 6,0 0-74,0 0 68,0 0 16,0 0-16,0 0 3,0 0 7,0 0-7,0 0 3,0 0-17,0 0 5,0 0 63,0 0-73,0 0-21,0 0-38,0 0-85,0 0 138,0 0 21,0 0-126,0 0 106,0 0-71,0 0-8,0 0 133,0 0-138,0 0-191,0 0-36,-24 0-24,24 0 11,0 0 175,-26 0 29</inkml:trace>
  <inkml:trace contextRef="#ctx0" brushRef="#br0" timeOffset="60715.492">19024 5556 711,'0'0'-3,"0"0"205,0 0-186,0 0 212,0 0-194,0 0-167,0 0 194,0 0-19,0 0 38,26 0-32,-26 0 185,0 0-194,25 0 139,-25 0-146,25 0-195,-25 0 33,24 0 172,-24 0-7,25 0 24,-25 0 144,25 0-175,-25-26 175,25 26-11,0 0-187,-25 0 22,25 0-153,-25 0 2,24 0 146,-24 0-131,25 0 239,-25 0-19,25 0-138,-25-24 132,25 24-120,-25 0 9,0 0 0,25 0 9,-25 0 18,0 0-24,0 0 21,0 0-26,0 0-21,0 0 39,0 0-22,0 0 15,0 0-46,0 0-205,0 0-55,0 0-106,0 0-39</inkml:trace>
  <inkml:trace contextRef="#ctx0" brushRef="#br0" timeOffset="70966.2491">18529 5407 434,'0'0'-18,"0"0"40,0 0 3,0 0 19,0 0 31,0 0-31,0 0 18,0 0-9,0 0 4,0 0 14,0 0-12,0 0 168,0 0-165,0 0 157,0 0-5,0 0-145,0 0-18,0 0-169,0 0 164,0 0-7,0 0 176,0 0-149,0 0-10,0 0-7,0 0-19,0 0 132,0 0-130,0 0-11,0 0-127,0 0 137,0 0-18,0 0-13,0 0 158,0 0-271,0 0 15,0 0 149,0-25-138,0 25 151,0 0 81,0 0-142,24 0 27,-24 0 91,0 0-105,0 0 6,0 0 11,0 0-104,0 0 21,0-25 3,0 25 90,0 0 7,0 0-3,0 0-16,0 0-18,0 0 2,0 0-2,0-25-7,0 25 7,0 0 76,0 0-80,0 0 16,0 0-9,0 0-67,0 0 70,0-25 146,0 25-76,0 0 10,0 0 58,0 0-134,0 0 79,0 0-96,0-24-64,0 24 64,0 0-78,0 0 78,0 0 89,0 0-167,25 0 177,-25-24-92,0 24-79,0 0 96,0 0-100,0 0 169,0 0 0,0 0-10,0 0-86,0-26-85,0 26 19,0 0 0,0 0 176,0 0-80,0 0-14,0 0-6,0 0-89,0-25 190,0 25-108,0 0 94,0 0-97,0 0-106,0 0 110,0 0-105,0-24 101,0 24 0,0 0-19,0 0 123,0 0-113,0 0 6,0-26 13,0 26-13,0 0 104,0 0-112,0 0 16,0 0-125,0 0 17,0-24 103,0 24 88,0 0-85,-25 0-3,25 0 4,0 0-124,0 0 114,0-25 6,0 25 3,0 0 125,0 0-14,0 0-21,0 0-118,0 0-96,0-25 9,0 25 129,0 0-11,-24 0-12,24 0 6,0 0-130,0 0 144,0 0-7,0-25-7,0 25 121,0 0-141,0 0 7,0 0 4,0 0-102,0-25 115,0 25 3,-25 0-4,25 0-15,0 0 1,0 0 5,0 0 101,0 0-105,0-24 7,0 24-3,0 0-98,0 0 101,0 0-9,-25 0 9,25 0 0,0-25 9,0 25 15,0 0-24,0 0-14,0 0 14,0 0-10,0 0 17,-25 0-1,25 0-9,0-25 3,0 25 0,0 0 3,-24 0-6,24 0 14,0 0-19,0 0 19,0 0 2,0 0-23,0-25 10,0 25 7,-25 0-11,25 0 4,0 0-6,0 0-18,0 0 21,0 0 87,0 0 2,0 0-96,0 0-7,0-24 14,-25 24-96,25 0 99,0 0 86,0 0-185,-25 0 175,25 0-92,0 0-90,0 0 96,0 0-83,-25-25 93,25 25 0,0 0 0,-25 0 100,25 0-97,0 0 0,0 0-12,0 0-15,0 0 14,-24 0 69,24 0-78,0 0-70,-25-25 161,25 25-160,0 0 84,0 0 76,0 0-154,-25 0 151,25 0-69,-25 0 7,25 0 65,0 0-62,0 0-13,0 0-95,-25 0 18,25 0 60,0 0 99,-24 0 3,24 0 7,0 0-89,0 0-82,-26 0 79,26 0-102,0 0 98,0-25 66,0 25-65,-24 0 83,24 0-86,0 0 9,-26 0-23,26 0 0,0 0 10,0 0-75,-24 0 78,24 0 1,0 0 9,-24 0 71,24 0-71,0 0-16,0 0-1,-25 0 1,25 0 12,-25 0-12,25 0-62,0 0 82,-25 0-20,25 25 38,0-25-10,-25 0-18,25 0 20,0 0-25,-25 0 77,25 0-76,0 0-81,-24 0 23,24 0 75,0 0-7,-25 0 77,25 0-2,-25 0-75,25 0 3,0 0-14,-25 0 25,25 0-10,0 0-1,-25 0 19,25 0-22,0 0-3,-24 25 6,24-25 1,0 0-11,0 0-80,-25 0 19,25 0 65,0 0 13,-25 0 80,25 0-96,0 0-63,0 0 57,0 0 12,-25 0 87,25 25-103,-24-25 13,24 0-65,0 0 61,-25 0 13,25 0-60,0 0 46,0 0 22,-24 0 14,24 0 38,0 24-66,-25-24-85,25 0 65,0 0 20,0 0 82,0 0-62,-25 0-96,25 0-76,0 0-6,-25 0 71,25 25 87,0-25-6,0 0 6,0 0 64,-25 0-10,25 0 22,0 0-76,0 0-89,-24 0 16,24 25-16,0-25 153,0 0-48,0 0-16,-25 0 82,25 0-143,0 0 55,0 0 12,-25 0-89,25 25 71,0-25 9,0 0 60,-25 0-54,25 0 64,0 0-70,0 24-67,-25-24 73,25 0-70,0 0 61,0 0 92,0 0-89,0 0 69,-25 25-66,25-25-89,0 0 144,0 0-128,0 0 82,-25 0-3,25 0-69,0 25 57,0-25 3,0 0 9,0 0-6,0 0 82,-24 0-82,24 0-6,0 0 73,0 25-150,0-25 71,0 0 69,0 0-44,-26 0-7,26 0 10,0 0-77,0 0-18,0 25 70,0-25 72,0 0-57,-24 0-15,24 0 18,0 0-69,0 0 120,0 0 23,-25 24-83,25-24-17,0 0-46,0 0 69,0 0-18,0 0 9,0 0-10,0 0-65,0 0 81,-24 26 6,24-26 67,0 0-79,0 0 86,0 0-20,0 0-139,-25 0 79,25 0-79,0 24-3,0-24 79,0 0-3,0 0 63,-25 0-48,25 0 55,0 0-67,0 25-70,0-25 130,0 0-69,-25 0 6,25 0 0,0 0-77,0 26 7,0-26 57,0 0 26,0 0-16,0 0 12,-25 0 3,25 0-21,0 24 18,0-24-9,0 0-3,0 0 12,0 0-9,0 0 69,0 0-69,0 24-12,0-24 93,-25 0-160,25 0 92,0 0-10,0 0-79,0 0 101,0 25-22,0-25-4,0 0-5,0 0 6,-24 0 0,24 0 9,0 0 3,0 25-12,0-25-9,0 0 21,0 0 61,0 0-67,0 0 3,0 0-24,-25 25-49,25-25 61,0 0 79,0 0-70,0 0 0,0 0-9,0 25-64,0-25 79,0 0-18,0 0 21,-25 0-15,25 0 70,0 24-67,0-24 0,0 0-3,0 0-64,0 0 61,0 0 0,0 25 15,0-25-22,-25 0 32,25 0-19,0 0-19,0 0 23,0 0-20,0 26 16,0-26 25,0 0-22,0 0-3,0 0 9,0 24 46,0-24-59,0 0 8,0 0-11,0 0-62,0 0 154,0 0-82,-25 24-12,25-24 81,0 0-154,0 0 149,0 26-67,0-26-85,0 0 91,0 0-76,0 24 73,0-24 69,0 0-94,-24 25 7,24-25 21,0 0-56,0 24 145,0-24-83,0 0-21,0 0 6,0 25-67,0-25 70,0 0 3,0 25-12,0-25-16,0 0 84,0 0 4,0 25-60,0-25 83,0 0-73,0 0-17,0 25 84,0-25-94,0 0 14,0 0-59,0 24 39,0-24-49,0 0 2,0 0 64,0 26-65,0-26 71,0 0-22,0 0 22,0 24-3,0-24 0,0 0 22,0 0-35,0 25 108,0-25-89,0 0 52,0 0-55,0 26-98,0-26 92,0 0-64,0 0 67,0 24 3,0-24-6,0 0-9,0 0 88,0 0-73,0 25 0,0-25-12,0 0 1,0 0 15,0 0-17,0 25 32,0-25-91,0 0 69,0 0 16,0 0-22,24 24 88,-24-24-98,0 0 80,0 0-58,0 26-85,0-26 95,25 0-19,-25 0-4,0 0 7,0 24-3,0-24-57,0 0 57,25 0 3,-25 0 0,0 0-10,0 24 13,0-24 73,0 0-79,0 0 3,25 0 13,-25 0-83,0 0 70,0 0 70,0 26-73,25-26 9,-25 0-3,0 0-66,0 0 69,0 0-22,24 0 13,-24 0 0,0 0-10,0 0 23,0 25-10,0-25 66,25 0-50,-25 0-10,0 0-3,0 0-60,25 0 48,-25 0-7,0 0 32,0 0-16,25 0 51,-25 0-39,0 24-22,25-24 13,-25 0-47,0 0 44,0 0 10,25 0-7,-25 0 3,0 0 3,24 0-5,-24 0-4,0 0 0,25 0 63,-25 0-15,0 0-39,24 0-6,-24 0-63,0 0 73,26 0-26,-26 0 16,24 0 3,-24 0-69,0 0 66,25 0 57,-25 0-72,25 0 15,-25 0-3,0-24-70,25 24 83,-25 0 59,25 0-64,-25 0-2,25 0 70,-25 0-140,0 0 131,25 0-61,-25 0-75,24 0 148,-24 0-60,0 0 57,25-25-85,-25 25-70,25 0-7,-25 0 92,0 0 3,25 0-12,-25 0 6,0 0-94,25 0 88,-25 0-7,24-26 10,-24 26-4,25 0-18,-25 0 95,24 0-85,-24 0 15,25 0 13,-25-24-93,25 24 147,-25 0-70,0 0 0,25 0 7,-25 0-80,24-24 60,-24 24 70,25 0-57,-25 0 70,25 0-61,-25-26-72,25 26 57,-25 0-52,25 0 52,-25 0 3,0-24 73,24 24-80,-24 0 13,25 0 1,-25 0-80,25-25 73,-25 25 6,25 0 0,-25 0 9,25-25-5,-25 25-7,25 0 0,-25-24-19,0 24 22,24 0-9,-24 0-10,0 0 115,24-26-110,-24 26 25,0 0-5,0 0-28,26-25 105,-26 25-100,0 0 37,0 0-61,0-24-38,0 24 155,24 0-28,-24 0-70,0-26 19,0 26-63,0 0 88,26 0 54,-26-24-19,0 24-60,0 0-79,0 0-3,0-25 25,24 25 63,-24 0-12,0 0 6,0-25 9,0 25 57,0 0-62,25-25-1,-25 25 54,0 0-124,0 0 61,0-25 9,0 25-51,25 0 52,-25-24 8,0 24-12,0 0-9,0-25 9,0 25 80,25 0-77,-25-24 69,0 24-72,0 0-69,0-26 81,0 26-67,25 0 69,-25 0-18,0-24 4,0 24-10,0 0 10,0-24 77,24 24 3,-24 0-71,0-26 162,0 26-148,0 0-10,0 0 73,25-25-96,-25 25 92,0 0-62,0-24 74,0 24-146,0 0 12,0 0 53,0-25 0,0 25 6,25 0-35,-25 0 23,0-25-15,0 25-1,0 0 95,0 0-15,25-25-123,-25 25 144,0 0-161,0 0 14,0 0 48,0-25-62,0 25 75,0 0-9,0 0 20,0-24-1,0 24-3,0 0-20,0 0 7,0 0-6,0 0-10,0-24 104,0 24-74,0 0 58,0 0-69,0 0 7,0 0-20,0-26-68,0 26 70,25 0 8,-25 0-9,0 0 105,0 0-80,0 0-108,0 0 102,0 0-103,0 0 87,0 0 95,0-25-95,0 25 6,0 0-8,0 0-77,0 0 74,0 0 22,0 0 77,0 0-94,0 0 101,0 0-91,0 0-83,0 0 167,0 0-163,0 0 144,0 0-72,0 0-69,0-24 68,0 24-66,0 0 147,0 0-81,0 0-5,0 0-2,0 0 18,0 0-20,0 0 23,0 0-20,0 0-75,0 0 88,0 0-6,0 0 84,0 0 12,0 0-87,0 0 77,0 0-80,0 0-82,0 0 76,0 0-90,0 0 98,0 0 1,0 0 0,0 0-2,0 0-4,0 0 49,0 0-65,0 0 64,0 0-87,0 0 18,0 0-4,0 0 8,0 0 4,0 0-30,0 0 5,0 0-85,0 0-27,0 0-103,0 0 149,0 0-91,0 0-40,0 0 231,0 0-95,0 0 26,0 0 8,0 0-367,0 0-56,0 0 8</inkml:trace>
  <inkml:trace contextRef="#ctx0" brushRef="#br0" timeOffset="73937.9617">19149 6026 467,'0'0'13,"0"0"6,0 0 9,0 0-3,0 0-5,0 0-4,0 0 0,0 0-2,0 0 0,0 0 17,0 0 182,0 0-172,-25 0 7,25 0 168,0 0-349,0 0 159,0 0 11,0 0-13,0 0-33,0 0 11,0 0-21,0 0-177,0 0 383,0 0-189,-24 0 9,24 0-12,0 0-196,0 0 193,0 0 168,0 0 32,0 0-172,-25 0 10,25 0 0,0 0-184,-25 0 355,25 0-178,0 0-8,0 0 1,-26 0-4,26 0-1,0 0-8,0 0 14,0 0-5,0 0 3,-24 0 0,24 0 158,0 0-325,0 0 339,0 0-174,0 0 10,0 0 150,0 0-139,0 0 14,0 0-9,0 0 3,0 0-5,0 0-150,0 0 8,0 0 136,0 0-22,0 0 163,0 0-126,0 0 0,0 0-17,0 0-121,0 0 116,0 0-8,0 0 12,0 0 5,0 0 80,0 0-104,0 0-118,0 0 232,0 0-104,0 0-109,0 0 139,0 0-46,0 0-71,0 0 92,0 0-19,0 0-85,0 0 101,0 0 4,24 0 0,-24 0 0,26 0-28,-26 0-1,0 0 8,25 0 2,-25 0 5,25 0 8,-25 0-9,24 0 2,-24 0 12,25 0-5,0 0 85,-25 0 8,25 0-124,0 0-6,0 0-82,-25 0-26,24 0 220,1 0-94,0-24 9,-25 24-3,25 0-103,0 0 94,-2 0 69,3 0 18,-2 0-80,-24 0 77,26 0-153,-1 0 63,0 0 73,-25 0-144,24 0 154,1 0-151,0 0 14,-25 0 63,25-24-84,0 24 87,-1 0-6,-24 0 106,24 0-105,1 0 16,0 0 87,-1 0-204,-24 0 109,26 0 0,-3 0-19,3 0 113,-1 0-96,-25 0 61,25 0-59,0-26-87,-1 26 94,1 0-76,0 0-12,-25 0 90,25 0 0,0 0-21,0 0 113,-1 0-113,-24 0-13,25 0 114,0 0-221,0 0 114,-1-24 18,-24 24-103,25 0 197,-1 0-103,2 0 78,-1 0-84,0 0-10,-25 0 103,25 0-168,-1 0 78,1 0-76,-25 0-11,25 0 80,0 0 1,0 0 94,-25 0-74,24 0 4,1-25 104,-25 25-194,25 0 63,0 0 18,0 0-104,-25 0 101,24 0 119,1 0-121,-1 0-1,-24 0 11,26 0-117,-1 0 124,0 0 7,-25 0-25,24 0 25,1 0-13,0-25 98,0 25-88,0 0 88,-25 0-116,24 0-1,1 0-2,0 0-8,-25 0 20,25 0-109,0 0 202,-25 0-189,25 0 180,-1 0-81,-24 0-109,25 0 190,-1 0-178,-24 0 176,26 0-85,-2 0-1,-24 0-2,25-24-81,0 24 93,-25 0-97,25 0 85,-25 0 12,25 0-12,-25 0 81,25 0-63,-25 0-27,25 0 12,-25 0-76,0 0 154,24 0 10,-24 0-79,25 0-3,-25 0-84,0 0-6,25 0 89,-25 0-8,0 0 3,25 0 94,-25 0-85,0 0-3,25 0 0,-25 0-78,0 0 59,0 0 20,24 0 77,-24 0-87,0 0 15,0 0-24,0 0-69,0 0 78,0 0 2,0 0 17,0 0-10,25 0 7,-25 0-5,0 0 7,0 0 86,0 0-76,0 0 12,0 0 2,0 0-67,0 0 78,0 0-22,0 0-3,0 0-10,0 0-5,0 0 11,0 0-18,0 0 0,0 0 77,0 0-86,0 0 12,0 0 66,0 0-147,0 0 25,0 0-46,0 0-28,0 0 15,0 0 19,0 0-6,0 0-140,-25 0-230</inkml:trace>
  <inkml:trace contextRef="#ctx0" brushRef="#br0" timeOffset="75412.2854">21952 5704 1269,'0'0'-151,"0"0"4,0 0 4,0 0 26,0 0 179,0 0 199,0 0-173,0 0 173,0 0-196,0 0-26,0 0 18,0 0-175,0 0 340,0 0-146,0 0 137,0 0 10,0 0-295,0 0 106,0 0 30,0 0-8,0 0 154,0 0-133,0 0-101,0 0-10,0 0-19,0 0 41,0 0 98,0 0-2,0 0-3,0 0 36,0 0-82,0 0-7,0 0-12,0 0-77,24 0 122,-24 0-55,0 0-3,25 0-3,-25 0-51,25 0 109,-25 0-52,25 0 16,-25 0 29,25 0-41,0 0 3,-1 0 125,-24 0-48,25 0-8,0 0 46,-25 0-128,25 0 16,-25 0-19,25 0 9,-1 0-73,-24 0 2,0-25 77,25 25-12,-25 0-6,25 0 68,-25 0-213,0 0-7,0 0-2,0 0-129,0 0 44,0 0 64,0 0-164,0 0-51,0 0-16</inkml:trace>
  <inkml:trace contextRef="#ctx0" brushRef="#br0" timeOffset="75757.5301">22101 5679 768,'0'0'35,"0"0"25,0 0 31,0 0 195,0 0-186,0 0 141,0 25-9,0-25-174,0 0 23,0 0-11,0 0-46,0 25-93,0-25 143,0 0-150,-25 24 150,25-24 95,0 0-118,0 26 89,0-26-115,0 0-105,0 24 114,0-24-7,-25 25-86,25-25 171,0 0-115,0 26-12,0-26 8,0 0-73,0 24 88,0-24-76,0 0 77,0 0-2,0 25-7,-25-25 87,25 0-87,0 0-10,0 0 100,0 25-167,0-25 136,0 0-101,0 0 1,0 0 20,0 0-94,0 0-113,0 0-203,0 0-7</inkml:trace>
  <inkml:trace contextRef="#ctx0" brushRef="#br0" timeOffset="76134.9766">21926 5952 1655,'0'0'-142,"0"0"217,0 0-177,0 0 29,0 0 321,0 0-365,0 0 184,0 0 167,0 0-198,0 26 53,0-26 124,0 0-268,26 0 30,-26 0 206,0 0-219,24 0 180,-24 0-93,25 0-111,-25 0 162,25 0-169,-25 0 159,25 0-65,-25 0-79,25 0 158,-25 0-79,25 0-16,-25 0 10,24 0-100,-24 0 2,25 0 164,-25 0-98,25 0 20,-25 0-14,0 0 4,25 0 13,-25 0-17,0 0 4,0 0-16,0 0 13,0 0 0,25 0 3,-25 0-97,0 0 113,0 0-69,0 0-41,0 0-10,0 0-334,24 0-36</inkml:trace>
  <inkml:trace contextRef="#ctx0" brushRef="#br0" timeOffset="76777.5977">21876 6225 1165,'0'24'192,"0"-24"24,0 0 21,0 0 16,0 0-187,-24 0-116,24 0-14,0 0 120,0 0-111,0 0 245,0 0-91,0 0-33,0 0 37,0 0-43,0 0 11,0 0-68,0 0 135,0 0-74,0 0 8,0 0-34,0 0 6,0 0-12,0 0 68,0 0 64,0 0-53,0 0-72,0 0 65,0 0-153,0 0-3,0 0 38,0 0-67,24 0 97,-24 0-46,26 0 39,-26 0 2,24 0 48,-24 0 35,26 0-97,-26 0 69,24 0-63,-24 0-72,25 0 149,0 0-80,-25 0-76,25 0 70,0 0-73,-25 0 17,25 0 68,-25 0 3,24 0-6,-24-24 74,25 24 15,-25 0-14,25 0 15,-25 0-83,0 0-17,25 0-62,-25 0-10,0 0 76,0 0 10,0 0-1,0 0-16,0 0-56,0 0-6,0 0 157,0 0-82,0 0 2,0 0 89,0 0-169,0 0 171,0 0-103,0 0-79,0 0 79,0 0-6,0 0-13,0 0 49,0 0-180,0 0-113,0 0 92,0 0-147,0 0 119,0 0-264</inkml:trace>
  <inkml:trace contextRef="#ctx0" brushRef="#br0" timeOffset="80860.3012">11410 3348 1040,'0'0'196,"0"0"-159,0 0 208,0 0 19,0 0-176,0 0 66,0 0-78,0 0-97,0 0 117,0 0 18,0 0-117,0 0 185,0 0-191,0 0 105,0 0 0,0-25-74,0 25 123,0 0 64,0 0-65,0 0 53,0 0-136,0 0-80,0 0 71,0 0-86,0-25 74,0 25-4,0 0-13,0 0 17,0 0-4,0 0-20,0 0 0,0-25-19,0 25 22,0 0-5,0 0 3,0 0-4,0 0-19,0 0 16,0 0-7,0 0 3,0 0 15,0 0-11,0 0 6,0 0-3,0 0-29,0 0 22,0 0-19,0 0 10,0 0 113,0 0-136,0 0 20,0 0-4,0 0-111,0 0 118,0 0-10,0 0-8,0 0 18,0 0-7,0 0 0,0 0-3,0 0 3,0 0 13,0 0-6,0 25 6,0-25-14,0 25 16,0-25-2,25 25 0,-25-25-3,25 24-6,-25 2 1,0-26 103,25 24-72,-25 1-12,25-1-11,-25 1-76,0-25 73,24 25-8,-24 0 19,25 0-17,-25-25 9,0 25 0,25 0 7,-25-25 0,0 24-23,25-24 19,-25 25-6,0-25-19,0 0 22,0 26-6,0-26-2,0 0 16,0 0-14,0 0 10,25 24-11,-25-24 11,0 0-1,0 0-6,0 0 7,0 0-4,0 0 7,0 0-4,0 0 21,0 0-7,0 0 12,0 0-7,0 0-2,0 0 13,0 0-15,0-24 5,0 24-19,0 0-11,0 0-2,0 0-1,25 0 4,-25-26 3,0 26 17,0-25 3,24 25-10,-24 0-4,0-24-6,0 24 7,23-25 13,-23 25-9,0-25-8,26 25-20,-26-25 10,0 25 10,0-25 0,25 25 4,-25 0-7,0-25-9,0 25 5,25-25 19,-25 25 5,0-24 16,0 24-26,0 0 10,0-25-6,0 25-4,24 0 7,-24-24 0,0 24-24,0 0-13,0 0 43,0-26-40,0 26 21,0 0 13,0 0-38,0 0 32,0 0-18,0 0-3,0-24 6,0 24-9,0 0 6,0 0 14,0 0-21,0 0 4,0 0-23,0 0-28,0 0-36,0 0-55,0 0 26,0 0-248,0 0-81,0 0 71,0 0-129,0 0-17</inkml:trace>
  <inkml:trace contextRef="#ctx0" brushRef="#br0" timeOffset="81356.7366">11609 3943 2038,'0'0'30,"0"0"20,0 24 13,0-24 26,-25 0-22,25 0 33,0 0-113,0 0 10,0 0 113,0 0-119,0 0 196,0 0-90,0 0-43,0 0 54,0 0-76,0 0 73,0 0-60,0 0 23,0 0-33,0 0-23,0 0 5,0 0-24,0 0 24,0 0-17,0 0 3,0 0 3,0 0-9,25 0 15,-25 0-15,25 0 20,-25 0-14,25 0 1,-25 0-8,24 0 1,-1-24 9,3 24 10,-1 0-10,0 0 8,-25 0 65,24 0-86,1 0 21,0 0 52,0-25-152,0 25 93,-25 0-27,24 0-59,-24 0 92,25 0-20,0 0 31,-25 0-21,0 0-13,25-25 23,-25 25-19,0 0 9,0 0 10,0 0-13,0 0 6,0 0-6,0 0-19,0 0-17,0 0 17,0 0-90,0 0-140,0 0-68,0 0-94,0 0 156,0 0-137,0 0-81</inkml:trace>
  <inkml:trace contextRef="#ctx0" brushRef="#br0" timeOffset="81837.0788">12203 3471 2172,'0'0'6,"0"0"34,0 0 36,0 0 20,0 0-53,0 0 23,0 0 0,0 0 73,0 0 155,0 0-47,0 0 0,0 0-156,0 0-88,0 0 7,0 0-43,0 0 92,0 0-6,0 0 4,0 0-4,0 0-13,0 0-14,0 0-19,0 0 12,0 0-22,0 0 17,0 0-7,0 0-14,0 0 7,0 0-7,0 0-10,25 0 24,-25 0 11,0-24-9,25 24 8,-25 0 3,25 0-13,-25 0-4,25 0 10,0-25-16,-25 25 10,24 0-7,-24 0-10,25 0-10,-25 0 23,25 0 10,-25 0 7,25-24-3,-25 24-9,0 0-13,0 0 5,0 0-3,0 0-40,0 0 6,0 0-43,0 0-16,0 0 0,0 0 20,0 0-93,0 0-146,0 0 26,0 0-232,0 0-10,0 0 54</inkml:trace>
  <inkml:trace contextRef="#ctx0" brushRef="#br0" timeOffset="82203.3539">12203 3621 1918,'0'0'5,"0"0"16,0 0-115,0 0 188,0 0-24,0 0-112,0 0 119,0 0-166,0 0 177,0 0 92,0 0-78,0 0-30,0 0-140,0 0 16,0 0 92,0 0 34,25 0 10,-25 0 0,0 0-19,0 0-15,25 0-19,-25 0-6,0 0-8,25 0 8,-25 0 61,25 0 0,-25 0 3,25 0 68,-25 0-131,24 0-9,-24 0 8,25-25-86,-25 25 53,0 0 94,25 0-93,-25 0 20,25 0-3,-25 0-76,0 0 66,0 0-39,0 0 4,25-25-108,-25 25-15,0 0-55,0 0 60,0 0 57,0 0-92,0 0-216</inkml:trace>
  <inkml:trace contextRef="#ctx0" brushRef="#br0" timeOffset="115617.7385">3647 13418 312,'0'0'0,"0"0"19,0 0 25,0 0 19,0 0 18,0 0-1,0 0-18,0 0-17,0 0-12,0 0 9,0 0 9,0 0 157,0 0-137,0 0 144,0 0-6,0 0-159,0 0 133,0 0-161,0 0-14,0 0-116,0 0 11,0 0 105,0 0 40,0 0 110,0 0-17,0 0-99,0 0-36,0 0-116,0 0 3,-25 0 107,25 0 18,0 0 120,0 0 1,0 0-237,0 0 83,0 0 36,0 0-14,0 0-7,0 0 33,0 0-24,0 0-12,0 0 141,-25 0-126,25 25-6,0-25 15,0 0-24,-25 0-81,25 0-1,0 0 103,-25 25 29,25-25 83,0 0-88,0 0 1,-24 0-8,24 25 5,0-25 6,-25 0-95,25 0 88,0 0-85,0 0 92,-25 0 22,25 0-64,0 0 96,0 0-7,0 0-28,0 0-23,0 0-30,-25 0 45,25 0-51,0 0 45,0 0-57,0 0-42,0-25 61,0 25-64,0 0 64,0-25 32,-25 25-65,25 0 11,0 0 3,0-25-36,0 25 102,0 0-52,0 0-2,0-24-12,0 24-45,0 0 57,0-25-23,0 25 17,0 0 4,0-26-8,0 26 4,0 0 0,0 0-12,0-24 6,0 24 3,0 0-4,0 0 14,0-24-23,0 24 13,0 0 51,25 0-58,-25 0 13,0-26-6,0 26-54,0 0 57,0 0 0,25 0-3,-25 0 0,0-24 37,0 24 8,0 0-48,0 0-10,0 0-44,25 0-1,-25-25 46,0 25 78,0 0-66,0 0 3,0 0 6,0 0-78,25 0 68,-25 0 4,0 0-9,0 0 12,0 0 3,0 0-2,0 0-8,0-24 1,0 24 60,0 0-70,0 0 26,0 0-7,0 0-6,0 0-3,0 0-35,0 0 2,0 0-81,0 0 68,0 0 9,0 0-4,0 0 22,0 0 75,0 0-62,0 0-4,0 24 66,0-24-137,0 0 82,24 0 10,-24 0-81,0 0 70,0 25 65,0-25-72,0 0 94,0 0-19,25 24-139,-25-24 77,0 0-87,0 0 13,0 26 77,0-26-9,0 24 22,0-24-11,0 24-8,0 2 68,0-26-76,0 25 5,0-25 64,0 24-132,0 1 78,0-25-4,0 25 3,0 0-15,0-25 2,0 25 75,0-25-139,0 24 84,0 0 45,0-24-132,0 26 151,0-26-12,-25 25-62,25-25 4,0 24 2,0-24-6,0 26-56,-24-26 53,24 24-87,0-24 25,0 0 57,0 25-1,0-25 15,0 0 53,-25 0 3,25 25 22,0-25-106,0 0-37,0 0 66,0 0-76,0 25 113,0-25-1,0 0-49,0 0 80,0 0 17,-25 0-2,25 0-30,0 0 108,0 0-29,0 0 1,0 0-44,0 0-41,0 0 2,-25 0-89,25 0 128,0 0-68,0 0 3,-25 0-7,25 0-75,0 0 86,0 0-7,-25 0 63,25-25-71,0 25-15,-24 0-96,24 0 211,0 0-19,0 0-83,-25 0 9,25-25-214,0 25 102,-26 0 86,26 0 84,0 0-1,0 0-95,0 0 18,0-25-12,0 25 16,0 0-6,0 0-107,0 0 90,0 0 3,0 0 77,0 0-74,0 0 4,0 0-95,0 0 14,0 0 75,0 0 3,0 0 82,0 0-6,0 0-36,0 0-94,0 0 8,0 0 99,0 0-80,0 0 7,0 0-78,0 0-10,0 25 111,0-25 23,0 0 142,0 0-169,26 0 11,-26 0-30,0 0-67,25 0 58,-25 25-8,0-25-54,0 0 51,24 0 37,-24 0-4,25 0 74,-25 0-60,0 0-139,25 0 119,-25 0-135,25 0 5,-25 0 131,25 0-117,-25 0 129,0 0 0,25-25-7,-25 25 3,24 0 1,-24 0 0,25-25-7,-25 25 4,25 0 6,-25-24-10,25 24 26,-25 0-7,0-26-15,25 26 15,-25-24 39,0 24-48,24 0 6,-24-25 12,0 25-59,0-26 56,25 26 4,-25-24-23,0 24 17,0-24-7,0 24-3,0 0 7,0-25-14,25 25 7,-25-25-9,0 25 5,0 0 55,0-25-48,0 25 1,0 0 9,0 0-55,0 0 39,0 0 13,0 0-23,0-25 0,0 25 0,0 0-2,0 0 2,0 0-5,0 0-21,0 0 39,0 0-83,0 25 33,0-25 15,0 0-43,0 0 178,0 25-109,0-25 6,0 0 9,0 25-87,0-25 165,0 25-78,0-25-2,0 24-1,0 0-70,0-24 61,0 26 6,0-26 6,0 25-15,0-25 27,0 24 61,0-24-85,0 26-3,0-26 0,0 0-61,0 24 142,0-24-50,0 0-19,0 0 9,0 0-52,0 0 68,0 0 25,0 0 6,0 0 114,0 0 10,0 0-26,0 0 0,0 0-189,0 0 55,0 0 6,0 0-26,0 0 79,0 0-79,0 0 10,0-24-10,0 24-6,0 0 13,0 0-13,0-26-1,0 26 21,0 0-24,0-24 10,24 24-6,-24-25-13,0 25 16,0-26-10,0 26-38,0 0 48,25-24 3,-25 24-13,0-24-3,0 24-55,0-25 54,24 25 27,-24 0-3,0-25 65,0 25-55,0 0-102,0 0 138,0 0-79,0 0-71,0 0 94,25 0-10,-25 0 0,0 0 75,0 0-1,0 25-64,25-25 14,-25 0-20,0 25 9,0-25 0,25 0-6,-25 24 16,0-24-20,25 0-48,-25 24-4,0-24 52,0 0 11,0 26 44,0-26 12,0 0-51,0 0-6,25 0 10,-25 0-65,0 0 59,0 0-1,0 0-6,0 0-3,0 0-62,0 0 6,0 0 79,0 0 56,0 0 1,24 0-1,-24 0-60,0-26-62,0 26 59,25 0 14,-25-24-96,0 24 79,0-24-76,0 24 89,0-25-19,0 25 75,0 0-72,0-25-34,0 25 27,0-25 9,0 25 77,0 0-73,0-25 59,25 25-167,-25 0 92,0-24 3,0 24-14,0 0 90,0 0-165,0 0-6,0 0 95,0 0-10,0 0 56,0 0 9,0 0-68,0 0 17,0 0-1,0 0-82,25 24 73,-25-24-14,0 0 24,25 25 67,-25-25-67,23 0-18,-23 0-74,0 25 95,26-25 0,-26 0-13,0 25 77,24-25-136,-24 0 47,0 0 21,26 0-70,-26 0 112,0 0-48,0 0 0,25 0 74,-25 0-77,0 0-4,0 0 7,25 0-4,-25 0-13,0 0 37,0 0-4,24 0-16,-24 0 22,0 0-25,0-25-7,25 25 19,-25 0 1,0 0-10,0-25-59,0 25 72,0 0-10,25 0-52,-25 0 113,0 0-93,0 0 32,0-25-10,0 25 16,0 0 8,0 0 2,0 0-22,0 0-4,0 0 10,0 0-10,0 0 23,0 0 6,0 0-22,0 0 6,0-24-92,0 24-49,0 0-61,0 0-82,0 0 59,0 0-313,0 0-120</inkml:trace>
  <inkml:trace contextRef="#ctx0" brushRef="#br0" timeOffset="117446.2544">4538 15824 302,'0'0'21,"0"0"10,0 0 24,0 0 13,0 0-21,0 0 3,0 0 188,0 0-18,0 0-164,0 0 8,0 0-212,0 0 175,0 0 13,0 0 118,0 0 7,0 0-142,0 0 129,0 0-119,0 0-3,0 0-155,0 0 5,0 0 1,0 0 128,0 0 125,0 0 26,0 0-131,0 0-11,0 0-3,0 0-15,0 0 105,0 0-105,0 0 15,0 0-129,0 0 144,0 0-36,0 0-12,0 0 126,0 0-119,0 0 13,0 0 1,0 0 12,0 0-30,0 0 3,0 0-8,0 0-129,0 0 149,0 0-128,0 0-16,0 0 261,0 0-153,0 26 145,0-26-152,0 0 11,0 0 5,0 0-214,0 0 147,0 0-166,0 0-41,0 0 186,0 0-13</inkml:trace>
  <inkml:trace contextRef="#ctx0" brushRef="#br0" timeOffset="121909.4673">4638 15899 489,'0'0'21,"0"0"21,0 0 10,0 0 23,0 0 170,0 0-180,0 0 26,0 0-16,0 0-174,0 0 294,0 0-135,0 0 128,0 0-128,0 0-8,0 0 124,0 0-124,0 0 102,0 0-103,0 0-17,0 0-10,0 0 18,0 0-2,0 0-92,0 0 89,0 0 10,0 0-81,0 0 89,0 0-3,0 0-21,0 0 5,0 0 69,0 0-95,0 0-36,0 0 76,0 0-9,0 0 19,0 0-29,0 0-4,0 0-42,0 0-26,0 0 75,0-25-18,0 25-7,0 0 26,0 0-7,0 0 1,0 0 95,0 0-15,0 0 12,-25-24 9,25 24-116,0 0 1,0 0-11,0 0 5,0 0 11,0-26-8,0 26-1,0 0 8,0 0-16,0 0 13,0-25 4,0 25-23,-24 0-3,24 0 22,0 0 0,0 0 13,0-24 8,0 24-37,0 0 0,0 0-7,0-25 10,0 25 40,0 0-17,0 0-9,0-25-4,0 25-23,-25 0 23,25 0-65,0-25 81,0 25-18,0 0-1,0 0-4,0-24 0,0 24 11,0 0 3,0 0 71,0-25-159,0 25 71,0 0-6,0 0 23,0-25 66,-26 25-73,26 0 0,0 0-13,0-25 6,0 25-68,0 0-17,0 0 82,0-24 4,0 24 89,0 0-24,0 0-52,0-25-10,0 25-33,0 0 59,0 0-32,-24-25-77,24 25 97,0 0-35,0 0 124,0-25-57,0 25-46,0 0-7,0 0-126,0-25 75,0 25 44,0 0 8,0-24-71,0 24 67,0 0-84,0 0 5,0 0 139,0-26 20,0 26-11,0 0 20,-25 0-74,25-24-23,0 24 25,0 0-106,0 0 92,0-25 11,0 25-11,0 0 100,0 0-87,0-24-2,0 24-17,0 0-4,0 0-80,0-25-10,0 25 101,0 0 6,0-25-26,0 25 106,0 0-67,0 0-15,0-25 1,-24 25 4,24 0-26,0-25-73,0 25 189,0 0-113,0 0-67,0-25 74,0 25 10,0 0 9,0-25 78,0 25 2,0 0-196,0 0 90,0-24-86,0 24-1,0 0 90,0-25 17,0 25-6,-25 0 79,25-26-90,0 26-83,0 0 184,0-24-88,0 24 104,0 0-120,0-25-83,0 25 106,0 0-13,0 0 7,0-25 79,0 25-189,0 0-3,0-24 202,0 24-89,0 0-10,0-26 106,0 26-100,0 0-16,0-23 16,0 23-6,0 0-97,0-26 23,0 26 157,0 0-83,0-24 13,0 24 197,0 0-198,0-25-2,0 25-23,0 0-198,0-25 211,0 25-81,0 0 171,0 0 113,0-24-210,0 24 69,0 0-141,0 0-112,0 0 107,0-26 118,0 26 59,0 0-37,0 0 40,0 0-87,0-24-101,0 24 111,0 0-19,0 0 106,0 0-103,0 0-80,0 0-13,0 0-35,0 0 229,0-25 81,0 25-82,0 0-111,0 0 15,0 0-173,0 0 179,0 0-83,0 0-30,0 0 180,0 0-178,0 0 205,0 0-94,0 0-13,0 0 93,0 0 13,0 0-47,0 0-59,0 0-103,0 0-117,0 0 219,0 0-20,0 0 108,0 0-29,0 0-84,0 0 2,0 0-7,0 0 21,0 0-3,0 0-5,0 0-18,0 0-4,0 0 17,0 0 5,0 0 15,0 0-4,0 0 7,0 0-13,0 0 22,0 0-26,0 0-6,0 0 26,0 0-19,0 0-40,0 0 52,0 0 7,0 0 7,0 0 58,0 0-55,0 0 0,0 0-7,0 0-3,0 0 13,0 0-23,0 0-10,0 0 40,0 0-33,0 0-10,0 0 106,0 0-119,0 0 26,0 0-6,0 0-87,0 0 90,0 0-7,0 0-107,0-25-24,0 25 25,0 0-12,0 0 118,0 0 20,25 0-28,-25-25 19,0 25-10,0 0 1,0 0 27,0 0 0,0 0 4,0-25-4,0 25-9,0 0-12,24 0 2,-24 0 13,0 0-3,0-25 64,0 25-61,0 0-9,0 0-7,0 0-56,0 0 62,0 0 48,0-24-38,0 24-19,0 0 86,0 0-101,0 0 31,0 0 22,0 0-83,0 0 32,0-26 20,0 26 9,0 0 54,0 0-25,0 0-16,0 0-13,0 0-54,0 0 101,0 0-50,0 0 3,0-24-9,0 24-45,0 0 48,0 0 6,0 0 12,0 0-24,0 0 27,0 0-18,0 0 6,0 0 7,0 0-14,0 0 8,0 0-11,0 0-12,0 0 3,0 0 10,0 0 3,0-25 22,0 25-19,0 0 7,0 0-18,0 0 14,0 0 4,0 0-7,0 0 4,0 0-14,0 0 14,0 0-1,0 0 53,0 0-44,0 0-27,0 0 15,0 0-58,0 0 27,0 0 31,0 0-22,0 0-3,0 0 35,0 0 30,0 0-71,0 0 9,0 0 47,0 0-137,0 0 169,0 0-79,0 0-84,0 0 106,0 0-100,0 0 75,0 0 16,0 0-7,0 0 66,0 0-50,0 0-3,0 0-9,0 0 5,0 0-1,0 0 73,0 0-59,0 0-68,0 0 124,0 0-59,0 0 53,0 0-1,0 0-117,0 0-21,0 0 76,0 0-79,0 0 53,0 0-4,0 25 24,0-25-8,0 0 79,0 0-58,0 0 10,0 0-12,0 0-78,0 0 156,0 0-174,0 0 203,0 0-26,0 0-165,0 0 160,0 0-93,0 0-61,-24 0 176,24 24-85,0-24 5,0 0 79,0 0-187,0 26 73,0-26-81,0 0 103,-25 24 94,25-24-164,0 25 153,0-25-98,0 25 2,-25-25 72,25 25-68,0-25 14,0 25-105,0 0 36,-25-25 54,25 24-106,0-24 110,0 26 73,0-26-152,0 24 189,0-24-105,-25 0-69,25 25 147,0-25-169,0 0 95,0 25-3,0-25-61,0 0 178,0 0-68,0 0 46,0 0 51,0 0-158,0 0 92,0 0-36,0 0-38,0 0 74,0 0 2,0 0-64,0 0-2,0 0-41,0-25-16,0 25 35,0 0-3,0 0 12,0 0-12,0-25 12,0 25 32,0 0-35,0-24 0,0 24-6,0 0-48,0-26 42,0 26-3,0 0-4,0-24 19,0 24-12,0 0 49,25-25-40,-25 25-3,0-25 9,0 25-52,0 0 46,0-25-20,0 25-2,0 0 22,25-25-19,-25 25 23,0 0 21,0-25 22,0 25 17,0 0-55,0 0-9,25 0-3,-25-24-60,0 24 210,0 0-97,0 0-96,0 0 52,0 0-167,25 0 104,-25 0 54,0 0 0,0 0 9,24 0 42,-24 0 0,0 24-57,25-24 1,-25 0-42,0 0 3,24 25 62,-24-25-15,26 0 57,-26 0-44,0 0-23,25 25 14,-25-25-62,0 0 43,24 0 72,-24 0-45,0 0-18,25 25 9,-25-25-54,0 0 51,0 0 7,25 0-1,-25 0 14,0 0-17,0 0-11,0 0 8,0 0-6,0 0-3,0 0 26,25 0-17,-25 0 12,0 0-3,0 0-12,0 0 9,0 0-28,0 0 6,0 0 61,0 0-123,0 0-27,0 0 2,0 0-144,0 0-179</inkml:trace>
  <inkml:trace contextRef="#ctx0" brushRef="#br0" timeOffset="122622.0585">3448 15005 1005,'0'0'16,"0"0"169,0 0 28,0 0 18,0 0 13,0 0-265,0 0-3,0 0 91,0 0-121,0 0 126,0 0 70,0 0-108,0 0 130,0 0-23,0 0-104,0 0-71,0 0-45,0 0 72,0 0 10,0 0 18,25 0 75,-25 0-133,0 0-10,0 0 59,0 0-64,25 0 65,-25 0-5,25 0-2,-25-23 67,24 23-70,-24 0 15,25-26 60,-25 26-144,25 0 138,-25-24-81,25 24-57,-25 0 144,0 0-137,25-25 127,-25 25-68,0 0-65,24 0 49,-24 0-42,0 0 141,0 0-86,0 0 16,0-25-16,0 25-7,0 0 76,0 0-75,0 0-23,0 0-125,0 0 15,0 0 17,0 0-195,0 0-91</inkml:trace>
  <inkml:trace contextRef="#ctx0" brushRef="#br0" timeOffset="122974.3579">3547 14858 879,'0'0'186,"0"0"-163,0 0 19,0 0 5,0 0-188,0 0 161,0 0 140,0 0-134,0 0 14,0 0 21,0 0-135,0 24 260,0-24 16,0 0 5,0 0-131,0 0-112,25 25 69,-25-25 4,0 25-4,0-25 100,0 0-96,25 24-44,-25-24 16,0 26-6,0-26-12,0 23 16,25-23 92,-25 0-202,0 26 109,0-26-16,0 0 2,0 0 16,0 24 2,0-24-83,0 0 85,0 0-35,25 0-42,-25 25 89,0-25-132,0 0-104,0 0-128,0 0-86</inkml:trace>
  <inkml:trace contextRef="#ctx0" brushRef="#br0" timeOffset="123561.8873">3794 14783 869,'0'0'16,"0"0"18,0 0 9,0 0 167,0 0 0,0 0 6,0 0-28,0 0-253,0 0 113,0 0-23,0 0 45,0 25 90,0-25-97,25 0-14,-25 0 5,0 24-12,0-24-32,0 26 24,25-26-134,-25 24 143,0-24-113,0 25 120,0-25 25,25 25-121,-25-1 190,0 2-196,0-26 69,25 23 83,-25 3-162,0-2 86,25 1-17,-25 0-82,0-25 88,0 24-13,24 2 18,-24-26-12,0 25 3,0-1-6,0-24 19,0 25 3,25-25 9,-25 0 85,0 25-88,0-25 9,0 0-15,0 0-84,0 0 74,0 25 4,0-25 12,0 0 16,0 0 133,0 0-10,0 0-6,0 0-63,-25 0-62,25 0-19,0 0-40,0 0 118,-24 0-78,24 0 22,0 0-52,-25 0 4,25 0 9,-25 0-3,25 0 73,-25 0-64,25 0-2,-25-25-10,25 25 29,-25 0-13,25 0 11,-24 0-1,24-25-17,0 25-6,0 0-78,-25 0 75,25-25-7,0 25 19,0 0 54,0-24-80,0 24-75,0 0 52,0-25 8,0 25-11,0-26 82,0 2-88,0 24-127,25-25-4,-25 25-28,0-25-34,24 25 96,-24-24 28,25 24-160,-25-26-54,25 26 131,-25-23-320</inkml:trace>
  <inkml:trace contextRef="#ctx0" brushRef="#br0" timeOffset="123828.0722">3721 14708 1930,'0'0'122,"0"0"-52,0 0 49,0 0 52,0 0-51,0 0 3,0 0 11,0 0-64,0 0-118,0-25 55,0 25-7,0 0-44,0 0 41,0 0 44,0 0-110,0 0 12,0-24-206,0 24-198,0 0-110</inkml:trace>
  <inkml:trace contextRef="#ctx0" brushRef="#br0" timeOffset="126036.8692">5184 15874 356,'0'0'24,"0"0"27,0 0 12,0 0 17,0 0 157,0 0-162,0 0 15,0 0-6,0 0-170,0 0 154,0 0 133,0 0-46,0 0-107,0 0 101,0 0-125,0 0-86,0 0 215,0 0-96,0 0-45,0 0 150,0 0-107,0 0-30,0 0 32,0 0-21,0 0-21,0 0-54,0 0-6,0 0 104,0 0 8,0 0 9,0 0-13,0 0-91,0 0 13,0 0 70,0 0 7,0 0 6,0 0 0,0 0-15,0 0 53,0 0-78,0 0-15,0 0 2,0 0-49,0 0 79,0-24-33,0 24-6,0 0 33,0 0-74,0 0 44,0-26 0,25 26-43,-25 0 43,0 0-2,0-25 108,0 25-14,0 0 4,0 0-3,0-24-102,0 24 14,0 0 5,0 0-7,0-25-5,0 25-4,0 0 7,0-25 6,0 25 7,0 0-4,0-25-6,0 25 10,0 0 19,0-24-15,0 24-66,0 0 6,0 0 40,0-25 29,0 25 55,0 0-12,0 0-63,0-25-16,0 25 23,0 0 87,0 0-79,0 0-5,0-25-7,0 25-106,0 0 81,0 0 9,0-24-6,0 24 29,0 0-68,-25 0 54,25-25 8,0 25-10,0 0 66,0 0-51,0 0 96,0-25-200,0 25 99,-25 0-47,25 0-88,0 0 201,0-25-96,0 25 30,0 0-17,-24 0 4,24 0-4,0-25 13,0 25-9,0 0-93,0 0 3,-25-24 80,25 24 7,0 0 81,0 0-5,0 0-149,-25-26 65,25 26 0,0 0 12,0 0 71,0 0-151,0 0 208,0-24-120,-25 24-95,25 0 86,0 0-117,-25 0 110,25-25 6,0 25 94,0 0-187,0 0 1,-26 0 193,26 0-107,0 0 7,0-24 3,0 24-103,-23 0 106,23 0 84,0 0-81,0 0 177,0 0-293,-26 0 10,26 0 87,0-25-200,0 25 296,0 0-100,-24 0 104,24 0-87,0 0-10,0 0 110,0 0-189,0 0 95,0 0-106,-25 0 83,25 0 70,0 0-73,0 0 110,0 0-100,-25 0-80,25 0 77,0 0 0,0 0-97,0 0 193,-24 0-96,24 0 13,0 0 90,0 0-93,-25 0 86,25 0-106,0 0-1,0 0-13,0 0-76,-25 0-4,25 0 86,0 0 5,0 25 82,-25-25-72,25 0-87,0 0 76,-25 0 21,25 0-11,0 0 94,-24 0-77,24 24-23,0-24 78,-25 0-158,25 0 7,0 0 80,0 0-70,-25 0 145,25 0-69,0 0 0,-25 25 80,25-25 56,0 0-45,0 0-91,0 0 8,-25 0-128,25 0 107,0 0 13,0 0-10,0 0-63,-25 0 70,25 0-83,0 0 83,0 0-7,0 0 14,0 0 5,0 0-19,0 0 89,0 0-72,0 24 82,0-24-66,0 0-16,0 0-27,0 0 4,0 0-67,0 0 73,0 0 20,0 0-89,0 0 148,0 0-75,0 0-7,0 0 95,0 0-78,0 0-93,0 0 95,0 0-83,0 0 74,0 0 221,0 0-234,0 0 89,0 0-87,0 0-125,0 0 142,0 0-3,0 0 3,0 0 1,0 0 2,0 0-16,0 0 4,0 0-1,-24 0-9,24 0 12,0 0 4,0 0 14,0 0-27,0 0 26,0 0-85,0 0 38,0 0 48,0 0-21,-25 0 76,25 0-53,0 0 1,0 0-24,0 0 17,0 0-19,0 0-8,0 0 13,0 0-16,0 0 27,0 0-24,0 0 11,0 0-4,0 0-36,0 0 4,0 0-80,0 0 56,0 0 8,0 0-72,0 0 50,0 0-109,0 0 45,0 0-11,0 0-5,0 0 94,0 0-154,0 0 154,0 0-139,0 0 26,0 0 108,0 0-289,0 0 106,25 0-139</inkml:trace>
  <inkml:trace contextRef="#ctx0" brushRef="#br0" timeOffset="126766.5065">4713 15279 699,'0'0'16,"0"0"33,0-25 182,0 25-157,0 0-4,0 0-10,0 0-33,0 0 153,0 0 7,0 0-12,0 0-166,0 0 6,0 0-27,0 0 20,0 0-113,0 0-6,0 0 19,0 0 102,0 0 126,0 0 2,0 0-8,0 0-124,0 25 9,0-25 0,0 0-1,0 0-111,0 0 131,0 0 23,0 0-15,0 0 114,0 0-142,0 25-124,0-25 119,0 0-100,0 0 122,0 0 110,0 25-125,0-25 7,0 0-10,0 0-10,0 25 28,-25-25-7,25 0-12,0 24-94,0-24-9,0 0 179,0 0-162,-25 25 108,25-25-4,0 0-79,0 24 67,0-24-5,0 0-5,0 0 66,0 0-65,-25 26 1,25-26-2,0 0 5,0 0 61,0 0-62,0 0-15,0 0-77,0 0 10,0 0 66,0 0 97,0 0-75,0 0 74,0 0-92,0 0-70,0 0 125,0 0-126,0 0 139,0 0-71,0 0-49,0 0 42,0 0-52,0 0 69,0 0-14,0 0 14,0 0 61,0 0-1,0 0-58,0 0-2,0 0-7,0 0-69,25 0 79,-25 0-13,0 0-50,0 0 63,25 24-13,-25-24 17,0 0-7,25 0 58,-25 0-4,0 0-61,25 0-6,-25 0-49,24 25 5,-24-25 44,25 0 3,-25 0-3,25 0 9,-25 0 3,0 0 3,25 0 63,-25 25-72,0-25 0,25 0 6,-25 0-77,0 0 64,24 0 7,-24 0 7,0 0-10,0 0 9,0 0-16,0 0-2,0 0 24,0 0-12,0 0 103,0 0-63,0 0 26,0 0 11,0 0-77,0 0 62,0 0 102,0 0-22,0 0 18,0 0-4,0 0-129,0 0 12,0 0 4,0 0-37,0 0 13,0 0-8,0 0-38,0 0 18,0 0-57,0 0 44,0 0-160,0 0-79,0 0-2,0 0-331,0 0-53</inkml:trace>
  <inkml:trace contextRef="#ctx0" brushRef="#br0" timeOffset="168199.8687">6573 15700 84,'0'25'14,"0"-25"10,0 0-2,0 0-1,0 0-1,0 0 2,0 0 13,0 0 6,0 0 8,0 0-16,0 0 13,0 0 1,0 0-9,0 0 18,0 0-42,0 0-1,0 0-4,0 0-15,0 0 23,0 0-12,0 0 17,0 0-4,0 0-16,0 0 21,0 0-18,0 0 12,0 0 14,0 0-26,0 0 1,0 0-1,0 0 166,0 0-152,0 0 182,0 0-201,0 0-154,0 0 159,0 0-182,0 0 197,0 0-8,0 0 163,0 0 8,0 0-157,0 0 152,0 0-331,0 0 3,0 0 141,0 0-132,0 0 316,0 0-181,0 0 198,0 0-195,0 0 33,0 0 170,0 0-188,0 0 161,0 0-340,0 0 182,0 0-3,0 0-7,0 0 169,0 0-346,0 0 163,0 0-154,0 0 8,0 0 310,0 0-158,0 0 184,0 0-21,0 0-316,0 0 167,0 0-23,0 0 15,0 0 157,0 0-181,0 0 30,0 0-12,0 0-154,0 0 1,0 0 149,0 0-165,25 0 149,-25 0 201,0 0-351,0 0 180,0 0 176,0 0-207,0 0 24,0 25 12,0-25-21,0 0-134,25 0 303,-25 0-23,0 0-277,0 0 304,0 0-293,0 0-5,23 0 125,-23 25-141,0-25 277,0 0 16,0 0-131,0 0-12,26 0-126,-26 0-6,0 0 134,0 0 139,0 24-147,0-24 144,0 0 14,24 0-143,-24 0 125,0 0-265,0 0 107,26 0 12,-26 0 3,0 0 134,0 25-95,0-25-153,25 0 138,-25 0-134,0 0 116,0 0 14,0 26-19,25-26 5,-25 0-9,0 0 138,0 0-244,0 0 251,0 24-122,24-24-29,-24 0 165,0 0-150,0 0-117,0 0 156,0 25-168,0-25 144,0 0 105,25 0-105,-25 0-4,0 0-117,0 0 116,0 0-29,0 0 28,0 26 97,0-26-94,0 0-130,0 0 233,0 0-105,0 0-19,0 0 147,25 0-123,-25 0-6,0 0-1,0 0-28,0 0 11,0 0 6,0 0 3,0 0 21,0 0-21,0 0 3,0 0 9,0 0-22,0 24 31,0-24-6,0 0-38,0 0-80,0 0 106,0 0 6,0 0 8,0 0 101,0 0-252,0 0 134,0 0 8,0 0-5,0 0 130,0 0-142,0 0 14,0 0-10,0 0 5,0 0 3,0 0-3,0 0 9,0 0-3,0 0-126,0 0 131,0 0-1,0 0-19,0 0 129,0 0-111,0 0-12,0 0 11,0 0 2,0 0-149,0 0 149,0 0-7,0 0-9,0 0 11,0 0 1,0 0 12,0 0 0,0 0 102,0 0-134,0 0-109,25 0 126,-25 0 14,0 0 1,0 0-6,0 0-6,0 0-9,0 0 9,0 0 130,0 0-125,0 0-101,0 0 113,0 0-130,0 0 132,0 0 84,0 0-106,0 0 122,0 0-132,0 0 28,0 0-14,-25 0-4,25 0 24,0 0-21,0 0-3,0 0-121,0 24 109,0-24 2,-25 0 13,25 0 113,0 0-240,0 0 23,0 0 104,0 0-9,-25 0 109,25 0-6,0 0-226,0 0 19,0 25 97,0-25-110,-24 0 235,24 0 4,0 0-226,0 0 228,0 0-111,0 0-32,0 25 153,-25-25-135,25 0-13,0 0-83,0 0-28,0 25 131,0-25 15,-25 0 110,25 0-4,0 0-125,0 0-7,0 25-122,0-25 138,0 0 13,0 0-5,-26 0 105,26 0-242,0 24 109,0-24 12,0 0 14,0 0 114,-24 0-125,24 24-115,0-24 103,0 0-101,0 0 125,0 0 116,-26 0-120,26 0 110,0 27-229,0-27 3,0 0 118,0 0-7,0 0 107,0 0 20,0 0-124,0 0-3,0 0 6,-23 0 6,23 0 3,0 0-109,0 0 112,0 0-37,0 0 16,0 0 21,0 0-3,0 0 5,0 0-13,0 0 11,0 0-94,0 0 86,0 0 2,0 0-12,0 0 88,0 0-194,0 0 109,0 0 9,0 0-109,0 0 97,0 0-8,0 0-1,0 0 9,0 0 74,0 0-107,0 0 102,0 0-39,0 0-98,0 0-153,0 0 89,0 0-205,0 0-56</inkml:trace>
  <inkml:trace contextRef="#ctx0" brushRef="#br0" timeOffset="176856.5305">4986 15925 335,'0'0'-6,"0"0"6,0 0 30,0 0 14,0 0 16,0 0 4,0 0-17,0 0 3,0 0-11,0 0 20,0 0 8,0 0-2,0 0-8,0 0-18,0 0 160,0 0-170,0 0 159,0 0-5,0 0-190,0 0 56,0 0-27,0 0-119,0 0 142,0 0-8,0 0 11,0 0 127,0 0-130,0 0 103,0 0-117,0 0-10,0 0-99,0 0 102,0 0-18,0 0-25,0 0 26,0 0-7,0 0 3,0 0 18,0 0-16,0 0-5,0 0 0,0 0 3,0 0 94,0 0-94,0 0 0,0 0-12,0 0 13,0 0-4,0 0 8,0 0 8,0 0-97,0 0 77,0 0 16,0 0-18,0 24-3,0-24 22,0 0-16,0 0-75,0 0 78,0 0-91,0 0 84,0 0 101,0 24-1,0-24-2,0 0-182,0 0 107,0 0-6,0 0 11,0 25 75,23-25-177,-23 0-2,0 25 7,0-25 89,0 0-26,0 25 26,0-25 87,0 0-100,0 25 10,0-25 87,0 24-192,26-24 120,-26 0 88,0 24-101,0-24 85,0 27-91,0-27 0,0 24 7,0-24-10,25 0-58,-25 24-3,0-24 2,0 26 13,0-26 53,0 24 63,0-24-52,0 25-2,0-25-7,25 0 6,-25 24 32,0-24-28,0 25 2,0-25-21,0 0-30,0 0 85,0 25-34,0-25-66,0 0 54,0 0-40,0 0 44,0 0 24,0 0-3,0 0-18,0 0 3,0 0 53,0 0-12,0 0-47,0 0-7,0 0-32,0 0-14,0 0 62,0 0-3,0 0-22,0 0 112,0 0-4,0 0-13,0 0-4,0 0-94,0 0-3,0 0 12,0 0-3,0 0 1,0 0-11,0 0 10,0 0 4,0 0-14,0 0 36,0 0-19,0 0-16,0 0 22,0 0-42,0 0 23,0 0 9,0 0-15,0 0 9,0 0-6,0 0 9,0 0 9,0 0-12,0 0-3,0-25-6,0 25-4,0 0 9,0 0-46,0 0 50,0 0 0,0 0 3,0 0 44,0 0-44,0 0 8,0 0-11,0 0 9,0 0-15,-25 0-8,25 0 14,0 0-6,0 0 6,0 0-95,0 0 80,0 0 8,0 0-47,-25 0 161,25 0-93,0 0-109,0 0 148,-26 0-62,26 0 9,0 0 3,0 0 7,-23 0-10,23 0 3,-26 25 102,26-25-105,0 0 3,-24 0 6,24 0 1,0 0 3,-25 0-3,25 0-7,-25 0-9,25 0 18,-24 0-15,24 0-4,0 0 11,-25 25-27,25-25 19,0 0-94,0 0 92,-25 0-99,25 0 99,0 0 104,-25 0-91,25 0 94,0 0-92,0 0 8,-25 0-23,25 0 18,0 0-12,-24 25 4,24-25-1,0 0-3,0 0-3,-25 0-71,25 0 84,0 0-13,0 0 9,0 0 72,0 0-72,-25 0-3,25 0-32,0 0 39,0 0-4,0 0 4,0 0 35,-25 0-84,25 0 52,0 0 7,0 0 12,0 0 36,0 25-20,0-25-24,-25 0-2,25 0-5,0 0-26,0 0 28,0 0-19,0 0 19,0 0 5,0 0-15,0 0 18,0 0-11,0 0-13,0 0 20,0 0 125,0 0-145,0 0-55,0 0 49,0 0-139,0 0 135,0 0 69,0 0-75,0 0 23,0 0-91,0 0 91,0 0 10,0 0 119,0 0-68,0 0-108,0 0 125,0 0-272,0 0 291,0 0-121,0-25-131,0 25 135,0 0-150,0 0 128,0 0 21,0 0-2,0 0 4,0 0 6,0 0-17,0 0 10,0 0 13,0 0 4,0 0 139,0 0-157,0 0 11,0 0-12,0 0 5,0 0 17,0 0-26,0 0 19,0 0-123,0 0 104,0 0 29,0 0 4,0 0-47,0 0 46,0 0-16,0 0-16,0 0 20,0 0-27,0 0 19,0 0-11,0 0 21,0 0 150,0 0-156,0 0-36,0 0 45,0 0-141,0 0 138,0 0 168,0 0-196,0 0-17,0 0-107,0 0-146,0 0 78,0 0 30,0 0-50,0 0 29,0 0-26,0 0-341</inkml:trace>
  <inkml:trace contextRef="#ctx0" brushRef="#br0" timeOffset="209927.4263">12526 15105 280,'0'0'3,"0"0"26,0 0-1,0 0 15,0 0 35,0 0-12,0 0 4,0 0 12,0 0 176,0 0-4,0 0-165,0 0 157,0 0-181,0 0-186,0 0 172,0 0-18,0 0-170,0 0 351,0 0-17,0 0-275,0 0 296,0 0-287,-25 0 30,25-25 226,0 25-135,0 0 29,0 0-15,0 0 2,0 0-135,0 0 112,0 0-11,0 0-120,0 0 209,0 0-101,0 0 74,0 0 5,0 0-159,0 0 151,0 0-142,-25 0-11,25 0 79,0 0-64,0 0 73,0 0 13,0 0 66,0 0-6,0 0-60,0 0-19,0 0-58,0 0 5,0 0 47,0 0 15,0 0-5,0 0-8,0 0 5,0 0 47,0 0-54,0 0-16,0 0 13,0 0-42,0 0 171,0 0 30,0 0-23,0 0-1,0 0-125,0 0-26,0 0-50,0 0-9,0 0 69,0 0 16,0 0-17,0 0 83,0 0-154,0 0-21,0 0 165,0 0-155,0 0 100,0 0 1,0 0-5,25 0-10,-25 0 69,0 0 17,25 0-89,-25 0 78,25 0-79,-25 0-12,0 0 19,25 0-98,-1 0 71,-24 0 11,25 0-7,0 0 10,-25 0 13,25 0-13,-25-25-13,25 25 92,0 0-86,-25 0-75,24 0 99,-24 0 3,25 0-24,-25 0 73,25 0-154,-25 0 68,0 0 27,25 0-3,-25 0-10,0 0-76,0 0 86,0 0-4,0 0 79,0 0 13,0 0-92,0 0-91,0 0 9,0 0-14,0 0 11,0 0 181,0 0-14,0 0-81,0 0-4,0 0-92,0 0 102,0 0-10,0 0 69,0 0-23,0 0-270,0 0 14,0 0-179,0 0 28,0 0 45,0 0-52</inkml:trace>
  <inkml:trace contextRef="#ctx0" brushRef="#br0" timeOffset="214352.5227">14560 14633 258,'0'0'8,"0"0"11,0 0 6,0 0 16,0 0 11,0 0 14,0 0 1,0 0-10,0 0-1,0 0-33,0 0 13,0 0-8,0 0-8,0 0 11,0 0-18,0 0 198,0 0-199,0 0 212,0 0-191,0 0-195,0 0 190,0 0-37,0 0 7,0 0 18,0 0 1,0 0 16,0 0-10,0 0-20,0 0-3,0 0-180,0 0 189,0 0 166,0 0-166,0 0 161,0 0-10,0 0-172,0 0 174,0 0-176,0 0-152,0 0 10,0 0-17,0 0 15,0 0 140,0 0 18,0 0 15,0 0 131,0 0-143,0 0-20,0 26 175,0-26-315,0 0 166,0 0-1,0 0-23,0 0 3,0 0 12,0 0-2,0 0-167,0 0 163,0 0-6,0 0 12,0 0 0,0 0 9,0 0 178,0 0-15,0 0-172,0 0 0,0 0-6,0 0-160,0 0 346,0 0-180,0 0-3,0 0-2,0 0-162,0 0 184,0 0-177,0 0 341,0 0-161,0 0-6,0 0 170,0 0-337,0 0 321,0 0 23,0 0-168,0 0 158,0 0-315,0 0 131,0 0-5,0 0 22,0 0 130,0 0-139,0 0 5,0 0 1,0 0 22,0 0-156,0 0 132,0 0-27,0 0 11,0 0 125,0 0-256,0 0 144,0 0-9,0 0 15,0 0 114,0 0-258,0 0 113,0 0 17,0 0 20,0 0-15,0 0-6,0 0 12,0 0-24,0 0 133,0 0-85,0 0-40,0 0 20,0 0 14,0 0-21,0 0 6,0 0-3,0 0-9,0 0 15,0 0-15,0 0-130,0 0 2,0 0 123,0 0 13,0 0 10,0 0 121,0 0-135,0 0 10,0 0 132,0 0-140,0 0 15,0 0 3,0 0-142,0 24 7,0-24-18,0 0 2,0 0 266,0 0 5,0 0 16,0 0-31,0 0-121,0 0-5,0 0 3,0 0 22,0 0-35,0 0-1,0 0-5,0 0-20,0 0 36,0 0-75,0 0 75,0 0 15,0 0-91,0 0 167,0 0-73,0 0-90,0 0 169,0 0-78,0 0-31,0 0 12,0 0-92,0 0 89,0 0 22,0 0 97,0 0-112,0 0 14,0 0-6,0 0-11,0 0 133,0 0-112,0 0-7,0 0 13,0 0-129,25 0 113,-25 0-100,0 0-11,0 0 101,25 0-8,-25 0 16,0 0 76,0 0 16,25-24-191,-25 24 97,0 0-94,24 0-12,-24 0 187,0 0-85,25 0-7,-25 0 9,0 0-87,24 0 75,-24 0 102,0 0-90,0 0 75,26 0 6,-26 0-90,0 0 87,0 0-171,0 0-12,0 0 12,24 0 81,-24 0 90,0 0-93,0 0 3,0 0 12,0 0-107,0 0 112,0 0-17,0 0-19,25 0 35,-25 0 70,0 0-70,0 0 0,0 0-13,0 0-81,0 0 158,0 0-160,0 0 86,0 0 3,0 0-12,0 0 18,0 0-8,0 0-4,0 0-72,0 0 147,0 0-75,0 0-10,0-26 88,0 26-153,0 0 69,25 0 16,-25 0 2,0 0-18,0 0 12,0 0 72,0 0-172,0 0 101,25 0-4,-25 0-16,0 0 97,0 0-10,0 0-77,0 0-65,0 0-1,0 0-2,0 0 77,0 0-9,0 0 3,0 0 19,0 0-13,0 0 18,0 0-11,0 0-4,0 0 78,0 0-5,0 0 13,0 0-100,0 0-54,0 0-1,0 0-15,0 0 94,0 0-4,0 0-9,0 0 10,0 0-10,0 0-3,0 0 9,0 0-15,0 0 10,0 0-11,0 0 4,0 0-9,0 0-7,-25 0 1,25 0-19,0 0 12,0 0 0,0 0 60,0 0-57,-25 0 51,25 0-51,0 0-49,0 0 50,-25 0-57,25 0 45,0 0-1,0 0 3,-24 0 99,24 0 19,0 26-19,0-26 8,-26 0-198,26 0 92,0 0 8,-24 0-9,24 0 123,0 0-98,-25 0-3,25 0 27,0 0-122,-24 0 10,24 0-11,0 0-10,-25 24 115,25-24-16,0 0 28,0 0-6,-25 0 89,25 0 7,0 0-118,0 0 106,0 0-85,0 0-103,0 0 107,-25 0 7,25 0-13,0 0 15,0 0 99,0 0-190,0 0 1,0 0 91,0 0-12,0 0 4,0 0 88,0 0-86,0 0-16,0 0 84,0 0-94,0 0 7,0 0-74,0 0-1,0 0 7,0 0 80,0 0 4,0 0-16,0 0 74,0 0-68,0 0 59,0 0-62,0 0-6,0 0 74,25 0-130,-25 0 62,0 0-65,0 0 3,25 0 46,-25 0 26,0 0-2,25 0-13,-25 0 13,0 0-1,24 0-17,-24 0 20,25-24 61,-25 24-71,0 0 9,24 0-9,-24 0-50,0 0 132,26 0-71,-26 0-4,0 0 58,0 0-74,0 0 12,0 0 3,0 0-68,0 0 6,0 0 59,0 0-9,0 0 0,0 0 6,24 0 0,-24 0 6,0 0 3,0 0 60,0 0-73,0 0 70,0 0 2,0 0-133,0 0 68,0 0 7,0 0-85,0 0 62,0 0 10,0 0-6,0 0-36,0 0 69,0 0-48,0 0-86,0 0 44,0 0-103,0 0-257,0 0-125</inkml:trace>
  <inkml:trace contextRef="#ctx0" brushRef="#br0" timeOffset="220951.526">18802 13046 378,'0'0'16,"0"0"19,0 0 43,0 0-3,0 0-8,25 0-5,-25 0 157,0 0-157,0 0 187,0 0-219,0 0-169,0 0 153,0 0-204,0 0 403,0 0-227,0 0 5,0 0 6,0 0-192,0 0 189,0 0-8,0 0-1,0 0-13,0 0-6,0 0 1,0 0 1,0 0-38,0 0 3,0 0-25,0 0-10,0 0 17,0 0-19</inkml:trace>
  <inkml:trace contextRef="#ctx0" brushRef="#br0" timeOffset="222120.5634">18802 13022 411,'0'0'8,"0"0"2,0 0 30,0 0 16,0 0 5,0 0 19,0 0-30,0 0-7,0 0 5,0 0-12,0 0 218,0 0-207,0 0 207,0 0-30,0 0-390,0 0 211,0 0-199,0 0 23,0 0 344,0 0-146,0 0 129,0 0 2,0 0-295,0 0 296,0 0-144,0 0-15,0 0 128,0 0-154,0 0-113,0 0 127,0 0-116,0 0 138,0 0 124,0 0-121,0 0 133,0 0-267,0 0 94,0 0 12,0 0-9,0 0 20,0 0-104,0 0 81,0 0-10,0 0 100,0 0-96,0 0-1,0 0-75,0 0-12,0 0 168,0 0-99,0 0 21,0 0-21,0 0 9,0 0-79,0 0 148,0 0-47,0 0-4,0 0-2,0 24-91,0-24 162,0 0-178,0 0 113,0 26 3,0-26-107,0 24 119,0-24-31,0 0 9,0 25 7,0-25-22,0 25 16,0-25-23,0 0 13,0 25 0,0-25 1,0 25 2,0-25 6,0 0-8,0 24-11,0-24 23,0 0 3,0 25 3,0-25 9,0 0-9,0 0-4,0 0-8,0 0 2,0 24 7,25-24 10,-25 0 8,0 0-12,0 0-2,0 0-20,0 0 0,24 0 1,-24 0 2,0 0 3,25-24 55,-25 24-58,25 0-2,-25 0 40,0 0-82,25-25 44,-25 25-12,25 0-36,-25-24 27,0 24 27,24 0 11,-24-25-23,25 25 9,-25 0-2,0-25 150,24 25-136,-24-25 131,0 25-13,26 0-149,-26-25 169,0 25-134,0-24-21,0 24 13,25 0-28,-25-26-5,0 26-36,0 0-112,0-24-2,0 24 10,0 0 69,0 0 78,0-25 15,0 25 52,0 0-86,0 0 5,-25 0-6,25 0 6,0 0 14,-26 0 3,26 0-22,0 0-52,0 0 61,-24 0 83,24 0-52,-25 0 59,25 0-78,0 25-63,0-25 70,-24 0-67,24 0 80,0 24-16,0-24 3,-25 0-10,25 0 7,0 26 0,0-26-6,0 0 6,0 0-3,0 24 15,0-24-3,0 0-6,0 0 6,0 0 1,25 0-1,-25 0 19,24 0-16,-24 0-9,0 0 13,25 0-23,-25 0 7,24 0-31,-24 0-33,26 0-20,-26 0 52,0 0-15,25 0-35,-25 0-14,0 0-284,0 0-64,0-24-68</inkml:trace>
  <inkml:trace contextRef="#ctx0" brushRef="#br0" timeOffset="222542.9703">19373 12799 1108,'0'0'17,"0"0"217,0 0 21,0 0 22,0 24 8,-25-24-213,25 0-22,0 0-26,0 0-121,0 0 162,-25 24-3,25-24-99,0 0 231,-25 26-260,25-26 17,0 0 98,-25 24-121,25-24 97,0 25 0,-24-25-1,24 25-11,0-1 112,-25-24-97,25 26 10,0-1 15,-25-1-113,25-24 164,0 26-73,0-2-25,0-24 17,-25 25-75,25 0 135,0-25-48,0 25-32,0 0 77,0-25-135,0 24 65,0-24 9,0 25-77,0-25 58,0 0-6,0 24 83,25-24 6,-25 0-6,0 0-93,0 26-108,25-26 25,-25 0-175,0 0 171,0 0-78,0 0-332,25 0 58</inkml:trace>
  <inkml:trace contextRef="#ctx0" brushRef="#br0" timeOffset="223019.4693">19348 13096 2209,'0'0'31,"0"25"27,0-25-86,0 0 155,0 0-23,0 0-95,0 0 96,0-25-131,0 25 90,0 0 5,0 0 60,25 0-19,-25 0-157,0-24 62,23 24-2,-23 0-89,0-26 73,26 26 3,-26 0-6,0-24 21,24 24 4,-24 0 7,26-25-55,-26 25 51,0-26 7,0 26-14,25 0 138,-25-24 12,0 24-25,0 0 2,0-25-153,25 25 11,-25 0 11,0-25-5,0 25 13,0 0-87,0 0 65,0-24-82,0 24-71,0 0 73,0 0-69,0 0 77,0 0 72,0 0 0,0 0 12,0 0 2,0 24 1,0-24 148,-25 0 9,25 0-10,0 25-1,-25-25-155,25 25-13,0-25 27,-26 24-17,26 2-53,0-26 57,-24 25-14,24-25-65,0 24 150,0 2-62,0-26 11,0 24-15,0-24 8,0 0-4,0 25-2,0-25 77,0 0-180,0 0 102,0 0 0,0 25 10,24-25-14,-24 0-28,0 0-97,26 0 53,-26 0-59,25 0-114,-25 0 14,0 0-136,25 0 207,-25 0-49,0 0-210,24 0-31</inkml:trace>
  <inkml:trace contextRef="#ctx0" brushRef="#br0" timeOffset="223235.7144">19373 13046 1679,'-25'0'167,"25"26"43,0-26-97,0 0 47,0 0-28,0 0-91,0 0 107,0 0-49,0 0-134,0 0 54,0 0-19,0 0 0,0 0 13,25-26-13,-25 26-3,23 0-54,-23 0 19,26 0-146,-26 0 66,24-24-23,2 24-274,-26 0 57,25 0-169</inkml:trace>
  <inkml:trace contextRef="#ctx0" brushRef="#br0" timeOffset="223557.0262">19621 12799 1632,'0'0'-173,"0"0"36,0 24 221,0-24-17,0 0 207,0 0-165,0 0-27,0 0 18,0 0-41,25 0 145,-25 24-152,0-24-39,24 0 79,-24 26-20,0-26-26,24 24 38,-24-24-146,0 0 18,25 25-2,-25 0 9,0-25 73,0 24 68,0-24-86,0 26-8,0-26-10,0 25-63,0-1 141,0-24-72,0 26 4,0-2-13,0-24-75,0 25 84,-25 0-16,25-25-30,0 25 43,-24-25-133,24 25-33,-24-25 116,24 0-113,-25 24-106,25-24 171,-25 0-376</inkml:trace>
  <inkml:trace contextRef="#ctx0" brushRef="#br0" timeOffset="223820.2512">19817 12997 2038,'0'0'33,"0"0"38,26 0-86,-26 0 167,0 0-113,0 0 111,0 25 96,0-25-225,0 0 97,0 0-162,25 0-4,-25 0 61,0 0-19,25 0 81,-25 0-75,25 0 0,-25-25 68,0 25-129,24 0 48,-24 0-59,25 0-36,-25 0-22,25 0-67,-25 0-232,0 0-164</inkml:trace>
  <inkml:trace contextRef="#ctx0" brushRef="#br0" timeOffset="224011.3859">19843 13096 1142,'0'0'204,"0"0"-123,0 0 190,0 0 16,0 0-296,0 25 142,0-25-18,0 0-34,0 0 9,25 0 64,-25 0-145,0 0-6,25 0-18,-25 0-117,25 0 32,-25-25-233,24 25-16,-24 0-152</inkml:trace>
  <inkml:trace contextRef="#ctx0" brushRef="#br0" timeOffset="224790.0554">20340 13072 1894,'0'0'-107,"24"0"174,-24 0 40,0 0 18,0 0 133,25 0-157,-25 0-112,0 0-14,0 0 69,25 0-106,-25-26 95,0 26 7,25 0-77,-25 0 123,0 0-1,0-24-1,25 24-2,-25 0-18,0 0-21,24-25 2,-24 25-4,0 0 119,25-26 22,-25 26-17,0 0-3,0 0-149,0-24-23,0 24 20,0 0-24,0-25 21,0 25-7,0 0-92,0 0 14,0-25 68,0 25-3,0 0 82,0-24-4,0 24-68,0 0 0,0 0-1,-25 0 4,25-26-145,0 26 152,-24 0-146,24 0 142,0 0 6,-25 0-146,25 0 134,0 0-7,-25 0 147,25 0 6,-25 26-143,25-26 0,0 0-143,-25 0 126,25 24 143,0-24-129,0 0 139,-24 0-120,24 25-20,0-25 4,0 0 17,0 25-13,0-25 12,0 0 17,0 24-53,0-24 4,0 26 19,0-26-22,0 0 35,0 25-3,0-25-7,0 0-3,0 24-13,24-24 7,-24 0 0,0 26 0,25-26-71,-25 0 50,25 24 18,-25-24 12,0 0 69,0 25-123,25-25 24,-25 0-140,0 0 8,25 25 111,-25-25-100,0 0 119,0 25-9,0-25 13,0 0-7,0 25 67,24-25-53,-24 0-52,0 24 52,0-24 7,0 0-1,0 25 6,-24-25 6,24 0-63,0 24 70,-25-24-10,25 0 10,-25 0 65,25 26-71,0-26 11,-25 0 7,25 0 93,-25 0 101,25 0 20,0 0-76,-24 0-136,24 0-1,-25 0-17,25 0 101,0-26-21,0 26-16,-25 0-7,25 0-25,0-24-8,0 24 0,0 0-13,-25-25-4,25 25-3,0-24-10,0 24 4,0-25 6,0 25-3,0-25-11,25 25-3,-25-25-16,25 25 6,-25 0 142,0-25-183,25 25-28,-25 0-27,24-24-192,-24 24 50,25 0-83,-25 0 1,25-26-40,-25 26-222</inkml:trace>
  <inkml:trace contextRef="#ctx0" brushRef="#br0" timeOffset="226482.5947">21034 13121 1822,'0'0'-172,"0"0"233,0 0-171,0 0 195,0 0 190,0 0-217,0 0 12,0 0-27,0 0-15,0 0-9,0 0 152,0 0-147,0 0-2,0 0 18,0-25 1,0 25 14,0 0-109,0 0 104,0 0-3,0 0-125,0 0 130,0 0-33,0 0-82,0 0 110,0 0 78,0 0-184,0 0 87,0 0-31,0 0-89,0 0 95,0 0-12,0 0 113,0 0-110,0 0-4,0 0 108,0 0-199,0 0 215,0 0-20,0 0-94,0 0 104,-24 0-114,24 0 20,0 0-17,-25 0-96,25 25 8,-25-25 108,25 0-86,0 0 89,0 0-16,-25 25-104,25-25 100,0 0 11,0 0 5,0 25-2,-25-25 11,25 0-11,0 25 2,0-25 10,0 0-9,0 0 9,0 24-16,0-24-16,0 0 23,0 25-16,0-25 18,0 0 84,0 0-25,0 0-59,0 24-12,0-24-70,25 0 4,-25 0 63,0 0 6,25 0-22,-25 0 1,25 0 78,-25 0 7,25 0-54,-1 0-16,-24 0-64,25-24-21,-1 24 78,-24 0 14,26 0-17,-26 0 17,24-25-7,-24 25-13,25 0 10,-25-24 6,25 24 0,-25 0 79,0-25-79,0 25 7,0 0-17,25-25-65,-25 25 81,0 0 48,0-25-57,0 25 80,0 0-68,0-25-50,0 25 79,0 0-76,0-24 74,0 24 133,0 0-17,0 0-3,0 0-149,0 0-155,0 0 3,0 0 9,0 0 137,0 0 6,0 0 87,0 24 69,0-24-19,0 0-125,0 0 47,0 25-166,-25-25 25,25 0 223,0 25-223,0-25 158,0 0 5,0 25-87,0-25 75,0 25-134,0-25 48,0 0 8,0 0 22,0 24 63,0-24-46,25 0-13,-25 0-27,0 0 7,25 0-20,-25 0 10,0 0-62,25 0 63,-25 0-57,25 0 66,-25 0 78,0-24-62,24 24 51,-24 0-84,0 0 10,0 0-5,0-25 8,0 25-5,25 0-64,-25-25 73,0 25-10,0 0-68,0-25-11,0 25-89,0 0 16,0-25 89,0 25 63,0 0 26,0-24-13,-25 24 7,25 0-23,0 0 4,0-26 3,0 26-14,0 0 20,0 0-3,-24 0 6,24 0-15,0 0 8,0 0 1,0 0 0,0 0 66,0 0-59,0 0 6,0 26-7,0-26-58,0 0 61,0 0 37,0 0 23,0 0-56,0 0-4,0 0-38,24 0-35,-24 24 48,25-24 0,-25 0 13,25 0-7,-25 0 23,25 0 47,-25-24-85,25 24 17,-25 0 5,24 0-70,-24 0 67,25 0 3,-25 0 60,25-26-45,-25 26-12,25 0 0,-25 0-73,0 0 64,25 0 18,-25 0-3,0 0 3,0 0 3,0-24-2,0 24-10,0 0-7,0 0 10,0 0-12,0 24 6,24-24 1,-24 0-4,0 0 6,0 26 9,0-26 5,0 0 4,0 24-6,0-24-5,0 0 5,25 25-6,-25-25 80,0 0-74,0 25 1,0-25-1,0 0-12,0 25 3,0-25 9,0 0-9,0 0-54,0 25 73,0-25 68,0 0 68,0 0-52,0 0 12,0 0-64,0 0-60,0 24 164,0-24-17,0 0-98,0 0-4,-25 0-103,25 0-10,0 0 83,-24-24 8,24 24-17,0 0 116,-25 0-102,25 0-11,0 0 6,0 0-34,0-25-17,-25 25-13,25 0-34,0 0-166,0 0 79,0 0-65,0-25 53,0 25 25,0 0-46,0 0-4,0 0-358</inkml:trace>
  <inkml:trace contextRef="#ctx0" brushRef="#br0" timeOffset="227418.3933">22051 12799 1050,'0'0'249,"0"0"-5,0 0 43,0 0 4,0 0-330,0 0 39,0 0 96,0 0-78,0 0 110,0 0-34,0 0-31,0 0 8,0 0 58,0 0 12,0 0-112,0 0 71,0 0-68,0 0-80,0 0-15,0 0 60,0 0-80,0 0 68,0 0 18,0 0-79,0 0 82,0 0 54,-25 0-69,25 24 28,0-24-7,-25 0-56,25 0 148,0 24-88,-25-24 1,25 26 62,-24-26-130,24 24 73,-26-24-3,26 25-54,-24 0 207,-2-1-85,26-24 5,-24 26 67,24-1-132,-24-1 17,24 2-30,-25-2 9,25-24-89,0 25 66,0 0 102,0 0-164,-25-25 157,25 25-78,0-1-91,0-24 91,0 25-90,0-25 90,0 24 12,0-24-12,0 26-10,0-26-7,0 24-27,0-24 27,25 0-6,-25 24-1,0-24 26,25 0-19,-25 26-3,24-26 83,-24 0-110,0 0 67,24 0-63,-24 0-24,0 0 73,0 0-252,26 0 45,-26 0-157,0 0 47,0 0 110,0 0-252,24 0-63</inkml:trace>
  <inkml:trace contextRef="#ctx0" brushRef="#br0" timeOffset="227822.6739">22150 12897 1906,'0'0'2,"0"0"-131,0 0 171,0 0 4,0 0 5,0 0 148,0 0-289,0 0 127,0 0 22,0 25-1,0-25 145,0 0-234,0 0-2,0 25-10,0-25-16,0 24 194,-25-24-86,25 26 4,0-26 0,0 25-87,-24-25 59,24 24 94,0-24-97,0 26 85,-25-26-70,25 24-40,0-24 101,0 25-102,0-25 71,-25 0-64,25 25-88,0-25 22,0 0-13,0 0 76,0 25-56,0-25-31,0 0-67,0 0-111,0 0 194,0 0-174,0 0-12,0 0-43,0 0-179</inkml:trace>
  <inkml:trace contextRef="#ctx0" brushRef="#br0" timeOffset="228729.501">22274 12897 1350,'0'0'172,"0"0"25,0 0 27,0 0 5,0 0-262,0 0 6,0 0 8,0 0 5,0 0 201,0 0-114,0 0-21,0 25 12,0-25-113,0 0 98,-25 0-6,25 25-15,0-25 16,0 24 0,-24-24-13,24 26 13,0-26-26,0 25-15,0-25 19,-25 24-31,25-24 9,0 26 3,0-26-9,0 24 15,0-24 5,0 0 1,0 25-5,0-25-10,0 0 6,0 0-3,0 25 3,0-25 61,25 0-67,-25 0-4,24 0-8,-24 0-54,0 0 46,25 0 10,-25 0-11,25 0 2,-25-25 13,0 25-7,25 0 86,-25 0-107,0-25-7,24 25-3,-24 0-72,0-24 98,0 24-1,0 0-9,0-26 6,0 26-2,0-24-2,0 24 8,0-25-13,0 25 34,0-26 18,0 26 14,0 0 46,0-24 59,0 24-52,-24 0 67,24-25-102,0 25-72,0 0 38,0 0-83,0 0 131,0 0-57,0 0-10,0 0 15,0 0-65,0 0 46,0 0 11,0 0-17,0 0 13,0 0-10,0 0 11,0 0 3,0 0 2,0 0 10,0 0 123,0 25-129,24-25 136,-24 0-149,0 0 16,0 0 130,24 0-156,-24 0 16,26 0-152,-26 0 77,25 0 77,-25 0-18,25 0 7,-25 0-83,0 0-70,25 0 150,-25 0-7,25 0 26,-25-25-7,24 25 0,-24 0-12,0 0 0,0 0 2,0 0 62,0 0-42,25 0-22,-25 0 6,0 0-80,0 0 68,0 0-2,0 0 69,0 0 9,0 0-4,0 0-63,0 0-80,0 0 16,0 0-3,0 0 54,-25 25 19,25-25-3,0 0 3,0 24 7,-24-24-7,24 0-13,0 26-2,0-26-1,0 25 7,0-25 22,-25 24-7,25-24 7,0 0 57,0 26-85,0-26 9,0 0 60,0 24-114,0-24 69,0 0-6,0 0-60,0 0 108,25 25 1,-25-25 11,0 0-72,24 0-48,-24 0 73,25 0-86,-25 0 89,25 0-9,-25-25-6,0 25 181,25 0-20,-25 0 27,25 0-75,-25-24-163,0 24 106,0 0-102,0 0 6,0-26 72,0 26 15,0 0-24,25-24-8,-25 24 109,0 0-231,0-25 109,0 25 14,0-26-123,0 26 110,0 0-7,0-24-19,0 24 13,0 0-24,0-25-19,0 25 92,0 0-140,-25 0-83,25 0-44,0-25-62,0 25 76,-25 0 76,25 0-37,0 0-299,0 0-69</inkml:trace>
  <inkml:trace contextRef="#ctx0" brushRef="#br0" timeOffset="229425.0969">22844 12947 1385,'0'0'198,"0"0"-116,0 0 72,0 0 148,0 0-168,0 0 77,0 0-26,0-25-119,0 25 49,0 0 136,0 0-8,0 0 6,0 0-65,0 0-191,0 0-23,0 0 84,0 0-20,0 0 92,0 0-6,0 0-116,0 0 6,0 0-17,0 0-103,0 0 90,0 0 3,0 0 27,0 0-13,0 25 30,0-25-31,0 0-102,0 0 209,0 24-123,0-24 40,0 26 2,0-26 13,0 25-96,-25-25-26,25 24 97,0-24-104,-24 26 107,24-2 112,0-24-121,0 25 2,-25-25-15,25 25-104,0-25 124,0 0-7,0 25 19,0-25 13,0 0 1,0 25-7,0-25-13,0 0-4,0 24-9,0-24 17,0 0-1,0 0 116,0 0-118,0 0-18,0 0 10,0 0-118,0 0 95,25 25 6,-25-25 0,24 0 93,-24 0-116,0 0-40,25 0-46,-25-25-41,26 25-4,-26 0-96,0 0 21,25 0-151,-25 0 60,24-24 66,-24 24-307</inkml:trace>
  <inkml:trace contextRef="#ctx0" brushRef="#br0" timeOffset="229653.244">22770 13072 1502,'0'0'180,"0"0"35,0 0-112,0 0 135,0 0-152,0 0-20,0 0 126,0 0-201,0 0-25,0 0 0,0 0 0,0 0 98,0 0-20,25 0 0,-25 0-13,0 0-37,24 0 82,-24 0-64,25 0-27,-25 0 84,26 0-141,-26 0 94,25 0-72,-25-26-143,24 26 94,-24 0-132,0 0-217</inkml:trace>
  <inkml:trace contextRef="#ctx0" brushRef="#br0" timeOffset="230879.2876">23267 13096 1085,'0'0'26,"0"0"26,0 0 205,0 0 10,0 0-154,0 0 137,0 0-219,0 0 8,0 0 29,0 0-135,0 0 31,0 0 2,0 0 122,0 0-21,0 0 84,0 0-108,0 0-3,0 0-6,0 0-93,0 0 96,0 0 79,0 0-3,-26 0-83,26 0-1,0 0-102,0 0 76,0 0-6,0 0-10,0 0 1,0 0-63,0 0 78,-24 0-3,24 0 91,0 0-103,0 0 15,0 0 16,0 0-89,0 0 92,0 0 3,0 0-3,-25 0 57,25 0-54,0 0-12,0 0 6,0 0-54,0 0 69,0 0 4,0 0-19,0 0 139,0 0 7,0 0 0,0 0 18,0 0-137,-24 0-89,24 0 90,0 0-96,0 0 86,0 0-8,0 0-101,0 0 194,0 0-195,0 0 163,0 0 15,0 0-105,0 0 7,0 0 6,0 0 4,0 0-20,0 0 3,0 0 3,0 0-20,0 0 17,0 0-3,-25 0-1,25 0-85,0 0 99,0 0-13,0 0-93,0 0 106,0 0-120,0 0 213,0 0 21,0 0-35,0 0-79,0 0-84,0 0 78,0 0-74,0 0 190,0 0-7,0 0-196,0 0 93,0 0-4,0 0-86,0 0 198,0 0-96,0 0-86,0 0 78,0 0-99,0 0 95,0 0 8,0 0 5,0 0-10,0 0 17,0 0-3,0 0-10,0 0 19,0 0-16,0 0-2,0 0 5,0 0-23,0 0 4,0 0 13,0 0-14,0 0 14,0 0-4,0 0-10,0 0 0,0 0 1,0 0 6,0 0-13,0-24 10,0 24-7,0 0-17,0 0 27,0 0-27,0 0 17,25 0 3,-25 0-9,0 0 19,24 0-13,-24 0-3,25 0 3,-25 0-10,0 0 10,24 0 10,-24 0-13,26 0 16,-26 0 171,0 0-174,25 0-6,-25 0-11,0 0-171,24 0 171,-24 0 14,0 0 3,0 0 0,0 0-13,0 0 0,0 0-14,0 0 7,0 0-3,0 0 2,0 0 18,0 0-44,0 0-20,0 0 75,0 0-136,0 0 82,0 0-202,0 0-186,0 0 109,0 0-149,0 0-61,0 0-66</inkml:trace>
  <inkml:trace contextRef="#ctx0" brushRef="#br0" timeOffset="231240.5667">23565 12922 1235,'0'0'61,"0"0"184,0 0 24,0 0 60,0 0-176,0 0-32,0 0-112,0 0 26,0 0 38,0 0-136,0 0 101,25 0-82,-25 0 176,24 0-85,-24 0 12,0 0-12,25 0-98,-25 0 85,23 0-21,-23 0 0,26 0-13,-26 0 0,25 0 51,-25 0-48,24-25 10,-24 25-30,25 0-34,-25 0 45,0 0-19,25 0-28,-25 0-65,0 0-103,0 0-106,0 0-76,0 0-95</inkml:trace>
  <inkml:trace contextRef="#ctx0" brushRef="#br0" timeOffset="231781.1866">23639 12897 1073,'0'0'17,"0"25"192,0-25-139,0 0 193,0 0-151,-25 0-2,25 0 138,0 25-183,0-25 133,0 0-146,0 0 23,0 24 6,0-24 0,0 0-40,0 26-112,-24-26 15,24 0-1,0 25 79,0-25 16,-25 0 56,25 24-69,0-24-83,0 0 90,0 0-82,0 0 75,0 26 0,0-26-4,-25 0 11,25 0 57,0 0-52,0 0 59,0 0 9,0 0-37,0 0 56,0 0-46,0 0-9,0 0 47,0 0-91,0 0 75,0 0-31,0 0-66,0-26 7,25 26-106,-25 0 100,0 0-31,0 0 11,25 0 94,-25-24-104,0 24 13,0 0 75,24 0-89,-24 0 8,0 0 12,25 0-82,-25 0 70,0 0-63,23 0 76,-23 0 51,0 0-61,0 0-67,26 24-25,-26-24-31,0 0-9,0 0 135,0 26-60,0-26 114,25 0-15,-25 24-30,0-24-5,0 0-58,0 25 19,0-25 45,0 0 9,0 25 52,0-25-52,0 0 0,0 0-3,0 25 4,-25-25 15,25 0 71,0 0 6,-26 0 26,26 0 59,-23 0-151,23 0-5,0 25-80,-25-25 79,25 0-8,0 0 4,-24 0 96,24 0-188,0 0 75,-25-25 4,25 25-103,0 0 133,0 0-13,0 0-185,0 0 23,0 0-104,0 0-182,0-25 217,0 25-96,0 0-277</inkml:trace>
  <inkml:trace contextRef="#ctx0" brushRef="#br0" timeOffset="232310.6194">23986 12897 1954,'0'0'36,"0"0"21,0 0 28,0 0-72,0 0 110,0 0-86,0 0-31,0 0 95,0 0-142,0 0 60,0 0 0,0 0-19,0 0-16,0 0 87,0 0 8,0 0-83,0 25 22,0-25-73,0 0-5,-25 0 170,25 25-97,0-25 5,0 24-3,-25-24-87,25 26 186,0-26-105,-25 25 7,25-25-10,0 24-20,0 2 100,0-26-71,0 24 19,-25-24-90,25 25 63,0-25 18,0 0-29,0 25 14,0-25-49,0 0 42,0 0 102,0 25-66,0-25-7,0 0 8,0 0 58,25 0 58,-25 0-4,0 0 15,25 0-141,-25 0-65,25 0 79,-25 0-86,0 0 6,25 0 199,-25-25-182,24 25 78,-24 0 12,24 0-124,-24-25 109,0 25 173,0 0-178,26-25 0,-26 25-31,0-24-27,0 24 15,25-26 19,-25 26 4,0-24-151,0-1 158,0 25-20,0-26-4,0 26-3,0 0-18,0-24-5,0 24-1,0 0-17,0-25-19,0 25-31,-25 0 84,25 0-56,0 0-163,0-25-19,0 25-149,-26 0 95,26 0 142,0 0-7,-24 0-170,24 0-125,0 0-66</inkml:trace>
  <inkml:trace contextRef="#ctx0" brushRef="#br0" timeOffset="232745.9855">24259 12773 1562,'0'0'181,"0"0"30,0 0-65,0 0 33,0 0-76,0 0-9,0 0 79,0 0-132,0 0-107,0 0 79,0 0-29,0 0 100,0 0-84,0 0-12,0 0-76,0 0 13,0 0 84,0 26-96,-25-26 93,25 0-12,0 0 3,0 24 9,0-24 91,-25 0-94,25 0 16,0 24-1,0-24-93,0 0 181,0 0-106,0 26 16,0-26-1,0 0-80,0 0 99,0 0 3,0 0-8,25 0 59,-25 0-62,0 0 50,0 0 25,25 0-138,-25 0 55,0 0-44,24 0 144,-24 0-5,0 0 101,0-26-103,25 26-143,-25 0 94,0 0-96,0 0 71,0 0-21,0-24-16,0 24 7,0 0-7,0-24 0,0 24 79,0 0-125,0 0-6,0 0-93,0-26-118,0 26 46,0 0-42,0 0 117,-25 0-40,25 0-194,0 0-61,0 0-138</inkml:trace>
  <inkml:trace contextRef="#ctx0" brushRef="#br0" timeOffset="233174.289">24456 12700 1293,'0'0'178,"0"0"-131,0 0-18,0 0 151,0 0-174,0 0-9,0 0 55,0 0 13,0 0 14,0 24 46,0-24-28,0 0-103,0 0 1,0 24 108,0-24-6,0 0 34,0 25-9,0-25-101,0 26-14,0-26 2,26 24-90,-26 0 87,0-24 7,0 26-92,0-26 164,0 24-85,0 1 9,24-25 10,-24 25-67,0-1 76,0 2-6,0-1-6,0-25-19,0 24 6,0 2 19,-24-2-10,24 1 77,-26-25-65,26 25-30,0 0 16,-24-25-80,-3 25 61,27-1 21,-22-24-24,22 0 81,-25 25-59,25-25-45,0 0-29,0 0-94,-26 0 133,26 24-121,0-24 3,0 0 72,0 0-303,0 0 48,0-24-96</inkml:trace>
  <inkml:trace contextRef="#ctx0" brushRef="#br0" timeOffset="233765.8515">24705 12773 1385,'0'0'155,"0"0"30,0 0-10,0 0 9,0 0-309,0 0-30,0 0 164,0 0 0,0 0 156,0 26 1,0-26-273,0 0 122,0 0 13,0 24 3,0-24 150,0 24-236,0-24 95,0 26 10,0-26-105,0 24 115,0-24-110,0 25 79,0 0 79,0-25-6,0 24-83,0-24-100,0 26 88,0-1-89,0-25 91,0 24 17,0-24-108,25 26 164,-25-2-74,0-24-10,0 0 101,0 25-51,0-25 1,0 0 35,0 0-88,0 25-2,0-25 98,0 0 108,0 0 29,0 0 37,0 0-84,0 0-110,0 0-8,0 0-38,0 0 164,0 0-130,0 0-20,25-25-23,-25 25-86,0 0 133,0 0 8,25-25 13,-25 25-16,0 0-31,0-24-4,24 24-27,-24-26-3,0 26-1,25-24-10,-25 24 4,0-25 6,25-1 11,-25 26 6,0-24 18,24-1-3,-24 25-10,0-25-1,26 25-24,-26-24 7,0 24 14,0-26-18,0 26 21,24 0-6,-24-24-32,0 24 24,0 0-10,0-24 7,0 24-7,0 0-7,0 0 0,0 0-24,0 0 18,0 0 9,0 0-27,0 0-8,0 0-46,0 0-56,0 0-23,0 0 39,0 0-200,0 0-100,0 0 0,0 0-308,0 0 102</inkml:trace>
  <inkml:trace contextRef="#ctx0" brushRef="#br0" timeOffset="295559.3663">20563 15725 756,'0'0'-15,"0"0"15,0 0-14,0 0 17,0 0 5,0 0 1,0 0 10,0 0 15,0 0 20,0 0-11,0 0 10,0 0-36,0 0 0,0 0 153,0 0-170,0 0 174,0 0-157,0 0-146,0 0 169,0 0-157,0 0 160,0 0-11,0 0 129,0 0-128,0 0 111,0 0 2,0 0-131,0 0 129,0 0-129,0 0 13,0 0-117,0 0 100,0 0-4,0 0 14,0 0 104,0 0-226,0 0 125,0 0-24,0 0 6,0 0 114,0 0-219,0 0 6,0 0 111,0 0-110,0 0 109,0 0 100,0 0-132,0 0 123,0 0-4,0 0-194,0 0 112,0 0-80,0 0 16,0 0 156,0 0-64,0 0-17,0 0 79,0 0-151,0 0-10,0 0 86,0 0-31,0 0 27,0 0-14,0 0 2,0 0 67,0 0 167,0 25 42,0-25 9,0 0-154,0 0-99,0 0-64,0 0-14,0 0 18,0 0-19,0 0 29,0 0-9,0 0 6,0 0 16,0 0-23,0 0 17,0 0-16,0 0-4,0 0 16,0 0-6,0 0 14,0 0-63,0 0 52,0 0-3,0 0-3,0 0 55,0 0-55,0 0-46,0 0 42,0 0 21,0 0-18,0 0 56,0 0-45,0 0-17,0 0 3,0 0-6,0 0 16,0 0 11,0 0 5,0 0-6,0 0-6,0 0-14,0 0-6,0 0 13,0 0-65,0 0 55,0 0 7,0 0 13,0 0 52,0 0-55,0 0-4,0 0-10,0 0-48,0 0 71,0 0-6,0 0-7,0 0 56,0 0-79,0 0 20,0 0-13,0 0 3,-25 0-3,25 0 23,0 0-55,0 0-4,0 0 79,0 0-33,0 0 64,0 0-12,0 0-56,0 0-3,0 0-51,0 0 58,0 0-11,0 0 14,0 0 62,0 0-110,0 0 51,0 0-6,0 0-8,0 0 73,0 0-71,0 0 2,0 0-42,0 0 49,0 0 3,0 0 1,0 0 38,0 0-46,0 0 8,0 0 2,0 0 1,0 0-59,0 0 49,0 0-53,0 0 60,0 0 41,0 0-38,0 0 51,0 0-58,0 0 10,0 0-4,0 0 15,0 0-25,0 0 1,0 0-11,0 0-25,0 0 39,0 0 7,0 0 9,0 0 11,0 0-35,0 0-1,0 0-4,0 0-39,0 0 55,0 0 1,0 0-8,0 0 56,0 0-52,0 0-3,0 0 9,0 0-25,0 0-36,0 0 55,0 0-13,0 0 19,0 0 39,25 0-61,-25 0 22,0 0-9,0 0-39,0 0 42,25 0 7,-25 0-1,0 0 11,0 0-11,24 0 10,-24 0-13,0 0 52,25 0-47,-25 0-19,24 0 28,-24 0-34,26 0 28,-26 0-63,25 0-22,-25 0 69,25 0-40,-25 0 104,24 0-44,-24 0-69,25 0 99,-25 0-110,25 0 121,-25 0-34,0 0-5,25 0 38,-25 0-32,0 0 23,0 0-66,25 0 36,-25 0-45,0 0 32,0 0-58,0 0-10,0 0 13,24 0 59,-24 0-14,0 0 71,0 0 8,0 0-136,25 0 89,-25 0-18,0 0-10,0 0 6,25 0-10,-25 0-9,0 0 13,0 0 77,25 0-80,-25 0 12,0 0-6,25 0-19,-25 0 71,25 0-123,-1 0 60,-24 0-56,25 0 76,-1 0 56,-24 0-91,26 0 87,-26 0-125,24 0 54,1 0 14,-25 0-18,25 0 55,-25 25-30,25-25-5,-25 0 7,25 0-9,-25 0-27,25 0 13,-25 0 3,25 0 7,-25 0 3,24 0 4,-24 0-11,0 0 8,0 0-1,25 0-58,-25 0 65,0 0-20,25 0 23,-25 0 36,0 0-63,0 0 11,0 0-13,0 0-22,25 0 35,-25 0-43,0 0 66,25 0 42,-25 0-59,0 0-6,24 0-27,-24 0 17,0 0 13,25 0 64,-25 0-44,0 0-30,25 0 10,-25 0 0,0 0-48,25 0 54,-25 0 1,0 0-14,25 0 20,-25 0-26,24 0 13,-24 0-7,0 0 43,25 0 0,-25 0-23,25 0-2,-25 0-5,25 0-62,-25 0 47,0 0 26,25 0-17,-25 0 58,0 0-103,24 0 38,-24 0 13,24 0-71,-24 0 124,25 0-56,-25 0-71,25 0 116,-25 0-126,25 0 83,-25 0 7,25 0-15,0 0 61,-25 0-74,24 0 54,-24 0-48,24 0 17,2 0-3,-26 0-11,24 0-42,-24 0 39,26 0-9,-2 0 12,-24 0 1,25 0-4,-25 0 4,25 0-45,-25 0 90,25 0-33,-25 0 0,25 0 48,-25 0-54,25 0 0,-25 0-12,24 0 9,-24 0 6,25 0-12,-25 0 2,0 0 7,25 0 13,-25 0-10,25 0 3,-25 0-6,0 0-9,25 0 3,-25 0 15,24 0-60,-24 0 57,0 0-9,25 0 6,-25 0 54,0 0-72,25-25 30,-25 25-15,0 0-9,25 0 22,-25 0-17,0 0 4,24 0 7,-24 0 9,0 0-25,0 0 22,0 0-72,24 0-5,-24 0 80,0 0-74,26 0 116,-26 0-3,0 0-62,25 0 50,-25 0-95,25 0 52,-25-25-48,25 25 54,-25 0 56,25 0-50,-25 0 57,24 0-44,1 0-70,-25 0 62,25 0-24,0 0-70,-25 0 128,25 0-77,-25 0 19,25 0 72,-1 0-117,-24 0-15,25 0 57,0 0-6,-25 0 57,25 0 21,-1 0-62,-24 0 0,25 0 6,-25 0-15,24 0 5,-24 0-5,25 0-21,-25 0 20,26 0 14,-26 0-14,25 0-38,-25 0 58,24 0-13,-24 0 15,25 0 37,-25 0-43,25 0-9,-25 0 7,25 0 5,-25 0-6,25 0 6,-25 0-69,24 0 57,-24 0-7,0 0 0,25 0 75,-25 0-59,25 0 0,-25 0-15,25 0 6,-25 0 6,25 0-7,-25 0 11,0 0-13,25 0-8,-25 0 11,24 0 0,-24 0-51,0 0 60,0 0 3,25 0 5,-25 0 46,0 0-60,24 0-12,-24 0-50,0 0 73,26 0-14,-26 0 9,25 0 61,-25 0-70,24 0 13,-24 0 2,25 0 11,0 0-84,-25 0 55,25 25-53,-25-25 46,25 0 88,0 0-114,-25 0 90,24 0-60,-24 0-1,25 0-9,-25 0 16,24 0-1,-24 0-8,26 0 12,-1 0-3,-25 0 3,25 0 6,-25 0 57,24 0-66,-24 0-9,25 0-4,-25 0 9,23 0 7,-23 0-58,26 0 62,-26 0-20,0 0 8,25 0 67,-25 0-69,0 0-48,24 0 62,-24 0-14,0 0 20,25 0 51,-25 0-65,0 0 14,25 0-13,-25 0 6,0 0 0,0 0-6,0 0 6,25 0-54,-25 0 41,0 0 3,0 0 1,0 0 74,0 0-68,0 0 12,0 0 8,0 0-46,0 0 32,0 0-9,0 0-16,0 0 29,25 0-10,-25 0-4,0 0-54,0 0 69,0 0-15,0 0-3,0 0 69,0 0-85,0 0 33,0 0 3,0 0-22,0 0 21,0 0-18,0 0-8,0 0 24,0 0-13,0 0 3,0 0 3,0 0-3,0 0 10,0 0-10,0 0-3,0 0 9,0 0 4,0 0-7,0 0 11,0 0-28,0 0 8,0 0-52,0 0 52,0 0 9,0 0-17,0 0 79,0 0-59,0 0-9,0 0 0,0 0 0,0 0 3,0 0-3,0 0 12,0 0-2,0 0-4,0 0 0,0 0-10,0 0-2,0 0 3,0 0 9,0 0 3,0 0 0,0 0-54,0 0 48,0 0 4,0 0 5,0 0 53,0 0-56,0 0-6,0 0-12,0 0 5,0 0 7,0 0 13,0 0-10,0 0-9,0 0 18,0 0-15,0 0 0,0 0 0,0 0-14,0 0-47,0 0 71,0 0-4,0 0 10,0 0 51,0 0-129,0 0 62,0 0-6,0 0-7,0 0 64,0 0-45,0 0-3,0 0 6,0 0 1,0 0-4,0 0-12,0 0-1,0 0 10,0 0 0,0 0 16,0 0-16,0 0 0,0 0 3,0 0-61,0 0 68,0 0-4,0 0-18,0 0 18,0 0-16,0 0 19,0 0 11,0 0 35,0 0-35,0 0-43,0 0 20,0 0-1,0 0 1,0 0 13,0 0-13,0 0 0,0 0 3,0 0-10,0 0 0,0 0 6,0 0 1,0 0 6,0 0 1,0 0-1,0 0-16,0 0 23,0 0-14,0 0 7,0 0 11,0 0-14,0 0 10,0 0-23,0 0 2,0 0 5,0 0 6,0 0 17,0 0-14,0 0 1,0 0-11,0 0 0,0 0 10,0 0-6,0 0 0,0 0 3,0 0 10,0 0-10,0 0 7,0 0-4,0 0-13,0 0 17,0 0-7,0 0 0,0 0 9,0 0-6,0 0 3,0 0-9,0 0-64,-25 0 57,25 0-6,0 0 16,0 0 67,0 0-60,0 0 0,0 0-7,0 0-10,0 0 6,0 0 15,0 0-11,0 0-52,0 0 56,0 0 5,0 0-64,0 0 107,0 0-69,0 0 11,0 0 57,0 0-67,0 0 32,0 0-29,0 0 0,0 0 29,0 0-19,0 0 13,0 0 0,0 0-7,0 0-3,0 0-3,0 0 10,0 0-14,0 0 7,0 0-4,0 0 4,0 0 11,0 0-11,0 0-7,0 0 3,0 0-5,0 0 5,0 0 8,0 0 2,0 0-3,0 0 1,0 0 9,0 0-13,0 0-7,0 0 1,0 0 6,0 0 12,0 0-5,0 0-4,0 0-9,0 0 0,0 0-1,0 0 13,0 0-9,0 0-13,0 0 16,0 0-16,0 0 13,0 0 6,0 0 3,0 0 10,0 0-16,0 0-3,0 0 0,0 0-7,0 0 4,0 0 18,0 0-5,0 0-7,0 0 3,0 0-9,0 0-1,0 0 14,0 0-1,0 0-9,0 0 10,0 0-7,0 0-10,0 0 10,0 0-7,0 0 7,0 0 13,0 0-19,0 0 6,0 0 0,0 0-10,0 0 23,0 0-20,0 0-5,0 0-106,0 0-44,0 0-59,0 0 8,0-25 43,0 25-217,0 0-57</inkml:trace>
  <inkml:trace contextRef="#ctx0" brushRef="#br0" timeOffset="301430.1301">21382 14534 389,'0'0'16,"0"0"21,0 0 23,0 0 12,0 0 188,0 0-221,0 0-16,0 0-4,0 0-196,0 0 415,0 0-173,0 0 157,0 0-172,0-25-28,0 25-14,0 0-154,0 0 177,0 0-172,0 0 172,0 0 179,0 0-31,0 0-19,0 0 37,0 0-186,0 0-1,0 0-116,0 0-32,0-24-2,0 24 151,0 0 135,0 0-140,0 0 135,0 0-134,0-25-143,0 25 287,0 0-287,0 0 136,0 0 3,0-24-10,0 24 159,0 0-267,0 0 272,0-26-124,0 26-17,0 0 138,0 0-136,0 0-12,0-24-137,0 24 155,0 0-6,0 0-14,0 0 148,0 0-156,0-24-23,0 24 19,-25 0 38,25 0-165,0 0 19,0 0 153,0-26-74,0 26 175,0 0-4,-25 0-155,25 0 33,0 0-12,0 0-3,0-25 9,0 25-6,-25 0 3,25 0 10,0 0-16,0 0 11,0 0-5,-24 0-146,24 0 149,0 0-9,-25-24-6,25 24 164,0 0-151,-25 0-14,25 0 10,0 0-3,0 0 12,-25 0-5,25 0 10,0 0-7,-25 0-19,25 0 15,-25 0 15,25 0-26,0 0 10,-25 0 31,25 0-54,0 0 18,-24 0 19,24 0-32,-26 0 16,26 0 18,-24 0-161,24 0 151,-25 0 11,25 0-3,-24 0-7,24 0-3,-25 0-3,25 0 5,-25 0-8,25 24-5,0-24 2,-25 0-167,25 0 297,0 0-143,-25 0 10,25 0 0,-25 0 6,25 0-3,0 0-6,-24 25 140,24-25-127,-25 0 8,25 0-150,-25 0 138,25 0-16,0 0-2,-25 26 139,25-26-118,-25 0 5,25 0-11,-24 0 3,24 0-2,-25 0 10,25 24-148,-25-24-6,25 0 146,0 0-40,-26 0 197,26 0-18,-24 24-139,24-24 34,-25 0-62,25 0 46,-24 0-161,24 0 128,0 26 15,-25-26-150,25 0 279,-25 0-129,25 0 5,0 24 133,-25-24-132,25 0-12,-25 0-10,25 0 10,0 25 9,-24-25-6,24 0 9,0 0 4,-25 24-26,25-24 16,0 0 16,-25 0-4,25 25-137,0-25 140,-25 0-153,25 0 135,0 25 150,0-25-144,-25 0-3,25 0-19,0 25-131,0-25 145,-24 0 131,24 0-124,0 25 7,0-25-9,-25 0 0,25 0 7,0 24 136,0-24-149,-25 0 19,25 26-20,0-26 1,0 0 15,-25 0-2,25 24 11,0-24-25,0 0 17,-26 25-20,26-25-2,0 0 24,0 25-9,0-25 7,-24 0-4,24 0-6,0 25-12,0-25 12,0 0-4,0 25 11,-25-25-10,25 0-126,0 25 132,0-25-16,0 0 20,0 24 121,0-24-263,-24 0 157,24 26-10,0-26-15,0 0 135,0 24-129,0-24-147,0 25 15,0-25 153,0 0-166,-25 25 281,25-25 2,0 24-156,0-24 144,0 0-147,0 26 9,0-26 23,0 23-142,-25-23 11,25 0 120,0 26-21,0-26 5,0 24 143,0-24-263,0 0 4,0 25 261,0-25-129,0 25 133,0-25-2,0 24-134,0-24-131,0 0 103,0 26 28,0-26-9,0 25 142,0-25-122,0 24-11,0-24 3,0 0-9,0 25 19,0-25-34,0 25 21,0-25-16,0 0-116,0 25 18,0-25 130,0 25-5,0-25 107,0 0 10,0 25-121,25-25-11,-25 0 11,0 25-127,0-25 95,0 0 9,0 24-95,0-24 108,0 0-9,0 25 8,25-25 120,-25 0 4,0 24-111,0-24-101,0 0 63,0 26 11,24-26 28,-24 0-20,0 24 13,0-24-3,0 0-8,25 0 127,-25 25-122,0-25 6,0 0-125,0 25 104,0-25 36,24 0-2,-24 0 100,0 25-110,0-25-27,26 0-1,-26 0 25,0 25-13,0-25-91,25 0 107,-25 0-12,0 0-89,0 24 211,25-24-235,-25 0 115,0 0 112,0 0-104,0 25-4,25-25-4,-25 0-17,0 0-105,0 0 234,0 25-114,24-25 3,-24 0 111,0 0-115,0 0-4,25 0 17,-25 25 2,0-25-19,0 0 29,25 0-15,-25 0-16,0 0 34,25 24-32,-25-24-94,0 0 105,0 0-21,25 0 36,-25 0-15,0 0-7,0 0 32,24 25-25,-24-25 0,0 0 3,0 0-3,25 0-9,-25 0 18,0 0-104,0 0 88,0 25-83,25-25 81,-25 0 120,0 0-126,25 0 96,-25 0 23,0 0-122,0 0 25,25 0 11,-25 0-15,0 0-87,24 0 90,-24 0-3,25 0-3,-25 0 96,0 0-106,24-25 7,-24 25 3,26 0 6,-26 0-89,25 0 74,-25 0 15,0 0-6,25 0 93,-25-25-59,24 25-127,-24 0-10,0 0 106,25 0-45,-25 0 32,25 0 10,-25 0 13,0-24-82,25 24 180,-25 0-107,25 0-107,-25 0 187,0 0-90,24 0 114,-24-25 0,0 25-108,25 0 3,-25 0-11,0 0-8,0 0 35,25-25-11,-25 25 2,0 0-7,0 0-19,0 0-2,0-25 12,0 25 9,25 0-90,-25 0 102,0-24-114,25 24 118,-25 0-26,0 0 2,0-25 92,25 25-205,-25 0 233,0 0-101,0-25-4,24 25 94,-24 0-104,0 0-18,0-25-78,25 25 90,-25 0-9,0 0-89,0-25 208,0 25-208,24 0 122,-24 0-15,0-24-96,0 24 188,0 0-123,0 0 128,0-26-25,26 26-60,-26 0 9,0-24-26,0 24-73,24 0 65,-24 0-9,0-25 26,0 25 77,0 0-93,0 0 28,0-24-16,25 24-6,-25 0-87,0-25 74,0 25 8,0 0 1,25 0 139,-25-25-143,0 25 22,0 0 2,0 0-41,0-25-56,0 25 84,0 0-5,0-25-89,25 25 187,-25 0-90,0 0 6,0-25 81,0 25-98,0 0 1,0 0-2,0-25 21,25 25 6,-25 0-15,0 0-99,0-24 82,0 24 19,0 0-2,0 0 0,0-25 0,0 25-9,0 0-5,25-26 97,-25 26-95,0 0-96,0 0 9,0-24 117,0 24-116,0 0 212,0-25 0,0 25-120,25 0 111,-25 0-129,0-25-111,0 25 18,0 0 117,0-24 5,0 24 110,24 0-14,-24 0-101,0-26-122,0 26 10,0 0 107,0 0-110,25-23 236,-25 23-4,0 0-102,0-26 96,0 26-108,0 0-2,0 0-1,0-24-117,25 24 107,-25 0-125,0-25 12,0 25 120,0 0 14,0 0 110,0-25-3,0 25-1,0 0-258,25-24 146,-25 24-13,0 0-122,0 0 137,0-26-20,0 26 17,0 0 115,0 0-2,0-24-126,0 24-6,0 0 12,25 0-12,-25-25-99,0 25 114,0 0-6,0 0 21,0-25 105,0 25-132,0 0-4,0 0 13,0-25-3,0 25 16,0 0-103,0 0 81,0 0-106,0-25 125,0 25 104,0 0-111,0 0 127,0 0-253,0-25 113,0 25-109,0 0 109,0 0 131,0-24-110,0 24 100,0 0-123,0 0 12,24 0-121,-24-26 140,0 26 2,0 0-143,0 0 233,0 0-237,0 0 107,0-24 160,0 24-141,0 0 121,0 0-112,0 0-33,0-25-103,0 25 5,0 0 119,0 0 11,0 0 116,0 0 11,0-25-129,0 25-22,0 0 5,0 0-128,0 0 133,0-25 12,0 25-6,0 0 126,0 0-126,0 0 19,0 0-128,0 0 101,0-25-2,0 25-6,0 0 137,0 0-115,0 0 4,0 0-116,0 0-14,0-24 120,0 24 6,0 0 93,0 0 18,0 0-113,0 0 1,0 0 4,0 0-2,0 0 2,0 0-9,0 0 3,0 0-6,0-25-3,0 25-7,0 0 19,0 0 4,0 0-137,-24 0 137,24 0-23,0 0 10,0 0 136,0 0-143,0 0-95,0 0 102,0 0-2,0 0-104,-25 0 94,25 0-106,0-24 118,0 24 106,0 0 27,0 0 8,0 0-123,0 0-12,0 0 0,0 0-24,0 0-112,0 0 146,0 0-132,-25 0 116,25 0 10,0 0-140,0-26 241,0 26-101,0 0 101,0 0 19,0 0-122,0 0 5,0 0-17,0 0 11,0 0-8,0 0-113,-25 0 127,25 0-10,0 0 5,0 0 104,0 0-106,0 0-19,0 0 1,0 0-7,0 0-220,0 0-98,0 0-96</inkml:trace>
  <inkml:trace contextRef="#ctx0" brushRef="#br0" timeOffset="338721.5739">25202 16990 422,'0'0'11,"0"0"41,0 0 9,0 0 31,0 0 142,0 0-181,0 0-23,0 0 119,0 0-289,0 0 143,0 0 25,0 0-158,0 0 283,0 0-133,0 0-11,0 0 152,0 0-141,0 0 1,0 0 138,0 0-289,0 0 8,0 0 259,0 0-120,0 0 131,0 0-19,0 0-114,0 0-8,0 0-14,0 0 14,0 0-2,0 0-133,0 0 24,0 0-5,0 0 94,0 0 139,0 0-14,0 0 9,0 0-110,0-24-22,0 24 35,0 0-17,0 0-5,0 0-2,0 0-25,0 0 27,0 0-11,0 0-94,0 0 110,0 0-5,0 0-101,0 0 200,0 0-79,0 0-28,0 0 10,0-25 19,0 25-44,0 0 16,0 0 132,0 0-217,0 0 112,0 0 13,0 0-16,0 0 100,0 0-187,0 0 111,0 0 5,0 0 11,0 0 91,0 0-136,0 0-83,0-26-5,0 26 104,0 0 8,0 0-6,0 0 60,0 0-85,0 0-26,0 0 93,0 0-149,0 0-5,0 0 88,0 0-93,0 0 87,0 0 69,0 0-69,0 26 7,0-26 4,0 0 20,0 0-85,-25 0 86,25 25-11,0-25-21,0 24 21,-25-24 73,25 0-55,-25 26-8,25-2-7,-25-24-67,0 25 67,25-25-64,-24 24 74,-1 2-7,-1-1-9,26-25-5,-24 24 14,0 0-2,-2 1 18,2 1 36,24-2-42,-26-24-12,2 24-9,24 2-32,-25-1 13,0-25 24,25 24-18,-24 1-11,24-25 29,0 0-27,-25 24 15,25-24 7,0 26-16,0-26 15,-25 0-2,25 0-4,0 0 34,0 25 71,0-25 12,0 0 6,0 0-12,0 0-59,0 0-29,0 0-6,0 0-23,0-25 0,0 25-9,0 0 16,0 0-14,0 0-8,25 0 27,-25-26-30,0 26 30,0 0-8,25-24-14,-25 24 17,24 0-20,-24-25 1,0 25-4,25-24 26,-25 24-3,25-25-4,-25-1 4,24 26-13,2-24-7,-26 0 10,24-2 13,-24 26-13,26-25 7,-26 1-4,24 24-13,-24-24 168,24-1-154,2 25 5,-26-26 4,25 2-169,-25 24 164,24-25-15,-24 25-35,25-24 42,-25 24 20,0-26-23,25 26 71,-25 0-62,0 0-20,25-24-27,-25 24 22,0 0 25,0 0-12,0 0 44,0 0-44,0 0-8,0 0 5,0 0 15,25 0 133,-25 0-133,0 0-12,0 0 3,0 24-155,0-24 151,0 0 24,0 26 151,0-26-156,0 24-18,0-24 144,0 25-302,-25-25 173,25 24-9,0-24-145,0 26 129,0-1 6,-25-25 10,25 24-3,0 0 20,0-24-34,0 25 7,-25-25 10,25 26-6,0-2 12,0-24 7,0 24-6,0 2 0,0-26-10,0 25-4,0-25 0,0 24 0,0-24 27,0 25-10,0-25-17,0 0-6,0 24 7,0-24-10,0 0 29,0 0 147,0 0-172,0 26 35,0-26-43,0 0-135,0 0 165,0 0-32,0 0 31,0 0-3,0 0-38,0 0 49,0 0-20,0 0-40,0 0 76,0 0-75,0 0-124,0 0-54,0-26-174,0 26 7,0 0-95,0 0-29</inkml:trace>
  <inkml:trace contextRef="#ctx0" brushRef="#br0" timeOffset="339239.9421">24804 17239 644,'0'24'5,"0"-24"155,0 0 17,0 0-87,0 0 3,0 0-134,0 0 91,0 0-11,0 0 104,0 0-15,0 0-183,0 0 207,0 0-98,0 0-12,0 0 102,0 0-94,0 0-73,0 0 102,0 0-79,0 0-13,0 0 79,0 0-81,0 0 115,25 0-58,-25 0-11,0 0-7,0 0-79,25 0 104,-25 0-46,0 0 168,0 0-164,24 0-44,-24 0 37,26 0-178,-26 0 175,24 0 61,-24 0-55,0 0 3,26 0 62,-26 0-65,0 0 6,24 0-15,-24 0-43,0 0-13,0-24 62,0 24 13,24 0 51,-24 0-14,0 0-57,0 0 4,0 0-70,0 0 23,0 0 42,0 0 66,26 0 9,-26 0-67,0 0 9,0 0-66,0 0-9,0 0 113,0 0-47,0 0-7,0 0 17,0 0-50,0 0 88,0 0-48,0 0-11,0 0 4,0 0 7,0 0 10,0 0 48,0 0-52,0 0-49,0 0 77,0 0-182,0 0 60,0 0-204,0 0-9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1-13T07:38:55.5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3200 9102 566,'0'0'31,"0"0"10,0 0 23,0 0 4,0 0-12,0 0 34,0 0-22,-25 0 16,25 0 176,0 0-214,0 0 191,0 0-171,0 0-168,0 0 335,0 0-329,0 0 321,0 0-23,0 0-144,0 0 157,0 0-153,0 0 15,0 0-126,0 0 3,0 0 74,0 0-18,0 0 26,0 0 79,0 0-89,0 0-86,0 0 89,0 0-90,0 0 14,0 0 173,0 0-3,0 0 0,0 0 0,0 0-103,0 0-4,0-24-9,0 24-11,0 0-47,0 0 7,0 0-1,0 0 10,0 0 112,0 0-71,0 0 61,0 0-70,0 0-49,0 0 55,0 0 4,0 0-3,0-25-4,0 25 60,0 0-128,0 0 126,0 0-67,0 0 13,0 0-4,0 0-61,0 0 54,0 0 11,0 0 50,0 0-3,0 0 15,0-25-78,25 25-46,-25 0 5,0 0-12,0 0 65,25 0-6,-25 0 12,0 0-6,0 0-76,25 0 69,-25 25-9,0-25 68,23 0-55,-23 0 66,0 0-82,0 0-51,26 25 137,-26-25-150,0 0 71,0 24 72,0-24-143,0 0 141,0 26-42,0-26-90,0 0 151,0 24-54,0-24 33,0 0-43,0 25 6,0-25-89,-26 0 19,26 24 64,-23-24-71,23 0 134,0 0 18,-25 0-63,25 0 56,-25 0 20,25 0-83,0 0 52,-25 0-60,25 0-78,0 0 65,-25 0 7,25 0 92,0-24-76,0 24-7,0 0 15,0 0-77,0 0 209,0 0-114,0 0 4,0-25-4,0 25-139,0 0 134,0 0-18,0 0-12,0 0 14,0 0-12,0 0-12,0 0 9,0 0-25,0 0 2,0 0-3,0 0-9,0 0 15,0 0 4,0 0-7,0 0 11,0 0-14,0 0-14,0 0 34,0 0-23,0 0 22,0 0 107,0 0-130,0 0 14,0 0 0,0 0-118,0 0 118,0 0-7,0 0-3,0 0 14,0 0-14,0 0 3,0 0-3,0 0 10,0 0 4,0 0 6,0 0-4,0 0-22,0 0 19,0 0-17,0 0 116,0 0-82,0 0 84,0 0-98,0 0-107,0 0 91,0 0-84,0 0 97,0 0 1,0 0-7,0 0 97,0 0-81,0 0-16,0 0 3,0-24-104,0 24 198,0 0-97,0 0 22,0 0-25,0 0-106,0 0 112,0 0-23,0 0 13,0 0 7,0 0-3,0 0 25,0 0-19,0 0-13,0-26 10,0 26-10,0 0 26,0 0 108,0 0-105,0 0-16,0 0-3,0 0-125,0 0 115,0 0 10,0 0 97,0 0-77,0 0-13,0 0-14,0 0-91,0 0 88,0 0 0,0 0 19,0-24 91,0 24-100,0 0 3,0 0-7,0 0-120,0 0 127,0 0-7,0 0 4,0 0 13,0 0-20,0 0 0,0 0-11,0 0 112,0 0-14,0 0-100,0 0 3,0 0-33,0 0-60,0 0 93,0 0-6,0 0-69,0 0 62,0 0 13,0 0-6,0 0 88,0 0-2,0 0 5,0 0 9,0 0-167,0 0 8,0 0-16,0 0-62,0 0 138,0 0-53,0 0 2,0 0 57,0 0 19,0 0 48,0 0-45,0 0-3,0 0-70,0 0 6,0 0 45,0 0 16,0 0 63,25 0-63,-25 0 70,0-25 0,0 25-134,0 0 122,0 0-119,0 0-4,0 0 56,0 0-52,0 0 48,25 0 61,-25 0 12,0 0-60,0 0 6,0 0-60,0 0-13,0 0 61,0 0-1,0 0 68,0 0 5,0 0-85,0 0 67,0 0-74,0 0 19,0 0-24,0 0-70,0 0-6,0 0 79,0 0 93,0 0 7,0 0-69,0 0-22,0 0-59,0 0-23,0 0 82,0 0 16,0 0 0,0 0 69,0 0 4,0 0-144,0 0 71,0 0-54,0 0 60,0 0 60,0 0 2,0 0-80,0 0 21,0 0 6,0 0 4,0 0-16,0 0-100,0 0 56,0 0-134,0 0 181,0 0-229,0 0-136,0 0 6,0 0-213</inkml:trace>
  <inkml:trace contextRef="#ctx0" brushRef="#br0" timeOffset="3424.0173">3273 9078 356,'0'0'0,"0"0"-9,0 0 4,0 0 10,0 0 4,0 0 18,0 0-8,0 0-5,0 0 6,0 0-7,0 0 18,0 0 16,0 0-8,0 0-15,0 0 13,0 0-15,0 0-13,0 0 10,0 0-11,0 0-16,0 0 19,0 0-14,0 0-6,0 0 15,0 0 0,0 0-3,0 0 19,0 0-13,0 0-6,0 0 3,0 0-21,-23 24 18,23-24-3,0 0 17,0 0-12,0 0-5,0 0 0,0 0-5,0 0 16,0 0-8,0 0 11,0 0-1,0 0-20,0 0 1,0 0 14,0 0 6,0 0 12,0 0 8,0 0-1,0 0-7,0 0-1,0 0 7,0 0-18,0 0 20,0 0-2,0 0-10,0 0-8,0 0-5,0 0-4,0 0 7,0 0 177,0 0-179,0 0 8,0 0 5,0 0-14,0 0 14,-25 0 6,25 0 0,0 0-145,0 0 306,0 0-3,0 0-10,0 0-20,0 0-136,0 0 13,0 0-145,0 0 157,0 0-168,0 0 140,0 0 151,0 0-167,0 26 40,0-26-21,0 0-39,0 0 39,0 0 115,0 0-104,0 0 13,0 0-11,0 0-3,0 0-34,0 0-98,0 0 101,0 0 13,0 0-7,0 0 123,0 0-228,0 0-11,0 0 123,0 0-124,0 0 117,0 0 108,0 0-221,0 0 220,0 0-101,0 0-108,0 0 112,0 0-106,0 0 93,0 0 111,0 0-101,0 0-5,0 0 123,0 0-122,0 0 102,0 0-15,0 0-211,0 0 23,0 0 95,0 0-87,0 0 78,0 0 9,0 0-3,0 0-11,25 0 112,-25 0-15,0 0-184,0 0 215,23-26-111,-23 26-6,26 0 74,-26 0-89,0 0-63,24 0-9,-24 0 109,26 0-99,-26 0 158,0 0 8,25 0-166,-25 0 77,24 0-72,-24 0-3,0 0 150,25 0-63,-25 0-8,25 0 54,-25 0-67,25 0 71,-25-24-62,25 24-56,-25 0 72,25 0-10,-25 0 62,0 0 13,24 0-84,-24 0-62,25 0-16,-25 0 75,25 0-69,-25 0 156,25 0-62,-25 0-97,0 0 82,25 0-95,-25 0 163,24 0-60,-24 0 66,25 0 2,-25 0-80,25 0 78,-25 0-156,24 0 7,-24 0 6,25 0-20,-25 0 101,24 0 55,1 0 14,-25 0 12,25 0-20,-25 0-64,25 0-93,0 0 83,-25 0 3,25 0 16,-25 0 74,24 0-186,-24 0 109,25 0-116,-25 0-2,25 0 105,-25 0-23,0 0 99,0 0 2,25-25-6,-25 25-81,0 0-66,0 0 101,25 0-92,-25 0 79,0 0 75,0 0-101,0 0 96,0 0-168,0 0 105,0 0-1,0 0-97,0 0 156,0 0-87,0 0-107,0 0 183,0 0-149,0 0-13,0 0 193,0 0-75,0 0-4,0 0 0,0 0-22,0 0-72,0 0 84,0 0 58,0 0-67,0 0 61,0 0-1,0 0-72,0 0 9,0 0-57,0 0 61,0 0-61,0 0-6,0 0 116,0 0-119,0 0 123,0 0-60,0 0-63,0 0 60,0 0 0,0 0 3,0 0 9,0 0-9,0 0-53,0 0 56,0 0 64,0 0-71,0 0-2,0 0 66,0 0-70,0 0 1,0 0 18,0 0-69,0 0-13,0 0 76,0 0-6,0 0 0,0 0 82,23 0-12,-23 0-67,0 0 56,0 0-65,0 0-48,0-25 105,0 25-39,0 0-72,0 0 114,26 0-115,-26 0 55,0 0 82,0-25-127,0 25 72,0 0-18,0 0-75,0 0 68,24 0 61,-24-25-123,0 25 145,0 0-73,0 0-73,0 0 83,0-24-13,0 24-10,26 0 23,-26 0 41,0-25-64,0 25 83,0 0-16,0 0-111,0-26-19,25 26 4,-25 0 2,0 0 137,0-24-51,0 24 0,0 0-22,0 0-1,0 0 64,0 0-6,0 0 23,0 0-134,0-24 3,0 24-3,0 0 63,0 0-15,0 0 69,0 0-66,0 0-67,0 0 66,0 0 4,0 0 3,0 0 12,0 0-1,0 0-5,0 0 48,0 0-68,0 0 65,0 0-133,0 0 25,0 0 51,0 0-67,0 0 67,0 24 57,0-24-54,0 0 72,0 0-69,0 0-69,0 0 145,0 0-83,0 24 10,25-24 92,-25 0-108,0 26-44,0-26 136,0 0-104,0 25-41,0-25 57,0 0-80,0 24 82,0-24 80,0 0-58,0 25 14,24-25-73,-24 25 44,0-25-3,0 25 57,0-25-4,0 25-94,0-25 62,0 24-4,25-24-43,-25 26 23,0-26 15,0 24-63,0-24 48,0 25 12,0-25-3,0 24-12,0-24 75,25 26-66,-25-26-12,0 0 81,0 24-129,0-24 123,0 0-50,0 25-19,0-25 15,0 0-63,0 0 48,0 25-54,0-25 56,0 0 8,0 0 50,0 0 22,0 0-22,0 0 22,0 0-97,0 0-37,0 0 87,0 0-42,0 0 142,0 0 32,0 0-73,0 0 15,0 0-63,0 0-95,25 0 22,-25 0 89,0 0-96,0 0 162,0 0-37,0 0-160,0 0 78,0-25 4,0 25-14,0 0 4,0 0 69,0 0-86,0-25-46,0 25 56,0 0-66,25-24 76,-25 24 73,0 0 22,0-26-10,0 26-160,24-24 62,-24 24-69,0-25 75,0 25 0,25-24 21,-25 24 65,0-26-158,0 26 76,25-24-90,-25 24 11,0-25 158,0 25 6,25-25 13,-25 25-13,0 0-157,0-25-1,25 25 73,-25-25-3,0 25-1,0-24 92,0 24-98,25 0-73,-25-25 90,0 25-83,0-26 10,0 26 75,0 0 90,0 0-109,24-24 112,-24 24-27,0 0-82,0 0 101,0 0-199,0 0 108,0-24-12,0 24-9,0 0 111,0 0-81,0 0-2,0 0-11,0 0-91,0 0 3,0 0 68,0 0-58,0 0 149,0 0-84,0 0-68,0 24 154,0-24-69,0 0 16,0 0 59,0 0-147,0 0 76,0 0 55,0 24-138,0-24 155,0 0-149,25 0 70,-25 26 19,0-26-39,0 0 30,0 25-69,0-25 127,0 24-38,0-24-47,0 0 86,0 25-142,24-25 1,-24 25 82,0-25-70,0 25 83,0-25-11,0 0-6,0 25 59,0-25 11,0 24 3,0-24-63,26 26 0,-26-26-17,0 0-2,0 24 91,0-24-151,0 25-5,25-25 103,-25 0-25,0 24 95,0-24-89,0 0-20,0 26 18,0-26-8,0 0 4,0 0-1,0 0-98,24 24 89,-24-24 6,0 0-79,0 0 99,0 0-6,0 0-17,0 0-3,0 0 9,0 0-99,0 0 90,0 0 16,0 0 84,0 0-97,0 0 22,0 0 95,0 0-194,0 0 110,0 0 3,0 0-109,0 0 99,25 0-20,-25 0 95,0 0-91,0 0-10,0 0 7,0-24-110,0 24 89,0 0 10,0-26-6,25 26 115,-25 0 5,0-24-120,0 24 6,25-25-92,-25 25-12,0-24 212,0-2 6,25 26-113,-25-24 106,0 24-199,0-25-11,25 25 110,-25-25-110,0 25 107,0-25 17,24 25-28,-24-25 4,0 25-6,0-24 10,0 24 6,25-25 4,-25 25-4,0-26-13,0 26 7,0 0 9,0-24 18,25 24-7,-25 0-20,0-24-1,0 24-13,0 0 20,0 0 15,0 0-18,0 0 13,0 0-26,0 0 6,0 0 4,0 0-8,0 0 5,0 0 6,0 0 0,0 0-7,0 0 0,0 0-9,0 0 16,0 0 0,0 0-6,0 0 6,0 0-18,0 0 6,0 24 15,0-24-10,0 0 118,0 24-111,0-24-10,0 26 1,25-26-112,-25 25 118,0-25-1,0 24 11,0-24 0,0 25 89,0-25-99,25 25 103,-25-25-91,0 25-112,0-25 120,0 25-117,0-1 191,0-24-96,24 26 100,-24-26-86,0 24-99,0-24 97,0 25-102,0-25 73,25 0 9,-25 24 6,0-24-6,0 0 19,0 26 95,0-26-95,0 0 118,0 0-22,0 0-92,25 24 10,-25-24-23,0 0 33,0 0-123,0 0 96,0 0-99,0 0-15,0 0 104,0 0 7,0 0 0,0 0 7,0 0 114,0 0-125,0 0 11,0 0-11,0 0-119,0 0 129,0 0-2,0 0 9,0 0 4,0 0 12,0 0-6,0 0-2,0 0 8,0 0-36,0 0 1,0 0-4,0 0 13,24 0-3,-24 0 13,0-24 0,0 24-19,0 0 12,26-26-2,-26 26-20,0-24 6,23 24-6,-23-25-8,0 25 24,0-24-10,0 24 3,26-26-6,-26 2 7,0 24 22,0-25-29,25 0 19,-25 25-12,0-25-18,0 25 125,25-25-107,-25 1 9,0 24 0,0-25-100,0 25 97,0 0-7,25-26 101,-25 26-4,0 0-90,0-24 3,0 24-93,0 0-4,0 0 87,0 0-9,0-24 117,0 24-101,0 0 7,0 0 6,0 0-127,0 0 130,0 0-23,0 0 14,0 0-14,0 0-19,0 0 134,0 0-11,0 0-91,0 0-6,0 0-114,0 0 11,0 0 193,0 24-100,0-24 4,0 0-10,0 0-88,0 0 193,0 0-102,25 24 107,-25-24-97,0 26-4,0-26 4,0 25-85,0-25 95,24 24 3,-24-24 7,0 25 69,0-25-95,0 25 19,0-25-23,0 25 23,0-25 6,25 25-109,-25-25 102,0 24-116,0-24 104,0 26 104,0-26-104,0 0 12,0 0-2,0 24-94,0-24 100,25 0-10,-25 0 4,0 0-11,0 0 8,0 0 9,0 0 7,0 0-7,0 0 91,0 0-101,0 0-9,0 0 25,0 0 23,0 0-23,0 0 18,0 0-30,0 0-119,0 0 118,0 0-16,0 0 14,0 0 20,0 0-17,0 0-4,0 0 0,0 0-9,0 0-8,0 0 8,0 0-9,0 0 90,0-24-108,0 24-23,0 0-36,0 0-247,0 0 51,0 0-182</inkml:trace>
  <inkml:trace contextRef="#ctx0" brushRef="#br0" timeOffset="14719.0412">5234 9128 499,'0'0'28,"0"0"13,0 0-1,0 0 15,0 0-10,0 0 8,0 0 35,0 0-12,0 0 9,0 0-10,0 0-24,0 0 172,0 0-170,0 0-7,0 0 12,0 0-22,0 0 155,0 0 2,0 0 0,0 0-154,0 0-137,0 0-18,0 0 124,0 0 8,0 0 129,0 0 4,0 0-158,0 0 4,0 0-95,0 0 109,0 0 9,0 0 1,0 0 105,0 0-111,0 0-95,0 0 128,0 0-21,0 0-95,0 0 201,0 0-220,0 0 105,0 0 119,0 0-188,0 0 177,0 0-168,0 0-27,0 0 90,0 0-7,0 0 81,0 0-68,0 0 91,0 0-74,0 0-99,0 0 182,0 0-99,0 0-67,0 0 94,0 0-50,-25 0-51,25 0 125,0 0-8,0 0-104,0 0 60,0 0-15,0 0-54,0 0 56,0 0-6,0 0-44,0 0 101,0 0-50,0 0 6,0 0-9,0 0 89,0 0 52,0 0 4,0 0 0,0 0-204,0 0-9,0 0 70,0 0-67,0 0 137,0 0-5,0 0-56,0 0 70,0 0-73,0 0-81,0 0-9,0 0 72,0 0 3,0 0 96,0 0-27,0 0-144,0 0 72,0 0-89,0 0 20,0 0 155,0 0-77,0 0 87,0 0-100,0 0 21,0 0-85,0 0-6,25 0 98,-25 0-15,0 0 7,0 0-9,0 0-10,25 0-94,-25 0 91,0 0 9,25 0 100,-25 0-97,0 0 8,24 0-7,-24 0-7,25 0 13,-25 0-13,0 0 100,25 0-84,-25 0 94,25 0 30,-25 0-239,25 0-5,-25 0-2,0 0-21,23 0 140,-23 0-7,26 0-12,-26 0-1,0 0 11,25 0-4,-25 0 116,25 0-100,-25 0-22,25 0 19,-25 0 0,25 0-5,-25 0-2,24 0 20,-24 0-130,25 0 94,-25 0 28,25 0-32,-25 0 28,25 0-1,-25 0-10,25 0 91,-1 0-111,-24 0-5,24 0-2,-24 0-73,24 0 87,-24-26 123,26 26-116,-2 0 94,-24 0-97,25 0-105,-25 0 200,25 0-195,-25 0 208,25 0-105,-25 0-96,0 0 82,25 0-85,-25 0 91,25 0 108,-25 0-88,25 0-22,-25 0 23,0 0-10,24 0-13,-24 0 23,0 0-33,25 0-67,-25 0 90,0 0 100,0 0 23,0 0-136,25 0 116,-25 0-203,0 0 97,0 0 3,0 0-93,25 0 180,-25 0-194,0 0 116,0 0-2,0 0-14,0 0 101,0 0-94,25 0 0,-25 0-90,0 0 90,0 0 3,0 0-10,0 0 104,0 0-90,0 0-11,0 0 1,0 0 13,0 0-107,0 0 91,0 0 6,0 0-100,0 0 96,0 0 18,0 0-10,0 0-11,0 0 100,0 0-103,0 0 102,0 0-74,0 0-105,0 0 90,0 0-6,0 0-1,0 0 98,0 0-97,0 0 3,0 0 96,0 0-103,0 0 7,0 0-106,0 0 6,0 0 104,0 0-20,0 0 121,0 0-121,0 0 9,0 0 14,0 0-1,0 0 1,0 0-97,0 0 90,0 0 0,0 0 0,0 0 90,0 0-70,0 0-110,0 0 196,0 0-109,0 0 0,0 0-7,0 0 7,0 0-81,0 0 168,0 0 15,0 0-116,0 0 4,0 0 6,0 0 7,0 0 7,0 0-3,0 0 2,0 0-106,0 0 8,0 0 92,0 0-10,0 0-1,0 0 101,0 0 12,0 0-102,0 0 93,0 0-82,0 0-22,0 0-71,0 0-8,0 0-15,0 0 100,0 0 13,0 0 88,0 0-96,0 0-4,0 0-9,0 0 17,0 0-1,0 0-79,0 0 162,0 0-86,0 0 103,0 0-106,0 0 16,0 0-113,0 0-9,0 0 99,0 0 17,0 0 76,0 0 19,0 0 11,0 0-120,0 0-75,0 0-12,0 0 74,0 0 14,0 0 88,0 0-66,0 0-5,0 0-7,0 0 16,0 0 56,0 0-169,0 0 93,0 0-6,0 0 12,0 0 80,0 0-172,0 0-7,0 0 4,0 0 89,0 0 3,0 0-3,0 0-7,0 0 17,0 0 94,0 0-15,0 0-82,0 0-103,0 0-1,0 0 7,0 0 190,0 0-107,0 0 4,0 0 100,0 0-94,0 0 103,0 0-17,0 0-83,0 0-102,0 0 106,0 0-109,0 0 13,0 0 66,0 0 20,0 0 6,0 0-22,0 0 26,0 0-117,0 0 97,0 0 13,0 0 88,0 0 12,0 0-96,0 0 3,0 0-4,0 0-110,0 0 101,0 0 6,0 0-92,0 0 92,0 0 107,0 0-122,0 0 111,0 0-89,0 0-121,0 0 111,0 0-7,0 0-12,0 0 133,0 0-12,0 0-88,0 0 85,-25 0-199,25 0 97,0 0-7,0 0-83,0 0 80,0 0-90,0 0 13,0 0 189,0 0-99,0 0 14,0 0-31,0 0 17,0 0 13,0 0-29,0 0 26,0 0-14,0 0-5,0 0 115,0 0-20,0 0-76,0 0-6,0 0-97,0 0 4,0 0-18,0 0 97,0 0 3,0 0 110,0 0-106,0 0 117,0 0-2,0 0-211,0 0 198,0 0-99,0 0-113,0 0 107,0 0-94,0 0 0,0 0 96,0 0 15,0 0 99,0 0-104,0 0 4,-25 0 76,25 0-186,0 0 87,0 0 3,0-24-86,0 24 89,0 0-3,0 0 16,0 0 88,0 0-94,0 0 6,0 0-2,0 0-101,0 0 97,0 0-3,0 0-1,0 0 108,0 0-11,0 0 23,0 0-24,0 0-88,0 0-97,0 0-9,0 0 105,0 0-113,0 0 200,0 0-93,0 0-107,0 0 220,0 0-96,0 0-8,0 0 10,0 0-22,0 0-91,0 0 90,0 0 107,0 0-203,0 0 80,0 0 127,0 0-201,0 0 214,0 0-101,0 0-112,0 0 89,-25 0-97,25 0 208,0 0-110,0 0 118,0 0-29,0 0-192,0 0 105,0 0-112,0 0 139,0 0-12,0 0-11,0 0 3,0 0-110,0 0 107,0 0 96,0 0 7,0 0-106,0 0 6,0 0-95,0 0 92,0 0 112,0 0-29,0 0-89,0 0-100,0 0-21,0 0 134,0 0 96,0 0-111,0 0 8,0 0-105,0 0 5,0 0 106,0 0 108,0 0-8,0 0-106,0 0 10,0 0-120,0 0 10,0 0 207,0 0-133,0 0 129,0 0-7,0 0-203,0 0 210,0 0-216,0 0 7,0 0 106,0 0 4,0 0 9,0 0-3,0 0-4,0 0-16,0 0 7,0 0 16,0 0-17,0 0-86,0 0 98,0 0 82,0 0-100,0 0 102,0 0-98,0 0-90,0 0 195,0 0-175,0 0 79,0 0 76,0 0-79,0 0-6,0 0 12,0 0-95,0 0-8,0 0 194,0 0-110,-25 0 109,25 0-96,0 0-93,0 0 189,0 0-204,0 0 203,0 0-98,0 0 10,0 0 13,0 0-31,0 0 1,0 0 17,0 0 80,0 0-168,0 0 171,0 0-206,0 0 113,0 0 0,0 0 19,0 0 94,0 0-100,0 0-17,0 0-9,0 0-84,0 0 103,0 0 0,0 0-95,0 0 95,0 0-9,0 0-1,0 0 4,0 0 89,0 0-183,0 0 114,0 0 95,0 0-98,0 0-10,0 0-25,0 0 29,0 0-95,0 0 84,0 0 0,0 0-4,0 0-6,0 0 115,0 0-78,0 0 6,0 0-20,0 0-7,0 0-13,0 0-117,0 0 124,0 0-104,0 0 204,0 0-3,0 0-91,0 0 0,0 0 4,0 0-101,0 0 188,0 0-88,0 0-9,0 0 109,0 0-93,0 0 93,0 0-195,0 0 79,0 0-83,0 0 106,0 0-26,0 0 38,0 0-39,0 0-102,0 0 122,0 0-129,0 0 132,0 0-9,0 0 107,0 0-94,0 0-22,0 0 9,0 0-18,0 0 18,0 0-3,0 0 6,0 0-86,0 0 89,0 0 4,0 0-4,0 0-9,0 0 100,0 0-93,0 0-1,0 0 93,0 0-202,0 0 93,0 0 10,0 0-88,0 0 98,0 0 100,0 0-114,0 0 7,0 0 86,0-25-199,-24 25 210,24 0-94,0 0-3,0 0 4,0 0-101,0 0 80,0 0 27,0 0-5,0 0-13,0-25 119,0 25-111,0 0 3,0 0 106,0 0-202,0 0 93,0 0 0,0 0-113,0 0 123,0-25-117,0 25 214,0 0-110,0 0-27,0 0 20,0-25-94,0 25 191,0 0-87,0 0 7,0 0 86,0 0-167,0-24 181,0 24-1,0 0-119,0 0 96,0 0-186,0 0 1,0-25 15,0 25-6,0 0 96,0 0-13,0 0 13,0-26-16,0 26 10,0 0 113,0 0-127,0 0 21,0 0-4,0-24-14,0 24 21,0 0-10,0 0 98,0 0-108,0 0 10,24-24 6,-24 24-26,0 0-64,0 0 174,0 0-96,0 0-78,0 0 184,0 0-110,25 0 9,-25-26 0,0 26-112,25 0 120,-25 0-8,0 0 8,25 0 6,-25 0-106,0 0 178,25 0-88,-25 0 2,0 0 84,24 26-83,-24-26 75,25 0 10,-25 0-154,0 0 85,25 0 7,-25 0-17,0 0 69,25 0-95,-25 0-78,0 24 97,25-24 8,-25 0-67,0 0 79,24 0-108,-24 24 6,0-24 79,25 0-9,-25 26 112,0-26 3,25 0-17,-25 25 0,0-25-174,25 0-7,-25 0 7,0 24 19,0-24 159,0 0-82,0 25 5,0-25 84,0 0-179,25 25 172,-25-25-86,0 25-106,0-25 188,0 0-170,0 25 77,0-25 16,0 24-88,0-24 83,0 0 3,0 26 79,0-26-85,0 24 85,0-24-85,0 0 7,0 25-4,0-25-13,0 24 3,0-24 3,0 0 0,0 26-56,0-26 136,0 0-159,-25 24 83,25-24 72,0 0-69,0 25 3,0-25 73,-25 0-161,25 0 19,0 25 162,0-25-163,0 0 137,0 0-83,-25 0-90,25 0 93,0 0-62,0 0 79,0 0 2,0 0-9,-25 0 13,25 0 73,0 0-86,0 0 99,0 0-13,0 0-159,0 0 83,0 0-99,0 0 106,0 0-14,-24 0 0,24 0 4,0-25-21,0 25 107,0 0-99,0 0 16,0-25-4,0 25-92,-25 0 172,25-24-105,0 24-77,0 0 96,0-26-87,0 26 180,0-24 0,0 24-31,0 0 10,0-25-82,0 25-83,0-24 103,0 24 11,0-26-100,0 26 66,0-24 23,25 24-113,-25 0 106,0-25 83,0 25-108,0-25 25,24 25-9,-24 0 2,0-25-72,25 25 70,-25-25 101,0 25-174,0 0 138,25-24 26,-25 24-193,0 0 180,25-25-147,-25 25-27,25 0 102,-25 0-76,0-26 63,25 26 96,-25 0-15,0 0 15,24 0-67,-24-24-16,0 24-59,25 0-30,-25 0 92,25 0-86,-25 0 74,25 0 12,-25 0 73,0 0-50,25 0 50,-25 0-79,25 0 12,-25 0 68,0 0-154,0 24 154,24-24-157,-24 0-18,0 0 107,25 0-22,-25 26-3,0-26 19,25 0-23,-25 0-65,0 25 154,25-25 0,-25 0-3,0 0-47,25 24-29,-25-24-78,0 0 16,23 0 72,-23 25-59,0-25 151,0 0-89,26 0 56,-26 25 13,0-25-75,0 0 64,0 25-61,0-25 7,24 0-82,-24 25 85,0-25 3,0 0-124,0 24 177,0-24-76,0 26-6,0-26 35,26 0-10,-26 24-80,0-24-5,0 0 158,0 25-104,0-25 25,0 0 78,0 24-162,0-24 91,0 26 69,0-26-149,0 0 80,0 0-81,-26 24 67,26-24 69,0 0-3,0 25-52,0-25 3,-24 0-7,24 0-71,0 0 124,0 0-138,0 25 89,0-25-3,-26 0 9,26 0-9,0 0 6,0 0-13,0 0 14,0 0 68,-23 0-167,23 0 104,0 0-88,0 0-4,-25 0 92,25 0-22,0 0 3,0 0 20,-25-25-16,25 25 95,0 0-18,0 0-78,-25 0 8,25 0-81,0-25 4,0 25 73,0 0-11,0-24-12,0 24 23,0 0-4,-25-26-6,25 26-1,0-24 1,0 24-6,0-25 105,0 25-11,0-24-98,0 24-3,0 0-103,0-26 109,0 26 3,0-24 14,0 24-11,0-25-81,0 25 81,0-25-18,25 25 22,-25-25-7,25 25 63,-25-25-56,0 25 72,25-24-6,-25 24-70,25-25-6,-25 25-61,0-26 71,23 26-3,-23-24 68,26 24-78,-26 0-69,0-24 0,24 24 76,-24 0 72,26 0-83,-26-26 7,25 26 17,-25 0-86,25 0 148,-25-24-82,0 24-53,24 0 60,-24 0 6,25 0 88,-25 0-39,0 0 12,25 0-144,-25 0-15,0 0 98,25 0 13,-25 0-54,0 0 72,25 0-104,-25 0 68,0 24-10,24-24-5,-24 0 10,0 0-120,25 0 191,-25 26-111,0-26-2,0 0 93,25 0-98,-25 24 184,0-24-121,0 0-63,25 24 60,-25-24-139,0 0 191,0 26-62,0-26 1,25 0 15,-25 25-70,0-25 74,0 0-10,0 24-9,0-24 47,0 25-44,0-25-3,0 0 56,0 25-42,0-25-11,0 25 6,0-25-52,0 0 34,0 25 18,0-25 3,0 24-18,0-24-17,0 0 29,0 26 32,0-26-29,0 24 41,0-24-6,0 0-79,0 25 38,0-25-51,0 0 6,-25 0 54,25 24 46,0-24 4,0 0 90,0 0-27,0 0-112,0 0 74,-25 26-156,25-26 14,0 0 139,0 0-82,0 0 93,0 0-12,0 0-74,0 0 6,-25 0-12,25 0 14,0 0-5,0 0 7,0 0-74,0 0-18,0-26 21,-25 26 44,25 0 96,0 0-62,0 0 51,0 0-126,0-24 42,0 24 78,0 0-65,0 0 65,-24-25-54,24 25-8,0-24-10,0 24-55,0 0-13,0-26-4,0 26 79,0-24 59,0 24 13,0-25-14,0 25-64,0 0 12,0-25-80,0 25 74,0-25 13,0 25-82,0-25 79,24 25-59,-24 0-26,0-24 124,0 24 0,0-25-13,25 25 32,-25 0-130,0-26-7,0 26 90,25 0-28,-25-24 75,0 24-74,0 0 2,25-24-70,-25 24-1,0 0 127,0 0-143,25 0 179,-25 0-143,0-26-16,25 26 71,-25 0-94,0 0 145,0 0-32,23 0 63,-23 0-140,0 0 36,26 0 87,-26-24-197,0 24 182,0 0-37,24 0-92,-24 0 73,0 0 17,0 0-22,26 0 5,-26 0 6,0 24-70,25-24 22,-25 0 55,0 0-7,24 0 76,-24 0-21,0 26-45,25-26-10,-25 0-65,0 0 65,25 0-6,-25 24 59,0-24-53,0 0 17,25 0-75,-25 24-2,0-24 54,0 0 9,25 0-13,-25 26 71,0-26-55,0 0-79,0 0 73,0 25 22,0-25-28,0 0 76,0 0-60,0 24-10,0-24 77,25 0-100,-25 25 20,0-25-10,0 0 0,0 0-29,0 25 123,0-25-98,0 0-30,0 0 114,0 25-70,0-25-45,0 0 89,0 0-105,0 0 4,0 0 228,0 0-59,0 0 39,0 0 20,0 0-162,0 0-62,0 0 24,0 0-38,0 0 38,0 0 58,0 0-9,0 0 8,0 0-12,0 0 14,0 0-1,0 0 0,0 0 0,0 0-12,0 0 2,0 0-6,0 0-10,0 0 17,0 0-17,0 0 17,0 0 0,0 0 2,0 0 8,0 0-11,0-25 4,0 25 123,0 0-130,0 0 7,0 0 13,0 0-129,-25 0 143,25 0 10,0 0-16,0 0 2,0 0-12,0 0-14,0 0 16,0 0 2,0 0 20,0 0 23,0 0 2,0 0-18,0 0-15,0 0-8,0 0-22,0 0 18,0 0 6,0 0 8,0 0 14,0 0-17,0 0-1,0 0-13,0 0-11,0 0 7,0 0 7,0 0-2,0 0-2,0 0 8,0 0-6,0 0 2,0 0 12,0 0-4,0 0-11,0 0-7,0 0-22,0 0 1,0 0-11,0 0 10,0 0 4,-25 0 1,25 0-1,0 0-22,0 0 19,0 0-4,0 0-4,0 0 12,0 0-5,0 0-17,0 0 28,0 0-14,0 0-7,0 0 11,0 0-19,0 0-2,0 0 20,0 0 4,0 0-3,0 0 10,0 0-10,0 0-8,0 0 4,0 0 7,0 0-25,0 0 18,0 0-3,0 0-8,0 0 25,0 0-28,0 0 3,0 0 0,0 0-32,0 0 11,0 0-7,0 0 4,0 0 20,0 0-20,0 0 2,0 0-2,0 0-7,0 0 10,25 0 4,-25 0 0,0 0 3,0 0 1,25 0-12,-25 0 2,24 0-12,-24 0 15,25 0 7,0-25 7,-25 25 10,25 0 0,0 0 3,-1 0-10,1 0 11,-25 0-8,25 0 8,-1 0-11,2 0 0,-3 0 7,-23 0-14,26 0 21,-1-25-21,0 25 24,-25 0-13,25 0 0,0 0 10,-25 0-13,23 0 16,-23 0-20,25 0 10,-25 0-21,25 0-3,-25 0 11,25 0-11,-25 0 3,25 0 11,-25 0 17,24 0-7,-24 0 1,25 0-1,-25 0-7,0 0 0,24 0 8,-24 0-1,0 0 3,26 0 1,-26 0 6,0 0-3,0 0 0,0 0-6,0 0 6,0 0-21,0 0 8,0 0 3,0 0-8,0 0 21,0 0-16,0 0 30,0 0-21,0 0-3,0 0 11,0 0-24,0 0 23,0 0-3,0 0-7,0 0 17,0 0-13,0 0 10,0 0 3,0 0-20,0 0 10,0 0-4,0 0 8,0 0 2,0 0-12,0 0 9,0 0-13,0 0 3,0 0 0,0 0 4,0 0 0,0 0-11,0 0 21,0 0-10,0 0 6,0 0 10,0 0-13,0 0-6,0 0-11,0 0 20,0 0 1,0 0 2,0 0 11,0 0-10,0 0 10,0 0 1,0 0-15,-26 0 1,26 0-8,0 0 8,0 0 6,0 0 0,0 0 10,0 0-30,0 0 23,0 0 5,0 0-8,0 0 24,0 0-21,0 0 8,0 0-4,0 0 4,0 0 20,0 0-27,0 0 7,0 0-15,0 0-16,0 0 10,0 0 0,0 0 0,0 0 4,0 0-1,0 0-6,0 0 16,0 0-9,0 0-8,0 0 11,0 0-3,0 0-11,0 0 20,0 0-2,0 0-5,0 0 8,0 0-18,0 0-10,0 0 18,0 0 3,0 0 0,0 0 0,0 0-11,0 0 11,0 0-10,0 0 13,0 0-3,0 0-24,0 0 17,0 0 0,0 0 0,0 0 10,0 0-6,0 0-8,0 0-3,0 0 7,0 25-14,0-25 11,0 0 6,0 0-6,0 0 10,0 0 0,0 0-21,0 0 10,0 0 15,0 0-15,0 0 11,0 0-3,0 0-22,0 0 25,-24 0 0,24 0-3,0 0 17,0 0-32,0 0 11,0 0-10,0 0-4,0 0 17,0 0 1,0 0-1,-25 0 15,25 0-15,0 0-13,0 0 6,0 0 8,0 0-4,0 0 3,0 0 11,0 0-24,0 0 13,0 0-3,0 0 0,0 0 4,0 0-8,0 0 11,0 0-10,0 0-1,0 0 4,0 0 0,0 0 4,0 0-11,0 0 7,0 0-4,0 0 4,0 0-3,0 0-1,0 0 4,0 0-14,0 0 7,0 0 4,0 0-3,0 0 19,0 0 4,0 0-20,0 0 6,0 0-6,0 0 10,0 0 0,0 0 0,0 0-7,0 0 0,0 0 14,0 0-25,0 0 11,0 0-14,0 0-10,0 0 27,0 0-10,0 0 18,0 0-4,0 0-4,0 0 1,0 0-8,0 0 8,0 0 159,0 0-156,0 0-7,0 0-11,0 0-145,0 0 153,0 0 6,0 0 4,0 0-17,0 0 3,0 0-4,0 0 25,0 0-10,0 0-4,0 0 7,0 0-18,0 0 1,0 0 17,0 0-7,0 0-11,0 0 25,0 0-21,0 0 4,0 0 13,0 0-17,0 0 18,0 0-11,0 0-11,0 0 11,0 0 156,0 0-156,0 0-4,0 0-6,0 0-159,0 0 156,0 0 19,0 0-2,0 0 9,0 0 152,0 0-158,0 0-13,0 0 2,0 0-161,0 0 159,0 0-8,0 0-4,0 0 25,0 0-3,0 0 10,0 0-11,0 0-3,0 0-24,0 0 31,0 0-7,0 0 0,0 0 3,0 0-20,0 0 17,0 0-7,0 0 7,0 0 4,0 0-8,0 0-3,0 0 4,0 0 10,0 0-7,0 0 0,0 0 17,0 0-14,0 0-13,0 0 13,0 0-20,0 0 10,0 0 7,0 0 4,0 0-1,0 0-13,0 0 17,0 0-11,0 0 11,0 0-3,0 0-1,0 0-6,0 0 3,0 0 0,0 0-14,0 0 14,0 0-14,0 0 0,0 0 18,0 0-15,0 0 4,0 0 18,0 0-18,0 0 3,0 0 1,0 0-14,0 0 3,0 0 18,0 0-18,0 0 21,0 0 0,0 0-18,0 0 22,0 0-22,0 0 161,0 0-139,0 0-18,0 0-3,0 0-151,0 0 141,0 0 27,0 0-7,0 0-14,0 0 4,0 0-4,0 0 7,0 0 7,0 0 7,0 0-17,0 0 0,0 0 6,0 0-6,0 0 6,0 0 1,0 0 0,0 0 6,0 0 1,0 0 12,0 25 159,0-25-185,0 0 3,0 0-3,0 0-161,0 25 177,0-25 1,0 0 0,0 0 0,0 0-4,0 25 1,0-25-11,0 0 17,0 0-13,0 24 9,0-24 1,0 0-30,0 0 9,0 26-3,0-26 14,0 0 16,0 0-6,0 24 13,0-24-9,-24 0-15,24 0 8,0 25-11,0-25 7,0 0-11,0 24 15,0-24-7,0 0-14,0 26 23,0-26 5,0 0-11,0 24 0,0-24 0,0 0-7,0 25 3,0-25 18,0 25 0,0-25-8,0 0 8,0 25-14,0-25-14,0 25 14,-25-25-3,25 24 0,0-24 9,0 25-6,0-25-6,0 25 12,0-25-6,0 25 0,0-25 7,0 0-14,0 24 14,0-24 4,0 25-15,0-25 7,0 25-10,0-25-3,0 25 0,0-25 10,0 25 0,0-25-10,0 24 17,0-24-7,0 26 0,0-26 6,0 24-6,0-24-6,0 0 16,0 25-7,0-25 1,0 24-8,0-24 1,0 26 3,-25-26 3,25 0 11,0 24-11,0-24 11,0 25-10,0-25-8,0 0-6,0 0 0,0 25 181,0-25-164,0 0 0,0 0-7,0 0-171,0 0 177,0 25-13,0-25 14,0 0-10,0 0 3,0 0 10,0 0 162,0 0-169,0 0 3,0 0-2,0 0-172,0 0 175,0 0-7,0 0 3,0 0-6,0 0 17,0 0-11,0 0-10,0 0 11,0 0 2,0 0-6,0 0 4,0 0 6,0 0-17,0 0-3,0 0 24,0 0-14,0 0 3,0 0 4,0-25-7,0 25-3,0 0 6,0 0-17,0 0-13,0 0-4,0 0-3,0 0 13,0 0 5,0 0 9,0 0-7,0 0 1,0 0 3,0 0-8,0 0 7,0-25-6,0 25 7,0 0-3,0 0-11,0 0 21,0 0 0,0 0-1,0 0 1,25-25-4,-25 25-9,0 0 9,0 0-7,0 0-6,0 0-4,25 0-13,-25 0 4,0-24 23,0 24 4,0 0 12,24 0-20,-24 0-2,0 0 128,0 0-132,0 0 27,25 0-1,-25 0-121,0 0 115,24 0 3,-24-26-10,0 26 1,0 0 6,26 0-7,-26 0 14,0 26-4,25-26 3,-25 0 7,0 0-16,0 0-10,25 0 3,-25 0 4,0 24 3,0-24 6,0 0 3,24 0-12,-24 0 9,0 25 0,0-25-6,25 0 6,-25 0-12,0 0 2,0 25 4,25-25 9,-25 0 4,0 0 0,0 25-10,0-25-17,0 0 4,0 0 13,0 25 4,0-25 2,0 0 4,0 24-26,0-24 12,0 0-2,0 25-1,0-25 4,0 0 6,0 26 4,0-26-14,0 0 24,0 24-31,-25-24 8,25 0-5,0 24-6,0-24 17,-25 26-6,25-26 16,-24 0-10,24 24 10,0-24-20,-25 0 6,25 25 4,-25-25-16,25 0 26,0 0-20,-26 24-6,26-24 12,-24 0 4,24 0 101,-25 25-91,25-25 0,0 0-17,-24 0-97,24 0 91,-25 0 2,25 0 5,0 0 9,-25 25 21,25-25-24,0 0 9,0 0 1,-25 0-26,25-25 10,0 25 9,0 0-10,0 0 17,-25 0-3,25 0-7,0 0 9,0-25-19,0 25 30,0 0-13,0 0-7,0 0 7,0-24-7,0 24 0,0 0-4,0 0 4,0 0-16,0-25 9,0 25-25,0 0 24,0 0-11,25 0-4,-25-24 33,0 24-30,25 0 9,-25 0 11,0 0 0,25 0 18,-25-26-12,25 26 4,-25 0-13,0 0-17,24 0 27,-24 0-14,25 0 14,-25 0 103,24 0-124,-24-24 8,26 24-4,-26 0-83,25 0 109,-25 0-13,25 0 7,-25 24-16,24-24 96,-24 0-77,25 0-7,-25 0-2,0 26-95,25-26 94,-25 0-9,0 0 9,25 0-6,-25 24 0,0-24 12,0 0-9,25 25-6,-25-25 19,0 0-10,0 0 2,0 24 1,0-24-20,0 0-9,0 25 20,0-25 22,0 25-22,0-25 0,0 0 13,0 25-23,0-25 19,0 25 0,0-25-12,0 24 118,0-24-122,0 26 17,-25-26-11,25 24-110,0-24 117,-25 25-10,25-25 7,0 0-6,-25 26 6,25-26 3,-25 0-6,25 24 0,0-24-7,-24 0 3,24 25 4,-25-25 16,25 0-16,-25 0 13,25 25 96,-26-25-125,26 0 15,-24 0 4,24 24-90,-25-24 106,25 0 0,0 0-19,-24 0-13,24 0 29,0 0-26,-25 0 16,25 0 13,0 0-16,-25 0 21,25 0-25,0 0-9,0-24 13,0 24-4,0 0 25,-25 0-15,25 0-12,0 0 3,0-25-15,0 25 12,0 0-7,0 0 13,0 0-6,0-25-11,0 25 14,0 0-18,0 0 24,0-24-6,0 24-7,0 0-3,25 0 4,-25-26-8,0 26-3,0 0 103,25 0-109,-25 0 26,25 0-13,-25 0-77,0-25 87,24 25-4,-24 0 14,25 0-14,-1 0 14,-24 0-4,26 0 0,-26 0 0,25 0-3,-25 0 4,25 0-1,-1 0 14,-24 0-20,25 0 9,-25 0 4,25 0-10,-25 0 22,25 0-5,-25 25 0,25-25-1,-25 0-16,0 0 101,24 0-101,-24 26-10,0-26 14,0 0-99,25 24 99,-25-24 6,0 0 0,0 25 3,0-25-23,0 25 4,0-25-2,0 0-15,0 24 33,0-24-10,0 26 7,0-26 10,0 24-20,0-24 10,0 24-11,0-24-2,0 0 1,-25 26 5,25-26 11,-24 25-14,24-25 19,0 25 81,-25-25-113,25 0 16,-25 23 6,25-23-23,-25 26 107,25-26-93,-25 0-13,25 24-74,-24-24 5,24 0 100,-25 25-9,25-25 11,-25 0-17,25 0-7,-26 25 7,26-25-13,-24 0 6,24 0 14,0 0-21,-25 0 31,25 0-17,0 0 3,-24 0 17,24 0-23,0 0 13,0 0-14,0 0 4,-25 0 10,25 0-1,0 0 1,0 0-10,0-25-6,0 25-1,0 0 4,0 0-6,0-25-14,0 25 5,0 0 86,0 0-89,0-24 12,0 24-1,0 0-107,0 0 108,0-26-1,25 26-4,-25 0 11,0 0 0,0 0 100,24-23-101,-24 23 1,25 0 6,-25 0-106,0 0 97,24 0 9,-24 0-10,26 0 17,-26 0 6,25 0-2,-25 0-7,25 0-10,-25 0-15,24 0 9,-24 0 2,25 0 1,-25 0 109,25 0-100,-25 23-3,25-23-3,-25 0-97,25 0 87,-25 26-7,0-26 93,0 0-79,24 0 6,-24 24 0,0-24-83,0 0 73,0 25 1,0-25 9,0 0 0,0 0 9,0 25 4,0-25-7,0 0-6,-24 24-3,24-24 0,-25 0 16,25 26 83,0-26-12,-25 0-78,25 25-13,0-25-79,-25 0 6,25 24 70,-25-24 13,25 0-6,0 0 0,-24 25 109,24-25-106,0 0 10,-25 0 4,25 25-14,0-25 89,0 0-102,-25 0 3,25 0-87,0 0 18,0 0 168,0 0-83,0 25 88,0-25-114,0 0-57,0 0 85,0 0-92,0 0 91,0 0-4,0 0 10,0 0 0,0 0 26,0 0-5,0 0-14,0 0 10,0 0-14,0 0 10,0 0 89,0-25-99,0 25 0,0 0-22,0 0-85,0 0 91,0 0 4,0 0 5,0 0 1,0 0 1,0 0-1,0 0 7,0 0 6,0 0 0,0 0-9,0 0 16,0 0-13,0 0 9,0 0 15,0 0-31,0 0 10,0 0-10,0 0-20,0 0 27,0 0-17,0 0 10,0 0 10,0 0-6,0 0 19,0 0-1,0 0 173,0 0-144,0 0-4,0 0-5,0 0-164,0 0 122,0 0 4,0 0 0,0 0-18,0 0 14,0 0-10,0 0 0,0 0 17,0 0 1,0 0 10,0 0 3,0 0-10,0 0 4,0 0-2,0 25-5,0-25-1,-26 0 8,26 0-1,0 0-10,0 0 7,0 0-4,0 0-13,0 0 3,0 0-7,0 0-10,0 0 10,0 0 0,0 0 10,0 0 1,0 0-8,0 0 8,0 0-4,0 0-4,0 0-3,0 0 10,0 0-13,0 0 6,0 0-13,0 0 4,0 0 19,0 0-20,0 0 14,0 0-4,0 0-16,0 0 30,0 0-3,0 0-14,0 0 4,0 0-26,0 0 19,0 0 6,0 0-3,0 0 4,0 0-8,0 0-3,0 0 1,0 0 20,0 0-18,0 0 11,0 0-3,0 0-4,0 0-4,0 0-13,0 0 14,0 0-15,0 0 18,0 0-11,0 0 15,0 0-11,0 0 0,0 0 7,0 0-11,0 0 4,0 0-1,0 25 16,0-25-8,0 0 7,0 25-3,0-25-8,0 0-10,0 25 10,0-25-5,0 24 15,0-24 8,0 0-21,0 25 21,0-25-18,0 24 1,0-24 10,0 26 7,0-26-14,0 24-7,0-24 7,0 24-14,0-24 14,0 0 7,0 26-7,0-26 4,0 0-1,0 25-21,0-25 22,0 24-8,0-24-6,0 0 17,0 25-11,0-25-6,0 0 7,0 25-1,0-25 1,0 0 6,0 25-3,0-25 17,0 0-3,0 25-14,0-25 0,0 0-7,0 0-3,0 24 20,0-24-17,0 0 0,0 0 136,0 0-143,0 25 31,0-25-6,0 0-133,0 0 130,0 25-12,0-25 8,0 0-8,0 0 4,0 0 0,0 0 0,26 25-3,-26-25 10,0 0-15,0 0-6,0 0 4,0 0-4,0 0 11,0 0 3,0 0-4,0 0-3,0 0 7,0 0-10,0 0 13,0 0-17,0 0 7,0 0 4,0 0-4,0 0-4,0 0-3,0 0 4,0 0-14,0 0 10,0 0 4,0 0-4,0 0 7,0 0 3,0 0-6,0 0 6,0 0-6,0 0 6,0 0 1,0 0-1,0 0 1,0 0 3,0 0-7,0 0-11,0 0 8,0 0 6,0 0 1,0 0-4,0-25 7,0 25-13,0 0 3,0 0 17,0 0-7,0 0 3,0 0-3,0 0-28,0 0 25,0 0 3,0 0 3,0 0 21,0 0-24,0 0 4,0 0-14,0 0 3,0 0 17,0 0-13,0 0-8,0 0 15,0 0 148,0 0-156,0 0 18,0 0-28,0 0-158,0 0 165,0 0 3,0 0 18,0 0-21,0 0-3,0 0 3,0 0-10,0 0 20,0 0-3,0 0-20,0 0 13,0 0 154,0 0-171,0 0 17,0 0-16,0 0-135,0 0 144,0 0 7,0 0-3,0 0-18,0 0 11,0 0 1,-26 0 9,26 0 0,0 0 24,0-25-27,0 25 0,0 0-4,0 0 14,0 0 3,-24 0-3,24 0-3,0 0-15,0 0 8,0 0 10,-25 0 3,25 0 1,0 0 6,0 0-17,-24 0 25,24 0-32,0 0 17,-25 0 18,25 0-38,0 0 21,0 0-8,-25 0-21,25 0 29,0 0-4,-25 0 0,25 0 10,0 0-13,-25 0-1,25 0-6,0 0 4,0 0-11,-23 0 24,23 0-7,0 0 10,0 0-4,0 0-9,-25 0 10,25 0-4,0 0-3,0 0 7,0 0 0,0 0-24,-25 0 13,25 0 1,0 0-7,0 0 10,0 0 13,-25 0-10,25 0-6,0 0 13,0 0-23,-25 0 10,25 0-8,0 0 8,0 0 0,-26 0-4,26 0 17,-23 0-20,23 0 0,0 0 0,-26 0-4,26 0 14,-24 0 14,24 0-11,-25 0-3,25 0-7,-25 0 14,25 0-4,-24 0 21,24 0-14,-25 0-24,0 0-2,25 0-1,-25 0 14,0 0-14,25 0 7,-24 0-4,-1 0 4,25 0 14,-25 0-7,0 0 158,0 0-162,25 25 7,-25-25 0,1 0-162,-1 0 165,25 0-3,-26 0 0,2 0-9,-2 0-6,26 0 5,-23 0-3,-2 0 9,25 0 1,-25 0-4,0 0 11,25 0 2,-25 0-19,0 0 13,25 0 3,-24 25-16,24-25 10,-25 0-1,0 0-3,25 0 11,-25 0 2,0 0-6,25 0-6,-24 0 6,24 0-10,-25 0 10,0 0 3,25 0-16,-26 0 3,2 0 4,24 0 9,-26 0 7,26 25 16,-23-25-23,23 0-6,-25 0-3,0 0-1,25 0 14,0 0-7,-25 0 16,25 0-12,-25 0-11,25 0 7,-24 0-17,24 0 14,0 0-10,-25 0 16,25 0 0,0 0-3,-25 0 4,25 0-1,0 0-3,0 0-23,-25 0 23,25 0-18,0 0 25,0 0 10,0 0-20,0 0 0,-25 0-11,25 0 14,0 0 0,0 0-4,0 0 4,-25 0-3,25 0-3,0 0 9,0 0-13,0 0-10,0 0 27,-24 0-24,24 0 27,0 0-7,0 0-3,0 0 17,-25 0-24,25 0 14,0 0-4,-25 25-6,25-25 3,0 0 6,0 0-16,0 0 14,-25 0-4,25 0-4,0 0 18,0 0-11,0 0 7,0 0-13,-25 0 150,25 0-147,0 0-6,0 0 25,0 0-186,0 0 167,0 0-3,0 0 108,0 0-71,0 0-34,0 0 14,0 0-127,0 0 100,0 0 26,0 0-13,0 0 10,0 0-3,0 0-11,0 0-6,0 0-9,0 0 1,0 0 5,0 0-3,0 0-1,0 0-6,0 0 115,0 0-110,0 0-25,0 0 0,0 0-134,0 0 114,0 0-3,0 0 37,0 0-84,0 0-85,0 0 16,0 0-92,0 0 42,0 0-17,25 0-284</inkml:trace>
  <inkml:trace contextRef="#ctx0" brushRef="#br0" timeOffset="18854.5104">7911 8978 521,'0'0'17,"0"0"13,0 0-2,0 0-3,0 0-8,0 0-17,0 0 2,0 0 21,0 0-17,0 0 19,0 0 6,0 0 176,0 0-164,0 0-15,0 0 0,0 0-157,0 0 172,0 0 5,0 0 6,0 0-25,0 0-4,0 0-8,0 0-11,0 0-1,0 0 16,0 0 186,0 0-161,0 0 140,0 0-138,0 0-23,0 0 1,0 0-2,0 0 146,0 0-158,0 0 181,0 0-294,0 0 134,0 0-8,0 0-157,0 0 158,0 0-13,0 0-110,0-24 248,0 24-125,0 0-123,0 0 228,0 0-113,0 0 116,0 0-111,0 0-17,0 0-79,0 0 142,0 0 68,0 0-68,0 0 78,0 0-147,0 0 31,0 0-103,0 0-5,0 0 92,0 0-83,0 0 84,0 0 21,0 0-78,0 0 88,0 0 85,0 0-31,0 0-62,0 0 52,0 0-97,0 0-22,0 0 50,0 0-64,0 0-1,0 0 55,0 0-9,0 0 84,0 0 4,0 0-81,0 0 53,0 0-69,0 0 6,0 0 6,26 0 3,-26 0-53,0 0 6,0 0 47,25 0-50,-25 0 63,0 0-12,25 0 54,-25 0-55,24 0 62,-24 0 2,25 0 32,-25 0-21,0 0-75,25 24 2,-25-24-90,25 0 82,0 0 69,-25 0 17,24 0-2,-24 0-60,25 0-76,0 0-34,-25 0 97,25 0-18,-25 0-12,25 0 29,-25 0-85,25 0 141,-25 0 3,24 0-75,-24 0 75,25 0-154,-25 0-3,24 0 141,2 0-148,-26 0 164,24 0-69,-24 0 7,25 0-19,-25 0 15,25 0 90,-25 0-93,25 0 84,-25 0-168,25 0-14,-25 0 12,25 0 7,-25 0 70,25 0 91,-25 0-9,24 0-73,-24 0 83,25 0-165,-25 0 7,0 0 75,25 0-66,-25 0 132,0-24-62,25 24 85,-25 0-89,0 0 20,0 0 73,0 0-168,0 0 184,0 0-86,0 0-13,0 0 4,25 0-14,-25 0-79,0 0 10,0 0 72,0 0-88,0 0 95,0 0-10,0 0 0,0 0 97,0 0-84,0 0-13,0 0-6,0 0 24,0 0-11,0 0 16,0 0-10,0 0 2,0 0-31,0 0 13,0 0-4,0 0-90,0 0 101,0 0 94,0 0-75,0 0-30,0 0 14,0 0-121,0 0 111,0 0 0,0 0 0,0 0 125,0 0-119,0 0 1,0 0-3,0 0-15,0 0 4,0 0 94,0 0-80,0 0-104,0 0 100,0 0-103,0 0 100,0 0 10,0-25-10,0 25 13,0 0 95,0 0-108,0 0 0,0 0-7,0 0-110,0-26 104,0 26 113,0 0-100,24 0 3,-24 0 7,0-24-104,0 24 94,0 0 97,0 0-113,0-24 13,25 24-1,-25 0-96,0 0 110,0-26-13,25 26 6,-25 0 16,0-24-25,0 24-7,0 0 3,0 0-4,24-25 112,-24 25-91,0 0 9,0 0-23,0-24-86,26 24 99,-26 0-9,0 0 0,0 0 16,0 0-13,0 0-23,0 0 29,0 0-9,0 0 3,0 0 131,0 0-128,0 0-27,0-25 15,0 25-112,0 0 111,0 0 13,0 0-6,0 0 12,0 0-12,0 0 6,0 25 92,0-25-15,0 0-96,0 0 9,24 0-81,-24 0 92,0 0-4,0 24-3,0-24 114,25 0-219,-25 0 225,0 25-117,0-25-118,25 0 118,-25 24 4,0-24-4,0 26 8,0-26-2,25 24-120,-25-24 117,0 0-6,0 24 10,0-24 6,0 26-6,25-26-17,-25 25 111,0-25-98,0 24-7,0-24 21,0 25-125,25-25 105,-25 25 13,0-25-17,0 0 14,0 25 4,0-25-29,24 0 25,-24 25 13,0-25-37,0 0 128,0 0-108,0 24-19,0-24 29,0 0-103,0 0 87,25 0 9,-25 0-9,0 0 3,0 0 0,0 0-7,0 0 27,0 0-27,0 0 10,0 0 20,0 0-39,0 0 26,0 0 14,0 0-29,0 0 16,0 0-5,0 0 99,0 0-112,0 0 7,0 0-3,0-24-115,0 24 124,0 0 1,0 0 9,25-25-2,-25 25-21,0 0-9,0-25 10,0 25 9,0-25-3,25 25 3,-25 0 1,0-25-22,0 25 25,25-24 0,-25 24-10,0-25-8,0-1-2,0 26-3,0-24-3,25 24 28,-25-24-9,0 24 13,0 0-6,0-26-20,0 26 16,24-24-19,-24 24 16,0 0-4,0-25 108,0 25-87,25 0-24,-25 0-3,0 0-103,0 0 99,0 0 14,0-24 20,0 24-16,0 0-8,0 0 1,0 0-11,0 0 7,0 0 14,0 0-14,0 0 4,0 0-10,0 0-18,0 0 19,0 0-4,0 0 25,0 0 1,0 0-4,25 0 111,-25 24-136,0-24 9,0 0-2,0 0-112,0 0 117,0 0 10,0 25 94,0-25-91,0 0 4,0 0-13,25 24 3,-25-24-7,0 26 7,0-26-13,0 0 13,0 24-3,25-24-7,-25 24 23,0-24-123,0 26 207,0-26-107,0 25 10,0-25 20,23 24-114,-23-24 108,0 25-14,0-25-14,0 25 14,0-25-3,0 25 3,0-25-3,26 25 106,-26-25-93,0 0 80,0 0-83,0 24-104,0-24 97,0 0-86,25 0 213,-25 26-118,0-26 4,0 0 14,0 0-135,0 0 118,0 0-13,0 0 10,0 0-4,0 0-3,0 0 13,0 0-16,0 0 17,0 0-4,0 0-4,0 0 81,0 0-100,25 0 10,-25 0 6,0 0 4,0 0 6,0 0-16,0-26-1,0 26-79,0 0 183,0 0-83,0-24-17,25 24-8,-25 0 5,0-25-13,0 25 19,0-25-3,0 25-103,0-25 109,25 25-19,-25-25 13,0 1 7,0 24-17,0-25 7,24-1-8,-24 26-2,0-24 13,0 0 23,0 24-19,25-26 116,-25 2-127,0 24-9,0-25 6,0 25-111,0 0 222,0-24-98,25 24 10,-25 0-19,0 0-95,0-25 101,0 25-7,0 0 7,0 0 0,0 0-3,0 0 83,0 0-86,0 0-10,0 0 96,0 0-180,0 0 80,0 0 117,0 25-201,0-25 101,25 0 16,-25 0-5,0 24-13,0-24 10,0 0-5,0 25-118,25-25 125,-25 0 79,0 24-86,0-24 117,0 26-28,0-26-175,24 24 86,-24 0-113,0-24 17,0 26 89,0-26 103,0 25-83,0-1-9,0-24 96,0 25-90,25 0-20,-25-25 16,0 25-9,0-25 0,0 25 13,25-25 76,-25 24-172,0-24-7,0 26 205,0-26-191,0 0 88,0 0 89,0 24-203,0-24 109,0 0 6,25 0-87,-25 0 90,0 0 98,0 0-101,0 0 3,0 0-3,0 0-111,0 0 101,0 0-9,0 0 9,0 0-10,25 0 97,-25 0-84,0 0 0,0 0 17,0 0-104,0-24 91,0 24 104,0 0-114,0 0-4,0-26-2,0 26-119,25 0 218,-25-24-96,0 24 12,0 0 101,0-25-207,0 25 103,0-25-19,0 25-92,0-25 116,0 25-19,0-25 14,0 25-13,0 0-3,0-24 20,0 24-7,0 0 19,0 0-1,0-25 79,0 25-104,0 0-10,0 0 4,0 0-94,0 0 120,0 0-3,0 0 1,0 0 95,0 0-119,0 0 16,0 0-12,0 0-89,0 0 88,0 0 0,0 0 10,0 0-13,0 0 10,0 0 10,23 0-14,-23 0 1,0 0 112,0 0-106,0 0-10,0 0 16,0 0-102,0 0 89,0 0 7,0 0 10,0 0 3,0 0-3,26 0 104,-26 0-104,0 0 100,0 0-116,0 0 20,0 0-18,0 0-120,0 0 224,0 0-210,0 0 107,0 0 13,0 0-118,0 0 102,0 0 12,0 0 105,0 0-104,0 0-4,0 0-13,0 0-3,0 0 10,0 0 13,0 0 6,0 0-13,0 0 7,0 0-3,0 0-14,0 0-100,0 0 111,0 0-8,0 0-5,0 0 12,0 0-10,0 0 0,0 0 21,0 0-14,0 0 100,0 0-81,0 0-25,24 0 22,-24 0-93,25 0 74,-25 0 9,25 0-9,-1 0-13,-24 0 16,25 0 0,0 0 108,0 0-115,-25 0-7,25 0 14,-1 0-100,1 0 100,0 0 6,0 0-26,0 0 17,-1 0 97,1 0-117,-1 0 29,2 0-25,-1 0-79,0 0 105,-1 0 100,1 0-110,0 0-1,0 0 8,-25 0-21,25 0 10,0 0 104,-1 0-100,-24-26-74,25 26 197,-25 0-97,25 0-15,-25 0 81,0 0-195,25 0-11,-25 0 220,0 0-213,0 0 217,0 0-107,0 0-107,0 0 121,0 0-141,0 0 234,0 0-107,0 0-3,0 0 29,0 0-19,0 0-14,0 0 4,0 0 93,0 0-191,0 0 121,0 0-20,0 0-114,0 0 108,0 0-14,0 0 13,0 0 128,0 0-124,0 0 13,0 0 0,0 0-121,0 0 125,0 0-22,0 0 19,0 0 2,0 0-20,0 0 121,0 0-127,0 0 6,0 0 7,0 0 4,0 0-1,0 0 0,0 0-3,0 0-110,0 0 107,0 0 9,0 0-9,0 0 13,0 0-4,0 0 1,0 0-10,0 0-4,0 0-3,0 0-7,0 0 131,0 26-120,0-26 113,0 0 3,0 0-217,0 0 200,0 0-103,0 0 3,0 0 111,0 25-191,0-25 104,0 0-103,0 0 76,0 24-8,0-24-89,0 25 201,0-25-187,0 25 99,0-25-6,0 25-108,0-25 99,0 25 9,0-1 0,0-24 17,0 26 89,0-26-86,0 24-13,0 1-20,0-25-65,0 24 75,0 2 121,0-26-102,0 24-26,0-24 13,0 25-100,0 0 94,0-25 9,0 25 1,0 0-4,0-25 4,0 24-14,0 1 14,0-25-14,0 25 17,0 0 0,0-25-13,0 24 16,0-24-23,0 25 17,0 0 2,0-25 79,0 25-82,0-25-15,0 25-1,0-1 13,0-24 7,0 26-10,0-26 10,0 24-118,0-24 95,0 25 16,0-25-3,0 24 24,0-24-24,0 0 6,0 26-12,0-26-11,0 0 30,0 0-6,0 0 102,0 0-96,0 0-23,0 0 115,0 0-210,0 0 95,0 0 20,0 0-122,0 0 115,0 0 5,0 0-22,0 0-16,0 0-2,0 0-31,0 0 19,0 0-162,0 0-94,0 0 17,0 0-217,0 0 48,0 0-50</inkml:trace>
  <inkml:trace contextRef="#ctx0" brushRef="#br0" timeOffset="19447.0191">10095 9673 1177,'0'0'10,"0"0"186,0 0-129,-26 0 158,26 0 15,0 0-176,0 0 151,0 0-258,0 0 102,0 0-6,0 0-114,0 0 232,0 0-202,0 0 24,0 0 177,0 0-194,0 0 177,0 0-82,0 0-61,0 0 132,0 0-152,0 0 71,0 0 31,0 0-96,0 0 126,0 0-2,0 0-53,0 0 147,0 0-61,0 0-121,0 24 7,26-24-115,-26 0-25,0 0 117,25 0-16,-25 0 91,25 0-94,-1 0 6,-24 0 0,25 0-87,0 0 77,0 0 4,0 0 104,0 0-98,-1 0 20,1 0-14,0 0-85,0 0 89,0 0-13,-2 0 21,27 0-21,-24 0 12,-1 0 32,0 0-25,-1 0 17,1 0 8,0 0-14,0 0-6,0 0-1,-1 0-3,1 0-20,0 0 30,-25 0-27,25 0 7,-25 0 4,25 0-14,-25 0 38,25 0-25,-25-24 17,0 24-3,0 0-23,24 0 9,-24 0-6,0 0-11,0 0-2,0 0-5,0 0 8,0 0-4,0 0 7,0 0-13,0 0-17,0 0-13,0 0-31,0 0-20,0 0-51,0 0-36,0 0-145,0 0 15,0 0-189,0 0-109</inkml:trace>
  <inkml:trace contextRef="#ctx0" brushRef="#br0" timeOffset="20211.6948">10069 10094 789,'0'0'31,"0"0"14,0 0 41,0 0 28,0 0 172,0 0-7,0 0-166,0 0 0,0 0-48,0 0-18,0 0 166,0 0-114,0 0-131,0 0 29,0 0-9,0 0 176,0 0-24,0 0 16,0 0-75,0 0-66,0 0 91,0 0-93,0 0 85,0 0-8,0 0-68,0 0 57,0 0 53,0 25-104,26-25 8,-26 0 82,25 0-184,-25 0 96,25 0 43,-25 0-133,24 0 162,1 0-88,-25 0-75,25 0 142,0 0-71,0 0 83,0 0-90,-1 0-83,1 0-9,0 0 9,0 0 89,0 0 2,-2 0-2,3 0 4,-2 0 11,27 0-8,-26 0 10,-1 0-6,1 0-20,0 0 17,0 0 6,0 0-23,-1 0 27,1 0-24,0 0-3,-25 0 0,25 0-13,0 0 16,-25 0 7,25 0-4,-1 0 11,-24 0-24,0 0 4,25 0 6,-25 0 0,0 0 7,24 0-26,-24 0 25,0 0-12,0 0 20,0 0-11,0 0-6,0 0 0,0 0-16,0 0-20,0 0-23,0 0-34,0 0-60,0 0-80,0 0-59,0 0 60,0 0 21,0 0-120,0 0-32,0 0 65,0 0-261</inkml:trace>
  <inkml:trace contextRef="#ctx0" brushRef="#br0" timeOffset="21729.9281">10467 10243 869,'0'0'182,"0"0"-148,0-24 23,0 24 45,0 0-169,0 0 179,0 0 140,0 0-26,0 0-132,0 0 112,0 0-179,0 0 2,0 0 42,0 0-46,0 0-80,0 0 0,0 0 181,0 0-95,0 0 11,0 0-15,-26 0-79,26 0 82,0 0 103,0 0-18,0 0-16,0 0-83,0 0 0,0 0-54,0 0-2,0 0 97,0 0-73,0 0 69,0 0 7,0 0-45,0 0 58,0 0-63,0 0 6,0 0-52,0 0 65,0 0 10,0 0-24,0 0 4,0 0-76,0 0 63,0 0 4,0 0-17,0-26 78,0 26-74,0 0 44,0 0-26,0 0-75,0 0 114,0 0-85,0 0 27,0 0 10,0 0-3,0 0 17,0 0 50,0-24-47,0 24-14,0 0-12,0 0-58,0 0 67,0 0-41,0 0 165,0 0 3,0 0-88,0 0 91,0 0-126,0 0-3,0-25 74,0 25-71,0 0-63,0 0 4,0 0 0,0 0-21,0 0 81,0 0 21,0 0-8,0 0 81,0 0-89,0 0-22,0 0 3,0 0 20,0 0-31,0 0 14,0 0 14,0 0-32,0 0 101,0 0-7,0 0-7,0 0-148,0 0 76,0 0-74,0 25 85,0-25 71,0 0-155,0 0 66,0 0 10,0 0-82,0 24 181,0-24-80,0 0-94,0 0 170,0 26-190,0-26 78,0 0 14,0 24-89,0-24 187,0 0-75,0 0-17,0 25-3,0-25-99,-23 26 199,23-26-113,0 0 10,0 24 101,0-24-211,0 25 216,0-25-3,0 25-84,0-25-9,0 24-14,0 2-75,-25-26 41,25 24 44,0-24 7,0 24-14,0-24-61,0 26 71,-25-1-12,25-25 96,0 25 8,0-25 1,0 23-154,0-23 88,0 26-109,0-26-1,0 24 84,0-24 3,0 25 14,0-25-21,0 25 87,0-25-174,0 24 81,0-24 93,0 26-83,0-26-10,0 0 3,0 25-77,0-25 73,0 0 11,0 24 3,0-24-10,0 25 6,0-25-19,0 0 20,0 25-10,0-25-71,0 0 87,0 25-20,0-25 23,0 0-19,0 25 6,0-25 14,0 0-27,0 25 0,0-25 10,0 0-9,0 0 18,0 25 92,0-25-101,0 0-3,0 24-3,0-24-95,0 0 97,0 25 11,0-25-11,0 24 1,0-24 16,0 0-13,0 26 0,0-26 10,0 24-17,0-24 1,0 0 6,0 24-10,0-24 4,25 0 15,-25 0-2,0 26 17,0-26-15,0 0-9,0 25 10,0-25-4,0 0 92,0 24-98,0-24-4,0 0-18,0 25-76,0-25 98,0 0 7,0 25-1,0-25-2,0 0 12,0 0-19,0 0 13,0 25 0,0-25-10,0 0 3,0 0 10,0 25-13,0-25-10,0 0 25,0 0-30,0 24 19,0-24 7,0 0-19,0 0 29,0 0-21,0 25 10,0-25 3,0 0-7,0 0 11,0 0-7,0 0-7,0 25-3,0-25 7,0 0-11,0 0 4,0 0-6,0 0 2,0 0 4,0 25 4,0-25 9,0 0-13,0 0-3,0 0 6,0 0-3,0 0 11,0 0 2,0 0 0,0 0-10,0 0-3,0 0 17,0 25-13,0-25-1,0 0 14,0 0-21,0 0 14,0 0 1,0 0-18,0 0 10,0 0-3,0 0 4,0 0 10,0 0-8,0 0 4,0 0 0,0 0-6,0 0 12,0 0-22,0 0 9,0 0-6,0 0-7,0 0 10,0 0 13,0 0-6,0 0-10,0 0 16,0 0-10,0 0 1,0 0 9,0 0-10,0 0-16,0 0-1,0 0 4,0 0-41,0 0-15,0 0-31,0 0-20,0 0-17,0-25-74,0 25-118,0 0-23,0 0-199,0 0-80</inkml:trace>
  <inkml:trace contextRef="#ctx0" brushRef="#br0" timeOffset="23717.7226">7813 11236 367,'0'0'-3,"0"0"6,0 0-3,0 0 6,-25 0 4,25 0-7,0 0 20,0 0-10,0 0 7,0 0 7,0 24-11,0-24 20,0 0-11,0 0 17,0 0-1,0 0-10,0 0 17,0 0-4,0 0 4,0 0 38,0 0-28,0 0-6,0 0-12,0 0-23,0 0 180,0 0-161,0 0 10,0 0-11,0 0-14,0 0 149,0 0-129,0 0-1,0 0 15,0 0-142,0 0 134,0 0 127,0 0-286,0 0 148,0 0 111,0 0-116,25 0-2,-25 0 106,0 0-113,0 0-113,0 0 205,0 0-111,25 0-12,-25 0 112,0 0-103,24 0 15,-24 0 28,0 0-36,25 0-83,-25 0 89,0 0-13,24 0-89,-24 0 192,0 0-93,26 0-16,-26 0 12,25 0-80,-25 0-5,0 0 103,25 0 99,-1 0-13,-24 0 6,25-24-103,-25 24 9,25 0 9,0 0-9,0 0-7,-25 0-86,24 0 3,1 0 84,0 0 22,-25 0 61,25 0-93,0 0-75,-25 0-24,25 0 93,-1 0 3,-24-25 75,25 25 3,-1 0-78,-24 0-18,26 0-79,-2 0 87,-24 0-5,25 0 86,0 0-61,-25 0-13,25 0-62,-25 0 9,25 0 119,0 0-70,-25 0 66,25 0 4,-1 0-135,-24 0 78,25 0 7,-25 0-10,25 0 60,0-25-116,-25 25 59,25 0-59,-1 0 7,-24 0 50,25 0-70,0 0 54,-25 0 103,24 0-32,2 0 22,-26 0-62,24 0-101,1 0 26,-25 0 62,25 0 7,0 0 6,0 0 73,-25-25-161,25 25 72,-1 0 89,-24 0-158,25 0 75,0 0 10,-25 0-98,25 0 85,0 0 4,-25 0 50,25 0 1,-1 0-55,-24 0-18,25 0-49,-25 0 1,25 0 118,0 0-49,-25 0 45,25 0-63,-2 0-57,-23 0 50,26 0 4,-1 0 21,-25 0 42,25 0 13,-25 0-103,25 0 43,0 0-52,-25 0 8,24 0 40,1 0 57,-25 0-9,25 0-48,-25 0-3,25 0-54,0 0 9,-25 0 42,24 0 60,-24-25-6,25 25 16,0 0 2,-25 0-128,25 0 26,-25 0 40,25 0 3,-25 0 65,25 0-78,-2 0-35,-23 0 3,26 0 6,-26 0 52,24 0 125,1 0-5,-25 0-76,25 0 85,-25 0-197,24 0-15,-24 0 74,25 0-60,-25 0 49,25 0 10,0 0-7,-25 0 17,25 0-10,-25 0-3,24 0-4,-24 0-22,25 0 3,-25 0 20,0 0 6,25 0-10,-25 0 10,25 0-9,-25 0-8,25 0 74,-25 0-74,24 0 73,-24 0-79,25 0-65,-25 0 88,0 0-96,24 0 90,-24 0-17,0 0 93,26 0-64,-26 0-19,0 0 3,25 0-102,-25 0 83,0 0 109,0 0-74,25 0-13,-25 0 1,0 0-86,0 0 66,0 0 9,24 0 1,-24 0 89,0 0-6,0 0-83,25 0 97,-25 0-110,0 0 19,0 0-12,0 0-100,25 0 27,-25 0-4,0 0 103,0 0-5,0 0-8,25 0 69,-25 0-84,0 0 90,0 0-85,0 0-60,25 0 151,-25 0-170,0 0 181,0 0-96,25 0-11,-25 0 11,0 0-26,0 0 92,0 0-70,0 0 86,24 0-78,-24 0-8,0 25 22,0-25-33,0 0-57,0 0 85,0 0-19,25 0 6,-25 0 79,0 0-158,0 0 66,0 0-53,0 0 60,0 0 9,25 0-72,-25 0 76,0 0-80,0 0 149,0 0 9,25 0-107,-25 0 25,0 0-6,0 0 3,0 0 16,25 0 53,-25 0-69,0 0-76,0 0 76,0 0 13,0 0-22,0 0 2,0 0 96,23 0-165,-23 0 96,0 0-30,0 0-89,0 0 99,0 0-85,0 0 95,0 0 3,0 0-20,0 0 1,0 0 9,0 0-3,26 0 0,-26 0 86,0 0-93,0 0 89,0 0 24,0 0-178,0 0 78,0 0-92,0 0-3,0 0 93,0 0 2,0 0 86,0 0-23,0 0 10,0 0-70,0 0-74,0 0 82,0 0-99,0 0 171,0 0-95,0 0-64,0 0 77,0 0-28,0 0 67,0 0-30,0 0-77,0 0-162,0 0 55,0 0-119,0 0 149,0 0 23,0 0-70,0 0 100,0 0-254,0 0 13,0 0-12,0 0 187,0 0-21,0-25 7,0 25 15,0 0-179</inkml:trace>
  <inkml:trace contextRef="#ctx0" brushRef="#br0" timeOffset="23822.8292">10441 11136 778,'0'0'11,"0"0"222,0 0-156,0 0 31,0 0 6,0 0-186,0 0 272,0 0 10,0 0-36,0 0-174,-23 0 18,23 0-315,0 0-110</inkml:trace>
  <inkml:trace contextRef="#ctx0" brushRef="#br0" timeOffset="27094.7057">6499 11385 599,'0'0'2,"0"0"12,0 0-3,0 0 26,0 0 8,0 0 191,0 0-191,0 0 0,0 0-25,0 0-172,0 0 184,0 0-8,0 0 14,0 0-20,0 0 15,0 0 8,0 0-10,0 0 1,-25 0 2,25 0-11,0 0 194,0 0-23,0 0-148,0 0 132,0 0-164,0 0-127,0 0 154,0 0 11,0 0-160,0 0 146,0 0 128,0 0-154,0 0 150,0 0-136,-25 0-29,25 0 16,0 0-23,0 0 25,0 0-8,0 0-119,0 0-4,0 0 204,0 0-94,-25 0 94,25 0 20,0 0-89,0 0-14,0 0 14,0 0 9,0 0-6,-25 0-19,25 0 2,0 0-2,0 0-109,-25 0 134,25 0-21,0 0-7,0 0 109,0 0-109,0 0 9,-24 0-97,24 0 2,0 0-6,0 0 95,-25 0 105,25 0-20,0 0 10,0 0-95,-25 0-3,25 0 18,0 0-27,-25 0-85,25 0-16,0 0 101,0 0 27,-25 0-12,25 0 108,0 0-200,-25 0 89,25 0 98,0 0-82,-24 25 84,24-25-176,0 0-4,-25 0-7,25 0 1,0 0 173,-25 0 8,25 0-82,-25 0 5,25 0-98,0 0 6,-25 0 160,25 0-2,-24 0-1,24 0-70,0 0-100,-25 0 7,25 0 8,-25 0 69,25 0 13,-25 0-13,25 0 13,-25 0-4,1 0 66,24 0 14,0 0-6,-25 0-5,25 0-137,-25 0-22,25 0 7,-25 0 74,25 0 0,-25 0 84,25 0-13,-25 0-136,25 0 71,-25 0 4,25 0-79,-24 0 150,24 0-3,-26 0-156,26 0 159,-24 0-152,24 0-4,-24 0 169,24 0-167,0 0 70,-24 0 79,24 0-83,-25 0-2,25 0 78,-25 0-72,25 0-2,-25 24 93,25-24-79,-25 0-86,25 0 68,-24 0-79,24 0 4,-25 0 72,0 0-67,25 0 89,-25 0 53,25 0 8,-25 0 0,25 0-77,-26 0-59,26 0 8,-23 0-14,23 0 77,-25 0 56,25 0-2,-25 0 8,25 0-12,-25 0-115,25 0-9,-25 0 3,25 0 5,-24 0 120,-1 0-60,25 0 65,-25 0-72,25 0-54,-25 0 70,0 0-3,25 0 66,-25 25-8,1-25-64,24 0 3,-25 0-64,0 0 80,0 0 70,25 0-75,-25 0-11,-1 0 3,3 0-6,23 0-72,-26 0 82,2 0-85,-1 0 6,0 0 150,1 0-12,24 0-69,-25 0 66,0 0-145,0 0 7,0 0 154,1 0-157,-1 0 153,25 0 6,-25 0-162,0 0 150,25 0-89,-25 0-67,0 0 76,25 0-61,-24 0 0,-1 0 138,25 26 12,-26-26-84,26 0 9,-24 0-6,24 0-69,-25 0 60,25 0 9,-24 0-66,24 0 132,-25 0 22,25 0-85,-25 0 0,25 0-3,-25 0-63,25 0 138,-25 0-3,25 0-134,-25 0 56,25 0 18,-24 0-9,24 0 0,-25 0 79,25 0-160,-25 24 9,25-24 72,-25 0-85,25 0 82,-25 0 69,25 0 6,-24 0-68,24 0 83,-25 0-143,25 0-14,-25 0 74,25 0-4,-26 0 3,26 0 7,-24 0-13,24 0 13,-26 0-7,26 24 69,-23-24-62,23 0-23,-25 0 10,25 0 13,-25 0 63,25 0-146,0 0 61,-25 0-89,25 0 82,-25 0 7,25 0 82,-24 0-83,24 0-62,-25 0 138,25 0-150,-25 0 174,0 0-4,25 0-167,-25 0 71,25 0 10,-25 25-32,25-25 35,-24 0 13,24 0-114,-25 0 38,25 0 54,0 0-6,-24 0 78,24 0 3,-25 0-72,25 0 87,0 0-149,-25 0-17,25 0 76,0 0-91,-24 0 172,24 0 10,-25 25 2,25-25-81,0 0-6,-25 0 4,25 0-30,0 0 104,-25 0-156,25 0 68,0 0-54,-25 0-5,25 0 72,0 0 0,-24 25 10,24-25-20,0 0 7,0 0-81,-25 0 75,25 0 6,0 0-4,0 0 1,-25 0 16,25 0-13,0 0-6,0 0 6,-25 0-7,25 0 86,0 0 15,0 0-16,0 0-10,-25 0-80,25 0 2,0 0-55,0 0 68,0 0-75,0 0 91,-25 25 65,25-25-162,0 0 84,0 0-31,0 0-56,0 0 84,0 0 85,0 0-148,0 0 129,-24 0 9,24 0-78,0 0 81,0 0-149,-25 0-1,25 0-12,0 0 5,0 0 151,0 0-82,0 0 11,0 0-8,-26 0 9,26 0-2,0 0-3,0 0 84,0 0-153,0 0 76,-24 0 71,24 0-164,0 0 86,0 0 3,0 0 4,-26 0 15,26 0 57,0 0 2,0 0-165,0 0 71,0 0-59,0 0 62,0 0 32,0 0-22,0 0 6,-23 0-56,23 0 126,0 0-73,0 0 3,0 0-6,0 0-76,0 0 151,0 0-72,0 0 55,0 0-49,0 0-72,0 0 72,0 0-50,0 0 38,0 0 16,0 0-16,0 0 53,0 0-41,0 0-9,0 0 17,0 0-47,0 0 55,0 0 4,-25 0-1,25 0-24,0 0 72,0 0-57,0 0 48,0 0 105,0 0-82,0 0-14,0 0 21,0 0-175,0 0 88,0 0 64,0 0-135,0 0 142,0 0-150,0-25 5,0 25 44,25 0 7,-25 0 74,0 0 5,0 0-75,23 0-8,-23 0-70,0-25-62,0 25 82,26 0-49,-26 0 104,0 0 2,0 0 51,24 0-56,-24-25 2,0 25 44,26 0-85,-26 0 96,0 0-36,25 0 0,-25 0-12,0 0-42,0 0-18,24 0 12,-24 0 51,0 0-9,25 0 5,-25 0 52,0 25-45,0-25-6,25 0-2,-25 0-52,0 0 51,25 25 6,-25-25 7,0 0-1,0 0-6,25 0 12,-25 25-13,0-25 7,0 0-9,0 0-10,0 0 10,0 24 44,0-24-51,0 0 70,0 0-72,0 0-35,0 0 50,0 0 0,0 0 12,0 25 29,0-25-41,0 0-54,0 0 57,0 0-50,0 0 56,0 0-18,0 0 9,0 26 3,0-26 3,-25 0 7,25 0-13,0 0 0,0 0 3,-25 0-3,25 0 9,0 0 5,-25 0 49,25 0 7,0 0-67,-25 0 0,25 0-9,0 0-59,0 0 69,-24 0 63,24 0-102,0 0 101,0-26-6,0 26-60,-25 0 57,25 0-47,0 0-32,0 0 115,0-25-1,0 25-70,-26 0-25,26 0-126,0 0-13,0-24 56,0 24 51,0 0-8,0-25-30,0 25-24,0 0-27,0-25-76,26 25-47,-26 0 86,0 0-248</inkml:trace>
  <inkml:trace contextRef="#ctx0" brushRef="#br0" timeOffset="28914.3532">2257 9549 734,'0'0'19,"0"0"26,-25 0 29,25 0 22,0 0 7,0 0 173,0 0-152,0 0-13,0 0 141,0 0-184,0 0 139,0 0-9,0 0-158,0 0 22,0 0-129,0 0 116,0 0 0,0 0-36,0 0 129,-25 0-123,25 0-4,0 0 10,0 0-90,0 0 86,0 0-1,0 0-57,0 0 92,0 0 5,0 0-60,0 0 69,0 0-15,0 0-77,0 0 65,0 0 146,0 0-89,0 0-1,0 0 67,0 0-230,0 0 84,0 0 7,0 0 30,0 0 86,25 0-93,-25 0-6,25 0-117,-25 0 1,25 0 93,-25 0 0,24 0 117,-24 0-115,25 0-1,0-25-8,-25 25-114,26 0 112,-2 0-1,0 0-14,-24 0 21,25 0-8,0 0-15,-25-25 12,25 25-6,0 0-6,-25 0 13,25 0-21,-25 0 21,0 0 86,25 0-96,-25 0 16,0 0-19,0 0 13,0 0 7,0 0-8,0 0 17,0 0-111,0 0 95,0 0 6,0 0 92,0 0-105,0 0-10,0 0-10,0 0-31,0 0 88,0 0-30,0 0-63,0 0-249,0 0-76,0 0 37,0 0-14,0 0-124,0 0-43</inkml:trace>
  <inkml:trace contextRef="#ctx0" brushRef="#br0" timeOffset="29377.9053">2455 9375 1096,'0'0'14,"0"0"184,0 0 38,0 0 27,0 0 9,-25 0-157,25 0-11,0 0 0,0 0 2,0 0-97,0 0-9,0 0-7,0 0 1,0 0 154,0 0-10,0 0-14,0 0-67,0 0-39,0 0-62,0 0 6,0 0 44,0 0-2,0 0-4,0 0-14,0 0 53,0 0-99,0 0 53,0 0 14,0 25-1,0-25 54,0 0 10,0 0-76,0 25-57,0-25 72,0 25-9,0-25 71,0 24-47,0 1-71,0-25 70,0 25 74,0 0 45,0 0-40,0-25-73,0 24-6,0 2-65,0-26 114,0 24 23,0-24-75,0 25 71,0-25-145,0 24 67,0-24-1,0 0 5,0 0-14,0 26-6,0-26 3,0 0-85,0 0 173,0 0-82,0 0-81,0 0 88,0 0-92,0 0 73,0 0-14,0 0 26,0 0-187,0 0-173,0 0 93,0 0-146,0 0-122</inkml:trace>
  <inkml:trace contextRef="#ctx0" brushRef="#br0" timeOffset="30497.7615">2406 11608 801,'0'0'28,"0"0"20,0 0 26,0 0 183,0 0-178,0 0 16,0 0-14,0 0 7,0 0 159,0 0-35,-24 0-1,24 0-269,0 0 123,0 0 16,0 0 8,0 0-1,0 0-50,0 0 12,0 0-91,0 0 185,0 0-68,0 0-88,0 0 70,0 0-80,-26 0-13,26 0 67,0 0-7,0 0 38,0 0 10,0 0 72,0 0 29,0 0-57,0 0-17,0 0-133,-25 0 50,25 0 27,0 0-71,0 0 60,0 0-79,0 0 69,0 0-14,0 0 11,0 0 17,0 0-84,0 0 96,0 0-10,0 0 84,0 0-29,0 0-100,0 0-5,0 0-86,0 0 14,0 0 103,0 0-11,25 0-25,-25 0 23,0 0-10,26 0-4,-26 0 121,0 0-7,24-25-114,0 25 7,-24 0-87,25 0 94,0 0-4,-25 0 132,25 0-129,0 0-107,0 0 115,-25 0-125,25-25 120,-1 25 99,-24 0 9,25 0-104,-25 0-9,25 0-105,-25 0-7,0 0 125,25 0-4,-25 0 0,0 0 5,0 0-11,0 0-7,0 0 19,0 0-15,0 0-11,0 0 14,0 0-30,0 0 5,0 0-5,0 0-43,0 0 79,0 0-153,0-25-66,0 25-174,0 0-87,0 0-157</inkml:trace>
  <inkml:trace contextRef="#ctx0" brushRef="#br0" timeOffset="31915.9754">2207 10466 914,'0'0'20,"0"0"25,0 0 26,0 0 194,0 0-3,0 0 22,0 0-18,0 0-169,0 0 4,0 0-27,0 0 10,0 0-22,0 0-69,0 0 90,-25 0-64,25 0 15,0 0 72,0 0 49,0 0 68,0 0-70,0 0 63,0 0-132,0 0-102,0 0 68,0 0-80,0 0-7,0 0 184,0 0-114,0 0-6,0 0-18,0 0-93,0 0 102,0 0 112,0 0-123,0 0-4,0 0 108,0 0-222,0 0 117,0 0-25,0 0-96,0 0 105,0 0 0,0 0 104,0 0-111,0 0 1,0 0 103,0 0-90,0 0 3,0 0 103,0 26-199,0-26 2,25 0 94,-25 0-97,0 25 104,0-25-7,25 25 96,-25-25-102,0 0 3,25 23 12,-25-23-99,0 26 97,25-2-7,-25-24 3,0 25-3,0-25 101,0 25-4,24-25-107,-24 24 7,0-24-105,0 0 15,25 26 89,-25-26 1,0 0 16,0 25-23,0-25 17,25 0 5,-25 0-8,0 0 9,0 0 1,0 0-25,0 24 2,0-24 5,0 0 92,0 0 33,0 0-101,0 0 100,0 0-204,0 0-13,0 0 97,0 0-98,0 0 108,0 0-4,0 0 5,0 0-1,0 0-6,0 0-4,0 0 6,0 0 4,0 0 3,0 0 10,0 0-6,0-24 7,0 24 9,0 0 4,0 0-6,0 0-11,0 0-10,0 0 0,0 0 17,0 0-7,0 0 7,0 0-17,0 0-24,0 0-2,0 0-5,26 0 5,-26-25 26,0 25-7,0 0 10,0-26 1,0 26-21,24 0 11,-24-24-24,0 24-1,0-25 18,0 25-10,24-25 13,-24 25 3,0-24-20,0 24 17,0-26-3,0 26 9,25-23-9,-25 23 3,0-25 3,0 25-13,0-25 10,25 25 0,-25 0-6,0-26-1,0 26 4,0-24 3,0 24-7,0 0 10,25-24 14,-25 24-17,0 0 17,0-26-14,0 26-6,0 0 13,0 0-17,0 0 14,0 0-1,0 0-9,0 0 169,0 0-166,0 0-10,0 0 0,0 0-152,0 0 162,0 0 0,0 0-7,0 0 10,0 0-13,0 0 133,0 0-105,0 0-25,0 0 10,0 0-127,0 0 118,0 0 2,0 0-6,0 0 4,0 0 2,0 0 1,0 0 6,0 0 1,0 0-1,0 0-3,0 0 166,0 0-170,0 0-12,0 0 8,0 0-75,0 0 53,0 0 0,0 0-4,0 0-98,0 0 95,0 0 0,0 0-23,0 0-25,0 0 85,0 0-40,0 0-153,0 0-7,0 0-130,0 0 91,0 0 144,0 0-103,0 0 128,0 0-232,0 0-40,0 0 60,0 0-140,0 0 91</inkml:trace>
  <inkml:trace contextRef="#ctx0" brushRef="#br0" timeOffset="34130.9346">2232 10492 745,'0'0'21,"0"0"45,0 0 11,0 0 199,0 0-174,0 0 146,0 0-5,0 0-158,0 0 22,0 0-40,0 0-10,0 0-7,0 0 30,0 0-9,0 0 1,0 0-13,0 0 100,0 0-212,0 0 13,0 0-13,0 0 4,0 0 86,0 0 85,0 0-91,0 0 0,0 0 57,0 0-88,0 0 88,0 0-97,0 0 25,0 0-20,0 0 1,0 0 10,0 0-99,0 0 95,0 0 10,0 0-16,0 0 6,0 0-94,0 0 88,0 0-10,0 0 10,0 0 107,0 0-214,0 0 101,0 0-1,0 0-85,0 0 190,0 0-77,0 25 83,0-25-95,0 0-66,0 0 145,0 0-148,0 0 142,25 25 9,-25-25-82,0 0-12,0 0-47,0 23 46,0-23 11,0 0 12,25 26-19,-25-26-67,0 0 13,0 0 47,0 24 86,0-24-69,0 0 59,0 25-60,0-25-66,0 0 54,0 25-51,0-25 111,0 0-54,0 24 66,0-24-18,0 0-26,24 26-29,-24-26 14,0 0-68,0 0-8,0 0 138,0 25-119,0-25 128,25 0-64,-25 0-82,0 0 136,0 0-131,0 24 72,0-24 67,0 0-133,0 0 75,0 0-18,25 0 10,-25 0 63,0 0-70,0 0 13,0 0-16,0 0-73,26 0 127,-26 0-12,0 0-91,0 0 72,24 0-17,-24 0-31,0 0 34,24 0 39,-24 0-80,0 0 19,0 0 136,25-24-42,-25 24 48,0 0 22,25 0-138,-25 0 10,0 0-20,0-25-3,25 25 29,-25 0-29,0 0 14,0-26-14,0 26-94,25 0 110,-25 0-3,0-24 23,0 24 62,0 0-82,0-25 1,0 25-14,0 0-75,25 0 3,-25-25 79,0 25-3,0 0 95,0-24-86,0 24-16,0 0 10,0-26-76,0 26 129,0 0-130,0-23 64,0 23 83,0 0-143,0-25 139,0 25-43,0 0-33,0-25 92,0 25-92,0 0-89,0 0 13,-25-26 69,25 26-65,0 0 144,0 0-66,0-24 4,0 24 77,0 0-81,0 0 67,0 0-67,0-24-88,-25 24 96,25 0-1,0 0-105,0-26 86,0 26-8,0 0-3,-25 0 86,25 0 17,0 0-169,0 0-12,0 0 105,0 0-41,-25-24 25,25 24 9,0 0-111,0 0 26,-25 0 125,25 0 13,0 0 9,0 0 13,0 0-78,-24 0-77,24 0 89,0 0-24,0 24-5,-24-24 89,24 0-88,0 0 19,0 0 19,0 0-12,0 26-81,-26-26 2,26 0 56,0 0-82,0 0 79,0 24 48,0-24-39,0 0 56,0 0 7,0 24-118,0-24 49,0 0 23,0 0-7,0 0 56,0 26-67,0-26 8,0 0-74,0 0 12,0 0 62,0 25-3,0-25 75,26 0-5,-26 0-131,0 0 71,24 0-4,-24 0-3,0 0 62,24 0-59,-24 25-6,0-25 19,25 0 0,-25 0-16,0 0 9,25 0-18,-25 0-4,0 0 4,25-25 9,-25 25-63,25 0 5,-25 0 3,0 0 52,25 0-5,-25 0 64,0 0 6,25-25-52,-25 25 74,0 0-70,24 0 2,-24 0-10,0-26-15,25 26-53,-25 0 55,0 0 0,0 0-64,25 0 136,-25-24-68,0 24-7,0 0 75,0 0-55,0 0-3,0 0-72,0 0 49,0-24-158,0 24-19,0 0 10,0 0-26,0 0-28,0 0 40,0 0-177,0 0-207</inkml:trace>
  <inkml:trace contextRef="#ctx0" brushRef="#br0" timeOffset="34730.4149">2803 10094 1857,'0'0'12,"0"0"31,0 0 23,0 0 28,0 0-115,0 0-18,0 0 98,0 0-126,0 0 133,0 0 96,0 0-115,0 0 13,0 0 54,0 0-100,0 0-14,0 0 0,0 0-3,0 25-6,0-25 6,0 0-4,0 0 5,0 0-88,0 0 85,0 0-1,0 25 9,0-25 3,0 0-6,0 25 5,-25-25-84,25 24 147,0-24-63,0 26 1,0-2-2,0-24 11,0 25-18,0 1 86,-25-2-3,25 1-154,0-25-9,0 25 12,0-1 84,0 2 74,0-2-70,0 0 55,0 2-147,0-1 66,0 0 86,0-25-132,0 23 126,0 3-52,0-26-63,0 24 131,0 1-130,0-25-10,0 25 137,0-25-131,0 24 57,0-24 8,0 0-5,25 0 8,-25 26 16,0-26-2,0 0-63,0 0 43,25 0 4,-25 0-10,0 0-21,0 25 82,0-25-21,25 0-13,-25 0-95,0 0-104,23-25-71,-23 25 78,0 0 8,26 0-237,-26 0-21</inkml:trace>
  <inkml:trace contextRef="#ctx0" brushRef="#br0" timeOffset="35275.8435">2902 10418 2087,'0'0'-81,"0"0"50,0 0 74,0 0 109,0 0 62,0 0-8,0 0-58,0 0-100,0 0 60,0 0-99,0 0-12,0 0 6,0-26-38,25 26 52,-25 0 37,0-24 0,0 24 9,25-25 12,-25 25-47,0 0 15,25-25 61,-25 25 4,0-24-73,0 24 70,0-26-76,0 26-15,0-25 84,0 25-173,24 0 85,-24 0 12,0-24-100,0 24 170,0 0-168,0 0 66,0-26 99,0 26-89,0 0 66,0 0-69,0 0-14,0 0-88,0 0 91,0 0-25,0 0-4,0 0 34,0 26-2,0-26 11,0 0-52,0 0 111,0 24-59,0-24 7,-24 25 67,24-25-132,0 26-21,0-26 1,0 24 55,0 1 92,0 0 3,0-25-3,0 24-129,-25 2 81,25-2-31,0 0 29,0-24 76,0 26-177,0-26 102,0 25-13,0-25-80,0 25 165,0-25-71,0 0-84,0 0 152,0 23-80,25-23-84,-25 0 177,0 0-164,24 0-17,-24 0 79,0 0-57,25 0 63,-25 0-149,0 0-20,26 0-103,-26-23-25,24 23 91,-24 0 81,25 0-18,-25 0-226,24-25-23</inkml:trace>
  <inkml:trace contextRef="#ctx0" brushRef="#br0" timeOffset="35538.0309">2927 10418 1247,'0'0'180,"0"24"50,0-24-93,0 0 145,0 0-233,0 0-18,0 0 101,0 0-129,0-24 146,0 24-18,0 0-3,0 0-94,25 0-6,-25-26-5,25 26-13,-25 0-17,24 0-21,-24-24-20,25 24-15,1 0 79,-26-25-128,24 25-19,-24 0-33,25-25-258,-25 25-33,24 0-89</inkml:trace>
  <inkml:trace contextRef="#ctx0" brushRef="#br0" timeOffset="35915.2979">3150 10069 1235,'0'0'195,"0"0"-110,0 0 165,0 0 27,0 25-198,0-25 4,0 0-34,25 0-119,-25 0 113,0 0 119,25 0-128,-25 25 108,0-25-108,25 0-99,-25 25 93,25-25-100,-25 25 85,0-1-1,23-24-15,-23 26 87,26-2-155,-26-24 71,0 25-69,0 1-12,0-2 138,24 1 20,-24 0-6,0-1-65,0 2-73,0-2-5,0 0 3,0 2 142,0-1-68,0-25-11,-24 25-6,24-2-67,0-23 142,-26 26 12,26-26-91,0 24-53,0-24 3,-23 25-36,23-25 35,0 0-167,0 0-165,-25 25-79</inkml:trace>
  <inkml:trace contextRef="#ctx0" brushRef="#br0" timeOffset="37191.3399">4415 8234 869,'0'0'28,"0"0"5,0 0 192,0 0-137,0 0 150,0 0 19,0-24-178,0 24 0,0 0-25,0 0 1,0 0-18,0 0 154,0 0-239,0 0 88,0 0-92,0 0 89,0 0 120,0-25-120,0 25 104,0 0-104,0 0-27,0 0-72,0 0 9,0 0 68,0 0-2,0 0 67,0 0-73,0 0-75,0 0 65,0 0-73,0 0 71,0 0-7,0 0-66,0 0 72,0 0 77,0 0 0,0 0 8,0 25 4,0-25-80,0 0-69,0 0-14,0 0 86,0 24-89,0-24 73,0 0 10,0 26-16,0-26 100,0 23-3,0 2-13,0 0-58,0-25-29,0 25 25,0 0 7,0-1-94,0 2 28,0-26-27,0 24 1,0 1 82,0 0-8,0-25 67,0 24-75,0 2 81,0-26-74,0 25-59,0-25 87,0 0-6,0 24 49,0-24-53,0 0 50,0 0-75,0 0 32,0 0-25,0 0 12,0 0-25,0 0-164,0 0 116,0 0-323,0 0-122</inkml:trace>
  <inkml:trace contextRef="#ctx0" brushRef="#br0" timeOffset="38023.0996">4415 8210 1269,'0'0'200,"0"-25"8,0 25 17,0 0 26,0 0-193,0 0-85,0 0 19,0 0 104,0 0-8,0 0 3,0 0 54,25 0-111,-25 0-53,0-25 84,0 25-62,0 0-34,0 0 78,0 0 44,0 0-88,0 0 26,0 0-32,0-24-48,0 24 70,25 0-16,-25 0 86,0 0-85,0 0-1,24 0 0,-24 0-71,0 0 88,25 0-26,-25 0 12,0 0-13,24 0-2,-24 0 9,0 0 50,0 0 11,26 0-79,-26 0 78,0 0-123,25 0-14,-25 0 86,0 0-2,0 24-23,0-24 10,24 0-7,-24 0 4,0 25 75,0-25-72,0 0-9,0 25-78,0-25-5,0 0 133,0 24-57,0-24-12,0 26 27,0-26-2,-24 23 68,24-23-73,-25 0-24,25 25-53,0-25-15,-26 0 106,26 25 75,-24-25-91,24 0 89,0 25-102,-25-25-61,25 0 152,0 0-142,-24 25 154,24-25-71,0 0-74,0 0 142,-25 0-137,25 0 55,0 0 17,0 0-78,0 0 78,0 0 13,0 0 52,0 0 1,0 0-78,0 0 3,0 0 9,0 0-75,0 0 72,0 0 69,0 0-141,0 0 79,0 0-13,0 0 9,0 0 69,0 0-78,0 0 3,0 0-3,0 0-72,0 0 71,0 0 8,0 0-91,0 0 168,0 24-16,0-24 4,0 0 36,0 0-177,0 0 23,0 0 81,25 0-10,-25 0 2,0 26 79,0-26-156,24 0 6,-24 0 98,25 24-87,-25-24 147,0 0-73,24 0 57,-24 25-12,26-25-128,-26 0 61,25 25-10,-1-25-31,-24 0 102,25 0 9,-25 24-121,25-24 108,-25 0 16,25 0-80,-25 26 48,25-26-60,-25 0 23,0 0 56,25 0 15,-25 0-72,0 25-16,0-25 7,0 0-69,0 0 53,0 0 9,0 0-12,0 0-5,0 0 96,0 0-85,0 0 12,0 0-34,24 0-89,-24 0-98,0 0-63,0 0 147,0 0-68,0 0 8,0-25-235,0 25-189</inkml:trace>
  <inkml:trace contextRef="#ctx0" brushRef="#br0" timeOffset="39918.8761">6548 8110 823,'0'0'46,"0"0"13,0 0 44,0 0 184,0 0-163,0 0 182,0 0-42,0 0-288,0 0 127,0 0-47,0 0 32,0 0 98,0 0 10,0 0-242,0 0 61,0 0 23,0 0-110,0 0 203,0 0-181,0 0 95,0 0 80,0 0-90,0 0 15,0 0-31,0 0-80,0 0 81,0 0-4,0 0-9,0 0 84,0 0-91,0 0 76,0 0-69,0 0-3,0 0-68,0 0 9,0 0 62,0 0-68,0 0 122,0 0-4,0 0-127,0 0 146,0 0-76,0 0-78,0 0 64,0 0-9,0 0-49,0 0 141,0 0-1,0 0-62,0 0 63,0 0-65,0 0-65,0 0-14,0 0 68,0 0-63,0 0 150,0 0-68,0 0-66,0 0 51,0 0-10,0 0-9,0 0 35,0 0-6,0 0-78,0 26 157,0-26-102,0 0 23,0 0 85,0 0-165,0 0 155,0 0-82,0 0-21,0 0 106,0 0-155,0 0 136,0 0-129,0 0-7,0 0 67,0 0 3,0 0 3,0 0 0,0 0 13,0 0 6,0 0-28,0 0 70,0 0-22,0 0-53,0 0 40,0 0-90,0 0 10,0 0-22,0 0 64,0 0 73,0 0-70,0 0 79,0 0-83,0 0-53,0 0 75,0 0-12,0 0 77,0 0-10,0 0-77,0 0-66,0 0 76,0 0-4,0 0 68,0 0 12,0 0-79,0 0-61,0 0 14,0 0-18,0 0 65,0 0-6,0 0 0,0 0 1,0 0 19,0 0 68,0 0-25,0 0 4,0 0-128,0 0 3,0 0 25,0 0-5,0 0 107,0 24-51,0-24-5,0 0 79,0 0-140,0 0 47,0 25 13,0-25-86,0 0 92,0 25 72,0-25-75,0 24 3,0-24 55,0 26-125,0-26 58,0 23 10,0-23 11,0 25-21,0-25 74,0 25-61,0-25-30,0 25 94,0 0-154,0-25 67,0 24 26,-25-24-87,25 26 154,0-26-70,0 24-10,0-24 54,0 25-124,0-25 134,0 25-128,0-25 83,0 24 140,0-24-162,0 0 54,0 0-45,0 26-85,0-26 70,0 0 22,0 0 59,0 0-59,-24 0 10,24 0 3,0 0 6,0 0-15,0 0 12,0 0 7,0 0-83,0 0 97,0 0-11,0 0-6,0 0-4,0 0-23,0 0 1,0 0 4,0 0-22,0 0 11,24-26-9,-24 26 2,0 0-6,0 0 3,25 0 10,-25 0-30,25-24 37,-25 24-20,25 0 13,-25 0 100,25 0-107,-25 0 106,23-25-108,3 25-95,-26 0 108,24 0-117,-24 0 116,26 0 11,-26 0-44,0 0 40,25-25-20,-25 25 1,0 0 21,0 0-8,25 0-1,-25 0-9,0 0 6,0 0-13,0 0 99,0 0-93,0 0-9,0 0 88,0 0-121,0 0 3,0 0 59,0 0-180,0 0-42,0 0 23,0 0-91,0 0 31,0 0 112,0 0-154,0 0-85,0 0-77</inkml:trace>
  <inkml:trace contextRef="#ctx0" brushRef="#br0" timeOffset="40334.2826">6871 8308 1906,'0'0'-119,"0"0"171,0 0-123,0 0 156,0 0 133,0 0-147,0 0 147,0 0-150,0 0-114,0 25 98,0-25-104,0 0 17,0 0 184,0 0-95,0 0 102,0 0-76,0 0-23,0 25 0,0-25-75,0 0 62,0 25-60,0-25-23,0 0 62,0 24 126,0-24 10,0 26 15,0-26-14,0 24-195,0-24-24,0 25 80,0-25-71,0 25 149,0-1-71,0-24-90,0 26 89,0-26-7,0 0-4,0 25-9,0-25-11,0 0-99,0 24 193,0-24-73,0 0 62,0 0-54,0 0-101,0 0 60,0 0-60,0 0 132,0 0-26,0 0-198,0 0-101,0 0-65,0 0-96,0 0-124</inkml:trace>
  <inkml:trace contextRef="#ctx0" brushRef="#br0" timeOffset="41842.6298">6945 10144 1165,'0'0'34,"0"0"147,0 0-95,0-25 169,0 25-116,0 0 14,0 0 91,0 0-132,0 0 76,0 0-122,0-25-32,0 25-2,0 0 37,0 0-21,0 0 184,0 0-16,0 0-104,0 0 62,0 0-150,0 0 8,0 0-18,0 0-70,0 0-7,0 0 66,0 0 77,0 0-2,0 0-81,0 0-98,0 0 25,0 0 66,0 0 10,0 0 89,0 0-20,0 0-148,0 0 164,0 0-82,0 25-78,0-25 163,0 0-81,0 25 3,0-25 82,0 25-170,0-25 5,0 24 10,0-24 84,0 26 91,0-26-112,0 24 86,0 1-156,0-25 100,0 26 110,0-2-210,0 1 80,-25-25 1,25 25-112,0-1 114,0-24 87,0 26-110,0-2 120,0-24-116,-24 24-81,24-24 4,0 26-25,0-26 125,-25 25-11,25-25 112,0 0-91,0 25-20,0-25 106,0 0-210,-25 23 100,25-23 3,0 0 11,0 0-3,0 0-11,0 0 7,0 0-125,0 0 119,0 0 6,0 26 0,0-26 17,0 0 92,0 0-96,0 0 0,0 0 11,0 0-103,0 0 96,0-26 10,0 26-23,0 0-11,0 0 1,0 0-8,0 0 4,25 0-3,-25 0 3,0 0-4,25 0 4,-25 0 106,24 0-99,-24 0-7,25 0-4,-25-23-94,25 23 87,0 0 35,-25 0-21,25 0-6,0 0 6,-25 0-9,23-25-1,3 25 10,-26 0-3,24 0-10,-24 0 17,26 0-4,-26 0 7,0 0-23,25 0 13,-25-25-10,0 25 3,0 0 14,0 0-11,0 0 15,0 0-21,0 0 23,0 0-20,0 0-31,0 0 5,0 0-60,0 0-36,0 0 42,0 0-143,0 0-59,0 0-71,0 0-341,0 0-26</inkml:trace>
  <inkml:trace contextRef="#ctx0" brushRef="#br0" timeOffset="42595.189">7268 10418 1420,'0'0'167,"0"0"31,0 0 17,0 0 12,0 24-117,0-24-92,0 0 1,0 0 113,0 0-82,0 0 77,0 0 59,0 0-173,0 0 31,-25 0 147,25 0-136,0 0 47,0 0 13,0 0-85,0 0 63,0-24-74,0 24-9,0 0-36,0 0-8,0 0 90,0 0-1,0 0-38,0 0 9,0 0-16,0 0 0,0 0-6,0 0 6,0-26 0,0 26 0,0 0 9,0 0-22,0 0 16,0 0-10,0 0 0,0 0 5,0-24-19,0 24 19,25 0-8,-25 0 6,0 0 10,0 0-19,0 0 6,0 0 4,25 0-10,-25 0-4,0 0-6,0 0-10,25 0 19,-25 0 14,0 0-13,0 0 9,24 24-6,-24-24-16,0 0 23,0 0-4,0 26-13,0-26 13,0 24 10,0-24-5,0 24 1,0-24-15,0 26-8,0-26 4,0 25-9,0 0 29,0-25-17,0 23 4,0-23 9,-24 26 95,24-2-97,-25-24-4,25 25-7,-25 0-104,25-25 92,-25 24 11,25-24-2,-25 26 0,25-26 13,-25 25 92,25-25-89,0 0 8,-24 0-1,24 24-97,0-24 188,0 0-98,0 0 21,0 0-17,0 0-84,0 0 90,0 0 0,0 0 55,0 0 0,0 0-15,0 0-12,0 0-40,0 0-14,0 0 20,0 0-23,0-24 6,0 24 3,24 0 8,-24 0 12,0 0-12,25 0 3,-25 0-7,25-25 6,-25 25-6,25 0 0,-25 0 10,25 0-16,-25 0 12,25 0 11,-25 0-27,24 0 30,-24 0-10,25 0-3,-25 0 0,25 0-21,-25 0 24,25 0-3,-25 0 0,25 0 13,-25 0-20,0 0-3,0 0 6,0 0-17,24 0 8,-24 0 2,0 0 1,0 0 3,0 0-17,0 0-6,0-26-65,0 26-15,0 0 19,0 0-180,0 0-27,0 0-114,0 0-332</inkml:trace>
  <inkml:trace contextRef="#ctx0" brushRef="#br0" timeOffset="43902.5553">9128 8110 925,'0'0'54,"0"0"3,0 0 205,0 0-167,0 0-29,0 0 3,0 0-4,0 0 182,0 0-9,0 0-121,0 0-96,0 0-9,0 0 23,0 0 123,0 0-105,0 0-117,0 0 98,0 0-9,0 0-89,0 0 208,0 0-128,0 0-4,0 0 90,0 0-117,0 0 21,0 0-22,0 0 13,0 0 9,0 0-12,0 0 15,0 0-5,0 0-88,0 0-7,0 0 94,0 0 11,0 26 10,0-26 63,0 0-67,0 0-99,0 24 101,0-24-50,0 25 85,0-25 8,0 25 10,0-25 42,0 24-146,0 2 144,0-26-17,0 23-119,0 2 94,-25-25-51,25 25 4,0 0 71,0 0-39,0-25-16,0 24-6,0-24 53,0 26-7,0-26-59,0 24-14,0-24 35,0 0-100,-24 25 69,24-25-4,0 0-88,0 0 92,0 0 0,0 0 1,0 0-1,0 0 9,0 0-11,0 0 2,0 0 86,0 0-147,0 0-28,0 0-88,0 0-155,0 0 49,0 0 66,0-25 35,0 25-196,0 0-33,0 0-133</inkml:trace>
  <inkml:trace contextRef="#ctx0" brushRef="#br0" timeOffset="44595.0869">9128 8136 1257,'0'0'6,"0"0"188,0-26 37,0 26 25,0 0 3,0 0-274,0 0 108,0 0-6,0-25 9,25 25 104,-25 0-115,0 0-104,0 0 16,0-24 6,25 24-19,-25 0 165,0 0-38,25-25-64,-25 25 37,0 0-72,23 0 18,-23 0 37,26-25-38,-26 25-74,0 0-6,25 0 51,-25 0-65,25 0 133,-25 0-68,0 0-58,25 0 110,-25 0-55,0 0-11,25 0 18,-25 0-56,0 25 40,0-25 82,0 0-73,0 25 54,24-25-109,-24 0-9,0 24 71,0-24 5,0 25-9,0-25-6,0 0-4,0 26 0,0-26 7,0 24 64,0-24 3,0 0-125,0 25 112,-24-25-73,24 25-51,-25-25 53,25 24-44,-25-24 0,0 0 103,25 26-55,-25-26 48,-1 0-54,3 23 8,23-23 62,-25 0-54,0 25 63,25-25-60,-25 0-89,0 0 7,25 0-1,0 0-3,0 25 95,-24-25 7,24 0 69,0 0-91,0 0 89,0 0-90,0 0 7,0 0 85,0 0-70,0 0-12,0 0-9,0 0 38,0 0-93,0 0 89,0 0-53,0 0 43,0 0 53,0 0 20,24 0-68,-24 0-26,25 0 24,-25 0-14,25 0 60,-25 25-112,25-25 16,0 0 143,-25 0 11,23 0 62,3 25-87,-26-25-41,25 0-98,0 24 12,-25-24 79,25 0-8,-25 0-12,25 26-10,-1-26-13,-24 0-92,25 24 197,-25-24-118,0 0 14,25 0 100,-25 0-111,0 25 124,0-25-120,0 0-106,0 0 9,25 0-11,-25 0 108,0 0 101,0 0-114,0 0-30,0 0-13,0 0-133,0 0 34,0 0-46,0 0 14,0 0-59,0-25-2,0 25-195,0 0-120</inkml:trace>
  <inkml:trace contextRef="#ctx0" brushRef="#br0" timeOffset="45255.5618">9575 8333 1361,'0'0'41,"0"0"169,0 0-89,0 0 124,0 0 9,0 0-142,0 0 21,0 0-14,0 0-24,0 0 10,0 0 28,0 0-101,0 0 48,0 0-18,0 0 37,0-25 79,0 25-92,0 0-80,0 0 0,0 0-88,0 0 29,0 0 122,0 0 13,0 0-65,25 0-17,-25 0-55,0 0 44,0 0 4,25 0 14,-25 0-11,0 0-67,0 0 71,23 0 72,-23 0 17,0 0-80,0 25 61,26-25-153,-26 0 57,0 0 26,0 0-3,0 25 16,0-25-69,0 0 112,0 0-122,0 25 148,0-25-42,0 0-109,0 24 65,0-24-91,0 26 99,0-26-4,0 24 62,-26-24 6,26 25-54,-23-25-21,23 25-74,-25-25 12,25 24-16,-25-24 88,25 0 82,0 26-101,-25-26 16,25 0 68,0 25-74,0-25 84,0 0 0,-25 0-159,25 0 81,0 0-79,0 0 24,0 0 134,0 24-73,0-24 10,0 0-13,0 0-43,0 0 74,0 0-18,0-24 90,0 24-102,0 0-87,0 0 96,0 0-89,25 0 92,-25 0 3,0 0-2,25 0 97,-25 0-95,0 0 11,25-25 107,-25 25-103,25 0-12,-25 0-4,23 0-116,3 0 108,-26 0 17,24 0-8,1-26 25,-25 26-118,25 0 93,-1 0 4,-24 0-9,25 0 6,0 0 7,-25 0-7,25-24-10,-25 24 4,25 0-8,-25 0 1,0 0-14,24 0 0,-24 0-10,0 0-9,0 0-31,0 0-2,0 0 28,0 0-129,0 0-28,0 0-100,0 0-112,0 0-189</inkml:trace>
  <inkml:trace contextRef="#ctx0" brushRef="#br0" timeOffset="46824.0042">5009 8457 633,'0'0'39,"0"0"-3,0 0 31,0 0 49,0 0-33,0 0 28,0 0 0,0 0 126,0 0 6,0 0-168,0 0 143,0 0-166,0 0-107,0 0 247,0 0-165,0 0 35,0 0 109,0 0-207,0 0 129,0 0-62,0 0 7,0 0 25,0 0-125,0 0 28,0 0 3,0 0 89,0 0 11,0 0 64,0 0-29,0 0-57,0 0 39,0 0-140,0 0 60,-23 0-6,23 0-67,0 0 64,0 0 6,0 0-22,0 0 13,0 0 83,0 0-145,0 0 145,0 0-17,0 0-132,0 0 84,0 0-3,0 25-62,0-25 142,0 0-74,0 0-66,0 0 128,0 25-132,0-25 72,0 24 14,0-24 11,0 26 134,0-26-76,0 25-24,0-25 39,0 24-95,0-24 3,0 26 92,0-26-177,0 24 19,0-24 65,0 25-72,0-25 74,0 25-18,0-25 17,0 0-20,0 25 124,0-25-110,0 0-7,0 25-6,0-25-119,0 0 122,0 0-24,0 0 31,0 0-11,0 0-10,0 0 27,0 24 81,0-24-98,0 0-12,0 0 2,0 0-97,0 0 107,0 0 21,0 0-14,0 0-13,0 0-1,0 0-6,0 0 14,0 0 2,0 0 101,0 0-100,0 0-7,0 0 12,0 0-115,0 0 113,0 0-4,0 0-19,0 0 16,0 0-9,0 0-10,0 0 22,0 0 88,0 0-85,0 0-12,0 0-46,0 0-62,0-24-107,0 24-24,0 0-155,0 0-21,0 0-163</inkml:trace>
  <inkml:trace contextRef="#ctx0" brushRef="#br0" timeOffset="48853.0416">11559 9871 1490,'0'0'26,"0"0"186,0 0 14,0 0 30,0 0 14,0 0-270,0 0 78,0 0-93,0 0-26,0 0 208,0 0-148,0-24 154,0 24-9,0 0-157,0 0 81,0 0-22,0 0 5,25 0 40,-25 0-11,0 0-64,0 0-10,0 0 10,0 0-6,0-25 90,0 25-96,0 0-8,0 0-9,0 0 9,0 0-3,0 0 1,0 0-11,0-25-104,0 25 104,0 0-16,0 0 10,0 0 16,0 0-16,0 0 10,0 0-14,0 0-16,0-25 23,0 25 0,0 0 0,0 0 10,0 0-23,0 0-8,-25 0 15,25 0 2,0 0 1,-25 0-3,25 0 16,0 0-24,-24 0 91,24 0-74,-25 0-19,25 0 102,0 25-166,-25-25 178,25 0-98,-25 0-104,25 25 78,-25-25 20,25 0 3,-25 0-2,25 25 26,-24-25-132,24 24 206,0-24 0,-26 0-101,26 25 19,0-25-112,-24 26 11,24-26 189,0 24-98,0 0 103,0-24-106,-25 26-93,25-26 186,0 24-93,0 1 3,0-25 91,0 24-80,0 1-108,-25-25 98,25 25-92,0-25 1,0 25 195,0-25-111,0 25 16,0-25-7,0 24-113,0-24 127,0 26-29,0-26 9,0 0 16,25 24-22,-25-24 15,0 0 1,0 0 121,25 25-101,-25-25-4,24 0-12,-24 0-116,0 0 119,26 0-13,-2 0 6,-24 0 3,25 0-10,-25 0 10,25 0-3,0 0 3,-25 0 5,25 0 12,0 0-7,-25 0-6,24 0 17,1 0-17,-25 0 6,25 0-6,-25 0-10,25 0-7,-25-25 7,25 25 3,-25 0-4,25 0 14,-25 0-23,24 0 3,-24 0 0,0 0-10,23-24 17,-23 24-1,0 0-9,0 0 6,0 0-13,0 0 177,0 0-170,0 0-4,0 0 24,0 0-194,0 0 177,0 0 17,0 0-37,0 0 6,0 0-12,0 0-39,0 0-11,0 0-38,0 0 24,0 0-132,0-26-69,0 26-260,0 0-223</inkml:trace>
  <inkml:trace contextRef="#ctx0" brushRef="#br0" timeOffset="51379.1217">2977 8731 745,'0'0'21,"0"0"51,0 0 7,0 0 23,0 0 7,0 0-31,0 0 11,0 0 1,0 0 131,0 0-155,0 0 139,0 0-35,0 0-143,0 0 123,-25 0-150,25 0 15,0 0-6,0 0 28,0 0 9,0 0-15,0 0-107,0 0 2,0 0 87,0 0 38,0 0 95,0 0-11,0 0-107,0 0-15,0 0-4,0 0 4,0 0-73,0 0 79,0 0 26,0 0 2,0 0 8,0 0-71,0 0 55,0 0-7,0 0 2,0 0-12,0 0-2,0 0-2,0 0 33,0 0-9,0 0 5,0 0 87,0 25 45,25-25-84,-25 0 23,0 0-72,24 0-95,-24 0 91,25 0-95,-25 0-13,26 0 89,-26 0 0,24 0-7,1 0-12,-25 0 19,24 0 76,1 0 8,0 0-94,-25 0 70,25 0-182,0 0 2,0 0 177,-2 0-173,-23 0 96,26 0 81,-2 0-178,2 0 91,-1 0 0,-25 0-91,24 0 98,1 0-17,-25 0 96,25 0 13,0 0-7,-25 0-102,0 0 31,25 0-108,-25 0 93,0 0 17,25 0-37,-25 0 100,0 0-170,0 0 91,24 0-100,-24 0 16,0 0 163,0 0-86,0 0 16,0 0 67,0 0-166,0 0 89,0 0 86,0 0-86,0 0 5,0 0 78,0 0-172,0 0-8,0 0 174,0 0-169,0 0 85,0 0-9,0 0-83,0 0 172,0 0-102,0 0 6,0 0 60,0 0-188,0 0 19,0 0-30,0 0-40,0 0 50,0 0 1,0 0-162,0 0-127,0 0-45,0-25-15</inkml:trace>
  <inkml:trace contextRef="#ctx0" brushRef="#br0" timeOffset="51960.7011">3423 8632 937,'-25'0'31,"25"0"29,0 0 196,0 0 23,0 0-6,0 0-1,0 0-171,0 0-3,0 0-114,0 0 103,0 0-99,0 0 0,0 0 107,0 0-123,0 0 179,0 0-14,0 0-77,0 0 8,0 0-109,0 0-3,0 0 72,0 0 35,0 0-41,0 0 64,0 0-10,0 0-107,0 0 53,0 0-60,0 0 121,0 0 62,0 24-59,25-24-19,-25 0-110,0 0 0,25 0 56,-25 0 6,0 0 63,25 0-88,-25 0 82,0 25 2,25-25-67,-25 0-2,25 0-9,-25 0-79,0 0 63,24 0 91,-24 0-156,0 0 90,25 0-9,-25 0-16,0 0 19,25 0 59,-25 25-55,0-25 2,0 0 56,0 0-74,0 0-7,0 0-66,25 0-2,-25 0-8,0 0 82,0 0 69,0 0 0,0 0 25,0 25-90,0-25-5,0 0 22,0 0-96,0 25 85,0-25-3,0 0 3,0 24 74,-25-24-65,25 25-4,0-25-5,-25 24-60,25-24 51,0 0 18,-25 26-9,25-26 66,0 24-63,-24-24 7,24 0-4,0 24-80,-25-24 87,25 0-26,0 0 6,0 26 20,0-26-30,0 0 28,0 0-74,-25 0 67,25 0 2,0 0-71,0 0 75,0 0 68,0 0-65,0 0 76,0 0-1,0 0-84,0 0-74,0 0-112,0 0 6,0 0-140,0 0 98,0 0-148,0 0-185,0 0-29</inkml:trace>
  <inkml:trace contextRef="#ctx0" brushRef="#br0" timeOffset="52776.3797">3076 8358 1085,'0'0'43,"0"0"215,0 0 21,0 0 13,0 0-16,0 0-279,0 0 112,0 0-76,0 0-8,0 0 74,0 0-131,0 0 75,0 0 77,0 0-10,0 0-88,0-25 0,0 25-110,0 0 9,0 0 91,0-25 73,0 25-69,0 0-10,0-25 10,25 25-101,-25-23 94,0 23 67,0 0 0,24-26-55,-24 26 68,0 0-130,0-24 55,0 24-8,0 0-80,0-25 65,0 25-64,0 0 130,0-25 13,0 25-76,0 0 76,0 0-125,0 0-17,0 0 81,0 0-79,0 0 134,0 0-67,0 0 63,0 0-10,0 0-59,0 0 3,0 0-3,0 0-8,0 0-96,0 0 189,0 0-171,0 0 7,0 0 85,0 0-108,0 0 108,0 25-13,0-25 108,-24 0-20,24 25 20,0-25-86,0 24-91,0-24 7,-25 26-27,25-26 118,0 23 2,0-23 1,0 25 0,0-25 12,0 25 54,0-25-57,0 25 3,0-25-15,0 25-61,0-25 42,0 0 30,25 24-14,-25-24-7,0 0 92,0 26-75,0-26-1,24 0 80,-24 0-70,25 0-4,-25 0-3,0 0 79,25 0-12,-25 0 53,25 0 9,-25 0-161,25 0 4,-25 0-1,25 0 4,-2 0-4,-23-26 20,26 26-145,-26 0 58,24 0-56,-24-24 19,26 24 79,-26 0-80,25 0 115,-25-25-53,24 25 2,-24 0 11,0 0-132,0-25-175,25 25-36,-25 0-102,0 0-48</inkml:trace>
  <inkml:trace contextRef="#ctx0" brushRef="#br0" timeOffset="53749.2692">3200 8011 1040,'0'0'31,"0"0"35,-25 0 26,25 0 3,0 0-5,0 0 154,0 0-41,0 0-145,0 0-20,0 0-192,0 25 3,0-25 163,0 0 158,0 0 3,0 0 4,0 0-11,0 0-182,0 0 1,0 0-95,0 0-5,0 0 143,0 0 7,0 0 108,0 25-122,0-25-128,0 0 129,0 0 9,0 0 141,0 0-121,0 0-112,0 0 92,0 0-121,0 0 220,0 0-105,0 0-13,0 0 97,0 0-165,0 0 193,0 0-199,0-25 24,0 25 148,0 0-91,0 0 91,0 0-76,0 0 5,0 0-90,0 0 17,0 0 62,0 0-10,0 0 2,0 0-14,0 0 0,0 0-70,0 0 78,0 0 59,0 0-13,0 0-72,0 0 69,0 0-140,0 0 6,0 0 62,0 0-68,0 25 160,0-25-27,0 0 16,0 0 5,0 0-84,0 0-50,0 0 63,0 0 3,0 0-73,0 0 70,0 0 17,0 0-94,0 24 96,0-24-10,0 0-83,0 0 87,0 0-13,0 0 70,0-24-70,0 24 68,0 0-65,0 0-63,0 0 72,0 0-82,-25 0 70,25 0 0,0 0 0,0 0 6,0 0-15,0 0 69,0 0 1,0 0-68,0 0 84,0 0-147,0 0 67,0 0-4,0 0-82,0 0 86,0 0-83,0 0 74,0 0-1,0 0 83,0 0-64,0 0 3,0 24-6,0-24-66,0 0 51,0 0 88,0 0 4,0 0-23,0 0 41,0 0-184,0 0 16,0 0 81,0 0-79,0 0 163,0 0-3,0 0-133,0 0 125,0 0-133,0 0 5,0 0 47,0 0-61,0 0 55,0-24 64,0 24 91,0 0 17,0 0 13,0 0-143,0 0-72,0 0-13,0 0-7,0 0 79,0 0-13,0 0 84,0 0-85,0 0 1,0 0 3,0 0-98,0 0 85,0 0 3,0 0 85,0 0-88,0 0 89,0 0-9,0 0-179,0 0 93,0 0-86,0 0-8,0 0 94,0 0 109,0 0-13,0 0-1,0 0-88,0 0-4,0 0-7,0 0 0,0 0 10,0 0-98,0 0 108,0 0-102,0 0 165,0 0 0,0 0-192,0 0 106,0 0-72,0 0-24,0 0 86,0 0-54,0 0-146,0 0 25,0 0-255,0 0-121,0 0-47</inkml:trace>
  <inkml:trace contextRef="#ctx0" brushRef="#br0" timeOffset="59898.2045">9252 9474 633,'0'0'21,"0"0"25,0 0 15,0 0 1,0 0 3,0 0-5,-26 0 5,26 0-3,0 0-1,0 0-12,0 0-11,0 0 8,0 0 15,0 0 144,0 0-146,0 0-7,0 0 121,0 0-281,0 0 298,0 0 11,0 0-161,0 0 149,0 0-279,0 0-11,0 0 123,0 0-138,0 0 241,0 0-98,0 0 4,0 0 128,0 0-239,0 0 209,0 0-107,0 0-9,0 0 107,0 0-102,0 0-120,0 0 112,0 0-90,0 0-10,0 0 210,26 0-210,-26 0 199,25 0 3,-25 0-106,0 0 93,25 0-195,-25 0 7,25-24 75,-25 24-70,25 0 184,-25 0-17,24 0-83,-24 0 0,25 0-90,-25 0 4,25 0 8,-25 0 156,25 0 2,-25 0-74,25 0 62,-25 0-151,24 0-4,-24 0 161,0 0-148,25 0 171,-25 0-92,0 0-88,25 0 173,-25 0-93,0 0 83,0 0 14,25 0-91,-25 0-99,0 24 105,0-24-103,25 0 94,-25 0 101,0 0-114,0 0 100,0 0-91,0 25-89,0-25 96,0 0-102,25 25 92,-25-25 92,0 0-79,0 0 9,0 25-96,0-25 94,0 25-100,0-25 174,0 0-3,0 24-177,0-24 179,0 26-89,0-26-80,0 0 76,0 24 4,0-24 3,0 25 84,0-25 3,0 24-165,0-24 4,0 26-13,0-26 5,0 24 167,0-24-97,0 25 99,0-25-13,0 25-155,0-25 165,0 25-165,0-25 94,0 25 64,0-25-163,0 24 86,-25-24-7,25 25-2,0-25 15,0 26-6,0-26 6,0 24-80,0-24 170,0 24-14,0-24-154,-25 26 152,25-2-160,0-24 86,0 25 65,0-1-133,0-24 143,0 25-140,0 0 87,0-25-6,0 25-72,-25 0 157,25-25-78,0 24 58,0 2-59,0-26-101,0 24 10,0-24 22,0 25 104,0-25 26,0 26-19,0-26-58,0 24-46,0-24-23,0 0 18,0 25 55,0-25-7,0 0 10,0 25-10,0-25 7,0 0-3,0 0 0,0 0 31,0 0-44,0 24 10,0-24-1,0 0-46,0 0 26,0 0 25,0 0-20,0 0 12,0 0 9,0 0-24,0 0 15,0 0 45,-25 0-51,25 0 58,0 0-4,0 0-50,0 26-1,0-26-49,0 0 11,0 0-6,0 0 47,0 0-3,0 0-9,0 0 3,0 0 9,0 0 42,0 0-48,0 0 3,0 0 0,0 0-45,0 0 97,0 0-61,0 0 15,0 0 52,0 0-57,0 0 60,0 0-64,0 0-10,0 0 17,0 0-55,0 0 83,0 0-93,0 0-15,0 0 50,0 0-9,0 0-16,0 0-58,0 0-186,0 0-145,0 0-72,0-26-50</inkml:trace>
  <inkml:trace contextRef="#ctx0" brushRef="#br0" timeOffset="60854.203">9426 10193 1130,'0'0'31,"0"0"186,0 0 23,0 0-107,0 0 25,0 0-69,0 0 13,0 0 110,0 0-118,0 0-98,0 0-11,0 0 65,0 0 24,0 0 33,0 0-18,0 0-60,0 0 72,0 26-47,0-26 71,0 0-55,0 0 76,0 24 19,0-24-83,0 0-21,0 0-38,0 25 0,25-25 24,-25 0 55,0 26-66,0-26-16,0 0-96,0 24 17,0-24 79,25 25-83,-25-25 76,0 25 0,0-25-85,0 0 94,24 24 2,-24-24-14,0 0 2,0 26-8,0-26 5,0 0 12,25 24 2,-25-24-23,0 0-7,0 0-2,0 0 120,0 24-97,0-24 2,0 0 6,0 0-116,0 0 117,0 0 0,0 0 4,0 0 0,0 0 6,25 0 7,-25 0 131,0 0 35,0 0-172,0 0-4,0 0-150,0 0-39,0 0 165,0 0-6,0 0 7,0 0 7,25 0-11,-25-24 1,0 24-4,0 0-7,0 0 0,25 0 10,-25-24 1,0 24-4,0 0 20,0-26-27,25 26 21,-25 0-8,0-24-19,0 24 26,0-25-6,23 25 5,-23-25-17,0 25 10,26-24-20,-26 24 11,0 0 22,0-26-14,24 26 20,-24-25-41,0 25 17,0 0 27,25-24-27,-25 24 20,0 0-6,0 0-14,0-26 10,0 26 14,0 0 0,0 0 3,0 0-6,25 0 9,-25 0-13,0 0-23,0 0 13,0 0-25,0 0 8,0 0 3,0 0 7,0 0 4,0 0-4,0 0-4,0 0-17,0 0 18,0 0 6,0 0-3,0 0 4,0 0-14,0 0-1,0 0 8,0 0-11,0 0 35,0 0-31,0 0 0,-25 0 27,25 0-48,0 0 31,0 0 7,0 0-21,0 0 14,0 0 0,0 0-10,0 26 10,-25-26 189,25 0-199,0 0 6,0 0 4,0 0-189,-24 0 189,24 0-17,0 0 3,0 0 11,0 0-14,0 0 14,-26 0 3,26 0-7,0 0 7,0 0 3,0 0-16,-23 0 3,23 0-5,0 0 1,0 0 8,-25 0-15,25 0 8,0 0 10,0 0-4,-25 0-7,25 0 14,0 24 0,-25-24-16,25 0 29,0 0-23,-25 0-13,25 0-4,0 0-11,-25 0 25,25 0-14,0 0 24,-24 0-17,24 0-14,0 0 11,-25 0-7,25 0 4,0 0-2,-25 0-14,25 0-18,0 0-20,-25 0-85,25 0-41,0 0-78,0 0 76,0 0 19,0 0-152,0 0 168,0 0-330,0 0-23</inkml:trace>
  <inkml:trace contextRef="#ctx0" brushRef="#br0" timeOffset="62033.3121">9625 10715 1040,'0'0'193,"0"0"18,0 0-1,0 0-93,0 0-4,0 0-16,0 0-87,0 0 200,0 0-140,0 0-78,0 0 182,0 0-144,0 0-38,0 0 176,0 0-72,0 0 30,0-26-40,0 26-89,0 0-29,0 0 32,0 0 45,0 0 48,23-24 95,-23 24-42,0 0 3,0 0-130,26 0-5,-26 0 12,0-25-16,0 25 95,0 0-101,0 0 8,0 0-2,0 0-108,24 0 101,-24 0 7,0 0-7,0-25 90,0 25-80,0 0-40,25 0 20,-25 0-74,0 0 65,0 0-57,0 0 76,0 0 86,0 0-89,0 0 13,0 0-85,0 0-21,0 0 27,0 0 57,0 0 81,0 0-75,0 0 3,0 0 76,0 0-159,0 0 77,0 0-17,0 0 16,0 0 80,0 0-4,0 0 15,0 0-159,0 0-3,0 0 5,0 0 4,0 0 62,0 25 76,0-25 27,0 0-93,0 0 93,-25 25-152,25-25 59,0 0 0,0 24 4,0-24 92,0 26-175,-24-26 93,24 0-1,0 25-109,0-25 117,0 24-14,0-24 27,0 25-5,0-25 95,0 0-90,0 25-11,0-25 20,0 0 9,0 0-16,0 25-82,0-25 82,24 0-106,-24 0 107,0 0 0,25 0 4,-25 0-24,0 0 0,25 0-10,-25 0-10,24 0 17,-24 0-20,25 0-11,-25-25 21,0 25-14,25 0 17,-25 0 7,25 0-17,-25-25-13,0 25-37,25 0 3,-25 0-27,0 0-23,0-25 14,24 25-59,-24 0-25,0 0-5,0 0-35,0-24-39,0 24-163,0 0-112,0 0-86</inkml:trace>
  <inkml:trace contextRef="#ctx0" brushRef="#br0" timeOffset="62302.559">9797 10466 2294,'0'0'66,"0"0"-55,0 0 156,-25 0 35,25 0-41,0 0 98,0 0-107,0 0-8,0-24 0,0 24-18,0 0-37,0 0 139,0 0-158,0 0-30,0 0-19,0 0-166,0 0 112,0 0-8,0 0-19,0-24-20,0 24-23,0 0-38,0 0-51,0 0-66,0 0-52,0 0-48,0 0-210,0 0-35</inkml:trace>
  <inkml:trace contextRef="#ctx0" brushRef="#br0" timeOffset="63174.2885">10020 10789 1397,'25'0'173,"-25"0"34,0 0 26,0 0 37,0 0-132,0 0-10,0 0-85,0 0 83,0 0-91,0 0 57,24 0 5,-24 0-91,0 0 58,0 0 67,0-25 0,0 25-12,0 0-2,0 0-137,0 0 80,0 0-31,26 0 21,-26 0-10,0 0-30,0 0 16,0 0-17,0 0 12,0 0 8,0 0-12,0 0 4,0 0-26,0 0 5,0 0 15,0 0-15,0 0 6,0 0-19,0 0 5,0 0 16,0-24-11,0 24 3,0 0 3,-26 0-17,26 0 17,0 0 119,0 0-138,0 0 6,0 0 10,-24 24-116,24-24 126,0 0 3,-25 0-5,25 0 5,0 0-16,-24 0 9,24 25-12,0-25 9,0 0 0,-25 0 0,25 0 1,-25 0-11,25 25 21,0-25-11,0 0 0,-25 0-3,25 25-3,0-25-7,0 0 27,0 25-24,0-25 7,0 0 10,0 25-14,0-25 24,0 0-13,0 25 3,0-25-7,0 0 8,0 24 5,0-24-6,0 0 13,0 25-6,0-25 13,0 0-8,0 0 4,0 24 5,0-24-21,0 0 10,0 0-17,0 0-7,0 26 25,25-26 2,-25 0-5,0 0 13,25 0-24,-25 0 6,0 0 1,25 0-4,-25 0 3,0 0-16,24 0 27,-24 0-31,0 0 14,25-26 4,-25 26-18,24 0 20,-24 0-3,0 0 4,26 0-14,-26 0-3,25 0 6,-25-24-17,0 24 4,25 0 13,-25 0-9,0 0 19,0 0-6,0 0 7,0 0-11,0 0-13,24 0 34,-24 0-20,0 0 6,0-25-13,0 25-4,0 0 0,0 0-17,0 0 27,0 0-27,0 0-17,0 0-6,0 0-19,0 0-54,0 0 55,0 0-154,0 0-118,0 0-44,0 0-368,0 0-10</inkml:trace>
  <inkml:trace contextRef="#ctx0" brushRef="#br0" timeOffset="67699.9438">12501 9723 666,'0'0'225,"0"0"-154,0 0 16,0 0 37,0 0-189,0 0 180,0 0 188,0 0-198,0 0 12,0 0 139,0 0-204,0 0 52,0 0 97,0 0-148,0 0-96,0 0 122,0 0-17,0 0-17,0 0 101,0 0-94,0 0-17,0 0 16,0 0-54,0 0 84,0 0-103,0 0 74,0 0 47,0 0-64,0 0 80,-25 0-69,25 0-3,0 0 73,0 0-78,0 0-8,0 0 10,0 0 2,0 0-19,0 0 7,0 0-4,0 0-3,0 0 20,0 0-20,0 0-9,0 0-4,0 0-4,0 0 27,0 0 11,0 0-11,0 0-2,0 0-28,0 0-3,25 0 0,-25 0-10,0 0 10,25 0 10,-25 0 0,25 0-10,-25 0-4,25 0-16,-25 0 10,24 0 27,-24 0-7,25 0 7,0 0-11,-25 0 114,25 24-123,-25-24 3,25 0 3,0 0-129,-25 0 119,24 0 10,-24 0-6,25 0 3,-25 0 0,25 0 109,-25 0 13,25 0-118,-25 0-1,0 0-118,25 0-11,-25 0 110,0 0 25,0 0 156,0 0-162,0 0 10,0 0-16,0 0-171,0 0 170,0 0 1,0 0-11,0 0 18,0 0-35,0 0 2,0 0 25,0 0 161,0 0-186,0 0 113,0 0-57,0 0-300,0 0 91,0 0-208,0 0-71,0 0 168,0 0-158,0 0-49</inkml:trace>
  <inkml:trace contextRef="#ctx0" brushRef="#br0" timeOffset="68211.3762">12476 9896 858,'0'26'224,"0"-26"-156,0 0 29,0 0 205,0 0-208,0 0 187,0 0 4,0 0-304,0 0 1,0 0 115,0 0-12,0 0 125,0 0-100,0 0-15,0 0-15,0 0-84,0 0 98,0 0-43,0 0-5,0 0 72,25 0 3,-25 0-85,0 0 92,25 0-3,-25 0-102,25 24 0,-25-24-76,0 0-6,25 0 85,-25 0-14,24 0 92,-24 0-8,25 0-89,-25 0 105,25 0-188,0 0-1,-25 0 90,25 0-96,-25 0 190,25 0-90,-25 0 93,24 0 3,-24 0-199,0 0 96,25 0-107,-25 0 2,0 0 95,25 0 92,-25 0-99,0 0 0,0 0 21,0 0-102,0 0 91,0 0 102,0 0-31,0 0-92,0 0 32,25 0 0,-25 0-101,0 0 83,0 0-32,0 0-128,0 0 151,0 0-159,0 0-27,0 0-61,0 0-34,0 0 103,0 0-210,0 0-13,0 0-107</inkml:trace>
  <inkml:trace contextRef="#ctx0" brushRef="#br0" timeOffset="68759.7793">12476 10119 1073,'0'0'23,"0"0"23,0 0 187,0 0 3,0 0 6,0 0-135,0 0-151,0 0 149,0 0-130,0 0 245,0 0-29,0 0-231,-24 0 212,24 0-125,0 0-74,0 0 107,0 0-33,0 0-65,0 0 96,0 0 48,0 0-61,0 0 10,0 0-2,0 0 2,0 0 0,0 0 68,0 0-23,0 0-64,0 0 3,0 0-23,24 25 0,-24-25 92,0 0-125,25 0 3,-25 0 4,25 0-111,-25 0 118,25 0-7,-25 0 3,25 0 7,-25 0-23,24 0 20,1 0-17,-25 0-3,25 0 19,-25 0-29,25 0 13,-25 0 13,0 0-26,25 0 20,-25-25-7,0 25-10,25 0 14,-25 0 12,0 0-16,0 0-4,0 0 11,0 0-30,24 0 29,-24 0-6,0 0-6,0 0 6,0 0 0,0 0 3,0 0 1,0 0 15,0 0-38,0 0-5,0 0-19,0 0-63,0 0-75,0 0-5,0 0-136,0 0 46,0 0-145,0 0 78,0 0-188</inkml:trace>
  <inkml:trace contextRef="#ctx0" brushRef="#br0" timeOffset="82634.9241">13791 8681 633,'0'0'16,"0"0"20,0 0-2,0 0-1,0 0 191,0 0-196,0 0 5,0 0 10,0 0-8,0 0 0,0 0 21,0 0-13,0 0 14,0 0 160,0 0-188,0 0 203,0 0-223,0 0-156,0 0 329,0 0-336,0 0 148,0 0 183,0 0-143,0 0-26,0 0 13,0 0-160,0 0-31,0 0 164,0 0 9,0 0 0,0 0 3,0 0 137,0 0-140,0 0-21,-25 0 21,25 0 6,0 0-21,0 0 21,0 0 131,0 0-150,0 0 28,0 0 134,0 0-147,-25 25-144,25-25 118,0 0-116,0 0-20,0 0 160,-25 0 5,25 0-22,0 0 17,0 0 5,0 0-5,0 0 131,0 0-125,0 0-6,0 0-149,0 0 8,0 0 130,0 0 16,0 0 7,-23 0 162,23 0-145,0 0 112,0 0 14,0 0-136,0 0 136,0 0-268,0 0 121,0 0 11,0 0 15,0 25 140,-25-25-279,25 0 118,0 0-19,0 0 6,0 0 129,0 0-129,0 0-88,0 0-30,0 0 121,0 0 16,0 0 91,0 0 27,0 0-234,0 0 2,0 0 126,0 0-126,0 0 233,0 0-126,0 0-107,0 0 225,0 0-198,0 0 92,0 0 84,0 0-174,0 0 89,0 0 92,0 0-178,0 0 139,0 0-70,0 0-81,0 0 163,0 0-88,0 0 3,0 0 15,0 0-90,0 0 101,0 0-11,0 0 65,0 0-64,0 0-86,0 0 92,0 0-47,0 0 73,0 0 0,0 0-1,0 0-43,0 0 12,0 0-4,0 0-7,0 0 10,0 0-11,0 0 12,0 0-3,0 0-6,0 0 6,0 0 45,0 0-3,0 0 10,25 0 3,-25 0-109,0 0-10,0 0-4,0 0 53,0 0 63,23 0 10,-23 0 83,0 0-77,0 0-21,0 0 37,25 0-112,-25 0 19,0 0-71,25 0 48,-25 0 23,25 0-9,-25 0 6,0 0 11,24 0-11,-24 0-72,25 0 155,-25 0-162,24 0 83,-24 0 2,26 0-74,-1 0 127,-25 0-124,25 25 140,-1-25-87,-24 0-54,25 0 139,-25 0-152,25 0 86,0 0 83,0 0-176,-25 0 89,25 0-6,-1 0 7,-24 0 13,25 0-10,-25 0 96,25 0-209,0 24 90,-25-24 7,25 0 19,-25 0 10,24 0-6,-24 0 2,25 0-106,-25 0 94,24 0 113,-24 0-110,0 0-7,26 0 16,-26 0-119,0 0 214,0 0-114,25 0 14,-25 0 2,0 0-113,0 0 114,0-24 103,0 24-133,0 0 16,0 0 108,0 0-114,0 0 13,0 0-7,0 0 4,0 0-111,0 0 110,0 0-2,0 0-103,0 0 106,0 0-7,0 0 14,0 0 97,0 0-118,0 0 1,0 0-7,0 0-106,0 0 113,0 0 19,0 0-7,0 0-6,0 0 4,0 0 5,0 0-12,0 0-10,0 0 16,0 0-9,0 0 131,0 0-112,0 0-13,0 0 0,0 0-135,0 0 135,0 0 108,0 0-111,0 0 10,0 0-1,0 0-130,0 0 137,0 0-13,0 0-7,0 0 20,0 0-19,0 0 15,0 0-2,0 0 3,0 0-27,0 0 14,0 0-10,0 0 6,0 0 11,0 0-14,0 0 36,0 0 90,0 0-110,0 0-12,0 0 6,0 0-113,0 0 107,0 0 23,0 0-47,0 0 33,0 0-3,0 0-3,0 0 24,0 0-32,0 0 14,0 0-3,0 0 3,0 0 0,0 0-6,0 0 3,0 0-13,0 0 0,0 0 13,0 0 122,0 0-128,0 0 12,-25 0-6,25 0-122,0 0 122,0 0 13,0 0 112,0 0-131,0 0 6,0 0-13,0 0-109,0 0 132,0 0-10,0 0 3,0 0-3,0 0 3,0 0 0,0 0-12,0 0 123,0 0-117,0 0 3,0 0 7,0 0-119,0 0 99,0 0 125,0 0-109,0 0-9,0 0 12,0 0-124,0 0 108,0 0 128,0 0-125,0 0 132,0 0-5,0 0-231,0 0 232,0 0-235,0 0 9,0 0 108,0 0-114,0 0 118,0 0-11,0 0 4,0 0 4,0 0 3,0 0-10,0 0-18,0 0 21,0 0-13,0 0 7,0 0 22,0 0-16,0 0 6,0 0 8,0 0-18,0 0 1,0 0 108,0 0-121,0 0 10,0 0-2,0 0-99,0 0 113,0 0-6,0 0 10,0 0 102,0 0-112,0 0 0,0 0-10,0 0-108,0 0 115,0 0 19,0 0-16,0 0 3,0 0 125,0 0-128,0 0 114,0 0-130,0 0-108,0 0 127,0 0-114,0 0 120,0 0-9,0 0-3,0 0 12,0 0-12,0 0 0,0 0 6,0 0-9,0 0 19,0 0-7,0 0-15,0 0 9,0 0 3,0 0 14,0 0-14,0 0 3,0 0-18,0 0-6,0 0 33,0 0-29,0 0 31,0 0-7,0 0-17,0 0 24,0 0-14,0 0-7,0 0 11,0 0 107,0 0-114,0 0 21,0 0-27,0 0 23,0 0-4,0-25-20,0 25 14,0 0-130,0 0 113,25 0-9,-25 0 15,0-25 1,0 25-10,0 0 16,0 0-3,0 0 0,25-25 114,-25 25-104,0 0-3,0 0-17,24-25-101,-24 25 98,0 0 13,0 0 10,0-24 97,0 24-100,25 0-7,-25-26-10,0 26-101,0 0 114,0 0-19,25-24 12,-25 24 4,0 0-3,0-25-1,0 25 1,0 0 6,0-26 8,25 26-11,-25 0 101,0 0-101,0 0-14,0-24 24,0 24-107,0 0 86,0 0 15,0 0 87,0-25-84,0 25 2,0 0-9,0 0-100,0 0 96,0 0 8,0 0 93,0 0 11,0 0-115,0 0 4,0 0-101,0 0 97,0 0 108,0 0 3,0 0-107,0 0-104,0 0 107,0 0-111,0 0 205,0 0-94,0 0 0,0 0 110,0 0-200,0 0 93,0 0-110,0 0-11,0 0 118,0 0-16,0 0 19,0 0-6,0 0-10,0 25 33,0-25-33,0 0 16,0 0 107,0 0-12,0 0 22,0 24-117,0-24-110,0 0-10,0 0 107,0 26 107,0-26-1,25 0-82,-25 25-3,0-25 5,0 24-109,0-24 86,0 26-114,0-26 4,0 24 117,0-24 0,0 25 23,0-25-17,0 25-2,24-25-1,-24 25-16,0-25 117,0 25-111,0-1 7,0-24 0,0 25-113,0-25 119,25 24 105,-25 2-111,0-26 111,0 24-102,0-24-9,0 24 7,0-24-111,0 26 91,25-26-98,-25 25 223,0-25-2,0 0-107,0 0 7,0 24-17,0-24 11,0 0 99,0 0 0,0 0-99,0 0-108,0 0 1,0 0 93,0 0 26,0 0-19,0 0 23,0 0-95,0 0-29,0 0 120,0 0 2,0 0-11,25 0 118,-25 0-119,0 0-22,0 0 9,0 0-111,0 0 115,0 0 9,0 0 4,0 0-13,0-24 118,0 24-109,0 0-9,0 0-4,25 0-107,-25-25 110,0 25 167,0 0-163,0 0-3,0-26-17,25 26-144,-25 0 269,0-24-115,0 24 6,0-24-12,0 24-89,24 0 213,-24-26-108,0 26 3,0-24-9,0 24-109,0-25 109,0 25 6,25 0-7,-25-24 7,0 24 17,0-25-30,0 25 16,0-25-14,24 25 5,-24-25 6,0 25-16,0-25 22,0 25 1,26 0-4,-26-24 11,0 24-8,0 0-9,0-26 9,0 26 1,24 0-7,-24-24 98,0 24-115,0 0 8,0 0 9,0-25-109,0 25 122,0 0-9,0 0-8,0 0 4,0 0 11,0 0 103,0-26-120,0 26 0,0 0-11,25 0 4,-25 0 32,0 0 91,0 0-93,0 0-121,0 0 107,0 0-100,0 0 80,0 0 11,0 0-21,0 0 30,0 0-12,0 0 18,0 0 4,0 0 65,0 0-65,0 0-19,0 0-11,0 0-74,0 0 91,0 0 7,0 0 121,0 0-125,0 0-3,0 0 7,0 0-122,0 0 118,0 0 91,0 0-103,0 0 6,0 0-7,0 0-88,0 0 203,0 0-122,0 0 131,0 0-127,0 0-98,0 0 232,0 0-239,0 0 121,0 0-3,0 0-3,0 0 114,0 0-111,0 26 4,0-26-116,0 0-1,0 0 116,0 25-3,0-25 104,0 0-98,0 24 89,0-24-103,0 26-89,0-26 87,0 24-83,0-24 103,0 25-1,0-25-2,0 25-4,0-25-13,25 25 1,-25 0 15,0-25-22,0 24 25,0-24-9,0 25-9,0-25 133,0 24-124,0-24 6,0 26 4,25-26-115,-25 24 102,0-24 6,0 24-3,0-24 10,0 26-16,0-26 6,0 0 118,0 0-134,25 25 42,-25-25-23,0 0-117,0 0 238,0 24-26,0-24-95,0 0-13,0 0-101,0 0-7,0 0 102,0 0 46,0 0-41,0 0 25,0 25-7,0-25-34,0 0 131,0 0-117,0 0 10,0 0 7,0 0-96,0 0 109,0 0-11,0 0 7,0 0-9,0 0-11,0 0-3,0 0 14,0 0 93,0 0-97,0 0 3,0 0 88,0 0-188,25 0 100,-25 0 13,0 0-103,0 0 84,0-25 9,0 25-9,0 0 0,0 0-7,0 0 10,0-24-3,0 24 3,25 0 16,-25-25-19,0 25 9,0 0 1,0-26-11,0 26 14,24-24-16,-24 24 6,0-24 0,0 24-23,0-26 23,25 26 0,-25-24-7,0 24 13,0-25-9,25 25-10,-25-24 19,0-1-15,0 25 3,0-25-5,25 25 4,-25-25 1,0 25 9,0-25-6,0 25-4,25-24 1,-25 24 0,0-26 12,24 26-16,-24-24 20,0 24-10,0 0 3,0-25-6,0 25 3,0 0 0,25 0-3,-25-26 3,0 26 0,0 0-20,0 0 3,0 0 28,0-24-19,0 24 16,0 0 2,0 0-17,0 0 4,0 0 3,0 0-11,0 0 8,0 0 9,0 0-19,0 0 10,0 0-1,0 0-9,0 0 137,0 0-124,0 0 7,0 0 0,0 0-115,0 0 108,0 0-10,0 0-3,0 0 19,0 0-9,0 0 6,0 0-6,0 0-6,0 0 12,0 24 3,0-24 17,0 0-9,0 0-28,0 0-2,0 0 3,0 26 3,0-26 13,25 0 97,-25 0-93,0 25 100,0-25 13,0 0-110,0 24 97,0-24-227,0 26 6,25-26 11,-25 24 89,0-24 128,0 25-107,0-25-4,0 25 14,0-25-134,0 25 117,0 0-3,0-25-108,25 24 232,-25-24-118,0 25 100,0-1 1,0-24-224,0 26 227,0-26-207,0 24-4,0-24 121,24 24-132,-24-24 115,0 26 98,0-26-108,0 25 110,0-25-90,0 0-100,25 24 93,-25-24-101,0 0 89,0 25 2,0-25 14,0 0-7,0 0 81,0 0 22,0 0-103,0 0 3,0 0-76,0 0-14,0 25 93,0-25-2,25 0 114,-25 0-118,0 0 19,0 0 4,0 0-111,0 0 111,0 0-10,0 0 11,0-25 0,0 25-15,0 0 1,0 0-13,0 0 115,0 0-115,0 0-7,0 0 10,0 0-129,0 0 129,0-25-3,0 25-3,0 0 6,25 0-10,-25-24 3,0 24 7,0 0-8,0-25 5,0 25-7,0 0-10,25-26 114,-25 26-94,0-24 10,0 24 88,0-24-219,0 24 115,0-26-10,25 26 9,-25 0 10,0-24-16,0 24 114,0-25-198,0 25 106,0-24 1,0 24-98,24 0 101,-24-25 81,0 25-103,0 0-4,0 0-3,0-25-86,0 25 99,0 0 101,0 0-89,0 0-12,0 0 13,0 0-102,0 0 167,0 0 25,0 0-117,0-25 11,0 25-81,0 0-20,0 0 111,0 0-8,0 0 1,0 0 3,0 0 3,0 0 81,0 0-94,0 0 10,0 0 0,0 0-93,0 0 103,0 0-14,0 0 11,0 0-4,0 0 17,0 0-24,0 0-15,0 0 19,0 0 90,0 0-96,0 0 9,0 0 0,0 0-111,0 0 206,0 0-88,0 0-10,0 0 6,0 0-92,0 0 86,0 0-4,0 0 1,0 0 6,0 0-9,0 0 99,0 0-106,0 0 20,0 0-1,0 0-109,0 0 206,0 0-106,0 0 6,0 0 94,0 0-184,0 0 187,0 0-16,0 0-171,0 0 174,0 0-94,0 0-80,0 0 181,0 0-188,0 0-6,0 0 84,0 0-82,0 0 101,0 0 5,0 0 5,0 0 94,0 0-110,0 0-7,0 0 128,0 0-133,0 0 23,0 0-2,0 0-134,0 0 38,0 0 84,0 0-2,0 0 106,0 0 9,0 0-117,0 0 17,0 0 3,0 0-104,0 0 200,0 0-9,0 0-194,0 0 74,0 0-80,0 0-1,0 0 97,0 0 11,0 0 6,0 0 87,0 0-94,0 0-3,0 0-13,0 0-88,0 0 101,0 0-3,0 0 117,0 0-10,0 0-101,0 0 107,0 0-120,0 0-87,0 0 97,0 0-103,0 0-1,0 0 108,0 0 6,0 0 100,0 0-101,0 0 78,0 0-97,0 0-103,0 0 100,0 0-78,0 0 71,0 0 27,0 0-11,0 0 11,0 0 6,25 0-23,-25 0 114,0 0-104,0 0 0,0 0 4,25 0-121,-25 25 100,0-25 11,25 0-1,-25 0 20,0 0 0,25 0 3,-25 0-6,0 0 108,25 0-21,-25 0-7,24 0 20,-24 0-213,25 0 3,0 0 89,-25 0-99,25 0 107,0 0 10,-25 0-94,23 0 90,3 0 10,-26 0-19,24 0-1,2 0 20,-2 0-20,-24 0 11,25 0 2,-1 0-9,-24 0 7,25 0-1,0 0 7,-25 0-17,25 0 4,-25 0 3,25 0 3,-1 0-6,-24 0 110,25 0-110,0 0-10,-25 0 120,25 0-107,-25 0-7,24 0 14,2 0-131,-26 0 111,24 0 9,1 0-2,-25 0 16,25 0-24,-25 0 114,25 0 0,-25 0 3,25 0-79,-25 0-124,24 0 100,-24 0-103,0 0-14,25 0 117,-25 0-114,0 0 200,25 0-92,-25 0-4,0 0 20,0 0 0,0 0-10,0 0 0,0 0 97,0 0-198,25 0 101,-25 0 7,0 0-94,0 0 91,0 0 2,0 0 98,0 0-17,0 0 16,0 0-93,0 0-103,0 0-3,0 0-15,0 0 114,0 0-20,0 0 112,0 0 15,0 0-24,0 0-82,0 0-133,0 0 108,0 0-6,0 0 117,0 0 15,0 0-118,0 0 16,0 0-99,0-25 96,-25 25-3,25 0 3,0 0-4,0 0-88,0 0 102,0 0-113,-25 0 93,25 0 13,0 0-110,0 0 95,0 0 5,0 0 4,0 0 3,-25 0 116,25-25-13,0 25-120,0 0 31,0 0-111,0 0-3,-24 0 207,24-24-20,0 24-81,0 0 103,0 0-195,0 0-24,0-26 94,0 26-94,0 0 190,0 0 10,0-24-84,0 24 80,0 0-191,0-25 18,0 25 64,0 0-1,0-26 121,0 26-15,0 0-95,0-24-78,0 24-15,0 0 85,24-25 107,-24 25-80,0 0 74,0-25-107,0 25-20,25 0 16,-25 0-6,0-24 33,0 24-61,25 0 150,-25 0-98,0 0-82,0 0 160,25 0-91,-25-26-109,0 26 64,0 0-75,25 0 68,-25 0 84,0 0-9,24 0 6,-24 0-67,0 0 44,25 0 23,-25 0-6,25 0-6,-25 0 6,0 0-10,25 26 52,-25-26-36,0 0-22,25 0 25,-25 0-45,0 0 30,24 24 32,-24-24-33,0 0 10,25 0 3,-25 25-3,0-25 7,0 0-17,24 25 23,-24-25-20,0 0 11,0 24 49,0-24-71,0 26 12,0-26-11,26 25 21,-26-25 59,0 24-17,0-24-43,0 26-64,0-26 9,0 24 8,0-24 47,0 25 0,0-25-22,0 25 16,0-25 0,0 25 0,0-25 22,0 25-13,0-25 1,0 24-4,0-24 3,0 25 4,0-25-14,0 24 8,0-24-11,0 26 65,-26-26-48,26 0-17,0 24 4,0-24-74,0 0 71,-24 0 51,24 24-48,0-24 15,0 0-15,-25 0-52,25 26 49,0-26 6,0 0 0,0 0 3,0 0 17,0 0-27,-24 0 7,24 0-10,0 0-11,0 0 78,0 0 4,0 0 18,-25 0-59,25 0-66,0 0-4,0 0 65,0 0-9,0 0 5,0 0-11,0 0-65,0 0 65,0 0 134,0-26-125,0 26-6,0 0 68,0 0-62,0-24 125,0 24-128,0 0-3,0-24 0,0 24-3,0-26 123,0 26-190,0 0-11,0-24-58,0 24 2,0-25 131,0 25-70,0-24 123,0 24-59,0-25 64,25 25-65,-25-25 0,0 25 62,0-25-116,0 25 70,24-25-67,-24 25 64,0 0-12,25-24-7,-25 24 23,0 0-20,24-26 0,-24 26 0,0 0-3,26-24-54,-26 24 64,0 0 12,25-25-9,-25 25 9,25 0-9,-25-26 0,0 26-3,24 0-7,-24 0 16,25 0-13,-25-24 84,25 24-77,-25 0-7,25 0 7,-25 0 3,25 0 0,-25 0 77,25-25-1,-25 25-86,0 0 27,24 0-97,-24 0 3,0 0 81,25 0 46,-25 0-47,0 0-9,25 0-6,-25 0 5,0 25 71,25-25-67,-25 0-4,0 0 1,25 0 6,-25 24 69,0-24-135,0 0 5,24 26 55,-24-26 6,0 0 3,0 25-9,25-25-70,-25 24 67,0-24 6,0 0 60,24 26-60,-24-26-65,0 24 78,0-24-20,0 25 16,0-25-15,0 0-10,26 25-31,-26-25 110,0 0 23,0 25-17,0-25-3,0 25-120,0-25-18,0 24 61,0-24 14,0 25-3,0-25 6,0 24-57,0-24 48,-26 0 63,26 26-60,0-26 77,0 24-62,0-24 11,-24 24-14,24-24-70,0 0 13,0 26-31,-25-26 156,25 0-1,0 25-89,0-25 86,0 0-155,-24 0 85,24 0 63,0 0-122,0 24 77,0-24-88,0 0 70,-25 0 67,25 0 10,0 0-4,0 0-117,0 0 55,0 0-11,0 0-58,0 0 67,-25 0 2,25 0-72,0 0 122,0-24 0,0 24-118,0 0 108,0 0-24,0 0-30,0 0 44,0-25-24,0 25-28,0 0-65,0 0 34,-25-26 46,25 26-87,0 0 89,0-24-31,0 24 22,0-24 13,0 24 45,0-26-58,0 26-7,0-24 71,0 24-124,0-25 79,0 25-29,0-24-6,25 24 73,-25-25-79,0 25-45,0-25 48,25 25 19,-25 0 6,0-25-9,0 25-48,25-25 48,-25 25 57,0 0-48,24-24-9,-24 24-60,0-26 49,25 26 62,-25 0-54,0-24 0,24 24-45,-24 0 38,26-25 26,-26 25 38,0 0-61,25-26-48,-25 26 107,25 0-119,-25 0 63,0-24-12,24 24 3,-24 0 26,25 0-14,-25 0 74,0-25-70,25 25-13,-25 0 4,25 0-51,-25 0 0,0 0 63,25 0 60,-25 0-75,24 0 2,-24 0 1,0 0 12,25 0 64,-25 0-55,25 0-9,-25 0-69,0 0 69,25 0 41,-25 0 36,0 0-77,0 0-79,25 0 16,-25 25-19,0-25 76,0 0 6,0 24 9,0-24-9,25 0 54,-25 26-54,0-26-9,0 0 3,0 25-60,24-25 132,-24 24-72,0-24 0,0 26 9,0-26-69,0 24 60,0-24 0,0 25-7,0-25-6,0 25 19,0-25-3,0 25 9,0-25-1,0 25-8,0-25 3,0 24-6,0-24 6,-24 25-3,24-25 3,0 24 6,0-24-12,-25 26 60,25-26-63,0 0-14,0 24 14,0-24-42,-25 0 108,25 24-50,0-24 0,0 0-4,0 26 13,-25-26-16,25 0 51,0 0-63,0 0-73,0 25 76,0-25-48,0 0 50,0 0 17,-25 0 60,25 0 13,0 0-86,0 0-7,0 0-48,0 0-11,0 0 78,0 0 13,0 0 29,0 0 14,0 0-1,0 0-49,0-25-50,0 25 40,-25 0 1,25 0-9,0 0-6,0-26-52,0 26 16,0 0 42,0 0 61,0-24-57,0 24-18,0-24 60,-24 24-95,24 0 107,0-26-46,0 26-75,0-24 50,0 24-47,0-25 43,0 25 84,0-24-60,0 24 54,0-25-55,0 25-6,0-25 12,0 25-59,24-25 44,-24 25-52,0 0 46,0-25-4,25 25 10,-25-24 54,0 24-54,0-26 6,25 26 55,-25-24-119,0 24 57,0 0-8,25-25 5,-25 25 68,0-26-67,25 26 12,-25 0-63,0-24 44,25 24 13,-25 0 57,0 0-57,24 0-61,-24-25 46,0 25-49,0 0 64,25 0 73,-25 0-63,0 0-7,0 0-10,24 0 11,-24 0 63,0 0-80,0 0 7,26 0-67,-26 0 12,0 0 64,0 0 77,0 0-87,0 25-2,24-25 6,-24 0-80,0 0 92,0 0-21,0 24-1,25-24 13,-25 0 0,0 0 6,0 26 10,0-26 0,0 0-29,0 25 84,25-25-71,-25 0 41,0 24 36,0-24-142,0 0 133,0 26-53,0-26-78,0 0 63,0 0-10,0 24-60,0-24 140,0 0-67,0 0 1,25 25 62,-25-25-145,0 0 149,0 0-124,0 0 60,0 0 1,0 0-75,0 25 136,0-25-68,0 0-10,0 0 1,0 0 12,0 0 3,0 0 17,0 0-4,0 25-70,0-25 60,0 0 23,0 0-13,0 0-7,0 0 8,0 0 57,0 0-51,0 0 139,0 0-69,0 0 19,0 0 44,0 0-137,0 0-68,0 0 40,0 0-54,0 0 98,0 0-19,0 0 22,0 0-22,0 0-86,0 0 84,0 0-87,0 0 90,0 0-10,0 0 13,0 0-4,0 0 96,0 0-1,0 0-117,0 0 9,0 0-104,0 0 113,0 0-2,0 0-20,0 0 118,0 0-222,-25-25 111,25 25 90,0 0-69,0 0-2,0 0 1,0 0-80,0 0-15,0 0 118,0 0 8,0 0 17,0 0-22,0 0-2,0 0 13,0 0-5,0 0 26,0 0 15,0 0-31,0 0-5,0 0-15,0 0 150,0 0-147,0 0-17,0 0 2,0 0-154,0 0 149,0 0 34,0 0 0,0 0-23,0 0 12,0 0-26,0 0-12,0 0 5,0 0 3,0 0 6,0 0-6,0 0 11,0 0 14,0 0 94,0 0-77,0 0-2,0 0-26,0 0-80,0 0 59,0 0 10,0 0-2,0 0-13,0 0 9,0 0-11,0-25-8,0 25-7,0 0 26,0 0-15,0 0 0,0 0 14,0 0-20,0 0 6,0 0 91,0 0-95,0 0 25,0 0-9,0 0-71,0 0 52,0 0-12,0 0 19,0 0-18,0 0 26,0 0-5,0 0 1,0 0 3,0 0-7,0 0 0,0 0-4,0 0 4,0 0 0,0 0-7,0 0-11,0 0 10,0 0 5,0 0-11,0 0 17,0 0 1,0 0-11,0 0 18,0 0 69,0 0-105,0 0 21,0 0 8,0 0-74,0 0 81,0 0-15,0 0-7,0 0-10,0 0 28,0 0 3,0 0-20,0 0 10,0 0-3,0 0-20,0 0 23,0 0 0,0 0-10,0 0 10,0 0-14,0 0 6,0 0-2,0 0-1,0 0 14,0 0-25,0 0 9,0 0-10,0 0 6,0 0-12,0 0-10,0 0 7,0 0-4,0 0 15,25 0 10,-25 0 7,0 0-2,0 0 2,0 0-10,0 0 3,0 0 4,0 0-4,0 0 1,0 0-26,0 0 1,0 0-1,0 0 12,0 0 10,0 0-28,0 0-7,25 0-7,-25 0 3,0 0 16,0 0 5,25 0 8,-25 0-1,0 0 8,25 0-4,-25 0-16,24 0-19,-24 0 12,0 0-8,25 0-2,0 0 23,-25 0-27,25 0 23,-25 0 5,25 0-4,-1 0 14,1-25-17,-25 25 9,24 0-12,1 0 7,-25 0-4,25 0-3,0 0 11,-25 0 8,24 0 8,1 0-3,-25 0 22,25 0 82,0 0-101,-25 0 93,25 0-13,-1 0-78,-24 0 112,25 0-105,0 0-99,0 0 90,-25 0-104,25 0 17,0 0 97,-1 0-112,-24 0 199,24 0-94,2 0 10,-2 0 14,-24 0-104,26 0 99,-2 0 105,1 0-120,0 0 12,-25 0 17,25 0-134,0 0 129,-1 0-22,1 0-10,0 0 112,-25 0-122,25 0 21,0 0 107,0 0-211,-25 0 201,24 0-118,1 0-125,0 0 219,-25 0-84,25 0 97,-1 0-90,-24 0-88,25 0 80,0 0 6,-25 0 111,25 0-105,-25 0-3,25 0 22,-25 0-111,25 0 184,-25 0-93,0 0-92,25 0 199,-25 0-189,0 0 79,0 0 3,0 0-9,0 0 4,0 0-70,0 0 65,0 0-78,24 0 95,-24 0 3,0 0 4,0 0 83,0 0-87,0 0 77,0 0-86,0 0 9,0 0 81,0 0-84,0 0 4,0 0-30,0 0 36,0 0-13,0 0 72,0 0-59,0 0-29,0 0 9,0 0-68,0 0 78,0 0-86,0 0 0,0 0 80,0 0 6,0 0 76,0 0-85,0 0 16,0 0-106,0 0 13,0 0 83,0 0 3,0 0 90,0 0-102,0 0 12,0 0 79,0 0-95,0 0 116,0 0-21,0 0-175,0 0 14,0 0 83,0 0-8,0 0 1,0 0 96,0 0-107,0 0-75,0 0 96,0 0-100,0 0 100,0 0-3,0 0 2,0 0 92,0 0-180,0 0 195,0 0-28,0 0-170,0 0 161,0-24-80,0 24 4,0 0-9,0 0-77,0 0-10,0 0 9,0 0 173,0 0 0,0 0-9,0 0 25,0 0-95,0 0-4,0-26-101,0 26 57,0 0 21,0 0 14,0 0-7,0 0 5,0 0 1,0 0-12,0-24 28,0 24-12,0 0 3,25 0-6,-25-25 68,0 25-140,0 0 61,0 0 13,0-26-71,0 26 65,0 0-79,25-24 7,-25 24 148,0 0-1,0-25 24,0 25-95,0 0 12,0-25-2,25 25-93,-25-24 174,0 24-94,0 0 22,0-26 78,25 26-91,-25 0 8,0-24-94,0 24 66,0 0 20,0 0-70,0-25 143,0 25-128,0 0-25,0 0 83,0 0 4,0 0-23,0 0 16,0 0 3,0 0-88,0 0 94,0 0 44,0 0 0,0 0-47,0 0 47,0 0-47,0 0-6,0 0-18,0 0 24,0 0-20,0 0-2,0 0 88,0 0-76,0 0-51,0 25 78,0-25-13,0 0 2,0 0 53,0 24-81,0-24 13,0 0-29,0 0 42,0 26-4,0-26-81,24 0 89,-24 24-22,0-24-66,0 25 93,0-25-19,0 25-10,0-25 71,0 24 12,0-24-131,0 26 74,0-26 3,25 25-97,-25-1 71,0-24-71,0 26 71,0-2 56,0-24 33,0 25-78,0-25 2,0 25 26,25 0-32,-25-25 14,0 25 2,0-25-101,0 24 99,0-24-25,25 25 8,-25-25 9,0 0-22,0 24 118,0-24-102,0 0 0,0 26 10,0-26-33,0 0 29,0 0 79,0 0-163,0 0 105,0 0-27,0 0-70,0 0 153,0 0-172,25 0 106,-25 0 68,0 0-52,0 0-4,0 0-78,0 0-4,0 0 17,0 0 169,0 0-16,0 0-101,0 0-13,0 0-99,0 0 5,0 0 104,0 0 81,0 0-110,0 0 123,0-26-111,0 26-89,0 0 99,0 0 5,0-24-5,24 24-6,-24-25 7,0 25-114,0 0 92,0-24 9,0 24 2,25-25 106,-25 0-99,0 25 110,0-25-106,24 25-130,-24-25 126,0 1-19,0 24-5,26-26 18,-26 2-7,0 24-91,25-25 115,-25-1 95,0 2-8,0 24-98,25-25 94,-25 25-90,0-25-7,24 1-16,-24 24 26,0-26-14,0 26 31,25-24-14,-25 24-16,0 0-104,0-25-17,0 25 120,0 0-113,25 0 232,-25-25-115,0 25 114,0 0-95,0 0-132,0 0 113,0 0-111,0 0 208,0 0-97,0 0 0,0 0 0,0 0-7,0 0-6,0 0 83,0 0 17,0 0-104,0 0 103,0 0-182,0 0-3,0 0 2,0 0 100,0 0-6,0 0 83,0 0-87,0 0 17,0 0-13,0 25-1,0-25 90,0 0-96,0 0 20,0 25-10,0-25 14,0 0-14,0 24 7,0-24-1,0 0-109,0 26 93,0-26 86,0 24-86,0-24 7,0 25-86,0-25 5,25 25 102,-25-25-18,0 24 110,0-24-100,0 26-104,0-1 214,0-25-219,0 24 195,0-24-99,0 26-104,0-2 110,0-24-93,25 25 100,-25-25-10,0 25 100,0-25-120,0 25 26,0-25-1,0 0-2,0 25 10,0-25-23,0 24 20,25-24-111,-25 0 111,0 25 7,0-25-11,0 0 1,0 0-1,0 24-16,0-24 7,0 0 0,0 0 13,0 0 0,0 0 3,0 0-3,0 0-27,0 0 34,0 0-17,0 26 3,0-26 15,0 0-25,0 0 0,0 0 21,24 0-8,-24 0-16,0 0 20,0 0-1,0 0 8,0 0 26,0-26-3,0 26-16,0 0-21,0 0-6,0 0-7,0 0 16,0 0-2,0 0-1,0-24 4,0 24-17,0 0 17,0-25-7,0 25-20,25-24-1,-25 24 14,0-25-13,0 25 17,25-25 19,-25 25-29,0-25 10,0 0-3,25 25-28,-25-24 21,0-2-13,25 2 23,-25 24 3,0-25 87,23-1-77,-23 26-30,0-24 13,26 24-90,-26-25 201,0 0-4,24 25-7,-24-24-93,0 24-103,26 0 110,-26-26-100,0 26 89,0 0-3,0-24 21,0 24 66,0 0-84,25 0 111,-25-25-124,0 25 24,0 0-17,0 0-86,0 0-5,0 0 4,0 0 110,0-25-20,0 25 7,0 0-9,0 0-4,0 0 106,0 0-93,0 0 137,0 0-37,0 0-209,0 0 192,0 0-128,0 0-67,0 0 208,0 0-205,0 0 95,0 0 14,0 25-103,0-25 199,0 0-103,0 0 86,0 0 14,0 0-182,0 25 0,0-25 105,0 0-26,0 0-9,0 24 108,0-24-92,0 0-80,0 0 86,0 26-3,0-26 13,25 0-19,-25 24 116,0-24-97,0 25-23,0-25 16,0 0-106,0 25 105,0-25-109,0 24 98,0-24 98,0 26-181,0-26 196,0 25-118,0-1 22,0-24 78,0 26-192,0-26 117,0 24-111,24-24 7,-24 25 104,0-25-1,0 25 97,0-25-97,0 25 100,0-25-20,0 25-99,0-25 109,25 24-121,-25-24-61,0 25-14,0-25-27,0 24 35,0-24 170,0 0 15,25 26-77,-25-26 81,0 0-198,0 0 98,0 24 89,0-24-196,0 0 206,0 0-206,0 0 5,0 0 192,0 0-94,0 0 13,0 24 71,0-24-74,0 0-103,0 0 176,0 0-50,0 0-120,0 0 197,0 0-173,0 0-24,0 0 231,0 0-213,0 0 98,25 0-6,-25-24-137,0 24 117,0 0-6,0 0 3,0 0 0,0 0 0,0 0-3,0-24-4,0 24 0,0 0 14,25-26-7,-25 26-10,0 0 10,0-24-11,0 24-9,24-25 121,-24 25 14,0-24-122,0 24 11,0-25-115,24 25-30,-24-25 232,0 0-111,0 25 93,25-25 34,-25 1-124,0 24 100,25-26-93,-25 2-6,0 24-88,0-25 15,24-1-5,-24 26 80,0-24 112,0 24-105,0-25 97,0 25-187,26-25-13,-26 25 116,0 0-99,0-24 196,0 24-2,0 0-8,0 0 20,0 0-206,23-26 93,-23 26-116,0 0 85,0 0 21,0 0 13,0 0 107,0 0-192,0 0 185,0 0-203,0 0-7,0 0 110,0 0 7,0 0 73,0 0 28,0 0-121,0 0-107,0 0 34,0 0 86,0 0 94,0 0-4,0 0-11,0 0-85,0 0-97,0 0 4,0 0 7,0 0-21,0 0 207,0 0 9,0 0-17,0 0 20,0 0-198,0 0 89,0 0 17,0 0-133,0 0 103,0 0 23,0 0-3,0 0 13,0 0 92,0 0-128,0 0 13,0 0 3,0 0-10,0 0 13,0 0-117,0 0 211,0 0-200,0 0 90,0 0 19,0 0-129,0 0 210,0 0-194,0 0 184,0 0 12,0 0-96,0 0 96,0 0-86,0 0 11,0 0-4,0 0-86,0 26 70,0-26 9,0 0-103,0 24 187,0-24-77,0 0-120,0 25 217,0-25-198,0 25-1,0-25 98,0 0-106,0 24 100,0-24 0,0 26 104,0-26-101,26 0 107,-26 25-120,0-25 10,0 24 10,0-24-123,0 0 119,0 0-98,0 26 191,0-26-99,0 0 107,0 0-104,0 0-123,0 0 133,0 0-109,0 24 203,0-24-84,0 0-7,0 0-10,0 0-6,0 0 108,0 0-12,0 0-99,0 0-87,0 0 97,0 0-107,0 0 106,0 0 1,0 0-98,0 0 91,0 0 87,0 0 3,0 0-103,0 0 113,0 0-180,0 0 73,0 0 7,0 0-110,0-24 113,0 24-86,0 0 174,0 0 15,0 0-116,0 0 4,0 0 9,0 0 7,0 0 86,0 0-99,0 0-84,0 0-13,0 0 91,0 0 115,0 0-16,0 0-86,0 0-91,0-26-26,0 26 12,0 0 194,0 0-96,0 0 17,0 0-7,0 0-1,0 0 4,0 0-23,0 0 10,0 0-7,0 0-5,0 0 30,0 0-12,0 0-97,0 0 104,0 0-10,0 0 97,0 0-100,0 0 10,0 0-21,0 0 18,0 0 86,0 0-84,0 0 4,0 0-100,0 0-3,0 0 82,0 0 7,0 0 109,0 0-102,0 0 97,0 0 10,0 0-133,0 0 23,0 0-100,0 0-3,0 0 103,0 0-4,0 0 97,0 0-93,0 0-96,0 0 103,0 0-108,0 0 97,0 0 24,0 0 78,0 0-95,0 0 0,0 0-29,0 0-65,0 0 88,0 0 6,0 0 10,0 0-10,0 0 5,0 0-22,0 0 10,0 0 1,0 0 6,0 0-6,25 0 21,-25 0 75,0 0-96,0 0 26,25 0-43,-25 0-94,0 0 117,25 0 82,-25 0-72,0 0 3,24 0-3,-24 0-109,25 26 93,-25-26 93,25 0-100,-25 0 120,25 0-110,0 0-84,-25 0 84,25 0-113,-25 0 226,24 0-132,1 0 12,-25 0 17,25 0-134,0 0 114,-25 0 97,24 0-117,1 0 18,-25 0 2,24 0-97,2 0 206,-26 0-102,25 0 90,0 24-94,0-24-93,-25 0 173,24 0-172,1 0 178,-25 0 0,25 0-65,0 0 85,-25 0-109,25 0-86,-1 0 83,-24 0 6,25 0-75,-25 0 82,25 0-100,0 0 4,-25 0 87,25 0 109,-1 0-4,-24 0-83,25 0-7,-1 0-6,-24 0-99,26 0 92,-26 0 100,25 0-183,-25 0 106,25 0 74,-25 0-87,24 0-9,-24 0 15,25 0-102,-25 0 11,0 0 88,25 0-3,-25 0 114,25 0-117,-25 0 103,0 0-96,0 0-117,0 0 116,25 0-2,-25 0-17,0 0 16,0 0 87,0 0-209,0 0 119,0 0-4,0 0-13,0 0 26,0 0-15,0 0-4,0 0 24,0 0-14,0 0-4,0 0 7,0 0-3,0 0 4,0 0 109,0 0-107,0 0-98,0 0 181,0 0-198,0 0 195,0 0-102,0 0 19,0 0 89,0 0-105,0 0 109,0 0-195,0 25 16,0-25 90,0 0-1,0 0-15,0 0 88,0 0-92,0 0-4,0 0 113,0 0-196,0 0 111,0 0-85,0 0 74,0 0 90,0 0-183,0 0 71,0 0-71,0 0-4,0 0 194,0 0-87,0 0-24,0 0 18,0 0-11,0 0 1,-25 0 3,25 25 89,0-25-86,0 0 6,-25 25-9,25-25 16,0 25-16,0-25 95,-25 0-75,25 24-110,0-24 14,0 25-20,0-25 181,0 24-3,0-24-79,-25 26 89,25-26-178,0 24 17,0-24 170,0 24-50,0-24-42,0 26 70,0-26-171,0 0 61,0 25 130,0-25-80,0 24 83,0-24-178,0 25 92,0-25-8,0 25-96,0-25 88,0 25 0,0-25-93,-24 25 189,24-25-1,0 24-178,0-24 193,0 26-121,0-26-79,0 24 93,0-24-107,0 25 28,0-25 179,0 0-4,0 24-90,0-24 85,0 26-182,0-26 5,0 24 183,0-24-97,0 0 0,0 25 73,0-25-76,0 25 12,0-25 94,0 25-192,0-25-7,0 25 107,0-25-125,0 0 124,0 24 87,0-24-192,0 25 209,0-25-121,0 0 21,0 25 75,0-25-99,0 0 23,0 25-119,0-25 103,0 0 23,0 0-27,0 24 14,0-24-100,0 0-20,0 0 226,0 0-116,0 0 109,0 0-3,0 0-212,0 0 229,0 25-207,0-25-7,0 0 218,0 0-141,0 0 7,0 0 17,0 0-32,0 0 25,0 0 10,0 0-5,0 0 15,0 0-34,0 0 11,0 0 10,0 25-125,0-25 55,0 0 150,0 0-84,0 0 111,0 0-108,0 0-19,0 0 90,0 0-174,0 0 86,0 0-54,0 0-20,0 0 79,0 0 2,0 0 91,0 0-94,0 0 18,0 0-8,0 0-80,0 0 101,0 0-18,0 0 27,0 0-19,0 0 96,0 0 21,0 0-128,0 0 0,0 0-100,0 0-17,0-25 104,0 25 64,0 0-147,0 0-142,0 0-171,0 0-258,0-25-129</inkml:trace>
  <inkml:trace contextRef="#ctx0" brushRef="#br0" timeOffset="83782.9611">20513 9598 389,'-25'0'22,"25"0"25,0 0 16,0 0 9,0 0-7,0 0-7,0 0-8,0 0 19,0 0 19,-24 0-32,24 0 199,0 0-198,0 0 142,0 0 14,0 0-198,0 0 46,0 0-31,0 0-9,0 0-3,-25 0 14,25 0-14,0 0 27,0 0 10,0 0-16,0 0-9,0 0-8,0 0-22,0 0 126,0 0-96,0 0-5,0 0-89,-25 0 25,25 0-14,0 0 17,0 0 108,0 0 61,0 0-6,0 0-87,0 0-10,0 0-76,0 0 71,0 0 8,0 0 33,0 0 62,0 0-118,0 0 68,0 0 20,0 0-124,0 0 48,0 0-25,25 0-38,-25 0 50,0 0 36,25 0-38,-25 0-17,24 0 17,-24 0-46,25 0 110,0 26-56,-25-26-9,25 0 7,0 0-61,-1 0 103,1 0-55,-1 0 57,2 0-42,-1 0-59,0 24 121,-1-24-119,1 0 97,0 0 6,0 0-48,0 0 51,-1 0-113,1 0 5,0 0 100,0 0-114,0 0 49,0 0 9,-1 25-66,1-25 182,-25 0 4,24 0-1,2 0-125,-2 0 15,-24 0-67,25 0 62,-25 0 67,25 0-67,-25 0 77,0 0-75,25 0 4,-25 0-78,0 0 60,0 0-56,0 0 67,0 0-13,25 0 20,-25 0 62,0 0-147,0 0 154,0 0-79,0 0-24,0 0 96,0 0-83,0 0-14,0 0 31,0 0-163,0 0-7,0 0-6,0 0-33,0 0 97,0 0-29,0 0 17,0 0-174,0 0-41,0 0-53,0 0-103</inkml:trace>
  <inkml:trace contextRef="#ctx0" brushRef="#br0" timeOffset="84394.4304">20488 9896 789,'0'0'20,"0"0"213,0 0-162,0 0 178,0 0-152,-24 0-174,24 0 333,0 0-174,0 0 168,0 0-36,0 0-253,0 0 119,0 0-12,0 0-58,0 0 96,0 0-41,0 0-56,0 0 84,0 0 64,0 0-115,0 0 110,0 0 64,0 0-57,0 0-22,0 0 14,0 0-167,24 0 72,-24 26 67,0-26-104,25 0 111,-25 0-203,25 0-10,0 0 110,-25 0-33,25 0 123,-1 0-101,1 0-100,-1 0 4,2 0 73,-1 0 114,0 0-100,-1 0-14,1 0-76,0 0-12,0 0 100,0 0 11,-1 0-32,-24 0 1,25 0 12,0 0-10,0 0 23,-25 0-10,25 0-7,0 0 1,-25 0 9,24 0 4,1 0-4,-25 0 105,24 0-105,-24 0 80,0 0-83,26 0-23,-26 0 103,0 0-77,24 0-10,-24 0 24,0 0-17,0 0 0,0 0 0,25 0-93,-25 0-2,0 0 92,0 0 80,0 0-40,0 0-24,0 0-140,0 0-166,0 0 41,0 0-45,0 0-41,0 0 80,0 0-356</inkml:trace>
  <inkml:trace contextRef="#ctx0" brushRef="#br0" timeOffset="85324.2071">20687 9400 622,'0'0'0,"0"0"18,0 0 5,0 0 5,0 0 217,0 0-219,0-25 2,25 25-12,-25 0-199,0 0 203,0 0 6,0 0 24,0 0-19,0 0 7,0 0 166,0 0-190,0 0 3,0 0-17,0 0-178,25 0 171,-25 0 7,0 0 183,0 0-183,0 0 172,0 0-169,0 0-6,0 0-1,0-24-171,24 24 164,-24 0-168,0 0 176,0 0-2,0 0 13,0 0-10,0 0 11,0 0 166,0 0-181,0 0 23,0 0-11,0 0-173,0 0 167,0 0-11,0 0 8,0 0 8,0 0 181,0 0-190,0 0 10,0 0-8,0 0-175,0 0 177,0 0-12,0 0 18,0 0-23,0 0 31,0 0-5,0 0-4,0 0 21,0 24-21,0-24 9,0 0-7,0 0 2,0 0 5,0 0-9,0 0 15,0 0 1,0 0 171,0 25 18,0-25-43,0 0 0,0 0-182,0 25 24,0-25-144,0 0-1,0 25 15,0-25 118,0 0 166,0 0-151,0 24 2,0-24-151,0 0 137,0 0 26,0 25 120,0-25-13,0 0-115,0 25-12,0-25-134,0 0 33,0 0-19,0 25 137,0-25 121,0 0-3,0 0 6,0 25-153,0-25 30,0 0-144,0 0 0,0 0 274,0 0-148,0 0 132,0 0-12,0 0-123,0 0 3,0 0 3,0 0-21,0 0 17,0 0-128,0 0 115,0 0-106,0 0 110,0 0-1,0 0-11,0 0 140,0 0-164,0 0-50,0 0-179,0 0-57,0 0-25,0 0 110,0 0-28</inkml:trace>
  <inkml:trace contextRef="#ctx0" brushRef="#br0" timeOffset="86782.5437">20761 9922 411,'0'0'29,"0"0"11,0 0 9,0 0 15,0 0-13,0 0 7,0 0 8,0 0 18,0 0 1,0 0-17,0 0 17,0 0-4,0 0 137,0 0 24,0 0-24,0 0-142,0 0-139,0 0 12,0 0 88,0 0 125,0 0-17,0 0-15,0 0-106,0 0-14,0 0-73,0 0 84,0 0-103,0 0 9,0 0 179,0 0-87,0 0-6,0 0 90,0 0-91,0 0-113,0 0 215,0 0-197,0 0-21,0 0 110,0 0-18,0 0 119,0 0 15,0 0-20,0 0-151,0 24-19,0-24 3,0 0 12,0 0 71,0 0 75,0 0-74,0 24 46,0-24-68,0 0-56,0 26 112,0-26-41,0 0 75,0 24-90,0-24-49,0 0 55,0 25-53,0-25 59,0 0 88,-24 24-159,24-24 49,0 25 26,0-25-17,0 25 36,0-25-11,0 25-12,0-25-75,0 0 64,-25 25 11,25-25 76,0 24-73,0-24-9,0 26 82,0-26-94,0 24 80,0-24-61,0 0-76,-25 25 0,25-25 6,0 0 67,0 26 2,0-26 28,0 24-15,0-24 47,0 25-6,0-25-72,0 0 72,0 25-106,0-25 61,0 24 52,0-24-79,-26 26 18,26-26-63,0 24 3,0-24 20,0 0 59,0 24 7,0-24 0,0 26 3,0-26-16,0 25 39,0-25 77,0 0-22,0 25 3,0-25-119,0 23 0,0-23 23,0 0-7,0 26 75,-24-26-87,24 0-53,0 24 55,0-24 1,0 0-46,0 25 134,0-25-59,0 0 1,0 25 71,0-25-170,0 0 6,0 0 0,0 24 62,0-24 90,0 0 6,0 0-30,0 0-54,0 26-29,0-26 1,0 0-62,0 0 75,0 0 0,0 0-79,0 0 176,0 0-200,0 0 128,0 0 61,0 0-79,0 0 112,0 0-212,0 0 22,0 0 63,0 0-21,0 0 7,0 0 82,0 0-212,0 0-27,0 0-36,0-26-122,0 26 61,0 0-74,0 0-191</inkml:trace>
  <inkml:trace contextRef="#ctx0" brushRef="#br0" timeOffset="91635.6847">13940 11037 610,'0'0'22,"0"0"11,0 0 15,0 0 5,0 0-7,0 0 4,0 0 7,0 0 5,0 0-1,0 24-13,-25-24-25,25 0 5,0 0-8,0 0-2,0 0 14,0 0-20,0 0 10,0 0 7,0 0 159,0 0-2,0 0-21,0 0 2,0 0-296,0 0 144,0 0-134,0 0-6,0 0 283,0 0-130,0 0 144,0 0 1,0 0-148,0 0-9,0 0 11,0 0-144,0 0 144,0 0 4,0 0-6,0 0 122,0 0-232,0 0-18,0 0-7,0 0 123,0 0 81,0 0 12,0 0 7,0 0-117,0 0-86,0 0 7,0 0-14,0 0 125,0 0-7,0 0 95,0 0-98,0 0-110,0 0 206,0 0-86,0 0 97,0 0-7,0 0-210,0 0 104,0 0-15,0 0-99,0 0 201,0 0-96,0 0-19,0 0 1,0 0 40,0 0-149,0 0 149,0 0-18,0 0-33,0 0 30,0 0-113,0 0 214,0 0-197,0 0 73,0 0 140,0 0-112,-25 0 87,25 0 30,0 0-256,0 0 13,0 0 117,0 0-3,0 0 12,0 0 99,0 0-212,0 0 82,-26 0 111,26 0-196,0 0 202,0 0-92,0 0 4,0 0-5,-24 0-101,24 0 3,0 0 103,0 0 95,0 0-102,0 0 92,-25 0-102,25 0-88,0 0 98,0 0-104,0 0 107,0 26 90,0-26-93,0 0 11,0 0 2,0 0-13,0 0 6,0 0 111,0 0-237,0 0 123,0 0 95,0 0-120,0 0 140,0 0-106,0 0-120,0 0 118,0 0-124,0 0 15,0 0 108,0 0-15,0 0 111,0 0-13,0 0 25,0 0-120,0 0-98,0 0 110,0 0-120,0 0 121,0 0 94,0 0-113,0 0 104,0 0-98,0 0-93,0 0 121,0 0-25,0 0 25,0 0-22,0 0-123,0 0 126,0 0-111,0 0 210,0 0-99,0 0-2,0 0 97,0 0-187,0 0 101,0 0-9,0 0-31,0 0 44,0 0 82,0 0-94,0 0-63,0 0 69,0 0-81,0 0 87,0 0 2,0 0-18,0 0 81,0 0-159,0 0 94,0 0 3,0 0-94,0 0 150,0 0-78,0 0 78,0 0-62,0 0-75,0 0 65,0 0-9,0 0 9,0 0 2,0 0 2,0 0-70,0 0 70,0 0 91,0 0 3,0 0-86,0 0 67,0 0-161,0 0 16,0 0 78,25 0 5,-25 0 5,0 0-12,0 0 7,24 0-90,-24 0 70,0 0-3,0 0 3,26 0 10,-26 0 53,0 0-60,25 0-12,-25 0 12,0 0-75,25 0 142,-25 0-67,0 0 52,24 0 27,-24 0-142,25 0 63,-25 0-47,0 0 54,25 0 54,-25 0 10,25 0-71,-25 0-64,25 0 1,-25 0 2,25 0 68,-25 0 58,24 0-62,-24 0 58,25 0-3,-25 0-53,25 0 59,-25 0-119,25 0 1,-25 0-19,25 0-3,-1 0 60,-24 0 6,25 0 62,-25 0-55,24 0-12,2 0 60,-26 0-44,25 0 6,-25 0-7,25 0-60,-1 0-1,-24 0 52,25 0 18,0 0-2,-25 0-13,25 0 0,0 0-3,-25 0-4,24 0 10,1 0 8,-25 0 50,25 0-55,-25 0-3,25 0 6,0 0-60,-25 0 54,25 0-3,-1 0-6,-24 0-1,25 0 20,-1 0 55,-24 0 9,26 0-12,-26 0-11,24 0-51,1 0-6,-25 0 92,25 0 3,0 0-4,0 0-75,-25 0-78,25 0-11,0 0 86,-25 0-17,24-26 14,1 26 72,-25 0-82,25 0-1,0 0 8,-25 0-80,25 0-3,-1 0 158,-24 0-3,25 0-8,0 0 9,-25 0-95,25 0 8,0 0 7,-25 0-10,24 0-49,1 0-27,-25 0 82,25 0 21,0 0 49,-25 0-54,25 0 4,0 0-29,-25 0 25,24 0 90,1 0-92,-25 0 16,25 0-92,0 0-17,-25 0 100,25 0-1,0 0 7,-25 0 59,24 0-83,1 0-81,-25 0 157,25 0-48,0 0-24,0 0 19,-25 0-3,23 0-108,3 0 109,-26 0 62,24 0-158,2 0 86,-26 0-83,24 0-11,1 0 167,-25 0-64,24 0-16,1 0 23,-25 0-96,25 0 60,0 0 20,-25 0-17,25 0 13,-25 0 107,24 0-110,-24 0 0,25 0-7,-25 0-105,25 0 101,-25 0-8,25 0 112,-25 0-14,24 0-86,-24 0 104,26 0-197,-26 0 110,24 0-13,-24 0 6,25 0 73,-25 0-172,25 0 185,-25 0-102,25 0 33,-25 0-10,25 0-14,-25 0 12,24 0-23,-24 0 94,0 0-82,25 0-89,-25 0 0,25 0 92,-25 0 0,25 0 3,-25 0 1,0 0-4,25 0-93,-25 0 96,24 0 4,-24 0-10,25 0 98,-25 0-95,25 0-19,-25 0 22,0 0-86,25 0 83,-25 0 20,0 0-30,25 0 80,-25 0 18,24 0-6,-24 0-75,0 0 11,0 0-95,25 0-5,-25 0 82,0 0 9,24 0-15,-24 0 92,0 0-165,26 0-20,-26 0 96,0 0-77,25 0 86,-25 0 10,25 0-16,-25 0-6,0 0 102,24 0-2,-24 0 8,0 0-96,25 0-92,-25-24 0,25 24-14,-25 0 197,25 0-100,-25 0-5,25 0 22,-25 0-97,25 0 89,-25 0 101,24 0-25,-24 0-95,25 0 3,-25 0-9,25 0-78,-25 0 104,25 0-14,-25 0-78,25 0 164,-1 0-95,-24 0 91,25 0-5,-25 0-74,24 0 86,2 0-61,-26 0-107,25 0-9,-25 0 15,25-24-15,-25 24 87,24 0 8,1 0 74,-25 0 1,25 0-84,-25 0 101,25 0-89,-25 0-13,25 0 23,-25 0-19,24 0 22,-24 0-9,25 0 75,-25 0-66,25 0-32,-25 0 19,25 0-10,-25 0-19,25 0-49,0 0 75,-25 0 13,24 0 3,-24 0 84,25-26-180,-25 26 77,24 0 10,-24 0-93,26 0 175,-2 0-168,-24 0 79,25 0 93,-25 0-172,25 0 101,-25 0-104,25 0 82,0 0-4,-25 0-3,25 0 24,-25 0-97,25 0 180,-1 0-97,-24 0-6,25 0-17,-25-24-80,25 24 176,0 0 5,-25 0 4,25 0 1,-1 0-178,1 0-1,-25 0 101,24 0-26,1 0 80,-25 0 30,25 0-190,0 0 101,-25 0-68,24 0 55,-24 0 89,25 0-83,0 0 101,-25 0-102,25 0 5,-25 0 14,25 0-116,-25 0 88,24 0 8,1 0-11,-25 0 83,25 0-135,-25 0 76,25 0-80,-25 0 90,25 0 58,-25 0-78,25 0 85,-1-25-161,-24 25 96,24 0-93,-24 0-9,26 0 187,-2 0-115,-24 0 91,26 0 19,-2 0-115,-24 0 42,25 0-87,0 0-13,-25 0 7,25 0-27,0 0 83,-1 0 13,-24 0 6,25 0 87,0 0 6,0 0-112,0 0 0,-25 0-77,25 0 67,-1 0 115,1 0-95,-25 0 93,25 0-83,0 0-106,-1 0 164,1 0-75,-25 0-88,25 0 98,0 0-73,-25 0 70,25 0 16,0 0 66,-25 0-88,25 0-2,-25 0 84,24 0-146,1 0 159,-25 0-83,25 0 0,-25 0 76,25 0-72,-25 0-11,25 0 4,-25 0 4,24 0 6,1 0-7,-25 0-75,25 0 65,-25 0-88,25 0 105,-25 0 79,25 0-83,-25 0 81,24 0-174,-24 0 84,25 0 3,-25 0 3,24 0 87,2 0-169,-26 0 95,25 0-98,0 0-11,-25 0 96,24 0 1,1 0 2,0 0 7,-25 0 80,25 0-186,0 0 176,-25 0-89,25 0-101,-1 0 101,-24 0 3,25 0 0,-25 0 85,25 0 14,0 0-182,-25 0 82,25 0-71,-2 0-41,-23 0 105,26 0 2,-26 0 79,24 0 11,-24 0 12,26 0-99,-26 0 6,25 0-83,-25 0-11,25 0 86,-25 0-11,24 0 19,-24 0 68,25 0 12,0 0-87,-25 0 70,25 0-146,-25 0 70,25 0 9,-25 0-2,24 0 6,-24 0-24,24 0 24,-24 0-68,25 0 130,-25 0-42,0 0-30,25 0 72,-25 0-52,24 0-7,-24 0 7,26 0-81,-26 0 71,0 0-17,23 0 13,-23 0 87,26 0-87,-26 0 10,0 0-88,25 0 90,-25 0 2,25 0 3,-25 0 76,25 0-97,-25 0-5,24 0-62,-24 0-1,0 0 13,25 0 5,-25 0 140,25 0 3,-25 0-91,25 0 89,-25 0-74,25 0-15,-25 0 6,0 0-76,25 0 72,-25 0 8,0 0-8,24 0-5,-24 0-67,25 0-3,-25 0 155,0 0-86,25 0 73,-25 0 22,0 0-160,25 0 140,-25 0-59,24 0-22,-24 0 13,0 0 16,25 0-26,-25 0 3,0 0 78,24 0-68,-24 0-3,26 0 19,-26 0-93,0 0 67,25 0-63,-25 0 57,25 0 77,-25 0-70,0 0 80,25 0-71,-25 0 13,0 0-2,24-24-84,-24 24 2,0 0-2,25 0 73,-25 0 66,0 0 0,0 0-69,25 0-1,-25 0-58,0 0 82,0 0 59,0 0-79,0 0-8,25 0-83,-25 0 68,0 0-62,0 0 157,0 0 13,0 0-72,0 0 76,0 0-86,0 0-11,25 0 29,-25 0-27,0 0-1,0 0 7,0 0-33,0 0 46,0 0-13,24 0 3,-24 0-62,0 0-26,0 0 17,0 0 52,0 0 87,0 0-71,0 0-3,25 0-59,-25 0-4,0 0 145,0 0-10,0 0 2,0 0-74,0 0-69,0 0 89,0 0-17,0 0 0,0 0 68,0 0-136,25 0 68,-25 0 81,0 0-153,0 0 125,0 0-50,0 0-88,0 0 148,0 0-126,25 0 77,-25 0-14,0 0 3,0 0 3,0 0-91,0 0 167,0 0-141,0 0 134,0 0 4,0 0-155,25 0 138,-25 0-62,0 0-90,0 0 168,0 0-54,0 0-18,0 0 96,0 0-99,0 0-79,0 0 69,0 0 20,0 0-13,0 0 73,0 0-84,0 0-15,0 0 19,0 0-78,-25 0 102,25 0-17,0 0-3,0 0-7,0 0-89,0 0 96,0 0 17,0 0 61,0 0 7,0 0-89,0 0-10,0 0 34,0 0-27,0 0 20,0 0-3,0 0-84,0 0 71,0 0-4,0 0 14,0 0-14,0 0 23,0 0-3,0 0-91,0 0 168,0 0-149,0 0 69,0 0 75,0 0-98,0 0 101,0 0-89,0 0 8,0 0-57,0 0 53,0 0-65,25 0 62,-25 0 71,0 0-143,0 0 154,0 0-52,0 0-21,0 0 69,0 0-78,0 0-16,0 0 9,24 0-73,-24 0 8,0 0 91,0 0-9,0 0-1,0 0-12,0 0-87,0 0 25,0 0 140,0 0 17,0 0-92,0 0 65,0 0-65,0 0 6,0 0 86,0 0-158,0 0 52,0 0-3,0 0-69,0 0 162,0 0-60,0 0-16,0 0 81,0 0-162,0 0 77,0 0-63,0 0 60,0 0 96,0 0-69,0 0 61,0 0-75,0 0 2,0 0-36,0 0 12,0 0-76,0 0 55,0 0-42,0 0 39,0 0 106,0 0-87,0 0 73,0 0-104,0 0 36,0 0 2,0 0-105,0 0 45,0 0-20,0 0 3,0 0 28,0 0-30,0 0-61,0 0 42,0 0 22,0-25 31,0 25-44,0 0-71,0 0-141,0 0-67,0 0-34</inkml:trace>
  <inkml:trace contextRef="#ctx0" brushRef="#br0" timeOffset="92969.7499">20687 10715 478,'0'0'36,"0"0"13,0 0 24,0 0 11,0 0-29,0 0 198,0 0-13,0 0-181,0 0 11,0 0-213,0 0-3,0 0 177,25 0-9,-25 0 4,0 0-11,0 0 14,0 0-11,0 0 150,0 0 12,0 0-148,0-26 130,0 26-269,0 0-8,0 0 266,0 0-120,0 0 126,0 0-5,0 0-134,0 0 6,0 0 3,0 0 1,0 0-14,0 0-7,0 0-118,0 0 2,0 0 112,0 0 0,0 0 4,0 0 128,0 0-122,0 0-116,0 0 209,0 0-134,0 0 25,-25 0 115,25 0-121,0 0 15,0 0-1,0 26-13,0-26 29,0 0-21,0 0 0,0 0-109,0 0 106,0 0 6,0 0-11,0 0 11,0 0-103,0 0 9,0 0 100,0 0 105,0 0-13,0 0-17,0 0-84,-26 0-102,26 0 83,0 0 16,0 0-3,0 0 115,0 0-109,0 0-6,0 0-31,0 0-9,0 0 34,0 0-9,0-26 24,0 26-13,0 0-133,0 0 15,0 0 138,0 0-10,0 0 133,0 0-8,0 0-265,0 0 15,0 0-10,0 0 160,0 0-16,0 0 128,0 0 4,0 0-150,0 0 137,0 0-122,0 0 6,0 0-6,0 0 0,0 0-15,0 0 21,0 0 0,0 0-3,0 0 13,0 0-151,0 0 132,0 0 0,0 0-6,0 0 39,0 0-30,0 0 6,0 0 6,0 0 76,0 0-91,0 0 11,0 0-22,0 0 26,0 0-9,0 0-102,0 0 142,0 0-37,0 0-88,0 0 195,0 0-225,0 0 117,0 0 84,0 0-198,0 26 190,0-26-182,0 0 108,0 0 88,0 0-86,0 0 89,0 0-89,0 0 1,0 0 11,0 25-2,0-25-9,-24 0 11,24 0-17,0 0-7,0 0-73,0 24 60,0-24-58,0 0 75,0 0-5,0 25 23,0-25 62,0 0-84,-25 0 80,25 0-166,0 25 8,0-25 14,0 0-17,0 0 149,0 0-58,0 25 52,0-25 21,0 0-151,0 0 121,0 25-115,-24-25 49,24 0 88,0 0-75,0 25 56,0-25-49,0 0-81,0 0 3,0 0 8,0 0-11,0 25 139,0-25 3,0 0-74,0 0 78,0 0-75,0 0-6,0 24 17,0-24-97,0 0 24,0 0-3,0 0 41,0 0 38,0 0 40,0 0-54,0 25 5,0-25 42,0 0-34,0 0-2,0 0-1,0 0-1,0 0-86,0 0 64,0 0 67,0 0-116,0 0 76,0 0 64,0 0-69,0 0-12,0 0 60,0 0-67,0 0-2,0 0 15,0 0-74,0 0 64,0 0 33,0 0-24,0 0 69,0 0-120,0 0 46,0 0 3,0 0 9,0 0-22,0 0-55,0 0 133,0 0-89,0 0 5,0 0-87,0 0-312,0-25-118</inkml:trace>
  <inkml:trace contextRef="#ctx0" brushRef="#br0" timeOffset="98367.2775">17933 8706 422,'0'0'7,"0"0"11,0 0 4,0 0 22,0 0 202,0 0-199,0 0-17,0 0 1,0 0-201,0 0 186,0 0 10,0 0 8,0 0 171,0 0-174,0 0 5,0 0-8,0 0-176,0-25 185,0 25 200,0 0-200,0 0-1,0 0-10,0 0-26,0 0 20,0 0 6,0 0 184,0 0-334,0 0 152,0 0-1,0 0-34,0 0 164,0 0 45,0 0-165,0 0 6,0 0-4,0 0-179,0 0 304,0 0-136,0 0-139,0 0 263,0 0-268,0 0 137,0 0 129,0 0-128,0 0 121,0 0-269,0 0 145,0 0-111,0 0 111,0 0 2,0 0-43,0 0 32,0 0-20,0 0 131,0 0-208,0 0 200,0 0-192,0 0 66,0 0 129,0 0-101,0 0 95,0 0-192,0 0 107,0 0-124,0 0 115,0 0 128,0 0-224,0 0 101,0 0-11,0 0-4,0 0 108,0 0 9,0 0-98,0 0-114,0 0-7,0 0 106,0 0-4,0 0 89,0 0 7,0 0-108,0 0-80,0 0 5,0 0 4,0 0 80,0 0 74,0 0-67,0 0 73,0 0-89,0 0 19,0 0 76,0 0-98,0 0 21,0 0-24,0 0 9,0 0 12,0 0-108,0 0 121,0 0-112,0 0 3,0 0 97,0 0-107,0 0 175,0 0 6,0 0-79,0 0-8,0 0 21,0 0-92,0 0 65,0 0 6,0 0-88,0 0 166,0 25 9,0-25-7,0 0-79,0 0 11,0 0-2,0 0 5,0 0 62,0 0-83,0 0-7,0 0 25,0 0 10,0 0-97,0 0 91,0 25-110,0-25 85,0 0 97,-25 0-158,25 0 163,0 25-70,0-25-23,0 0 74,0 0-142,0 0-23,0 24 17,0-24 73,0 0 88,0 0 3,0 25-81,0-25 17,0 0-36,0 0 13,0 24 65,0-24-149,0 0 3,0 26 69,-24-26-48,24 0 135,0 24-56,0-24-69,0 0 121,0 24-136,0-24 140,-25 0-19,25 26-53,0-26 56,0 25-124,0-25 77,0 0-71,0 24 85,0-24-39,-25 25 4,25-25 81,0 0-157,0 25 79,0-25 19,0 0-35,0 25 94,0-25 14,0 0-151,0 0 77,0 25-15,0-25-3,0 0 65,0 0-137,-25 0 12,25 24-2,0-24-4,0 0 151,0 0-83,0 0 89,0 0-1,0 26-149,0-26 68,0 0 0,0 0-9,0 0 9,0 0-3,0 0-69,0 0 88,0 0 62,0 0-9,0 0 9,0 0-162,0 0 3,0 0 12,0 0-18,0 0 95,0 0-17,0 0 18,0 0 61,0 0-79,0 0 19,0 0-16,0 0 9,0 0-22,0 0 104,0 0-94,0 0-54,0 0 79,0 0-111,0 0 203,0 0-118,0 0 17,0 0 100,0 0-113,0 0 98,0 0-99,0 0-93,0 0 8,0 0 96,0 0-7,0 0 90,0 0-5,0 0-164,0 0 194,0 0-172,0 0-4,0 0 92,0 0-37,0 0 85,0 0-44,0 0-22,0 0-1,0 0-63,0 0 33,0 0 15,0 0-64,0-26 140,0 26 4,0 0-17,0 0 3,0 0-137,0 0 24,0 0-7,0 0 9,0 0 45,0 0-7,0 0 7,0 0 51,0 0-45,0 0 0,0 0-6,0 0-54,0 0 60,0 0-3,0 0 3,0 0-12,0 0 6,0 0 66,0 0-69,0 0 12,0 0 3,0 0-75,0 0 78,0 0 55,0 0-83,0 0 16,0 0-9,0 0-48,0 0 123,0 0-72,0 0 80,0 0-21,0 0-109,25-24 128,-25 24-72,0 0-60,0 0 48,0 0 24,0 0-85,0 0 80,0 0-1,0 0-86,0 0 137,25 0-63,-25 0 9,0 0-9,0 0-48,0 0 44,0 0 64,25 0-44,-25 0 41,0 0-48,0 0-57,0 0 41,24 0-44,-24 0 63,0 24-6,0-24 7,25 0-10,-25 0 66,0 0-69,0 0 53,25 0-53,-25 0-60,0 26 63,0-26 9,0 0 0,25 0-3,-25 0 54,0 24-117,0-24 57,0 0-6,25 0-68,-25 25 71,0-25 63,0 0-60,0 0 19,0 24-20,0-24-75,0 0 136,0 26-6,0-26-3,0 0 30,0 24-131,0-24-7,0 0 72,0 25-72,0-25 35,0 0 91,0 25-138,0-25 129,0 0-51,0 25-82,0-25 70,0 0-3,0 25 5,-25-25 1,25 0 69,0 24-66,-25-24-6,25 0 2,-25 25-58,25-25-5,0 0 77,-25 0 63,25 25-64,-24-25 0,24 0 61,0 0-54,-25 0-23,25 25-2,-25-25-57,25 0-4,0 0 79,-25 0 70,25 0-66,0 0-4,0 0 51,-25 0-120,25 0 120,0 0-6,0 0-97,0 0 49,0 0-66,0 0-1,-24 0 108,24 0-2,0 0 6,0 0-45,0 0-54,0 0 61,0 0 12,0 0-21,0 0 11,-25 0 17,25 0-92,0 0 82,0 0-19,0-25-77,0 25 145,0 0-71,0 0-3,0 0 70,0 0-122,0-25 119,0 25 10,0 0-129,0 0 49,0 0-68,0 0 4,0 0 122,25-25-59,-25 25 11,0 0-4,0 0-58,24 0 51,-24 0-5,0 0 76,0 0-10,25-24-45,-25 24-12,0 0-73,25 0 69,-25 0 52,0 0-42,25 0 48,-25 0-118,0 0 1,25 0 60,-25 0-57,24 0 126,-24 0-66,0 0 6,25 0 9,-25 0-24,25 0 18,-25 24-23,0-24 11,25 0-42,-25 0 102,0 0 14,25 0 4,-25 25-90,0-25-58,0 0 16,0 0-36,0 25 87,25-25 31,-25 0-44,0 25 25,0-25 10,0 0-35,0 0 28,0 24-6,0-24-3,0 0 12,0 25-6,0-25-3,0 0 0,0 25 61,0-25-55,0 0 51,0 25-54,0-25 0,0 0 51,0 25-120,0-25 53,0 24-53,-25-24 66,25 0 79,0 26-61,0-26 52,-25 0-114,25 0 40,0 24 55,0-24-54,0 0 63,-25 0-114,25 25-12,0-25 53,0 0-53,-25 0 59,25 24 13,0-24 17,0 0-23,-25 0 9,25 0 57,0 0-132,-24 0 76,24 26-20,0-26 7,0 0 9,-25 0 36,25 0 24,0 0-117,-25 0 42,25 0 35,0 0-86,-25 0 123,25 0-66,0 0-51,0 0 63,-25 0-67,25 0 75,0 0-24,0 0 74,0-26 2,-24 26-59,24 0 54,0 0-128,0 0-9,0 0 70,0 0 6,0 0 71,0 0-53,0 0-11,0 0-58,0 0 54,0-24-12,0 24 12,0 0-18,0 0 12,0 0-3,0 0 63,0 0-47,0 0-23,0-25 68,0 25-129,0 0 125,0 0-132,0 0 7,24 0 56,-24 0-61,0-24 130,0 24-60,25 0 3,-25 0-11,0 0-65,25 0 48,-25 0 91,0-26-75,25 26 8,-25 0 1,25 0-10,-25 0-5,24 0 5,-24 0 16,25 0-92,-25 0 83,25 0 6,-25 0-4,25 0 99,-25 0-89,25 0 85,-25 0-94,25 26-13,-25-26 16,24 0-80,-24 0 83,0 0-68,24 0 149,-24 0-100,0 0 98,26 24-19,-26-24-151,0 0 88,0 0-3,0 0-66,0 0 156,0 25-81,24-25-28,-24 0 19,0 24-3,0-24 81,0 0-60,0 0-3,0 26-77,0-26 80,0 0-84,0 24 60,26-24 78,-26 0-160,0 25 169,0-25-69,0 0-19,0 25 92,0-25-99,0 0 7,0 25 20,-26-25-17,26 25-45,0-25 64,0 0-81,-24 24 79,24-24 74,0 0-9,-26 25-78,26-25-63,0 26-9,-24-26 81,24 0 75,-24 0-78,24 24 3,0-24 13,-25 0-63,25 0 50,-25 24 91,25-24-160,-25 0 69,25 0 12,-25 0-90,0 0 75,25 26 6,-24-26 3,24 0 74,-25 0 2,25 0-63,-25 0 57,25 0-149,-25 0 1,25 0 72,-25 0 3,25 0 3,-24 0-6,24 0 67,0 0-130,-25 0 129,25 0-44,0 0-76,0 0 61,0 0-57,0 0 47,-25 0 48,25 0-45,0 0-6,0-26 3,0 26-48,0 0 124,0 0-13,0 0-63,0 0-9,0 0-55,0-24 4,0 24 63,0 0 76,0 0-91,0 0 53,0 0 4,0 0-141,0 0 62,0-24-64,0 24 79,0 0 63,25 0-65,-25 0 11,0 0-15,0 0 3,25 0 13,-25-26 78,0 26-144,24 0-7,-24 0 76,25 0-79,-25 0 139,0 0 14,25 0-3,-25 0 1,25 0-135,-25 0 69,25 0-69,-25 0 66,24 0 6,-24 0-71,25 0 119,-25 0-114,25 0 122,-25 0-74,0 0-42,25 0 51,-25 0 3,0 0 9,25 26 57,-25-26-1,0 0-56,25 0 56,-25 0-68,0 24 15,0-24-74,0 0 77,24 0-83,-24 24-12,0-24 73,0 0 10,0 26 65,24-26-59,-24 0 59,0 0-148,0 24 18,0-24 62,0 0-1,0 25 8,0-25-14,0 0 81,0 24-139,0-24 68,0 0 97,0 25-169,0-25 82,0 0 67,0 25-155,0-25 141,0 0-67,0 25-8,0-25 2,0 0 4,0 25 3,0-25 0,0 0 68,-24 0-118,24 24 72,0-24-75,0 0-12,-24 26 71,24-26-6,0 0 9,-25 0 68,25 24-67,0-24-10,-25 0 6,25 0-56,-25 25 59,25-25-10,0 0 73,-25 0-1,25 0-2,-25 0-57,25 0-9,-24 0-62,24 0 7,0 0 132,-25 0-145,25 0 65,0 0 81,-25 0-147,25 0 147,-25 0 1,25 0-89,0 0 88,0 26-150,-25-26 94,25 0-19,0 0-77,0 0 173,0 0-192,0 0 27,-24 0 141,24 0-162,0 0 93,0 0 84,0 0-74,0 0 72,0 0-10,0-26-160,0 26 79,-25 0-9,25 0-58,0 0 140,0 0-137,0 0 2,0 0 147,0 0-60,0 0 3,0 0-13,0 0-71,0 0 74,0 0 55,0 0-45,0 0 60,0 0-94,0 0-45,0 0 130,0 0-129,0 0 62,0 0-3,0 0-6,0 0-3,0 0-73,0 0 60,0 0-57,0 0 67,0 0 62,0 0-46,0 0 0,0 0-10,0 0-45,0 0 45,0 0-13,0 0 83,0 0-73,0 0 0,0 0 12,0 0-78,0 0 129,0 0-76,0 0 10,0 0 6,0 0 6,0 0-6,0 0 3,0 0 0,0 26-15,0-26 18,0 0 54,0 0-66,0 0-51,0 0 111,25 0-77,-25 0 83,0 0-63,0 0-57,0 0 77,0 0-84,0 0 64,0 0 9,0 0-19,0 0 13,0 24-3,0-24 80,0 0-138,0 0 61,0 0 0,0 0-91,0 25 103,0-25-15,0 0 3,0 0 79,0 0-18,0 25-68,0-25 66,0 0-128,0 24 63,0-24 81,0 0-134,0 26 75,0-26-79,0 24 69,0-24 60,0 24-12,0-24-57,0 26-3,-25-26 15,25 25-78,0-25 144,0 25-87,0-25-2,0 0 94,0 23-146,0-23 28,0 26-13,0-26-10,0 0 77,0 24-22,0-24 9,0 0-6,0 0-10,0 25 10,0-25 57,0 0 10,-25 0-7,25 25 9,0-25-117,0 0 51,0 0-47,0 24 37,0-24 1,0 0-58,0 0 115,0 0-93,0 26 58,0-26-7,0 0-60,0 0 48,0 0 0,0 0 3,0 25 57,0-25-4,0 0-53,0 0 10,0 0-52,0 0-6,0 24 105,-25-24-60,25 0 12,0 0-6,0 0-54,0 0 51,0 25 48,0-25-33,0 0-18,0 0 24,0 0-68,0 25 94,0-25-28,0 0 25,0 0-62,0 0-40,0 0 61,0 25-66,0-25 91,0 0-16,0 0-21,0 0 87,0 0-71,0 0-1,0 0 4,0 25-78,0-25 65,0 0 0,0 0 15,0 0 51,0 0-66,0 0 6,0 0 61,0 0-111,0 0 59,0 0 57,0 0-138,0 0 69,0 25 3,0-25-68,0 0 151,0 0-80,0 0 4,0 0-1,0 0-66,0 0 75,0 0 61,0 0-64,0 0 43,0 0 5,0 0-123,0 0 66,0 0-60,0 0-4,0 0 61,0 25-6,0-25 18,0 0-5,0 0 9,0 0-3,0 0-13,0 0 6,0 0-22,0 0 61,0 0-45,0 0 0,0 0 3,0 0-6,0 0 12,0 0-3,0 0 1,0 0-46,0 24 39,0-24 35,0 0-44,0 0 54,0 0 11,0 0-80,0 0 36,0 0-2,0 0-55,0 0 103,0 0-43,0 0-47,0 0 96,0 0-50,0 0 111,0 0-51,0 0-9,0 0-65,0 0 0,0 0 82,0 0-127,0 0 57,0 0-54,0 0 29,0 0 84,0 0-5,0 0-60,0 0 24,0 0-73,0 0-2,0 0 149,0 0-166,0 0 49,0 0 98,0 0-174,0 0 93,0 0 105,0 0-175,0 0 72,0 0 67,0 0-172,0 0 145,0 0-27,0-24-194,0 24-67,0 0-182,0 0 33,0 0-277</inkml:trace>
  <inkml:trace contextRef="#ctx0" brushRef="#br0" timeOffset="103176.7478">18876 9177 891,'0'0'0,"0"0"2,0 0 10,0 0 10,0 0-8,0 0 12,0 0 0,0 0-5,0 0 10,0 0 174,0 0-174,0 0 6,0 0 172,0 0-360,0 0 323,0 0-172,0 0-166,0 0 169,0 0-165,0 0 179,0 0 146,0 0 8,0 0-134,0 0-9,0 0 12,0 0-162,0 0 313,0 0-18,0 0-149,0 0 167,0 0-170,0 0-141,0 0-11,0 0-11,0 0 142,0 0 13,0 0 125,25 0 27,-25 0-153,0 0 144,25 0-132,-25 0-48,25 0 31,-25 0-163,0 0 140,24 0 28,-24 0 6,25 0 138,-25 0-143,24 0 3,-24 0-188,26 0 185,-1 0-10,-25 0 2,25 0 182,-25 0-184,24 0-3,1 0-153,-25 0-17,25 0 7,-25 0 36,25 0 278,0 0 1,-25 0 7,25 0-20,-25 0-145,24 0-4,1 0-152,-25 0 165,25 0-159,-25 0 153,25 0 153,-25 0-178,25 0 175,-25 0-285,0 0-4,23 0 149,-23 0-17,26 0 2,-26 0 149,24 0-279,-24 0 128,26 0 146,-26 0-148,25 0 153,-25 0-135,25 0-3,-25 0 9,24 0-156,-24 0 144,0 0-12,25 0-144,-25 0 303,25 0-131,-25 0-5,25 0 134,-25 24-142,0-24-32,25 0-122,-25 0 151,0 0-13,0 0 22,24 0 138,-24 0-147,0 0-147,0 0 12,0 0-7,24 0 145,-24 0 130,0 26-130,0-26 141,25 0-148,-25 0 11,0 0-10,0 0-144,0 0 134,0 0 26,25 0 143,-25 24-27,0-24-261,0 0-13,24 0 118,-24 0-105,0 0 132,0 0 148,0 25-126,0-25 112,0 0 4,0 0-138,26 0-144,-26 0 156,0 25-21,0-25-7,0 0 11,0 0 8,0 25 8,0-25 8,0 0 122,23 0-147,-23 25-146,0-25 148,0 0-137,0 24-4,0-24 287,0 0-290,0 25 302,0-25-19,0 0-123,0 25 120,0-25-288,0 0 149,0 25 20,0-25-7,0 0-1,0 24 5,0-24-13,0 0 0,0 0-15,0 25 21,0-25-6,0 0 3,0 25 165,0-25-156,0 0-18,0 25 6,0-25-18,0 0-127,0 25 23,0-25-11,0 0 145,0 24-3,0-24 133,0 0-7,0 26-157,0-26 167,0 24-142,0-24 11,0 0-118,0 25 104,0-25-19,-23 24-2,23-24 147,0 0-117,0 26 12,0-26-6,0 24-5,-26-24-31,26 0 5,0 25 25,0-25-6,0 25 9,0-25 1,0 25-5,-24-25-8,24 0 3,0 25-3,0-25-135,0 24 150,0-24-126,0 0-9,-25 25 264,25-25-144,0 26 123,0-26-6,0 24-101,0-24-130,0 0 122,0 24-104,-25-24-16,25 26 224,0-26-207,0 24 217,0-24-30,0 0-82,0 25-12,0-25-86,0 24 91,0-24 18,-24 25 81,24-25 4,0 0-76,0 25-17,0-25 20,0 25-20,0-25 5,0 25-2,0-25-7,0 0-82,0 24-3,0-24 17,0 26 7,-24-26 187,24 0-9,0 0-6,0 24-22,0-24-101,0 0 15,0 0-102,0 0 26,0 25-4,0-25-20,0 0 169,0 0-81,0 0 71,0 0 21,0 0-154,0 0 65,0 0-55,0 0 45,0 0 13,0 0 84,0 0-75,0 0 33,0 0-8,0 0 0,0 0 4,0 0-91,0 0 77,0 0-1,0 0-18,0 0 8,0 0-13,0 0-65,0 0 71,0 0 3,0 0-2,0 0-7,0 0 85,0 0-106,0 0 8,0 0-40,0 0-57,0 0 24,0 0-238,0 0-86,0-25-148</inkml:trace>
  <inkml:trace contextRef="#ctx0" brushRef="#br0" timeOffset="103902.2947">19546 10069 812,'0'0'11,"0"0"216,0 0-162,0 0 186,0 0-12,0 0-338,0 0 330,0 0-152,0 0 3,0 0 11,0 0-41,0 0-28,0 0-96,0 0 217,0 0-121,0 0-3,0 0 104,0 25-98,0-25-2,0 0-95,0 0 107,0 0-18,0 0 6,0 25 11,0-25-17,0 0-56,0 25 65,0-25 17,0 0-6,0 25 10,0-25-62,0 24 88,0-24-88,0 0 117,0 26 0,0-26-73,0 24 14,0-24-59,0 0-1,0 25 114,0-25 47,0 0 2,0 0-78,0 26 21,0-26-65,25 0-3,-25 0 65,0 24-69,0-24-71,0 0 78,0 0-52,0 0 77,0 0 70,0 0-51,0 0 29,0 0-62,0 0-97,0 0-19,0 0 109,0 0-27,0 0 17,25 0 10,-25 25-81,0-25 1,0 0 96,0 0 107,0 0-120,0 0-2,0 0-8,0-25-132,25 25 135,-25 0 4,0 0-16,0 0 20,0 0-20,25 0-18,-25-24 18,0 24-21,0 0 95,24 0-74,-24 0-28,0-26 21,24 26-109,-24 0 92,0-25 27,25 25-17,-25 0 13,0 0-9,0-24-14,25 24 3,-25-26-7,0 26 21,24 0 3,-24-24 181,0 24-188,26 0-23,-26-25 7,0 25-69,23 0 234,-23 0-142,0-25 10,0 25-136,26 0-35,-26 0 259,0 0-128,0 0 37,0 0-7,0 0-109,0 0 113,0 0-18,0 0 1,0 0-7,0 0 10,0 0 7,0 0-4,0 0 4,0 0-4,0 0-13,0 0 0,0 0 6,0 0-2,0 0 6,0 0 7,0 0-21,0 0-37,0 0-28,0 0 76,0 0-111,0 0-217,0 0-21,0 0-202,0 0-158</inkml:trace>
  <inkml:trace contextRef="#ctx0" brushRef="#br0" timeOffset="109889.5977">13668 8681 345,'0'0'6,"0"0"-6,0 0 11,0 0 21,0 0-1,0 0 7,0 0 12,0 0-2,0 0-1,0 0 17,0 0-11,0 0-8,0 0 3,0 0 8,0 0 4,0 0-1,0 0 4,0 0-11,0 0 178,0 0-177,0 0 169,0 0-167,0 0-174,0 0 315,0 0-178,0 0 167,0 0-12,0 0-146,0 0-6,0 0-146,0 0-11,0 0 127,0 0 15,0 0 148,0 0-148,0 0 2,0 0-1,0 0-19,0 0 17,25 0-127,-25 0 130,0 0 5,0 0-5,0 0 2,0 0-137,0 0 139,0 0-6,0 0 142,0 0-142,0 0 4,0 0 5,0 0-34,0 0 158,0 0-139,0 0 135,0 0-246,23 0 111,-23 0 3,0 0-8,0 0 122,0 0-124,0 0-4,0 0-123,0 0 153,0 0-19,0 0-6,0 0 138,0 0-135,0 0 19,0 0-10,0 0-12,0 25-10,0-25 16,0 0 13,0 0-134,0 0 121,0 0 3,0 0-15,0 25 142,0-25-133,0 0-4,0 0-89,0 0 99,0 0-82,0 25 91,0-25 104,0 0-101,0 0 95,0 0-101,0 0-106,0 0 122,0 24-114,0-24-12,0 0 227,0 0-129,0 0 135,0 0-4,-23 0-116,23 0-107,0 0-16,0 0 19,0 0-4,0 0 220,-25 0 16,25 0-110,0 0 15,0 0-16,0 0-104,0 0 106,-25 0 3,25 0-91,0 0 154,0 0-66,0 0-3,0 0-6,0 0-66,0 0 154,-25-24-103,25 24 97,0 0-89,0 0-27,0 0 21,0 0-12,0-25 76,0 25-137,0 0 128,0 0-68,0 0 14,0-25-4,0 25 23,0 0-109,0 0 4,0 0 137,0-25-156,0 25 92,0 0-6,0 0-70,0 0 72,0 0 80,25 0 0,-25 0 9,0 0-7,25-25-144,-25 25-13,0 0-12,0 0 14,25 0 68,-25 0 78,0 0-70,0 0 77,0 25-6,23-25-52,-23 0 52,0 0-87,0 0 14,0 0-16,0 0-60,0 0-12,0 0 47,0 25-56,0-25 35,0 0-225,0 0-177,0 0-72</inkml:trace>
  <inkml:trace contextRef="#ctx0" brushRef="#br0" timeOffset="111445.0275">13741 11087 566,'0'0'22,"0"0"37,0 0 19,0 0 32,0 0 3,0 0-16,0 0 0,0 0-2,0 0 139,0 0-135,0 0 0,0 0 119,0 0-160,0 0 133,0 0-5,0 0-249,0 0 5,0 0-10,0 0-15,0 0 225,0 0-7,0 0-22,0 0-76,0 0-31,0 0-83,0 0 10,0-26 152,25 26-72,-25 0 0,0 0 8,0 0-83,0 0 65,0 0 81,25 0-69,-25 0-12,0 0-74,0 0-1,0 0 64,0 0 19,24 0-5,-24 0-21,0 0 18,0 0 60,25 0-76,-25 0 26,0 0-23,0 0 13,0 0-9,0 0 90,0 0 0,24 26-156,-24-26 76,0 0-11,0 0-64,0 25 145,0-25-74,0 0-90,0 24 152,0-24-71,0 0 12,0 25 68,0-25-155,0 0 19,0 0 130,0 25-136,0-25 155,0 0-75,-24 0-83,24 0 173,0 25-182,-25-25 73,25 0 17,0 0-91,-24 0 186,24 0-95,0 0 83,-25 0-81,25 0-97,0 0 154,0 0-122,0 0 84,0 0 2,-25 0-49,25 0 60,0 0-13,0 0 16,0-25-16,0 25-6,0 0 45,0 0 2,0 0-66,0 0 13,0 0-51,0-25 41,0 25 64,0 0-79,0 0-8,0-25-40,0 25 51,0 0 3,0 0 86,0-24-83,0 24 0,0 0 6,0 0-78,0 0 129,0-25-122,0 25 53,25 0-10,-25 0-13,0 0-28,0 0 57,25 0-62,-25-26-118,0 26-141,0 0-175,0 0-69</inkml:trace>
  <inkml:trace contextRef="#ctx0" brushRef="#br0" timeOffset="113340.7502">13420 9697 599,'0'0'11,"0"0"25,0 0 6,0 0-3,0 0-10,0 0-13,0 0 3,0 0 4,0 0 11,0 0-11,0 0 5,0 0 9,0 0 15,0 0-5,0 0 191,0 0-186,0 0-11,0 0 2,0 0-209,0 0 380,0 0-192,0 0-1,0 0 183,0 0-189,0 0 164,0 0-134,0 0-175,0 0 151,0 0 7,0 0 155,0 0 12,0 0-318,0 0 17,0 0 131,0 0-18,0 0 39,0 0 122,0 0-168,0 0 3,0 0 117,0 0-110,0 0-10,0 0-103,0 0-1,0 0 96,0 0 19,0 0 102,0 0-136,0 0-96,0 0 115,0 0-112,0 0 257,0 0-17,0 0-136,0 0 134,0 0-135,0 0 1,0 0-91,0 0 106,0 0 15,0 0-33,0 0 124,0 0-109,0 0-119,0 0 153,0 0-27,0 0-20,0 0 111,0 0-124,0 0 26,0 0 7,0 0 2,0 0 1,0 0-14,0 0 11,0 0-135,0 0 0,0 0 125,0 0-101,0 0 222,0 0 4,0 0-228,0 0 197,0 0-85,0 0 3,0 0 104,0 0-116,0 0-109,0 0-16,0 0 128,0 0-104,0 0 220,0 0 5,0 0-118,0 0 107,0 0-106,0 0-11,0 0-97,0 0 111,0 0-129,0 0 15,0 0 215,0 0-234,0 0 252,0 0-4,0 0-215,0 0 253,0 0-249,0 0-6,0 0 100,0 0 18,0 0 112,0 0-3,0 0-123,-25 0-15,25 0-102,0 0 137,0 0 109,0 0-120,0 0 100,0 0-121,0 0-112,0 0 100,0 0 21,0 0 0,0 0 10,0 0 6,0 0-118,0 0 96,0 0-3,0 0-97,0 0 103,0 0-105,0 0 105,0 0-22,0 0 109,0 0 3,0 0 10,0 0 8,0 0-95,0 0-106,0 0 87,0 0-96,0 0 96,0 0 96,0 0-93,0 0 86,0 0-221,0 0 10,0 0 116,0 0-28,0 0 95,0 0-31,0 0-169,0 0-184,0 0 150,0 0-224,0 0-31</inkml:trace>
  <inkml:trace contextRef="#ctx0" brushRef="#br0" timeOffset="146148.5852">13320 9102 869,'0'0'-123,"0"0"17,0 0 5,0 0 9,0 0 144,0 0-24,0 0 170,0 0-145,0 0 3,0 0 14,0 0-181,0 0 158,0 0-33,0 0-6,0 0 15,0 0-23,0 0 0,0 0 192,0 0-192,-25 0-3,25 0 12,0 0-199,0 0 359,0 0-160,-24 0-9,24 0 16,0 0-185,-25 0 230,25 0-12,0 0-13,0 0 27,-25 0-63,25 0 20,0 0 1,0 0-4,0 0 187,0 0-180,0 0 194,0 0 4,0 0-186,0 0 177,0 0-174,0 0-17,0 0 9,-25 0-151,25 0 151,0 0 21,0 0-18,0 0 168,0 0-303,0 0 98,0 0 32,0 0-7,0 0 129,0 0-218,0 0-22,0 0 143,0 0-9,0 0 6,0 0 8,0 0-135,0 0 98,0 0 99,0 0-99,0 0 72,0 0-81,0 0-92,0 0 111,0 0-105,0 0 86,0 0-3,0 0-7,0 0-6,0 0-80,0 0 178,0 0 9,0 0-94,25 0-4,-25 0-88,25 0-16,-25 0 107,25 0 102,-25 0-102,24 0 0,1 0 105,-25 0-126,25 0 15,0 0-18,-25 0-93,25 0 124,0 0-3,-25 0 8,24 0-14,-24 0-21,25 0 8,-25 0 22,24 0-10,-24 0-9,0 0 19,26 0-13,-26 0 1,0 0-60,0 0 66,25 0-16,-25 0 22,0 0-16,0 0 6,0 0 4,0 0-1,24 0-15,-24 0 0,0 0 3,0 0-1,0 0 20,0 0-22,0 0 9,0 0 6,0 0 48,0 0-57,0 0 10,0 0-17,0 0-59,0 0 72,0 0-21,0 0 8,0 0-28,0 0-34,0 0-60,0-24 29,0 24-60,0 0-48,0 0-258</inkml:trace>
  <inkml:trace contextRef="#ctx0" brushRef="#br0" timeOffset="146830.1121">13320 8978 823,'0'0'11,"0"0"12,0 0 177,0 0-146,0-24 197,0 24-168,0 0-162,0 0 341,0 0-195,0 0 5,0 0 172,0 0-186,0 0 1,0 0 157,0 0-180,0 0 2,0 0-142,0 0 126,0 0-3,0 0-22,0 0 8,0 0-11,0 0-3,0 0-101,0 0 131,0 0-11,0 0-124,0 0 249,0 0-15,0 24-111,0-24 126,0 0-267,0 0 123,0 0 9,0 0 3,0 0 6,0 0 10,0 25-154,0-25 3,0 0 126,0 0-138,0 25 298,0-25-13,0 0 16,0 0-1,0 25-140,0-25 3,0 0-23,0 25 29,0-25-21,0 0-121,0 24 2,0-24 106,0 26-121,0-26 139,-25 24 137,25-24-261,0 25 146,0-25-25,0 24-22,0-24 140,0 0-124,0 26 6,0-26-102,0 24 96,0-24 118,0 0-6,0 25-103,0-25-105,0 0 84,0 25-86,0-25 199,0 0-15,0 0-173,0 0 87,0 0-93,0 0 14,0 0 85,0 0 106,0 0-96,0 0 3,0 0 3,0 0-19,0 0-3,0 0 0,0 0-9,0 0 21,0 0-15,0 0-18,0 0-106,0 0-61,0 0-144,0 0-125</inkml:trace>
  <inkml:trace contextRef="#ctx0" brushRef="#br0" timeOffset="148328.576">13295 10963 444,'0'0'18,"0"0"30,0 0 30,0 0-3,0 0-13,0 0-21,0 0 5,0 0 5,0-25 5,0 25-13,0 0 152,0 0-178,0 0-31,0 0 213,0 0-377,-24 0 190,24 0 191,0 0-194,0 0 25,0 0-9,0 0 23,0 0-203,0 0 365,0 0 2,0 0-204,-25 0 21,25 0-26,0 0-18,0 0 24,0 0 179,-25 0-184,25 0-113,0 0 133,-25 0 15,25 0 5,0 0 125,-25 0-123,25 0-19,0 0 26,0 0-10,0 0-31,-24 0 15,24 0-124,0 0 141,0 0-106,0 0-8,0 0 121,0 0-126,0 0 237,0 0-26,0 0-83,0 0-23,0 0-118,0 0 11,0 0 165,0 0-2,0 0-79,0 0 74,0 0-144,0 0 10,0 0 65,0 0-58,0 0 133,24 0-71,-24 0 75,0 0-76,25 0-81,0 0 72,-25 0 17,25 0 68,-25 0-97,25 0 3,-1 0-89,1 0 1,-25 0 94,25 0-9,0 0 12,-25 0-6,25 0 0,0 0 0,-25 0 6,24 0 0,-24 0-6,25 0 16,-25 0-7,0 0 1,24 0 97,-24 0-107,0 0 0,0 0-6,0 0-73,0 0 91,0 0-9,0 0 19,0 0-25,0 0 6,0 0 10,0 0-16,0 0 9,0 0-3,0 0-6,0 0 12,0 0-9,0 0 13,0 0 64,0 0-94,0 0 84,0 0-129,0 0-65,0 0-31,0 0-395,0 0 9</inkml:trace>
  <inkml:trace contextRef="#ctx0" brushRef="#br0" timeOffset="228184.1099">13395 8383 478,'0'0'-4,"0"0"-1,0 0 16,0 0-8,0 0 10,0 0-4,0 0 4,0 0 12,0 0 6,0 0 5,0 0-13,0 0-7,0 0 9,0 0 9,0-25-6,0 25 0,0 0-26,0 0 13,0 0-18,0 0 208,0 0-187,-25 0-22,25 0 24,0 0-22,0 0 27,0 0-6,0 0-5,0 0-176,0 0 373,0 0-173,0 0 11,0 0-9,0 0-37,0 0 190,0 0-184,0 0 14,0 0-193,0 0 191,0 0 173,0 0-182,0 0 190,0 0-370,0 0 3,0 0 171,0 0-166,0 0 163,0 0 9,0 0-4,0 0 185,0 0 3,0 0-185,0 0 3,0 0-19,0 0 5,0 0 14,0 0-11,0 0 12,0 0-9,0 0 142,0 0-133,0 0-10,0 0-179,0 0 177,0 0 148,0 0-321,0 0 357,0 0-192,0 0-156,0 0 318,0 0-160,0 0 16,0 0 149,0 0-156,0 0-30,0 0 33,0 0-18,0 0-1,0 0 54,0 0-44,0 0 18,25 0-21,-25 0-22,0 0 32,25 0-185,-25 0 187,24 0-27,-24 0-145,25 0 168,-25 0 5,24 0-10,-24 0 150,26 0 10,-26 0-181,25 0-136,-25 0-8,24 0 153,-24 0 15,25 0 166,-25 0 8,25 0-156,0 0-177,-25 0 147,25 0-15,-25 0 24,25 0 162,-2 0-162,-23 0-9,25 0 16,0 0 7,-25 0-11,25 0-9,-25 0-157,24 0 136,-24 0 24,25 0 12,-1 0 151,-24 0-293,0 0 142,26 0 19,-26 0-32,25 0 149,-25 0-135,25 0-5,-25 0-155,0 0 18,24 0-15,-24 0 160,0 0-4,0 0 134,25 0 15,-25 0-164,0 0 163,0 0-160,0 0 3,25 0 0,-25 0 10,0 0-161,0 0 144,0 0-4,0 0 20,0 0 160,0 0-181,0 0 18,0 0-173,0 0 182,0 0 12,0 0-157,0 0 304,0 0-171,0 0 18,0 0 145,0 0-172,0 0-152,0 0 152,0 0-9,0 0 5,0 0 170,0 0-155,0 0 4,0 0 12,0 0-5,0 0-25,0 0-149,0 0 177,0 0-66,0 0-1,0 0-73,0 0-254,0 0-34,0 0-29</inkml:trace>
  <inkml:trace contextRef="#ctx0" brushRef="#br0" timeOffset="229006.8341">13864 8283 532,'0'0'2,"0"0"27,-24 0 7,24 0 9,0 0 2,0 0-19,0 0-6,0 0 1,0 0 8,0 0-3,0 0 28,0 0-21,0 0 11,0 0 190,0 0-202,0 0 8,0 0-13,0 0-197,0 0 378,0 0 18,0 0-214,0 0 192,0 0-201,0 0-23,0 0 215,0 0-362,0 0-7,0 0 179,0 0-16,0 0 11,0 0 170,0 0-175,0 0 3,0 0 171,0 0-180,0 0 15,0 0 3,0 0-9,0 0 9,0 0-151,0 0 166,0 0-27,0 0 10,0 0 4,24 0-17,-24 25 40,0-25-171,0 0 140,26 0 12,-26 0 4,0 0 162,25 0-2,-25 25-170,0-25-12,25 0 0,-25 0-3,24 0 9,-24 0 0,0 25 12,25-25-156,-25 0 148,0 0-13,25 0 18,-25 0 147,0 25-317,0-25 182,0 0-42,25 0 27,-25 0 152,0 0-176,0 0 15,0 0 0,25 0 0,-25 0 12,0 0-170,0 0 161,0 0 21,0 0-27,0 0 180,0 0-183,0 0 9,0 0 13,0 0-170,0 0 194,0 0-191,0 0 170,0 0 159,0 0-315,0 0 185,0 0-45,0 0 13,0 0 135,0 0-10,0 0-119,0 0-25,0 0-16,0 0-115,0 0 2,-25 0 111,25 0 36,0 24 104,-25-24 5,25 0-102,0 0-149,-25 0 19,25 0 87,0 26 2,-25-26 123,25 0-116,-24 0 31,24 24 18,-25-24-137,25 0 225,-25 0-138,25 25-128,-26-25 254,26 0-238,-24 25 125,24-25 104,0 0-220,-25 0 235,25 0-104,0 24 4,0-24 102,-24 0-115,24 0-12,0 0-112,0 0 7,0 26 115,0-26 8,0 0-6,0 0-9,0 0 19,0 0-25,0 0 124,0 0-100,0 0-18,0 0-100,0 0-1,0 0 201,0 0-213,0 0 226,0 0-113,0 0-95,0 0 223,0 0-128,0 0 9,0 0 102,0 0-151,0 0-189,0 0 140,0 0-416</inkml:trace>
  <inkml:trace contextRef="#ctx0" brushRef="#br0" timeOffset="284357.6207">13544 12029 723,'0'0'16,"0"0"34,0 0 30,0 0 16,0 0 191,0 0-210,0 0-23,0 0-5,0 0-27,0 0 182,0 0 5,0 0 10,0 0-167,0 0-141,0 0-1,0 0 11,0 0 3,0 0 268,0 0-129,0 0-34,0 0 20,0 0-126,0 0 125,0 0 28,0-24-33,0 24 77,0 0-80,0 0-28,0 0 10,0 0 3,24 0 59,-24 0 7,0 0-86,0 0-82,0 0 8,0 0-9,0 0 69,0 0 0,0 0 12,0 0 85,0 24-74,0-24-14,0 0-9,0 0-84,0 0 86,0 0 14,0 25-23,0-25 10,0 0 72,0 26-60,0-26 15,25 24-2,-25-24-100,0 25 69,0 0 8,0-25-11,0 24 30,0-24 60,0 26-69,0-26 79,0 24-88,0 0-76,0-24 79,0 26-77,0-26 86,25 25-6,-25-1-12,0-24-4,0 24 13,0-24 3,0 26 1,0-26 64,0 24-75,0-24 1,0 0 9,0 25-61,0-25 117,0 0-65,0 0-10,0 0 19,0 25-62,0-25 143,0 0-78,0 0 13,0 0 15,0 0 33,0 0 26,0 0 14,0 0 6,0 0 74,0 0-2,0 0-30,0 0-7,0 0-178,0 0 40,0 0 7,0-25 84,0 25-106,25 0 16,-25 0-8,0-25-6,0 25 106,25-24-97,-25 24 83,0-26-75,25 26-21,-25-24 90,23 24-83,-23-24-27,25-1-72,-25 25 19,0-26-10,25 2 1,-25 0 98,25 24-18,-25-26 109,24 2-90,-24 24-20,25-25 10,-25 0-100,24 25 84,-24-24 22,0 24 98,26-26-104,-26 26 6,0 0-2,0-25-105,25 25 111,-25 0-4,0 0 78,0 0-81,0-24-13,0 24 3,0 0 14,0 0 83,0 0-109,0 0 114,0 0-208,0 0 30,0 0-54,0 0-169,0 0 22,0 0-22,0 0-65,0 0-69,0 0-39</inkml:trace>
  <inkml:trace contextRef="#ctx0" brushRef="#br0" timeOffset="285469.5104">13840 12501 745,'0'0'229,"0"0"-161,0 0 177,0 0-146,0 0-51,0 0 177,0 0-165,0 0 181,0 0-169,0 0 20,0 0-22,0 0-25,0 0-90,0 0-10,0 0 13,0 0-13,0 0 100,0 0-24,0 0-9,0 0 4,0 0 88,0 0-101,0 0 118,0 0-97,0-25-102,0 25 115,0 0-108,0 0 89,0-25 13,24 25-22,-24 0 69,0-25-59,0 25-26,0 0 11,26 0-67,-26 0 135,0 0-72,0-25 3,0 25 81,25 0-155,-25 0 161,0 0-97,0 0-15,0 0 22,25 0-9,-25 0 15,0 0-74,0 25 56,0-25-69,0 0 72,0 0 2,0 25 14,0-25-17,0 0 20,0 25-4,0-25-16,0 25 10,0-25-6,0 25-6,0-1 8,0-24 11,0 26-17,0-26 85,0 24-82,-25-24 83,25 25-2,0-25-133,0 0 68,0 25-90,-25-25 10,25 0 131,0 0-63,0 0 99,0 0-56,0 25-65,0-25 108,0 0-67,0 0 59,0-25 0,0 25-31,0 0-25,0 0-6,0 0-9,0 0 11,0 0 48,0-25-56,0 25-4,0 0 58,0 0-118,25-25 51,-25 25 9,0 0-77,0-24 65,25 24 15,-25-26 60,0 26-55,0 0 4,0-24-15,24 24-9,-24 0 53,0-25-60,0 25 71,25 0-106,-25 0-1,0 0 46,0 0-61,0 0 115,0 0-44,25 0 56,-25 0-60,0 0-58,0 0 51,0 0-46,0 0 117,0 0-74,0 25 58,0-25-51,0 0-4,0 0 7,0 0-54,0 24 54,25-24-70,-25 0 73,0 0 55,0 26-71,0-26 19,0 0 54,0 0-123,0 0 63,0 0 68,0 0-120,0 24 139,0-24-41,0 0-64,0 0 59,0 0 73,0 0 0,0-24 87,0 24-94,0 0-150,0 0 46,0 0-89,25 0 89,-25 0 0,0-26 90,0 26-4,25 0-73,-25-24 76,0 24-158,24 0-6,-24-25 59,0 25-61,25 0 74,-25-25 77,0 25-67,0 0-10,0-25-16,0 25-74,25 0 170,-25 0-103,0-25 20,0 25 0,0 0-97,0 0 176,0 0-76,25 0-10,-25 0 0,0 0 7,0 0-16,0 25 12,0-25-3,0 0-62,0 0 154,0 25-3,0-25-79,0 0-19,0 25 15,25-25-75,-25 0 73,0 25 18,0-25-84,0 0 158,0 0-66,24 0-11,-24 24 80,0-24-155,0 0 76,0 0 3,0 0-85,0 0 164,0 0 17,25 0-115,-25 0 15,0 0-91,0 0-15,24-24 117,-24 24-24,0 0 12,0 0-5,0 0-3,26 0 110,-26 0-107,0-25 7,0 25-14,0 0-92,0 0 86,0 0 86,25-25-79,-25 25-26,0 0-103,0 0-106,0 0-104,0-25-134,25 25 112</inkml:trace>
  <inkml:trace contextRef="#ctx0" brushRef="#br0" timeOffset="304086.7259">13320 9673 203,'0'0'11,"0"0"3,0 0 11,0 0-1,0 0 0,0 0 15,0 0-23,0 0 8,0 0 1,0 0 1,0 0 21,0 0 4,0 0-3,0 0-4,0 0 9,0 0-14,0 0 0,0 0 9,0 0-25,0 0-6,0 0 194,0 0-34,0 0-156,0 0 17,0 0-206,0 0 192,0 0-10,0 0-17,0 0 8,0 0-177,0 0 341,0 0-146,0 0-11,0 0 156,0 0-161,0 0 137,0 0-135,0 0 9,0 0-6,0 0-157,0 0 142,0 0-170,0 0 9,0 0 347,0 0-192,0 0 12,0 0 167,0 0-191,0 0 189,0 0-171,0 0-9,0 0-148,0 0-6,0 0 158,0 24-182,0-24 339,0 0-151,0 0 174,0 0-17,0 0-325,0 0 343,0 0-358,0 0 31,0 0 161,0 0-49,0 0 49,0 0 153,0 0-15,0 0-290,0 0 305,0 0-308,0 0-13,0 0 323,0 0-333,0 0 154,0 0 200,0 0-349,0 0 166,0 0 9,0 0-193,0 0 377,0 26-10,0-26-194,0 0 172,0 0-184,0 0 11,0 0 7,0 0-143,0 0-27,0 0 7,0 0 184,0 0-30,0 0 25,0 24-17,0-24 6,0 0-5,0 0-6,0 0 168,0 0-171,0 0 19,0 0-22,0 0-137,0 0 325,0 25-179,0-25 193,0 0-194,0 0-155,0 0 167,0 0-172,0 0 185,0 0-24,0 0 183,0 0-184,0 25-17,0-25 26,0 0-174,0 0 188,0 0-5,0 0-12,0 0 198,0 0-203,0 0 184,0 0 25,0 0-392,0 25 370,0-25-347,0 0-29,0 0 199,0 0-185,0 0 169,0 0 195,0 0-188,0 25 7,0-25 7,0 0-191,0 0 186,0 0-7,0 0 179,0 24-6,0-24-188,25 0 32,-25 0-186,0 0 189,0 25-3,0-25-12,0 0 5,0 0 10,0 0-1,0 26-26,0-26 190,0 0-208,0 0 33,0 0-12,0 24-162,0-24 11,0 0 143,0 0 215,0 0-216,0 0 13,0 24 197,0-24-367,0 0 181,0 0-4,0 0 1,0 26-17,0-26 11,0 0-3,0 0-2,0 0 19,0 0 178,0 0-195,0 24-180,0-24 181,0 0-182,0 0 196,0 0-1,0 0-22,0 0 20,0 0-3,0 25-15,0-25 228,0 0-219,0 0 189,0 0-177,0 0-6,0 0 191,0 0-385,25 0 183,-25 0-205,0 0 9,0 0 209,0 24 203,0-24-203,0 0-5,0 0-5,0 0-185,0 0 195,0 0 205,0 0-12,0 0-201,0 0-5,0 0 17,0 0-195,0 0 186,0 0 17,0 0-226,0 0 204,0 0 2,0 0 178,0 0 6,0 0-181,0 0 197,0 0-379,0 0 1,0 0 187,0 0-208,0 0 401,0 0-199,0 0-11,0 0 25,0 0-212,0 0 408,0 0-201,0 0-12,0 0 17,0 0-222,0 0 407,0 0-211,0 0-2,0 0 192,0 0-376,0 0 206,0 0 199,0 0-169,0 0-29,0 0 191,0 0-233,0 0-176,0 0 218,0 25-19,0-25 47,0 0-37,0 0-23,0 0-169,0 0-16,0 0 210,0 0 21,25 0 185,-25 0 11,0 0-219,0 0-9,0 0-204,0 0-1,0 0 209,0 0 0,0 0 19,0 0 194,0 0-17,0 0-173,0 0 168,0 0-207,0 0-165,0 25 174,0-25-168,0 0 4,0 0 193,0 0-3,0 0-7,0 0 204,0 0-206,0 0 182,0 0 5,0 0-206,0 0 8,0 0-169,0 0-6,0 0 7,0 0 183,0 0 176,0 0 14,0 0-5,0 0-169,0 0 30,0 0-199,0 0 177,0 0 24,0 0-194,0 0 354,0 0-183,0 0 159,0 0 19,0 0-334,0 0 11,0 0 167,0 0-40,0 0 159,0 0 12,0 0-184,25-25-6,-25 25-110,0 0 101,0 0-123,0 0 22,0 0 223,0 0-113,0 0 109,24-25-114,-24 25 20,0 0-27,0 0-92,0 0 217,0 0-236,0-24 142,0 24 94,25 0-104,-25 0 118,0 0-257,0-25 139,0 25-130,0 0 117,0 0 22,24 0-12,-24 0 131,0-24-139,0 24-5,0 0 4,0 0 0,0 0 2,0-26 4,0 26 10,0 0-131,26 0 127,-26 0-1,0-24-14,0 24-3,0 0 19,0 0-11,0 0 4,0-24 134,0 24-279,0 0 138,0 0 20,0 0-11,0-26 11,25 26 117,-25 0-148,0 0 5,0 0 16,0-25-134,0 25 147,0 0 6,0 0 84,0-24 24,0 24-260,24 0 120,-24 0-98,0 0-23,0-25 262,0 25-128,0 0 124,0 0 7,0 0-128,0-25-6,0 25-142,25 0-1,-25 0-6,0-25 152,0 25 143,0 0 2,0 0-8,0 0-134,0-25-21,0 25 18,0 0 0,0 0-151,0-24 150,0 24-5,0 0 3,25 0 143,-25 0-267,0-26 102,0 26-109,0 0 134,0 0 131,0 0-249,0 0 249,0 0-277,0-24 9,0 24 253,0 0-119,0 0 133,0 0-130,0 0 16,0 0-22,0 0-128,0 0 137,0 0-25,0 0-123,25 0 129,-25 0-5,0 0-115,0-25 282,0 25-8,0 0-139,0 0 144,0 0-289,0 0 136,0 0 150,0 0-121,0 0 102,0 0-124,0 0 15,0 0-182,0 0 32,0 0 152,0 0-34,0 0 149,0 0-143,0 0-141,0 0 139,0 0-126,0 0 290,0 0-5,0 0-282,0 0 290,0 0-144,0 0-17,0 0 20,0 0-29,0 0 26,0 0-10,0 0-7,0 0 20,0 0-165,0 0 15,0 0 125,0 0 25,0 0 123,0 0 1,0 0 1,0 0-146,0 0 1,0 0 7,0 0 9,0 0-18,0 0 12,0 0-3,0 0 4,0 0 4,0 0-8,0 0-160,0 0 21,0 0 115,0 0 42,0 0 130,0 0-25,0 0-126,0 0-9,0 0 2,0 0 23,0 0-136,0 0 104,0 0 38,0 0-32,0 0 158,0 0-274,0 0 135,0 0-139,0 0 140,0 0 129,0 0-285,0 0 149,0 0-22,0 0 31,0 0 143,0 0 14,0 0-298,0 0-13,0 0 5,0 0 124,0 0 8,0 0 10,0 0 129,0 0-137,0 0 157,0 0-18,0 0-149,0 0 16,0 0-3,0 0 0,0 0 12,0 0-151,0 0 142,0 0 3,0 0-15,0 0 157,0 0-129,0 0-10,0 0 15,0 0-15,0 0-22,0 0-137,0 0 147,0 0-3,0 0-22,0 0 142,0 0-209,0 0-41,0 0-185,0 0-44,0 0-29</inkml:trace>
  <inkml:trace contextRef="#ctx0" brushRef="#br0" timeOffset="319908.1876">14932 11806 499,'0'0'17,"0"0"19,0 0 28,0 0 11,0 0 0,0 0-1,0 0-21,0 0 19,0 0 179,0 0-182,0 0-9,0 0-11,0 0-10,0 0-10,0 0 0,0 0-3,0 0-178,0 0 172,0 0 183,0 0-45,0 0-136,0 0 160,0 0-176,0 0-133,0 0 288,0 0-152,0 0-5,0 0 162,0 0-178,0 0-1,0 0 22,0 0-18,0 0 31,0 0-7,0 0-197,0 0 179,0 0-8,0 25-142,0-25 326,0 0-143,0 0-30,0 24 162,0-24-157,0 25-13,-24-25 38,24 25-165,0-25 159,0 25-8,-25 0-7,25 0 3,0-25-18,-25 25 15,25-1 13,-25 1 125,25 1-132,0-2-21,-25 1-10,25 0 13,0-25 6,-25 24 16,25 2-3,0-2 33,-25-24-18,25 24 0,0 2 6,0-1-129,-24-25 126,24 24 4,0 0-19,0-24 17,0 26-116,0-26 80,0 24-63,0-24 169,0 25-78,-26-25-78,26 25 65,0-25-74,0 0 150,0 25-76,0-25 4,0 0-1,0 0-84,0 25 82,0-25-7,0 0-9,0 0 105,0 0-90,0 0-2,0 0 12,0 0-92,0 25 76,0-25 23,0 0-17,0 0 7,0 0-3,0 0-10,0 0 11,0 0-5,0 0 26,0 0 54,0 0-56,0 0-7,0 0-14,0 0-62,0 0 63,0 0-9,0 0-4,0 0 64,0 0-2,0 0-52,0 0-13,0 0 83,26 0-144,-26-25 122,24 25-64,1 0 14,-25 0 56,25 0-119,0 0 219,0 0-232,0 0 68,0 0 42,-1 0-61,1 0-17,0 0 92,0-25-54,0 25-12,-1 0 23,1 0-101,0 0 164,0 0-91,0 0 58,-1 0 22,-24 0-77,25 0 3,0 0-1,-25 0 1,25 0-17,-25 0 30,25 0-59,-25 0 62,25 0-10,-25 0-88,0 0 148,0 0-80,0 0 1,0 0-76,0 0-110,0 0-51,0 0 43,0 0 0,0-25-70,0 25 129,0 0-335,0 0 23</inkml:trace>
  <inkml:trace contextRef="#ctx0" brushRef="#br0" timeOffset="320963.0032">15180 11905 858,'0'0'212,"0"0"9,0 0-145,0 0 201,0 0-214,0 0 30,0 0 160,0-25-180,0 25 16,0 0-19,0 0-30,0 0 0,0 0 4,0 0-1,0 0-104,0 0-12,0 0 97,0 0-24,0 0 126,0 0-135,0 0 6,0 0 0,0 0 0,0 0-3,0 0 13,0 25-118,0-25-7,0 0 131,0 0-125,0 0 115,-24 25 3,24-25 118,0 25-112,0-25 118,-25 25 13,25-25-230,0 25 201,-25-1-210,25-24 92,0 25 11,-25 1-100,25-26 113,0 24-122,-25 1 208,25 0-103,0-25 6,0 24-9,0 2-87,-24-26 111,24 24-35,0-24 117,0 24-106,0-24-7,0 26 14,0-26 5,0 25 62,0-25-55,0 0 77,0 24-186,0-24 34,0 0 153,24 0-58,-24 0 99,0 0-102,25 0-79,-25 0-21,0 0-9,25 0 156,-25 0-68,25 0 4,-25 0 64,25 0-131,-25 0 51,24-24-3,-24 24-69,25 0 75,-25-25-3,25 25 3,-25 0 67,25-26-70,-25 26-9,0 0 3,25-24-3,-25 24-4,0 0 17,25-24-11,-25 24-53,0-26 60,24 26-6,-24-24-4,0 24-5,0-25 27,0 25-9,0-25 1,0 25 9,0-24-39,0 24 11,0-26 27,0 26-39,0-25 99,0 25-84,0-24-19,0 24 31,0-25-85,0 25 69,0-25-2,0 25 78,-24-25-10,24 25-80,0-25 2,0 25-79,-25-25-2,25 25 96,0 0 73,-25-25-91,25 25 25,0 0-10,-25 0-59,25 0 157,0 0-92,-25 0 14,25 0-7,-25 0-94,25 0 97,-24 0-16,24 0-8,0 25 33,-25-25-21,25 0 93,-25 25-68,25-25 65,0 0-13,0 25-148,-25 0 73,25-25-83,0 25 21,0-25 69,0 25-3,0-25 10,0 24-20,0-24 10,0 25-3,0-25 84,0 0-66,0 26 75,25-26-5,-25 0-170,0 24 91,25-24-15,-25 0-63,25 0 81,-25 0-12,0 0-69,24 0 78,-24 0-9,25 0 19,-25 0-13,25 0-10,-25 0 15,25 0-19,-25 0 1,25 0 10,-25 0-13,0 0-24,25-24 85,-25 24-146,0 0 86,24 0 21,-24 0-126,0 0 108,0-26-358,0 26-102</inkml:trace>
  <inkml:trace contextRef="#ctx0" brushRef="#br0" timeOffset="322355.1091">12799 12228 1655,'0'0'-179,"0"0"17,0 0 19,0 0 29,0 0 379,0 0-9,0 0 12,0 0-21,0 0-190,0 0 20,0 0-43,0 0-4,0 0 16,0 0-33,0 0-77,0 0 129,0 0-129,0 0 15,0 0 200,0 0-222,0 0 128,0 0-1,0 0-15,0 0 109,0 0-86,25 0 11,-25 0-81,0 0-17,25 24 61,-25-24-9,25 0-17,-25 0-15,24 0 83,1 0-80,0 0 3,-25 0 6,25 0-72,0-24 72,-2 24-19,3 0 20,-26 0-10,24 0 0,2 0 86,-1 0-89,-25 0 0,25 0 6,-25 0-79,24 0 76,-24 0-3,0-24-20,0 24-30,25 0 56,-25 0-22,0 0 13,0 0-22,0 0-113,0 0-19,0 0-79,0 0-259,0 24-65</inkml:trace>
  <inkml:trace contextRef="#ctx0" brushRef="#br0" timeOffset="322671.3427">12824 12501 1762,'0'0'-149,"0"0"203,0 0-110,0 0 190,0 0 56,0 0-177,0 0 136,0 0-162,0 0 126,0 0 66,25 0-40,-25 0-89,25 0 14,-25 0-148,0 0 25,24 0 134,-24 0-125,25-25 60,0 25-23,-25 0-65,25 0 147,-25 0 3,25-25-60,-25 25-15,23 0-85,-23 0-14,26 0 46,-26 0-41,24 0-10,-24-25 101,0 25-216,0 0-23,26 0-73,-26 0-213</inkml:trace>
  <inkml:trace contextRef="#ctx0" brushRef="#br0" timeOffset="327643.6738">12030 12054 434,'0'0'13,"0"0"29,0 0 30,0 0 0,0 0 3,0 0 185,0 0-215,-25 0 209,25 0-181,0 0-31,0 0 199,0 0-207,0 0-12,0 0 24,0 0-185,0 0 3,0 0 334,0 0-189,0 0 183,0 0-145,0 0-20,0 0-6,0 0 15,0 0 123,0 0-123,0 0 10,0 0-43,0 0 42,0 0-29,0 0-7,0 0-2,0 0-1,0 0 12,0 0-118,0 0 21,0 0-16,0 0 117,0 0-1,0 0 92,0 0-95,0 0-12,0 0 4,0 0-103,0 0 219,0 0-88,0 0-17,0 0 121,0 0-238,0 0-5,0 0 227,0 0-219,0 0 114,0 0 3,0 0-98,0 0 177,0 0-79,0 0-9,0 0-18,0 0 19,0 0 81,0 0-92,0 0 5,0 0-97,0 0 71,0 0 7,0 0 12,0 0 81,0 0-171,0 0 171,0 0-84,0 0-3,0 0 12,0 0-96,0 0 84,0 0-78,0 0 87,0 0 6,0 0-2,0 0 2,0 26-15,0-26 12,0 0 1,0 0 52,0 0-53,0 24-3,25-24-6,-25 0-47,0 0 57,0 25-13,0-25 6,0 0 3,0 25 7,0-25-1,0 0 9,0 24-18,0-24-9,25 0 18,-25 26-8,0-26 2,0 24 22,0-24-12,0 24 12,0-24 28,0 26 45,24-26-66,-24 25-7,0-25 39,0 24-121,0-24 79,0 24-16,0-24-63,0 26 67,0-26-13,25 24 16,-25-24 3,0 25-7,0-25-12,0 25 11,0-25 55,0 0-66,0 25 26,0-25-20,24 25-58,-24-25 122,0 25-62,0-25 1,0 0 6,0 24-53,0-24 48,0 0 0,0 26 133,0-26-13,0 0 6,0 0 3,0 0-136,0 24 0,0-24-9,0 0 28,0 0-31,0 0 25,0 0-3,0 0-26,0 0 25,0 0-83,26 0 87,-26 0-2,0 0-63,0 0 75,0 0 24,0 0 16,0 0-17,0 0 94,0 0-200,0 0 72,0 0 91,0 0-96,0 0 97,0 0-87,0-24-123,0 24 3,0 0-4,0 0 114,0-26-10,0 26 104,0-24-98,0 24-119,0 0 220,0-25-111,0 25 4,0-25-6,0 25-5,0-25-82,24 25 186,-24-25 31,0 0-227,0 25 206,0-24-99,0 24-18,0-26 114,0 26-236,0-24 39,25 0-10,-25 24 20,0-25 224,0 25-37,0-26 7,0 26-107,0-24-7,0 24 7,0-24-103,0 24 216,0-26-126,0 26 9,0-24 1,0 24-120,0 0 129,0-25-102,0 25 88,25 0 12,-25 0-105,0-25 95,0 25 6,0 0 103,0 0-9,0 0 13,0-24-1,0 24-209,0 0 123,0 0-130,0 0 7,0 0 106,0 0-21,0 0 109,0 0-7,0 0 5,0 0-119,0 0 10,0 0-10,0 0-21,0 0 38,0 0-31,0 0 15,0 0-1,0 0-162,0 0 11,0 0-28,0 0-5,0 0 178,0 0-98,0 0 83,0 0-64,0 0-48,0 0-139,0 0-188,0 0-60</inkml:trace>
  <inkml:trace contextRef="#ctx0" brushRef="#br0" timeOffset="328347.2471">12104 12971 902,'0'0'28,"0"0"26,0 0 42,0 0 162,0 0 16,0 0 1,0 0-26,0 0-161,0 0-21,0 0 4,0 0-3,0 0-59,0 0-9,0 0 53,0 0-4,0 0 6,0 0-22,0 0-64,0 0 76,0 0 17,0 0 4,0 0-13,0 0-63,0 0 87,0 0-45,0 0-6,0 0-17,0 0-47,0 0 50,0 0 7,0 0 16,0 0-21,0 0-2,0 0 134,0 0-9,0 0 35,0 0-20,0 0-155,0 0 3,0 0-3,0 0-4,24 0 33,-24 0-13,0 0-9,26 0-53,-26 0 79,24 0-92,-24 0-1,25-24 73,-25 24 0,25 0-1,0 0 87,-25 0-80,25 0-6,0 0 10,-25-25-92,25 25 72,-1 0-90,-24 0 80,25 0 3,-25 0 17,25 0 3,-25 0-6,25 0 2,-25 0 88,0 0-113,25 0 19,-25-25 96,0 25-122,0 0 36,0 0-16,0 0-54,0 0-138,0 0 91,0 0-126,0 0-23,0 0 62,0 0-307,0 0-48</inkml:trace>
  <inkml:trace contextRef="#ctx0" brushRef="#br0" timeOffset="329903.6657">13420 10318 489,'0'0'7,"0"0"38,0 0 14,0 0-3,0 0 4,0 0-23,0 0-3,0 0 14,0 0-6,0 0 194,0 0-182,0 0-21,0 0 195,0 0-210,0 0 2,0 0 194,0 0-387,0 0 6,0 0 157,0 0-2,0 0 201,0 0-180,0 0 187,0 0-368,-25 0-6,25 0 365,0 0-364,0 25 399,0-25-209,0 0-189,0 0 379,0 0-392,-25 0 366,25 0 12,0 0-364,0 0 343,0 0-334,-25 0 179,25 0 173,0 0-164,0 0 16,0 25-33,0-25-157,0 0 168,0 0 1,0 0 4,0 0 159,0 0-150,0 0 156,0 0-150,0 0-147,0 0 2,0 0 150,0 0-10,0 0 145,0 0-31,0 0-259,0 0 137,0 0-115,0 0 24,0 0 243,0 0-134,0 0-4,0 0 110,0 0-251,0 0 20,0 0 124,0 0-94,0 0 113,0 0 75,0 0-78,0 0-35,0 0 102,0 0-179,0 0 81,25 0 98,-25 0-180,0 24 91,25-24-15,-25 0-73,25 0 73,-25 0 0,24 0-3,-24 0 55,25 0-56,-25 0 4,24 0 7,-24 0-84,26 0 74,-26 0-10,25 0 1,-25 0 14,24 0-14,-24 0 6,25 0-1,-25 0-18,0 0 9,25 0 3,-25 0 1,0 0 15,0 0-12,0 0-7,0 0 59,0 0-59,0 0 154,0 0-1,0 0-48,0 0-31,0 0-146,0 0-6,0 0 68,0 0 109,0 0-23,0 0-73,0 0-71,0 0 58,0 0 40,0 0 69,0 0-95,0 0-99,0 0 52,0 0-158,0 0 34,0 0 14,0 0-181,0 0 72,0 0-315</inkml:trace>
  <inkml:trace contextRef="#ctx0" brushRef="#br0" timeOffset="336503.4334">13940 8061 422,'0'0'22,"0"0"36,0 0 6,0 0 24,0 0 203,0 0-231,0 0 21,0 0-13,0 0-13,0 0 24,0 0 156,0 0 8,0 0-358,0 0 176,0 0-19,0 0-174,0 0 318,0 0 30,0 0-318,0 0 312,0 0-152,0 0-164,0 0 269,0 0-264,0 0 107,0 0 33,0 0 31,0 0-17,0 0-99,0 0 123,0 0-140,0 0 125,0 0 69,0 0-110,0 0 13,0 0 82,0 0-179,0 0 82,0 0 65,0 0-162,0 0 115,0 0 90,0 0-86,0 0 78,0 0-8,0 0-165,24 0 16,-24 0-2,25 0-18,-25 0 84,25 0-8,-25 0 66,25 0 2,0 0 0,-25 0-73,25 0-64,-1 0 60,-24 0-21,25 0 8,0 0 4,-25 0-61,25 0 16,0-25 116,-25 25-3,24 0-78,-24 0 3,25 0 1,-25 0-42,24 0 54,-24 0-3,26 0 0,-26 0-21,0 0 27,0-25-15,0 25 12,25 0 3,-25 0-9,0 0 26,0 0-78,0 0 62,0 0-3,0 0-21,0 0 5,0 0 12,0 0-10,0 0 20,0 0 62,0 0-11,0 0-6,0 0-10,0 0-67,0 0-80,0 0-10,0 0-16,0 0-68,0 0 31,0 0 52,0 0-206,0 0 140,0 0-220,0 0-117</inkml:trace>
  <inkml:trace contextRef="#ctx0" brushRef="#br0" timeOffset="336885.7175">14213 8011 914,'0'0'186,"0"0"-143,0 0 28,0 0 199,0 0-353,0 0 328,0 0-14,0 0-170,0 25 167,0-25-179,0 0 18,0 0-30,0 0 6,0 0 12,0 0-143,0 25 145,0-25 8,0 0 1,0 0 118,0 24-239,0-24-1,0 25-20,0-25-5,0 26 117,0-26 63,0 24 16,0-24-87,0 25 4,0-25-67,0 25 3,0-25 88,0 24 63,0-24-85,0 26-16,0-26-4,0 23-72,0-23 61,0 0 0,0 25 3,0-25 2,0 0 1,0 0 77,0 25-76,0-25-17,-25 0 4,25 0-64,0 0 63,0 0 75,0 0-7,0 0-102,0 0-44,0 0-13,0 0-164,0 0 28,0 0 112,0 0-283,0 0 256,0 0-224</inkml:trace>
  <inkml:trace contextRef="#ctx0" brushRef="#br0" timeOffset="337243.0123">14113 8358 1118,'-24'0'29,"24"0"38,0 0 182,0 0 47,0 0-157,0 0 125,0 0-132,0 0-122,0 0 157,0 0-167,0 0-26,0 0 209,0 0-111,0 0 31,0 0-21,0 0-117,24 0 88,-24 0 34,25 0-10,-25 0-62,0 0-8,0 0-64,25 0 28,-25 0 112,0 0-2,25-25 8,-25 25-21,25 0-81,-25 0-57,0 0 46,24 0-40,-24 0 9,25 0 55,-25 0 10,0 0-16,0 0 47,24-25-50,-24 25-20,0 0 12,0 0 2,0 0-26,0 0-83,0 0-8,0 0 7,0 0-102,0 0 104,0 0-2,0 0-337,0 0 102,0 0-157</inkml:trace>
  <inkml:trace contextRef="#ctx0" brushRef="#br0" timeOffset="337699.4101">14138 8507 1096,'0'0'43,"0"0"191,0 0-130,0 0 194,0 0-22,0 24-284,0-24 295,0 0-263,0 0-2,0 0 207,0 0-238,0 0 166,0 0-69,0 0-101,0 0 163,0 0-92,0 0-11,0 0-12,0 0-32,0 0 14,0 0 76,0 0 86,0 0-144,0 0-8,0 0-11,0 0-79,0 0 76,0 0-7,0 0 11,25 0-7,-25 0-7,0-24 90,25 24-10,-25 0-93,0 0 17,25 0-93,-25 0 73,24 0 108,-24 0 11,25 0-106,-25-25-82,24 25-24,-24 0-3,26 0 98,-26 0 11,25 0 73,-25 0-85,25 0 25,-25 0-17,0-25-72,0 25 179,0 0-116,24 0 81,-24 0-74,0 0-116,0 0 23,0 0-103,0 0 45,0 0-74,0 0 132,0 0-165,0 0-95,0 0-45,0 0-206</inkml:trace>
  <inkml:trace contextRef="#ctx0" brushRef="#br0" timeOffset="342423.441">14908 8036 610,'0'0'16,"0"0"21,0 0 8,24 0 209,-24 0-163,0 0-9,0 0 10,0 0-10,0 0-25,0 0 166,0 0-1,0 0-347,0 0 329,0 0-164,0 0-19,0 0 148,0 0-160,0 0-156,0 0 1,0 0 165,0 0 3,0 0-11,0 0 163,0-25-165,0 25-141,0 0 306,0 0-149,0 0-151,0 0 279,0 0-137,0 0-19,0 0 159,0 0-143,0 0-10,0 0 3,0 0-12,0 0 12,0 0 0,0 0-112,0 0-6,0 0 8,0-25-21,0 25 125,0 0 140,0 0-33,0 0-89,0 0 88,0 0-103,0 0 19,0 0 106,0 0-118,0 0-129,25 0 110,-25 0-4,0 0 35,0 0-31,0 0 2,0 0-2,0 0-3,0 0 118,0 0-99,0 0-111,0 0 97,0 0 26,0 0-12,0 0 108,0 0-109,0 0-124,0 0-10,0 25 8,0-25 4,0 0 119,0 0-3,0 0 6,0 0 5,0 0-13,0 0 127,0 0-127,0 0 106,0 0 12,0 0-110,0 0 119,0 0-232,0 0 104,0 0-4,0 0 11,0 0-8,0 0-105,0 0 109,0 0-128,0 0 237,0 0 5,0 0-89,0 0 112,0 0-107,0 0-148,0 0-8,0 0 129,0 0-134,0 0 139,0 0-22,0 0-2,0 0 6,0 0 137,0 0 1,0 0-256,0 0 260,0 0-132,0 0 6,0 0-4,0 0-133,0 0 137,0 0-135,0 0 270,0 0-9,0 0-138,0 0 124,0 0-136,0 0 3,0 0 2,0 0 16,0 0-9,0 0-110,0 0 128,0 0-140,0 0 14,0 0 247,0 0-136,0 0 128,0 0-137,0 0-13,0 0 22,0 0-132,0 0 142,0 0-112,0 0-23,0 0 269,0 0-12,0 0-7,0 0 9,0 0-146,0 0-116,0 0 118,0 0-115,0 0 20,0 0 108,0 0-19,0 0 151,0 0-134,0 0 7,0 0 30,0 0-44,0 0 116,0 0-110,0 0-138,0 0 131,0 0 4,0 0 123,0 0 6,0 0-119,0 0-4,0 0-125,0 0 104,0 0 24,0 0-114,0 0 230,0 0-215,0 0-33,0 0 235,0 0-209,0 25 216,0-25-4,0 0-102,0 0 100,0 0-92,0 0-6,0 25 3,0-25-15,0 0-136,0 24 145,0-24-9,0 0 27,0 25 123,0-25-129,-25 0-2,25 26-135,0-26 119,0 24-3,0-24-19,0 25 22,0-25-111,-24 0 118,24 25 26,0-25-17,0 24 104,0-24-219,0 0 109,0 26 14,0-26 10,0 0 95,0 23-113,0-23-10,0 0-22,0 0 26,0 25-97,0-25 112,0 0-106,0 0-7,0 0 85,0 0 110,0 0-92,0 0-12,0 0 0,0 0-99,0 25 92,0-25 98,0 0-91,0 0 3,0 0-12,0 0-94,0 0 103,0 0 78,0 0-84,0 0 84,0 0 13,0 0-175,0 0 90,0 0-87,0 0-9,0 0 78,0 0 102,0 0-80,0 0 70,0 0-73,0 0-89,0 0 74,0 0-104,0 0 171,0-25-34,0 25-122,0 0 103,0 0-263,0 0 119,0 0-77,0 0 1,0 0-98</inkml:trace>
  <inkml:trace contextRef="#ctx0" brushRef="#br0" timeOffset="343615.3455">14858 8011 723,'0'0'13,"0"0"-13,0 0 23,0 0 2,0 0-9,0 0 21,0 0 172,0 0-178,0-25 6,0 25 180,0 0-374,0 0 183,0 0 9,0 0-8,0 0-5,25 0 1,-25 0-12,0 0-170,0 0 378,25 0-18,-25 0-182,0 0 179,0 0-201,24 0 21,-24-25 158,0 25-160,25 0 16,-25 0-14,0 0 7,25 0-19,-25 0-158,0 0 158,0 0 22,25 0-168,-25 0 310,0 0-145,0 0-187,0 0 324,25 25-153,-25-25-12,0 0 18,0 0-13,0 0 23,24 0-13,-24 0 131,0 0-131,0 0-37,25 25 4,-25-25 25,0 0-20,0 0-143,0 0 163,0 0-10,25 0-141,-25 0 291,0 25-306,0-25 165,0 0 156,0 0-152,0 0 150,0 0-154,0 0-176,25 0 170,-25 0-7,0 0-148,0 0 305,0 25-147,0-25-153,0 0 321,0 0-305,0 0 137,0 0 6,0 0-22,0 0 162,0 24-148,0-24 159,0 0-153,0 0-1,0 0 0,0 0-161,0 25 164,0-25-145,0 0 149,0 0 2,-25 0 10,25 0-28,0 26-138,0-26 306,0 0-159,-25 0 155,25 0-11,-25 0-144,25 24-6,0-24 15,0 0-15,-24 0-150,24 0 156,0 0-12,-25 25 34,25-25 125,0 0-329,0 0 176,0 0-23,-25 0 26,25 0 165,0 25-178,-25-25-133,25 0 140,0 0 9,0 0 15,0 0 132,-25 0-150,25 0-13,0 0-153,0 0 184,0 0-18,0 0 9,0 0 146,0 0-167,0 0 24,0 0-3,0 0 13,0 0-20,0 0-7,0 0-11,0 0 6,0 0 20,0 0-151,0 0 174,0 0-26,0 0-4,0 0 160,0 0-320,0 0 148,0 0 18,0 0-6,0 0 3,0 0 28,0 0-30,0 0-11,0 24 40,0-24-149,0 0 9,25 0 12,-25 0 229,0 0 5,0 0-128,25 0 139,-25 0-125,0 26-10,25-26 1,-25 0-22,0 0 18,0 0 0,25 0-3,-25 23-110,24-23-1,-24 0-9,0 0 141,25 0 91,-25 0-1,0 0-96,25 0 65,-25 25-163,0-25 77,0 0 13,25 0-81,-25 0 76,0 0 5,0 0 80,0 0-3,0 0-110,0 0-76,25 0 3,-25 0 80,0 0 17,0 0 70,0 0 16,0 0-177,0 0 75,0 0-72,0 0 69,0 0 89,0 0 16,0 0-28,0 0-215,0 0 112,0 0-46,0 0-5,0 0 101,0 0-137,0 0-194,0 0-74,0 0-40</inkml:trace>
  <inkml:trace contextRef="#ctx0" brushRef="#br0" timeOffset="344055.6703">15280 8210 993,'0'0'14,"0"24"204,0-24-152,0 0 186,0 0 32,0 0-203,0 0 177,0 0-198,0 0-120,0 0 146,0 0-116,0 0 33,0 0 85,0 0-131,0 0 104,0 26-8,0-26-1,0 0-2,0 0 85,0 23-63,0-23-13,0 0 14,0 25-44,0-25-11,0 25 30,0-25-23,0 25-70,0-25 77,0 25-16,0-25-16,0 0 162,0 24-13,0-24-84,0 26 105,0-26-225,0 0 68,0 24 68,0-24-155,0 0 142,0 25-65,0-25 10,0 0 63,0 0-141,0 0 75,0 0 0,0 0-7,0 25 83,0-25-166,0 0 12,0 0 77,0 0-25,0 0-26,0 0-51,0 0-187,0 0 39,0 0 27,0 0-47,0-25 31,0 25-355</inkml:trace>
  <inkml:trace contextRef="#ctx0" brushRef="#br0" timeOffset="356916.2852">16395 8136 444,'0'0'16,"0"0"26,0 0 8,0 0 11,0 0 0,0 0-13,0 0-4,0 0 13,0 0-1,0 0 175,0 0-161,0 0 154,0 0-198,0 0-153,0 0 145,0 0 6,0 0 179,0 0-157,0 0 160,0 0-185,0 0-127,0 0 118,0 0 11,0 0-159,0 0 288,0 0-3,0 0-164,0 0 175,0 0-157,0 0-128,0 0 137,0 0 15,0 0-158,0 0 302,0 0-132,0 0-174,0 0 165,0 0-24,0 0 6,0 0 142,0 0-5,0 0-142,25 0-113,-25 0-5,0 0 129,0-26-116,0 26 224,0 0 10,0 0-101,0 0 104,0 0-108,0 0 6,0 0-28,0 0 16,0 0-13,0 0-116,0 0 104,0 0-126,0 0 132,0 0 77,0 0-205,0 0 236,0 0-124,0 0 53,0 0-9,0 26-114,0-26 102,0 0-25,0 0 21,0 0 3,0 0-117,0 24 121,0-24 83,0 0-89,0 0 5,0 25-101,0-25 67,0 0 20,0 25 1,0-25-11,0 0-58,0 24 75,0-24 59,0 26-8,0-26-77,0 0 74,0 23-133,0-23 71,0 25 15,0-25-14,0 0-7,0 25 31,0-25 41,0 25-135,0-25 76,0 0-88,0 25-1,0-25 89,0 0 68,-25 0-81,25 24 18,0-24 48,0 0-135,0 0 75,0 26 3,0-26-71,0 0 80,0 0-18,-24 0 6,24 0 4,0 0-11,0 0 14,0 24-5,-25-24 11,25 0-7,0 0 7,0 0 0,0 0 2,0 0 23,-25 0 60,25 0 9,0 0-84,0 0-11,0 0-47,0 0-12,-25 0 66,25 0 10,0 0-11,0-24-7,0 24 11,0 0-21,0 0 2,-25 0 3,25-26-15,0 26 19,0 0-23,0 0 7,0 0 3,0-24 45,0 24 13,0 0-55,0 0 6,0-25-70,0 25 16,0 0 42,0 0-3,25-25 22,-25 25-26,0 0 4,0 0 9,25 0-22,-25-25 16,0 25-7,25 0-12,-25 0 9,0 0-9,0 0-1,25 0 2,-25-25-4,0 25-17,24 0-30,-24 0-3,0 0-8,0 0 73,25 0 34,-25 0-29,0-23-131,0 23 31,0 0-52,24 0 20,-24 0-113,0 0-165,0 0-31</inkml:trace>
  <inkml:trace contextRef="#ctx0" brushRef="#br0" timeOffset="357230.5224">16444 8061 1200,'0'0'199,"0"0"23,0 0-89,0 0 131,0 0-144,0 0 10,0 0 14,0 0-45,0 0-45,0 0-108,0 0 67,0 0-87,0 0 83,0 0-15,0 0-7,0 0 13,0 0 6,0 0-15,0 0-6,0 0 58,0 0-237,0-25 182,0 25-28,0 0-113,0 0-82,0 0-151,0 0-46,0 0-40</inkml:trace>
  <inkml:trace contextRef="#ctx0" brushRef="#br0" timeOffset="358814.936">16420 7961 1667,'0'0'-193,"24"0"196,-24 0 60,0 0 7,0 0 175,0 0-326,0 0 83,0 0-135,0 0 21,0 0 278,0 0-148,0 0 151,0 0-15,0 0-142,0 0 9,0 0 3,0 0 7,0 0 3,0 0 33,0 0-57,0 25 17,0-25-24,0 0-15,0 0-85,0 0-2,0 0 123,0 25-125,0-25 247,0 0-17,0 0-218,0 0 226,0 0-131,0 25-97,0-25 106,0 0-120,0 0 13,0 0 104,0 0 115,0 0-106,0 0-18,0 0 136,0 0-229,0 0 97,0 0 125,0 0-243,0 0 219,0 0 11,0 0-205,0 0 107,0 0-108,0 0 84,0 0 90,0 0-81,0 0 1,0 0-88,0 0-9,0-25 83,0 25 14,0 0 74,0 0-81,0 0 80,0 0-99,0 0-79,0 0 191,0 0-87,0 0-9,0 0 6,0 0-3,0 0 7,0 0 82,0 0-77,0 0 10,0 0-96,0 0 20,0 0 76,0 0-97,0 0 191,0 0-76,0 0 16,0 0 3,0 0-94,0 0 82,0 0-9,0 0-13,0 0-7,0 0 2,0 0-17,0 0-6,0 0 9,0 0-15,0 0 15,0 0-16,0 0-15,0 0-38,0 0 51,0 0 3,0 0-35,0 0-32,0 0-238,0 0-58,0 0 158,0 0-231,0 0 96</inkml:trace>
  <inkml:trace contextRef="#ctx0" brushRef="#br0" timeOffset="359699.5802">16768 8136 1715,'0'0'-143,"0"0"203,0 0 31,0 0-148,0 0 161,0 0-21,0 0-12,0 0 145,0 0-3,0 0-164,0 0-2,0 0 5,0 0-5,0 0-130,0 0 115,0 0-1,0 0-28,0 0 130,0 0-256,0 0 107,0 0 6,0 0-111,0 0 140,0 0-119,0 0 29,0 0 98,0 0 89,0 24 2,-25-24-112,25 0 93,0 0-99,0 25-90,-25-25 102,25 25-105,0-25 0,0 0 205,0 24-9,0-24-91,0 26 88,-25-26-197,25 0 6,0 23 107,0-23-10,0 0 97,0 0-96,0 0-7,0 25-76,0-25-11,0 0 96,0 0 1,0 0-7,0 0-3,0 0-3,0 0 90,25 0-90,-25 0 94,25-25-100,-25 25-95,25 0 101,-25 0-16,25-23 113,-25 23-3,24 0-7,-24 0-168,0-26 74,25 26-77,-25 0 2,0 0 182,24 0-184,-24-24 96,0 24 66,0 0-165,0 0 99,0 0-12,0 0 9,0 0-3,0 0 66,0 0 3,0 0-81,0 0 2,0 0 4,0 0-75,0 0 72,0 0 6,0 0-79,0 0 161,0 0-157,0 0 65,0 0 76,0 24-154,0-24 92,26 0-8,-26 0-64,0 0 65,0 0-3,25 0 6,-25 0-3,0 0 0,0 0-1,25 0 98,-25 0-85,0 0-11,24 0 79,-24 0-158,25 0 84,-25-24 0,0 24-66,25 0 66,-25 0 4,0 0 124,0-25-11,0 25-64,25 0 16,-25 0-101,0-25 55,0 25 14,0 0 46,0 0-64,0-24-56,0 24 65,0 0-79,0 0 58,0-26 6,0 26-23,0 0 14,0 0-10,-25-25 45,25 25-49,0 0-2,0-24 15,-25 24-51,25 0 32,0 0-9,0 0-39,0-25-57,-25 25 83,25 0-155,0 0 71,0 0 4,0 0-152,0 0-134</inkml:trace>
  <inkml:trace contextRef="#ctx0" brushRef="#br0" timeOffset="360351.0379">17314 7887 1028,'0'0'25,"0"0"9,0 0 187,0 0-155,0 0 1,0 0 160,0 0-330,0 0 289,0 0-32,0 0-300,0 0 313,0 0-121,0 0-133,0 0 285,0 0-164,0 0-13,0 0 57,0 24-51,0-24 4,0 0 25,0 25-17,0-25 10,0 25-82,0-25-20,0 25 101,0-25-91,0 25 71,0 0 0,0-25 2,-26 25-14,26-1 100,0-24-88,0 25 15,-24 1 7,24-2-81,0-24 78,0 25-19,0-25 7,-25 25-22,25-1 8,0-24 12,0 0-15,0 26 14,0-26-13,0 0-7,0 23-2,0-23 3,0 0 61,0 0-7,0 0-60,0 0-7,0 0-55,0 0 0,0 0 59,0 0 5,0 0 0,0 0 135,0 0 5,0 0-23,25 0-143,-25 0 21,0 0-8,24 0 34,-24 0 115,26 0-148,-26 0-66,0 0-15,24-23 94,-24 23 9,25 0 76,-25 0-98,0 0 15,25 0-160,-25 0 128,25 0 11,-25 0 9,0 0 142,0 0-224,0-26 183,0 26-189,25 0 94,-25 0-6,0 0-16,0 0 104,0 0-173,0 0 170,0 0-81,0 0-162,0 0 78,0 0-95,0 0 37,0 0 128,0 0-106,0 0 59,0 0-170,0 0 86,0 0 28,0 0-301,0 0 6</inkml:trace>
  <inkml:trace contextRef="#ctx0" brushRef="#br0" timeOffset="360771.4672">17537 8110 1269,'0'0'206,"0"0"35,0 0 24,0 0 18,0 0-319,0 0-12,0 26 113,0-26-9,0 0 109,0 0-129,0 0-98,0 0 7,0 0 105,0 0 36,0 0-22,0 0-14,0 0-59,0 24 68,0-24-15,0 0 90,0 25-99,0-25 67,0 0-73,0 25-26,0-25 3,0 0 16,0 24 77,0-24 37,0 26 45,0-26-70,0 23-9,0-23-109,0 25-65,-25-25 82,25 0-4,0 25 14,0-25 85,0 25-174,0-25 10,0 0-13,0 0-11,0 25 89,0-25-15,0 0 31,0 0-2,0 0 80,0 0-71,0 0-25,0 0 109,0 0-196,0 0 80,0 0-11,0 0-128,0 0 83,0 0-61,0 0-177,0 0-6,0 0-327,0 0-133</inkml:trace>
  <inkml:trace contextRef="#ctx0" brushRef="#br0" timeOffset="370151.4566">5779 13791 2245,'0'0'-82,"0"0"33,0 0 56,0 0 93,0 0 18,0 0-20,0 0-34,0 0 6,0 0 59,0 0-79,0 0-19,24 0-44,1 0-60,-25-25 36,25 25-49,0-25-167,0 25 70,0 0-243,0-25-72</inkml:trace>
  <inkml:trace contextRef="#ctx0" brushRef="#br0" timeOffset="374234.8423">9946 13171 2579,'-25'0'104,"0"0"128,1 0 48,24 25 23,-25-25-99,25 0-115,0 0-52,0 0-33,-25-25-41,25 25 20,0 0-187,0 0-128,0 0-335</inkml:trace>
  <inkml:trace contextRef="#ctx0" brushRef="#br0" timeOffset="375105.6282">11311 13121 2087,'0'0'71,"0"0"11,0 0 101,0 0-32,0 0 0,0 0-45,0 0-87,0-25 44,0 25-66,0 0 44,0 0 128,0 0-20,0 0 6,0 0-16,0 0-135,0 0 8,0 0 1,0 0 17,0 25-82,0-25 95,0 0 11,24 0-94,-24 0 95,0 25-7,26-25-115,-26 25 110,0-25-30,0 25 5,24-1 4,-24-24-18,0 25 15,25-1 29,-25 2-22,0-2 109,0 0-115,0 2-118,0 23 112,25-24-116,-25 0 115,0 25-13,0-26 7,0 0-7,0 27 6,0-27 24,0 26-13,0-25 13,0 0 7,25 25-9,-25-26 2,0 26-10,0-25-27,25 24 7,-25-24-3,0 25-1,25 0 21,-25-26-7,24 25 4,-24 1 2,25 0-9,-25-25 3,25 24 0,-25 2-6,25-27-4,-25 26-14,25-1 7,0-25 21,-25 26-14,24-25 24,-24 24-14,23 1-10,-23-25 21,26 25-17,-26-25 16,25 24-13,-25 1-7,0-25 6,25 24-9,-25 0 20,0-23 0,24 23 3,-24 0 8,0-23-15,0 23 8,25 1 0,-25-25-1,0 25-17,0-1 8,0-24-1,0 25-24,0-1 21,0 1-10,0-25-14,0 24 20,25 1 7,-25-1-10,0-24 7,0 24-3,0-24-14,25 25 13,-25-25-10,0 1 4,0 22 3,0-23-4,0 0 21,0 0-13,0 0-4,0-25 0,0 24-17,0 0 13,0-24 1,0 27-1,0-27 4,0 24-3,0-24 10,0 0 3,0 0 7,0 0-13,0 0-4,0 0 143,0 0-194,0 0-23,0 0-41,0 0-202,0 0 120,0-24 5,0 24-209,0-27-37,0 27-262</inkml:trace>
  <inkml:trace contextRef="#ctx0" brushRef="#br0" timeOffset="377475.6105">12898 13418 1655,'0'0'-148,"25"0"178,-25 0 30,0 0-119,0 0 303,0 0-163,0 0 14,0 0 119,0-24-247,0 24 101,0 0-117,0 0 34,0 0 118,0-25-103,0 25 88,0 0-29,0 0 67,0-26-77,0 26 12,0 0 5,0 0-82,0-24 140,0 24-76,0 0-11,0 0 1,0 0-76,0 0 47,0 0-3,0 0-15,0 0-3,0 0 4,0 0 5,0 0 10,0 0 15,0 0-9,0 24 13,0-24 5,0 26 112,0-26 19,0 25-10,0-25-16,0 24-191,0 1 61,0 0-58,0 0 89,0 0-15,0-1-2,-25 26 43,25-25-81,0-1 98,-24 26-160,24-25 87,0 0-60,-25 25 53,25-26 4,0 1 16,-25 0 46,25 0-60,0-1 82,0 1-170,0 0-3,0 0 82,0-25 3,0 25 72,0-25-62,0 0-4,0 24-28,0-24-74,25 0 136,-25 0-77,0 0 21,25-24 78,-25 24-69,24 0-9,-24-25 13,25 25 9,-25-25-19,0 25 6,25-25-15,-25 25-31,0-25-75,0 25-18,0-24 10,0 24 4,0-25 90,0 0 5,0 25-4,0-25 9,0 25 0,-25-24 14,25-1-11,-25 25 4,25-25 86,0 0-80,-24 25 13,24-25 9,-25 25-67,25 0 74,0 0-13,-25-24-4,25 24 11,0 0-8,0 0 14,-25 0 63,25 0-76,0 0 9,0 0-12,0 0-61,0 0 70,0 0 0,0 0 10,0 24 60,0-24-67,25 0-6,-25 0 9,25 0-69,-25 0 66,25 0 3,-25 0 49,24 0-46,-24 0-12,25 0 3,0-24-53,-25 24 91,25 0-26,0 0 36,-25-26-60,23 26-36,3 0 30,-26-24-42,0 24 63,24 0-9,-24-25 15,26 25-8,-26 0-11,0 0 4,0-26-6,0 26 15,0 0-6,0 0 74,0 0-71,0-24-14,0 24 5,0 0 6,0 0 0,-26 0 67,26 0-54,0 0-79,0 0 59,0 0-44,0 0 67,0 0-10,0 0 4,0 0-4,0 0-3,0 24 63,0-24-2,0 0-61,0 0-13,0 0-40,0 0 2,0 0 51,0 26 10,0-26-20,26 0 4,-26 0 3,25 0-3,-25 0 3,25 0-13,-25 0 64,24 0-51,-24 0-3,25 0 9,0 0-63,-25-26 114,25 26-47,-25 0 66,25 0-2,-25-24-135,0 24 125,24 0-122,-24-24 10,0 24 74,0 0-7,0 0 57,0-25-44,0 25-9,0 0 91,0 0-78,0-25 47,0 25 14,0 0-160,0 0 77,0-25-18,0 25 4,0 0 4,0 0 9,0 0 86,0 0-96,0 0 3,0 0 74,0 0-169,0-25 92,0 25 79,0 0-161,0 0 159,0 0-74,0 0-19,0 0-1,0 0-61,0 0 55,0 0-56,0 0 80,0 0 71,0 0-71,0 0-8,0 0 67,0 0-152,0 0 82,0 0 7,0 0-63,0 0 67,0 0 75,0 0-79,0 0 3,0 25-6,0-25 20,0 0 55,0 0-85,0 0 7,0 0-73,0 0-10,0 0 165,0 0-76,0 0 58,0 0 41,0 0-99,0 0 85,0 0-157,0 0-14,0 0 24,0 0-7,0 0 82,0 0 70,0 0-1,0 0-3,0 0-95,0 0 32,0 0-19,0 0-77,0 0 91,0 0-103,0 0 15,0 0 71,0 0 6,0 0 13,0 0-10,0 0 14,0 0-7,0 0 82,0 0-92,0 0-9,0 0 25,0 0-118,0 0 108,0 0 93,0 0-106,0 0 30,0 0-33,0 0-92,0 0 195,0 0-106,0 0 10,0 0 3,0 0-110,0 0 84,0 0 105,0 0-23,0 0-76,0 0 27,0 0-20,0 0-52,0 0 77,-24 0-18,24 0 6,0 0-3,0 0 78,0 0-72,0 25-78,-25-25 140,25 0-151,0 0 159,0 25-79,0-25-50,0 0 141,0 25-85,0-25 72,0 0-75,-25 24-80,25-24 77,0 0-63,0 24 66,0-24 75,0 0-141,25 0 76,-25 0 3,25 26 6,-25-26 8,0 0 57,24 0-87,-24 0-93,25 0 67,0 0-4,-25 0 85,25 0 13,0-26-7,0 26-206,-25 0 2,24 0-6,1-24-1,-25 24 156,24 0 42,2-24 9,-26 24-45,25 0-6,-25-25-41,24 25 44,-24 0 9,25-25-24,-25 25 6,0 0-17,25-25 14,-25 25 15,0 0-6,0 0-41,0-25 89,0 25 12,0 0-2,0 0-46,0-24 83,0 24-1,0 0-77,0-25 56,0 25-66,0 0-14,0 0 78,0 0-80,0-26-72,0 26 74,0 0 11,0 0 77,-25 0-3,25 0-141,0 0-14,0 0 73,-25 26-67,25-26 139,0 0 13,-24 0-78,24 25 76,-25-25-66,25 0-87,0 24-2,-26-24 76,26 0-6,0 25 88,0-25-70,-24 0-5,24 25-10,0-25 9,0 0 73,0 0-86,0 25-71,0-25 65,0 0-1,0 0 18,0 0 67,0 0-77,0 0-130,24 0-13,-24 0 49,26 0-43,-26 0 169,0-25 12,25 25-44,-25 0-6,24 0-46,-24-25-6,25 25 16,-25 0 51,0 0 0,0 0 61,0 0-76,25-25-4,-25 25 12,0 0-56,0 0 60,0 0-3,0 0-6,0 25 15,0-25 68,0 0-59,0 25 10,0-25-12,0 25-58,0-25 58,0 25-3,0-1 54,0 0 72,0-24 10,0 26 8,-25-1-73,25-1-51,0-24-92,0 26 75,0-2-46,0-24 56,0 25 76,-25 0-56,25-25 45,0 0-136,0 25 4,0-25 74,0 0-69,0 0 86,0 25 35,0-25-119,0 0 116,0 0-29,0-25-43,0 25 195,0 0-189,25 0 17,-25-25-3,25 25-175,-25-25 154,0 25-6,25-25 10,-25 25-2,25-24 2,-25 24-3,0-26 6,25 2-13,-25 24-6,0-25 6,0 25-24,23-26 16,-23 2-12,0 24-23,0-24-17,25 24-37,-25 0 37,0-25-191,0 25-95,0 0-21,0-25-344</inkml:trace>
  <inkml:trace contextRef="#ctx0" brushRef="#br0" timeOffset="377627.703">13890 13443 1990,'0'25'160,"0"-25"25,0 0-9,0 0 27,0 0-153,0 0-22,0 0 65,0 0-87,0 0-65,0 0-88,0 0-78,0 0-264</inkml:trace>
  <inkml:trace contextRef="#ctx0" brushRef="#br0" timeOffset="378462.4015">14411 13343 1906,'0'0'176,"0"0"-73,0 0 49,0 0 32,25 0-137,-25 0 84,0 0-31,0 0 38,0 0-17,0 0 47,0 0 17,0 0-81,0-24 4,0 24-49,25 0-20,-25 0-68,0 0-20,0 0-1,0 0-10,0-24 198,0 24-122,0 0 111,0 0-118,0 0-12,0 0 9,0-26-29,0 26 16,0 0-106,0 0 183,0 0-184,0 0 105,0 0-1,-25 0-80,25 0 96,-25 0-9,25 0 6,0 0 8,-25 0 92,25 26-10,-24-26-83,24 0-17,-25 24-80,0-24-6,25 24 84,-26-24 9,26 26-7,-24-26 14,24 25-1,0-25 108,-25 24-114,25-24-3,0 25 3,0-25-7,0 25 4,0-25-5,0 25 5,0-25-107,0 0 103,0 0-2,0 0-20,25 25 2,-25-25 60,24 0 0,-24-25 6,26 25-84,-26 0-76,25 0-41,0-25 54,-25 25 32,24-25 62,1 25 11,-25-25-48,25 25 51,0-24-45,-25-1 42,25-1-3,-25 26 3,24-24 6,-24 0 51,0-2-47,25 26 8,-25-24-6,0-1-50,0 1 50,0-1 135,0 0 12,25 25-14,-25-25-65,0 0-40,0 25-11,0-24 27,0 24-24,0-26-92,0 26-15,0 0 78,0 0-3,0 0 85,0 0 14,0 0-70,0 0 87,0 0-183,-25 26 103,25-26-15,0 24-85,0-24 96,-25 25-109,25 0 111,0 0 76,0 0-94,-24-1 94,24 1-214,0-1 17,0 26 90,0-26 4,0 2 5,0-1 88,0-25-103,0 24-91,0 1 87,0-25-91,0 25 101,24-25 11,-24 0-8,25 0-6,-25 0-2,25 0-44,-25 0-3,25 0 55,-25 0-33,25-25-143,0 25-27,-25-25-131,24 25 9,-24-24 85,25 24-262</inkml:trace>
  <inkml:trace contextRef="#ctx0" brushRef="#br0" timeOffset="379550.4441">14833 13343 2344,'0'0'27,"0"0"-40,25-24 48,-25 24 36,0 0 91,25-24 42,-25 24-101,0 0 53,0 0-25,0-26 6,0 26 50,0 0-92,0 0-170,0 0 58,0 0-56,0 0-9,0 0 89,0 0-3,0 0 58,0 0 12,0 0-1,-25 0-152,25 0 86,0 0-88,-25 26 54,25-26 24,-25 0 7,25 24-1,-25-24 20,25 24-16,0 2-24,-25-26 10,25 25-68,0-25 144,0 24-155,0-24 77,0 25-23,0-25-83,0 25 33,25-25-11,-25 0 3,25 25 14,-25-25 25,25 0 10,-25 0-3,25 0 70,-25 0-76,25 0 9,0 0 4,-25-25-80,24 25 104,-24 0-11,25 0 5,-25-25 13,0 25 84,0 0-84,0-25 9,0 25-9,0 0 6,0-24 28,0 24-25,0 0 7,0-25 2,0 25-12,-25 0 16,25-26 6,-24 26-80,24 0 80,0 0 25,-25-24 6,25 24-15,-25 0 61,25 0-71,0 0-22,0 0 6,-25-24-56,25 24 50,0 0 74,0 0-68,0 0-6,0 0-12,0 0-51,0 0 54,0 0-7,0 0 74,25 0-80,-25 0-3,0 0 0,25-26-57,0 26 130,-25 0 16,24 0-70,1 0 57,-25 0-142,25 0 2,-25-24 73,25 24-11,-25 0 36,25 0 39,-25 0 6,24 0-117,-24 0 39,25 24-49,-25-24-12,0 0 73,0 0 0,25 26-1,-25-26 73,0 0-57,0 24-2,0-24 59,0 24-114,0-24 42,0 26 18,0-26-61,-25 25 115,25-25 22,0 0-65,0 24 62,-25-24-47,25 0-92,0 0 73,0 0 20,0 0-16,-24 0 60,24 0-10,0 0-4,0 0 9,0 0-65,0-24 9,0 24-87,0-25 72,0 25-14,24-26-12,-24 26 100,0-24-163,25 24 174,-25-24-92,0 24-17,0-26 72,0 26-55,25 0 99,-25-24-103,0 24 4,0 0-13,0 0-13,0 0-55,0 0 26,0 0 61,0 0-68,25 24 163,-25-24-20,0 26-81,0-26-3,0 0-13,0 24-56,0-24 89,25 24 61,-25-24-72,0 26 43,24-26-169,-24 0-57,0 0-9,25 0 2,-25 0 79,0 0 62,25 0 24,-25 0-6,0-26 15,25 26 7,-25 0-12,0-24 21,0 24-15,0 0 12,0 0 19,0-24-1,0 24 20,0 0-10,0 0-14,0 0 46,0 0-50,0 0 12,0 0 151,0 0-49,0 0-22,0 24-22,0-24-70,0 0-2,0 24 86,0-24 14,0 26-75,25-26 0,-25 25-42,0-25 2,25 0-74,-25 24-2,24-24 12,-24 0 62,25 0-24,0 0 46,0 0-117,-25-24-77,25 24 82,0-25-24,-25 25 41,24-26-36,1 26-13,-25-24 27,25 24 42,-25-24-131,0 24 78,0 0-290,25-26-41,-25 26 55</inkml:trace>
  <inkml:trace contextRef="#ctx0" brushRef="#br0" timeOffset="380624.3628">15775 13245 2003,'25'0'-146,"-25"0"207,0-25 3,0 25 41,0 0 72,0 0-158,0 0 30,0 0 86,0 0 23,0-24-33,0 24-29,0 0-54,0 0-7,0 0-16,-25 0-12,25 0-68,0-25 58,0 25 6,-25 0 6,25 0 58,0 0-22,-24 0 91,24 0 12,-25 0-57,25 25-43,-24-25-112,24 0-8,-26 24 81,26-24-15,-24 0 81,-2 25-75,26-25-27,0 24 89,-23-24-140,23 0 140,0 26-200,0-26-13,0 0 58,0 24-75,0-24 111,0 0-37,0 0-21,0 0 56,0 0-14,23 0 21,-23 0 27,26 0-82,-26-24 30,24 24 11,-24 0 16,26-26-121,-2 26 161,-24 0 23,25-24-10,-25 24 165,0 0-149,24-25 2,-24 25 28,0 0-15,0 0-142,0 0 132,0 0-17,0 0-83,0 0 273,0 0-117,0 0 3,0 0 2,0 25-134,0-25-22,0 0-10,0 24 168,0-24 6,0 26 3,0-26-75,0 0-82,0 24 70,0-24-87,25 0 90,-25 0-5,0 0-91,25 0 60,0 0-59,-25 0 89,25 0-86,-1 0 115,-24-24 45,25 24-205,0 0 97,-25-26-91,25 26 8,-1-24 117,-24 24 120,26 0-108,-26-25-5,24 25 23,-24-24-3,0 24 28,0 0-9,0-25 12,0 25-104,0 0 77,0 0 12,0-25-33,0 25-10,0 0 9,0 0 4,0 0 18,0 0 92,0 0-73,0 0-12,0 25-7,-24-25-88,24 0 67,0 25 0,0-25-9,0 0 5,-26 24-6,26-24-12,0 0 18,0 25 46,0-25-55,0 0 15,0 0-18,0 24-54,0-24 118,0 0-64,26 0-25,-26 0 59,24 0-150,1 0 50,-25 0 13,25-24-57,-25 24 100,25 0 79,0-25-69,-25 25-6,24 0-3,1-24-78,-25 24 165,25 0-72,-25-25 6,0 25 13,25 0-91,-25-25 170,0 25-76,25 0 7,-25-25 12,0 25-95,0 0 70,0 0-12,0-25-4,0 25 4,0 0-17,0 0 4,0 0 19,0 0-7,0 0 38,0 25 130,0-25 5,0 0-3,-25 25-21,25-25-194,0 25-25,0-25 80,0 25-68,-25-25 140,25 24 4,0 1-65,0-25 35,0 24-130,0-24 71,0 0-104,0 26 13,0-26 68,0 0-91,0 0 145,0 0-12,25 0-136,-25 0-1,25-26-59,-25 26 20,24 0 114,-24-24 21,0 24 44,25 0-44,-25-25 1,25 25-2,-25 0 17,0-24-9,0 24 29,0 0-14,0-25-54,0 25 108,25 0-50,-25 0 76,0 0 97,0 0-38,0 25-21,0-25 22,0 0-159,0 24 86,0-24-15,0 25 19,0-25-38,0 24-92,0-24 183,0 26-203,0-26 99,25 0 1,-25 24-114,0-24 87,24 0 7,-24 0-10,25 0-8,-1 0 31,-24-24-23,26 24 3,-1 0 7,0-26-20,-25 26 16,24-24-11,1 24-5,-25-25-19,25 25-38,-25 0 70,0-24-138,25 24-126,-25-25 32,0 25-150,0 0-205</inkml:trace>
  <inkml:trace contextRef="#ctx0" brushRef="#br0" timeOffset="380815.4932">16098 12922 3858,'0'0'51,"-25"0"-58,25 0 24,0 0 2,0 0-65,0-25 55,0 25-65,0 0-59,0 0-135,0 0-140,0 0-178,0-24-3</inkml:trace>
  <inkml:trace contextRef="#ctx0" brushRef="#br0" timeOffset="387072.0751">7442 14509 2344,'0'0'-16,"0"0"78,0 0-62,0-24 19,0 24 52,0 0-43,0 0 68,0 0 36,0 0-88,0 0-44,0-25-3,0 25-76,0 0 10,0 0 60,0 0-143,0 0 72,0 0-6,0 0-293,0 0 37,0 0-2</inkml:trace>
  <inkml:trace contextRef="#ctx0" brushRef="#br0" timeOffset="405491.5285">13320 14088 280,'0'0'10,"25"0"7,-25 0 13,0 0-3,0 0 1,0 0-4,0 0 9,0 0 20,0 0-10,0 0 16,0 0-23,0 0-4,0 0 198,0 0-200,0 0 16,0 0-13,0 0-198,0 0 202,0 0 169,0 0-190,0 0 33,0 0 167,0 0-371,0 0 195,0 0-26,0 0-1,0 0 6,0 0 166,0 0-176,0 0 0,0 0-4,0 0 23,0 0 168,0 0-168,0 0 159,0 0-181,0 0 0,0 0 0,0 0 27,0 0-186,0 0-3,0 0 1,0 0 133,0 0 34,0 0 145,0 0-151,0 0 21,0 0 155,0 0-164,0 0 148,0 0-173,0 0-165,0 0 13,0 0-5,0 0 160,0 0 165,0 0 29,0 0-192,0 0-143,0 0 129,0 0-23,0 0 196,0 0-21,0 0-129,0 0-5,0 0-159,0 0 172,0 0-9,0 0-151,0 0 324,0 0-176,0 0 9,0 0 121,0 0-142,0 0 12,0 0 9,0 0 33,-25 0-208,25 0 23,0 0 147,0 0 11,0 0 158,0 0-160,0 0 28,0 0-14,0 0 1,0 0 149,0 0-325,0 0 3,0 0 157,0 0-5,0 0 129,0 0 9,0 0-260,0 0 20,0 0 13,-25 0 109,25 0 127,0 0-139,0 0 6,0 0-119,0 0 8,0 0 96,0 0 12,0 0 4,0 0-20,0 0 138,0 0-103,0 0-25,0 0 122,0 0-230,0 0 84,0 0 18,0 0-118,0 0 127,0 0-6,0 0 4,0 0 99,0 0-108,0 0-1,0 0 2,0 0-92,0 0 112,0 0 3,0 0 7,0 0-8,0 0-11,0 0 15,0 0 4,0 0 2,0 0 7,0 0-12,0 0-19,0 0 6,0 0-6,0 0-7,0 0 7,0 0-9,0 0 11,0 0 5,0 0 66,0 0-63,0 0-23,0 0 3,0 0-67,25 0 68,-25 0 2,25 0-18,-25 0 12,0 0 0,25-24-13,0 24 17,-25 0-14,25 0 1,-25 0 60,24 0-51,1 0-9,-25 0-6,24 0-30,-24-26 36,26 26 60,-1 0-3,-25 0-67,24 0 16,-24 0-48,0 0-6,25 0 54,-25 0-7,25 0 14,-25 0-4,0 0 13,0 0-13,0 0-10,25 0 78,-25 0-78,0 0 11,0 0-17,0 0-54,0 0 60,0 0 14,0 0 44,0 0-58,0 0-2,0 0-13,0 0-58,0 0 102,0 0-93,0 0-27,0 0-14,0 0-84,0 0 33,0 0-31,0 0 112,0 0-38,0 0-221,0 0-58</inkml:trace>
  <inkml:trace contextRef="#ctx0" brushRef="#br0" timeOffset="406240.1595">13420 14038 981,'0'0'28,"0"0"19,0 0 191,0 0-146,0 0-5,0 0 147,0 0-161,0 0 117,0 0-13,0 0-281,0 0 134,0 0 26,0 0-137,0 0 234,0 0-156,0 0 3,0 0 151,0 0-120,0 0 9,0 0-8,0 0-26,0 0-92,0 0 96,0 0 18,0 0-9,0 0 2,0 0 13,0 0-127,0 0 112,0 0 110,0 0-230,0 0 221,0 0-85,0 0-35,0 0 15,0 0-84,0 0-24,0 0 0,0 0 105,0 26-15,0-26 6,0 0 110,0 0-123,0 0 28,0 0 79,0 0-162,0 0 114,0 0-31,0 0-65,0 0 69,0 0 73,0 0-3,0 24-80,0-24 23,0 0-65,0 0 69,0 0-14,0 25-3,0-25-15,0 0-59,0 24 90,0-24-10,0 26-11,0-26 5,-25 0-22,25 24 6,0-24 17,0 25-23,0-25 21,0 25 66,0-25 67,0 0 8,0 25-8,0-25-62,0 25-82,0-25 0,0 24-76,0-24 60,0 25-57,-25-25 90,25 0-21,0 26-68,0-26 154,0 24-171,0-24 95,0 0 90,0 0-92,0 24-14,0-24 105,0 0-112,0 0 17,0 26 73,0-26-189,0 0 21,0 0 71,0 0-68,0 0 78,0 0 94,0 0-183,0 0 186,0 0-86,0 0-7,0 0 101,0 0-107,0 0 88,0 0-71,0 0-101,0 0 107,0 0-100,0 0-9,0 0 82,0 0-14,0 0 24,0 0-3,0 0 93,0 0-173,0 0 50,0 0-16,0 0-111,0 0 60,0 0-111,0 0 54,0 0-155,0 0 68,0 0-105,0 0-139,0 0 40</inkml:trace>
  <inkml:trace contextRef="#ctx0" brushRef="#br0" timeOffset="406898.6276">13196 14509 756,'0'0'19,"0"0"20,0 0 209,0 0-146,0 0 151,0 0 0,0 0-211,0 0 167,0 0-146,0 0-9,0 0 26,0 0 11,0 0-52,0 0 20,0 0-141,0 0 107,0 0-61,0 0 82,0 0 33,0 0-26,0 0 20,0 0-107,0 0 99,0 0-90,0 0 67,0 0 100,0 0-67,0 0-27,0 0 88,0 0-171,0 0 79,0 0 146,0 0-151,0 0 152,0 0-26,0 0-119,0 0-24,0 0 12,0 0-61,0 0 68,0 0 87,0 25-177,25-25 58,-25 0-78,0 0 2,0 0 80,25 0 23,-25 0-16,0 0-17,25 0 4,-25 0-10,24-25-1,-24 25 1,25 0 7,-25 0 103,25 0-103,-25 0 9,25 0-20,-25 0-114,25 0 111,-25 0 90,25-24-80,-25 24-3,24 0 97,-24 0-178,25 0 195,-25 0 54,0 0-255,24 0 80,-24 0-94,0 0-51,0 0 238,0 0 15,0 0 2,26 0-100,-26-25 75,0 25-175,0 0-33,0 0 196,0 0-284,0 0 172,0 0 62,0 0-251,0 0 84,0 0-50,0 0-25,0 0-22,0 0-43,0 0-65,0 0-157,0 0 46</inkml:trace>
  <inkml:trace contextRef="#ctx0" brushRef="#br0" timeOffset="407708.2443">13271 14633 756,'0'0'25,"0"0"231,0 0 21,0 0-178,0 0 189,0 0-237,0 0-15,0 0 202,0 0-195,0 0 24,0 0 2,0 0-42,0 0 1,0 0 0,0 0-116,0 0 18,0 0-30,0 0 113,0 0 119,0 0-129,0 0 15,0 0 7,0 0-22,0 0 143,0 0-137,0 0-18,0 0-98,0 0-16,0 0 242,0 0-128,0 0 131,0 0-14,0 0-117,0 0-95,0 0-10,0 0 1,0 0-10,0 0 117,0 0 111,0 0 2,0 0-94,0 0-10,0 0-3,0 0 12,0 0-3,0 0 0,0 0-122,0 0 103,0 0 10,0 0 0,0 0 27,0 0-2,0 0 2,0 0 16,0 0 65,0 0-185,0 0 113,0 0-15,0 0-98,0 0 167,0 0-84,0 0 4,0 0-8,0 0-70,0 0 86,0 0 85,0 0-71,0 0-5,0 0-15,0 0-74,0 0 87,0 0-1,0 0 23,0 0 6,0 0 76,0 0-92,0 0-24,0 0-4,0 0-78,0 0 101,0 0 15,0 0-12,24 0 48,-24 0-86,0 0-11,0 0 72,25 0-93,-25 0 105,25 0-1,-25 0-119,0 0 50,25 0 32,-25 0 73,25 0 49,-25 0 2,25 0-85,-25 0-41,24 0-11,-24 0-94,0 0 68,25-24-12,-25 24-4,0 0 23,24 0 7,-24 0-11,0 0 8,0 0 77,0 0-61,0 0-89,0 0 80,0 0-78,0 0 61,0 0 71,0 0-133,0 0 120,0 0-72,0 0-87,0 0-4,0 0-88,0 0-51,0 0 64,0 0 108,0 0-56,0 0-9,0 0-37,0 0-381</inkml:trace>
  <inkml:trace contextRef="#ctx0" brushRef="#br0" timeOffset="409058.3922">13420 14982 1005,'0'0'19,"0"0"196,0 0 13,0 0 40,0-26-7,0 26-296,24 0 120,-24 0-136,0 0 17,0 0 118,0 0-108,0 0 111,0 0 64,0-24-84,0 24-8,0 0 11,0 0 3,0 0 14,0 0-16,0 0-2,0 0-98,0 0 74,0 0 56,0 0 50,0 0 36,0 0 0,0 0-73,0 0-78,0 0-96,0 0-11,0 0 97,0 0 4,0 0-17,0 0 13,0 0 18,0 0-81,0 0 156,0-25-80,0 25-108,0 0 181,0 0-181,0 0 172,0 0 20,0 0-203,0 0 94,0 0-98,0 0-23,0 0 100,0 0 17,0 0-23,0 0 16,0 0 90,0 0-93,0 0 104,0 0-14,0 0-186,0 0 193,0 0-204,25 25 17,-25-25 187,0 0-188,0 0 108,0 0-7,24 24 7,-24-24-14,0 0 20,0 26-13,0-26-97,26 23 103,-26-23 179,0 26-179,0-26 115,25 24-108,-25 1-203,0-25 322,24 25-224,-24-1 82,0-24 38,25 26-137,-25-26 119,0 25 16,0-25-22,0 24-1,0-24-5,0 0 5,0 25-10,25-25 11,-25 0-18,0 0 4,0 25 17,0-25-17,0 0 24,0 0 9,0 0-2,0 0 14,0 0 5,0 0-12,0 0 3,0 0-3,0 0-28,25 0-10,-25-25 7,0 25-11,0 0 11,0 0 10,0 0 119,0-25-143,25 25 4,-25-24-11,25 24-122,-25 0 146,0-25-6,23-1-11,-23 26-3,0-24-18,25 24-2,-25-25 13,0 0-11,25 25 18,-25-24 7,0-2-8,25 3 1,-25 23 10,24-26 4,-24 2-4,0 24 6,0-25-6,25 25-7,-25-25 185,0 25-191,0 0 6,0-24-17,0 24-175,0 0 162,24 0-6,-24 0-1,0 0-4,0 0-22,0 0-27,0 0 77,0 0-57,0 0 5,0 0-151,0 0-115,0 0 13,0 0 59,0 0 19,0 0-26,0 0-58,0 0-116,0 0 64</inkml:trace>
  <inkml:trace contextRef="#ctx0" brushRef="#br0" timeOffset="409725.9417">13519 15453 1062,'-26'0'35,"26"0"19,0 0 152,0 0 30,0 0-12,0 0-12,0 0-217,0 0 84,0 0-94,0 0 111,0 0 9,0 0-21,0 0 73,0 0-166,0 0 70,0 0 0,-24 0-55,24 0 63,0 0-4,0 0-74,0 0 182,0 0-9,0 0-40,0 0-25,0 0-33,0 0-86,0 0 36,0 0 116,0 0-79,0 0-14,0 0 87,0 0-80,0 0-12,0 0 15,0 0-88,0 0 87,0 0-116,0 0 88,0 0 9,0 0-116,0 0 114,0 0 0,0 0-1,0 0 8,0 0 12,0 0-9,0 0-13,0 0 0,24 0-14,-24 0-20,0 0 13,0 0 7,26 0-17,-26 0 21,25 0-8,-25 0-6,24 0 10,-24 0-3,25 0-4,-25 0 1,25 0 3,-25 0-1,25 0-9,-25 0 3,25 0 4,-25-26-11,0 26 14,25 0-4,-25 0-17,0 0 8,0 0-1,23 0 4,-23 0-4,0 0 14,0 0 3,0 0-17,0 0 7,0 0 0,0 0-10,0 0-13,0 0-1,0 0-33,0 0-30,0 0 0,0 0-42,0 0 20,0 0-88,0 0-111,0 0-99,0 0-165,0 0-27</inkml:trace>
  <inkml:trace contextRef="#ctx0" brushRef="#br0" timeOffset="418622.5398">13693 15824 181,'0'0'-5,"0"0"13,0 0-5,0 0 11,0 0 18,0 0-10,0 0 11,0 0-3,0 0-1,0 0 2,0 0-4,0 0 10,0 0 1,0 0-11,0 0 2,0 0 7,0 0-23,0 0 10,0 0 13,0 0-17,0 0 1,0 0-1,0 0 1,0 0 173,0 0-177,0 0 189,0 0-186,0 0-188,0 0 199,0 0-20,0 0 177,0 0 12,0 0-30,0 0-172,0 0 9,0 0 15,0 0 5,0 0-2,0 0 3,0 0-24,0 0-14,0 0 43,0 0-41,0 0-134,0 0 170,0 0-34,0 0 17,0 0 144,0 0-157,0 0-128,0 0 155,0 0-21,0 0 9,0 0-14,0 0-8,0 0 1,0 0-111,0 0 257,0 0-137,0 0-105,0 0 224,0 0-224,0 0 108,0 0 117,0 0-98,0 0 83,0 0-90,0 0 0,0 0-18,0 0-94,0 0 79,0 0 9,0 0 0,0 0 124,0 0-112,0 0-115,0 0 115,0 0-121,0 0 113,0 0 104,0 0-90,0 0 108,0 0-87,0 0-24,0 0-29,0 0 38,0 0-36,0 0 29,0 0 2,0 0-22,0 0 21,0 0-18,0 0 18,0 0-33,0 0 30,0 0-112,0 0 112,0 0 30,0 0-45,0 0 121,0 0-130,0 0 21,0 0-9,0 0-1,0 0-107,0 0 88,0 0 26,0 0 17,0 0 106,0 0-245,0 0 128,0 0-139,0 0 133,0 0 132,0 0-137,0 0 145,0 0-268,0 0 131,0 0-3,0 0-7,0 0 142,0 0-146,0 0-101,0 0 106,0 0 17,0 0-1,0 0 102,0 0-124,0 0-9,0 0 24,0 0-126,0 0 144,0 0-21,0 0-122,0 0 129,0 0-29,0 0 29,0 0-5,0 0 110,0 0-100,0 0-6,0 0 97,0 0-101,0 0-25,0 0 11,0 0 9,0 0 8,0 0 5,0 0 8,0 0 5,0 0-31,0 0 16,0 0-16,0 0-28,0 0 45,0 0-141,0 0 139,0 0-104,0 0 100,0 0 138,0 0-156,0 0 155,0 0-142,0 0-131,0 0 31,0 0 87,0 0 23,0 0 119,0 0-133,0 0 9,0 0 27,0 0-27,0 0 0,0 0 6,0 0-33,0 0 60,0 0 94,0 0-231,0 0 125,0 0-29,0 0 25,0 0 96,0 0-116,0 0 21,0 0 0,0 0 3,0 0-15,0 0 3,0 0-108,0 0 109,0 0-85,0 0 75,0 0 96,0 0-96,0 0 21,0 0-102,0 0 86,0 0-80,0 0 154,0 0-7,0 0-66,0 0 78,0 0-71,0 0-70,0 0-16,0 0 7,0 0 69,0 0 9,0 0 6,0 0 79,0 0-155,0 0 62,0 0 8,0 0 6,0 0-12,0 0 94,0 0-96,0 0-7,0 0 3,0 0-83,0 0 96,0 0-93,0 0 91,0 0 79,0 0-96,0 0 5,0 0 73,0 0-168,0 0 198,0 0-59,0 0-86,0 0 107,0 0-108,0 0 128,0 26-59,0-26-6,0 0-1,0 0-68,0 24 82,0-24-13,0 25-1,0-25 7,0 0-9,0 26 3,0-26 6,0 24-3,0-24-3,0 24-1,0-24-8,-25 25 6,25-25 3,0 25-7,0-25 8,0 25-7,0-25 102,0 25 9,0-25-2,0 24 6,-25-24-115,25 24 10,0-24-19,0 0-1,0 27 13,0-27-12,0 0 6,0 24-16,0-24-4,0 0 7,0 0 7,0 24 9,0-24 7,0 0-3,0 0-17,0 0 10,0 0-26,0 0-59,0 0 66,0 0-7,0 0-43,0 0 115,0 0-52,0 0 2,0 0 73,0 0-70,0 0 2,0 0-11,0 0-42,0 0-136,0 0-70,0 0 8,0 0-116,0 0 180,0 0-18,0-24-234,0 24 45</inkml:trace>
  <inkml:trace contextRef="#ctx0" brushRef="#br0" timeOffset="419372.1424">13693 15824 1017,'0'0'169,"0"0"5,0 0-99,0 0 138,0 0-135,0-25 15,0 25 4,0 0-27,0 0-49,0 0 9,0 0 102,0 0-190,23 0 40,-23 0-33,0 0 2,0 0 88,25 0-5,-25-24 24,0 24-10,25 0 63,-25 0-6,0 0-37,25 0-41,-25 0-71,24 0-5,-24-25 24,0 25 44,25 0-4,-25 0-2,0 0-2,24 0-1,-24 0 9,0 25-10,0-25-6,26 0 85,-26 0-82,0 0 10,0 0-16,0 24-82,0-24 76,0 0 6,0 0 15,0 0-18,0 25 15,0-25-9,0 0-12,0 26 18,0-26-21,0 0-6,0 24 64,0-24-52,0 25-9,-26-25-4,26 0-56,0 26 48,-24-26-5,24 24 70,-25-24-65,25 24 51,-24-24 10,24 0-123,-25 25 129,25-25-137,-25 0 90,25 25-33,-25-25-64,2 0 83,23 0-4,-25 0 10,25 25 3,0-25 9,-25 0-76,25 0 87,0 0-11,-25 0 3,25 0-2,0 0 84,0 0-73,0 0 0,0 0 0,0 0 7,0 0 75,0 0-15,0 0-70,0 0-84,0 0 68,25 0-67,-25 0 98,0 0 66,0 0-124,25 0 88,-25-25-30,0 25 1,0 0 3,25 0-10,-25 0-6,0 0-62,0 25 75,23-25 2,-23 0 8,0 0 64,25 0-81,-25 0-9,0 25 16,25-25-66,-25 0 82,0 24 8,25-24-2,-25 0 40,24 0-56,-24 24-6,0-24 9,25 0-59,-25 27 50,24-27-2,-24 0 92,26 0 18,-26 0-2,0 0 0,25 24-109,-25-24-29,25 0-60,-25 0 66,0 0-8,0 0 31,24 0 28,-24 0-123,0 0-45,0 0-35,0 0 50,25 0-28,-25 0 86,0-24-11,0 24-105,0 0-80,0 0-131,0 0 103</inkml:trace>
  <inkml:trace contextRef="#ctx0" brushRef="#br0" timeOffset="420711.208">15924 15676 688,'0'0'31,"0"0"31,0 0 208,0 0-168,0 0-5,0 0 117,0 0-165,0 0 171,0 0 4,0 0-125,0 0-56,0 0 8,0 0-102,0 0-6,0 0 146,0 0-5,0 0-9,0 0 53,0 0-118,0 0-66,0 0 74,0 0 10,0 0 4,0 0-26,0 0 9,0 0-55,0 0 43,0 0 90,0 0 57,0 0-9,0 0-62,0 24 78,0-24-47,0 25-11,0-25 27,0 25-86,0-25-73,0 25 72,0-25-25,25 24-64,-25-24 139,0 25-69,0 1-75,0-26 73,0 24-4,24-24-76,-24 25 157,0-25 0,0 26-78,0-26 82,0 24-152,0-24 70,0 0 9,0 0-5,26 24 81,-26-24-169,0 0 4,0 0 14,0 0-15,0 0 113,0 0-2,0 0-10,0 0 6,0 0-13,0 0 0,0 0-14,0 0-6,24 0-10,-24-24 0,0 24-13,0 0 10,0 0 3,25-24-7,-25 24 14,0 0-1,0-26-16,25 26 20,-25 0-6,0-25-1,0 25 7,25-24-24,-25 24 24,0-26-26,0 26 0,25-25 6,-25 25-10,0 0 23,24-24 10,-24 24-3,0-25-26,0 25 3,25-25 2,-25 25-2,0-25 40,0 25 94,0 0-118,0-24 7,25 24-19,-25 0-106,0 0 108,0 0 91,0-25-124,0 25-9,0 0-14,0 0-107,0 0 110,0 0 54,0 0-24,0 0-137,0 0-52,0 0-117,0 0 52,0 0 84,0 0 20,0 0-158,0 0-98,0 0-14</inkml:trace>
  <inkml:trace contextRef="#ctx0" brushRef="#br0" timeOffset="421163.5815">15825 16097 1954,'0'0'3,"0"0"36,0 0 16,0 0 33,0 24 29,-25-24-93,25 0 3,0 0 7,0 0 19,0 0 83,0 0 128,0 0-16,0 0-93,0 0-12,0 0-130,25 0-16,-25 0 152,25 0-100,-25 0 77,0 0-81,24 0-88,-24 0 183,25 0-187,0 0 64,-25 0-8,25 0-89,-1 0 83,2-24 17,-2 24-10,-24 0-10,25 0 118,0 0-128,-25 0 0,25 0 108,-25 0-213,25 0 118,-25 0 7,0-24-124,24 24 94,-24 0 64,0 0-100,0 0-16,0 0 56,0 0-130,0 0-81,0 0-34,0 0-53,0 0-16,0 0-96,0 0-62</inkml:trace>
  <inkml:trace contextRef="#ctx0" brushRef="#br0" timeOffset="421478.8767">16395 15799 2148,'0'0'46,"0"0"30,0 0-33,0 0 24,0 0 11,0 0-12,0 0 50,0 0 93,0 0-47,25 0-25,-25 0 0,0 0-175,24 0 50,-24 0-2,26 0-7,-26-24 55,25 24-51,-25 0-17,25 0-151,-25 0-24,0 0-66,24 0-17,-24-25 159,25 25-28,-25 0-9,0 0-236,0 0-140</inkml:trace>
  <inkml:trace contextRef="#ctx0" brushRef="#br0" timeOffset="421708.0346">16346 15899 1894,'0'0'47,"0"0"-76,0 0 23,0 0 24,0 0 72,0 0 34,0 0 16,0 0-3,0 0-40,0 0-23,25 0-21,-25 0-41,0 0-87,24 0 63,-24 0-45,25 0-19,-25 0-50,24 0-62,-24-25 65,26 25-37,-26 0-218</inkml:trace>
  <inkml:trace contextRef="#ctx0" brushRef="#br0" timeOffset="422108.3788">16793 15601 1810,'-25'0'33,"25"0"48,0 0 106,0 0 41,0 0-70,0 0-20,0 0-58,0 0 21,0 0 127,0 0-76,0 0 26,0 0-123,0 0-85,0 0 69,0 0 14,0 0 64,0 0-3,25 0-1,-25 0-93,24 0-87,-24 0-15,25 0-4,-25 0 93,24 0-14,-24-24 114,26 24-121,-1 0-79,-25 0 103,25 0-107,-25 0 117,24 0 63,1 0-24,-25-25-105,0 25 43,25 0-164,-25 0 29,0 0-39,25 0-138,-25 0 113,0 0-226,0 0 28,0 0-48</inkml:trace>
  <inkml:trace contextRef="#ctx0" brushRef="#br0" timeOffset="422742.833">16917 15552 1596,'0'0'45,"0"25"8,0-25-109,-25 0 139,25 0-118,0 0 120,0 0 126,0 0-222,0 0 191,0 0-198,0 0 84,0 0 21,0 0-121,0 0 62,0 0-84,0 0 68,0 0 13,0 0 2,0 0 57,0 0-78,0 0 6,0 0 16,0 0-72,0 0 157,0 0-95,0 0-9,0 0-5,0 0-77,0 0 77,0 0-8,0 0 89,0 0-13,0 0-69,0 0-3,0 0-69,0 0-6,0 0 78,0 0 7,0 0-20,0 0 10,0 0 66,0 0 0,0 0-63,0 0 6,0 0-15,0 0 22,0 0-23,0 0 7,0 0-59,0 0 53,0 0 18,0 0-12,0 0-3,0 0-63,0 0 69,0 0 6,0 0 3,0 0-18,0 0 0,0 0 60,0 0-60,0 0 84,0 0-66,0 0-66,0 0 58,0 0-73,0 0 53,0 0 8,0 0 4,0 0 61,0 0 21,0 0-75,0 0 72,0 0-147,0 0-3,0 0 60,0 0-61,0 0 97,0 0 8,0 0 11,0 0-2,0 24-16,0-24-10,0 0 13,0 0 0,0 25-9,0-25 3,0 25-7,0-25 4,-26 25 115,26-25-6,0 24 1,0 1 3,0-25-126,0 25-3,0 0 9,0-25-24,-24 24 30,24-24 9,0 25-31,0-25 20,0 0-45,0 26 38,0-26-51,0 0 45,0 0 56,0 0-103,0 24 103,0-24-37,0 0-26,0 0 66,0 0-59,0 0-68,0 0 55,0 0-84,0 0-59,0-24 92,0 24-173,0 0 41,0 0 100,0 0-121,0 0 63,0-26-18,0 26-360</inkml:trace>
  <inkml:trace contextRef="#ctx0" brushRef="#br0" timeOffset="423150.1854">16669 15949 2123,'0'0'-3,"0"0"-49,0 0 142,0 0 24,0 0 60,0 0 15,0 0-69,0 0-19,0 0 31,0 0-2,0 0 9,0 0-65,0 0-77,0 0 104,0 0-85,0 0-9,0 0-7,24 0-56,-24 0 0,0 0 69,25 0 4,-25 0-27,25 0 6,-25 0 73,25 0-3,-25 0 10,25-24 9,-25 24-88,24 0-4,1 0 10,-25 0-100,24 0 5,-24 0 49,26 0-26,-26 0 75,0 0-6,25 0-175,-25-26-5,0 26-38,25 0-37,-25 0 81,0 0 45,0 0 10,0 0-20,0 0-174,0 0-138</inkml:trace>
  <inkml:trace contextRef="#ctx0" brushRef="#br0" timeOffset="423550.4559">16718 16097 1762,'0'0'38,"0"0"137,0 24-45,0-24 52,0 0 5,0 0-52,0 0 125,0 0-41,0 0-30,0 0-47,0 0-133,0 0 111,0 0-78,0 0-49,0 0 57,0 0-110,0 0 79,25 0 18,-25 0 104,25 0-108,-25 0-23,25 0 6,-25 0-103,24 0 103,-24 0-6,25 0 116,-25 0-123,24 0-16,2 0 13,-26-24-116,25 24 119,-25 0-6,25 0-7,-25 0-34,0 0 82,24 0-94,-24 0 59,0 0-7,25 0-173,-25 0 112,0 0-227,0 0-44,0 0-11,0-24-22,0 24 103,0 0-263</inkml:trace>
  <inkml:trace contextRef="#ctx0" brushRef="#br0" timeOffset="424010.793">17288 15552 1978,'0'0'-110,"0"0"140,0 0 15,0 0-1,0 0 132,0 0-236,0 0 100,0 0-4,0 0-17,0 0 93,0 0-110,0 0 5,0 0 30,0 0-52,0 0-4,0 0 41,0 0 47,0 0 21,0 25 8,0-25-17,0 0-68,0 24 166,0-24-68,0 25 49,-24-25-3,24 25-131,0 0 87,0-1-43,-25 1-30,25-25 19,0 25-27,-24 0-45,24-1 42,0 1-12,0 1-10,-25-26 19,25 24-20,0-24-15,0 25-76,0-25 101,0 26-101,0-26-4,0 0 129,0 0-136,0 0 51,0 0-178,0 0-187,0 0 43,0 0-204,0 0 39</inkml:trace>
  <inkml:trace contextRef="#ctx0" brushRef="#br0" timeOffset="424663.3399">17288 15577 1882,'0'0'30,"-24"0"61,24 0 36,0 0 115,0-25-80,0 25-47,0 0 100,0 0-102,0 0 3,0 0 41,0 0-115,24 0-6,-24 0 55,0 0-29,26-25-23,-26 25 4,0 0 16,24 0-111,-24 0 15,25 0 71,-25-25-110,25 25 89,-25 0-19,25 0-70,-25 0 82,25 0 74,-25 0-90,0 0 13,25 0 93,-25 0-188,0 0 102,25 0-16,-25 25-91,0-25 183,0 0-103,0 0 66,0 25-12,0-25-77,0 0 30,0 25-20,0-25-12,0 24-4,0-24 72,0 0-68,-25 25 3,25-25-71,-25 25-72,25-25 20,-25 25 52,25-25 25,-25 24 47,0-24-12,25 0-62,-25 25 62,1-25 32,24 0-4,-26 0 16,26 25-3,-24-25-1,24 0 10,0 0 87,-25 0-71,25 0-40,0 0 18,-24 0-57,24 0 79,0 0 42,0 0 10,0 0-24,0 0 9,0 0-6,0 0-28,0 0 15,0 0 88,0 0 3,0 0-8,0 0 11,0 0-90,0 0-22,0 0 17,0 0-10,0 0-17,24 0-3,-24 25-3,0-25-52,25 0 56,-25 0 12,0 24 1,0-24 34,24 0-57,-24 25-8,0-25 14,26 0-35,-26 0 91,0 26-1,24-26-5,-24 0 54,25 24-74,-25-24 9,0 0-90,25 0-9,-25 25-19,0-25 82,25 0 4,-25 0 66,0 0-73,25 0-4,-25 0 86,0 26-157,0-26 154,0 0-184,0 0 39,25 0-15,-25 0-157,0 0 51,0 0-126,0 0 99,0 0-7,0-26-227,0 26-75</inkml:trace>
  <inkml:trace contextRef="#ctx0" brushRef="#br0" timeOffset="433652.0026">4538 17709 1667,'0'0'53,"0"0"62,0 0 8,0 0 33,0 0 7,0 0 43,0 0 0,0 0-15,26 0-66,-26 0-83,0 0-13,25 0-26,-25 0 6,24 0-65,-24 0-142,25 0-35,-25 0-106,0-24-221</inkml:trace>
  <inkml:trace contextRef="#ctx0" brushRef="#br0" timeOffset="435615.6236">6151 17065 2642,'0'0'3,"0"0"111,0 0 23,0 0-7,0 0-3,0 0-111,0 0-51,0 0-136,0-25-75,0 25-48,0 0-72,0 0-136</inkml:trace>
  <inkml:trace contextRef="#ctx0" brushRef="#br0" timeOffset="441448.3755">11980 15949 258,'0'0'11,"0"0"14,0 0-4,0 0 20,0 0-14,0 0 17,0 0 14,0 0-19,0 0-6,0 0-8,0 0-28,0 0 3,0 0 34,0 0-32,0 0 12,0 0-5,0 0-23,0 0 16,0 0 12,0 0-10,0 0 1,0 0 9,0 0-19,0 0 214,0 0-206,0 0-14,0 24 197,0-24-390,0 0 190,0 0-8,0 0-211,0 0 171,0 0 8,0 0 12,-25 0 3,25 0 4,0 0 18,0 0-8,0 0 23,0 0 15,0 0-21,0 0-5,0 0 15,0 0-9,0 0 1,0 0 14,0 0-3,0 0 20,0 0 25,0 0-10,-25 0 4,25 0 21,0 0-22,0 0 4,0 0 3,0 0-19,0 0 185,0 0-152,0 0-8,0 0 167,0 0-190,0 0 12,0 0 0,0 0-9,0 0 24,0 0 124,0 0 0,0 0-167,0 0 1,0-24 0,0 24-3,0 0 3,0 0 3,0 0-107,0 0-5,0 0 133,0 0-24,0 0 125,0 0 0,0 0-127,0 0-8,0 0-79,0 0 117,0 0-109,0 0 106,0 0 93,0 0-218,0 0 109,0 0 10,0 0-93,0 0 108,0 0 3,0 0-111,0 0 86,0 0-4,0 0-12,0 0 8,0 0-15,0 0-1,0 0-6,0 0-6,0 0-4,0 0 13,0 0-3,0 0 0,0 0 0,0 0 59,0 0-49,0 0-7,0 0 21,0 24-77,0-24 60,0 0 12,0 0-23,0 0 19,0 25 10,0-25-1,0 0 14,0 25 2,0-25 4,0 25-10,25-25 4,-25 25-13,0-25-13,0 0 13,0 24-6,0-24 6,0 24 6,0-24-5,0 27 105,0-3 0,0-24-10,0 24 11,0-24-87,25 26-39,-25-26 21,0 24 12,0 1-39,0-25 35,0 24-5,0 1-23,0-25 23,0 25-73,0 0 53,0-25-10,25 25-3,-25 0 75,0-25-53,0 25 18,0-1 2,0 1-18,0-25 1,0 26-9,0-3 7,0-23 17,0 26 87,0-1-103,25-1-11,-25-24 0,0 25-181,0 0 178,0-1 9,0-24-16,0 26 73,0-1-47,0-1-16,0-24-72,0 24 91,0 2-29,0-26 7,0 24 90,0 1-91,0-25 5,0 25-98,0-1 8,0-24 76,0 26-78,25-26 165,-25 25-15,0-1-146,0-24 70,0 26 25,0-2-98,0 1 173,0-25-86,0 24-100,0 2 196,0-26-193,0 25 93,0-1 97,0-24-113,0 24 13,0 1 7,0 1-85,0-26 95,0 24-14,0 0 84,0 2-20,0-1-147,0-1 86,24-24-89,-24 25 15,0-1 163,0 2-101,0-26 103,0 25-97,0-1-7,0 1 14,0 0-98,0 0 178,0 0-174,25-1 191,-25-24-111,0 26 7,0-2 17,0 1-98,0-1 117,0 2-99,0-2 73,24-24 3,-24 25-13,0-1 3,0 1 1,0 0 6,0-25-14,26 25 11,-26 0-1,0 0-22,0 0 22,0-25 8,0 24-11,24 2 15,-24-2-5,0 0-3,0 1-4,0 1 1,0-2-10,0 1 3,25 0 20,-25 0-14,0-25 18,0 25 123,0-1-130,0 1 7,0-25 3,0 26-141,25-3 131,-25-23 3,0 25-7,0-25 14,0 25 2,0-25-23,0 25 5,0-25-5,0 0-9,0 25 20,25-25 107,-25 0-124,0 0-3,0 25 10,0-25-118,0 0 111,0 0 7,0 0-14,0 0 7,0 0-4,0 0 4,0 0 4,0 0-11,0 24-3,0-24-20,0 0-35,0 0-26,0 0-3,0 0 16,0 0-80,0-24-6,0 24-162,0 0-124,25 0-38,-25 0 11,0-25-133</inkml:trace>
  <inkml:trace contextRef="#ctx0" brushRef="#br0" timeOffset="445049.5673">15999 16692 823,'0'0'11,"0"0"29,0 0 160,0 0 23,0 0 3,0 0-40,0 0-245,0 0 101,0 0-3,0 0 12,0 0-2,0 0-15,0 0 5,0 0-63,0 0 168,0 0-89,0 0-94,0 0 165,0 0-57,0 0-94,0 0 141,0 0-153,0 0-19,0 0 81,0 0-65,0 0 114,0 0-59,0 0 1,0 0-5,0 0-51,0 0 46,0 0 9,0 0 69,0 0-77,0 0 83,0 0-84,0 0-53,0 0 66,0 0-63,0 0 72,0 0 0,0 0-1,0 0 2,0 0-17,0 0 1,0 0 2,0 0-21,0 0 6,0 0-3,0 0 50,0 0 15,0 0-55,0 0 2,0 0-50,0 0-15,0 0 78,0 0-16,0 0-15,0 0 12,0 0 3,0 0 0,0 0 7,0 0-1,0 0 52,0 0-58,0 0 47,0 0 75,0 0-75,0 0 65,0 0-31,0 0-78,0 0 10,0 0 8,0 0-1,0 0-14,0 0-41,0 0 55,0 0-6,0 0 2,0 0 43,0 0-52,0 0 6,0 0-47,0 0 38,0 0 6,0 0-2,0 0 66,0 0-31,0 0-31,0 0 7,0 0-12,0 0-10,0 0 18,0 0-21,0 0-76,0 0 87,0 0-4,0 0-72,0 0 156,0 0-78,0 0 1,0 0 80,0 0-163,0 0 66,0 0 3,0 0-95,0 0 164,0 0-65,0 0-22,0 0 35,0 0-96,0 0 79,0 0-72,0 0 138,0 0-50,0 0-16,0 0 4,0 0 9,0 0-23,0 0 26,0 0-3,0 0 0,0 0 83,0 0-99,0 0 88,0 0-170,0 0 98,0 0-88,0 0 81,0 0 73,0 0-155,0 0 155,0 0-83,0 0 18,0 0 66,0 0-136,0 0-20,0 0 65,0 0-71,0 0 65,0 0 96,0 0-142,0 0 143,0 0-77,0 0 5,0 0 71,0 0-152,0 0 93,0 0-77,0 0 80,0 0 196,0 0-208,0 0-8,0 0-3,0 0-120,0 0 199,0 0-85,0 0 20,0 0-94,0 0 3,0 0 167,0 0-196,0 0 192,0 0-92,0 0 2,0 0 100,0 0-192,0 0 176,0 0-160,0 0-12,0 0 92,0 26-87,0-26 74,0 0 92,0 0 12,0 0-12,0 25-85,0-25-68,0 24-10,0-24 5,0 24 92,0-24 68,0 26-84,0-26-1,0 24 11,0-24-88,24 25 168,-24-25-84,0 25 70,0-25 4,0 24-163,0-24 83,0 26-81,0-26 81,0 25 86,0-25-7,0 24 7,0-24-83,25 0-86,-25 26 13,0-26 7,0 0-15,0 0 84,0 24 91,0-24-94,0 0 23,0 0 23,0 0-80,0 0 94,0 0 0,0 0 156,0 0-179,0 0-27,0 0 0,0-24-175,0 24 165,25 0 119,-25 0-123,0 0-3,0-26 0,0 26-105,25 0 115,-25-24 7,0 24-3,0-25 4,25 25-18,-25 0-3,0-26 10,0 26 106,24-24-93,-24 24-19,0-25 19,0 25-122,25-25 109,-25 1 21,0 24-32,0-26 11,25 26 3,-25-24-10,0 24-9,0-24 22,25 24-16,-25-25 13,0 25 4,0 0-10,0-26 9,0 26-6,25 0 11,-25 0 91,0-24-109,0 24 1,0 0-1,0 0-116,0 0 100,0 0-11,0 0-22,0 0-14,0 0 60,0 0-69,0 0 42,0 0-73,0 0-58,0 0-70,0 0-117,0 0 92,0 0-49,0 0 96,0 0-152,0 0-112</inkml:trace>
  <inkml:trace contextRef="#ctx0" brushRef="#br0" timeOffset="445513.8926">15899 17188 2136,'0'0'-49,"0"0"43,0 0 36,0 0 57,0 0 180,0 0 0,0 0-19,0 0-91,0 0-50,0 0-16,0 0 0,0 0 59,0 0-156,0 0 3,0 0-33,0 0-17,0 0 82,0 0-16,0 0 27,0 0-11,0 0 11,25 0-21,-25 0 89,0 0-85,25 0-13,-25 0 101,0 0-88,24 0 3,-24 0 85,26 0-167,-2 0-16,-24 0 76,25 0-86,-25 0 82,25 0 72,-25-24-72,25 24 3,0 0-10,-25 0-60,24 0 70,-24 0-10,0 0 4,25 0-33,-25 0 89,0-24-19,25 24-100,-25 0 10,0 0-113,0 0 45,0 0 36,0 0-129,0 0-53,0 0-26,0 0-20,0 0 40,0 0-170</inkml:trace>
  <inkml:trace contextRef="#ctx0" brushRef="#br0" timeOffset="445852.1454">16444 16791 2356,'0'0'50,"0"0"36,0 0 127,0 0 54,0 0-37,0 0-29,0 0-77,0 0-117,0 0 63,26 0 9,-26-24-32,0 24 85,25 0-58,-25 0-104,25 0-7,-25 0-26,24 0-15,-24 0 91,25-24-22,0 24 12,-25 0 4,25 0-7,-25 0 0,0 0 57,25 0-123,-25 0-20,0 0 39,0 0-166,25 0-14,-25 0-13,0 0-192,0 0 97,0 0 83,0 0-267</inkml:trace>
  <inkml:trace contextRef="#ctx0" brushRef="#br0" timeOffset="446098.3131">16444 16891 2003,'0'0'-49,"0"0"76,0 0 49,0 0 32,0 0 110,0 0 39,0 0-11,0 0 5,0 0-53,26 0-84,-26 0-98,0 0-29,25 0-11,-25 0 61,25 0 52,-25 0-95,24 0 41,-24 0-124,25 0-25,0-25-63,-25 25-118,25 0-39,0 0 38,-25 0 70,25 0-149,-25 0-78</inkml:trace>
  <inkml:trace contextRef="#ctx0" brushRef="#br0" timeOffset="449426.0406">17115 16643 1211,'0'0'-171,"0"25"17,0-25 183,0 0-150,0 0 199,0 0 139,0 0-324,0 0 167,0 0 139,0 0-163,0 0 133,0 0 4,0 0-175,0 0 19,0 0 31,0 0-28,0 0 13,0 0-21,0 0-6,0 0 3,0 0 6,0 0 21,0 0-36,0 0 5,0 0-7,0 0-102,0 0 122,0 0-5,0 0-8,0 0-2,0 0 7,0 0-8,0 0 22,0 0 97,0 0-132,0 0-82,0 0 91,0 0-7,0 0-71,0 0 207,0 0-96,0 0-13,0 0 98,0 0-125,0 0 6,0 0-112,0 0 111,0 0-11,0 0-104,0 0 229,0 0-107,0 0 24,0 0 96,0 0-121,0 0-20,0 0 15,0 0-6,0 0 14,0 0 23,0 0-31,0 0-12,0 0 2,0 0-5,0 0 3,0 0 28,0 0-8,0 0 13,0 0-8,0 0 5,0 0-12,0 0-3,0 0 18,0 0-33,0 0-65,0 0 70,0 0-8,0 0 28,0 0 82,0 0-73,0 0 1,0 0-22,0 0-77,0 0 73,0 0 16,0 0-79,0 0 167,0 0-181,0 0-13,0 0 168,0 0-96,0 0 96,0 0 17,0 0-62,0 0-14,0 0-88,0 0 72,0 0-9,0 0 12,0 0 3,0 0-9,0 0-4,0 0-1,0 0 94,0 0-71,0 0-92,0 0 86,0 0-88,0 0 82,0 0-2,0 0 11,0 0-15,0 0 3,0 0 6,0 0-9,0 0 18,0 0-15,0 0 77,0 0-71,0 0 72,0 0-159,0 0 115,0 0-112,0 0 81,0 0 90,0 0-118,0 0 106,0 0-158,0 0-7,0 0 108,0 0-27,0 0 86,0 0 7,0 0-99,0 0 6,0 0-74,0 0 80,0 0-3,0 0 11,0 0 64,0 0-75,0 0-3,0 0 0,0 0 22,0 0-8,0 0-76,0 0 71,0 0-96,0 0 75,0 0 87,0 0-81,0 0 14,0 0-2,0 0-74,0 0 74,0 0-15,0 0 15,0 0-10,0 0 25,0 0 79,0 0-98,0 0 82,0 0-90,0 0 2,0 0 20,0 0-76,0 0 75,0 0-80,0 0-31,0 0 186,0 0-75,0 0 72,0 0-60,0 0-45,0 0 17,0 0 13,0 0 69,0 0-54,0 0-18,0 0-18,0 0 3,0 0-12,0 0 28,0 0-4,0 0-81,0 0 9,0 0 56,0 0 35,0 0 83,0 0-22,0 0-80,0 0-3,0 0-6,0 0 12,0 0-3,0 0-3,0 0-89,0 0 92,0 0 0,0 0-91,0 0 175,0 0-99,0 0-66,0 0 165,0 0-84,0 0 0,0 0 68,0 0-70,0 0 5,0 0-71,0 0 2,0 0-13,0 0-5,0 0 171,0 0-3,0 0-23,0 0 31,0 0-89,0 0-96,0 0 106,0 0-13,0 0-87,0 0 167,0 0-65,0 0-18,0 0 78,0 0-159,0 0 81,0 0-89,0 0 3,0 0 181,0 0-179,0 0 174,0 0-6,0 0-180,0 0 186,0 0-90,0 0 21,0 0-15,0 0-99,0 0 96,0 0 12,0 0 81,0 0 14,0 0-187,0 0 59,0 0-69,0 0 69,0 0 101,0 0-160,0 0 151,0 0-68,0 0 0,0 0 72,0 0-75,0 0 12,0 0-15,0 0 12,0 0 9,0 0-24,0 0 3,0 0 9,0 0-21,0 0 0,0 0 33,0 0-21,0 0 36,0 0-18,0 0-27,0 0 9,0 0-9,0 0 9,0 0-89,0 0 94,0 0-10,0 0-73,0 0 177,0 0-180,0 0 74,0 0 91,0 0-96,0 0 90,0 0-69,0 0-6,0 0 6,0 0 9,0 0-15,0 0 3,0 0-10,0 0 2,0 0 14,0 0-6,0 0 18,0 0-36,0 0-12,0 0 6,0 0 17,0 0 11,0 0 14,0 0-12,0 0-15,0 0-74,0 0 83,0 0-90,0 0 93,0 0-9,0 0-3,0 0 107,0 0-112,0 0 93,0 0-179,0 0 91,0 0-102,0 0 112,0 0 97,0 0-116,0 0 116,0 0-101,0 0-9,0 0 20,0 0-7,0 0-16,0 0 6,0 0-107,0 0 113,0 0-92,0 0 104,0 0 77,0 0-107,0 0 110,0 0-102,0 0 7,0 0-85,0 0 79,0 0-27,0 0 45,0 0 79,0 0-85,0 0 27,0 0-38,0 0-7,0 0 12,0 0-30,0 0 6,0 0 29,0 0-20,0 0 25,0 0-11,0 0-7,0 0 2,0 0-4,0 0-7,0 0-6,0 0 22,0 0-17,0 0 28,0 0 10,0 0-44,0 0 45,0 0-140,0 0 122,0 0 20,0 0-17,0 0 134,0 0-256,0 0 104,0 0 0,0 0-26,0 0 155,0 0-242,0 0-7,0 0 135,0 0-140,0 0 250,0 0 7,0 0-236,0 0 114,0 0 7,0 0-8,0 0 0,0 0 126,0 0-140,0 0 25,0 0 113,0 0-248,0 0 137,0 0-7,0 0-120,0 0 128,0 0-1,0 0-20,0 0 141,0 0-125,0 0-125,0 0-5,0 0-11,0 0 262,0 0-147,0 0 8,0 0 141,0 0-266,0 0 261,0 0-8,0 0-275,0 0 263,0 0-259,0 0 10,0 0 126,0 0-165,0 0 120,0 0-29,0 0-48</inkml:trace>
  <inkml:trace contextRef="#ctx0" brushRef="#br0" timeOffset="455798.1905">17066 16643 644,'0'0'16,"0"0"35,0 0 170,0 0 30,0 0-9,0 0-41,0 0-155,0 0-19,0 0 9,0 0-3,0 0-3,0 0 21,0 0-18,0 0 8,24 0 20,-24 0-21,0 0-83,0 0 35,0 0 57,0 0 2,0 0 101,0 0-100,0 0-83,0 0 0,0 0 53,0 0-3,0 0-2,0 0-23,0 0-61,0 0 131,0 0-51,0 0 54,0 0 16,0 0-58,0 0 52,0 0-21,0 0-34,0 25 10,0-25-1,0 0-28,0 0 13,0 24 47,-24-24-57,24 0 96,0 26 117,0-26-154,0 0 167,0 25-197,-25-25-104,25 24 98,0 0-115,0-24 125,-25 26 103,25-26-10,0 24-93,0 1-12,-25-25-127,25 25 4,0-25 99,-25 24 20,25 2-13,0-26 16,-24 25-2,24-25-28,0 24 11,0-24-1,-25 0-15,25 26 12,0-26 16,0 0-6,-25 0-3,25 24-3,0-24-10,0 0 6,0 0 0,-26 0-65,26 0 82,0 0-20,0 0-62,-24 0 140,24 0-65,0 0 1,0 0 5,-25 0-81,25 0-7,0 0 12,0 0 160,0 0 0,-24 0 13,24-24-94,0 24-88,0 0 10,0 0-31,0-26 97,0 26 87,0 0-11,0-24 3,0 24-98,0 0-87,0-25 2,24 25 102,-24-26 78,25 26-89,-25 0 75,24-24-178,-24 24 96,26-25 19,-1 25-95,-25 0 172,25 0-99,-25-25 57,24 25 32,1 0 32,-25 0-190,25 0 10,-25 0 36,0 0-131,25 0 167,-25 0-3,0 0-108,25-24-33,-25 24-72,0 0-136,0 0 27,0 0-68,0 0-193</inkml:trace>
  <inkml:trace contextRef="#ctx0" brushRef="#br0" timeOffset="456036.354">17115 16543 2172,'-25'0'0,"25"0"112,0-23 56,0 23 97,0 0 13,-24 0-93,24 0-61,0 0-78,0-26-33,0 26-45,0 0-133,0 0-15,0 0-118,0 0-57,0 0 144,0 0-241,24 0-18</inkml:trace>
  <inkml:trace contextRef="#ctx0" brushRef="#br0" timeOffset="456748.9848">17314 16618 2075,'0'0'30,"0"0"-14,0 0 53,0 0 80,0 0 97,0-24 47,0 24-51,0 0-27,0 0-137,0 0-20,0 0 14,0 0-121,0 0 72,0 0-19,0 0-8,0 0 83,0 0-76,0 0 14,-26 24-17,26-24 134,0 0-111,0 25-16,-24-25 30,24 0-155,0 25 127,-25-1 4,25-24-32,-24 26 25,24-26-9,0 25 9,-25-25-59,25 24 53,0-24 0,0 0 8,0 24 44,0-24 80,0 0-125,0 0 2,0 0 4,0 0-138,0 0 125,0 0-43,0 0-10,25 0 1,-25 0-21,24 0 8,-24 0 13,25 0-24,-25-24 31,24 24 12,-24 0 21,26 0 5,-26-24-6,24 24 13,-24 0 0,25-25-7,-25 25 1,0 0 6,25 0-12,-25 0 1,0 0 14,0-26-15,0 26 18,0 0-3,0 0-18,0 0-27,0 0 52,0 26 13,0-26 5,0 0 43,-25 0-61,25 25 108,0-25-79,0 0-26,0 24 16,0-24-104,0 0 107,0 24-2,0-24-8,25 0-11,-25 0-22,0 0 25,25 0-28,-25 0 20,25 0-12,0 0 13,-25 0 16,25 0-75,-25 0 6,24-24-19,-24 24 82,25 0-20,-25-24 71,25 24 14,-25 0-72,0-25 78,0 25-134,0-26 72,0 26 4,25 0-69,-25-24 151,0 24-171,0 0 80,0 0 57,0-25-167,0 25 106,0 0-91,-25 0 14,25-25 70,0 25-13,0 0-4,-25 0-9,25 0 85,0 0-112,0 0 43,0-24-70,-25 24-98,25 0-83,0 0-164,0 0 69,0 0-262,0 0 29</inkml:trace>
  <inkml:trace contextRef="#ctx0" brushRef="#br0" timeOffset="457302.3796">17884 16395 2380,'0'0'15,"0"0"-12,0 0 54,0 0 34,0 0 109,0-25 34,0 25-63,0 0-24,0 0-131,0 0-26,0 0 24,0 0-14,0 0 28,0 25 88,0-25-67,0 0-12,0 0 4,0 25-67,-25-25 59,25 0 33,0 25-10,0-1-26,-25-24-60,25 25 48,0 1 128,0-3-106,-25 3-21,25-26-58,0 25-50,-25-1 32,25 1 80,-24 0-7,24-1 22,0 2-15,-25-26 8,25 25 11,0-25-120,-25 24 102,25-24 3,0 24-17,0-24 10,0 0 13,0 26-8,0-26 15,0 0 153,0 0-160,0 0-2,0 0-11,0 0-165,0 0 145,0 0 3,25 0 4,-25 0 0,0 0-14,25 0 14,-25 0-11,24 0 1,-24-26 13,25 26-20,-25 0-4,25 0 135,-25 0-124,25 0 6,-25 0 11,25 0-142,-25 0 117,24 0-2,-24 0 127,0 0-131,0 0-6,25 0-21,-25 0-131,0 0 114,0 0 7,25 0 68,-25 0-47,0 0 3,0 0-62,0 0-134,0 0-147,0 0-9,0 0-48,0 0-193</inkml:trace>
  <inkml:trace contextRef="#ctx0" brushRef="#br0" timeOffset="458621.4392">18305 16370 1513,'0'0'-143,"0"25"24,0-25 161,0 0 38,0 0 165,0 0-11,0 0-144,0 0-21,0 0 4,0 0 3,0 0 15,0 0-1,0 0-94,0 0-5,0 0 41,0 0-67,0 0 81,0 0 60,0 0-128,0 0 138,0 0-67,0 0-11,0 0-4,0 0-75,0 0 44,0 0-56,0 0 78,0 0-9,0 0 6,0 0 57,0 0-33,0 0 18,0 0-45,0 0-12,0 0 82,0 0-2,0 0 34,0 0-41,0 0-67,0 0-26,0 0 42,0 0-22,0 0 19,0 0-1,0 0-28,0 0 33,0 0-37,0 0 26,0 0-6,0 0-22,0 0 18,0 0-18,0 0 15,0 0 21,0 0 12,0 0-13,0 0 4,0 0-17,0 0-20,0 0 10,0 0 4,0 0 3,0 0 0,0 0 10,0 0-88,0 0-5,0 0 80,0 0 10,0 0 64,0 0 17,0 0-61,0 0-8,0 0 31,0 0-103,0 0 84,0 0-114,0 0 83,0 0-6,25 0-97,-25 0 192,0 0-169,0 0 159,0 0-12,0 0-150,0 0 146,0 0-156,25 0 16,-25 0 61,0 0-1,0 0 17,0 0-10,0 0 0,0 0-76,25 0 76,-25 0 93,0 0-83,0 0-1,0 0 88,0 0-193,0 0 189,25 0-106,-25-25-83,0 25 106,0 0-121,25 0 184,-25 0-73,0 0 77,24 0 2,-24 0-158,0 0 145,25 0-159,-25 0 100,0 0-17,25 0-3,-25 0 19,0 0-99,25 0 170,-25 0-57,0 0 56,24 0 6,-24 0-82,0 0-13,0 0 10,25 0-10,-25 0 13,0 0-76,0 0 55,0 0 32,0-25-19,25 25 84,-25 0-55,0 0-114,0 0 97,0 0-8,0 0-12,0 0 78,0 0-65,0 0-17,0 0-1,0 0 21,0 0-110,0 0 79,0 0 2,0 0-14,0 0 102,0 0-102,0 0-10,0 0-15,0 0-30,0 0-102,0 0 14,0 0-83,0 0 32,0 0 71,0 0-59,0 0-137,0 0-122</inkml:trace>
  <inkml:trace contextRef="#ctx0" brushRef="#br0" timeOffset="459208.8611">18430 16370 981,'0'0'26,"0"0"176,0 25 27,0-25 53,0 0-35,0 0-251,0 0 114,0 0-42,0 0 39,0 0 62,0 0-199,0 0 6,0 0-29,0 0 4,0 0 70,0 0 53,0 0 4,0 0-1,0 0-70,0 0-64,0 0-8,0 0 22,0 0 43,0 0 75,0 0-72,0 0-16,0 0 16,0 0-77,0 0 64,0 0 85,0 0-66,0 0-12,0 0 81,0 0-75,0 0-6,0 0 83,0 0-145,0 0-12,0 0 93,0 0 6,0 0-16,0 0 24,0 0-33,0 0-85,0 0 170,0 0-92,0 0 10,0 0 10,0 0-17,0 0 14,0 0 20,0 0-2,0 0 17,-25 0-9,25 0 5,0 0-10,0 0-60,0 0 76,0 25 26,0-25 70,0 25-12,-25-25 12,25 24-50,0-24-61,0 25 7,-25-25-20,25 26 1,0-3 5,-25-23 2,25 26 1,0-1 8,0-25-17,-25 24-16,25 1 0,0-25-58,0 25-4,0-25 88,0 0-68,-24 24 130,24-24 13,0 0-90,0 0 80,0 26-81,0-26 4,0 0 12,0 0-13,0 0-69,0 0-19,0 0 91,0 0-22,0 0 2,0 0 80,0 0-149,0 0-22,0 0 24,0 0-220,0 0-34,0-26 19,0 26-33,0 0-93,24 0-71</inkml:trace>
  <inkml:trace contextRef="#ctx0" brushRef="#br0" timeOffset="459590.1285">18181 16743 1596,'0'24'35,"0"-24"61,0 0 55,0 0 20,0 0 24,0 0-35,0 0-37,0 0 87,0 0-35,0 0-16,0 0 0,0 0-110,0 0 3,25 0-20,-25 0-6,25 0 13,-25 0 4,0 0-7,25 0-10,0 0-12,-25 0-28,24-24-47,-24 24 70,25 0-67,-25 0 71,25 0 0,-25 0-13,25 0 68,-25 0-68,25 0 53,-25 0-53,25 0-7,-25 0-62,0 0 50,24 0-67,-24 0 44,0 0 45,0-25-78,0 25-64,0 0-77,0 0-43,0 0-29,0 0 137,0 0-28,0 0-167,0 0-64</inkml:trace>
  <inkml:trace contextRef="#ctx0" brushRef="#br0" timeOffset="460039.4761">18157 16891 2014,'0'24'12,"0"-24"9,0 0 21,0 0 56,0 0 50,0 0 130,0 0 5,0 0-20,0 0-18,0 0-109,0 0-10,0 0-14,0 0-15,0 0-94,0 0 0,0 0 149,0 0-172,0 0 83,0 0 3,0 0-158,0 0 156,0 0-34,0 0-9,24 0 6,-24 0 80,0 0-80,25 0-3,-25 0-24,0 26-90,25-26 107,-25 0-10,25 0 14,-25 0-21,25 0 0,-25 0 10,24 0-24,-24 0 28,25 0-7,-25-26-14,25 26 14,-25 0-17,25 0 10,-25 0 3,0 0-7,25 0 21,-25 0-30,0 0 13,0 0-7,0 0-48,0 0-9,0 0-28,0 0-5,0 0-21,0 0-14,0 0 34,0 0-52,0 0-140,0 0 4,0 0-150,0 0-230</inkml:trace>
  <inkml:trace contextRef="#ctx0" brushRef="#br0" timeOffset="467873.9132">13544 16866 1573,'0'0'17,"0"0"-13,0 0 39,0-25 38,0 25-102,0 0 48,0 0 45,0 0-87,0 0 116,0 0-20,0 0-48,0 0 68,0 0 43,24 0-53,-24 0-24,0 0 16,0 0-64,0 0 53,0 0-13,0 0-15,0-24 202,0 24-106,0 0 6,0 0-4,0 0-191,0 0 69,0 0 12,0 0-8,0 0-21,0 0 42,0 0-29,0 0 138,0 0-131,0 0-7,0 0-65,0 0-77,0 0 142,0 0-19,0 0 78,0 0-65,0 0-10,0 0 0,0 0-3,0 0 9,0 0-19,0 0 6,0 0 7,0 0-7,0 0-45,0 0 76,0 24-15,0-24 4,0 0 76,0 25-76,0-25-10,0 25 20,0-25-26,0 24-66,-24 2 10,24-26-3,0 25 68,0-1 70,0-24 13,0 26-4,0-2-134,0 1 59,0-25 3,0 24-19,0 2 15,-25-26-9,25 25-3,0-25 6,0 24-6,0 0 16,0-24-26,-26 0-53,26 25 135,0-25-141,0 0 95,0 26-17,-24-26 9,24 0 74,0 0-149,0 0 63,0 24-82,-25-24 92,25 0-3,0 0 97,0 0-72,0-24 110,0 24-119,-24 0-82,24 0 88,0 0-108,-25-26 113,25 26 12,0 0-25,0 0-105,0-25 179,0 25-118,0-24 26,0 24 15,0 0-116,0-24 105,0 24-13,0-25-4,0 25 17,0 0-13,0-26 80,0 26-90,25-24-4,-25 24-26,0 0 23,24-25-30,-24 25-13,25 0 93,-1 0-131,-24-24 128,26 24-35,-26 0-84,25 0-3,-25-26-115,24 26-58,-24 0-57,25 0-9,-25 0 4,25 0-154</inkml:trace>
  <inkml:trace contextRef="#ctx0" brushRef="#br0" timeOffset="468097.0648">13618 16692 2038,'0'0'64,"0"0"75,-25 0 43,25 0 136,0 0-29,-25 0-66,25 0-47,0 0-128,0 0-41,0 0-26,0 0-36,0 0-153,0-24-71,0 24-87,0 0 36,0 0-100,25 0-105</inkml:trace>
  <inkml:trace contextRef="#ctx0" brushRef="#br0" timeOffset="468717.6062">13791 16767 1775,'24'0'51,"-24"0"129,0-24-17,0 24 51,0 0-20,0 0-13,0 0 34,0 0-37,0 0-31,0 0-115,0 0-32,0 0 0,0 0 109,0 0 37,0 0-84,0 0-20,0 24-108,0-24-37,0 24 100,-24-24 19,24 0-9,0 26 3,0-26 3,0 24-16,-25-24 0,25 25-60,0-25 60,0 25-4,0-25 21,0 0 42,0 0-53,0 24 3,0-24-3,0 0 4,25 0-30,-25 0-26,0 0-14,24 0-25,-24-24 23,25 24-88,-25 0 3,24 0 20,-24-25-5,26 25 107,-26 0 3,25-25 15,-25 25 13,25-24 4,-25 24 2,0 0-6,24 0-15,-24-26 21,0 26-12,0 0 3,0 0-3,0 0-7,0 0 20,0 0 15,0 0 6,0 0 90,0 26 0,0-26-15,0 0-5,0 0-97,0 24-1,0-24 15,0 0-4,0 0 18,0 25-3,0-25-19,25 0 15,-25 0-25,0 0-3,0 0-6,25 0 6,-25 0 9,25 0-6,-25 0 20,25 0-14,-25-25-6,0 25 13,25 0 3,-25-24 23,0 24 27,0 0-66,0 0 69,0-26-94,0 26 47,0 0 81,0-24-97,0 24 93,0 0-73,0-24-33,0 24-68,-25 0 55,25-25 10,-25 25-75,25 0 144,0-26-87,-25 26-40,25 0 25,0 0-221,-25-24-82,25 24-10,0 0-17,0 0-116</inkml:trace>
  <inkml:trace contextRef="#ctx0" brushRef="#br0" timeOffset="469241.0422">14337 16395 2245,'0'0'21,"0"0"47,0 0 29,0 0 18,0 0-19,0 0-37,0 0-40,0 0-22,0 0 0,0 0-16,0 0 22,0 0 22,0 25 119,0-25 10,0 0 58,0 0-49,0 25-114,0-25 7,0 24-76,0-24 62,0 25 11,0 1-13,0-3-66,0 3-20,0-26 73,0 25 26,-25-1 66,25 1-21,0 0-176,0-1 1,0-24 11,-26 26 86,26-1 9,0-1 68,0-24-88,0 24-65,0-24 89,0 26-84,0-26 102,0 0 104,0 0-27,0 24-78,0-24-20,0 0-128,0 0 26,0 0 75,0 0 107,26 0-94,-26 0-12,25 0-7,-25 0-103,0-24 106,25 24 3,-1 0 4,-24 0-1,25 0-16,-25 0 7,25-26 9,0 26-16,-25 0 27,25 0-20,-25 0-11,24 0 14,-24 0-6,25 0 6,-25 0 3,0-24-3,25 24-17,-25 0 17,0 0-3,0 0 85,25 0-11,-25 0-88,0 0-26,0 0-108,0 0-10,0 0 130,0 0-35,25 0 33,-25 0-241,0 0-147,0 0-81,0 0-364</inkml:trace>
  <inkml:trace contextRef="#ctx0" brushRef="#br0" timeOffset="481564.4947">16123 17660 1882,'0'0'21,"-25"0"39,25 0 40,0 0-21,0 0 0,0-24 16,0 24-14,0 0 106,0 0 30,0 0-33,0 0-3,0 0-79,0 0-85,0 0 54,0 0-80,0 0 15,0 0 57,25 0-7,-25 0 3,0 0 63,0 0 0,0 0-64,0 0 88,0 0-169,0 0-7,0 0-14,0 0-23,0-26 87,0 26-17,0 0 20,0 0 68,0 0-77,0 0-11,0 0 3,0 0-76,0 0 67,0 0 98,0 0-102,0 0 88,0 0-7,0 0-81,0 0 10,0 0-70,0 26 121,0-26-104,0 0 83,0 0-9,0 0-93,0 24 113,0-24-13,0 0 0,0 0-11,24 25-10,-24-25 11,0 24-4,0-24 3,0 26-6,0-26-14,25 24 7,-25-24-1,0 25-2,0-25 16,0 24-13,25-24-3,-25 25 9,0 0-2,0-25-8,0 25 4,25-25 3,-25 0-3,0 25 7,0-25-14,0 25 0,0-25 10,0 0 4,0 0 7,25 0 7,-25 0 5,0 25 13,0-25 13,0 0-7,0 0-14,0 0 7,0 0-2,0 0 2,0 0 16,0 0-9,0 0-13,0-25-4,0 25-17,0 0-25,0 0 0,0 0 17,0 0-27,0-25 27,24 25 4,-24 0-32,0-25 22,0 25-8,25-25-23,-25 25 19,0-25 8,0 25-3,25-25 21,-25 25-11,0-24 0,25-1-14,-25 25 7,25-24-4,-25-2-3,0 2 4,24 24-1,-24-25 8,0 25-19,25-24 12,-25 24-12,0 0-13,0-26 18,24 26-5,-24 0-5,0 0 13,0-24-11,0 24-7,0 0-9,0 0-20,0 0-8,0 0-35,0 0 3,0 0-9,0 0-27,0 0 4,0 0 72,0 0-44,0 0-28,0 0-28,0 0-129,0 0-107,0 0-14,0 0 35,0 0-139,0 24 210</inkml:trace>
  <inkml:trace contextRef="#ctx0" brushRef="#br0" timeOffset="484978.3264">16197 18181 521,'0'0'144,"0"0"38,0 0 14,0 0 10,0 0-138,0 0-32,0 0-10,0 0 4,0 0 4,-25 0 19,25 0-100,0 0 101,0 0-24,0 0-19,0 0 106,0 0-108,0 0-62,0 0 80,0 0-74,0 0 80,0 0 72,0 0-80,0 0 69,0 0-82,0 0-53,0 0-1,0 0 72,0 0-65,0 0 58,0 0 13,0 0-63,0 0 139,0 0 9,0 0-61,0 0-18,0 0-61,0 0-15,0 0 52,0 0-5,0 0 0,0 0-5,0 0 11,0 0 8,0 0-9,0 0 10,0 0-16,0 0 3,0 0 7,0 0-4,0 0 4,0 0 5,0 0-8,0 0-3,0 0-4,0 0 3,0 0 4,0 0 3,0 0 81,0 0 0,0 0 11,0 0-21,0 0-51,0 0-7,0 0-12,0 0 24,0 0 1,0 0 0,0 0 14,0 0-5,0 0-15,0 0 0,0 0-3,0 0 3,0 0-45,0 0 49,0 0 3,0 0 1,0 0-20,0 0 6,0 0 0,0 0-76,0 0 64,0 0-54,0 0-10,0 0 167,0 0 0,0 0-18,0 0-63,0 0-112,0 0 12,0 0-7,0 0 74,0 0 8,0 0-14,0 0 19,0 0-19,0 0 9,0 0 2,0 0-9,0 0 11,0 0 0,0 0 117,0 0-107,0 0-3,0 0 4,0 0-114,0 0 110,0 0-7,0 0-3,0 0-17,0 0 7,0 0 10,0 0-3,25 0 13,-25 0-24,0 0-3,0 0 7,0-25-7,25 25 4,-25 0-8,25 0-6,-25 0 3,0 0 4,24 0 0,-24 0 9,25 0-9,-25 0 10,0-25-1,25 25-6,-25 0-3,25 0 3,-25 0 4,0 0-4,0 0 10,25 0-20,-25 0-4,0 0 14,0 0 7,0 0 6,0 0-3,0 0-16,0 0-5,0 0 8,0 0 6,0 0 8,0 0 2,0 0-16,0 0 3,0 0-4,0 0-9,0 0-4,0 0-7,0 0-27,0 0-26,0 0 9,0 0-33,0 0-15,0 0 27,0 0-41,0 0-42,0 0-153,0 0-112,0 0-9,0 0-206</inkml:trace>
  <inkml:trace contextRef="#ctx0" brushRef="#br0" timeOffset="488613.5997">16866 17709 1596,'0'0'35,"0"0"10,0 0-45,0 0 99,0 0-3,0 0-15,0 0 48,0 0-84,0 0-11,0 0 14,0 0 67,0 0-42,0 0 2,0 0-4,0 0-59,0 0 99,0 0-1,0 0 1,0 0 3,0 0-87,0 0 2,0 0-16,0 0-51,-24 26 57,24-26-16,0 0 14,0 0 33,0 0-17,0 0 12,0 0 13,0 0-58,0 0 36,0 0-30,0 0-9,0 0 84,0 0-45,0 0 17,0 0-7,-25 0-7,25 0 0,0 0-71,0 0 82,0 0-18,0 0-61,0 0 143,0 0-149,0 0 82,0 0-34,25 0 7,-25 0 83,0 0-59,0 0-21,0 0-72,0 0 55,0 0-6,24 0 10,-24 0 81,0 0-81,26 0-88,-26 0 169,25 0-88,-25 0-80,0 0 70,25 0-63,-25 0 60,24 0 20,-24 0 7,0 0-17,25 0-74,-25 0 77,0 0-6,0 0 66,0 0-49,25 0-11,-25 0-6,0 0 7,0 0 56,0 0-70,0 0 84,0 0-139,0 0-5,0 0 81,0 0-29,0 0 82,0 0-84,0 0 40,0 0-84,0 0-62,0 0 41,0 0-125,0 0-120,0 0-116,0 0 16,0 0-128,0 0-29</inkml:trace>
  <inkml:trace contextRef="#ctx0" brushRef="#br0" timeOffset="488959.8615">16793 17883 1632,'0'25'29,"0"-25"34,0 0-40,0 0 37,0 0 31,0 0-16,0 0 61,0 0 19,0 0-34,0 0 89,0 0 6,0 0-7,0 0 153,0 0-233,0 0-6,0 0-41,24 0-228,-24 0 212,0 0-6,25 0 10,-25 0-24,24 0-86,-24 0-14,26 0-12,-26 0 77,25 0-11,-25 0 3,25 0-6,-25 0 86,0-25 14,24 25-44,-24 0-4,0 0-108,25 0-91,-25 0 57,0 0-23,0 0 133,0 0-247,0 0-124,25 0-8,-25 0-188,0 0 148,0 0-18</inkml:trace>
  <inkml:trace contextRef="#ctx0" brushRef="#br0" timeOffset="501579.4797">21233 16767 1130,'0'0'35,"0"0"126,0 0 37,0 0 26,0 0-15,0 0-76,0 0-4,0 0-22,0 0-70,0 0-37,0 0 17,0-24 27,0 24 75,25 0 95,-25 0-27,0 0-21,0 0-4,0 0-90,0 0-20,0 0-23,0 0 1,0 0-20,0 0-7,0 0 167,0 0-127,0 0 23,0 0 13,-25 24-153,25-24 103,0 0-2,0 24-7,0-24-60,-25 26 77,25-26 3,0 24 18,0 1 45,-25-25-147,25 25-19,0-1-21,-25 2 118,25-26-16,0 25 103,-25-1-8,25 2-186,-24-2 176,24 1-193,-26-25 8,26 24 154,-24 2-161,24-1 102,-25-25-3,25 24-77,-24-24 77,24 24-13,-25 1 6,25-25 14,-25 0 123,25 26-133,-25-26 0,25 0-7,-25 0-130,25 0 133,-25 24 4,1-24 7,24 0 6,-25 0 6,25-24-2,-25 24-4,25 0-3,-25 0 6,25-26-6,0 26 29,0 0-12,-25-25 0,25 25 3,0-24-16,0 24 131,0-24-145,0 24 10,0-25-14,0-1-128,25 26 143,-25-24-11,25 24-7,-25-25 6,0 25-6,25 0 4,0-24 6,-25 24 1,24 0-8,1 0-6,-25 0 10,25-26-35,0 26 11,-25 0-25,25 0-53,0 0 4,-1 0-38,-24 0-22,25 0 67,-1 0-45,-24 0-145,26 0-23,-2 0-124,-24-24-158,25 24 31</inkml:trace>
  <inkml:trace contextRef="#ctx0" brushRef="#br0" timeOffset="501774.6358">21183 16791 2320,'-25'-24'77,"25"24"168,-25-24 74,25 24-22,0-25 33,-24 25-216,24-26-31,-26 26 140,26 0-203,0-24 53,0 24-39,-24 0-123,24-25 103,0 25-8,0 0-26,0 0-26,0 0-79,0 0-34,0 0-231,0 0-64,0 0-206,0 0-153</inkml:trace>
  <inkml:trace contextRef="#ctx0" brushRef="#br0" timeOffset="502704.4814">21431 16569 1620,'0'0'32,"0"0"-96,0 0 162,0 0-68,0 0 21,0 0 158,0 0-130,0 0 182,0 0-70,0 0 66,0 0 0,0 0-87,0-26 38,0 26-117,0 0-5,0 0-26,0 0-20,0 0 118,0 0-132,0 0 14,0 0 112,0 0-250,0 0 15,0 0 185,0 0-234,0 0 122,0 0 86,0 0-199,0 0 107,0 0 29,0 0 106,0 0-106,0 0-3,0 0-16,0 0-102,0 0 101,0 0 17,0 0-27,0 0-10,0 0 34,0 0-20,0 0 32,0 0 5,0 0-48,0 0-51,0 0 45,0 0 12,0 0 26,0 0 61,0 0-56,0 0-19,0 0 124,0 0-125,0 0-12,0 0 146,0 0-330,0 0 206,0 0 129,0 0-264,-24 0 217,24 0-91,0 26-119,-25-26 118,25 0 7,0 0 18,0 0-15,0 0 23,-25 0-43,25 25 21,0-25 16,0 0-96,-25 0 20,25 0 69,0 0-23,0-25 7,0 25 79,0 0-96,0 0 16,0 0 90,0-26-79,0 26 13,0 0-20,0 0-4,0-23 12,0 23-19,0 0 25,0-26-14,0 26-11,0 0 28,0 0-83,0-25 86,0 25-73,0 0 70,0 0-4,0 0 0,0 0 70,0 0-86,0 0 69,0 0-145,0 0 79,0 0-4,0 0-59,0 0 123,0 0-126,0 0-17,0 0 34,0 25-106,25-25-105,-25 0-59,0 0 12,0 0-30,0 0-75,0 0-72</inkml:trace>
  <inkml:trace contextRef="#ctx0" brushRef="#br0" timeOffset="503429.9951">21431 16743 1834,'0'0'79,"0"0"30,0 0 125,0 0-27,0 0 51,0 0 3,0 0-94,0 0 55,0-25-112,0 25-21,0 0-86,0 0 63,0 0-19,0 0-17,0 0 48,0 0 45,0 0-186,0 0 199,0 0-192,-24 25-129,24-25 268,0 0-188,-25 24 100,25-24 86,-25 24-78,25-24-14,-25 26 108,25-26-177,-25 24 84,25-24 6,0 25-10,-24-25 92,24 25-98,0-25-77,0 0 83,0 24 0,-25-24-64,25 0 150,0 26-162,0-26 3,0 0 143,0 0-63,25 0-20,-25 0-13,0 0-15,24 0-9,-24 0 106,25 0-6,-25-26-57,25 26-6,-25 0 10,25 0-8,-25-24 19,25 24 8,-25 0-29,0-25 19,24 25-2,-24 0-77,0 0 76,25 0-3,-25-25-6,0 25-8,0 0-62,0 0 212,0 0-145,0 0 84,0 0-65,0 0-132,-25 0 145,25 25-73,0-25 132,0 0-140,0 25 50,0-25 8,0 0 21,0 0-11,0 24-63,0-24 156,0 0-93,0 26 79,25-26-66,-25 0-26,0 0 23,25 0-103,-25 0 163,25 0-56,-25 0-4,25 0 13,-25 0-66,24-26-2,-24 26-8,25 0 86,-25-24-22,0 24-11,25 0-7,-25-25 3,0 25 11,0 0-10,0-25 6,0 25-9,0 0-7,0-24 6,0 24 14,0-26 0,0 26 92,0 0-113,0-24-16,0 24 151,0 0-247,-25-24 63,25 24-88,0 0-342,0 0 19,0 0 8,0 0-31,0 0-123</inkml:trace>
  <inkml:trace contextRef="#ctx0" brushRef="#br0" timeOffset="503937.3561">22026 16643 1882,'0'0'33,"25"0"48,-25 0 42,0 0-30,0 0-14,25-25-33,-25 25-21,0 0 49,0 0-6,0 0-5,25 0 5,-25 0-24,0 0 90,0-24 3,0 24-39,0 0 13,0 0-94,0 0-14,0 0 15,0 0-13,0 0-9,-25 0 4,25-25 7,0 25 134,0 0-115,-25 0-20,25 0 10,-25 0-112,25 25 129,-25-25 28,25 0-12,-25 0 101,25 0-101,-24 24-6,-2-24-4,2 25-103,24-25 16,-26 25 87,2-1-2,24 2-83,-24-26 145,24 25-158,-25-1 98,25-24-15,0 24 33,0 2 76,0-26-197,0 24 206,0-24-196,0 25 84,0-25 10,0 25-111,25-25 172,-25 0-185,0 24 84,24-24 3,0 0-7,-24 0 4,26 0 0,-26 26-13,24-26-4,2 0-35,-26 0 62,24 0-31,1-26-113,-25 26 72,25 0-118,-25 0-126,25 0-54,-25 0-99,0-24 27,25 24-178</inkml:trace>
  <inkml:trace contextRef="#ctx0" brushRef="#br0" timeOffset="504537.7831">22274 16569 2245,'0'0'31,"0"0"59,0 0 28,0 0 119,0 0-23,0 0-59,0 0-18,0 0-117,0 0 31,0 0 38,0 0-17,0 0-50,0 25 48,0-25-87,0 0 90,0 24-17,0-24-67,0 25 71,0-25-83,0 25 92,0-1 70,0-24-103,0 26 17,0-1-19,0-1-92,0-24 212,0 24-21,0 2-109,0-26 2,0 24 9,0 1-130,25-25 128,-25 25 15,0-25-135,0 0 155,0 24-20,0-24-3,0 0 14,0 0-12,0 26 9,25-26-7,-25 0-11,0 0-7,0 0-6,0 0-4,24 0 3,-24 0 4,0 0 1,0-26-9,24 26 1,-24 0 0,0 0 1,26-24 5,-26 24-5,25 0-1,-25-25 15,0 25-12,25-25 5,-25 25-15,25-24-4,-25-2-6,25 26 7,-25-24-4,24 0-14,-24-1 29,25-1-22,0 26 2,-25-24 9,25-1-7,-25 0 7,25 25 10,-25-24-18,0 24-9,25-25-2,-25 25-13,0-26-18,0 26-21,0 0-28,0 0-32,24 0-33,-24 0-34,0 0-35,0 0 94,0 0-31,0 0-55,0 0-168,0 0-115,0 0-30,0 26-260</inkml:trace>
  <inkml:trace contextRef="#ctx0" brushRef="#br0" timeOffset="504914.0512">22150 17115 2344,'-25'0'96,"25"0"149,0 25 52,0-25 163,0 0-166,0 0-119,0 0-16,0 0-226,0 0 67,0 0-18,0 0 116,0 0-45,0 0 143,0 0-108,0 0-140,0 0 117,25 0-152,-25 0 121,0 0-13,0 0-7,25 0 7,-25 0-15,25 0-2,-25 0 3,25 0 12,-25 0-12,24 24 4,-24-24-8,25 0-27,-25 0 18,25 0-22,-25 0 1,25 0-11,-25 0-64,0 0-27,24 0 37,-24-24-66,0 24-62,24 0-203,-24 0-157,0 0-264</inkml:trace>
  <inkml:trace contextRef="#ctx0" brushRef="#br0" timeOffset="505314.3353">22895 16767 3176,'0'0'65,"0"0"96,0 0-47,0 0 63,0 0-61,0 0-93,0 0 67,0 0 39,0 0-112,0 0 133,0 0-136,0-24-103,24 24 103,-24 0-131,25 0 113,-25 0 11,25 0 13,-25 0-10,25 0-3,-25 0-7,25 0-10,-1 0-7,-24 0 71,25 0-127,0-25 66,-25 25-53,25 0-154,-25 0-58,25 0-213,-25 0-128,0 0-115</inkml:trace>
  <inkml:trace contextRef="#ctx0" brushRef="#br0" timeOffset="505551.5042">22844 16866 2087,'0'0'71,"0"0"189,0 25 66,0-25 60,0 0-109,0 0-164,0 0-37,0 0 56,26 0-53,-26 0 85,0 0-37,25 0-120,-25 0 101,24 0-226,1 0 44,-25 0-112,25 0-35,-25 0-58,25 0-193,0 0 4</inkml:trace>
  <inkml:trace contextRef="#ctx0" brushRef="#br0" timeOffset="507270.7571">23514 16494 734,'0'0'50,"0"0"170,0 0 47,0 0-7,0 0-29,0 0-144,0 0-132,0 0 124,0 0-100,0 0-4,0 0 109,0 0-81,0 0 97,0 0-10,0 0-8,-24 0-33,24 0-3,0 0 0,0 0-9,0 0 38,0 0-16,0 0 0,0 0-12,-25 0-19,25 0 12,0 26-12,0-26 113,0 0-14,0 0 11,0 0-4,0 0-89,0 0-13,0 0 4,0 0 16,0 0 20,0 0 31,0 0-4,0 0-3,0 0-40,0 0-102,0 0 57,0 0-95,0 0 14,0 0 164,0 0-167,25 0 159,-25 0-13,0 0-70,24 0-15,-24 0-2,26 0-59,-26 0 42,25 0 111,0 0-150,-25 0 64,24 0-70,-24 0 63,25 0 86,-2 23 3,-23-23-14,26 0-68,-26 0-80,25 0 6,-25 0 17,24 0 71,-24 0 71,25 0-16,-25 0 3,25 0-69,-25 0 135,0 0-126,0 0-9,25 0 6,-25 0-135,0 0 257,0 0-128,25 0-86,-25 0 70,0 0-226,0 0 204,0 0 32,0 0-122,0 0-62,0 0-149,0 0 26,0 0-113,0 0 186,0 0-216</inkml:trace>
  <inkml:trace contextRef="#ctx0" brushRef="#br0" timeOffset="507651.0275">23662 16494 1738,'0'0'57,"0"0"33,0 0 16,0 0 67,0 0-104,0 0 5,0 26 28,0-26-47,0 0 85,0 0 89,0 0-31,0 0 0,0 0-21,0 0-118,0 23 9,-23-23-22,23 26 33,0-26-92,0 0 54,-25 25 22,25-25-63,0 24 32,0-24-81,-24 25-14,24 0 13,0-25 53,0 24 111,-25-24-7,25 26 10,0-1-95,-25-25-18,25 24 7,0-24-102,0 24 178,0-24-161,0 0 81,0 26-4,-26-26 8,26 0-11,0 0 3,0 0 101,0 24-191,0-24 168,0 0-132,0 0 92,0 0 59,0 0-284,0 0-109,0 0-221,0 0-81,0 0 198,0 0-132</inkml:trace>
  <inkml:trace contextRef="#ctx0" brushRef="#br0" timeOffset="508015.3139">23441 16817 1918,'0'0'70,"0"0"114,0 0-6,0 0 150,0 0 109,0 0-192,0 0 49,0 0-226,0 0-94,0 0 13,0 0 67,0 0 75,0 0-156,0 0 70,0 0-15,0 0 12,0 0-30,0 0 173,0 0-276,24 24-12,-24-24 109,25 0-88,-25 0 88,24 0-1,-24 0-3,26 0 7,-1 0-14,-25 0 1,25 0-7,-25 0-105,24 0 101,-24 0 91,25 0-110,-25 0 53,0 0 5,23 0-184,-23 0 149,0 0-86,26 0-45,-26 0-53,0 0-61,0 0-108,0 0 43,0 0-63,0 0 50</inkml:trace>
  <inkml:trace contextRef="#ctx0" brushRef="#br0" timeOffset="508470.6379">23366 17040 1930,'0'0'54,"0"0"56,0 0-9,0 0 76,-25 0 81,25 0-17,0 0 44,0 0-103,0 0-48,0 0-72,0 0-23,0 0 155,0 0-66,0 0 12,0 0 24,0 0-212,0 0-12,0 0 19,0 0 107,0 0-36,0 0 121,25 0-107,-25 0-144,0 0 131,25 0-111,-25 0 107,25 0 4,-25 0-4,25 25-16,-25-25-1,24 0-7,-24 0-6,25 0-4,-25 0 10,24 0-6,-24 0-4,26 0 11,-26 0-22,25 0 15,-25 0 13,25 0-13,-25 0 6,0 0-30,24 0-31,-24 0-17,0 0-19,0 0 104,0 0-46,25 0-31,-25-25-55,0 25-259,0 0-55,0 0-121,0 0 43</inkml:trace>
  <inkml:trace contextRef="#ctx0" brushRef="#br0" timeOffset="520343.8478">18033 17140 96,'0'0'18,"0"0"9,0 0 8,0 0 14,0 0-8,-25 0 19,25 0-5,0 0 11,0 0-11,0 0-25,0 0 24,0 0 131,0 0-138,0 0 25,0 0-15,0 0 1,0 0 15,0 0 113,0 0 10,0 0-151,0 0 152,0 0-122,0 0-21,0 0 15,0 0-28,0 0-4,0 0 2,0 0 12,0 0 1,0 0-79,0 0 103,0 0-90,0 0-5,0 0 91,0 0-117,0 0 82,0 0 8,0 0-5,0 0 38,0 0 179,0 0-189,0 0 192,0 0-109,0 0-197,0 0 191,0 0-200,0 0 91,0 0 9,0 0 6,0 0-12,0 0 157,0 0-147,0 0-11,0 0 18,0 0-162,0 0 259,0 0-143,0 0 0,0 0 134,0 0-258,0 0 134,0 0-7,0 0-127,0 0 154,0 0 10,0 0-7,0 0-76,0 0 70,0 24-1,-25-24-65,25 0 168,0 24-165,0-24 63,0 25 16,-25 1-32,25-26 83,0 24-155,0 0 51,0 2-57,-25-26-1,25 25 82,0-1 7,0 1-5,-25-1-16,25-24 118,0 26-98,0-1 101,0-25-101,0 24-119,-24-24 92,24 25-106,0-25 113,0 25-3,0-25 10,0 0 10,0 0-31,0 0 21,0 25-13,0-25 104,0 0-95,0 0 56,0 0-119,0 0-146,0 0 94,0 0-49,0-25 64,24 25-48,-24 0-51,0 0-196,0 0-45,0 0 44,0 0-24,0 0-62,0 0-23</inkml:trace>
  <inkml:trace contextRef="#ctx0" brushRef="#br0" timeOffset="520844.2052">17612 17586 1798,'0'0'38,"-25"24"-58,25-24 41,0 0 122,-25 0-36,25 0 31,0 0 0,0 0-99,0 0 11,0 0 132,0 0-15,-25 0-64,25 0 57,0 0 42,0 0-118,0 0 75,0 0-41,0 0-146,0 0 105,0 0-87,0 0 90,0 0-61,0 0 82,0 0-21,25 0-104,-25 0 146,0 0-173,0 0 68,25 0 77,0 0-171,-1 0 84,1 0-11,-1 0-84,1 0 94,25 0 90,-26 0-90,26-24-6,-25 24-16,24 0 19,1 0 99,0 0-92,-1-25 11,1 25-110,-26 0 14,26 0 85,0 0-10,0-25 7,-26 25-17,26 0 16,-25 0 8,0 0-14,0 0 3,-1 0 1,1 0-15,0 0-2,-25 0 16,25 0-13,-25 0-11,0 0-9,0 0-50,0 0 63,0 0-42,0 0-72,0 0-153,0 0-184,0 0-22,-25 0-203</inkml:trace>
  <inkml:trace contextRef="#ctx0" brushRef="#br0" timeOffset="521486.6606">17710 17958 1620,'0'0'24,"0"0"99,0 0-27,0 0 75,0 0-7,0 0 190,0 0-62,0 0-40,0 0 29,-25 0-254,25 24 133,0-24-22,0 26-88,0-26 57,0 24-101,-24 0 15,24 1 52,0 1-50,0-2 68,0 1-13,-25 0 1,25-25-45,0 25 0,0 0-14,-24-1-9,24 1 23,0 1-7,0-3 11,-25 2 6,25-25-19,-25 25-22,25 0 15,0-25-8,0 25-13,0-25 27,-25 0-17,25 0-10,0 25 27,0-25-24,0 0-10,0 0 17,-25 0-18,25-25 18,0 25-7,0 0 0,0 0-7,-24-25-7,24 25 14,0-25-28,-25 25 28,25-25 0,0 25-10,0-25 3,0 25 7,-25-23-7,25 23 7,0-26 14,0 26-21,0-25 0,25 25 0,-25 0 3,0-24-6,0 24 13,25 0-6,-25 0-17,0-25 3,24 25-28,-24 0 7,25 0 0,-25-25 11,25 25-4,0 0-47,-25 0-23,25 0-21,-1 0-38,-24-25 197,25 25-226,-1 0-154,-24 0-50,0 0-219,25 0 179,-25 0-95</inkml:trace>
  <inkml:trace contextRef="#ctx0" brushRef="#br0" timeOffset="521698.8124">17809 17808 2567,'0'0'133,"-25"0"92,25 0 52,0 0-28,0 0-120,0 0-90,0-24 21,0 24 29,0 0-29,0 0-46,25 0-126,-25-25-101,0 25-149,0 0-31,0 0-164,25 0-89</inkml:trace>
  <inkml:trace contextRef="#ctx0" brushRef="#br0" timeOffset="522296.3035">17983 17808 1942,'0'0'45,"0"0"-15,0 0 31,0 0 45,0 0-23,0 0 28,0 0 64,0 0-16,0 0-13,0 0 20,0 25 91,0-25-155,0 0 5,-25 0-7,25 25-166,0-25 135,-25 0-82,25 25 69,0-25-19,0 25 3,-25-25 82,25 25-79,0-25-72,0 25 80,0-25-21,-24 24-24,24-24 97,0 0-103,0 26 4,0-26-51,0 0-20,24 0 60,-24 0-50,0 0 47,0 0-16,25 0-74,-25 0 56,25 0 74,-25 0 7,25 0 6,-25 0-3,25-26-63,0 26 13,-25 0-63,24-24 3,-24 24 70,24 0 0,-24 0 175,0-25-119,26 25-77,-26 0 11,0 0-114,0 0 137,0 0-53,0 0 1,0 0 113,0 0-10,0 0 52,0 25-3,0-25-173,0 0-13,0 24 15,0-24 38,0 26 27,0-26 63,0 24-70,0-24-34,24 0 44,-24 24 28,0-24 57,26 0-92,-26 0-6,24 0-75,-24 0 3,0 0 183,25 0-84,-25 0 6,25-24 0,-25 24-74,0 0 108,25-24-3,-25 24 0,0 0-20,0-26-17,0 26-17,0-24 3,0 24-7,0 0 1,0-25-11,0 25 0,0-25 11,-25 25-1,25-25-17,0 25-46,0-25-49,0 25 41,-25-25-124,25 25-3,0 0-156,0-25-192,0 25 87,0-24-234</inkml:trace>
  <inkml:trace contextRef="#ctx0" brushRef="#br0" timeOffset="522767.6446">18628 17735 1978,'0'0'-9,"25"0"110,-25 0-4,0 0 140,25 0 29,-25 0 106,0 0-143,0-26-111,0 26 2,0 0-191,0 0 137,0 0-13,0 0-14,0 0-26,0 0 7,0 0 6,0 0-82,0 0 64,-25 0 14,25-24-22,0 24 20,-25 0 30,25 0-13,0 0 129,-25 0-30,25 24-169,-25-24 9,25 0-118,-25 26 84,1-26 99,24 0-21,-25 24 3,25-24 7,-25 25-20,25-25 13,-25 24-3,25-24-23,-24 25 13,24-25-6,0 25-11,0-25 24,0 25-1,0-25-2,0 25 155,0-25-146,24 25-9,-24-25 3,0 0-149,25 25 135,0-25 17,-25 0 115,25 0-131,-1 0-4,-24 0-10,25 0-32,0 0 42,0 0-20,-25 0-12,25 0-106,0 0 161,-25 0-77,25-25-31,-25 25 64,24 0-116,-24 0 38,0-25-28,25 25-203,-25 0-9,0 0-48,0 0-162,0 0-22</inkml:trace>
  <inkml:trace contextRef="#ctx0" brushRef="#br0" timeOffset="523334.0412">19075 17536 2027,'0'0'45,"0"0"4,0 0 79,0 0 138,0 0 25,0 0 55,0 0-38,0 0-109,0 0 1,0 0-136,0 0 78,0 0-109,0 0-57,0 0 98,0 0-112,0 0 75,0 0-5,25 0 71,-25 0-113,0 0-4,0 0-26,0 0-111,0 0 90,0 0-3,0 0 51,0-25-113,0 25 36,0 0-51,0 0-192,0 0 15,0 0-68,0 0-42,0 0-93</inkml:trace>
  <inkml:trace contextRef="#ctx0" brushRef="#br0" timeOffset="523964.6141">19396 17239 1882,'0'0'26,"0"-26"26,0 26 48,0 0-21,0 0 0,0 0 23,0 0-28,0 0 81,0 0 50,0 0-41,0 0 4,0 0-21,26 0-88,-26 0-40,0 0 66,0 0-29,0 0 29,24 0 43,-24 0-145,0 0 64,0 0-87,0 0 71,0 0-18,26 0 25,-26 0 57,0 0-148,0-25 149,0 25-89,0 0 4,0 0-4,0 0-7,0 0-90,0 0 96,0 0 77,0 0-66,0 0 3,25 0-97,-25 0 90,0 0-96,0 0 67,25 0 109,-25 0-96,24 0 179,-24 0-163,0 0-116,25 0 9,-25 0-12,25 0 106,-25 0 104,25 0-24,-25 0-147,25 0 154,-25 0-194,24 0 110,-24 0 57,0 0 23,0 0-27,24 0-175,-24 0 71,25 0 24,-25 0-65,0 0 54,25 0-109,-25 0-265,0-24 96,0 24-5,24 0-37,-24 0 41,0 0-141</inkml:trace>
  <inkml:trace contextRef="#ctx0" brushRef="#br0" timeOffset="524291.848">19571 17213 1655,'0'0'42,"0"0"54,0 0-3,0 0 75,0 0-64,0 0-6,0 0 39,0 0 47,0 0 54,0 0-19,0 26-12,0-26-104,0 0-21,0 0-82,0 24 73,0-24-8,0 0-78,0 24 65,0 2-98,0-26-4,0 25 163,0-25 7,0 24 19,0 1-99,0-25-87,0 24 92,0-24-106,0 26 171,-25-26-90,25 25-100,0-25 133,0 24-120,0-24 140,0 0-8,0 0 26,0 25-29,0-25-133,0 0 44,0 0-109,0 0 19,0 0 35,0 0-106,0 0-122,0 0-42,0 0-56,0 0 53,0 0 69,0 0 7,0 0-170</inkml:trace>
  <inkml:trace contextRef="#ctx0" brushRef="#br0" timeOffset="524588.0582">19422 17561 1775,'0'0'51,"0"0"5,0 0 103,0 0 10,0 0-6,0 0 105,0 0-72,0 0 26,0 0-8,0 0-84,0 0-3,0 0-25,24 0-26,-24 0-36,0 0-80,26 0-13,-26 0 84,25 0-71,-25 0 150,25 0-87,-25 0 8,24 0 68,-24 0-89,25 0 87,-25 0-113,25 0 16,-25-25 6,25 25 1,-25 0-14,25 0 78,-25 0-219,0 0 28,24 0-76,-24 0-88,0 0 296,0 0-384,24 0 75,-24 0-103,0 0-171,0 0 89</inkml:trace>
  <inkml:trace contextRef="#ctx0" brushRef="#br0" timeOffset="525030.3883">19373 17759 1967,'0'0'0,"0"0"66,-25 25 66,25-25 146,0 0 37,0 0-31,0 0-63,0 0-58,0 0 132,0 0-186,0 0-1,0 0-54,0 0-160,0 0 179,0 0 24,0 0-12,25 0-17,-25 0-13,0 0-28,0 0-13,23 0 10,-23 0 108,26 0-109,-26 0-12,24 0 3,2 0-122,-26 0 108,25 0 10,0 0 1,-1 0-11,-24 0 10,25 0 4,0-25-14,0 25 13,0 0-13,-25 0 0,24 0 4,-24 0-4,24 0-7,-24 0 7,25 0 9,-25 0-28,0 0 1,0 0-23,0 0-14,25-24 4,-25 24-60,0 0 65,0 0-147,0 0 0,0 0-35,0 0-277,0 0 43,0 0-282</inkml:trace>
  <inkml:trace contextRef="#ctx0" brushRef="#br0" timeOffset="533137.6505">13864 17437 302,'0'-26'27,"0"26"6,0 0 202,0 0-159,0 0-21,0 0-6,0 0-37,0 0 182,0 0-6,0 0 21,0 0-278,0 0 89,0 0 39,0 0-146,0 0 217,0 0-98,0 0-38,0 0 125,0 0-192,0 0 76,0 0 21,0 0 6,0 0 102,0 0-199,0 0 75,0 0 2,0 0-5,0 0 95,0 0-76,0 0-6,0 0-3,0 0 21,0 0-101,0 0 88,0 0-76,0 0 74,0 0 0,0 0-90,0 0 156,0 0-81,0 0 89,0 0-3,0 0-79,0 0-78,0 0 47,0 0 18,0 0-4,0 0 75,0 0-50,0 0-29,0 0-64,0 0 66,0 0-18,0 0-39,0 0 72,0 0 13,0 0 17,0 0-31,0-24 67,0 24-147,26 0 72,-26 0 18,0 0-69,0 0 93,0 0-73,0 0 156,0 0-62,0 0-17,0 0 52,0 0-132,0 0 68,0 0 39,0 0-98,0 0 47,0 0-7,0 0-43,0 0 43,0 0 4,0 0 3,0 0 8,0 0 4,0 0 4,0 0-16,0 0 2,0 0-5,0 0-10,0 0 3,0 0-12,0 0 195,0 0-198,0 0 3,0 0 13,0 0-177,0 0 199,0 0 8,0 0 84,0 0-114,0 0 98,0 24-19,0-24 39,0 0-34,-26 26-83,26-26-2,0 0-161,0 25 171,0-25-9,0 24 26,0-24 44,0 25-50,0-25 3,0 25-7,0 0-33,0-25 30,0 25-55,0-25 46,0 0 16,0 24-17,0-24 55,0 26-54,0-26 3,0 24 0,0-24 3,0 0-7,0 25 117,0-25-119,0 0 15,0 0-15,0 0-108,0 0 110,0 24-38,0-24-34,0 0 59,0 0-10,0 0 27,0 0 58,0 0 27,0 0 63,0 0-174,0 0-3,0 0-115,0 0-91,0 0 116,0 0-63,0 0-144,0 0-76,0 0 20,0 0-58,0 0 70</inkml:trace>
  <inkml:trace contextRef="#ctx0" brushRef="#br0" timeOffset="533674.135">13618 17858 1467,'0'0'-64,"0"0"117,-25 0 33,25 0-45,0 0 159,0 0-143,-25 0 56,25 0 13,0 0-72,0 0 28,0 0-70,0 0 52,0 0-5,0 0 30,0 0 213,0 0-146,0 0 4,0 0-25,0 0-223,0 0 175,0 0 2,0 0-5,0 0 26,0 0-37,25 0-21,-25 0 4,25 0-19,-25 0 13,25 0-4,0 0 7,0 0-9,-2 0-11,27 0 14,-25 0-99,-1 0 11,25 0-22,-23 0-4,24 0 89,-1-25 8,-24 25-12,25 0-8,-25 0 74,24-25-17,1 25-50,-25 0 56,-1 0-143,1-24 70,-1 24-7,2 0-53,-1 0 144,0 0-90,-1 0 89,-24-25 2,0 25-88,25 0 13,-25 0-10,0 0-28,0 0-46,0 0 4,0 0-32,0 0 71,0 0 31,0 0-101,0 0 195,0 0-271,0 0-20,0 0-36,0 0-262,0 0 188,0 0-48,0 25 51,0-25-155</inkml:trace>
  <inkml:trace contextRef="#ctx0" brushRef="#br0" timeOffset="534228.6802">13741 18181 1573,'0'0'29,"0"0"43,0 0 35,0 0 39,0 0 21,0 0-71,0 0-1,0 0-18,0 0-33,0-25 111,0 25-13,0 0-27,0 0 2,0 0-69,0 25 10,0-25-17,0 0 66,0 0-6,0 0 2,0 25 44,0-25-80,0 25 8,0-25-18,0 24-5,0 1 28,0-25-19,0 26-81,0-3-11,0 2-12,25-25 60,-25 25 87,0 0-87,0-25 3,0 25-64,0 0-10,0-25 77,0 24-6,0-24 10,0 0 1,0 26-8,0-26 3,0 0 7,0 0 1,0 0 23,0 0-16,0 0-11,0 0-7,-25 0-13,25 0-3,0 0 2,0 0-9,0 0-4,-25 0 14,25-26-17,0 26 6,0 0 8,-23-24-15,23 24 8,0 0-7,-25-25 3,25 25-3,0-25 4,-25 25-15,25 0-20,0-25 20,0 25-16,0 0 17,0-25-3,0 25-14,0 0 6,0 0 72,25-25-88,-25 25-9,0 0-34,25-23-97,-2 23 127,-23 0-61,25-26-6,0 26-125,0 0-71,-25-25-78,24 25 31,1 0-42,-1 0-89</inkml:trace>
  <inkml:trace contextRef="#ctx0" brushRef="#br0" timeOffset="534426.8217">13864 18032 2123,'-24'0'52,"24"0"62,0 0 128,0 0 57,0 0-30,0 0-108,0-24-57,0 24-62,0 0-19,-25 0 41,25 0-119,0 0-39,0 0 39,0 0-363,25 0-3,-25-26-222</inkml:trace>
  <inkml:trace contextRef="#ctx0" brushRef="#br0" timeOffset="534973.2102">14113 18032 2063,'0'0'18,"0"0"52,0 0-49,0 0 58,0 0-57,0 0-4,0 0 97,0 0 46,0 0 45,0 0-33,0 24-21,0-24-84,0 0 2,-24 25-18,24-25-19,0 26-14,0-2 1,0-24 9,0 25-12,0-25-1,0 25 6,0-25-5,0 0 36,0 25-14,0-25-19,0 0-60,0 0-15,0 0 64,0 0-6,0 0 18,0 0 41,0 0-52,24 0 14,-24 0 27,0 0-54,0 0-17,25-25 7,-25 25-11,0 0-57,25 0 72,-25 0-18,0-25 21,0 25 51,25 0-116,-25 0 57,0 0 1,0 0 13,0 0 59,0 0-56,0 0-3,0 0-59,0 0 63,0 0-63,25 0 79,-25 0 45,0 0 90,0 0-77,0 25-66,0-25 22,24 0-149,-24 0 141,25 0-61,-25 0 48,0 0-23,24 0-39,-24 0 114,26 0-55,-26 0-33,25-25 39,-25 25-39,25 0 6,-25-25 134,0 25-47,0-24-7,0 24 64,0-26-153,0 26 45,0 0-9,0-25-77,0 25 77,-25 0-10,25-24-7,-25 24 4,25 0 0,0-24 66,-26 24-105,26 0 12,0 0-73,-24 0-161,24 0-96,0-26-113,0 26-77,0 0-209</inkml:trace>
  <inkml:trace contextRef="#ctx0" brushRef="#br0" timeOffset="535370.492">14684 17908 1703,'0'0'47,"0"0"111,0 0-13,24 0 264,-24 0 17,0 0-219,0-25 26,0 25-242,0 0-63,0 0 110,0 0 1,0 0-26,0 0-13,-24 0 9,24 0-15,0 0 6,0 25 23,-25-25-10,25 0 17,-24 0 16,24 0 0,0 25 23,-25-25-20,25 0-23,-25 25-58,25-25 55,-25 24 14,25 2 26,0-26 49,-25 24-145,25-24 73,0 24-89,0 1 21,0-25 132,0 26-80,0-26 22,25 24-30,-25-24-59,0 0-1,25 25 47,-25-25 5,25 0 89,-25 0-100,25 0 11,-25 0-2,24 0-13,1 0 10,-25-25 78,24 25-97,-24 0-89,26 0 32,-26-24-108,24 24 69,-24 0 12,25 0-19,-25-26-111,0 26-99,0 0-165,25 0-86</inkml:trace>
  <inkml:trace contextRef="#ctx0" brushRef="#br0" timeOffset="536438.3796">14610 17636 1502,'0'0'47,"0"0"41,0 0 41,0 0 18,0 0-55,0 0 2,0 0-21,0 0 11,0 0 51,0 0-15,0 0 89,0 0 146,0 0-165,0 0-18,0 0-97,0 0-159,0 0 130,0 0-6,0 0-1,25 0-10,-25 0-13,0 0 5,24 0-11,-24-26-7,25 26 0,-25 0 0,0 0 136,24 0-139,-24 0-13,26 0-92,-26 0-86,0-24 116,24 24-29,-24 0 43,0 0-161,25 0-64,-25 0-58,0 0 19,0 0-94,0 0-58</inkml:trace>
  <inkml:trace contextRef="#ctx0" brushRef="#br0" timeOffset="536654.5357">14635 17735 1738,'0'0'27,"0"0"24,0 0 39,24 0 52,-24 0-63,0 0-4,0 0-16,0 0 215,0 0-169,25 0-44,-25-26-11,24 26-228,-24 0 140,0 0-23,26 0-46,-26 0-42,24 0 0,-24-24-39,25 24-178,-25 0-129</inkml:trace>
  <inkml:trace contextRef="#ctx0" brushRef="#br0" timeOffset="537056.8712">15007 17561 2160,'0'0'-13,"0"0"44,0 0 49,0 0 130,0 0 33,0 0-6,0 0-26,0 0-98,0 0-2,0 0-13,0 0-19,0 0-13,0 0-17,0 0-26,0 0 14,0 0-21,25 0 17,-25 0 8,0 0-22,24 0 1,-24-25-89,25 25 73,-25 0 9,25 0-76,-25 0 136,25 0-70,-25 0-76,25-25 70,-25 25 3,24 0-10,-24 0-14,0 0 8,25 0-20,-25 0-17,0 0 20,0-25 95,0 25-358,0 0-67,0 0-29,0 0-103,0 0 235,0 0-177</inkml:trace>
  <inkml:trace contextRef="#ctx0" brushRef="#br0" timeOffset="537512.3012">15255 17437 1930,'0'0'-55,"0"0"19,0 0 98,0 0 32,0 25 110,0-25 265,0 0-226,0 0 5,0 0-53,0 24-260,0-24 159,0 25 102,0-25-100,0 25-18,0 0-35,0-25-144,0 25 108,0-1 26,0 2-86,0-2 10,0-24 80,0 25-37,0-1 96,0 2 0,0-2-93,0-24 38,0 25 85,0-1-183,0-24 11,0 25-24,0-25-19,0 25 108,0-25-2,0 25 67,0-25-71,0 0-6,0 25-4,0-25-16,0 0-58,0 0 71,0 0 74,0 0-112,0 0 48,-25 0 5,25 0-60,0 0 45,0 0 17,0-25-4,-25 25-2,25 0 15,0 0 1,0-25 6,-25 25-12,25 0 13,0 0-17,0-25-7,0 25 10,0 0-24,0-25-2,0 25-8,0 0-19,0-24-18,0 24 72,0 0-14,0 0-48,25-25-90,-25 25-74,0 0-68,25 0-122,-25-24 64,0 24-123,25 0-166</inkml:trace>
  <inkml:trace contextRef="#ctx0" brushRef="#br0" timeOffset="537721.4536">15280 17338 2294,'0'0'302,"0"0"-59,-25 0 35,25-25 1,0 25-292,0 0-9,0-26 14,0 26-62,0 0-171,0 0-21,0 0-105,0 0-48,0-24-141</inkml:trace>
  <inkml:trace contextRef="#ctx0" brushRef="#br0" timeOffset="538663.2749">15578 17164 1513,'0'0'9,"0"0"41,0 0-2,0 0 41,0 0-110,0 0-29,0 0 116,0 0-23,0 0 72,0 0 92,0 0-165,0 0-11,0 0 100,0 24-149,0-24 51,0 0 13,0 0-55,0 25 50,0-25 17,0 26-8,0-26-20,0 24 223,0 0-240,0-24-10,0 26 15,0-1-227,0-1 262,23-24-40,-23 25 18,0-1 4,0-24-73,0 26 41,0-26-37,0 25-4,0-25 38,0 24-22,0-24-52,0 0-40,0 0-96,0 0 59,0 0-127,0 25-94,0-25-35</inkml:trace>
  <inkml:trace contextRef="#ctx0" brushRef="#br0" timeOffset="538924.4884">15503 17536 1967,'0'0'50,"0"0"-22,0 0 27,0 0 23,25 0-4,-25 0 40,0 0-31,0 0-12,0 0-37,25 0-15,-25 0 3,0 0-16,25 0-18,-25-25 2,23 25-5,-23 0-48,0 0-14,26 0-45,-26 0 20,24 0-1,-24 0-24,0 0-11,26 0-58,-26 0-225</inkml:trace>
  <inkml:trace contextRef="#ctx0" brushRef="#br0" timeOffset="539555.9645">15503 17735 1834,'0'0'20,"0"0"71,0 0-6,0 0 70,0 0 14,0 0 25,0 0 40,0 0-54,0 0-11,0 0 56,0 0-175,0 0-22,0 0-25,0 0-145,0 0 161,0 0 14,-25 0 6,25 0-13,0 24-10,0-24-9,0 0 10,0 25 139,0-25-143,0 24-6,-24-24 116,24 25-253,0-25 124,0 25 2,0-25-123,0 25 120,0-25-48,0 0 68,24 0-68,-24 0 55,0 0 182,0 0-227,0 0 35,0 0 83,0 0-281,25 0 153,-25 0 17,25-25-130,-25 25 155,25 0 3,-25 0 17,0-25-14,0 25-12,25 0 41,-25-25-25,0 25-6,0 0 28,0 0-48,0 0 19,0 0 20,0 0-16,0 0 9,0 0 13,0 0 4,0 0-5,0 0 2,0 0 2,0 0-19,0 25 23,0-25 3,0 0 138,0 0-119,23 0-32,-23 0 9,0 0-147,0 25 291,0-25-146,26 0-1,-26 0-9,0-25-151,0 25 178,24 0-4,-24 0 164,0 0-13,0-25-118,0 25-1,26 0-222,-26-24-4,0 24 178,0 0-73,0-25 125,0 25-65,0-24-90,0 24 105,0 0-108,-26 0-6,26-26-23,0 26-237,0 0-18,0-24-25,0 24-187,-24 0 45</inkml:trace>
  <inkml:trace contextRef="#ctx0" brushRef="#br0" timeOffset="540007.3321">15800 17685 1930,'25'0'18,"-25"0"37,0 0 39,0 0-12,0 0 12,25 0 4,-25 0 76,0-25 42,0 25 15,0 0-14,0 0-111,0 0-8,0 0-40,0 0 8,0 0-56,0 0 42,0 0-74,0 0-25,0 0 110,0 0-129,0 0 138,0 0 2,0 0-71,0 0 59,0 0-118,-25 0 40,25 0 5,0 0 22,-25 0 49,25 0-123,0 25 83,-25-25-24,25 0 17,0 0 60,-25 24-155,25-24 19,0 26-17,0-26 80,-24 0 76,24 24 7,0-24-70,0 25-76,0-25 97,0 0-18,0 24 60,0-24-72,24 0 2,-24 25-2,0-25 16,25 0 199,-25 0-296,0 0 104,25 0 96,-25 0-225,25 0 112,-25 0-20,25 0-200,-25 0 299,24 0-86,-24 0-144,0 0 59,25-25-147,-25 25 131,0 0 14,25 0-105,-25 0-120,0-24 12,0 24-32,0 0-97,0 0-112</inkml:trace>
  <inkml:trace contextRef="#ctx0" brushRef="#br0" timeOffset="542844.7618">15677 15304 302,'0'25'0,"0"-25"8,0 0 39,0 0 8,0 0 2,0 0 8,0 0-29,0 0 2,0 25 6,0-25-22,0 0-2,0 0-6,0 0 0,24 0 208,-24 0-204,0 24 1,0-24-3,0 0-199,0 0 431,0 25-206,0-25 179,0 0-173,0 0-30,0 24 204,0-24-357,25 0 183,-25 26-44,0-26 17,0 0 181,0 24-11,0-24-142,0 0-170,24 25 148,-24-25-155,0 25 171,0-25 142,0 25-151,0-25 160,0 0-182,25 25-6,-25-25-6,0 24 3,0 1 7,0-25-107,0 25 106,25-25 22,-25 25-137,0-1 130,0-24 19,0 25-27,0 0 149,0-25-123,0 25-116,25-1 95,-25-24-14,0 25 116,0 1-99,0-26-104,0 24 21,0-24-33,25 25 98,-25 1 83,0-26-95,0 24 34,0-24-13,0 24 7,0 1-16,0-25-6,0 25 6,0-25-96,0 25 93,0 0-12,0-25 86,0 24-58,0-24-9,0 24 67,0-24-154,24 27 61,-24-27 25,0 24-71,0-24 65,0 24 97,0-24-103,0 26 13,0-26-8,0 24-92,0-24 80,0 25 95,0-25-82,0 24 74,0-24-64,0 25-88,0-25 78,25 25-71,-25-25 68,0 25-10,0-25 7,0 25 18,0-25-21,0 25 12,0-25-3,0 25-14,0-25 25,0 24-4,0-24 2,0 25 1,0-25-13,0 26-16,25-26 16,-25 23 3,0-23-3,0 26 19,0-26-9,0 25 68,0-25-62,0 0 56,0 24-79,0-24-71,0 25 144,25-25-138,-25 25 84,0-25-9,0 24-72,0-24 76,0 26-14,0-26 7,0 0 73,0 25-65,0-25-11,0 24 3,0-24 0,0 24-2,0-24 11,0 0 51,0 26-126,0-26 74,0 0-14,0 24 15,0-24-2,0 25-4,0-25 0,0 0-66,0 25 60,0-25 44,0 0-32,0 24-9,0-24 6,0 0-53,0 26 51,0-26 5,0 0-15,0 25 6,0-25-7,0 0-2,0 24 25,0-24-19,0 0-1,0 26 11,0-26-17,0 0 20,0 24-7,0-24 3,0 0-3,0 25-9,0-25 12,0 0 29,0 0-42,0 24 48,0-24-47,0 0-29,0 26 35,0-26-43,0 0 55,24 25-18,-24-25 6,0 0 3,0 0-22,0 24 16,0-24 6,0 0-6,0 24 12,0-24-9,0 0-9,0 25 0,0-25 12,0 0 44,26 0-44,-26 26 9,0-26-21,0 0-32,0 24 41,0-24 7,0 0-14,0 24 7,0-24 3,0 0-18,0 26 30,0-26-15,0 0-3,0 25 13,0-25-13,0 0-4,0 24 14,0-24-11,0 0-8,0 25 12,0-25-9,0 0 12,0 24 6,0-24-3,0 0 10,0 26-19,0-26 12,0 0-9,0 25-6,0-25 50,0 24-57,0-24 16,0 0 4,0 25-45,0-25 44,0 0-9,0 0 182,0 25-172,0-25-7,0 25-3,0-25-183,0 0 183,0 25 6,0-25-6,0 0 6,0 24-3,0-24 6,0 0-2,0 26 178,0-26-179,0 0-9,0 24 6,0-24-176,0 0 169,0 0 7,0 25 10,0-25-10,0 0-10,24 24 10,-24-24 0,0 0-18,0 0 24,0 26-3,0-26 28,0 0-12,0 24-13,0-24-6,0 0-40,0 25 24,0-25 16,0 0-9,0 0 5,25 24 17,-25-24 25,0 0-35,0 0 0,0 25 70,0-25-112,0 0 45,0 0 74,0 25-169,0-25 86,0 0 73,0 25-58,0-25 73,0 0-13,0 0-78,0 25-13,0-25 13,0 0 9,0 25 13,0-25-7,0 0 0,0 25-12,0-25-9,0 0-1,0 24 10,0-24 145,0 26-127,0-26-1,0 24-14,0-24-126,0 24 119,0-24 17,0 25 2,0-25-24,0 26 9,0-26-11,0 24 8,0-24 0,0 25 0,0-25 18,0 25-15,0-25 13,0 0 119,0 25-123,0-25 0,0 25 0,0-25-125,0 0 107,0 24 6,0-24 2,0 25 14,0-25 122,0 0-126,0 26-6,0-26 3,0 0-144,0 23 141,0-23 6,0 25-32,0-25 29,0 0 1,0 25-11,0-25 30,0 0-4,0 25-29,0-25 13,0 25-6,0-25-3,0 0 18,0 25-2,0-25-10,0 0 0,0 24-3,0-24-7,0 26 7,0-26 13,0 0-4,0 25 3,0-25 8,0 0-24,0 23 14,0-23-23,0 0 7,0 25 6,0-25-8,0 0 22,0 26-8,0-26 0,0 0-45,0 24 61,0-24-19,0 0-38,0 25 99,0-25-106,0 0 42,0 25 60,0-25-63,0 0 50,0 25-25,0-25-16,0 25-3,0-25-6,0 0 6,0 25 3,0-25 23,0 0-11,0 24-5,0-24 0,0 0-20,0 25-3,0-25 45,0 0-10,0 0-2,0 25-27,0-25-40,0 0 44,0 0 12,0 0 35,0 0-44,25 0-38,-25 0-12,0 0 18,0 0 44,0 0 29,0 25-27,0-25-11,0 0 0,0 0 3,0 0 3,0 0-18,0 0-3,0 0-5,0 0 8,0 0 15,0 0-18,0 23-90,0-23 29,0 0-127,0 0-49,0 0 19,0 0-91,0 0-139</inkml:trace>
  <inkml:trace contextRef="#ctx0" brushRef="#br0" timeOffset="545219.765">15677 15254 633,'0'0'16,"0"25"23,0-25 234,0 0-170,0 0 17,0 0 146,0 0-348,0 0 332,0 0-177,0 0 15,0 0 130,0 0-281,0 0 272,0 0-175,0 0-1,0 0 13,0 0-111,0 0 10,0 0 105,0 0 104,0 0-100,0 0-27,0 0-85,0 0-7,0 0 95,0 0-8,0 0-1,0 0 10,0 0-13,0 0 23,0 0-14,0 0 11,0 0 21,0 0 1,0 0-23,0 0-2,24 0 31,-24 0-72,25 0 15,-25 0-6,24 0-57,-24 0 77,25 0-17,0 0 4,0 0 2,0 0-21,-1 0 15,1 0-15,0 0 3,0 0 15,-1-25-3,2 25 7,23 0-1,-24 0-6,0 0 1,0 0 60,24 0-64,-24 0 13,0 0 0,0 0 66,24 0 65,-24 0 5,0 0-18,24 0-101,-24 0-78,-1 0 64,27 0-2,-26-25 5,-1 25 51,26 0-73,-25 0-10,25 0-20,-1 0 14,-24 0-1,25 0 14,-1 0-13,-25 0 16,27 0-3,-2 0 15,-24 0-63,25 0 51,-1-25 3,-24 25-3,25 0 75,0 0-135,-26 0 57,25 0-65,1 0 84,-25 0 66,25 0-140,-25 0 123,25 0-75,-1 0-72,-24 0 141,25 0-66,-1 0 1,-25 0 55,26 0-37,-1 0 5,-24 0-43,25 0-35,-25 0 57,24 0-5,-24-24-37,25 24 140,-1 0-71,-25 0-17,26 0 11,-24 0-66,23 0-20,-24 0 92,25 0 49,-26 0-10,1-25 17,25 25-103,-25 0-1,24 0 9,1 0-8,-25 0 24,24 0 0,-24 0 9,25-26-18,-25 26 5,24 0 11,-24 0-23,25 0 22,-25-24 1,24 24 3,-24 0-78,25 0 98,-26 0-14,25 0-3,-23 0 19,24-25-42,-26 25-78,26 0 95,-25 0 39,0 0-53,24 0 78,-24-25-77,25 25-4,-25 0-13,24 0 23,-25 0-20,27 0 17,-2-24 26,-24 24-23,25 0-7,-25 0 31,23 0-8,-23 0-9,24 0-66,-23-26-3,23 26 62,-24 0-42,25 0 133,-26 0-29,26 0-72,-25 0-10,0-23 13,24 23-15,-24 0 15,0 0-19,24 0 17,-24 0 35,-1 0-33,27 0 24,-26-26-27,0 26-7,-1 0-5,1 0 93,25 0-148,-25 0 86,-1 0 17,1 0-23,0 0 82,0 0-94,0 0 9,-1 0 9,1 0 14,-1 0-79,2 0 67,-1-24-8,0 24-79,24 0 89,-24 0-6,0 0-70,0 0 63,-25 0-9,24 0-68,1 0 147,0 0-1,0 0 0,0 0-4,-25 0-169,25 0-74,-1 0-6,-24 0 3,25 0 138,-1 0 8,-24-25 58,26 25-89,-26 0-83,0 0 47,24 0-8,-24 0 41,0 0-17,0 0-6,0 0-102,0 0-244</inkml:trace>
  <inkml:trace contextRef="#ctx0" brushRef="#br0" timeOffset="556716.198">19422 7887 622,'0'0'18,"0"0"11,0 0 1,0 0 16,0 0 173,0 0-179,0 0 27,0 0-13,0 0-183,0 0 375,0 0-215,0 0 192,0 0-16,0 0-189,0 0 191,0 0-179,0 0-142,0 0 148,0 0-15,0 0 0,0 0 164,0 0-316,0 0 159,0 0-1,0 0-27,0 0 167,0 0-151,0 0-13,0 0 21,0 0-5,0 0-22,0 0 11,0 0 8,0 0-16,0 0 25,0 0-10,0 0-28,0 0 32,0 0-134,0 0 124,0 0 7,0 0-4,0 0 16,0 0-12,0 0 27,0 0-47,0 0 126,0 0-109,0 0-26,0 0-84,0 0 2,0 0 113,0 0-12,0 0 101,0 0-116,0 0 0,0 0-107,0 0 140,0 0-24,0 0-120,0 0 123,0 0-123,0 0 138,0 0 99,0 0-114,0 0-9,0 0 105,0 0-96,0 0-3,0 0 113,0 0-220,0 0 0,0 0 97,0 0 29,0 0-31,0 0 0,0 0 126,0 0-240,0 0 263,0 0-8,0 0-232,0 0 228,0 0-245,0 0 0,0 0 265,0 0-142,0 0 121,0 0-113,0 0-134,0 0 18,0 0 105,0 0 117,0 0-105,0 0 0,0 0-5,0 0 27,0 0-15,0 0-1,0 0-80,0 0-39,0 0 111,0 0-7,0 0 68,0 0-71,0 0 10,0 0-10,0 0-81,0 0 159,0 0-82,0 0 30,0 0-20,0 0 13,0 0 86,0 0-119,0 0 7,0 0-90,0 0-6,0 0 190,0 0 7,0 0-91,0 0-13,0 0 21,0 0-107,0 0 92,0 0 19,0 0-124,0 0 118,0 0 85,0 0-94,0 0 108,0 0-39,0 0-87,0 0 14,0 0-6,0 0 10,0 0 9,0 0-9,0 0-83,0 0 92,0 0 13,0 0 53,0 0-84,0 0 25,0 0-26,0 0 10,0 0 10,0 0-107,0 0 87,0 0 20,0 0 76,0 0-5,0 0-87,0 0-93,0 0 8,0 0 8,0 0 95,0 0 94,0 0-91,0 0 66,0 0-61,0 0-111,0 0 64,0 0-57,0 0 72,0 0 8,0 0 13,0 0 6,0 0-120,0 0 185,0 0-58,0 0-19,0 0 18,0 0-11,0 0 56,0 0-63,0 0 71,0 0-161,0 0 15,0 0 72,0 0 0,0 0 0,0 0-3,0 0 12,0 0-71,0 0 87,0 0-16,0 0-6,0 0 4,0 0 71,0 0 25,0 0-100,0 0 97,0 0-192,0 0 104,0 0-12,0 0-95,0 0 123,0 0-122,0 0 107,0 0-5,0 0-4,0 0-4,0 0 0,0 0-9,0 0 6,0 0 94,0 0 16,0 0-3,0 0-107,0 0 18,0 0-122,0 0 13,0 0 201,0 0-205,0 0 104,0 0 13,0 0-101,0 0 169,0 0 21,0 0-114,0 0 88,0 0-154,0 0-32,0 0 189,0 0-79,0 0-3,0 0 7,0 0-1,0 0 0,0 0-2,0 0-1,0 0-82,0 0 0,0 0 82,0 0 83,0 0-4,0 0-15,0 0-57,0 0-80,0 0-9,0 0 85,0 0-15,0 0 9,0 0-3,0 0-73,0 0 73,0 0 6,0 0-6,0 0 3,0 0-3,0 0 54,0 0-41,0 0 41,0 0-57,0 0-61,0 0 58,0 0-51,0 0 66,0 0-9,0 0 67,0 0-67,0 0 9,0 0 58,0 0-131,0 0 61,0 0-6,0 0-64,0 0 70,0 0 3,0 0-16,0 0 10,0 0 70,0 0 15,0 0 7,0 0-77,0 0-75,0 0-17,0 0 13,0 0 67,0 0-3,0 0 12,0 0 54,0 0-60,0 0 0,0 0-9,0 0 15,0 0 6,0 0 61,0 0 4,0 0-77,0 0-17,0 0-49,0 0-13,0 0 85,0 0-9,0 0-19,0 0 29,0 0-4,0 0-10,0 0 14,0 0-26,0 0-82,0 0 180,0 0-3,0 0-82,0 0-1,0 0-75,0 0 76,0 0 0,0 0 9,0 0 85,0 0-176,0 0 79,0 0-16,0 0 6,0 0-3,0 0 25,0 0 94,0 0-194,0 0 181,0 0-105,0 0 5,0 0 88,0 0-160,0 0 95,0 0-98,0 0 0,0 0 82,0 0 2,0 0 95,0 0-13,0 0 13,0 0-98,0 0-74,0 0 81,0 0-3,0 0-1,0 0-11,0 0-51,0 0 53,0 0 107,0 0-80,0 0-16,0 0-61,0 0 51,0 0 68,0 0 33,0 0-4,0 0-156,0 0 5,0 0 60,0 0-76,0 0 88,0 0-8,0 0-71,0 0 76,0 0-12,0 0 93,0 0-94,0 0 13,0 0 97,0 0-160,0 0 60,0 0 3,0 0 0,0 0-11,0 0 32,0 0-28,0 0-80,0 0 90,0 0 69,0 0 22,0 0-7,0 0-2,0 0-99,0 0 5,0 0 12,0 0-83,0 0 17,0 0 54,0 0-82,0 0 91,0 0 66,0 0-148,0 0 173,0 0-97,0 0-74,0 0 94,0 0-101,0 0 94,0 0 86,0 0-108,0 0 18,0 0-3,0 0-94,0 0 197,0 0-115,0 0 89,0 0-77,0 0-102,0 0 195,0 0-173,0 0 169,0 0-82,0 0-86,0 0 164,0 0-181,0 0 102,0 0-6,0 0-94,0 0 106,0 0 70,0 0-8,0 0-55,0 0-16,0 0-78,0 0 84,0 0-15,0 0 0,0 0 0,0 0-91,0 0 107,0 0 80,0 0-97,0 0 7,0 0-11,0 0-83,0 0 185,0 0-89,0 0 7,0 0 4,0 0-16,0 0 90,0 0-96,0 0-3,0 0-70,0 0 91,0 0-9,0 0 16,0 0 56,0 0-166,0 0 185,0 0-94,0 0 15,0 0-12,0 0-94,0 0 154,0 0-79,0 0 10,0 0 83,0 0-172,0 0-2,0 0 85,0 0-94,0 0 94,0 0-7,0 0 103,0 0-93,0 0 3,0 0-3,0 0-106,0 0 88,0 0 14,0 0 124,0 0 13,0 0-8,0 0-124,0 0-107,0 0 96,0 0-97,0 0 119,0 0 114,0 0-95,0 0 122,0 0-21,0 0-243,0 0-21,0 0 115,0 0-97,0 0 120,0 0 126,0 0-111,0 0 120,0 0-6,0 0-127,0 0 4,0 0-3,0 0 10,0 0-117,0 0 100,0 0 26,0 0-28,0 0 21,0 0-4,0 0-21,0 0 13,0 0 124,0 0-112,0 0 13,0 0-6,0 0-145,0 0 117,0 0-127,0 0 16,0 0 237,0 0-234,0 0 237,0 0-4,0 0-226,0 0 254,0 0-144,0 0-123,0 0 255,0 0-145,0 0 26,0 0 4,0 0-23,0 0 6,0 0-131,0 0 256,0 0-256,0 0 5,0 0 233,0 0-129,0 0 138,0 0-119,0 0 9,0 0-9,0 0 3,0 0 106,0 0-115,0 0 5,0 0 11,0 0-113,0 0 115,0 0-116,0 0 125,0 0-12,0 0-116,0 0 113,0 0 0,0 0 107,0 0-113,0 0 129,0 0-145,0 0 34,0 0 107,0 0-141,0 0 28,0 0-12,0 0-110,0 0 132,0 0-150,0 0 137,0 0-18,0 0 2,0 0 145,0 0-132,0 0 5,0 0-8,0 0-13,0 0 11,0 0 111,0 0-103,0 0 10,0 0-145,0 0 26,0 0 82,0 0 21,0 0 114,0 0-7,0 0-95,0 0-16,0 0-14,0 0 6,0 0 2,0 0 5,0 0 19,0 0-8,0 0-24,0 0-3,0 0 15,0 0-115,0 0 148,0 0-8,0 0-119,0 0 230,0 0-130,0 0-127,0 0 242,0 0-109,0 0-133,0 0 119,0 0 11,0 0-10,0 0-8,0 0-8,0 0 16,0 0-8,0 0 0,0 0 168,0 0-147,0 0-12,0 0-3,0 0 7,0 0-1,0 0 3,0 0 161,0 0-165,0 0-175,0 0 33,0 0 142,0 0 7,0 0 162,0 0-7,0 0-167,0 0 24,0 0-8,0 0-169,0 0 7,0 0 121,0 0 25,0 0 177,0 0-16,0 0-304,0 0 146,0 0-152,0 0 179,0 0 130,0 0-141,0 0 141,0 0-144,0 0-135,0 0 118,0 0-145,0 0 149,0 0 159,0 0-122,0 0 129,0 0-173,0 0 13,0 0-6,0 0 6,0 0-3,0 0-160,0 0 163,0 0 6,0 0-158,0 0 316,0 0-325,0 0 6,0 0 166,0 0 10,0 0 144,0 0-165,0 0 161,0 0-170,0 0 9,0 0 163,0 0-157,0 0-12,0 0 22,0 0-17,0 0 4,0 0 0,0 0-30,0 0 33,0 0-162,0 0 172,0 0-150,0 0 147,0 0-18,0 0-8,0 0 159,0 0-321,0 0 335,0 0-164,0 0 26,0 0-8,0 0 2,0 0 14,0 0-51,0 0 7,0 0 14,0 0 11,0 0-158,0 0 319,0 0-169,0 0-22,0 0 170,0 0-166,0 0-151,0 0 156,0 0 32,0 0-162,0 0 295,0 0-167,0 0-150,0 0 168,0 0-3,0 0 13,0 0-19,0 0-11,0 0-142,0 0 4,0 0 295,0 0-135,0 0-13,0 0 154,0 0-128,0 0 116,0 0 34,0 0-321,0 0-13,0 0 174,0 0-38,0 0 172,0 0 15,0 0-325,0 0 186,0 0-180,0 0 155,0 0 2,0 0-19,0 0 189,0 0-171,0 0 153,0 0-138,0 0-12,0 0-3,0 0-149,0 0 158,0 0-1,0 0-178,0 0 179,0 0-212,0 0-13,0 0 170,0 0-8,0 0 0,0 0-17,0 0 6,0 0-5,0 0 14,0 0 23,0 0-20,0 0-14,0 0-3,0 0-5,0 0 20,0 0-7</inkml:trace>
  <inkml:trace contextRef="#ctx0" brushRef="#br0" timeOffset="559223.2478">19396 7936 801,'0'0'43,"0"0"223,0 0-179,0 0 27,0 0-31,0 0-194,0 0 355,0 0-21,0 0-6,0 0-141,0 0-158,0 0 12,0 0 120,0 0 108,0 0 6,0 0-15,0-25-106,0 25 15,26 0-17,-26 0-123,0 0 1,0 0 94,0 0-88,0 0 128,0 0-29,0 0-115,0 0 110,0 0-22,0 0 0,0 0 22,0 0-29,0 0 29,0 0 84,0 0-13,0 0-6,0 0-80,0 0-80,0 0-18,0 0 17,0 0 67,0 0 89,0 0-67,0 0-12,0 0 15,0 25-90,0-25 78,0 0 10,0 25-4,0-25 76,0 25-51,0 0-4,-26-25-8,26 25 26,0-25 56,0 25-60,0-1 22,0-24-107,-23 25 82,23-25-2,0 26-39,0-26 34,0 24-82,0 1 64,-25-25 9,25 25-12,0-25 6,0 0 154,0 24 6,0-24-11,0 0 24,0 0-182,-25 26-7,25-26-65,0 0 28,0 0-34,0 0 71,0 0 76,0 0-60,0 0 63,0 0-161,0 0 76,0 0-72,0 23-20,0-23 190,0 0-95,0 0-29,0 0 32,0 0-105,0 0 16,0 0 195,0 0-18,0 0-74,0 0 55,0 0-161,0 0-25,0 0-11,0 0-101,0 0 19,0 0 63,0 0 55,0 0-169,0-23-55,0 23-142,0 0-105</inkml:trace>
  <inkml:trace contextRef="#ctx0" brushRef="#br0" timeOffset="560411.2037">19373 8011 1303,'0'0'198,"0"-25"-152,0 25 202,0 0-110,0 0-42,0 0 181,0 0-292,0 0 130,0 0-53,0 0-82,0 0 111,0 0 12,0 0 0,0 0-22,0-25-6,0 25 30,0 0-86,23 0 10,-23 0-13,0 0-64,0-25-13,0 25 74,0 0-1,0 0 58,26 0 77,-26-25-87,0 25 8,24 0-61,-24 0-63,0 0 59,26 0 79,-26-24-75,0 24 55,25 0 16,-25 0-163,25 0 155,-25 0-75,0 0-69,24 0 142,-24 0-207,0 0 139,25 0-74,-25 0-78,0 0 133,25 0-134,-25 0 130,0 0 75,0 0 15,0 0-82,0 0 12,25 0-55,-25 24-16,0-24 132,0 0-52,0 25-12,0-25-4,0 0-47,0 25 40,0-25 17,0 0 0,0 25-6,0-25 19,0 0-13,0 25-4,0-25 78,0 0-80,0 25 64,-25-25-49,25 0-15,-25 25 6,25-25-71,-25 0 65,25 0-67,-24 24 54,24-24 6,-25 0 0,25 0 4,-25 25-4,25-25 73,-26 0-3,26 0-72,-24 0 30,24 0-93,-26 26 5,26-26 155,0 0-24,0 0-52,-23 0 0,23 0-16,0 0-53,0 0 66,0 0-6,0 0-77,0 0 151,0 0-68,0 0-13,0 0 20,0 0-89,0 0 59,0 0 23,0 0 3,0 0 59,0 0-47,0 0-14,0 0-14,0 0-56,0 0 53,0 0 7,0 0 9,0 0 70,0 0 13,0 0-89,0 0 57,0 0-48,0 0-83,0 0 83,0 0-66,0 24-15,0-24 81,23 0 70,-23 0-67,0 0 6,0 0-5,26 0-70,-26 0 75,0 25-12,24-25 4,-24 0 9,26 0 6,-26 25-9,25-25-10,-25 0 4,0 0 53,25 0-48,-25 24 5,24-24-11,-24 0-54,0 0 54,25 0 10,-25 26 150,0-26 0,25 0-8,-25 0-4,0 0-157,0 0-6,25 0 12,-25 0-81,0 0 64,0 23 4,0-23 10,0 0 82,0 0-63,0 0-19,0 0-65,0 0 56,0 0 29,0 0 3,0 0 49,0 0-43,0 0-39,0 0 13,0 0-6,0 0-20,0 0 27,0 0-4,0 0-69,0 0 73,0 0-81,0 0 77,0 0 83,0 0-54,0 0 57,0 0-79,0 0 9,0 0-104,0 0 11,0 0 88,0 0 2,0 0 79,0 0-3,0 0-66,0 0-20,0 0-13,0 0 34,0 0-15,0 0-15,0 0-52,0 0 67,0 0-12,0 0 33,0 0 68,0 0-190,0 0 119,0 0-23,0 0 2,0 0 90,0 0-116,0 0 9,0 0-94,0-23 6,0 23 88,0 0-71,0 0 151,0 0 3,0 0-108,0 0 75,0 0-68,0 0-21,0 0 34,0 0-18,0 0 2,0 0-69,0 0-79,0 0 14,0 0 11,0 0 85,0 0 63,0 0-18,0 0-1,25 0-2,-25 0 3,0 0 66,0 0-3,0 0-94,0 0-3,0 0 14,0 0-80,0 0 87,0 0 4,0 0-78,0 0 80,0 0 83,0 0-2,0 0-121,0 0 115,0 0-84,0 0-139,0 0 241,0 0-208,0 0 92,0 0 163,0 0-129,0 0 78,0 0-90,0 0-47,0 0-172,0 0-38,0 0-63,0 0-71</inkml:trace>
  <inkml:trace contextRef="#ctx0" brushRef="#br0" timeOffset="565240.2318">19843 8260 510,'0'0'33,"0"0"9,0 0 20,0 0-10,0 0-26,0 0 19,0 0-12,0 0 211,0 0-165,0 0-27,0 0-2,0 0-184,0 0 165,0 0 15,0 0 164,0 0-17,0 0-164,0 0 166,0 0-331,0 0 170,0 0 161,0 0-183,0 0 187,0 0-187,0 0 19,0 0 5,0 0-33,0 0 55,0 0-30,0 0-10,0 0-105,0 0 81,0 0 9,0 0 40,0 0 128,0 0-230,0 0 5,0 0-10,0 0 8,0 0 107,0 0 10,0 0-8,0 0-13,0 0 107,0 0 10,0 0-19,0 0-98,0 0-81,0 0-38,0 0 12,0 0 92,0-26-25,0 26 16,0 0-9,0 0 53,0 0-47,0 0-10,0 0 57,0 0-111,25 0 57,-25 0-6,0-24-44,0 24 47,0 0-12,0 0 15,25 0-3,-25 0-3,0 0 0,0 0-17,0 0 14,0 0 6,0 0-12,0 0 35,25 0-26,-25 0-9,0 0 33,0 0-27,0 0 60,0 0-63,0 0 0,0 0 9,0 0-54,24 0 57,-24 0-9,0 0-6,0 0 3,0 0 9,0 0 63,0 0-66,0 0 77,0 0-68,25 24-78,-25-24 144,0 0-157,0 0 72,0 0 87,0 0-147,0 0 149,0 0-79,0 26-73,0-26 67,0 0-55,0 0 71,0 0-7,0 0 6,0 0-31,0 23 22,0-23-3,0 0-6,0 0 18,0 0-6,0 25 64,-25-25-64,25 0-9,0 0 64,0 0-135,0 25 77,0-25 3,-24 0-72,24 0 75,0 0-3,0 0 9,-25 25-2,25-25-1,0 0-9,0 0-9,0 0-1,-25 25 71,25-25-65,0 0 14,0 0-1,0 0-66,0 0 63,0 0-18,0 0 6,0 0 9,0 24 51,0-24 13,0 0-58,0 0-15,0 0-38,0 0-5,0 0 46,0 0 3,0 0-3,0 0-7,0 0 17,0 0 9,0 0-13,0 0 3,0 0 10,0 0-10,0 0 14,0 0 11,0 0 1,0 0 127,0 0-73,0 0 73,0 0-76,0 0-105,0 0 136,0 0-160,0 0 49,0 0-6,0-24 3,0 24 3,0 0 80,25 0-86,-25 0 16,0 0 80,25 0-172,-25 0 178,0 0-89,24-25-99,-24 25 208,25 0-106,-25 0-103,25 0 183,-25 0-102,25 0-91,-25 0 213,25 0-186,-25 0-10,0 0 93,25-25-24,-25 25 4,24 0 120,-24 0-110,0 0-86,0 0 182,0 0-103,25 0 103,-25 0-93,0 0 5,0 0-105,25 0 107,-25 0 90,0 0-200,25 0 97,-25 0-11,0 0-86,0 0 207,0 0-104,0 0 10,0 0-22,0 0-97,24 0 195,-24 0-195,0 0 109,0 0 11,0 0-120,0 0 92,0 0-8,0 0-114,0 0-12,0 0-47,0 0-72,0 0-4,0 0-61,0 0-112,0 0-89</inkml:trace>
  <inkml:trace contextRef="#ctx0" brushRef="#br0" timeOffset="581671.4259">16048 9996 801,'0'0'11,"0"0"234,0 0-165,0 0 224,0 0-189,0 0-224,0 0 355,0 0-209,0 0 201,0 0 2,0 0-341,0 0-1,0-26 140,0 26-30,0 0 162,0 0 8,0 0-288,0 0 179,0 0-7,0 0-154,25 0 264,-25 0-166,0 0-93,0 0 136,0 0-45,0 0-88,0 0 105,0 0 75,0 0-186,0 0 99,0 0-27,0 0-69,0 0 183,0 0-80,0 0 3,0 0-5,0 0-91,0 0 92,0 26 6,0-26 5,0 0 20,0 0-31,0 24 89,0-24-92,0 25-12,0-25 13,0 24 9,0 1 66,0-25-76,0 25 7,-25 0-2,25 0 15,0-1-20,0-24-2,0 26-84,0-2 1,-25 1 166,25 1-72,0-2-5,0-24 73,0 25-77,0 0 2,-24-1-2,24-24-65,0 26-18,0-2 74,0-24 16,0 0-9,0 24 12,0-24-2,-26 26-11,26-26 3,0 0 7,0 0 65,0 0-81,0 25 170,0-25 6,0 0-64,0 0-6,0 0-87,-24 0-2,24 0-80,0 0 173,0 0-179,0 0 97,-25 0-2,25 0-86,0 0 90,-25 0-100,25 0 70,-25 0 17,25-25 121,0 25-13,0 0-108,-24 0 77,24-26-211,0 26 10,0 0 93,0-24-89,-25 24 103,25 0-9,0-24 144,0 24-145,0 0 7,0-26 0,0 26-112,0 0 119,0 0-17,0-24 7,0 24-1,0 0 14,0 0 84,0-25-121,0 25-8,25 0 55,-25-25-107,0 25 14,24 0-97,-24 0-70,25-24-51,0 24 55,-25 0 147,25-26-49,-25 26 22,24 0-237,-24 0-183</inkml:trace>
  <inkml:trace contextRef="#ctx0" brushRef="#br0" timeOffset="581891.5784">16023 9946 2679,'0'24'35,"0"-24"-73,0 0 54,0 0 10,0 0-11,0 0 63,0 0-43,0 0-7,0 0-14,0 0-14,0 0-70,0 0-54,0-24 7,0 24-66,0 0-214,0 0-51,0 0-137</inkml:trace>
  <inkml:trace contextRef="#ctx0" brushRef="#br0" timeOffset="582571.097">16271 10020 1942,'0'0'-147,"0"0"201,0 0-146,0 0 194,0 0 139,0 0-277,25-24 181,-25 24-61,0 0 22,0 0 23,0 0-25,0 0-31,0 0-22,0 0 2,0 0 61,0 0-177,0 0 18,0 0 58,0 0-77,0 0 96,0 0 44,0 24-57,-25-24 19,25 0-19,0 25 1,0-25-2,-24 0-21,24 24 12,0 1-62,0-25 49,0 25 8,-25-25-11,25 25 10,0-25 45,0 25-54,0-25 6,0 24 48,0-24-96,0 26 39,0-26-27,25 0-56,-25 0 16,24 0-15,-24 0-2,25 0 67,0 0-57,-25-26 114,25 26 32,0 0-67,-25-24 72,24 24-87,1-25 1,-25 25 5,24 0 10,-24-25 19,0 25 9,26 0-10,-26-25 13,0 25-123,0 0-8,0 0 109,0 0-102,0 0 115,0 0 90,0 0-106,0 0 99,0 0-84,0 0-24,0 25-81,-26-25 12,26 0 70,0 25-74,0-25 180,-24 0-108,24 25 10,0-25-6,0 0-78,0 0 115,0 24 92,0-24-71,0 0-8,24 0-11,-24 0-3,26 0-24,-26 0 0,25 0-2,0-24-68,-25 24 108,24 0 71,1 0-58,-25-25 0,25 25 53,-25 0 28,25 0 1,-25-25 89,25 25-163,-25 0-91,0 0 43,0-25-103,0 25 183,0 0-100,0-25 106,0 25-3,0 0-99,0-24 95,-25 24-91,25 0-19,0-25-108,-25 25 36,25-24-193,-25 24-55,25 0 40,0-26-38,-25 26-75,25 0-123</inkml:trace>
  <inkml:trace contextRef="#ctx0" brushRef="#br0" timeOffset="583190.6239">16942 9797 2320,'0'0'-110,"0"0"12,0 0 130,0 0 30,0 0 143,0 0-27,0 0-200,0 0-24,0 0-23,0 0 35,0 0 102,0 0 42,0 0 53,0 0-65,0 25-23,0-25-44,0 0-46,0 0 44,0 25-4,0-25 10,0 24 139,0-24 11,0 25-18,0-25-22,0 26-142,0-2 7,-25 0 1,25-24 1,0 26 5,-25-2-24,25 1 7,0-1-75,-26-24-11,26 25 100,0 0-4,0-25 85,-24 25-23,24 0-164,0-25 10,0 0 86,0 24-74,0-24 169,0 0 11,0 0-186,0 26 191,0-26-47,0 0-4,0 0-25,0 0-91,0 0 82,24 0-131,-24 0 117,0 0 102,26 0-236,-26 0 111,25 0 4,-25 0-114,25-26 109,-25 26 22,24 0-7,1 0-4,-25 0 10,25 0-13,-25 0 3,25 0-3,-25 0-3,25 0 0,-25 0 121,0 0 4,24 0-116,-24 0 14,0 0-148,0 0 3,25 0 81,-25 0-18,0 0 69,0 0-125,0 0-76,0 0-66,0 0-10,0 0-117,0 0 153,0 0-228</inkml:trace>
  <inkml:trace contextRef="#ctx0" brushRef="#br0" timeOffset="584394.5545">17288 10119 1211,'0'0'180,"0"0"10,0 0 34,0 0 6,0 0-163,0 25 2,0-25-22,0 0-17,0 0 1,0 0-34,0 0 25,0 0 2,0 0-130,0 0 15,0 0 79,0 0 18,0 0 3,0 0-6,0 0-9,0 0-113,0-25 235,0 25 12,0 0-210,0 0 222,0 0-238,0 0 0,0 0 111,0 0-19,0 0 118,0 0-115,0 0 129,0 0-101,0 0 3,0 0 125,0 25-118,0-25-91,0 0-15,-24 0 2,24 25 7,0-25 90,0 24 19,0-24-4,0 0 54,0 26-75,0-26-10,0 0-6,-25 0 17,25 0 27,0 0 18,0 0 27,0 0-19,0 0-31,0 0 38,0 0-19,0 0-128,0 0 64,25-26-46,-25 26-5,0 0 51,0 0 60,0 0-52,0-24 36,0 24-56,0 0-40,0 0 37,0 0 21,0 0 64,0 0-15,0 0-46,0 0-61,0 0-12,0 0 4,0 0 67,0 24-23,0-24 16,0 0 6,0 0 42,0 0-36,0 26-15,0-26-3,0 0-54,0 0 51,0 0 12,0 0-7,0 0 7,0 0 6,0 0 4,0 0-6,0 0-1,0 0 52,0 0-71,0 0 29,0 0-22,0 0 15,0 0 14,0 0-29,0 0 24,0 0-24,0 0-6,0 0 69,0 0-66,0 0-49,0-26 61,0 26-57,0 0 43,0 0 17,0 0-2,0 0-11,0 0 10,0 0 55,0 0-61,0 0 6,0 0-3,0 0-64,0 0 136,0 0-66,0 0 9,0 0-5,0 0-52,-25 0 202,25 0-14,0 0 26,0 0-26,0 0-122,0 0-60,0 0-24,0 0 1,-24 0 79,24 0 99,0 0 7,0 0-87,0 0-79,0 0-40,0-24 0,0 24 90,0 0-3,0 0 3,0 0-10,0-25 10,0 25 17,0 0-14,0 0 7,0 0-11,0 0-12,0-25 20,0 25 6,0 0 150,0 0-169,0 0-11,0 0 0,0 0-45,0 0 42,24 0 17,-24-25 77,0 25-182,25 0 98,-25 0-10,0 0-97,24 0 89,-24 0 124,0 0-19,0 0 13,26 0-127,-26 25 27,0-25-99,0 0-25,24 0 121,-24 0-141,0 0 220,0 25-72,0-25-8,25 0-2,-25 25-95,0-25 182,0 24-85,0-24 104,0 26-113,0-26-87,0 24 74,0-24-84,0 25 120,-25-25 84,25 26 11,-24-26-91,24 24-34,0-24 6,-26 25 8,26-25-7,0 25 19,-24-25 8,24 24-24,-25-24 102,25 0 4,0 26-89,-24-26-93,24 0 3,0 0 83,0 24-89,0-24 198,0 0-115,-25 0 3,25 0 102,0 0-188,0 0 99,0 0 36,0 0-126,0 0 97,0 0 119,0 0-156,0 0 137,0 0-7,0 0-210,0 0 40,0 0-11,0 0 4,0 0 104,25 0 111,-25 0-12,0 0-123,24 0 4,-24 0-125,0 0-12,25 0 144,-25 0-14,24 0 0,2 0 10,-26 0-17,24 0 17,-24-24 8,25 24-11,0 0 9,-25 0-16,25 0-10,-25 0 14,25 0-11,-25 0-3,25 0 13,-25 0-16,25 0 0,-25 0 13,0 0-3,0 0-11,0 0 4,0 0-20,0 0-7,0 0-6,0 0-25,0 0-8,0 0-39,0 0-16,0-26-46,0 26-51,0 0-84,0 0-94,0 0-309</inkml:trace>
  <inkml:trace contextRef="#ctx0" brushRef="#br0" timeOffset="592457.2834">22001 9227 666,'0'0'3,"0"0"16,0 0 20,0 24 12,0-24-1,0 0 33,0 0 186,0 0-190,0 0 21,0 0 145,0 0-171,0 0 196,0 0-15,0 0-167,0 0-48,0 0 6,0 0-118,0 0 128,0 0-87,0 0 12,0 0 104,0 0-131,0 0 205,0 0-135,0 0 1,0 0-9,0 0-107,0-24 106,0 24 19,0 0-21,0 0 18,0 0 10,0 0 50,0 0-56,0 0-1,0 0-28,0 0 26,0 0-4,0 0-34,0 0 89,25 0-153,-25 0 80,0 0 15,0 0-73,0-26 64,0 26-7,0 0 14,0 0-20,0 0 12,0 0-11,0 0 53,0 0-53,0 0-8,0 0 11,0 0-59,0 0 62,0 0-17,0 0 4,0 0-6,0 0-10,0 0 25,0 0-9,0 26-3,0-26 31,0 0-19,0 0 1,0 0 21,0 24-18,0-24 6,0 0 90,0 25 37,0-25 30,0 25-24,-25-25-58,25 25-48,0-25-23,0 25 26,0-25-13,0 24-95,-25 1-8,25-25 1,0 25-17,0 0 199,0-25-96,-24 24 2,24 1 8,0-25-111,0 25 225,0-25-21,0 25-4,-26-25-116,26 25-110,0-25 17,0 0-12,0 24 236,0-24-131,0 0-6,0 0 12,0 0-116,0 0 104,0 26 12,0-26-3,0 0 101,0 0-94,0 0 91,0 0 6,0 0-104,0 0 1,0 0-105,0 0-20,0 0 143,0 0-16,0 0 104,0 0-136,0 0-71,0-26-24,0 26-213,0 0 52,0 0-101,0 0 62,0 0-224</inkml:trace>
  <inkml:trace contextRef="#ctx0" brushRef="#br0" timeOffset="592955.8054">21555 9723 1200,'0'0'189,"0"0"34,0 0 1,0 0 30,0 0-154,0 0-29,0 0-110,0 0 3,0 0 20,0 0 16,0 0 129,0 0-19,0 0-20,0 0 3,0 0-12,0 0-16,0 0-14,0 0 0,0 0-3,0 0 77,0 0 13,0 0 41,0 0 13,0 0-153,25 0 66,-25 0-65,25 0-96,0 0 65,0 0-75,-1 0-13,25 0 209,-24 24-117,0-24-13,25 0 10,-26 0-134,26 0 138,-26 0-17,26 0 113,-25 0 34,25 0-138,-25-24 3,24 24-92,-24 0 52,0 0 142,0 0-98,0 0 159,-1 0-255,1 0 83,0 0 10,0 0-176,-25 0 263,24 0-69,-24 0-32,0 0 1,24 0-5,-24 0-25,0 0-3,0 0 46,0 0-277,0 0-63,0 0 41,0 0-5,0 0 134,0 0-185,0 0 155,0 0-296,-24 0-25</inkml:trace>
  <inkml:trace contextRef="#ctx0" brushRef="#br0" timeOffset="593512.3736">21679 10094 1978,'0'0'18,"0"0"-113,0 0 155,0 0 16,0 0-120,0 0 242,0 0-282,0 0 87,0 0 115,0 0-96,0 0 171,0 25-87,0-25-63,0 0-43,0 0-25,0 25-10,-24 0 54,24-25 113,0 24-79,0 2 11,-25-2 1,25-24-93,0 25 65,-25 1 135,25-2-66,0 1 79,-25 0 2,25-1-140,0-24 67,-25 26-97,25-2-8,0 0-78,-24-24 79,24 26-72,0-1-1,-25-25 160,25 25-68,0-25-5,0 0-15,0 0 21,0 23-3,0-23-14,-25 0 37,25 0-113,0 0-25,0 0 212,0 0-117,0 0 13,-25 0 16,25-23 47,0 23-70,0 0 0,-25-25-9,25 25-49,0 0 62,0-25-8,-24 25-2,24-26 34,0 26 115,0 0-128,0-24 18,0 24-138,0 0-11,0-24 279,0 24-176,24 0 109,-24-26-116,25 26-145,-25 0 142,25 0 32,-25 0-83,25-24-25,-25 24-7,25 0-188,-1 0 79,1 0-36,-25-25 5,25 25-33,0 0 24,-25 0-220,25 0-125</inkml:trace>
  <inkml:trace contextRef="#ctx0" brushRef="#br0" timeOffset="593727.518">21803 9946 2480,'0'0'49,"0"0"129,0 24 116,0-24-63,0 0 60,0 0-210,0-24-11,0 24-32,0 0-104,0 0 83,0 0-129,0 0-24,0 0-83,0 0-102,0 0 16,0 0-39,0 0-267</inkml:trace>
  <inkml:trace contextRef="#ctx0" brushRef="#br0" timeOffset="594316.955">22001 10069 1432,'0'0'186,"0"0"9,0 0 14,0 0 14,0 0-273,0 0 129,0 0 18,0 0-82,0 0 112,0 25-83,0-25 52,0 0 10,0 0-6,-25 0-43,25 25-18,0-25 152,-24 0-26,24 25-92,-26-25 34,26 25-96,0-25-71,-24 24 86,24-24-91,0 26 75,0-26 68,0 24-6,-26-24-75,26 25 6,0-25-65,0 0-10,0 0 78,0 0-88,0 0 138,26 0-69,-26 0 55,24 0-73,-24 0-125,26 0 82,-2 0-76,-24 0 80,25 0 52,0-25-2,-25 25 8,25 0-4,-25-24 80,25 24-58,-25 0 7,0-26 158,25 26-92,-25 0 69,0 0-81,0 0-77,0 0 16,0 0-12,0 0 64,0 0-196,0 0 131,0 0 14,0 0 3,0 0 132,0 0-126,0 26-23,0-26 14,0 0-1,0 0-6,0 24-9,0-24-4,0 0 2,0 0 2,0 0 15,24 25-6,-24-25-7,25 0 11,-25 0-4,25 0-56,-25 0 66,25 0-7,-25 0 24,0-25 91,25 25-134,-25 0 102,24 0-93,-24 0-16,0-24 163,0 24-96,0 0 89,0-26-126,0 26-94,0 0 74,0-24-11,0 24 21,0-25-1,0 25 21,0 0-110,0-25 50,0 25-45,-24-25-153,24 25-52,0 0 20,0-25-89,0 25-252</inkml:trace>
  <inkml:trace contextRef="#ctx0" brushRef="#br0" timeOffset="594801.468">22622 10045 2320,'0'0'-77,"0"0"77,0 0 119,0 0-39,0 0 105,0 0 23,0 0-180,0 0 58,0 0 154,0 0-169,0-25 187,0 25-103,0 0-58,0 0-31,0 0-39,0 0-17,0 0-114,0 0 85,0-24-76,0 24 98,0 0-6,0 0-6,0 0-8,0 0 14,0 0 3,-25 0 13,25 0 84,-25 0-114,25 0 94,-25 24-84,0-24 10,25 0-9,-24 25 24,24-25-26,-25 0-5,25 24 10,-25-24-131,25 25 248,-25-25-107,25 25 113,0 0-107,0-25-133,0 25 117,0-1-107,0-24 113,0 26 17,0-26-115,0 24 103,0-24 8,0 0-3,25 25 24,-25-25-5,0 0-1,25 0-9,-25 0-2,25 26 8,-25-26-12,24 0 4,1 0-7,-25 0 4,25 0 3,-25-26-6,25 26-4,-25 0-14,25 0 4,-25 0-6,0 0-31,25 0 91,-25 0-146,0-25-40,0 25-79,0 0-200,0 0 142,0 0-76,0-24-227</inkml:trace>
  <inkml:trace contextRef="#ctx0" brushRef="#br0" timeOffset="604156.1168">18926 9549 356,'0'0'-5,"0"0"-1,0 0-7,0 0 33,0 0-16,0 0 13,0 0 21,0 0-27,0 0 9,0 0 16,0 0 0,0 0-4,0 0 23,0 0-24,0 0 0,0 0 5,0 0-8,0 0-5,0 0 2,0 0-9,0 0 13,0 0 8,0 0 175,0 0-186,0 0 7,0 0 204,0 0-382,0 0 187,0 0 186,0 0-228,0 0 20,0 0 185,0 0-396,0 0 219,0 0 171,0 0-183,0 0 189,0 0-197,0 0 17,0 0-7,0 0 0,0 0-165,0 0 147,0 0 9,0 0 6,0 0 175,0 0-169,0 0 10,0 0-7,0 0-14,0 0 14,0 0-177,0 0 166,0 0 8,0 0-15,0 0 158,0 0-320,0 0 6,0 0 157,0 0 4,0 0-1,0 0 168,0 0-160,0 0-171,0 0 303,0 0-153,0 0 6,0 0 165,0 0-162,0 0-20,0 0 4,0 0-12,0 0-83,0 0-14,0 0 111,0 0 4,0 0 114,0 0 17,0 0-115,0 0-117,0 0 102,0 0 9,0 0 2,0 0 20,0 0-125,0 0 110,0 0-129,0 0 225,0 0 7,0 0-141,0 0 156,0 0-110,0 0-21,0 0-103,0 0-19,0 0 113,0 0-92,0 0 239,0 0-147,0 0 19,0 0-14,0 0 1,0 0 152,0 0-264,0 0 234,0 0-123,0 0-2,0 0 6,0 0-119,0 0-9,0 0 128,0 0 123,0 0-111,0 0 147,0 0-159,0 0 0,0 0 9,0 0-19,0 0-103,0 0 119,0 0 111,0 0-124,0 0 2,0 0-130,0 0 15,0 0 126,0 0 124,0 0 13,0 0-24,0 0-249,0 0 120,0 0-122,0 0 132,0 0 10,0 0-125,0 0 247,0 0-132,0 0 4,0 0 13,0 0-140,0 0 127,0 0 134,0 0-141,0 0 126,0 0-233,0 0 110,0 0 122,0 0-244,0 0 125,0 0-129,0 0 129,0 0 132,0 0-131,0 0 10,0 0-128,0 0-12,0 0 126,0 0 105,0 0-115,0 0 25,0 0-2,0 0-131,0 0 248,0 0-123,0 0-1,0 0 9,0 0-15,0 0 0,0 0 9,0 0 109,0 0-226,0 0 129,0 0-18,0 0-3,0 0 8,0 0-10,0 0 4,0 0-2,0 0 96,0 0 7,0 0-100,0 0-90,0 0-6,0 0-7,0 0 91,0 0 109,0 0-7,0 0 12,0 0-9,0 0-195,0 0 9,0 0 75,0 0-63,0 0 171,0 0-89,0 0-94,0 0 83,0 0-86,0 0 93,0 0 0,0 0 106,0 0-16,0 0-96,0 0 111,0 0-210,0 0 18,0 0 87,0 0-109,0 0 205,0 0-3,0 0-93,0 0 19,0 0-9,0 0-14,0 0 13,0 0-21,0 0-90,0 0 17,0 0 178,0 0 3,0 0 4,0 0-115,0 0-81,0 0 102,0 0-12,0 0 20,0 0 79,0 0-108,0 0-78,0 0 193,0 0-97,0 0-89,0 0 172,0 0-98,0 0 15,0 0 3,0 0-89,0 0 73,0 0-12,0 0 13,0 0 105,0 0-183,0 0 10,0 0 88,0 0 3,0 0-11,0 0 15,0 0 79,0 0-209,0 0 112,0 0 84,0 0-94,0 0 113,0 0-103,0 0 12,0 0-92,0 0-8,0 0 192,0 0-208,0 0 191,0 0-90,0 0-94,0 0 194,0 0-184,0 0 187,0 0-97,0 0-90,0 0 173,0 0-172,0 0 194,0 0-95,0 0 6,0 0 68,0 0-171,0 0 87,0 0-88,0 0 13,0 0 169,0 25-81,0-25-3,0 0-7,0 0-79,0 0 85,0 0 10,0 0 16,0 0-29,0 0 13,0 0-16,0 0-15,0 0 34,0 0 0,0 0-3,0 0 91,0 0-24,0 0-79,0 0 8,0 0-18,0 0-72,0 0 78,0 0-3,0 0-63,0 0 72,0 0-18,0 0 19,0 0-4,0 0-6,0 0 83,0 0-9,0 0-80,0 0 9,0 0-83,0 0-6,0 0 90,0 0-17,0 0 26,0 0-6,0 0-10,0 0 9,0 0-9,0 0 16,0 0-13,0 0 20,0 0-4,0 0-10,0 0 14,0 0-20,25 0-3,-25 0 0,0 0-3,24 0 24,-24 0-11,0 0 93,25 0-80,-25 0-33,24 0 7,-24 0-81,26 0 84,-26 0 83,25 0-66,-25 0-8,25 0 78,-25 0-155,24 0 79,-24 0-22,0 0 101,25 0-84,-25 0-6,25 0 20,-25 0-103,0 0 263,0 0-109,25 0 73,-25 0-141,0 0 0,0 0 100,25 0-91,-25 0-18,0 0-1,0 0-85,0 0 92,0 0 3,0 0-13,0 0 88,0 0-81,0 0 96,25 0-90,-25 0-95,0 0 82,0 0-3,0 0 26,0-25 72,0 25-163,24 0-18,-24 0-19,0 0 121,0 0 1,0 0 95,0 0-98,25 0-80,-25 0 152,0 0-83,0 0 21,0 0 51,0 0-227,0 0-11,0 0 105,0 0-160,0 0 232,0 0-151,0 0 29,0 0 13,0 0-280,0 0 99,0 0-140,0 0 14,0 0 139,0 0-10</inkml:trace>
  <inkml:trace contextRef="#ctx0" brushRef="#br0" timeOffset="604652.4741">19124 9574 914,'0'0'23,"0"0"24,0 0 11,0 0 218,0 0-7,0 0-40,0 0-151,0 0-209,0 0 170,0 0 13,0 0 164,0 0-169,0 0-17,0 0-121,0 0 110,0 24 65,0-24-38,0 0 132,0 0-231,0 0 114,0 0-99,0 0-24,0 0 217,0 0-114,0 0-26,0 26 26,-24-26-35,24 0 22,0 0 98,0 0-96,0 24-73,0-24 80,0 0-11,-25 25 11,25-25 1,0 0-7,-25 24-98,25-24 80,0 26-4,-26-26 4,26 24 74,0-24-81,0 25 3,0-25-3,-24 25-53,24-25 62,0 25-18,0 0 6,0-25-15,-25 24 18,25-24 10,0 0-13,0 25 13,0-25-25,0 0 3,0 26 12,0-26-22,0 0 35,0 0-3,0 0-19,0 0 18,0 0-15,0 24-3,0-24 77,0 0-78,0 0 1,0 0 3,0 0-58,0 0 52,0 0 38,0-24-54,0 24-34,0 0-23,0 0-7,0 0-73,0 0 43,0 0-151,0 0-141,0 0 25,0 0-143</inkml:trace>
  <inkml:trace contextRef="#ctx0" brushRef="#br0" timeOffset="605162.8444">18851 9946 1040,'0'0'217,"0"0"19,0 0-145,0 0 189,0 0-351,0 0 165,0 0 133,0 0-174,0 0 167,0 0-257,0 0 133,0 0-99,0 0-6,0 0 77,0 0-109,0 0 103,0 0-15,0 0 25,0 0-13,0 0 87,0 0-85,0 0-8,0 0 78,0 0-5,0 0 69,25 24-109,-25-24 12,25 0-174,-25 0 20,25 0 99,-25 0 4,25 0 98,-1 0-12,-24 0-84,25 0-98,-1 0 89,-24 0-110,26 0 188,-1 0-125,0 0-94,-1 0 111,-24 0-7,25 0 13,0-24-6,-25 24 98,25 0-196,-25 0 95,25 0 7,-25 0-113,0 0 104,0 0 4,0 0-9,0 0 7,0 0-13,0 0 120,0 0-120,0 0 2,0 0-16,0 0-112,0 0 106,0 0-24,0 0-19,0 0-33,0 0-25,0 0-144,0 0 88,0 0-42,0 0-53,0 0-141,0 0-214</inkml:trace>
  <inkml:trace contextRef="#ctx0" brushRef="#br0" timeOffset="606964.4338">19422 9970 723,'0'0'22,"0"0"203,0 0 30,0 0-17,0 0 1,0 0-170,0 0-30,0 0 51,0 0-12,0 0-24,0 0 16,0 0-22,0 0 11,0 0 5,0 0-30,0 0-7,0 0-5,0 0 2,0 0 16,0 0 1,0 0 2,0 0-137,0 0 17,0-24-10,0 24 115,0 0 125,0 0-126,0 0 3,0 0-33,0 0-87,0 0 101,0 0-11,0 0-83,0 0 92,0 0 84,0 0-74,0 0 12,0 0-22,0 0 13,0 0 87,0 0-46,0 0-44,0 0-101,0 0 7,0 0 22,0 0 138,0 0-76,0 0 91,0 0-87,0 0-88,0 0 81,0 0-98,0 0 80,0 0 21,0 0-6,0 0-3,0 0 16,0 0-19,0 0 9,0 0-3,0 0-9,0 0 3,0 0 3,0 0-4,0 0 1,0 0 98,0 0-95,0 0 85,0 0-82,0 0-89,0 0 86,0 0-87,0 0 74,0 0 102,0 0-95,0 0 94,0 0-91,0 0-82,-26 0 192,26 0-202,0 0 209,0 0-39,-23 0-172,23 24 206,0-24-106,0 0-106,0 0 103,-25 0-104,25 0 9,0 0 108,0 26-17,0-26 14,-25 0-16,25 0 116,0 0-110,0 0 89,0 24-86,0-24-107,0 0 119,-25 0-100,25 0 195,0 0-104,0 25-15,0-25 110,0 0-193,0 0 96,0 0 90,0 0-188,0 24 81,0-24 10,0 0-92,0 0 80,0 0 8,0 0 14,0 25 11,0-25 10,0 0-3,0 0 7,0 0 59,0 0-71,0 0-8,0 25 80,0-25-137,0 0 83,0 0 77,0 0-96,0 0 74,25 0-71,-25 25 79,0-25 30,0 0-32,25 0 62,-25 0-122,0 0-43,0 0-44,25 0 94,-25 0-118,0 0-3,23 0 75,-23 0-90,0 0 172,26 0 4,-26 0-99,24 0 110,-24 0-91,0 0 10,26 0 82,-26 0-190,0 0-3,25 0 81,-25 0-68,0-25 161,0 25 4,0 0-156,25 0 70,-25 0 6,0 0 7,0 0-13,0 0 89,0 0-110,0 0-25,0 0 13,0 0-171,0 0-22,0 0-38,0 0 114,0 0 15,0 0-41,0 0-21,0 0-381</inkml:trace>
  <inkml:trace contextRef="#ctx0" brushRef="#br0" timeOffset="607863.1836">18876 10268 1596,'0'0'-184,"0"0"51,0 0 7,0 0 50,0 0 201,0 0-32,0 0 168,0 0-188,0 0 148,0 0-18,0 0-159,0 0 41,0 0-36,0 0 17,0 0-106,0 0 118,0 0-19,0 0-12,0 0 9,0 0 68,0 0-174,0 0 101,0 0 70,0 0-146,0 0 75,0 0-89,0 0 11,0 0 59,0 0 5,0 0-8,0 0 4,0 0 5,0 0-5,0 0 6,0 0 138,0 0-15,0 0 18,0 0-24,0 0-122,0 0-73,0 0 64,0 0-67,0 0 100,0 0-17,0 0 34,0 0 92,0 0-236,0 0 196,0 0-196,0 0-17,0 0 133,25 0-106,-25 0 90,0 0-17,25 0 7,-25 0 0,25 0 117,-25 0-118,24 0-12,-24 0 13,25 0-140,-25 0 137,24 0-7,2 0-10,-26 0 18,25-25 5,-25 25-16,25 0 9,-25 0-19,24 0 10,-24 0 3,25 0-13,-25 0 19,25 0-26,-25 0 17,0 0-1,0 0-6,0 0 14,0 0 3,25 0-24,-25 0 7,0-24-6,0 24-5,0 0 21,0 0-13,0 0 13,0 0-6,0 0-11,0 0 17,0 0-27,0 0 10,0 0 21,0 0-11,0 0-3,0 0 4,0 0-1,0 0-23,0 0 33,0 0-9,0 0-1,0 0 17,0 0-13,0 0-17,0 0 13,0 0-6,0 0-4,0 0 24,0 0-41,0 0 18,0 0 2,0 0 4,0 0 17,0 0-20,0 0-1,0 0-13,0 0 11,0 0 12,0 0 1,0 0-24,0 0-36,0 0-34,0 0-43,0 0-17,0 0-122,0 0-89,0 0-1,0 0-138</inkml:trace>
  <inkml:trace contextRef="#ctx0" brushRef="#br0" timeOffset="662215.3609">19298 12451 1108,'0'0'19,"0"0"215,0 0-129,0 0 208,0 0-9,0 0-216,0 0 177,0 0-187,-25 0-7,25 0-74,0 0 73,0 0-111,0 0 16,0 0 110,0 0-102,0 0 83,0 0 13,0 0-22,0 0-19,0 0 16,0 0-19,0 0 181,0 0-106,0 0 75,0 0-6,0 0-269,0 0 166,0 0-65,0 0-8,0 0 6,0 0-71,0 0 88,0 0-92,0 0 183,0 0-78,0 0-6,0 0 97,0 0-210,0 0 87,0 0 10,0 0 10,0 0 121,0 0-112,0 0-120,0 0-23,0 0-21,0 0 108,0 0 20,0 0 0,0 0 125,0 0 12,0 0-130,0 0-7,0 0-124,0 0 3,0 0 127,0 0 17,0 0 3,0 0-32,25 0 20,-25 25-25,25-25 17,-25 0-1,25 0-23,-25 0 15,25 0-17,-25 0 34,23 0-18,-23 0 21,26 0-6,-2 0-19,-24 0 154,26 0-139,-1 0 104,0 0 11,-25 0-251,24 0 132,1 0-111,-25 0 0,25 0 105,0 0-4,-25 0 24,25 0-8,-25 0 1,24 0-3,-24 0-21,24 0 5,-24 0 15,25 0 1,-25 0-10,25 0-4,-25 0 113,0-25-97,24 25 11,-24 0 1,0 0-133,0 0 88,0 0 11,0 0 9,0 0-6,26 0 143,-26 0-127,0 0-12,0 0 19,0 0-129,0 0 109,0 0 4,0 0 3,0 0 116,0 0-113,0 0-6,0 0-10,0 0-123,0 0 117,0 0 137,0 0 10,0 0-118,0 0 3,0 0 22,0 0-164,0 25 129,0-25 109,0 0-252,-26 0 139,26 0-5,0 25-103,-24-25 214,24 0 26,0 25-121,0-25-14,-25 24-111,25-24-14,-25 26 114,25-26 28,0 24-10,-24 1 15,24-25-9,-24 25 1,24 0 3,-25-25-20,25 25 3,0-1 7,-25 0 119,25-24-106,-25 25 115,25 1-6,-25-2-247,25-24 119,-24 24 6,24 2-126,-25-26 133,25 24-4,-25 1-115,25-25 122,0 25 105,-26-1-108,26-24 3,0 26-14,-24-26-101,24 25 109,-26-25-11,26 0-3,0 24 14,0-24-4,0 0 13,0 26-2,-23-26-8,23 0-3,0 0-3,0 24-8,0-24-6,0 0 7,0 0 7,0 0 20,0 0-21,0 0 123,0 0-119,0 0-10,0 0 173,0 0-271,0 0 112,0 0 9,0 0-48,0 0 167,0 0-142,0 0-6,0 0 47,0 0-163,0 0 135,0 0 7,0 0-154,0 0 134,23 0 4,-23 0-8,26 0 1,-26 0 13,24 0 3,-24-24-6,26 24 132,-26 0-123,25 0-9,0 0 125,-25 0-254,24 0 125,1 0 119,-25 0-224,25 0 109,0 0-7,-25 0 10,25 0 3,-25 0 14,24 0 2,0-26-137,-24 26 108,25 0 27,-25 0-21,0 0 11,25 0-1,-25 0-29,24 0 20,-24 0-7,0 0 1,0 0 15,26 0-9,-26 0 19,0 0 106,0 0-135,0 0 26,0 0 116,0 0-247,23 0 135,-23 0-20,0 0-130,0 0 129,0 0 11,0 0 158,0 0-51,0 0-120,0 0-14,0 0-73,0-24 28,0 24 125,0 0-46,0 0-145,0 0-158,0 0-56,0 0-67,0 0 62,0 0-118,0 0-104</inkml:trace>
  <inkml:trace contextRef="#ctx0" brushRef="#br0" timeOffset="662814.8583">19373 12823 1142,'0'0'31,"0"0"210,0 0 5,0 24-133,0-24 142,0 0-178,0 0-128,0 0 287,0 0-139,0 0-161,0 0 167,0 0-60,0 0-96,0 0 250,0 0-142,0 0 14,0 0 3,0 0-112,0 0 117,0 0-105,0 0 72,0 0 10,0 0-19,0 0 161,0 0 5,0 0-105,0 0 93,0 0-258,0 0-17,0 0 113,0 0-103,23 0 199,-23 0-98,0 0 71,26 0-4,-26 0-92,24-24-6,2 24 13,-26 0 13,25 0-113,0 0 106,-25 0-3,24 0-112,1 0 102,0-24 99,-25 24-93,25 0 128,0 0-128,-1 0-6,-24 0 10,24 0-17,-24 0 31,25 0-7,-25-26-21,25 26-89,-25 0 93,0 0 7,0 0 16,24 0 67,-24 0 13,0 0-203,0 0 77,0 0 37,0 0-121,0 0 98,0 0 22,0 0-17,0 0 114,0 0 7,0 0-230,0 0 6,0 0-26,0 0-7,0 0 169,0 0-35,0 0-151,0 0-69,0 0-27,0 0-135,0 0 256,0 0-27,0 0-333,0 0 27</inkml:trace>
  <inkml:trace contextRef="#ctx0" brushRef="#br0" timeOffset="664771.4965">19472 13418 467,'0'0'11,"0"0"30,0 0 26,0 0-6,0 0 8,0 0-19,0 0-18,0 0 5,0 0 186,0 0-175,0 0-14,0 0 20,0 0-24,0 0 184,0 0 19,0 0-4,0 0-196,0 0-25,0 0-195,0 0 160,0 0 33,0 0-159,0 0 343,0 0-150,0 0-37,0 0 29,0 0-170,0 0 156,0 0-143,0 0 298,0 0 14,0 0-166,0 0 26,0 0-26,0 0 13,0 0-22,0 0 148,0 0-157,0 0-6,0 0 11,0 0-23,0 0-75,0 0 102,0 0-5,0 0 20,0 0 113,0 0-113,-26 0 17,26 0-138,0 0 103,0 0-103,0 0-9,0 0 270,0 0-120,0 0 104,0 0-4,-24 0-234,24 0 12,0 0 78,0 25-77,0-25 90,0 0-16,0 0-60,0 0 157,-26 0-78,26 0 8,0 0-11,0 0 26,0 0-15,0 0 93,0 0-92,0 0-31,0 0 43,0 0-24,0 0 18,0 0-81,0 0 72,0 0-73,0 0 70,0 0 9,0 0 52,0 0-69,0 0 65,0 0-73,0 0-6,0 0 7,0 0-61,0 0 66,0 0 8,0 0-1,0 0-4,0 0 62,0 0 15,0 0-18,0 0 75,0 0-44,0 0-86,0 0-12,0 0-99,0 0 92,0 0-7,0 0 92,0 0 7,0 0-99,0 0-65,0 0 3,0 0 79,0 0 0,0 0 79,0 0-24,0 0-52,0 0-91,0 0 68,0 0-55,0 0 68,0 0 75,0 0-68,0 0-10,0 0-91,0 0-12,0 0 90,26 0 83,-26 0 18,0 0 0,24 0-176,-24 0 99,26 0-29,-26 0 25,25 0-11,-25 0-12,25 0 19,-25 0 1,24 0 8,-24 0-80,25 0 61,-25 0-20,25 0 100,-25 0-8,25 0-62,-25 0 21,25 0-11,-25 0-13,0 0-3,24 0-70,-24 0 63,0 0 10,0 0 3,0 0 64,0 0-75,24 0-60,-24 0-106,0 0-20,0 0-24,0 0-1,0 0 63,0 0-69,0 0 85,0 0-173,0 0-94,0 0-39</inkml:trace>
  <inkml:trace contextRef="#ctx0" brushRef="#br0" timeOffset="666982.4676">20612 12650 1967,'0'0'-146,"0"0"179,0 0 37,0 0 10,0 0 19,0 0-141,0 0-40,0 0 145,0 0 132,0 0-5,0 0-82,0 0-47,0 0-2,0 0-112,0 0 200,0 0-166,0 0 7,0 0 86,0 0-28,0 0-2,0 0-12,0 0-4,0 0-76,0 0 76,0 0 1,0 0-6,0 0-2,0 0 60,0 0-1,0 0 94,0 0-12,0 0-70,0 0-13,0 0-165,0 0 89,0 0-89,0 0 101,0 0 80,0-25-92,25 25 89,-25 0-83,24 0-15,2 0 2,-26 0-68,25 0-29,-25 0 107,25 0-3,-1 0 4,-24 0 16,25 0-17,0 0 21,-25 0-37,25 0 93,-25 0-160,25-25 61,-25 25 25,24 0-9,-24 0-6,0 0-80,0 0 86,0 0-9,0 0 18,0 0 64,0 0-109,0 0-95,0 0-31,0 0-134,0 0 65,0 0-50,0 0 180,0 0-27,0 0-45,0 0-196,0 0-206</inkml:trace>
  <inkml:trace contextRef="#ctx0" brushRef="#br0" timeOffset="667319.7037">20588 12847 1293,'0'0'51,"0"0"168,0 0-114,0 0 161,0 0-145,0 0-34,0 0 160,0 0-159,0 0 24,0 0-109,0 0-16,0 0 13,24 0 91,-24 0-3,0 0-32,25 0-5,-25 0-9,24 0-26,2-24 9,-26 24-10,25 0-4,-25 0 14,25 0 158,-25 0-3,24 0-98,1 0-24,-25 0-64,25-24 15,-25 24 76,0 0-78,25 0-188,-25 0-46,0 0-49,25 0 63,-25 0 136,0 0-33,0 0-18,0 0-244,0 0-172</inkml:trace>
  <inkml:trace contextRef="#ctx0" brushRef="#br0" timeOffset="667855.1222">21456 12377 1223,'0'0'58,"0"0"191,0 0 22,0 0 2,0 0-27,0 0-160,0 0-123,0 0 28,0 0 97,0 0-129,0 0 87,0 0-21,0 0-132,0 0 98,0 0 21,0 0 73,0 0-79,0 0 126,0 0 19,0 0-72,0 0 20,0 24-80,0-24-25,0 25-4,0 0 67,0-25 33,-25 25 80,25 0-4,0 0-70,0-1 9,-24 2-75,24-2 3,-25 26 65,25-25-78,0 0-102,-25-1 89,25 0 20,0 1 0,-25 1 9,25-2-105,-25 0 105,25-24-109,0 26 194,0-2 15,0-24-243,0 25 220,0-25-209,-24 0 82,24 0 24,0 0-107,0 25 94,0-25-87,0 0 143,0 0-70,0 0-169,0 0-71,0 0-134,0 0 55,0-25 115,0 25-205,0 0-49</inkml:trace>
  <inkml:trace contextRef="#ctx0" brushRef="#br0" timeOffset="668475.5968">21407 12377 1385,'0'0'29,"0"0"193,0 0 34,0 0 28,0 0-20,0 0-172,0 0-135,0 0 93,24-26-8,-24 26-23,0 0 18,0 0-119,25 0 110,-25 0-87,25 0 78,-25 0-4,0 0-109,25 0 101,-25 0 5,25 0 95,-25 0-95,24 0 86,-24 0-104,0 0-89,25 0 205,-25 0-195,25 26 189,-25-26-104,25 0-107,-25 24 107,0-24-89,0 0 200,25 25-130,-25-25-6,0 0-2,0 25-106,0-25 109,0 25 93,0-25-97,0 25 97,0-25-100,0 25-102,-25-25 96,25 24 27,-25-24 103,25 26 6,-25-26-129,0 24-5,25-24-115,-24 25 144,-1-25-3,25 0-126,-25 0 135,0 25-29,25-25 159,-25 0-5,25 0-125,-24 0 12,24 25-18,-25-25-112,25 0 239,-25 0-237,25 0-9,0 0 125,0 0-4,0 0 115,0 0 36,0 0-26,0 0-114,0 0 14,0 0-30,0 0-67,0 0 125,0 0-101,0 25 105,0-25-1,25 0-36,-25 0 74,25 0-105,-25 24 18,24-24-97,-24 24 31,25-24-2,0 0 93,-25 25 3,25-25-4,0 0 14,-25 26 73,24-26-67,-24 0-4,25 24 14,-25-24-29,25 0-5,-25 24-14,25-24-25,-25 0-60,0 0 76,0 0 9,25 0-2,-25 26 2,0-26-43,0 0-57,0 0 65,0 0-46,0 0 7,0 0-26,0 0-301,0 0-43,0 0-107</inkml:trace>
  <inkml:trace contextRef="#ctx0" brushRef="#br0" timeOffset="668823.8322">21876 12650 2087,'0'0'158,"0"25"48,0-25 38,0 0-67,0 0-65,0 0-39,0 0 12,0 0 59,0 0-77,0 0 102,0 0-44,0 0-95,26 0 2,-26-25-88,0 25 90,24 0 2,-24 0 71,26 0-117,-2 0-104,-24 0 98,25 0-85,0 0 101,-25-25 0,25 25 110,0 0-2,-25 0-119,25 0 64,-25 0-136,0 0-17,24 0-77,-24 0-85,0 0-42,25 0 64,-25 0 134,0 0-49,0 0-181,0 0-182</inkml:trace>
  <inkml:trace contextRef="#ctx0" brushRef="#br0" timeOffset="669155.0685">22001 12501 2184,'0'0'31,"0"0"-140,-25 0 28,25 0 124,0 0 10,0 25 176,0-25-112,0 0 9,0 0-129,0 0 15,0 0 94,0 24-115,0-24 99,0 0-33,0 26-3,0-26 148,0 24-1,0-24-102,0 25-3,0 0-63,0-25-92,0 25 154,0-25 1,0 25-173,0-25 167,0 24-156,0-24-7,0 24 150,0-24-81,0 25-29,0-25-85,0 0-125,0 26-85,0-26 167,0 0-5,0 0 9,0 0 17,0 0-204,0 0-197</inkml:trace>
  <inkml:trace contextRef="#ctx0" brushRef="#br0" timeOffset="669811.5758">22448 12526 2393,'0'0'24,"0"0"48,0 0-94,0 0 94,0 0-81,0 0-47,0 0 95,0 0-64,0 0 47,0 0 95,0 0-98,0 0-25,0 0 110,0 0-183,0 0 205,0 0-73,0 24-100,0-24 106,0 0-107,0 0 67,0 26 10,0-26 54,0 24 13,0-24-71,0 25 154,0-25-51,0 25-20,0 0-3,0-25-75,0 25 6,0-1-2,0 0 85,-25 1-175,25 1-17,0-2 2,0 0 116,-25-24-15,25 26-21,0-2 7,0 1-126,-26 0 116,26-1 8,0 2 107,0-1-121,-24-25 103,24 24 4,0 2-220,0-26 122,-24 24-112,24-24-1,0 25 107,0-25 0,0 25-6,0-25 114,0 0-111,-25 25 13,25-25-10,0 0-16,0 0 133,0 0-126,0 0 16,0 0 0,0 25-6,0-25 15,0 0-16,-25 0-90,25 0-11,0 0 94,0 0 11,0-25-7,0 25 4,-25 0-4,25 0 124,0 0-130,0-25-1,-24 25 14,24 0-125,0 0 131,0-25 7,-25 25-13,25 0 10,0-25 7,0 25-8,0-24 10,0 24-9,0 0-11,0-26 5,0 26-4,0 0-1,0-24 4,0 24-20,0 0 7,0 0 0,25-25 0,-25 25 9,24 0-12,-24-26-15,0 26-15,25 0-18,-25 0 5,25-24-4,-25 24 79,25 0-114,-1-25-97,-24 25-32,24 0-166,-24-25 135,26 25 43,-1 0-273</inkml:trace>
  <inkml:trace contextRef="#ctx0" brushRef="#br0" timeOffset="670070.7584">22448 12451 2567,'0'0'53,"0"0"26,0 0 125,0 0 124,0 0-42,0-25-129,0 25-125,0 0-16,0 0-29,0 0 113,0 0-117,25 0-39,-25 0-105,0-25-121,0 25 38,25 0-160,-25 0 26,0 0 171,0 0-236</inkml:trace>
  <inkml:trace contextRef="#ctx0" brushRef="#br0" timeOffset="670772.5092">22795 12303 2282,'0'0'18,"0"0"13,0 0 44,0 0 18,0 0-84,0 0 9,0 0-24,0 0 105,0 0 10,0 0-28,0 0-2,0 0-114,0 0 54,0 0 12,0 0-17,0 0-14,0 0 6,0 0-6,0 0 16,0 0 183,0 0-10,0 0-5,0 0-81,0 24-159,0-24 78,0 0 19,0 24-13,24-24-31,-24 26 51,0-26-11,25 24-4,-25 1 113,0 0-230,26-25 104,-26 25 94,25 0-218,-25 0 108,24-1-114,-24 2 100,25-2 123,0 1-110,-25 0 111,25 0-111,-25-25-110,0 25 217,25-1-207,-25 0-9,24-24 217,-24 25-222,0-25 117,25 26 7,-25-26-119,0 24 223,0-24-110,0 0 86,0 0 65,0 0-265,0 24 104,0-24-78,0 0-68,0 0 163,0 0-34,0 0-29,0 0-18,0 0 22,0 0-145,0 0-32,0 0-56,0 0-42,0-24-140,0 24-133</inkml:trace>
  <inkml:trace contextRef="#ctx0" brushRef="#br0" timeOffset="671421.0319">23118 12278 2233,'0'0'15,"0"0"16,0 0 21,0 0 41,0 0-3,0 0-90,0 0 0,0 0-15,0 0 15,0 0 173,0 0-98,0 0-13,0 0-18,0 0-117,0 0 165,0 0-101,0 0 0,0 0 12,0 0-23,0 0 33,0 0-23,0 0 23,0 0-10,0 0-9,0 0 12,0 0-9,0 25-51,0-25 69,0 0 4,0 0 51,-25 24-50,25-24-11,0 0 1,0 24-45,-25-24 111,25 26 96,0-26-3,0 24 6,-25 1-78,25-25-74,-24 25-3,24 0-24,-25-25 8,25 25 2,-25 0-65,25-1 72,-25-24 14,25 26-14,-25-2-26,25 1 39,-24 0 2,24-25-12,-25 25 34,25 0-113,-26-25 73,26 24-70,0 0 79,-25-24 21,25 25-80,0-25 73,-24 26-26,24-26 13,0 24-3,-25-24-4,25 0 29,0 24-42,0-24 7,0 0 17,-24 0-17,24 0 12,0 26 4,0-26-6,0 0-3,0 0 3,0 0 3,0 0-14,0 0 14,0 0-17,0 0 7,0 0 18,0 0-11,0 0 10,0 0-20,0 0 3,0 0-24,0 0 4,0 0 10,0 0 3,0 0 14,0 0-7,0 0-13,0 0-7,0 0 3,0 0-16,0 0-28,0 0-39,0 0 73,0 0-125,0 0-106,0 0-97,0 0-91,0 0-204</inkml:trace>
  <inkml:trace contextRef="#ctx0" brushRef="#br0" timeOffset="673269.5645">20340 12104 768,'0'0'10,"0"0"35,0 0 37,0 0 21,0 0 184,0 0-4,0 0-40,0 0 8,0 0-194,0 0-11,0 0 15,0 0-33,0 0-101,0 0 9,0 0 123,0 0-93,0 0 218,0 0-107,0 0-134,0 0 100,0 0-40,0 0 4,0 0-1,0 0 10,0 0-82,0 0 59,0 0 7,0 0 4,0 0-6,0 0 7,0 0-12,0 0 73,0 0 21,0 0-5,0 0-79,0 0-93,0 0 70,0 0-112,0 0 52,0 0 90,0 0-91,0 0 84,0 0-182,0 0-154,0 0-80,0 0-58</inkml:trace>
  <inkml:trace contextRef="#ctx0" brushRef="#br0" timeOffset="676142.1464">22919 11608 345,'0'0'206,"0"0"-181,0 0 2,0 0 28,0 0-203,0 0 199,0 0 17,0 0-11,0 0-7,0 0-2,0 0 17,0 0-5,0 0 10,0 0-2,0 0 135,0 0 2,0 0-188,0 0 188,0 0-184,0 0-27,0 0 26,0 0-11,0 0 13,0 0 14,0 0 175,0 0-180,0 0-4,0 0-163,0 0-1,0 0 155,0 0-152,0 0 322,0 0-148,0 0-18,0 0 163,0 0-172,0 0 25,0 0-35,0 0 19,0 0-98,0 0 220,0 0-104,0 0-147,0 0 128,0 0-115,0 0 127,0 0-5,0 0-4,0 0 9,0 0-14,0 0 38,0 0 77,0 0-110,0 0-18,0 0-6,0 0-90,0 0 102,0 0-96,0 0 88,0 0 95,0 0-108,0 0 93,0 0-81,0 0-100,0 0 110,0 0-4,0 0 94,0 0-94,0 0-21,0 0 9,0 0 3,0 0 0,0 0 93,0 0-193,0 0-2,0 0 96,0 0-78,0 0 80,0 0 11,0 0-4,0 0-16,0 0 119,0 0-109,0 0 90,0 0-74,0 0-129,0 0 104,0 0 9,0 0 9,0 0 97,0 0-101,0 0-92,0 0 78,0 0 9,0 0 0,0 0 109,0 0-7,0 0-170,0 0 85,0 0-26,0 0 6,0 0 2,0 0 97,0 0-160,0 0 95,0 0 12,0 0-108,0 0 102,0 0-72,0 0 69,0 0 44,0 0-22,0 0-28,0 0 13,0 0-28,0 0 15,0 0 9,0 0-12,0 0 7,0 0-14,0 0-5,0 0 0,0 0-20,0 0 0,0 0-2,0 0 9,0 0 9,0 0 7,0 0-6,0 0-23,0 0 9,0 0-6,0 0 4,0 0 89,0 0-83,0 25 66,0-25-60,0 0-80,-24 24 77,24-24-66,0 25 140,-25 1-14,25-2-54,0-24 6,-26 24-78,26 2 72,-25-2 65,25 1-75,0-1 14,-24-24-13,24 25-46,0 0 56,-25-25-11,25 25 43,0-25-29,-24 25 162,24-25-77,0 25-78,0-25 70,0 0-71,0 0 73,0 0-7,0 0-79,0 0 0,0 0 10,0 0-3,0 0-25,0 0-119,0 0-104,0 0-5,0 0 25,0 0-32,0 0-181,0 0-147</inkml:trace>
  <inkml:trace contextRef="#ctx0" brushRef="#br0" timeOffset="676781.6112">22870 11583 2282,'0'0'15,"0"0"29,0 0 33,0 0 16,0 0-81,0 0-24,0 0-13,0 0-6,0-25 162,0 25-59,0 0 54,0 0-73,0 0-81,0 0 41,0 0-67,0 0 146,0 0-92,25-25 19,-25 25-4,0 0-101,24 0 83,-24 0 83,25 0-99,-25 0 28,0 0 51,25 0-72,-25 0 18,25 0-15,-25 0 21,25 0-104,-25 0 77,24 0 12,-24 0-89,0 25 88,25-25-15,-25 0-34,0 0 101,0 25-120,25-25 19,-25 0 4,0 25-89,0-25 200,0 0-90,0 25 106,0-25-102,0 24 27,-25-24-9,25 25-81,-25-25 180,25 26-99,-24-26 6,24 0 90,-25 24-87,0-24-103,25 24 178,-25-24-88,0 0 17,25 26-14,-24-26-91,24 0 101,-25 0-118,25 0 218,-26 0-110,26 0 4,-25 0 114,25 24-219,0-24 121,0 0-103,0 0 90,0 0 30,0 0 92,0 0-23,0 0-177,0 0 90,0 0-15,0 0-68,0 0 164,0 0-103,0 0-89,0 0 81,0 0 14,0 0 7,0 0 94,0 0-85,25 0-15,-25 25 6,0-25-69,26 0 141,-26 24-165,0-24 99,25 25-6,-25-25 32,24 25-4,-24-25 9,0 0 7,25 25-76,-25-25 155,0 25-85,25-25-16,-25 0-12,0 0-67,0 25 61,0-25-10,25 0 6,-25 0 9,0 0-29,0 0 75,0 0-130,0 0 50,0 0 0,0 0-137,0 0 100,0 0-125,0 0-6,0 0-236,0 0-121</inkml:trace>
  <inkml:trace contextRef="#ctx0" brushRef="#br0" timeOffset="677794.3846">23143 11855 1918,'0'0'-142,"0"0"187,0 0 44,0 0-4,0 0 190,0 0-143,0 0-110,0 0 25,0 0-44,0 0 3,0 0 74,25 0-11,-25 0 73,0 0-110,24 0 63,-24 0-82,0 0-64,25 0 66,-25 0-66,24 0 130,2 0-72,-26 0 2,25 0-2,-25 0-59,24 0 63,-24-24 1,25 24-2,-25 0 5,0 0 66,25 0-78,-25 0 58,0 0-64,0-25-58,0 25 67,0 0-55,0 0 107,25 0-6,-25 0-49,0-24-12,0 24-8,0 0 1,0 0-25,0 0-3,0-26-55,0 26-3,0 0 49,-25 0 101,25 0-89,-25 0-9,25 0 120,-25-24-187,25 24 186,0 0-72,-24 0-104,24 0 101,-25 24-88,-1-24 179,26 0-88,0 0 3,-24 0 0,24 26-104,-25-26 101,25 0-6,-24 24 12,24-24-3,-25 0 72,25 25-88,0-25 5,0 0 8,0 24-63,-25-24 83,25 0 74,0 25 0,0-25-85,0 25-6,0-25-72,0 0-15,0 25 87,0-25 28,0 0 18,0 25 38,0-25-15,25 0-10,-25 0-20,0 25 34,25-25-41,-25 0 3,24 0-17,1 0-53,-25 0 32,24 0 3,2 0 3,-26 0 11,25 0 68,-1 0-11,1 0-58,-25-25 48,25 25-46,0 0-75,0 0 120,-25 0-127,25-25 61,-1 25 70,1 0-129,-1-25 79,-24 25 47,26 0-125,-1-25 125,-25 25-82,25 0-125,-25-25 143,24 25-59,1-24 72,-25 24 53,23 0-66,-23-25 0,0 25 136,26-24-193,-26 24 203,0-26 4,0 26-139,0 0 51,25-24-52,-25 24-1,0 0-2,0-24 12,0 24-19,0 0-149,0 0 71,0 0 1,0 0-85,0 0 146,-25 0-68,25 0 68,-26 0 7,26 0-11,-23 0 84,23 0-74,-25 0 4,1 24 9,24-24-82,-25 0 82,25 24 0,-25-24-20,-1 0 4,26 26-18,0-26-29,-24 24 4,24-24 6,0 25 10,-25-25 8,25 0-1,0 0 7,0 24 2,0-24 27,0 0 9,0 0 97,0 0-112,0 0 106,0 0-85,0 0-120,0 0 105,25 0-110,-25 0 176,24 0-73,-24 0 4,26 0-9,-26 0 18,25 0 79,-25 0-8,25 0 44,-25-24-205,0 24 6,24 0 104,-24 0-113,0 0 99,0 0 0,0 0-22,0 0 79,0 0-88,0 0 87,0 0-57,0 0-11,0 0 17,0 0-84,0 24-9,0-24 32,0 0 180,0 0-62,0 0 1,25 25-6,-25-25-97,0 0 62,23 0-12,-23 0-6,26 0-19,-26 0 0,25 0 0,-25 0-14,24 0-11,-24 0 47,25 0-106,-25 0-21,25 0 2,-25-25-106,25 25 69,-25 0 100,0 0-186,25 0-30,-25-24 164,0 24-386</inkml:trace>
  <inkml:trace contextRef="#ctx0" brushRef="#br0" timeOffset="678429.954">24034 11732 2050,'26'-24'55,"-26"24"-3,0 0 49,0 0 21,0 0-31,0 0-55,0 0-36,0 0 31,0 0-4,0-26 145,0 26-8,0 0-107,0 0-12,0 0-90,0 0-6,0 0 55,0 0-8,0 0-6,0 0 7,0 0-13,-26 0 16,26 0-7,0 26 7,-24-26 0,24 0-9,-24 24 9,24-24 38,0 0 7,-25 24-48,25-24-19,-25 26-45,25-2 19,-25-24 29,25 25 4,0-25 8,0 24-15,0-24 3,0 0 25,0 25-9,0-25-3,0 0 22,0 25-23,0-25 4,0 0 9,0 0-12,25 0 16,-25 0-20,25 0-15,-25 0 70,25 0-101,-1 0 6,0 0 12,-24-25-65,26 25 203,-1 0-97,0-25 6,-25 25-15,23-24 3,3-1 16,-1 25 65,-25-24-53,25-2-25,0 26 91,-25-24-159,25 0 74,-1-2-95,-24 1 121,25 1 97,-25-1-78,24 0 30,-24 0 64,0 0-74,0 25 102,26-24 84,-26 24-267,0-24 59,0 24 75,0 0-124,0 0-13,0 0 13,0 0-117,0 0 114,0 0 12,0 0-38,-26 0 22,26 24-6,-24-24 85,24 24-61,-25-24 78,25 25-181,-24 0-4,24 0 181,-25 0-91,25-1 3,-25-24 12,25 25-1,-25 1-19,25-2 28,0 0 65,0 2-175,-25-26 17,25 24 73,0 1 3,0-25 103,0 0-83,0 24-11,25-24-75,-25 0-33,0 25 63,25-25-33,-25 0-114,25 0-71,-25 0-68,25 0 93,-25 0 3,24 0-217</inkml:trace>
  <inkml:trace contextRef="#ctx0" brushRef="#br0" timeOffset="678646.1068">24234 11633 2480,'0'0'148,"-25"0"126,25 0 54,0 0 42,0 0-117,0 0-127,0 0-136,0 0-46,0 0-25,0 0 10,0 0 68,0 0-7,0 0-3,25-25-17,-25 25-16,25 0-33,-25 0-51,24 0-39,1-25-121,-25 25 77,24 0-198,2 0 157,-26 0-171,25 0-177</inkml:trace>
  <inkml:trace contextRef="#ctx0" brushRef="#br0" timeOffset="679523.8753">24531 11831 2123,'0'0'-93,"0"0"51,0 0 159,0 0-67,0 0 113,0 0 46,0 0-209,0 0 87,0 0 3,0 0-87,0 0 124,25-25 96,-25 25 4,0 0-90,0-24 9,0 24-90,0 0-102,0-26 79,0 26 13,0 0-22,0 0 71,0-24-95,0 24-92,0 0 8,0 0-5,-25 0 89,25 0 89,0 0-8,-25 0-88,25 0 10,-24 0-16,-2 0 6,26 24 14,-24-24-3,-3 0 5,27 26-98,-22-26 63,22 24 89,-25-24-87,25 25 11,0-25 10,0 24-90,0-24-22,0 0 158,0 25 19,0-25-78,0 0 81,0 0-228,0 25-26,0-25 58,25 0-51,-25 0 150,22 0 13,5 0 19,-27 0-18,24 0 68,-24-25-62,26 25-4,-26 0 23,24 0-61,-24 0 54,0-25 21,25 25 8,-25 0-16,0 0 3,0 0-13,0 0 41,0 0-44,0 0 3,0 0-15,0 0-52,0 0 57,0 0 4,0 0 64,0 0-65,0 0 7,0 0 4,0 25-48,0-25 54,0 0-10,25 0-3,-25 0-6,25 0 56,-25 0-40,24 0-17,-24 0 15,26 0-51,-26 0 43,25 0 64,-25 0-64,25-25 3,-25 25 4,24 0 91,-24 0-5,25 0 45,-25-24 20,25 24-149,-25 0 64,0-25-24,25 25-10,-25 0 21,0 0-83,0-24 67,0 24-8,0 0-93,0 0 74,0 0-27,0 0 7,0 0-20,0 0 82,0 0-62,0 0-34,0 0 123,0 0-73,0 0-19,0 24 45,0-24-42,0 25 3,0-25 17,0 0-44,-25 24 7,25-24 4,0 25-15,0-25 9,0 0-74,0 25 54,0-25-63,0 0 95,0 0 92,0 0-79,0 0 12,0 0-18,0 0 10,0 0 0,0 0 81,0 0-60,25 0-9,-25 0 28,0 0-107,24-25 4,-24 25-6,0 0-8,0 0 186,0-25 10,25 25-23,-25 0-77,0 0-6,0 0-120,0 0 5,0 0 165,0 0-101,0 0 31,0 0-7,0 0-6,0 0-84,0 0 81,0 0 23,0 0 10,0 25-14,0-25-6,0 0 112,0 25-195,25-25 89,-25 25 117,0-25-130,0 0 17,24 0 22,-24 25-26,0-25-82,26 0 165,-26 0-148,0 0-29,24 0 75,-24 0-190,0 0 49,26 0-133,-26-25 54,24 25 32,-24 0 31,0 0 21,0-25-334,24 25-71</inkml:trace>
  <inkml:trace contextRef="#ctx0" brushRef="#br0" timeOffset="680147.4406">25177 11782 1990,'0'0'66,"0"0"48,0 0 65,0 0 98,0 0 69,0 0-120,0 0-50,0 0-82,0 0-121,0 0 73,0 0 74,0 0-97,0 0 80,0-26-80,0 26 17,0 0-40,-25 0-77,25 0 81,0 0-15,0 0 32,-25 26-21,25-26-11,-25 0-92,25 0 103,0 24 0,-25-24 96,25 0-92,-24 25-8,24-25 98,0 24-191,-25-24 211,25 25-114,0-25-3,0 0 113,0 25-113,0-25 96,0 25-180,0-25-9,0 25 2,0-25 0,0 0 100,0 0-6,0 25-3,25-25 7,-1 0-24,-24 0 111,25 0-128,0 0-3,-25 0 107,25 0-138,0 0 42,0 0 92,-25-25-123,24 25 20,1 0 86,-1-25-86,-24 25 27,26 0-69,-1-25 79,-25 25 0,24 0-4,-24-25 73,25 25-80,-25-25 11,0 25 30,24 0 2,-24-24-78,0 24 102,0-25-119,0 25 90,0 0 80,0 0-107,0 0 92,0-24-82,0 24-7,0 0-90,0 0 94,0 0-89,-24 0-11,24 0 173,0 0-167,-25 0 162,25 24 21,0-24-97,-24 0 80,24 25-73,0-25-6,-25 0-79,25 24 88,0-24-6,0 25-3,0-25 104,-26 0-96,26 25-16,0-25 21,0 0-96,0 25 11,0-25 19,0 0 106,0 0-30,26 25 116,-26-25-110,0 0-12,25 0 166,-25 0-180,24 0 93,-24 0-126,25 0-168,-1 0 151,-24 0-99,26 0 100,-1 0 68,-25-25-105,24 25-31,-24 0-118,25 0-18,-25 0-45,0-25 76,25 25 57,-25 0-204,0 0-124</inkml:trace>
  <inkml:trace contextRef="#ctx0" brushRef="#br0" timeOffset="683412.2901">17438 11831 1537,'0'0'-183,"0"0"4,-25 0 26,25 0 31,0 24 210,0-24 0,-25 0 167,25 0-188,0 0 169,0 0 13,0 0-367,0 0 359,0 0-195,-25 0-12,25 0 186,0 0-173,0 0 12,0 25-4,0-25-104,-25 0 0,25 0 109,0 0-4,0 0 18,0 0-28,0 0-100,0 0 13,0 0 107,0 0 25,-24 0-12,24 0-7,0 0-11,0 0-24,0 0 7,0 0 172,0 0-11,0 0-33,0 0 7,0 0-268,0 0 89,0 0 37,0 0-106,0 0 164,0 0-71,0 0 15,0 0 101,0 0-174,24 0 1,-24 0-44,25 0-3,-25 0 97,25 0-1,0 0 11,0 0 3,0 0 0,-25 0-30,25 0 7,-1-25-17,26 25 7,-25 0 3,0 0-8,-1 0 22,1 0 91,-25 0-102,24 0 4,1 0-17,0 0-95,-25 0 105,25 0 4,-25 0 107,24 0-121,-24 0 3,0 0 1,0 0-97,0 0 215,0 0-99,0 0 95,0 0-28,0 0-207,0 0 141,0 0-126,0 0-166,0 0 64,0 0-122,0 0 66,0 0 110,0 0-18,0 0 23,0 0-322,0 0-44</inkml:trace>
  <inkml:trace contextRef="#ctx0" brushRef="#br0" timeOffset="683748.5288">17587 11880 1188,'0'0'208,"0"0"5,0 0 24,0 0-131,0 0-162,0 0 160,0 0-11,0 0 165,0 0-30,0 0-240,0 0 103,0 25-134,-25-25 21,25 0 115,0 0-99,0 25 112,0-25-24,0 25-34,0-25-22,-25 25 21,25-25 64,0 25-5,0-25 10,0 24 37,-25 1-54,25-25-86,0 26-7,0-2-78,-24-24 79,24 25 19,0-25 79,0 25-84,0-25 5,0 24-42,-25-24 22,25 26-9,0-26-103,0 0 209,0 24-183,0-24 153,0 0-11,0 0-293,0 0 39,0 0-136,0 0-68,0 0 239,0 0 2,0 0-211,0 0-62</inkml:trace>
  <inkml:trace contextRef="#ctx0" brushRef="#br0" timeOffset="684091.7838">17288 12252 2369,'0'0'49,"-24"0"-85,24 0 119,0 0 26,0 0-133,0 0 119,0 0-86,0 26 72,0-26 38,0 0-24,0 0 42,0 0-6,24 0 58,-24 0-90,26 0 13,-26 0-149,24 0 77,1-26-17,-25 26 17,25 0-20,0 0 14,0 0 1,0 0-11,0 0 76,-1 0-103,-24-24 75,25 24-178,0 0 13,0 0-10,-25 0 113,25 0-20,-25 0-16,24 0 75,-24 0-103,0 0-68,0 0-35,25 0-98,-25 0-68,0 0 228,0 0 0,0 0-10,0 0-186,0 0-153,0 0-84</inkml:trace>
  <inkml:trace contextRef="#ctx0" brushRef="#br0" timeOffset="687040.3832">17809 12080 2148,'0'0'24,"0"0"9,0 0 10,0 0-97,0 0 138,0 0-4,0 0-2,0 0 106,0 0-265,0 0 103,0 0 13,0 0-103,0 0 208,0 0-181,0 0 95,0 24 34,0-24-79,0 0 75,0 0-103,0 25 61,0-25-7,0 0 3,-25 25 154,25-25-89,0 24 66,0-24-83,-24 26-73,24-26 3,-25 24-2,25-24 87,0 24-87,0-24 74,-25 26-166,25-26 78,0 0 7,0 0 6,0 0 99,0 25-95,0-25-74,0 0-2,0 0 87,0 0 8,0 0 64,0 0 23,0-25-123,0 25-21,0 0 28,0 0-47,0-26 20,0 26 10,25-24-24,-25 24 20,0-24-97,25 24-5,-25 0 90,0-26 5,0 26 97,24-24 6,-24 24-69,0-25-23,0 25 7,0 0 3,0 0-106,0-25 113,0 25-112,25 0 109,-25 0 62,0 0-76,0 0 114,0 25-114,0-25 14,0 0-1,0 25-9,0-25 9,0 0 16,0 24-25,0-24-60,0 26 56,0-26-85,25 0 112,-25 24 39,0-24-136,0 0 169,0 0-92,25 0 13,-25 0 55,0 0-98,25 0-16,-25 0-130,0 0 11,24-24 12,-24 24 11,25 0 131,-25 0 14,0-26 49,25 26-62,-25 0 55,0-24-62,0 24-37,25 0 60,-25 0-61,0-25 119,0 25-67,0 0 0,0 0 66,0 0-60,0 0-3,0 0 3,0 0-51,0 0 3,0 25 57,0-25 62,0 0-75,0 0 17,0 24-6,0-24-59,0 0 224,0 0-22,0 26 21,25-26-19,-25 0-135,25 0-7,-25 0-14,0 0 10,24 0-107,-24 0-9,24 0-69,-24-26 4,26 26 102,-26 0 15,24-24 58,-24 24 77,26 0-83,-26-25 12,0 25 6,24 0-85,-24 0 73,0-25-10,0 25 1,0 0 66,0-24-60,0 24 0,0 0 0,0-26-48,0 26 67,0 0 150,0-25 9,0 25-4,0 0-88,0 0-56,0 0-97,0-24 75,0 24 82,0 0-188,0 0 174,0 0-64,0 0-25,0 24 110,0-24-84,0 0-33,0 0 43,0 25-30,0-25-4,0 26 21,0-26-10,-24 24 19,24 1 18,0-25-11,0 25 1,0-1-97,-26 2-6,26-2 92,0 0 0,0-24 1,-24 26 81,24-1-88,0-1-109,-26 0 178,26 2-86,0-26 6,0 24 96,0 1-82,0-25 6,0 25-91,0-25 99,0 0-90,-24 25-11,24-25 217,0 0-87,0 0 10,0 0 201,0 0-260,0 0-4,0 0 74,0 0-212,0 0 144,0 0-16,0 0 7,0-25-14,0 25 14,0 0 6,0-25-6,0 25 23,0-25-30,0 1 10,0 24-7,0-26 1,0 2 9,24 0-3,-24 24 23,0-25-16,0-1 0,26 2-4,-26 0-13,0-2 17,24 26-11,-24-24 4,26-1-6,-26 25-1,24-25-3,-24 25-10,25 0-10,-25-24-25,25 24 16,-25 0-9,25 0 9,0 0 15,-25 0-19,24 0 19,-24 0 116,0 0-116,25 24 129,-25-24-36,0 0-212,0 25 220,0-25-217,0 25 120,0-25 17,0 24-22,0-24 9,0 0-93,0 26 171,0-26-160,-25 24 180,25-24-3,-24 0-93,24 24-11,-25-24-71,25 0 116,-25 0-14,25 0 100,-25 0-31,25 0-101,-25 0 29,25 0-16,-24 0 19,24 0-6,-26 0-23,26 0 27,0 0 3,0 0 2,0 0 14,0 0-10,0 0-13,0 0 4,0 0-14,0 0 3,0 0-88,0 0 99,0 0-4,0 0 0,0 0 94,0 0-114,0 0-45,0 0 75,26 0 6,-26 0 2,0 0-15,24 0-80,-24 0-15,25 0 115,0 0-13,-25 0-3,25-24 19,0 24-26,-25 0 16,24 0 78,1-24 2,0 24-179,-25 0 163,25-26-179,0 26 89,-25-24-4,25 24-6,-25-25 13,24 25-109,-24 0 90,25-25-77,-25 25 114,25 0 81,-25-24 14,0 24 3,0-26-128,0 26 19,0 0-97,0-25-2,0 25 198,0 0-105,0-24 12,0 24-6,0 0 0,0-25-88,0 25 160,0 0-75,0 0-110,0 0 129,0 0-94,0 0 84,-25 0 10,25 25-13,0-25-12,-25 0 2,25 0 110,-24 24-17,24-24-66,0 25-7,0-25-116,-25 26 0,25-26 193,0 24-93,0-24 9,0 25 94,0-25-187,0 25 174,0-25-95,0 24-84,0-24 80,0 26-85,0-26 94,0 0 13,0 0 73,25 24-88,-25-24-1,24 0 62,-24 0-165,25 0 168,0 0-3,0 0-156,-1-24 155,-24 24-224,25 0-12,0 0 88,0 0-76,-25-26 147,25 26 12,0 0-9,0-24 7,-25 24 4,24 0 11,-24-25 1,25 25 3,0-25-14,-25 25 3,0 0 59,25-24-45,-25 24 12,0-26 58,0 26-121,0-25 53,0 25 8,25 0 95,-25-24 46,0 24 11,0 0-16,0 0-166,0 0 10,0-25-10,0 25-14,0 0-60,0 0 94,-25 0 6,25 0 4,0 0-20,-25 0-23,25 25-3,0-25 23,-25 0 74,25 0-52,-25 24-22,25-24-7,0 0 26,-24 25-174,24-25 1,-25 26-3,25-26-12,0 0 149,0 24 58,-25-24-69,25 25-4,0-25 15,0 0 14,0 25-7,0-25 7,0 0 3,0 0-61,0 0 73,0 24 1,0-24-7,0 0 6,25 0-12,-25 0-14,25-24 61,-25 24-69,24 0 7,-24 0 24,25-25-82,-25 25 85,25 0 6,-25-25-27,25 25 27,-25-24-2,25 24 2,-25-26 10,24 26 13,-24-25-4,0 25-1,25-24-18,-25-1 54,0 25-69,25-25 3,-25 0 23,0 0-68,0 0 80,0 0 167,0 25-4,25-24-3,-25-1-107,0 1-71,0 24 29,0-26-9,0 26 98,0-24-204,0 24 63,0 0-14,0 0 6,0 0 76,0 0-166,0 0 104,0 0-34,0 0 31,0 0 95,0 24-109,0-24-62,0 26 99,-25-26-118,25 24 18,0 1 169,-25-1-105,25 1 108,0-25-86,-25 25-91,25 0 92,0 0-30,-24 0 61,24 0-146,0-1-86,0 1 8,0-25 88,-25 26 72,25-2 4,0-24 9,0 25-58,0-25 78,0 25 50,0-25-50,0 0-7,25 0 6,-25 0-51,24 0 48,1 0 5,-25 0 30,25 0-58,0 0-6,-25 0-5,25 0 12,-1 0-3,1 0 82,-1-25-82,-24 25-41,26 0 51,-1-25-68,0 25 95,-25 0-34,24-24 96,1 24-90,-25 0-6,25-26 32,-25 26-86,25-25 79,-25 25 10,0-24 2,0 24 81,0-25-64,0 25-4,0 0 75,0-25-166,0 25 72,0-25-15,0 25-90,0 0 90,0 0-16,0 0 16,-25 0 73,25 0-9,-25 0-52,25 0 46,-25 0-119,25 25 3,-24-25 54,24 0-37,-25 25 53,25-25 5,-25 25-11,25-25-3,-26 24 60,26-24-79,0 25 25,-24-25-18,24 26-59,0-26 81,0 0-23,0 24 13,0-24 0,-25 0-22,25 25 22,0-25 0,0 0-10,0 0 21,0 0-16,0 25 2,25-25 0,-25 0-12,24 0-4,-24 0 16,26 0-7,-26-25 1,25 25 12,-25 0-12,25 0 9,-25-25 91,24 25-14,-24 0-77,25 0 0,-25-24-83,0 24 23,25 0 155,-25-26-64,0 26 8,0 0 5,25 0-79,-25 0 218,0-25-98,0 25-75,0 0-13,0 0-89,0 0 25,0 0 50,0 0 17,0 0-3,0 25 74,0-25-55,0 0-16,0 0-61,0 0-10,0 0 136,0 0 94,0 26-13,0-26 29,0 0-155,0 0-14,0 0-65,25 0 59,-25 0 69,25 0-72,-25 0 84,24 0-87,-24 0-63,25 0-26,-25-26 79,25 26 19,-25 0 59,25 0 30,-25-25-154,25 25 71,-25 0 1,0-24 24,23 24 82,-23 0-74,0-25 28,26 25-106,-26 0-1,0-25-39,0 25 6,0 0 168,0 0-116,0 0 21,0 0-22,0 0-92,0 0 99,0 0 5,0 0 131,0 0-118,0 25 97,0-25-2,0 0-129,0 25 118,0-25-156,0 24 54,0-24-93,0 0 9,0 25 59,0-25 44,0 0-17,0 26 83,0-26 14,0 0-102,0 0 104,0 0-85,0 0-11,0 0-10,0 0-65,0 0-14,24 0 10,-24 0 95,0 0-18,0 0 109,26 0-18,-26 0-91,0-26 107,0 26-200,0 0 109,25 0-4,-25-25-13,0 25 17,0 0-4,0 0-86,25-24 124,-25 24-31,0 0-97,0 0 180,0 0-109,0 0 88,0 0-86,0 0-85,0 0 83,0 0 29,0 0 73,0 0 19,0 0-111,0 0 6,0 0 10,0 24 1,24-24 5,-24 0 4,0 0 14,0 25-21,25-25-75,-25 0-25,0 0-14,25 0 27,-25 0 237,0 0-153,25 0-13,-25 0 90,25 0-249,-25 0 155,0 0-13,24 0-27,-24 0 4,24 0 84,-24 0-25,0 0-202,0-25-6,0 25-93,0 0-18,0 0-115,25 0-9,-25 0-151</inkml:trace>
  <inkml:trace contextRef="#ctx0" brushRef="#br0" timeOffset="687754.9358">19942 11905 2320,'0'0'46,"0"0"6,0 0 41,0 0 51,0-25-95,0 25 21,0 0-23,0 0-34,0 0 140,0 0-4,0 0 38,0 0-81,0 0-100,0 0 64,0 0-54,0 0 49,-24 0-55,24 0-20,0 0 4,0 0 29,-25 25-36,25-25-59,0 0 69,-25 0-93,25 25 168,-25-25-82,25 25 4,0-25 82,-26 25-69,26-25 97,0 25-87,0-1-24,-23-24 7,23 25-108,0-25 95,0 0 23,0 26-7,0-26 105,0 0-184,0 24 100,0-24-5,0 0-12,23 0 6,-23 25-26,26-25 0,-26 0-83,25 0 80,-25 0-7,25 0 9,-25 0 1,25-25 82,-1 25-209,-24 0 46,25 0-2,0 0-61,-25-24 123,25 24 15,0 0 15,-25-26-8,25 26 12,-25 0-61,24-25 70,-24 25-24,25 0 18,-25-24 73,25 24-66,-25-25 99,0 25 86,0 0-86,25-25 0,-25 25-89,0 0 6,0-25 18,0 25 44,0 0 34,0 0-211,0-25 72,0 25-59,0 0 60,0 0 108,-25 0-171,25 0 179,-25 0-186,25 0-16,0 0 181,-25 25-120,25-25 19,0 0 18,-24 25-9,24-25-82,-25 0 167,25 25-76,-25-25-81,25 25 177,0-25-167,-25 24 68,25-24 20,0 25-23,0-25 26,0 26 64,0-26 2,0 0-45,0 24-11,0-24-40,0 0-19,25 25-13,-25-25 199,25 0-136,-25 0-17,25 0 7,-25 0-4,24 0-6,-24 0 13,25 0-7,0 0-127,0 0 224,-25-25-100,24 25-10,1 0 14,-1-24-8,-24 24 8,26 0 15,-1 0-32,-25-26-127,25 26 71,-25 0-32,0-25-58,25 25 45,-25 0-124,0 0 41,0-24-29,0 24-338</inkml:trace>
  <inkml:trace contextRef="#ctx0" brushRef="#br0" timeOffset="805068.9828">5532 12922 756,'0'0'28,"0"0"20,0 0 211,0 0-180,0 0 186,0 0 35,0 0-218,0 0 157,0 0-193,0 0-25,0 0-140,0 0 180,0 0-15,0 0-37,0 0 150,0 0-256,0 0 125,0 0-101,0 0 12,0 0 211,0 0-104,0 0-15,0 0 116,0 0-209,0 0-13,0 0 205,0 0-114,0 0 0,0 0-2,0 0-82,0 0-9,0 0 101,0 0 76,0 0 23,0 0-109,0 0 11,0 0-75,0 0 2,0 0 101,0 0-15,0 0 54,0 0-10,0 0-73,0 0 3,0 0-62,0 0-11,0 0 64,0 0 10,0 0-13,0 0 71,0 0 27,0 0-95,0 0-7,0 0-65,0 0-15,0 0 66,0 0 30,0 0-2,0 0-4,0 0 17,25 0-33,-25 0 13,24 0-12,-24 0 12,0 0 99,25 0-19,-25 0-80,25 0 0,-25 0-95,25 0 9,-25 0 86,25 0-6,-25 0 6,24 0-3,-24 0 3,24 0-12,0 0 12,-24 0 57,26 0-69,-2 0 9,-24 0 9,25 0-63,-25 0 120,25 0-66,0 0-12,-25 0 0,25 0-39,0 0 54,-25 0-3,25 0-3,-1 0 57,-24-25-54,25 25-10,0 0 20,-25 0-67,25 0 63,0 0 16,-25 0-29,24 0 4,1 0 3,-25 0 64,25 0 12,0 0-67,-25 0 5,25 0-17,-1 0-46,-24 0 52,25 0 0,0 0-53,-25 0 53,25 0 6,0 0 0,-25 0-4,25 0-9,-1 0 74,-24 0-57,25 0 3,-25 0 2,25 0-75,0 0 48,-25-24 70,25 24 16,0 0 3,-25 0-74,24 0-70,-24 0-26,25 0 26,0 0 112,-25 0-54,25 0 15,-25 0-21,25 0-43,-2 0 52,-23 0 0,26 0 51,-26 0 0,24 0-51,2 0-7,-26 0-38,25 0-9,-25 0 76,25 0 51,-25 0-73,24 0 15,-24 0-5,25 0-71,-25 0 58,25 0-1,-25 0-9,25 0 13,-25 0 9,25 0 7,-25 0-16,24-26 6,-24 26 0,25 0 29,-25 0-25,25 0 47,-25 0-63,0 0-30,25 0 39,-25 0-3,25 0 3,-25 0-10,25 0 10,-25 0 10,0 0 0,23 0-4,-23 0 55,0 0-61,26 0 0,-26 0 15,0 0-76,24 0 8,-24-24 189,0 24-136,26 0 148,-26 0-5,0 0-215,25 0 207,-25 0-128,0 0-1,24 0 14,-24 0-92,0 0 10,0 0-13,25 0 68,-25 0 14,0 0 81,0 0 4,0 0-60,0 0-3,0 0-15,0 0 15,0 0 70,0 0-6,0 0-166,0 0 10,0 0 87,0 0-11,0 0-3,0 0-1,0 0-5,0 0-70,0 0 185,0 0-9,0 0-190,0 0 196,0 0-202,0 0-10,0 0 116,0 0-7,0 0 98,0 0-2,0 0-116,0 0-83,0 0 103,0 0-103,0 0 97,0 0-33,0 0-101,0 0 234,0 0-114,0 0 17,0 0-7,0 0-133,0 0 257,0 0-127,0 0 7,0 0 100,0 0-229,0 0 119,0 0 3,0 0-99,0 0 205,0 0-99,0 0-7,0 0 6,0 0-125,0 0 108,0 0 1,0 0 108,0 0-105,0 0 101,0 0-94,0 0-97,0 0 86,0 0-98,0 0 119,0 0 86,0 0 7,0 0 16,0 24-141,0-24-87,0 0 5,0 0 95,0 0 18,0 26 98,0-26 19,0 0-216,0 0 84,0 24-5,0-24-102,0 0 97,0 25 129,0-25-199,0 0 75,0 25 22,0-25-111,0 0 83,0 24 128,0-24-12,0 0-96,0 26 16,0-26-26,0 0-83,0 25 197,0-25-107,25 24-77,-25-24 74,0 0-100,0 26 213,0-26-120,0 0 20,0 24-3,0-24-108,0 0 118,0 25-33,0-25 120,0 25-11,0-25-93,0 0 127,0 25-237,0-25 16,0 25 91,0-25-108,0 24 105,0-24-1,0 25 14,0-25-4,0 0 17,0 24-17,0-24-20,0 26 7,0-26 4,0 24 12,0-24 24,0 24-16,0-24-7,0 26-1,0-26-12,0 25 22,0-25 0,0 0-10,0 24-2,0-24 2,0 0-9,0 0 8,0 0-2,0 0-11,0 0 25,0 25-1,0-25-2,0 0-11,0 0-6,0 0 0,0 0 6,0 0 17,0 0-30,0 0-20,0 0 57,0 0-81,0 0-119,0 0-168,0 0-101,0 0-38,0 0-215</inkml:trace>
  <inkml:trace contextRef="#ctx0" brushRef="#br0" timeOffset="805760.6022">6896 13418 1786,'0'0'9,"0"0"15,0 0-127,0 0 29,0 0 147,0 0 27,0 0 18,0 0 76,0 0-123,0 0-132,0 0 242,0 0-99,0 0-34,0 0 33,0 0-111,0 0-8,0 0 7,0 0 80,0 0-5,0 0 9,0 0 35,0 0 0,0 25 137,0-25-23,0 0-18,0 0-23,24 0-128,-24 0 23,25 0 4,-25 0 3,25 0-113,0 0 0,-25 0 4,25 0 3,0 0 85,-2 0 1,3 0-26,-2 0-11,2 0 2,-1 0 15,-1 0-4,1 0 0,0 0-8,0 0-18,0 0 3,0 0-3,-25 0 11,24 0-17,1 0 10,0 0 10,0-25-1,-25 25 0,25 0-6,-25 0-16,24 0 26,-24 0-20,25 0 4,-25 0 12,25 0-16,-25 0 23,0 0-6,0 0-1,24 0-9,-24 0 0,0 0 9,0 0-12,0 0 6,0 0 14,0 0-34,0 0 13,0 0 4,26 0-17,-26 0 17,0 0-3,0 0-22,0 0-14,0 0-11,0 0 76,0 0-100,0 0 66,0 0-142,0 0-134,0 0 140,0 0-118,0 0 107,0 0-40,0 0-302</inkml:trace>
  <inkml:trace contextRef="#ctx0" brushRef="#br0" timeOffset="806849.4905">6871 13418 835,'0'0'53,"0"0"1,0 0 28,0 0 24,0 0-34,0 0 180,0 0-40,0 0-11,0 0-6,0 0-314,0 0 165,0 0-150,0 0 135,0 0 121,0 0-240,-25 0 232,25 0-141,0 0 47,0 0 80,0 0-191,0 0 117,0 0-138,0 0 11,0 0 131,0 0-31,0 0 25,0 0 78,0 0-134,0 0 6,0 0-2,0 0-12,0 0 29,0 0-93,0 0 80,0 0-69,0 0 76,0 0-10,0 0 12,0 0 4,0 0-7,0 0 7,0 0 11,0 25 67,0-25-62,0 0 17,0 0 52,0 0-72,0 0 0,0 25-20,0-25-12,0 0-3,0 25 19,0-25 2,0 0-66,0 25 10,0-25 61,0 24 50,0-24-49,0 24-11,0-24-1,0 26-56,0-26 186,0 25 36,0-25-24,0 24 13,0-24-142,0 26-25,-25-2 33,25-24 4,0 25 16,0 0-17,0-25-6,0 25-95,0 0-4,0-25 82,0 24-3,0 1-4,0-25-9,-25 25-72,25 0 1,0-1 71,0-24 19,0 25-2,-24 0-17,24-25 25,0 25 71,0 0-1,0-1-84,0 2 74,0-26-172,-25 24 104,25 1-11,0-1-96,0 2 110,0-2-100,0 1 93,0-25 13,-25 25-30,25 0 10,0 0 1,0-1-8,0-24 27,0 25-23,0 1 7,0-2 12,-26-24-19,26 24 0,0 2 14,0-2-17,0 1 6,0-25 29,0 24-18,-24 1 103,24 0-104,0-25 5,0 25-9,0 0-97,0-1 119,0-24-25,0 26 7,0-2 15,0 1-19,0-25 5,0 25 32,0 0-22,0 0 6,0-25 3,0 25-29,0-1 6,0-24-14,0 26 14,-26-2-10,26 1 7,0-25 21,0 25-25,0-1 10,0-24-6,0 26 0,0-3 13,0-23-7,0 26 21,-23-26-21,23 24-10,0-24 25,0 25-20,0-25 5,0 25 21,0-25-27,0 24 9,0-24 5,0 26-31,0-26 30,0 25-13,0-25-7,0 0 14,-25 24-14,25-24 17,0 0-14,0 0-3,0 0 10,0 25-10,0-25 4,0 0 9,0 0-13,0 0-6,0 0 9,0 0-10,0 0 1,0 0 6,0 0 3,0 25-7,0-25-2,0 0-25,0 0 4,0 0-14,0 0-7,0 0-3,0 0-3,0 0 24,0 0-15,0 0-14,0 0-28,0 0-30,0 0-21,0-25 6,0 25-32,0 0-129,0 0-38,0 0-44,0 0-29,0 0 227,0 0-194,0 0-28</inkml:trace>
  <inkml:trace contextRef="#ctx0" brushRef="#br0" timeOffset="807301.8395">6598 15180 1585,'0'0'153,"0"0"22,0 0 9,0 0 35,0 0-136,0 0-27,0 0 40,0 0-65,0 0-6,0 0 22,0 0-47,0 0 35,0 0-1,25 0-28,-25 0 149,0 0-77,23 0 64,-23 0 26,26 0-199,-26 0 92,24 0-116,2 0-16,-26 0 122,25 0-70,0 0 97,-1 0-53,1-25 8,0 25-33,0 0 43,0 0-4,-1 0-76,1 0 97,25 0-81,-25 0 58,0 0 18,-2 0-15,3 0-21,-2 0 18,2 0-14,-1-26 17,-1 26 10,1 0-18,0 0 15,0 0 0,0 0-17,0 0 20,-1 0-33,1 0-7,-25 0 13,25-24-26,-25 24 27,25 0-10,-25 0 2,25 0 8,-25 0-11,0 0 7,0 0 10,24 0-2,-24 0-4,0 0 0,0 0-34,0 0 16,0 0-9,0 0-4,0 0 21,0 0-17,0 0 3,0 0 10,25 0-13,-25 0-8,0-25 11,0 25-10,0 0-3,25 0-12,-25 0-9,0 0-30,0 0 3,0 0-25,0 0-38,0 0-30,0 0-59,0 0-33,0 0-67,0 0-46,0 0-27,0 0-103</inkml:trace>
  <inkml:trace contextRef="#ctx0" brushRef="#br0" timeOffset="808786.007">7738 13518 677,'0'0'17,"0"0"8,0 0 22,0 0 41,0 0-19,0-25 187,0 25-8,0 0-50,0 0-147,0 0-21,0 0-154,0 0 163,0 0 147,0 0-175,0 0 149,0 0-163,0 0 18,0-25 16,0 25 8,0 0 22,0 0-22,0 0-5,0 0-119,0 0 97,0 0-99,0 0 8,0 0 213,0 0-103,0 0-5,0 0 84,0 0-92,0 0-5,0 0 23,0 0-124,0 0 106,0 0-14,0 0 93,0 0-84,0 0 2,0 0-107,0 0 95,0 0 114,-23 0-230,23 0 118,0 0-104,0 0 102,0 0 16,0 0 82,0 0-79,0 0-31,0 0-14,0 0 20,0 0-21,0 0-56,0 0 170,0 0-194,-25 0 112,25 0-23,0 0 25,0 0-5,0 0 91,0 0-108,0 0-19,0 0 83,0 0-199,0 0 208,0 0-95,0 0 25,0 0 85,0 0-198,0 0 113,0 0 6,0 0 1,0 0-11,0 0 13,0 0-8,0 0 32,0 0 69,0 0-72,0 0-15,0 0-139,-25 0 55,25 0-40,0 0 103,0 0 23,0 0 108,0 0 5,0 0-75,0 0 90,0 0-93,0 0-9,0 0 3,0 0-58,0 0-25,0 0 95,0 0-92,0 0 74,0 0-4,0 0-83,0 0 150,0 0-69,0 0 15,0 0-12,0 0-82,0 0 67,0 0-16,0 0 12,0 0-6,0 0-12,0 0 12,0 0-3,0 0 22,0 0 16,0 25-7,-25-25 3,25 0-12,0 25-6,0-25 9,0 24-7,0-24 18,0 24 4,0-24 119,0 26 11,0-26-16,0 25 4,0-25-123,0 24 5,0 2 2,0-26-5,0 24-1,0-24-12,0 25-67,0 0-6,-25-25 92,25 25-93,0 0 76,0-25 90,0 24-195,0 1 101,0-25-5,0 25-3,0 0 8,0-25-8,0 24-7,-26 1-88,26 0 78,0-25 6,0 25 7,0 0-17,0-1 22,0-24-33,0 26 15,0-2 10,-23 1 16,23-1 17,0 2-23,0-26 5,0 24-25,0 1 20,0 0 3,0 0-17,0-25 18,0 25-18,0-1 0,-26 1 20,26 1-20,0-26 4,0 24 16,0 0-13,0 2 4,0-26-7,0 24 3,0 1-7,0-1 4,0-24 6,-24 25-20,24-25 0,0 25 24,0 0-10,0-25-3,0 25 16,0-25-27,0 24-3,0-24 10,0 26-14,0-26 14,0 24 11,0-24-11,0 25 16,0-25-9,0 25-1,0-25-2,0 0-4,0 25 0,0-25-3,0 25 9,0-25 2,0 0-8,0 25-8,0-25 5,0 0-7,0 24 17,0-24-1,0 0-9,0 0 6,0 0-9,0 26-1,0-26 17,0 0 4,0 0-17,0 0 16,0 0-37,0 0 17,0 0 4,0 0-4,0 0 30,0 0-23,0 0 8,0 0-2,0 0-2,0 0-1,0 0 1,0 0-1,0 0-10,0 0-3,0 0-4,0 0 22,0 0-11,0 0 6,0 24 17,0-24-20,0 0 0,0 0-10,0 0 0,0 0-8,0 0 36,0 0-1,0 0-21,0 25 8,0-25-21,0 0 6,0 0 22,0 0-14,0 0-2,0 0 10,0 0-30,0 0-11,0 0-28,0 0-52,0 0-3,0 0-12,0 0 9,0 0-105,0 0-72,0 0 37,0 0-61,0 0-83,0 0-37</inkml:trace>
  <inkml:trace contextRef="#ctx0" brushRef="#br0" timeOffset="809406.5776">7540 14708 1810,'0'0'-144,"0"0"39,0 0 6,0 0 176,0 25 151,0-25-19,0 0-1,0 0-174,0 25-74,0-25-2,0 0 23,0 0 19,0 25 85,0-25 54,0 25-68,0-25 0,0 24-3,0-24-59,0 26 48,0-26-17,0 0 64,0 24-14,0-24 66,0 25-58,-24-25 16,24 25-56,0-25-88,0 0 63,0 24-102,0-24 72,0 0 6,0 26 1,0-26 6,0 0-3,0 23 0,0-23 69,0 0-75,0 0-17,0 0 7,0 0-69,0 0 55,0 0 53,0 0-100,0 0-16,0 0-26,0 0-154,0 0 19,0 0 35,0 0-17,0 0-132,0 0 105</inkml:trace>
  <inkml:trace contextRef="#ctx0" brushRef="#br0" timeOffset="810654.5714">7094 15080 1005,'0'0'42,"0"0"164,0 0 26,0 0 44,0 0-28,0 0-130,0 0-100,0 0-3,0 0 4,0 0 74,0 0 32,0 0-17,0 0-6,0 0-83,0 0 82,0 0 10,0 0-3,0 0 49,0 25-98,0-25-16,0 0 47,0 0-113,0 0 65,0 0 51,0 0-114,0 0 48,0 0-5,0 0-65,0 0 83,0 0-7,0 24 10,0-24-4,0 0 85,0 26-99,0-26-5,0 0 13,0 25-113,0-25 106,0 24 3,0-24-8,0 0 2,0 25 0,0-25-9,0 25 9,0-25 7,0 25-3,0-25-10,-26 25 9,26-25-9,0 25 3,0-25 21,0 25-31,0-1 27,0-24-17,0 25-13,0-25 20,0 24-34,0 2 17,0-26 7,0 24-11,0-24 8,-23 25 1,23 0-5,0-25 21,0 25-11,0-25 4,0 0 3,0 25-24,0-25 21,0 24-21,0-24-6,0 25 10,0-25-10,0 0 6,0 25 4,-25-25-4,25 0 1,0 25-4,0-25 0,0 0-7,0 0 10,0 0-9,0 0 19,0 0-13,0 0-6,0 24 33,0-24-34,0 0 17,0 0-10,0 0-10,0 0-7,0 0 17,0 0 7,0 0-18,0 0 28,0 0-13,0 0-11,0 0 11,0 0 3,0 0-14,0 0 10,0 0 7,0 0-20,0 0-1,0 0 8,0 0-7,0 0 10,0 0 3,0 0 4,0 0 3,0 0-10,0 0 4,0 0-8,0 0 4,0 0 7,0 0-14,0 0 7,0-24-3,0 24-11,0 0 18,0 0-21,0 0-11,0 0 11,0 0-7,0 0 1,-25 0 12,25 0-2,0 0 6,0 0 7,-25 0-13,25 0-9,0 0 5,0 0 7,-25 0 3,25 0 7,0 0-10,-25 0 10,25 0 0,-24 0 10,24 24-6,-25-24-4,25 0 0,-25 0-17,0 0 17,25 0-7,-25 0 0,1 0 18,24 25-1,-25-25-10,0 0 13,-1 0-3,2 0-17,-2 25 14,3-25-4,-2 0-6,25 0 13,-25 25-6,0-25-18,0 0 14,-24 0-13,24 24-7,0-24 10,0 0-7,0 0 10,1 0 14,-1 0 3,0 25-7,0-25 0,0 0-3,0 0-3,1 0-7,-1 26 14,0-26-11,0 0 3,0 0 14,1 0-13,24 0 23,-25 0-13,0 24-7,25-24 10,-25 0-13,25 0 9,-25 0 15,25 0-4,-24 0 4,24 0-4,-25 0-17,25 0 6,0 0 15,0 0-11,-25 0 17,25 0-6,0 0-18,0 0 18,0 0-11,0 0-13,0 0 3,0 0-4,0 0 1,0 0 10,0 0-4,0 0 4,0 0-11,0 0-20,0 0-10,0 0-27,0 0-7,0 0 11,0 0-28,0 0-32,0 0-51,0 0-96,0 0-77,0 0-32,0 0-79</inkml:trace>
  <inkml:trace contextRef="#ctx0" brushRef="#br0" timeOffset="812853.8325">8086 13840 745,'0'0'25,"0"0"14,0 0 21,0 0 192,0 0 5,0 0-13,0 0-14,0 0-179,0 0-184,0 0 164,0 0-4,0 0 18,0 0 156,0 0-157,0 0-143,0 0 117,0 0-146,0 0 137,0 0 0,0 0-3,0 0 144,0 0-249,0 0 146,0 0-53,0 0 6,0 0 115,0 0-13,0 0-96,0 0-105,0 0 114,0 0-117,0 0 129,0 0 94,0 0-124,0 0 18,0 0-23,0 0 8,0 0-4,0 0-2,0 0-89,0 0 114,0 0-12,0 0 110,0 0-125,0 0-120,0 0 19,0 0-1,0 0 110,0 0 2,0 0 108,0 0-3,0 0 5,0 0 9,0 0-118,0 0 0,0 0-111,0 0-1,0 0 120,0 0-1,0 0 126,0 0-105,0 0 3,0 0-108,0 0 90,0 0-4,0 0-117,0 0 195,0 0-106,0 0 16,0 0-6,0 0-92,0 0 110,0 0 1,0 0-19,0 0 129,0 0-133,0 0 112,0 0-91,0 0-121,0 0 114,0 0-119,0 0 220,0 0 2,0 0-94,0 0 110,0 0-120,0 0-93,0 0 93,0 0-95,0 0 102,0 0-4,0 0-84,0 0 143,0 0-74,0 0 18,0 0-15,0-25-56,0 25-24,0 0 86,0 0 77,0 0-84,0 0 14,0 0-14,0 0 33,0 0 70,0 0-4,0 0-82,0 0-10,0 0 6,0 0-3,0 0-12,0 0-85,0 0 2,0 0 5,0 0 183,0-24 0,0 24-93,0 0 84,0 0-164,0 0-17,0 0 178,0 0-152,0 0 146,0 0-70,0 0 11,0 0-21,0 0 11,0 0 18,0 0-104,0 0 104,0 0 9,0 0 57,0 0-78,0 0 7,0 0 6,0 0-78,0-25 106,0 25-10,0 0-20,0 0 15,0 0-21,0 0-2,0 0-69,0 0 136,0 0 8,0 0-74,0 0-3,0 0-70,0 0 47,0 0 23,0 0 150,0 0-81,0 0-37,0 0 49,0 0-75,0 0-12,0 0 65,0 0-91,0 0 4,0 0 86,0 0-87,0 0 16,0 0-6,0 0-13,0 0 26,0 0-10,0 0-7,0 0 17,0 0-17,0 0 75,0 0-126,0 25 68,0-25 0,0 0-14,0 24 83,0-24-148,0 25 59,0 0-48,-25 0 45,25-25 78,0 24-62,0 1 73,0-25-70,0 25-72,-25 0 77,25-25-5,0 25-65,0-25 140,0 24-54,0-24-17,0 0 75,0 26-147,0-26-7,0 0 13,0 0 97,0 0-13,0 24 9,0-24 2,0 0-95,0 0 98,0 0-22,0-24-10,0 24 0,0 0-7,0 0-3,0 0 10,0 0-7,0-26-6,0 26 6,0 0-13,0-24 20,0 24-33,0-25 7,0 25 10,0 0-31,0-25 27,0 25 73,0-25-99,0 25 82,0-25-3,0 1-67,25 24 8,-25-25 3,0 25-62,0-25 68,0 25 11,0-25-90,0 1 155,0 24-79,25 0 10,-25-25 13,0 25-91,0-25 84,0 25-16,0 0 82,25-25-62,-25 25-16,0 0 9,24-25-89,-24 25 73,0 0-67,25 0 80,-25 0 97,25 0-91,-25-24 76,0 24-85,25 0-93,-25 0 179,0 0-99,25 0 74,-25 24-2,0-24-148,25 0 99,-25 0-4,24 25 11,-24-25-38,0 0-2,0 25-132,25-25-20,-25 0 86,0 25-81,0-25 135,0 0 1,0 0 17,0 25 1,0-25 64,0 0-64,0 24-35,0-24-5,0 0-58,0 0 164,-25 25 4,25-25-73,-24 0 82,24 0-170,-25 25 16,25-25 160,-25 0-69,25 0-6,-25 0-4,25 0-74,-25 0-7,25 25 170,-25-25-5,25 0 9,-24 0-11,24 0-157,0 0 82,0 0-78,0 0-2,0 0 76,0 0-71,-25 0 81,25 0 72,0 0-53,0 0 5,0 0 1,0 24-66,0-24 44,0 0 94,0 0-87,0 25-1,25-25-3,-25 0-68,0 25 80,0-25 25,24 0 29,-24 25 19,0-25-57,25 0 56,-25 25-69,0-25-42,25 24 110,-25-24-64,25 0 65,-25 26-60,0-26-62,25 0 61,-25 0 60,25 24 47,-25-24 2,0 0-144,24 0-63,-24 0 86,0 0-91,0 25 80,0-25 69,0 0-163,25 0 88,-25 0-83,0 0-110,0 0 47,0 0-60,0 0 119,0 0-35,0 0-52,0 0-216,0-25-174</inkml:trace>
  <inkml:trace contextRef="#ctx0" brushRef="#br0" timeOffset="813405.2322">8383 14088 2148,'0'0'0,"0"0"33,0 0-66,0 0 79,0 0 24,0 0-8,0 0 70,0 0-36,0 0-5,0 0-12,0 0 22,0 0 98,0 0-80,0 0-4,25-24-17,-25 24-71,25 0-17,-25 0-7,0 0 57,25 0-133,-25 0 145,0 0-82,25 0 24,-25 0 45,0 24-66,0-24 88,0 0-171,25 0 86,-25 25 24,0-25-108,0 24 81,0-24-20,0 26-22,0-26 27,0 24 67,0 1-110,-25-25 62,25 25 100,0-25-80,-25 25-20,25-25-56,-25 25 33,25-25 20,-25 24 77,25-24-65,-25 25 5,25-25-60,-24 0-10,24 26 140,0-26-132,-26 0 57,26 0 82,0 0-124,0 24 85,0-24-1,0 0-61,0 0 43,0 0 106,0 0-99,0 0-21,0 0 27,0 0-127,0 0 114,0 0 6,0 0-22,26 0 2,-26 0-19,0-24 6,24 24-6,-24 0 9,25 0 4,-25 0 123,25 0-120,-25 0-16,25 0 26,-25 0-125,25 0 128,-25-26 11,25 26-17,-25 0 4,0 0-11,25 0 4,-25 0-17,24 0 13,-24 0-16,0 0 6,0 0-3,0 0-24,0 0 5,0 0-42,0 0-15,0 0-33,0 0-13,0 0-95,0 0-61,0 0-63,0 0 52,0 0 30,0 0-206</inkml:trace>
  <inkml:trace contextRef="#ctx0" brushRef="#br0" timeOffset="813901.6575">8681 13890 1870,'0'0'24,"0"0"3,0 0 51,-24 0 13,24 0 7,0 0 27,0 24-42,0-24-48,0 0 5,0 0 7,0 0 12,0 0 63,0 0-6,0 0 100,0 0-13,0 0-71,0 0-11,0 0-37,0 0-75,0 0 57,0 0 73,0 0-98,24 0-14,-24 0 2,0 0-95,25 0 5,-25 0 94,0 0-16,25 0 0,-25-24-14,24 24 0,-24 0 0,26 0 17,-26 0 10,24 0 103,-24 0-113,25 0-20,-25 0 0,25 0-116,-25-25 106,25 25 14,-25 0-4,0 0 0,0 0 9,0 0-9,0 0-3,0 0-17,0 0-23,0 0-24,0 0-29,0 0 63,0 0-176,0 0 17,0 0-150,0 0-161,0 0 66,0 0-133</inkml:trace>
  <inkml:trace contextRef="#ctx0" brushRef="#br0" timeOffset="814461.1406">9079 13766 2294,'0'0'25,"0"0"14,0 0 30,0 25-63,0-25-3,0 0-3,0 0-12,0 0 176,0 0-74,0 0 90,0 0-64,0 0-28,0 0 144,0 0-160,0 24 149,0-24-165,0 0-92,0 25 88,0-25-104,0 25 97,0 0-2,0-25-40,0 24 23,0 1-18,0 0 15,0-25 7,0 25 0,0 0 0,0-1-20,0 2 3,0-2-7,0 1 22,0-1-1,-25 2 3,25-2-7,0 1 1,-25 0-14,25-25 0,0 25-10,0 0 7,0-25 6,-25 24 0,25-24-19,0 25-21,0-25 30,0 26-23,0-26 27,-25 0 0,25 0-21,0 0 14,0 24 11,0-24-1,0 0-17,0 0 27,0 0-24,-25 0 14,25 0 0,0-24-13,0 24 7,0 0-18,-24 0 21,24 0 0,0-26-7,0 26 0,-25-25 3,25 25-13,0 0 7,0-24-14,0-1 10,0 25 7,0-25-3,0 25 10,0-25-7,0 25-7,0-25 14,0 1-4,0 24-10,0-26 21,0 26-25,25-24 1,-25 24-13,24 0-28,-24-25-20,25 25 2,-25 0 66,25-24-21,-25 24-100,25 0-34,-25 0-230,25-26 53,-25 26 110,25 0-233,-25 0 53</inkml:trace>
  <inkml:trace contextRef="#ctx0" brushRef="#br0" timeOffset="814718.3594">9128 13667 2818,'0'0'-32,"0"0"93,-25 0 87,25 0 37,0 0 53,0 0-73,0 0-86,0 0-43,0 0-17,0 0-25,0 0 13,0 0-1,0 0-12,0 0-7,0 0-50,0-26-9,0 26-131,0 0-91,25 0-64,-25 0 16,0 0 35,0 0-208</inkml:trace>
  <inkml:trace contextRef="#ctx0" brushRef="#br0" timeOffset="815180.7052">9600 13418 1490,'0'0'184,"0"0"5,0 0 33,0 0-49,0 0-143,0 0 16,0 0-8,0 0 70,0 0-6,0 0-14,0 0-15,0 0 6,0 0-13,0 0 134,0 0 14,0 0-98,0 25-3,0-25-20,0 0 4,0 25 76,0-25-124,0 25-29,0 0-110,0-1-1,0-24 115,0 24-109,0 2 96,0-1 9,0-1-17,0-24 16,0 26 1,0-2-12,0-24 8,0 25-6,0-25-10,0 25-6,0-25-7,0 25-2,0-25 53,0 0-64,0 0-156,0 25-168,0-25-95,0 0-199,0 0-31</inkml:trace>
  <inkml:trace contextRef="#ctx0" brushRef="#br0" timeOffset="815554.0828">9327 13840 2123,'0'0'45,"0"0"-8,0 25 25,0-25 31,0 0-84,0 0 37,0 0-12,0 0 83,0 0-17,0 0-16,0 0 19,25 0-48,-25 0 155,0 0-14,24 0-14,-24 0-65,25 0-173,0 0 92,-25 0-9,25 0-80,0 0 162,-25 0-171,24 0-15,1-25 201,0 25-195,0 0 81,0 0 13,0 0-23,-2 0 7,3 0-4,-26 0-3,24 0-76,1 0 98,0 0 98,-25 0-110,24-25 0,1 25-20,-25 0-86,25 0 92,-25 0-48,25 0 19,-25 0 20,0 0-164,0 0-2,0 0-91,0 0-131,25 0 221,-25 0-26,0 0-217,0 0-14</inkml:trace>
  <inkml:trace contextRef="#ctx0" brushRef="#br0" timeOffset="816392.7515">9376 14038 1502,'0'0'32,"0"0"161,0 0 21,0 0-62,0 0 84,0 0-199,0 0 10,0 0 91,0 0-46,0 0 55,0 0-77,0 0-20,0 0-63,0 0 45,0 0 7,0 0-15,0 0-7,0 0-69,0 0 95,0 0 4,0 0 96,0 0 15,0 0-70,0 0 16,0 26-71,0-26-92,0 0 93,0 24-5,0-24-95,-24 25 82,24-25-65,0 24 65,0-24-2,-25 26 2,25-26-9,0 24-86,0-24 76,0 25 3,-25-25 3,25 25 3,0-25 7,0 0 83,0 0 4,0 25-94,0-25 4,0 0-106,0 0 99,25 0-3,-25 0 87,0 0-91,25 0-118,-25 0 93,24 0-81,-24 0 93,25-25 17,-25 25 11,25 0 61,-25-25-63,25 25 64,-25-25-82,0 25 19,25 0-20,-25-24 33,0 24-13,24-26-100,-24 26 101,0 0-22,0-24 87,0 24-7,0 0-72,0 0-16,0 0-77,0 0 20,0 0 66,0 0-55,0 0 65,0 0-7,0 24 10,0-24 66,0 0-66,0 26 8,0-26 61,0 0-131,0 24 65,0-24-6,0 0-69,0 25 59,0-25 27,0 0 68,25 0-82,-25 0 17,0 0-26,0 0 19,25 0 6,-25 0-5,0 0 5,0 0-66,25 0 84,-25 0 6,0 0 9,25 0-5,-25 0 0,0 0-14,0 0 20,0-25 8,0 25-8,25 0-6,-25-24-20,0 24-20,0 0-1,0-26 18,0 26-4,0-24-23,0 24 10,0 0-21,0-25-2,0 25 22,0-24-23,0 24-23,0-26-27,-25 26-23,25 0-26,0-24 25,0 24-166,0 0-92,0-25 24,0 25-91,0 0-137</inkml:trace>
  <inkml:trace contextRef="#ctx0" brushRef="#br0" timeOffset="816879.1179">9797 14038 2087,'0'0'21,"0"0"24,0 0 26,25 0-58,-25 0 44,0 0-19,0 0 8,0 0 106,0 0-42,0 0 25,0 0 59,0 0 40,0 0-84,0 0-15,0 0-60,0 0-71,0 0 52,0 0-16,0 0-11,0 0-13,0 0 5,0 0 8,0 0-29,0 0 3,0 0 1,0 0-4,0 0 0,-25 0 13,25 0-7,0 0 4,0 0 11,-25 0-31,25 0 17,0 0 9,-24 26-12,24-26 6,0 0-7,-25 0-20,25 24 14,0-24 3,0 0 3,-25 25 4,25-25-17,0 24 16,0-24-2,-24 26-8,24-2 24,0-24-23,0 25-10,0-25 19,0 0-2,0 25-7,0-25 19,0 25-13,0-25 7,0 0 17,24 25-7,-24-25 13,0 0-13,25 24 178,-25-24-182,0 0-9,25 0 0,-25 0-180,24 0 186,1 0-9,-25 0-7,25 0 9,-25 0-22,25 0 29,-25 0-40,25-24-30,-25 24-10,0 0-57,24 0-5,-24-25-56,0 25-171,0 0 10,0 0-106</inkml:trace>
  <inkml:trace contextRef="#ctx0" brushRef="#br0" timeOffset="822102.7592">6920 14113 236,'0'0'-3,"0"0"-2,0 0 16,0 0 16,0 0 8,0 0 15,0 0-21,0 0 0,0 0 4,0 0 5,0 0 9,0 0-2,0 0-9,0 0-29,0 0 13,0 0 196,0 0-210,0 0 19,0 0-11,0 0-197,0 0 226,0 0-17,0 0 21,0 0 182,0 0-198,0 0 23,0 0-12,0 0-189,0 0 187,0 0 151,0 0 9,0 0-14,0 0-167,0 0 14,0 0-31,0 0 14,0 0 153,0 0-173,0 0 4,0 0 22,0 0 7,0 0-158,0 0 156,0 0-33,0 0 25,0 0 146,0 0-147,0 0 13,0 0-19,0 0 9,0 0 0,0 0-137,0 0 143,0 0-21,0 0 1,0 0 148,0 0-263,0 0 141,0 0-27,0 0-114,0 0 219,0 0-101,0 0 24,0 0 90,0 0-197,0 0-4,0 0 11,0 0 23,0 0 103,0 0 7,0 0-18,0 0-1,0 0-2,0 0-21,0 0 12,0 0-5,0 0-11,0 0 10,0 0 91,0 0-100,0 0 16,0 0-10,0 0-101,0 0 98,0 0-19,0 0 63,0 0-63,0 0 74,0 0-77,0 0-54,0 0 61,0 0-77,0 0 70,0 0 54,0 0-10,0 0-62,0 0 21,0 0-76,0 0 5,0 0 61,0 0 54,0 0-46,0 0 2,0 0 51,0 0-139,0 0 72,0 0 14,0 0 8,0 0-3,0 0-12,0 0-3,0 0-60,0 0 73,0 0 61,0 0-77,0 0-3,0 0 5,0 0-65,0 0 79,0 0 68,0 0-82,0 0 4,0 0 0,0 0-3,0 0 6,0 0 6,0 0 0,0 0-77,0 0 83,0 0-18,0 0 0,0 0-1,0 0 67,0 0-48,0 0-18,0 0 25,0 0-88,0 0 63,0 0 12,0 0 70,0 0-79,0 0 62,0 0-56,0 0-91,0 0 91,0 0-56,0 0 56,0 0 9,0 0 63,0 0-78,0 0 6,0 0 1,0 0-76,0 0 128,0 0 7,0 0-69,0 0 12,0 0-75,0 0-6,0 0 147,0 0-85,0 24 16,0-24 0,0 0-75,0 0 85,0 0-10,0 0 0,0 0-3,0 26 0,0-26-3,0 0 3,25 24-6,-25-24 0,0 0 15,0 25-3,0-25 19,0 25-12,0-25-7,0 25 16,25-25-19,-25 25 16,0-25-10,0 24 0,0-24 13,0 25 4,0-25 21,25 26-18,-25-26 132,0 24-3,0-24-69,0 24 10,25-24-73,-25 26 0,0-26 75,0 24 8,0-24-73,0 0-6,0 25 3,0-25-102,25 0 10,-25 24-1,0-24-16,0 0 193,0 25-88,0-25-13,0 0 111,0 0-211,0 0 185,0 0-85,0 0-20,0 25 110,0-25-102,0 0 79,0 0-83,0 0-100,23 0 97,-23 0 16,0 0-112,0 0 188,0 0-176,0 0 91,0 0 99,0 0-183,0 0 83,0 0 0,0 0-89,0 0 70,0 0 0,0 0-75,0 0 178,0 0-14,0 0-50,0 0-49,0 0-273,0 0-59,0 0 47,0 0-26,0 0 91,0 0-170,0-25-116</inkml:trace>
  <inkml:trace contextRef="#ctx0" brushRef="#br0" timeOffset="822901.352">7118 14137 970,'0'0'3,"0"0"33,0 0 4,0 0 187,0 0-123,0 0 132,0 0 15,0 0-179,0 0 121,0 0-156,0 0 2,0 0-5,0-24 15,0 24-91,0 0-12,0 0 7,0 0-6,0 0 94,0 0 10,0 0 75,0 0-21,0 0-77,0 0 44,0 0-76,0 0-79,0 0 141,0 24-141,0-24-10,0 0 93,0 0 13,0 0-7,0 0 6,0 0-3,-24 26-86,24-26 73,0 0 1,0 0 3,0 24 13,0-24 20,0 0-20,-26 25 14,26-25-11,0 0-29,0 0 29,0 25-16,-23-25 3,23 25 19,0-25-22,0 0 15,-25 25-6,25-25 4,0 24 6,0-24-16,-25 25 18,25 1 64,0-26-48,0 24 4,-25-24 57,25 24-57,0 2-16,-25-26-9,25 24-61,0-24-25,0 25 83,0-25 9,-25 24-7,25-24 11,0 25-1,0-25-16,-24 25 4,24-25-3,0 0-16,0 0 148,0 25-7,0-25 9,0 0 4,0 0-123,0 0-21,0 25 13,0-25 5,0 0-25,0 0 33,0 0-14,0 0-6,0 0 23,0 0-4,0 0-9,0 0-10,0 0 13,0 0-95,0 0 13,0 0 16,0 0 56,0 0 79,0 0-95,0 0 139,0 0-146,0 0-65,-25 0 160,25 0-139,0 0-15,0 0 76,0 0-14,0 0 7,0 0 69,0 0-78,0-25 21,0 25-28,0 0 16,0 0 66,0 0-116,0 0-44,0 0 30,0 0 19,0 0 18,0 0 63,0 0-190,0 0-4,0 0 7,0 0-17,0 0 158,0 0-11,0 0 5,0 0 0,0 0-10,0 0 11,0 0-19,0 0-1,0 0-34,0 0 41,0 0 25,0 0-46,0 0-123,0 0 43,0 0-103,0 0-200,0 0 51</inkml:trace>
  <inkml:trace contextRef="#ctx0" brushRef="#br0" timeOffset="825129.2082">7218 14559 599,'0'0'13,"0"0"10,0 0 16,0 0 23,0 0 23,0 0 172,0 0 5,0 0-198,0 0 141,0 0-152,0 0-20,0 0 169,0 0-161,0 0-22,0 0-143,0 0 154,0 0 1,0 0-7,0 0 141,0 0-149,0 0-139,0 0 151,0 0-7,0 0 9,0 0 109,0 0-146,0 0 14,0 0-14,0 0 20,0 0-5,0 0-19,0 0 8,0 0 3,0 0-7,0 0 22,0 0 7,0 0-28,0 0 3,0 0-112,0 0 97,0 0-85,0 0 103,0 0 10,0 0-5,0 0 120,0 0-114,0 0 117,0 0-207,-25 0 95,25 0 14,0 0-20,0 0 92,0 0-89,0 0-122,0 0 115,0 0 3,0 0-21,0 0 133,0 0-102,0 0-7,0 0 34,0 0-17,0 0-112,0 0 19,0 0-35,0 0 102,0 0 9,0 0 90,0 0-84,0 0-15,0 0 19,0 0-97,0 0 90,0 0-82,0 0 156,0 0-86,0 0 81,0 0 3,0 0-158,0 0 83,0 0-78,0 0-8,0 0 86,0 0-9,0 0 7,0-25 8,0 25 57,0 0-63,0 0-15,0 0-3,0 0-69,0 0 75,0 0 0,0 0-3,0 0 3,0 0 6,0 0 66,0 0-66,0 0-3,0 0-13,0 0-64,0 0 71,0 0 1,0 0-5,0 0 16,0 0 82,0 0-94,0 0 9,0 0-15,0 0-79,0 0 154,0 0-76,0 0 19,0 0-12,0 0-66,0 0 145,0 0-83,0 0 17,0 0-10,0 0-78,0 0 84,0 0-18,0 0 12,0 0 2,0 0-2,0 0 66,0 0 12,0 0-78,0 0 0,0 0-72,0 0-6,0 0 84,0 0-21,0 0 12,0 0 81,0 0-90,0 0 18,0 0 80,0 0-92,0 0 84,0 0-84,0 0-80,0 0 10,0 0 14,0 0 62,0 0 0,0 0 7,0 0-23,0 0 16,0 0 6,0 0 56,0 0 16,0 0-7,0 0-68,0 0-71,0 0-7,0 0 85,0 0-20,0 0 8,0 0 4,0 0 5,0 0-1,0 0-9,0 0-7,0 0-77,0 0 97,0 0 6,0 0 3,0 0-14,0 0-5,0 0-3,0 0 81,0 0-60,0 0-26,0 0 11,0 0-91,0 0 78,0 0 23,0 0-7,0 0 75,0 0-84,0 0 3,0 0-6,0 0-63,0 0 76,0 0-4,0 0 0,0 0 0,0 0-9,0 0 6,0 0-7,0 0 11,0 0 2,0 0-19,0 0 29,0 0-19,0 0 77,0 0-74,0 0 69,0 0-69,0 0 0,0 0 16,0 0-88,0 0 72,0 0-87,0 0 77,0 0 75,0 0 20,0 0 9,0 0-81,0 0-73,0 0 54,0 0 0,0 0-4,0 0 1,0 0-63,0 0 7,0 0 76,0 0-1,0 0 65,0 0-81,0 0 84,0 0-72,0 0-68,0 0 68,0 0-81,0 0 84,0 0 4,0 0 2,0 0 86,0 0-89,0 0-7,0 0 73,0 0-84,0 0 91,0 0 1,0 0-127,0 0-16,0 0-25,0 0 22,0 0 57,0 0 13,0 0 15,0 0-25,0 0 73,0 0-70,0 0 0,0 0 0,0 0-76,0 0 67,0 0 0,0 0 9,0 0-10,0 0 23,0 0-13,0 0 58,0 0-52,0 0-34,0 0 25,0 0-73,0 0 126,0 0-47,0 0-21,0 0 18,0 0-66,0 0 67,0 0 75,0 0-20,0 0-43,0 0-10,0 0-73,0 0-1,0 0 52,0 0 7,0 0 5,0 0 11,0 0-10,0 0 12,0 0-22,0 0 17,0 0 2,0 0-22,0 0 19,0 0-6,0 0 0,0 0 12,0 0-12,0 0-9,0 0 15,0 0 56,0 0 20,0 0-79,0 0-12,0 0-55,0 0-14,0 0 156,0 0-78,0 0-24,0 0 17,0 0-69,0 0 76,0 0 28,0 0-3,0 0-25,0 0 6,0 0 53,0 0-74,0 0 14,0 0-5,0 0-63,0 0 88,0 0-19,0 0-1,0 0 14,0 0 44,0 0 27,0 0-78,0 0-9,0 0-67,0 0-11,0 0 90,0 0-6,0 0 0,0 0 9,0 0 67,0 0-80,0 0 1,0 0 10,0 0-76,0 0 78,0 0-9,0 0 66,0 0-63,0 0-27,0 0 26,0 0-74,0 0 69,0 0 28,0 0-19,0 0 1,0 0-7,0 0 9,0 0-3,0 0 13,0 0-10,0 0 1,0 0-1,0 0-15,0 0 12,0 0-3,0 0 3,0 0 13,0 0-19,0 0-9,0 0 15,0 0-25,0 0 19,0 0 7,0 0-20,0 0 26,0 0 52,0 0-59,0 0 7,0 0-22,0 0-48,0 0 121,0 0-70,0 0 6,0 0 6,0 0-73,0 0 70,0 0 0,0 0 52,0 0-55,0 0 0,0 0 62,0 0-138,0 0 139,0 0-66,0 0-47,0 0 122,0 0-145,0 0 89,0 0-28,0 0-54,0 0 82,0 0-26,0 0 13,0 0 7,0 0-10,0 0 66,0 0-53,0 0-13,0 0 6,0 0-23,0 0 11,0 0 66,0 0-63,0 0-40,0 0 40,0 0-67,0 0 32,0 0-24,0 0-7,0 0-5,0 0-3,0 0 18,0 0 72,0 0 3,0 0-107,0 0 109,0 0-278,0 0-75,0 0 50,0 0-221</inkml:trace>
  <inkml:trace contextRef="#ctx0" brushRef="#br0" timeOffset="826473.3984">7118 14733 654,'0'0'22,"0"0"40,0 0 29,0 0 17,0 0 163,0 0-20,0 0-14,0 0 16,0 0-298,0 0 130,0 0-3,0 0-5,0 0 51,0 0-119,0 0 4,0 0 68,0 0-10,0 0 62,0 0-70,0 0-80,0 0 77,0 0-19,26 0-3,-26 0-4,0 0 46,0-25-122,0 25 77,25 0-19,-25 0-51,0 0 173,0-25-9,24 25-33,-24 0 58,0-24-177,0 24 53,25 0 32,-25-26-55,0 26 54,0 0-57,25-24-69,-25 24 81,0 0-82,0 0 71,0-25 4,25 25 4,-25 0 63,0-25-70,0 25-9,0 0-8,0-25-66,0 25 70,0 0 85,0 0-78,0-25 6,0 25-19,0 0 0,0 0 7,0-24 74,0 24-65,0 0 4,0 0 3,0 0-17,0-25-48,0 25 45,0 0-91,0 0 108,0 0 51,0 0-47,0 0 72,0 0-69,0 0-11,0 0-91,0 0 7,0 0 45,0 0-37,0 0 61,0 0 74,0 0-73,-25 0-8,25 0 88,0 0-69,0 0-3,0 0 70,0 0-63,-25 0-24,25 25 6,0-25 5,0 0-7,0 0-109,0 0 7,0 0-18,-25 24 68,25-24 77,0 0-9,0 0 143,0 0-195,0 0 49,0 0 129,0 0-268,0 25 268,0-25 5,0 0-208,0 0 228,0 0-154,0 0 6,0 0 75,25 25-91,-25-25-46,0 0-5,25 0 76,-25 0-74,25 0 137,-25 0-87,0 0-47,25 0 151,-25 0-83,25 0 88,-25 0-22,0 0-72,24 0 10,-24 0-3,0 0-10,0-25-13,25 25-69,-25 0-6,0 0 95,0 0-81,0 0 77,0 0 4,0 0-1,0 0 72,0 0-6,0 0 6,0 0-101,0 0 26,0 0-6,0 0-85,0 0 85,0 0-3,0 0 12,0 0 58,0 0-48,0 0-8,0 0-102,0 0 28,0 0-12,0 0 69,0 0 96,0 0-9,0 0 1,0 0-79,0 0-8,0 0 2,0 0-10,0 0 32,0 0 8,0 0-83,0 0 72,0 0-104,0 0 0,0 0 159,0 0-75,0 0 73,0 0 1,0 0-67,0 0-75,0 0 5,0 0-5,0 0-1,0 0 151,0 0 13,0 0-13,0 0 3,0 0-74,0 0-18,0 0 14,0 0-7,0 0-63,0 0 79,0 0-90,0 0 12,0 0 131,0 0-143,0 0 84,0 0 69,0 0-134,0 0 140,0 0-3,0 0-166,0 25 162,0-25-159,0 0 85,0 0 85,0 0-92,0 0 23,0 0-1,0 25-89,0-25 84,0 0-7,-25 0-21,25 25 100,0-25-86,0 0 4,0 0 9,0 24-15,0-24-60,0 0 66,0 0-7,0 26 7,0-26 78,0 0 10,0 0-69,0 24-13,0-24-72,0 0-15,0 0 16,0 0 84,0 25 49,0-25 26,0 0 1,0 0-73,0 0 31,0 0-99,0 0 85,0 0-3,0 0-99,25 0 165,-25 0-83,0 0-88,0 0 75,0 0-65,25 0 55,-25 0 27,0 0-11,0 0 81,0 0-156,25 0 155,-25 0-62,0 0-108,0 0 81,25-25 11,-25 25 75,0 0-73,0 0 17,0 0-100,0 0 84,0 0 8,0 0-5,0 0-13,0 0-85,0 0 91,0 0-23,0 0 19,0-24-2,0 24-7,0 0-4,0 0-32,0 0 65,0 0-166,0 0-130,0 0-90,0 0-68,0 0-142,0 0-24</inkml:trace>
  <inkml:trace contextRef="#ctx0" brushRef="#br0" timeOffset="835389.039">5606 13022 456,'0'0'24,"0"0"37,0 0 3,0 0 0,0 0-9,0 0 165,0 0-174,0 0 24,0 0-14,0 0-182,0 0 381,0 0-212,0 0 177,0 0-175,0 0-204,0 0 381,0 0-335,0 0 145,0 0 179,0 0-363,0-25 332,0 25 19,0 0-191,0 0 180,0 0-179,0 0-21,0 0-146,0 0 161,0 0 21,0 0-2,0 0 169,0 0-167,0 0-30,0 0-137,0 0 156,0 0-17,0 0-134,0 0 312,0 0-179,0 0-116,0 0 277,0 0-171,0 0 20,0 0 129,0 0-122,0 0 31,0 0-149,0 0 122,0 0-135,0 0 122,0 0 135,0 0-104,0 0 127,0 0-130,0 0-116,0 0 100,0 0-128,0-26 26,0 26 124,0 0-12,0 0 33,0 0-43,0 0 96,0 0-188,0 0 182,0 0-76,0 0-17,0 0-6,0 0-81,0 0 85,0 0 35,0 0-21,0 0 92,0 0-94,0 0-98,0 0 117,0 0-89,0 0 158,0 0-91,0 0-1,0 0 59,0 0-61,0 0 2,0 0 68,0 0-133,0 0 2,0 0 71,0 0-78,0 0 63,0 0 1,0 0 71,0 0-19,0 0-64,0 0 12,0 0-85,0 0 19,0-24 82,0 24 57,0 0-67,0 0-1,0 0-21,0 0 80,0 0 73,0 0 4,0 0-87,0 0-217,0 0 85,0 0-7,0 0 166,0 0 58,0 0-83,0 0-74,0 0 0,0 0-69,0 0 88,0 0 95,0 0-88,0 0 69,0 0-161,0 0 55,0-25 23,0 25 18,0 0-14,0 0 13,0 0-17,0 0-101,0 0 183,0 0-189,0 0 108,0 0 112,0 0-129,0 0 114,0 0-189,0 0-14,0 0 99,0 0-7,0 0 99,0 0-112,0 0 17,0 0-16,0 0-11,0 0 112,0 0-88,0 25 16,0-25-4,0 0 0,0 0-15,0 0-84,0 0 8,0 0-13,0 0 88,0 0 91,0 24-4,0-24 4,0 0-57,0 0-24,0 0-82,0 26 82,0-26-85,0 0 85,0 0 78,0 25-78,0-25 75,0 0-82,0 0-71,0 24 81,0-24 4,0 0-76,0 0 157,0 26-88,0-26-13,0 0 88,0 24-75,0-24-13,0 0 17,0 25-80,0-25 66,0 0-65,0 25 102,0-25 45,0 25-55,0-25-7,0 25-109,0-25 19,0 0-18,0 24 167,0-24-82,0 25 102,0-25-80,0 0-4,0 24 82,0-24-87,0 26-6,-25-26-1,25 24-78,0-24 6,0 24 167,0-24-153,0 26 62,0-26 58,0 25-61,0-25 0,0 24 94,0-24-157,0 25 62,0-25 96,0 25-89,0-25 10,0 25-91,0-25 73,0 0-73,0 25 143,0-25-53,0 24-94,0-24 167,0 0-79,0 24 99,0-24-89,-24 0-20,24 26-61,0-26 58,0 0 75,0 0-55,0 25 56,0-25-66,0 0 14,0 0-4,0 0 3,0 0-95,0 24-1,0-24 74,0 0-77,0 0 83,0 0 71,0 0-78,0 0 7,0 0 59,0 0-45,0 0-90,0 0 98,0 0-81,0 0-21,0 0 100,0 0 65,0 0-79,0 0 73,0 0 3,0 0-96,0 0 116,0 0-80,0 0-94,0 0 85,0 0-112,0 0 27,0 0 140,0 0-133,0 0 68,0 0-27,0 0-38,0 0 140,0 0 20,0 0-81,0 0 52,0 0-149,0 0 60,0 0 105,0 0-79,0 0 67,0 0-140,0 0 60,0 0-74,0 0 90,0 0 79,0 0-75,0 0 72,0 0-95,0 0 20,0 0-14,0 0 23,0 0-81,0 0-31,0 0 103,0 0-99,0 0 79,0 0 29,0 0-6,0 0-3,0 0 78,0 0-95,0 0-95,0 0 170,0 0-75,0 0 80,0 0-2,0 0-157,0 0 96,0 0-85,0 0 88,0 0 69,0 0-159,0 0 152,0 0-82,0 0 10,0 0 62,0 0-78,0 0-49,0 0 68,0 0-71,0 0 87,0 0 53,0 0-156,0 0 73,0 0 5,0 0-79,0 0 88,0 0 76,0 0-79,0 0 75,0 0 3,0 0-146,0 0 58,0 0-65,0 0 81,0 0-25,0 0-50,0 0 138,0 0-72,0 0 91,0 0-20,0 0-61,0 0-4,0 0-87,0 0 87,0 0-76,0 0 57,0 0 108,0 0-86,0 0 83,0 0-83,0 0-23,0 0-60,0 0 60,0 0-52,0 0 82,0 0 0,0 0-13,0 0-10,0 0-3,0 0 16,0 0-6,0 0 82,0 0-50,0 0 40,0 0-56,0 0-3,0 0-17,0 0 1,0 0 9,0 0-78,0 0-10,0 0 13,0 0 86,0 0-31,0 0 102,0 0-78,0 0-27,0 0 104,0 0-87,0 0 61,0 0-129,0 0 74,0 0 15,0 0-18,0 0 81,0 0-81,0 0-16,0 0-27,0 0 39,0 0-74,0 0 84,0 0 54,0 0-50,0 0 89,0 0-117,0 0-66,0 0 5,0 0 56,0 0 35,0 0 80,0 0-101,0 0 15,0 0-85,0 0 63,0 0 13,0 0 0,0 0 74,0 0-71,0 0 79,0 0-164,0 0 95,0 0 23,0 0-16,0 0 78,0 0-95,0 0-96,0 0 73,0 0-56,0 0 72,0 0 4,0 0 10,0 0 65,0 0-144,0 0 151,0 0-161,0 0 79,0 0 6,0 0-105,0 0 112,0 0-7,0 0 80,0 0 25,0 0-124,0 0 16,0 0-10,0 0-102,0 0 204,0 0-173,0 0 81,0 0 104,0 0-104,0 0 75,0 0-65,0 0-105,0 0 82,0 0-59,0 0-40,0 0 142,0 0-40,0 0 10,0 0 91,0 0-32,0 0-59,0 0 75,0 0-153,0 0 72,0 0 19,0 0-10,0 0 58,0 0-61,0 0-6,0 0-7,0 0 33,0 0-17,0 0 11,0 0-90,0 0 70,0 0-7,0 0 10,0 0 94,0 0-163,0 0 96,0 0-24,0 0-17,0 0 10,0 0-81,0 0 78,0 0-62,0 0 82,0 0 65,0 0-140,0 0 126,0 0 18,0 0-79,0 0 68,0 0-136,0 0-14,0 0 79,0 0-59,0 0 147,0 0-78,0 0-89,0 0 150,0 0-81,0 0 69,0 0-36,0 0-30,0 0 17,0 0-7,0 0 0,0 0-11,0 0 25,0 0-11,24 0 46,-24 0-43,0 0-94,0 0 98,0 0-75,0 0 74,0 0 11,25 0-23,-25 0 90,0 0-167,0 0 63,25 0 14,-25 0-72,0 0 81,0 0 76,0 0-72,25 0 55,-25 0-62,0 0-9,0 0-10,0 0 22,0 0 52,0 0-139,0 0 74,0 0-87,25 0-68,-25 0 136,0 0-141,0 0 154,0 0 13,0 0-73,0 0 82,0 26-79,24-26 124,-24 0-58,0 0-11,0 0 9,0 0-5,24 0 66,-24 0-39,0 0-35,0 24-39,0-24 46,0 0-11,0 0 20,24 0-19,-24 0-54,0 0 58,0 0 2,0 25 53,0-25-43,0 0 70,26 0-71,-26 0-72,0 25 127,0-25-147,0 0 150,0 0-54,24 0-73,-24 25 67,0-25-85,0 0 91,0 0-19,0 0 10,0 25 91,0-25-101,0 0 16,0 0 3,0 24-85,0-24 72,0 0 0,0 0-2,0 25 6,0-25 12,0 0-3,0 0 0,0 25-7,0-25 85,0 0 3,0 0-75,0 25 88,0-25-172,0 0 71,0 0 13,0 24-90,0-24 96,0 0-83,0 0 58,0 25 91,0-25-90,0 0 24,-24 0-4,24 25-92,0-25 100,0 0-29,-26 0 88,26 25-60,0-25-18,0 0 18,0 0-86,-24 0 152,24 25-78,0-25-3,-24 0 12,24 0-90,0 0 90,0 0-9,0 0 0,0 0-3,-24 24 84,24-24-75,0 0-6,0 0 100,0 0-112,0 0-1,-25 0 23,25 0-114,0 0 27,0 0 93,0 0 39,-25 0-49,25 0 4,0 0-10,0 0-71,0 0 64,-25 0 7,25 0 7,0 0-1,-25 0 5,25-24-14,0 24 1,0 0-4,0 0 93,0 0-90,0 0-4,-24 0 10,24 0-78,0 0 72,0 0 3,0 0 0,0-25-6,0 25 9,0 0 78,-25 0 17,25 0-95,0 0 12,0 0-84,0 0-12,0 0 153,0 0-84,0-25-4,0 25-5,0 0-58,0 0 79,0 0-12,0 0 18,0 0-9,0 0-3,0 0 93,0 0-105,0 0 12,0 0-1,0-25-76,0 25 169,0 0-86,0 0-12,0 0 9,0 0 15,25 0-15,-25 0 13,0 0-7,0 0-94,24 0 89,-24 0 95,0 0-93,25 0 15,-25-25 72,0 25-167,25 0 88,-25 0-11,0 0-78,25 0 88,-25 0-1,0 0-22,25 0-6,-25 0 13,0 0 78,0 0 24,0 0-84,24 0-33,-24 25-78,0-25-8,24 0 95,-24 0-1,0 0 81,0 0-83,0 0-6,24 0 2,-24 25 14,0-25-32,0 0 123,26 0-95,-26 0-108,0 25 231,0-25-243,24 0 115,-24 0 114,0 25-112,0-25 119,0 0-19,0 24-210,0-24 115,0 0 7,0 26 16,25-26-13,-25 0-116,0 24 10,0-24 96,0 25 120,0-25 2,0 0-118,0 24-103,0-24 14,0 26-4,0-26 106,0 24 4,0-24-22,0 0 112,0 25-110,0-25 107,0 25-101,-25-25-104,25 0 235,0 25-109,0-25-7,0 0 110,0 25-241,-24-25 113,24 0 0,0 24-1,0-24 124,-26 0-112,26 25 130,0-25-251,-24 0 12,24 26 114,0-26-124,-24 0 249,24 0-22,0 24-119,0-24 11,-24 0-136,24 0 27,0 0-4,0 0 93,-25 0 134,25 24-21,0-24 16,-25 0-99,25 0-9,0 0-98,-25 0-15,25 0 117,0 0 4,-25 0 11,25 0 94,0 0-88,0 0-117,-24 0 101,24 0-86,0 0 89,0 0 65,0 0-77,-25 0 0,25 0-2,0 0-51,0 0 143,0 0-87,0 0-2,0-24-13,0 24-78,0 0 84,-25 0-3,25 0 62,0 0-75,0 0 1,0 0-3,0 0 5,0 0 13,0-24-6,0 24 6,0 0-72,0 0 141,0 0-78,25 0 99,-25-26 3,0 26-180,0 0 186,25 0-186,-25 0 97,0-25-4,0 25-18,24 0-7,-24 0 0,0 0 19,25-24 3,-25 24 102,25 0-83,-25 0 83,0 0-198,25-25 4,-25 25 89,0 0-108,25 0 120,-25 0-15,0 0-115,24 0 202,-24 0-7,0 0 32,0 0-122,24 0-76,-24 0 95,0 0-130,24 25 239,-24-25-118,0 0-10,0 0 7,26 0-114,-26 0 104,0 24-106,0-24 190,24 0 18,-24 0-113,0 25 12,0-25-4,0 0 3,25 0 114,-25 26-111,0-26 32,0 0-135,0 0 107,0 24 1,0-24-123,0 0 237,0 0-222,0 24 229,0-24-110,25 0-15,-25 26 120,0-26-116,0 24 5,0-24 12,0 0-119,0 25 20,0-25 208,0 24-133,0-24 133,0 25-121,0-25-103,0 0 123,0 25-128,-25-25 113,25 25 102,0-25-196,0 0 212,0 25-117,-25-25-108,25 0 210,0 24-89,-24-24 99,24 0-91,0 0-115,0 26-13,-26-26 11,26 0 200,0 0 17,-24 0-124,24 0 14,0 24-87,0-24-2,-24 0 127,24 0 62,0 0-102,0 0-9,0 0 9,-24 0-91,24 0 81,0 0 91,0 0-15,-25 0-78,25 0 5,-25 0-2,25 0 3,0 0-9,-25 0 1,25 0 15,0 0-100,-25 0 90,25 0 3,0 0-115,0 0 109,-24 0 13,24 0 70,0 0-55,0 0-4,0 0-8,-25 0-78,25 0 139,0 0-70,0 0 1,0 0-2,0 0-64,0 0 135,0 0-70,0 0-7,0 0 62,0 0-149,0-24 146,0 24 6,0 0-158,0 0 84,0 0-74,0 0-4,0 0 177,0 0-100,0-26-12,0 26 17,0 0-88,25 0 176,-25 0-74,0 0-9,24 0 96,-24-24-173,0 24 68,25 0 102,-25 0-106,0 0 81,25 0 31,-25-25-179,25 25 83,-25 0-80,0 0-13,25 0 83,-25 0-107,0 0 102,24 0 15,-24 0-12,0-25 124,24 25-107,-24 0-29,0 0 95,0 0-96,24 25 0,-24-25 29,0 0-100,26 0 7,-26 0 96,0 0-23,24 25 10,-24-25 86,0 0-83,25 24 84,-25-24-1,0 0-169,25 0 165,-25 26-168,0-26 9,0 0 170,25 24-189,-25-24 78,0 0 79,0 25-181,25-25 105,-25 0 18,0 25-86,0-25 77,0 0 9,0 25 9,0-25-6,0 0 96,0 0-2,0 25-14,0-25 9,0 0-172,0 25-11,0-25 109,0 0-97,0 24 85,-25-24 88,25 0-180,0 26 86,-25-26-6,25 24-86,-25-24 65,25 0 113,0 25-92,-25-25 101,25 25 3,-24-25-190,24 0 104,-26 24-12,26-24-92,-24 0 89,24 26 3,0-26 19,-24 0-4,24 0 90,0 23-103,0-23-100,0 0 187,-24 0-173,24 0 177,0 0-93,0 0 12,0 0-26,0 0-79,-25 0 77,25 0-86,0 0 102,0 0 87,0 0-78,0 0-18,0 0 111,0 0-192,0 0 90,0 0 86,0-23-181,0 23 86,0 0 108,0 0-179,-25 0 157,25 0 27,0 0-113,0 0 5,0 0-82,0 0 93,0 0-118,0 0 111,0 0 0,0 0-102,0 0 121,0 0 66,0 0-85,0 0-5,0 0 109,0 0-187,0 0 96,0 0 17,0 0-113,0 0 197,0 0-12,0 0-96,0 0 8,0 0-87,0 0-8,0 0 168,0 0-10,0 0-74,0 0 6,0 0 4,0 0-78,0 0 89,0 0 17,0 0-98,0 0 83,0 0-20,0 0-4,0 0 4,0 0 4,0 0 12,0 0-19,0 0 9,0 0 64,0 0-92,0 0 13,0 0-13,0 0-65,0 0 84,0 0 69,0 0-75,0 0-4,0 0-2,0 0 18,0 0-9,0 0 16,0 23-10,0-23-84,0 0 87,25 0 60,-25 0-81,0 0 9,0 26 0,0-26-76,0 0 85,0 0 1,0 24-4,0-24 6,0 0 4,0 0 78,25 25-88,-25-25-3,0 0 88,0 25-104,0-25 3,0 0 23,0 24-26,0-24-75,0 26 101,24-26 49,-24 25-140,0-25 93,0 24 73,0-24-157,24 25 78,-24-25-12,0 25-73,0-25 73,24 25 6,-24-25 0,0 0 66,0 25-66,0-25 81,26 25-71,-26-25-79,0 25 91,0-25-91,0 0 75,0 24 4,24-24-5,-24 25 4,0-25-15,0 24 12,0-24-12,0 0-6,0 26 22,0-26-8,0 24 1,0-24 0,25 25-6,-25-25 3,0 0 0,0 25 6,0-25-2,0 0 2,0 25-3,0-25-3,0 25 22,0-25-19,0 0-6,0 24 19,0-24-29,0 0 4,0 25 18,25-25-25,-25 25 19,0-25 73,0 0-70,0 25 53,0-25-65,0 0-66,0 24 128,0-24-53,0 0-9,0 25 19,0-25-82,0 0 66,0 25 12,0-25-24,0 25 65,0-25-100,0 0 53,0 24 6,0-24-50,0 0 48,0 0 5,0 0-15,0 25 3,25-25 50,-25 0-62,0 0 15,0 26-6,0-26-51,0 0 54,0 0-9,0 0 12,0 0-6,0 0 6,0 24 66,0-24-63,0 0 0,0 0 1,0 0-54,0 0 91,0 0-54,0 0 45,0 0-45,0 0-37,0 0 66,0 0-56,0 0 43,0 0-9,0 0-10,0 0 29,0 0-10,0 0-3,0 0 3,0 0-21,0 0-4,0 0 16,0 0 3,0 0 0,0 0 9,0 0-9,0 0 3,0 0-9,0 0 6,0 0 3,0 0-6,0 0 9,0 0 4,0 0-7,0 0-6,0 0 9,0 0-12,0 0-7,0 0 13,0 0 0,0 0 41,0 0-38,0 25-9,0-25-10,0 0-31,0 0 54,0 0-4,0 0 9,0 0-6,0 0-6,0 0 47,0 0-44,0 0-3,0 0 7,0 0-45,0 0 41,0 0-6,0 0 3,0 0 0,0 0 56,0 0-46,0 0-7,0 0 0,0 0-56,0 0 44,0-25-1,0 25 4,0 0 9,25 0 0,-25 0 10,0 0-7,0 0-6,0 0-3,25 0 0,-25 0 9,0-24-19,0 24 20,25 0 5,-25 0-15,0 0 0,24 0 0,-24 0 40,0 0-43,25-26 19,-25 26-10,25 0-6,-25 0 3,0 0 0,25 0-4,-25 0-39,25-25 99,-25 25-56,24 0 12,-24 0-24,0 0-38,25 0 50,-25 0-22,0 0 13,0 0-29,0 0-30,0 0-19,0 0 1,25 0-48,-25 0 60,0 0-25,0 0-194,0-24-61</inkml:trace>
  <inkml:trace contextRef="#ctx0" brushRef="#br0" timeOffset="836677.0826">4340 14212 891,'0'0'22,"0"0"212,0 0-159,0 0 21,0 0 5,0 0-40,0 0 29,0 0 130,0 0-129,0 0-155,0 0 233,0 0-148,0 0 81,0 0 4,0 0-203,0 0 103,0 0-81,0 0 102,0 0 95,0 0-171,0 0 199,0 25-104,0-25-80,0 0 86,25 0-13,-25 0-102,0 25 102,0-25-27,0 25-74,0-1 96,0-24-3,0 25 18,0 1-3,25-2 4,-25-24 1,0 24-17,0 2-3,0-2-9,0 1-22,0-1-3,0 1 12,0 0-6,0 0 7,0 0 21,0-1-22,0 2 13,0-2 116,0-24-3,0 25 9,0-25 6,0 25-107,0-25-1,0 0 10,-25 25-15,25-25-8,0 0 17,0 0 14,0 0 16,0 0-73,0 0-29,0 0 70,0 0-110,-25 0 182,25 0-100,0 0 5,0 0-2,-24 0-102,24-25 83,0 25-84,-25 0 97,25 0-6,0-25 19,-25 25 75,25 0-91,0-25 6,-25 25-3,25 0-97,0-24 97,0 24 2,-25 0 1,25 0-9,0-26-4,0 26 102,0 0-115,0 0 10,0-24-7,0 24-112,0 0 106,0 0 13,0 0-13,0-25 13,25 25-7,-25 0 0,0 0 7,25-25-10,-25 25 20,0 0-13,25-25 0,-25 25 104,25 0-124,-25-25 0,24 25-7,-24 0-114,25 0 184,-25-24-24,0 24-19,25 0-46,-25 0-229,0-25-54,0 25 32,0 0-31,0 0-77,25 0-41</inkml:trace>
  <inkml:trace contextRef="#ctx0" brushRef="#br0" timeOffset="836891.2364">4365 14038 2380,'0'0'53,"0"0"60,0 0 163,0 0 13,0 0-50,0 0-69,0 0-170,0 0-22,0 0-158,0 0-96,0 0 42,0 0-95,0 0-124,0-24-77</inkml:trace>
  <inkml:trace contextRef="#ctx0" brushRef="#br0" timeOffset="837520.7169">4538 14113 1327,'0'0'23,"0"0"186,0 0 0,0 0 2,0 0-118,0 0-72,0 0 13,0 0 41,0 0 24,0 0-28,0 0 0,0 0-34,0 24 15,0-24-76,0 0-1,0 26 3,0-26 56,-24 24 13,24-24-10,0 25-18,0-25-3,0 25-16,0-25-7,0 25 67,0-25-48,0 25-9,0-25 10,0 24-76,0-24 57,0 0-6,0 25-10,0-25 6,0 0-25,0 0 7,0 0-6,24 0-19,-24 0 84,0 0-86,0 0-6,26 0 100,-26 0-66,0-25 69,0 25 22,25 0-80,-25-24-100,0 24 8,0 0 107,0-25-93,24 25 90,-24 0 123,0 0-116,0 0 100,0-25-7,0 25-104,0 0 11,0 0 6,0 0-106,0 0 9,0 0 75,0 25-2,0-25 14,0 0 117,0 0-91,0 0-113,25 0 218,-25 25-130,0-25 6,0 0 112,25 0-81,-25 0 25,0 0 2,25 0-67,-25 0-28,0 0-4,0 0 76,25 0 12,-25 0 107,0 0-87,0 0-54,0-25 65,25 25-78,-25 0 159,0-25 42,0 25-71,0 0-24,0-25-54,0 25-76,0 0 67,0 0-4,0-25-45,0 25 122,0 0-113,0-24-3,0 24 21,0-26-125,0 26 133,-25 0-100,25-24-111,0 24 2,0 0-215,-25 0 137,25-25-155,0 25-137</inkml:trace>
  <inkml:trace contextRef="#ctx0" brushRef="#br0" timeOffset="838146.3247">4960 13865 1165,'0'0'186,"0"0"-125,0 0 8,0 0 171,0 0-182,0 0 135,0 0 22,0 0-187,0 0-110,0 0 110,0 0-34,0 0 46,0 0 8,0 0 4,0 0 20,0 0-22,0 25 32,0-25-49,0 0-73,0 0 9,0 0 72,0 24-60,0-24 59,0 25 10,0-25 12,0 25-24,0-25 3,0 25-9,0-25-23,0 25 13,0-1 6,0-24-16,0 26 17,0-2 60,0 1 63,0-1 0,0 2-1,0-26-128,0 24-4,0 1-22,0 0 6,0-25 58,0 25-129,0 0 36,0-25 35,0 24 17,0-24-7,0 0 69,0 25-53,0-25-75,0 0 135,0 0-76,0 0-2,0 0 64,0 0-55,0 0-11,0 0-81,26 0 69,-26 0-76,0 0 83,0 0 90,0 0-73,0 0-18,0 0 7,23 0-20,-23 0 20,0 0-7,26 0-16,-26 0 13,0 0-86,25-25 151,-25 25-57,0 0-97,25 0 152,-25 0-139,0 0 83,25 0 71,-25 0-156,0 0 84,0 0-108,25 0 30,-25 0 134,0 0 7,0 0-66,0 0 53,0 0-128,0 0 29,0 0 66,0 0-217,24 0 98,-24 0-100,0 0-129,0 0 171,0 0-94,0 0-179,0 0 30,0 0-142</inkml:trace>
  <inkml:trace contextRef="#ctx0" brushRef="#br0" timeOffset="838848.9392">5259 14287 2136,'0'0'24,"0"0"43,0 0-39,0 0 36,0 0 41,0 0-23,0 0 55,0 0 123,0 0-30,0 0-22,0 0 15,0 0-145,0 0-15,0 0-63,0 0 80,0 0-128,0 0 1,0-25 56,0 25-95,0 0 115,0 0-13,0 0 21,0 0-6,0 0-15,0-25-3,0 25 91,0 0-111,0 0 7,0 0 4,0 0-109,0 0 105,0 0 0,0-25-6,25 25 6,-25 0-17,0 0 27,0 0-13,0 0-11,24 0 122,-24 0-131,0 0 23,0 0 7,25 0-119,-25 0 103,0 0 12,0 0-13,25 0 10,-25 0 90,0 25-112,0-25 88,0 0-82,0 0-85,0 25 94,25-25-90,-25 25 178,0-25 6,0 24-91,0-24 4,0 25-16,0 1 6,0-26 4,-25 24 108,25 0-88,0-24-97,0 26 83,-25-2-87,25-24 90,0 25 77,-25-1-67,25-24-36,0 25-63,0-25 9,-24 0 143,24 25 34,0-25-97,0 0-3,0 0-66,0 25-7,-25-25 86,25 0 10,0 0 1,0 0 8,0 0 116,0 0-111,0 0-10,0 0-7,0 0-92,0 0 113,0 0-12,0 0 1,0 0-23,0 0-20,0 0 13,0 0-4,0 0-6,0 0 14,25 0-11,-25 0 10,0 0 4,0 0 0,0-25 13,0 25-20,24 0-4,-24 0 8,0 0-14,25 0 0,-25 0 20,0-25-14,0 25-3,25 0 18,-25 0-15,0 0-2,25 0 13,-25 0-11,0 0 8,0 0-8,0-25-13,0 25-32,25 0-28,-25 0-6,0 0 26,0 0-87,0 0-140,0 0-108,0 0-21,0 0-199</inkml:trace>
  <inkml:trace contextRef="#ctx0" brushRef="#br0" timeOffset="840389.4446">5507 12947 118,'0'0'15,"0"0"20,0 0 0,0 0-16,0 0-13,0 0-14,0 0 13,0 0-13,0 0-17,25 0-25</inkml:trace>
  <inkml:trace contextRef="#ctx0" brushRef="#br0" timeOffset="841525.5194">5656 12947 290,'0'0'22,"0"0"-11,0 0 19,0 0 11,0 0-8,0 0 6,0 0-9,0 0-5,0 0-3,0 0 9,0 0-6,0 0 11,0 0-8,0 0-6,0 0 3,0 0-25,0 0 0,0 0 9,0 0 5,0 0 14,0 0-8,0 0 5,0 0 3,0 0-16,0 0 33,0 0-20,0 0 1,0 0 219,0 0-24,0 0 20,0 0-188,0 0-193,0 0 171,0 0-8,0 0 190,0 0 14,0 0-321,0 0 161,0 0-22,0 0-10,0 0 157,0 0-186,0 0 15,0 0-124,0 0 116,0 0 17,0 0-127,0 0 234,0 0-127,0 0-10,0 0 121,0 0-127,0 0 3,0 0-116,-25 0 117,25 0-123,0 0 112,0 0 135,-25 0-122,25 0-3,0 0-121,0 24 93,-25-24 21,25 0 7,0 0 125,-24 0-214,24 0-26,-25 0 115,25 0-105,-25 0 218,25 0-100,-25 26 127,25-26-146,-25 0-103,25 0 205,-26 0-218,3 0 128,23 0 113,-25 25-97,0-25-22,25 0 112,-25 0-112,0 0 3,25 0 3,-24 24 10,24-24-19,-25 0-102,0 0 206,25 0-95,-25 0-91,0 0 82,25 26-77,-25-26-10,25 0 93,-24 0 25,-1 0 92,25 0-117,-25 0 15,25 0-22,-25 24-88,0-24 219,25 0-121,-26 0 125,3 0-10,23 0-109,-26 0 113,2 0-106,-1 25 9,0-25-25,25 0-111,-24 0-6,-1 0 86,0 0-84,25 0 214,-25 0 9,0 0-102,1 0-12,24 25-104,-25-25 91,0 0 1,25 0 113,-25 0-86,25 0-113,-25 0 2,25 0 1,-25 0 197,25 0-81,0 0-12,-24 0 11,24 0 5,0 0 93,0 0 7,0 0-17,0 0-189,0 0 22,0 0 0,0 0 19,-25 0 82,25 0-13,0 0 82,0 0-84,0 0 4,0 0-6,0 0-75,0 0 86,0 0-8,0 0-6,0 0 6,0 0-19,0 0 0,0 0 9,0 0-12,0 0-6,0 0 9,0 0 66,0 0-72,0 0 9,0 0 3,0 0-65,0 0 56,0-25 6,0 25 70,0 0-82,0 0 22,0 0-7,0 0-75,0 0 134,0 0-77,0 0 6,0 0-7,0 0-65,0 0 79,0 0 49,0 0-69,0 0 19,0 0-6,0 0-56,0-25 71,0 25-18,0 0-3,0 0-10,0 0 0,0 0 10,0 0 5,0 0 11,0 0-10,0-24 3,25 24 0,-25 0-4,0 0-8,0 0-4,24 0 4,-24 0 6,0 0 19,0 0-10,0 0 88,25 0-88,-25 0-22,0 0 13,0 0-107,25 0 85,-25 0 19,0 0-9,0 0 11,0 0 7,25 24-18,-25-24 14,0 0-8,0 0 2,0 0 23,0 25-26,0-25 20,0 0-14,0 0 5,0 0 12,0 25 74,0-25-81,0 0-3,0 0 9,0 0-97,0 25 85,-25-25 22,25 0-32,0 0 16,-25 0 23,25 0-26,0 25 36,-25-25 20,25 0-9,0 0 15,-24 0-15,24 0-12,0 0 50,0 0-70,0 0 2,-25-25-14,25 25-9,0 0-3,0 0-11,0 0-33,0 0-83,0-25 118,0 25-133,0 0-7,0 0 108,0-25-152,0 25-97,0 0-61</inkml:trace>
  <inkml:trace contextRef="#ctx0" brushRef="#br0" timeOffset="843090.0092">4862 16097 756,'0'24'208,"0"-24"17,0 0-3,0 0-149,-25 0-198,25 0 5,0 0 165,0 0 163,0 0-133,0 0 112,0 0-141,0 0-138,0 0 133,0 0 10,0 0-17,0 0 130,0 0-23,0 0-114,0 0-82,0 0 114,0 0-68,0 0 74,0 0 11,0 0-101,0 0 76,0 0-103,0 0 95,0 0-12,0 0 21,0 0-5,0 0-13,0 0-10,0 0 54,0 0-68,0 0 55,0 0-49,0 0-66,0 0 75,25 0-62,-25 0 58,0 0-8,24 0 6,-24 0 37,0-24-46,25 24 60,-25 0 44,25 0-18,-25 0 34,24 0-56,2 0-64,-26 0-26,23-24 10,3 24 9,-1 0 6,-25 0 3,25 0-5,0 0-3,0 0-1,-1-25 0,-24 25-3,25 0-13,0 0 16,-25 0 1,25-25-4,0 25 22,-25 0-19,25 0 1,-1 0 19,-24 0-26,25 0 9,-25 0-6,25-25 0,0 25 9,-25 0-9,25 0 3,-25 0-9,23 0-3,-23 0 12,26 0 0,-26-25 4,25 25 6,0 0-62,-25 0-6,25 0 58,-25 0 7,25 0 48,-25-24 9,24 24-79,-24 0 5,25 0-57,-25 0-10,25 0 26,-25-24 54,25 24 53,-25 0-2,25 0-8,-25 0-66,0 0 20,24 0 1,-24 0-74,24-26 76,-24 26-93,0 0 94,24 0 63,-24 0-86,0 0 96,26 0-99,-26 0 19,0 0 6,24-25-12,-24 25 6,0 0 0,0 0-10,0 0 10,25 0 6,-25 0-12,0 0 9,0 0-13,0 0 4,0 0 12,0 0-3,0 0-63,0 0 60,0 0-10,0 0 10,0 0-3,0 0-1,0 0 1,0 0-7,0 0 78,0 0-114,0 0 40,0 0 13,0 0-14,0 0 63,0 0-59,25 0-1,-25 0 7,0 0-6,0-24-55,0 24 61,0 0-3,0 0 0,25 0 68,-25 0-88,0 0 14,0 0-77,25 0 66,-25 0 27,0 0-16,0 0 73,0 0-38,0 0-35,0 0 6,25 0-120,-25 0-2,0-26 61,0 26-45,0 0 112,0 0-38,0 0-44,0 0 33,0 0 33,0 0-98,0 0 39,0 0-41,0 0-70,0 0-82,0 0-134,0 0-40</inkml:trace>
  <inkml:trace contextRef="#ctx0" brushRef="#br0" timeOffset="843909.6549">4911 16097 1620,'0'0'-139,"0"0"178,0 0 14,0 0-134,0 0 146,0 0-20,0 0-9,0-24 163,0 24-7,0 0-137,0 0 14,0 0-114,0 0 3,0 0-7,0 0 1,0 0 84,0 0 92,0 0-95,0 0 84,0 0-90,0 0-100,0 0 165,0 0-116,0 0 27,0 0 74,0-25-149,0 25 10,0 0 69,0 0-78,0 0 59,0 0 9,0 0 0,25 0 3,-25 0 9,0 0-9,0-25 59,0 25-78,0 0 7,24 0 0,-24 0-65,0 0 83,0 0-9,0 0 92,0 0-77,0 0 59,26 0 0,-26 0-167,0 25 145,0-25-125,0 0-11,0 0 85,0 0 14,23 0 74,-23 25-3,0-25-78,0 0 2,0 24-84,0-24 19,0 0 65,0 0-79,0 24 144,0-24-67,0 0 20,0 27 58,-23-27-121,23 0 70,0 24 47,0-24-115,-26 0 66,26 0 4,0 24-44,-24-24 70,24 0-17,0 0 7,-25 0-16,25 0 106,0 0 26,-25 0-14,25 0 4,0 0-118,0 0-47,-24 0 39,24 0-50,0 0 82,0 0 19,-25 0-110,25 0 51,0 0-15,0-24-60,0 24 73,-25 0-20,25 0 0,0 0 69,0-24-20,0 24 20,0 0-141,0 0 49,0-27 26,0 27-19,0 0 81,0 0-124,0 0 53,0-24 25,0 24-31,0 0 73,0 0-58,0 0-36,25-24 33,-25 24-38,0 0-19,0 0-118,0 0-33,25 0 7,-25 0-36,0 0 103,24 0-38,-24 0 62,0 0 24,0 0-205,0 24 175,0-24-318</inkml:trace>
  <inkml:trace contextRef="#ctx0" brushRef="#br0" timeOffset="858892.6259">7788 14088 444,'0'0'36,"0"0"11,0 0-2,0 0 16,-25 0-31,25 25 6,0-25 21,0 0 1,0 0 183,0 0-168,0 0 175,0 0-21,0 0-324,0 0 299,0 0-166,0 0-2,0 0 139,0 0-288,0 0 122,0 0 1,0 0-132,-25 0 284,25 0-142,0 0 7,0 0 140,0 0-170,0 24-103,-23-24-11,23 0 143,0 0-93,0 0 210,0 0 16,-25 0-145,25 0 105,0 0-196,0 0 104,0 0 9,0 0 38,0 0-18,0 0-100,0 0 0,0 0 86,0 0 3,0 0-3,0 0-13,0 0-99,0 0 97,0 0-7,0 0 69,0 0-71,0 0 75,0 0-80,0 0 3,0 0-27,0 0 7,0 0-3,0 0-73,0 0 170,25-24-154,-25 24 85,0 0-16,23 0 0,-23 0 0,0 0 4,25 0 90,-25 0-169,0-25 78,25 25-15,-25 0 6,0 0 110,25 0-89,-25 0 19,25 0-74,-25-24-30,0 24 86,0 0-4,24 0-2,-24 0 57,0 0-58,0 0-3,25 0 4,-25 0-61,0 0 74,0-26-1,0 26-6,0 0 12,0 0-34,0 0 19,0 0-19,0 0-10,0 0 35,0 0-41,0 0 9,0 0 46,0 0-115,0 0 54,0 0-96,0 0-118,0 0 147,0 0-60,0 0-138,0 0-22,0 0-125,0 0-61</inkml:trace>
  <inkml:trace contextRef="#ctx0" brushRef="#br0" timeOffset="859239.8628">7715 14386 1703,'0'0'30,"0"0"-159,0 0 174,0 0 27,0 0-2,0 0 202,0 0-178,0 0-109,0 0 9,0 0-16,0 0 88,0 0 97,0 0-115,0 0-15,0 0-88,0 0-2,0 0 89,23 0-5,-23 0 25,0 0-23,0-24-7,25 24 69,-25 0-101,0 0 20,25 0-10,-25-26-67,0 26 86,25 0-10,-25 0-3,0 0-12,25-25 12,-25 25 70,0 0-76,24 0 9,-24 0-19,0 0 1,25-24 3,-25 24-25,0 0-19,0 0-25,0 0-71,24 0 76,-24 0-45,0 0-127,0 0-160</inkml:trace>
  <inkml:trace contextRef="#ctx0" brushRef="#br0" timeOffset="882401.1081">18703 13890 345,'0'0'-3,"0"0"19,0 0 15,0 0 19,0 0 13,0 0 3,0 0-5,0 0-21,0 0 204,0 0-210,0 0-8,0 0 12,0 0-11,0 0 16,0 0 2,0 0-6,0 0-191,0 0 181,0 0 197,0 0-186,0 0 8,0 0-31,0 0-191,0 0 209,0 0-15,0 0 164,0 0 13,0 0-25,0 0 1,0 0-121,0 0-28,0 0 19,0 0 2,0 0-166,0 0 18,0 0 116,0 0 5,0 0 132,0 0 7,0 0-151,0 0-115,0 0 15,0 0 106,0 0 10,0 0-13,0 0 128,0 0-132,0 0 42,0 0 109,0 0-230,0 0 128,0 0-132,0 0-2,0 0 213,0 0-208,0 0 106,0 0-4,0 0-24,0 0 81,0 0-90,0 0 6,0 0-83,0 0 7,0 0 89,0-25 12,0 25 5,0 0-5,0 0-4,0 0-14,0 0 5,0 0-9,0 0 1,0 0 14,0 0 101,0 0-94,0 0-9,0 0 6,0 0-111,0 0 194,0 0-71,0 0-18,0 0 12,0 0-92,0 0 80,0 0-7,0 0-9,0 0 0,0 0 13,0 0 8,0 0 1,0 0-5,0 0-17,0 0 0,0 0 6,0 0-6,0 0 6,0 0-9,0 0-6,0 0 21,0 0-5,0 0-11,0 0-2,0 0 57,0 0-60,0 0 12,0 0-6,0 0-45,0 0 42,0 0 3,0 0 0,0 25-13,0-25 28,0 0-8,-25 0 14,25 0-5,0 24-13,0-24 6,0 25-6,0-25 9,-25 25 7,25-25 61,0 25-64,0-25-16,-25 25-7,25-25-47,0 24 124,-25 2-52,25-26 56,0 24-68,0 1-54,0-25 47,-25 24-47,25-24 191,0 26 5,0-26 19,0 24-90,-25-24-123,25 25 52,0-25-75,0 0 69,0 25 9,0-25 8,0 0 68,0 0-2,0 0-86,0 0 6,0 0-68,0 0 77,0 0 73,0 0-72,0 0-23,0 0 13,0 0-56,0 0 56,0 0 69,0 0-255,0 0-29,0 0-137,0 0 29,0 0-70,0 0-62,0 0-62</inkml:trace>
  <inkml:trace contextRef="#ctx0" brushRef="#br0" timeOffset="882790.4199">18157 14287 1954,'0'0'8,"0"0"7,0 0 34,0 0 27,0 24 28,0-24 25,0 0-101,0 0-23,24 0-17,-24 0-19,25 0 99,-25 0 10,25 0 2,0 0 11,0 0-32,-1 0 4,1 0 36,0 0-65,0 0 62,25 0-19,-26 0 27,1 0 37,25 0-63,-26 0-10,1 0-74,25 0-72,-25 0 81,0 0 16,0 0-5,-1 0 60,1 0-60,0 0-8,0 0-78,0 0 8,-25 0 50,24 0-12,-24 0-82,0 0-22,0 0-140,25 0-82,-25 0 187,0 0-56,0 0-196,0 0-38</inkml:trace>
  <inkml:trace contextRef="#ctx0" brushRef="#br0" timeOffset="883457.9246">18380 14509 2136,'-25'0'5,"25"0"25,0 0-69,-25 0 46,25 0 107,0 0-86,0 0 115,0 0 67,0 0-160,0 0 130,0 0-9,0 0-34,0 0-16,0 0-47,0 0-28,0 0 33,0 0 97,0 0-117,0 0-8,0 0 0,0 0-137,0 0 189,25 0-109,-25 0-104,0 0 95,25 0-102,-25 0 117,25 0-9,-25 0 26,25 0-10,-1 0-7,-24 0 6,25 0 71,0 0-77,0 0-7,-1 0 21,1 0-118,0 0 91,0 0 117,-25 0-31,25 0 23,0 0-80,-25 0-36,25 0 10,-25 0 14,0 0-20,0 0-74,0 0 107,0 0-37,0 0 119,0 0-96,0 0-118,0 25 128,0-25-110,0 0 100,0 25 0,-25-25-6,25 0-3,-25 25 6,25-25 9,-25 25-101,0-25 199,25 24-107,-25-24 6,0 26 7,1-26-98,24 24 106,-25-24 8,0 25-14,0-25 4,25 25 11,-24-25-34,24 25 28,-25 0 2,25-25-16,-25 25 41,25-25-18,-25 24 11,25-24 2,0 0-13,0 26 1,0-26-20,0 0-11,0 24 11,0-24-4,0 0 13,0 0 21,0 25-27,25-25 14,-25 0-7,0 0-31,25 0 21,-25 0-11,0 0-3,25 0 10,-25 0-13,24 0 9,1 0-9,-25 0-7,25 0 17,-25 0-21,25 0 18,-25 0-1,24 0-10,-24 0 7,25 0-17,-25-25-14,0 25-16,25 0-7,-25 0-54,0 0 102,0 0-153,25 0-141,-25 0-49,0 0-205,0 0 177,0 0-143</inkml:trace>
  <inkml:trace contextRef="#ctx0" brushRef="#br0" timeOffset="883765.199">18256 14683 1810,'-25'0'57,"25"0"58,0 0 31,0 0 50,0 0-43,0 0-20,0 0-33,0 0-50,0 0 140,0 0-8,0 0-3,0 0 14,25 0-130,-25 0-109,25 0 122,-25 0-93,24 0-23,1 0 93,0 0-116,0-24 69,-25 24 88,25 0-5,0 0-112,-1 0 103,1 0-182,0 0-14,0 0 83,-1 0-57,1 0-83,-25 0-77,25 0-84,-25 0-18,25 0-59,-25 0-40,0 0-37</inkml:trace>
  <inkml:trace contextRef="#ctx0" brushRef="#br0" timeOffset="885237.3321">18504 15005 247,'0'0'-8,"-25"0"22,25 0-14,0 0 5,0 0 22,0 0-18,0 0 23,0 0 4,-25 0-7,25 0 7,0 0 0,0 26 11,0-26-11,0 0-12,0 0 14,0 0-5,0 0 1,0 0 11,0 0 200,0 0-35,0 0 26,0 0-183,-24 0-201,24 0 34,0 0-15,0 0 207,0 0 152,0 0-9,0 0-12,0 0-6,0 0-164,0 0 0,0 0 10,0 0-22,0 0-116,0 0-4,0 0 120,0 0 7,0 0 17,0 0 91,0 0-230,0 0 0,0 0 216,0 0-97,0 0 20,0 0-2,0 0-108,0 0-8,0 0 168,0 0-86,0 0 69,0 0 5,0 0-175,24 0 90,-24 0 14,0 0-86,25 0 167,-25 0-90,0 0-96,25 0 155,-25 0-127,0 0 77,25 0 63,-25 0-50,0 0-27,24 0 88,-24 0-128,0 0-8,25 0 69,-25 0-9,0-26 5,0 26-18,25 0 28,-25 0-75,0 0 54,0 0 8,0 0-11,0 0-14,0 0 23,0 0-32,0 0-34,0 0 38,0 0-50,0 0-30,0 0-69,0 0-288,0 0-96</inkml:trace>
  <inkml:trace contextRef="#ctx0" brushRef="#br0" timeOffset="886460.5003">19149 14187 1223,'0'0'177,"0"0"-136,0 0 25,0 0 181,0 0-152,0 0 26,0 0 132,0 0-164,0 0-100,0 0 125,0 0-142,0 0-4,0 0 85,0 0 6,0 0-22,0 0 13,0 0-12,0 0-26,0 0 16,0 0 45,0 0 16,25 0 5,-25 0-11,0 0-140,25 0-20,-25 0-5,25 0 16,-25 0 62,25 0 4,-25 0 10,24 0-13,-24 0 3,25 0 6,-25 0 45,25 0-57,-25 0 69,25 0-66,-25 0 9,25 0-6,-25 0-69,0 0 62,0 0-62,0 0 56,0 0 66,0 0-124,0 0-79,0 0 66,0 0-323,0 0 17,0 0-34</inkml:trace>
  <inkml:trace contextRef="#ctx0" brushRef="#br0" timeOffset="886735.704">19100 14336 1327,'0'0'179,"0"26"32,0-26 22,0 0-83,0 0-12,0 0-108,0 0 89,0 0 15,0 0-55,0 0 4,0 0-80,24 0 63,-24 0-104,25 0 82,-25-26 49,25 26-81,0 0-3,-25 0-18,25 0-65,-25 0 71,25 0-6,-1 0-13,-24 0-84,25 0 77,-25 0-176,25 0 72,-25 0-163,25 0-175,-25 0 60</inkml:trace>
  <inkml:trace contextRef="#ctx0" brushRef="#br0" timeOffset="887454.191">19794 13939 2184,'0'-25'-117,"0"25"141,0 0-97,0 0 41,0 0 148,0 0-113,0 0 181,0 0-126,0 0-33,0 0-19,0 0-86,0 0 170,0 0-79,0 0 76,0 0-55,0 25-73,0-25 75,0 0-59,0 0 84,23 25 3,-23-25 71,0 0-86,26 25 0,-26-25-9,0 25-60,25-25 63,-25 24-15,25-24 132,-25 0-3,0 26-65,25-26-7,-25 0-66,24 24-66,-24-24 134,0 0 2,25 0-152,-25 0 144,0 0-145,25 0 74,-25 0 8,0 0-105,25 0 92,-25 0 4,0 0 78,25 0 17,-25-24-95,0 24-83,25 0 66,-25-26 3,0 26 7,0 0 96,0-24-93,24 24-3,-24 0 10,0-25-108,0 25 25,0 0 86,0-25 66,0 25 3,0 0-10,0-25-81,25 25 9,-25-25-76,0 25 120,0 0-74,0-24 108,0 24-27,0 0-3,0 0 78,0 0-119,0 0-4,0 0 0,0-25-103,0 25 87,0 0 6,0 0-86,0 25 76,0-25 34,0 0-4,0 0 94,0 24-4,0-24-200,-25 25 105,25-25-126,0 25 41,-24 0 74,24-25 118,-25 25-109,25-1-9,-25 2 16,25-2-134,-25 1 121,25-25 0,-25 24 87,0 2-90,25-2 117,-24 1-120,24-25-95,0 25 124,-25-25-138,25 25 138,0-25 85,0 25-117,-25-25 18,25 0-19,0 0-98,0 24 111,0-24-9,0 0 3,0 0 13,0 0-27,0 0 1,0 0-34,0 0-45,0 0-102,0 0-108,0 0 18,0 0-61,0 0-170</inkml:trace>
  <inkml:trace contextRef="#ctx0" brushRef="#br0" timeOffset="887830.507">19694 14460 1857,'0'0'18,"0"0"154,0 0 34,0 0-51,0 0 41,0 0-146,0 0-8,0 0 48,0 0-42,0 0 120,0 0-69,0 0 78,0 0-26,0 0-81,25 0-35,-25 0 21,25 0 3,-25 0-121,24 0 85,-24 0-13,26 0-69,-26 0 72,23 0-10,3 0 27,-26 0-37,25 0 110,0 0-93,0 0-20,-25 0 34,24 0-1,-24 0-23,25 0-80,-25 0 180,25 0-214,-25 0 135,25 0-25,-25 0-99,0 0 99,0 0-45,0 0-19,0 0-113,0 0-98,0 0-66,0 0 33,0 0-187,0 0-67</inkml:trace>
  <inkml:trace contextRef="#ctx0" brushRef="#br0" timeOffset="889677.0509">19472 13667 1703,'0'0'-210,"0"0"25,0 0 9,0 0 21,0 0 216,0 0 166,0 0 14,0 0-6,0 0-152,0 0-32,0 0 4,0 0-9,0 0 29,0-26-17,0 26-29,0 0-2,0 0 139,0 0-245,0 0 111,0 0-96,25 0-11,-25 0 120,0 0-99,0 0 199,0 0-106,0 0 1,0 0-1,0 0-116,0 0 176,0 0-92,0 0-14,0 0 107,0 0-175,0 0 156,0 0-78,0 0-22,0 0 13,0 0-68,0 0 164,0 0-90,0 26 71,0-26 1,-25 0-141,25 24 10,0-24 3,0 25 104,-26-25-33,26 0 16,0 25 21,-24-25-108,24 25 106,0-25-13,0 0-12,-26 25 19,26-25-25,0 0 19,0 0-19,0 24 10,0-24 11,-23 0-17,23 0 22,0 0 117,0 0 3,0 0 6,0 0-81,0 25-130,0-25 104,0 0-54,0 0 163,0 0-25,0 0-91,0-25 37,0 25-88,0 0-102,0 0-17,0 0 9,0 0-7,0-24 121,0 24 98,0 0-114,23-25 9,-23 25-7,0 0 4,0-25 7,26 25-10,-26 0-11,0-25-99,24 25 116,-24-25 4,0 25-4,0 0-6,26-24-21,-26 24 8,0 0 107,0-26-91,25 26 12,-25 0 78,0-24-180,25 24 90,-25 0 0,0 0 13,0 0-29,0-25-1,24 25 14,-24 0-110,0 0 216,0 0-87,0 0-19,0 0 116,0 0-218,0 0 184,0 0 7,0 0-109,0 0 112,0 0-192,0 0 4,0 25 99,0-25-7,0 0 7,0 0 0,0 24 0,0-24-82,25 0 174,-25 26 1,0-26-103,0 0 6,0 24-88,0-24 16,0 0 86,0 25 103,0-25-14,0 0-125,0 25 40,0-25-128,0 0 118,0 25 102,0-25-127,0 0 28,0 25-18,0-25-5,0 0-80,25 0 179,-25 0-90,0 0 14,0 0 79,0 24-172,0-24 0,0 0-13,0 0 102,0 0-13,25 0 96,-25 0 17,0 0-198,0 0 187,0 0-106,0 0-13,0 0 11,0 0-41,0 0-58,0 0 75,0 0 70,0 0-46,0 0 57,0 0-211,0 0 13,0 0-37,0 0 13,0 0 130,0 0 14,0-24 2,0 24-9,0 0-16,0 0-21,0 0-3,0 0-1,0 0 16,0 0 110,0-25-126,0 25 119,0 0-115,-25 0 12,25 0 129,0 0-90,-25 0 18,25 0 19,0 0 4,-25-25-20,25 25 93,-24 0-94,24 0 2,0 0-92,-25 0 119,25 0-25,-25 0-1,25 0 122,0 0-102,-26 0-128,26 0 155,0 0-155,-24 0 94,24 0 147,0 0-255,0 0 249,0 0-222,0 0 95,0 0 108,0 0-135,0 0 130,0 0-178,0 0-21,0 0-229,0 0-106</inkml:trace>
  <inkml:trace contextRef="#ctx0" brushRef="#br0" timeOffset="891161.2418">19868 13741 1062,'0'0'37,"0"0"172,0 0 26,0 0-15,0 0-23,0 0-154,0 0-32,0 0 41,0 0-157,0 0 160,0-25 3,0 25-27,0 0 140,0 0-277,0 0 116,0 0 5,0 0-6,0 0-1,0 0-116,0 0-5,0 0 100,0 0 99,0 0-98,0-25 115,0 25-97,0 0 0,0 0 109,-25 0-121,25 0-4,0 0 16,-26 0-9,26 25 6,0-25 7,-23 0-113,23 0-3,0 0 118,-26 0-106,26 25 91,-24-25 12,24 0-12,0 0 116,-25 25 5,25-25-15,0 0-209,0 0 109,0 25-6,0-25 3,0 0 94,0 0-103,0 0 24,0 24 0,0-24 25,0 0-21,0 0-110,0 0 118,0 0-133,0 0 17,25 0 209,-25 0-117,24 0 128,-24-24-134,0 24-98,26 0 2,-26 0 90,23-25 138,-23 25-3,26 0-86,-26-25-96,25 25-12,-25 0 93,25-25 84,-25 25-69,0-25-9,25 25-81,-25-24 16,0 24 70,24-26 100,-24 26-80,0-24-22,25 24 84,-25-25-151,0 25 65,0-26 86,25 26-60,-25-24 67,0 24-1,0 0-6,0-24-27,0 24-5,0 0-21,0 0-65,0 0-13,0 0 0,0 0 26,0 0-19,0 0 25,0 0-9,0 24-94,0-24-5,0 0 73,-25 24-67,25-24 155,0 26 10,-25-26-92,25 25 7,0-1 7,0-24 2,0 26-6,-24-26 82,24 0-90,0 24-79,0-24 84,0 25-85,0-25 94,0 0 73,0 25-79,0-25 65,0 0-78,0 0-78,0 0 94,0 0-10,0 25-151,0-25 95,0 0-100,0 0 14,24 0 146,-24 0 3,0 0 60,25 0-2,-25-25-67,25 25-1,-25 0-51,25 0 75,-25 0-5,25 0 71,-25-25-74,0 25-57,25 0 125,-25 0-65,0-25-18,0 25-1,24 0-57,-24 0 54,0-24 22,0 24 52,0 0 91,25-26-50,-25 26-9,0 0 18,0 0-176,0-24-1,25 24 159,-25 0-80,0 0 85,0 0-23,0 0-167,0 0 66,0 0 5,0 0 11,0 0 79,0 24-65,0-24-80,0 0 5,0 26 74,0-26-79,0 0 175,0 24-96,-25-24-3,25 25-10,0-25-19,0 0 101,0 25-52,0-25 71,0 0-71,0 25-95,0-25-11,0 0 83,0 0-4,0 0 83,0 0-86,0 25 14,0-25 9,0 0-6,0 0-1,0 0-16,0-25-88,0 25 84,25 0 110,-25 0-168,0 0 160,25-25-100,-25 25-16,24 0 22,-24-25-10,0 25-30,25 0 36,-25-25 10,0 25 0,24 0 53,-24-24-47,0 24 72,0 0-72,0 0 0,26 0-25,-26 0 6,0 0-3,0-26 19,0 26 20,0 0-10,0 26-81,0-26 58,0 0-62,0 0 62,0 0 95,0 24-91,0-24 77,0 0-77,0 25-14,0-25 17,0 0 0,0 0-63,0 25 73,0-25-1,0 0-9,0 0 69,25 0-80,-25 0-159,0 0 1,25 0 11,-25 0-8,0 0 147,25 0-19,-25-25 19,24 25-6,-24 0 13,0 0 21,25 0-25,-25-25 12,0 25 4,0 0-10,0 0 7,0 0 12,0 0-9,0 0 9,0 0-3,0 0-15,0 0 12,0 0-13,0 0 29,0 0-3,0 0-4,0 0-9,0 25-3,0-25 9,0 0 57,0 0 23,0 0-86,0 0-3,0 25-47,0-25-17,0 0 54,25 0 16,-25 0-22,25 0 16,-25 0 0,0 0-13,25 0 13,-25 0-9,0 0 78,24-25-57,-24 25-12,0 0-3,25 0-57,-25 0 63,0-25 15,0 25 16,0 0 8,25 0 5,-25 0 0,0 0-9,0-24-16,0 24-22,0 0-3,0 0-4,0 0 4,0 0 158,0 0 4,0 0 15,0 24-8,0-24-129,0 0-25,0 0-61,0 0 72,0 25-16,0-25 22,0 0 39,0 0-75,0 0 23,25 25-3,-25-25-88,0 0 75,25 0-185,-25 0-36,0 0 50,24 0-124,-24 0 87,25 0 83,-25 0-23,0 0-205,24 0-52</inkml:trace>
  <inkml:trace contextRef="#ctx0" brushRef="#br0" timeOffset="891386.3997">20637 13518 2331,'0'0'-91,"0"0"15,0 0 103,0 0-90,-25 0 78,25 0-54,0 0-11,0-25 34,0 25-76,0 0-281</inkml:trace>
  <inkml:trace contextRef="#ctx0" brushRef="#br0" timeOffset="892404.1848">20786 13641 1954,'0'0'-10,"0"0"-117,0 0 167,0 0-97,25 0 36,-25 0 145,0 0-132,0 0 240,0 0-98,25 0-12,-25 0-16,0 0-124,0 0 98,0-24 8,0 24-26,0 0-18,0 0-12,0 0 42,0 0 12,0 0-74,0 0-22,0 0-60,0 0 54,0 0 6,0 0 17,0 0-11,0 0 27,0 0-1,-25 0-28,25 0 29,0 0-117,-25 0 82,25 24 18,0-24-25,-25 0 26,25 0-1,0 0-12,-24 0 18,24 26 51,0-26-69,0 0 12,0 0-12,-25 0-48,25 0 60,0 0 2,0 0-8,0 0-4,0 24-3,0-24 4,0 0-3,0 0 12,0 0-6,0 0 0,0 0 13,0 0-16,0 0 3,0 0 0,0 0 61,0 0-71,0 0 23,0 0 53,0 0-135,0-24 84,0 24-21,0 0-52,0 0 68,0 0-20,0 0 13,0 0-6,0 0 6,0 0-3,0 0-9,25 0 12,-25 0-16,0 0 20,0 0-4,0-26 58,0 26-61,0 0-3,0 0 9,24 0 3,-24 0 5,0-24-8,25 24-12,-25 0-14,0 0 11,25 0 6,-25-25 15,0 25-56,25 0 53,-25-26 61,0 26-73,25 0-7,-25-24 87,24 24-138,-24 0 132,0-24 2,25 24-73,-25 0 15,0-25-4,0 25-60,0 0 63,25-25 151,-25 25-41,0 0 58,0-25-62,0 25-161,0 0-42,0 0 24,0 0 3,0 0 145,0 0 27,0-25-120,0 25-16,0 0-75,0 0-4,0 0 102,0 0 7,0 0 9,0 0-5,0 25-17,0-25-5,0 0 2,0 25 92,0-25-89,0 0 3,-25 25 76,25-25-174,0 25 98,-25-1-5,25-24-8,-24 24 96,24-24-5,-25 26-75,25-1 7,0-25-101,-25 24 2,25-24 82,0 26-6,0-26 92,-25 24 7,25-24-93,0 0 20,0 25-13,0-25-66,0 0 155,0 0-174,0 25 101,0-25-22,0 0 15,0 0 90,0 0-69,25 0 69,-25 0-171,25 0 82,-25 0-20,25 0 14,-25 0 12,24 0-20,-24-25-62,25 25-21,0 0 164,-25 0-154,0-25 137,25 25-69,-25 0-83,25-24 154,-25 24-155,25-26 170,-25 26 12,24-24-99,-24-1-10,25 25-13,-25-26-21,24 2-48,-24 0 182,26 24-57,-26-25-7,0 0-2,24 0 12,-24 25-16,0-25 43,0 25-10,0-24-106,25 24 23,-25 0 53,0 0-6,0-25 83,0 25-114,0 0-78,0 0 96,0 0-91,0 25 214,0-25-117,0 0 9,-25 0 9,25 24-122,-24-24 107,24 25-23,0-25 137,-26 25-113,26 0 105,-24-25-93,24 25-29,0-1 29,0-24-115,-25 24 118,25-24-102,0 26 83,0-26 137,0 25-137,0-25-3,0 24 3,0-24-121,0 0 111,0 0 13,0 26 1,0-26-8,0 0 21,0 0-14,0 0-19,25 0-13,-25 0 48,0 0-49,24 0-102,-24 0-63,26 0-107,-26 0-33,24 0-132,-24 0-68</inkml:trace>
  <inkml:trace contextRef="#ctx0" brushRef="#br0" timeOffset="892635.3279">20910 13518 1585,'0'24'194,"0"-24"24,0 0 30,0 0 31,0 0-285,0 0-13,0 0-13,0 0-8,0 0 87,0 0-17,0 0-24,0 0-17,25 0-5,-25 0 94,25 0-109,0 0 91,-25 0-57,25 0-134,-1 0 40,1 0-329,-1-24-24,-24 24-68</inkml:trace>
  <inkml:trace contextRef="#ctx0" brushRef="#br0" timeOffset="893361.8475">21283 13592 1327,'0'0'184,"0"0"16,0 0-95,24 0 127,-24 0-268,0 0 18,0 0 111,0 0-93,0 0 100,0 0-14,0 0 4,25 0-25,-25 0 25,0-26 61,0 26-70,0 0 3,0 0-33,0 0-77,0 0 48,0 0 48,0-24-57,0 24-9,0 0 5,0 0-15,0 0 158,0 0-4,-25 0 1,25 0-46,0 0-87,-24 0-2,24 0-14,-25 0-59,25 24 63,-25-24 6,25 0 3,-25 26 72,25-26-82,0 0-3,-25 25 16,25-25-32,0 0 30,0 24-11,-25-24-89,25 0 9,0 0 53,0 0-5,0 26 90,0-26 11,0 0-242,0 0 16,25 0 30,-25 0-76,25 0 152,-25 0 4,25 0-42,-25 0 70,25 0 10,-25 0 9,0 0-12,25 0 24,-25-26 42,24 26-66,-24 0 15,0 0-24,0 0-46,0 0 67,0 0-9,0 0 3,0 0 73,0 0-77,0 0-5,0 0 9,0 0-83,0 0 150,0 0 5,0 0-65,0 0 17,0 0-75,0 0-12,0 0 72,0 26-6,0-26 0,0 0 13,0 0-7,0 0-19,25 0 67,-25 0-97,0 0-13,25 0 5,-25 0-61,0 0 87,25 0 6,-25-26 78,25 26-77,-25 0 18,0 0 3,24 0-60,-24 0 76,0-24-6,25 24 2,-25 0-12,0 0 13,0 0 72,0 0-76,0 0 3,0 0-21,0 0-79,0 0 177,0 0-83,0 0 26,0 0 7,0 0-88,0 24 96,0-24-4,0 0 5,0 0-6,0 26-23,0-26 3,0 0-6,0 0-16,0 0 7,0 0-13,25 0-4,-25 0 20,0 0-16,25 0-4,-25 0-2,0 0 31,25 0-28,-25 0-4,0 0 1,24 0-39,-24 0 35,0-26 23,0 26-4,0 0-12,0 0 19,0 0-39,25 0 20,-25 0 9,0 0-19,0 0 13,0 0-22,0 0 3,0 0-13,0 0-31,0 0 54,0 0-32,0 0-30,0 26 15,0-26-253,0 0-47,0 0-38,0 0-75</inkml:trace>
  <inkml:trace contextRef="#ctx0" brushRef="#br0" timeOffset="893870.207">21753 13592 2087,'0'0'55,"0"0"6,0 0 62,0 0-59,0 0 60,0 0 43,0 0-49,0 0 9,0 0-38,0 0-44,0 0-70,0 0 124,0 0 16,0 0-8,0 0-18,0 0-89,0 0 11,0 0-14,-25 0 0,25 0 104,-25 0-202,25 25 19,0-25 91,0 0-29,-24 24 95,24-24-68,0 0-7,0 0 13,0 26-3,0-26 55,-24 0 24,24 24-96,0-24 4,0 0 3,0 0-98,0 0 13,0 25 3,24-25-23,-24 0 60,0 0-3,24 0-73,-24 0 22,25 0 74,0 0-70,-25 0 75,25 0 77,-25-25-139,25 25 70,0 0 6,-25 0-74,24 0 71,-24-24 94,24 24-91,-24 0-13,26 0 19,-26-26-72,0 26 90,24 0 26,-24 0-10,0-24-5,0 24 168,0 0-70,0 0 64,0 0 11,0-25-270,0 25 75,0 0-4,0 0-79,0 0 178,0 0-86,0 0 21,0 0 57,0 0-80,-24 25-1,24-25-6,0 0-70,0 0 79,0 24-3,-26-24-69,26 0 169,0 0-185,0 26 78,0-26 7,0 0 5,0 0 121,26 24-33,-26-24-100,0 0-3,24 0-115,-24 0 122,26 0-49,-26 0-104,24 0 81,-24 0-215,25 0 113,-25 0-87,25 0 60,-25 0-48,25-24 77,-25 24 33,25 0-304,-25 0 52</inkml:trace>
  <inkml:trace contextRef="#ctx0" brushRef="#br0" timeOffset="894601.8101">21083 14113 1502,'0'0'180,"0"0"-94,0 0 58,0 0 60,0 0-57,0 0 109,0 0-75,0 0-41,0 0-25,0 0 108,0 0 51,0 0-108,0 0 29,0 0-212,0 0-29,0 0 112,0 0-117,0 0 108,0 0-11,0 0-19,0 0 0,0 0-11,0 0 8,26 0-11,-26 0-3,24 0-13,1 0 0,-25 0-4,25 0 0,-25 0 0,25 0-9,0 0-4,-25 0-31,25 0-35,-25 0 72,25 0-65,-25 0-193,0 0-93,24 0-223,-24 0-65,0 0 89</inkml:trace>
  <inkml:trace contextRef="#ctx0" brushRef="#br0" timeOffset="894860.0435">21083 14287 2431,'0'0'43,"0"0"-31,0 0 73,0 0 95,0 0-5,0 0 57,0 0-39,0 0-62,0 0-30,0 0 5,0 0-23,0 0 72,26 0-129,-26 0-23,24 0-12,1 0-100,-25 0 217,25 0-128,0 0-26,-25 0-40,25 0-85,0 0-105,-25 0-69,25 0 15,-25 0-296,24 0 37</inkml:trace>
  <inkml:trace contextRef="#ctx0" brushRef="#br0" timeOffset="895963.9714">22101 14137 2050,'0'0'39,"0"0"8,24 0 33,-24 0-72,0 0 17,0-24 18,0 24-15,0 0 123,0 0-14,0 0-12,0 0 145,0 0-34,0-25-50,0 25 15,0 0-152,0 0-19,0 0-86,0 0-29,0-24 69,0 24 16,0 0 85,0 0-98,0 0 10,0 0-14,-24 0-9,24 0 131,0 0-96,0-26-18,-25 26 25,25 0-115,-25 0 113,25 0 3,-25 0-8,25 0 79,-25 0-107,25 0 32,-25 0-5,1 26 18,24-26-79,-26 0-22,2 0-8,24 24-3,-26-24 92,26 0 4,-24 25 0,0-25 96,24 24-116,-25 2 90,25-26-73,-25 24-117,25-24 114,0 25-94,-25 0 74,25-25 112,0 25-107,0 0 18,0-25-7,0 24 7,0-24 6,0 25-19,0-25 19,0 26-94,0-26 95,0 0 6,0 24 89,0-24-102,25 0-7,-25 24 0,25-24-97,-25 0 174,25 0-87,-25 0-4,24 0 11,-24 0 6,24 0 78,2 0-75,-26 0-25,24 0 8,2 0 25,-2 0-28,-24 0 8,25 0-93,0-24 92,-25 24 113,25 0-92,-25-24 91,25 24-200,-25 0-8,25-26 212,-25 26-115,24-25 111,-24 25-75,25 0-107,-25-24 7,0 24 6,0 0 223,0 0-156,25-25 97,-25 25-20,0 0-238,0 0 238,0 0-180,0 0 14,0 0 89,0 0 20,0 25-13,0-25-10,0 0-3,-25 24-108,25-24 105,0 0 12,0 25 5,0-25-1,-25 26-20,25-26 90,0 24 7,0-24-87,0 24 6,0-24-13,0 0-83,0 26 177,0-26 6,0 0-163,0 24 67,0-24-91,0 0 5,0 0 166,0 0-81,0 0 1,0 0 13,0 0-93,0 0 75,0 0-24,0 0 58,0 0-81,0-24 61,0 24 8,0 0-91,0 0-69,0-26-61,0 26-7,0 0-29,0-24 137,0 24-21,0 0 30,0-24 18,0 24 2,0-26 22,0 26 3,0 0 31,0-25 113,0 25 15,0-24 23,-24 24-8,24 0-171,0 0 12,0-25 72,-25 25-64,25 0 101,0 0 11,0 0-86,-25 0 81,25 0-18,0 0-29,0 0 4,0 0 149,0 0 3,0 0-4,0 0-62,0 0-75,0 0-82,0 0 6,0 0 153,0 0-100,0 0 89,0 0 4,0 0-199,0 0 13,25 0-6,-25 0-14,0 0 87,25 0 9,-25 0-18,24 0-4,-24 0 115,25 0-105,-25 0 68,25 0-12,-25 0-169,25 0-63,-25 0-144,25 0 43,-25 0-23,0 0 81,0 0-238</inkml:trace>
  <inkml:trace contextRef="#ctx0" brushRef="#br0" timeOffset="896630.4634">22398 14311 2038,'0'0'33,"0"0"32,0 0 36,0 0-40,0 0 65,0 0-54,0 0 83,0 0-16,0 0 91,0 0 40,0 0-173,0 0 200,0 0-281,0 0 7,0 0 67,0 0-144,0 0 127,0 0-16,0 0-31,0 0 24,0 0-37,0 0-16,0 0 27,25 0-17,-25 0-3,0 0 19,25 0-36,-25 0 2,25 0 25,0 0-14,-25 0 30,24 0-30,1 0 6,0 0-6,0 0-16,0 0 19,-25 0-26,25 0 13,-1 0 20,1 0-3,0 0-14,-25 0 17,25 0-10,-1 0-10,-24 0 13,25 0-13,-25 0-3,0 0 9,0 0 18,0 0-27,0 0-31,0 0 57,0 0-168,0 0 45,0 0-91,0 0-246,0 0 153,0 0-106,0 0-147,0 0 56</inkml:trace>
  <inkml:trace contextRef="#ctx0" brushRef="#br0" timeOffset="897050.7633">22597 14163 1585,'0'0'168,"0"0"48,0 0 36,0 0-80,0 0-156,0 0 62,0 0-93,0 0 79,0 0 102,0 0-185,0 0 44,0 0 0,0 0-98,0 0 165,0 0-47,0 0 84,0 0-8,0 0-98,0 0 177,0 24-168,0-24 99,0 0-73,0 25-100,0-25 183,0 0-187,0 25 95,0 0 14,0-25-123,0 25 93,0-25-10,-25 24-17,25-24 15,0 25-8,0 1 105,0-26-118,0 24 6,0-24 105,0 24-205,0-24 90,0 0 11,0 26-108,0-26 101,-25 0 163,25 0-147,0 0-12,0 0 5,0 24-155,0-24 126,0 0 7,0 0-53,0 0 42,0 0-207,0 0-66,0-24-62,0 24-16,0 0-103,25 0-128</inkml:trace>
  <inkml:trace contextRef="#ctx0" brushRef="#br0" timeOffset="898410.7555">23168 14187 1810,'0'0'39,"0"0"-145,0 0 148,0-24 50,0 24-23,0 0 164,0 0-215,0 0-37,0 0 31,0 0 66,0 0 5,0 0 5,0 0-20,0 0-49,0 0 69,0 0-4,0 0-14,0 0-30,0 0-5,0 0 137,0 0-8,0 0 7,0 0-1,0 0-228,0 0 61,0 0-6,0 0 3,0 0 71,0 0-64,0 0-17,0 0-13,0 0 17,0 0-70,0 24 76,0-24 24,0 0-11,0 0-10,0 0 17,-25 0-88,25 25 87,0-25 72,0 0-94,0 0 74,0 25-77,0-25 27,0 25 8,0-25 4,-25 0-72,25 25-20,0-1 81,0-24-78,0 25 159,0-25-7,-25 26-86,25-2 76,0-24-178,0 24 88,0-24 17,0 26-3,0-2-19,0-24-67,-25 25 69,25-25-80,0 24 190,0-24-24,0 25-75,0-25 72,0 25-172,0-25 11,-25 0 80,25 25 13,0-25 87,0 0-6,0 0-89,0 25 0,0-25-10,0 0 24,-24 0-24,24 0 16,0 0 14,0 0-125,0 0 38,0 0 81,0 0-110,-25 0 216,25 0-24,-25 0-83,25 0-3,0 0-24,0 0 28,-25 0-94,25 0 93,0 0 28,0-25-121,-25 25 93,25 0 19,0 0-116,0-25 108,0 25-21,0 0 0,0-25 4,0 25 84,0-25-88,0 25-10,0-24 1,0 24-85,0-25 188,0 25-113,0 0 7,25-24 93,-25 24-212,25-26 115,-25 26 90,0-24-122,25 24 72,-25 0-40,25-24-254,-25 24-22,24 0-29,-24-26-1,25 26 66,-25 0 91,25 0 1,0 0-262</inkml:trace>
  <inkml:trace contextRef="#ctx0" brushRef="#br0" timeOffset="898677.9463">23168 13964 2418,'0'0'81,"0"0"202,0 0 58,0 0 38,0-25-68,0 25-282,0 0-62,0 0-50,0 0-4,0 0 84,0-25-1,0 25 105,0 0-144,0 0 39,0 0-175,0 0-178,0 0 66,0 0-55,0 0-36,0 0-26,0 0-49,0 0-81</inkml:trace>
  <inkml:trace contextRef="#ctx0" brushRef="#br0" timeOffset="899732.79">23860 13964 2197,'0'0'-70,"0"0"128,0 0-39,0 0 118,0 0 0,0 0-24,0 0 1,0 0-104,0 0 103,0 0 49,0 0 54,0-25 16,0 25-91,26 0-30,-26 0-12,0 0-112,0 0 66,0 0-107,0 0-3,0 0 189,0 0-5,0 0-131,0-25-6,0 25-107,0 0-15,0 0 123,0 0 9,0 0 0,-26 0 6,26 0 4,0 0-16,-23 0 180,23 0-47,0-24-140,-25 24 126,25 0-272,-25 0 28,0 0 141,25 0-13,-25 24-10,25-24 126,-24 0 53,24 0-259,-25 0 109,-1 0-114,26 25-65,-23-25 156,-2 0 4,25 25 6,-24-25 11,24 0-1,-25 25-10,25-25 0,0 0 1,-25 25 4,25-25-13,0 0 2,0 24-7,0-24-6,-26 0 22,26 26-12,0-26 9,0 0 3,0 24-12,0-24 12,0 0-9,26 0-7,-26 25 0,25-25 0,-25 0 7,0 0-11,25 24 8,-25-24 0,24 0-7,-24 0 16,25 0-6,-25 26-10,23-26 89,-23 0-99,26 0 10,-26 0 13,25 0-14,-25 0 4,24 24-28,-24-24 87,25 0-79,-25 0 110,0 0-93,25 25-10,-25-25-77,0 0 63,25 0 93,-25 25-171,0-25 151,0 0-79,0 0 17,0 25 82,0-25-132,0 0 76,0 25-6,0-25 12,0 0 40,0 24-53,0-24-54,0 0 57,0 0 14,0 25-10,0-25 71,0 0-136,0 0 85,0 0-76,-25 26 20,25-26 78,0 0 16,0 0-3,-25 0 94,25 0-106,0 0-87,-25 0 57,25 0-80,-24 0 114,24 0 19,-25 0 21,-1 0-20,26-26-4,-23 26-19,23 0 10,-25 0 175,1 0-154,24-25 7,-25 25-18,0 0-183,25 0 137,-26-24-1,26 24 13,-24 0-6,24 0 22,0-25-32,0 25 160,0 0 24,0 0-195,0-25 15,0 25-177,0 0-33,0 0 171,0 0 7,0 0-14,0 0 3,0 0-50,0-25-51,0 25-10,0 0-71,0 0-21,0 0-125,0 0 10,0 0-68,0 0-253</inkml:trace>
  <inkml:trace contextRef="#ctx0" brushRef="#br0" timeOffset="905372.9474">23316 14907 1050,'0'0'228,"0"0"-17,0 0 32,0 0 33,0 0-200,0-25 34,0 25-114,0 0 119,0 0-96,0 0-19,0 0 106,0 0-152,0 0 193,0 0-54,0 0-2,0 0 5,0 0-99,0 0 213,0 0-22,0 0 2,0 0-20,0 0-222,0-24 71,0 24-12,0 0 7,0 0 67,0 0-162,0 0 71,0 0-72,0 0 55,0 0 93,0 0-62,0 0 61,-24 0-62,24 0-3,0 0-13,0 0 26,-25 0-4,25 0-15,-26 0 3,26 0-7,-24 0-6,24 0 16,-25 0 0,25 0-20,-24 24 29,24-24-9,0 0-3,-25 0 6,25 0 0,0 25 1,-25-25-72,25 0 45,0 25-147,0-25-2,0 0 76,0 0-59,0 24 133,0-24-19,0 0 9,0 26 0,0-26-18,0 0 19,25 23-13,-25-23-15,0 0 34,25 26 0,-25-26 85,24 0 12,-24 0-9,25 0-85,-25 24-78,0-24 9,24 0-5,-24 0 80,0 25 3,0-25-5,0 0-7,0 0 22,0 0 6,0 25-3,0-25 7,0 0-7,0 0 69,0 0 15,0 0-88,0 24-2,0-24-66,0 0 4,-24 0 102,24 0 104,0 0-95,-25 0 3,25 0-3,0 0-77,-24 0 77,24 0-5,-25 0 3,25 0-4,0 0 11,-25 0 44,25 0 83,0 0-5,-25 0-6,25 0-50,0 0-105,0 0-5,-25 0 5,25 0 8,0 0 0,0-24-1,0 24-4,0 0-12,0 0-6,0 0 9,0 0 0,0 0 2,0 0 4,0 0-12,0 0 3,0 0-82,0 0 103,0 0-35,0 0 8,0 0 70,0 0-96,0 0 25,0 0-68,0 0 85,25 0-4,-25 0-2,0 0 41,25 0-65,-25 0 4,25-25-7,0 25 7,-25 0-129,24 0 51,1 0-64,-1 0 58,-24 0 74,26 0-40,-1-25 119,-1 25-88,1 0 58,0 0-23,0-24-41,0 24 37,0 0-18,-1-26 19,-24 26-13,25-23 13,-1 23 6,2-26-6,-26 26 12,25-24 36,-25 24 44,25 0 85,-25-25-19,0 25-29,0 0-106,24-25-4,-24 25-74,0 0 50,0 0 77,0 0-78,0 0 2,0 0 30,0 0-33,0 0-6,0 0 90,0 0-165,-24 0 101,24 25 19,0-25-12,-25 0 58,25 25-65,0-25-7,-25 24-9,25-24 28,0 26-93,-26-26 64,26 0 4,0 23-20,0-23 13,0 0 4,0 0 6,0 26-91,0-26 84,0 0-6,0 0-4,0 0 102,0 0-3,0 0-73,26 0-73,-26 0 64,0 0-4,25 0-83,-25 0 142,25 0-76,-25 0 2,0-26 19,24 26 3,-24 0 10,25 0-16,-25-23 87,0 23-90,23 0 6,-23 0 0,0-26-19,0 26 25,26 0 1,-26 0-7,0 0 6,0-24-3,0 24-9,0 0-66,0 0 59,0 0 7,0 0-14,0 0 20,0 0 26,0 24-26,0-24 16,0 0 56,0 0-169,0 26 84,0-26 9,0 0-6,0 23 20,0-23 4,0 0-18,0 26 17,0-26 48,0 0-53,0 0-93,0 24 72,0-24 10,25 0-10,-25 0 94,24 0-88,-24 0-10,25 0-120,-25 0-11,25 0 13,-25 0 3,25-24 129,-25 24-3,25 0 9,-2 0 0,-23-26 10,0 26-7,26 0-12,-26-23 2,25 23-14,-25-26 18,25 26-3,-25 0-8,0-24 11,25 24 8,-25-25 4,0 25 10,25 0 32,-25 0-64,0-25 7,0 25 45,0 0-103,0 0 48,0 0 4,0 0-45,0 0 60,0 0 52,24 0-7,-24 25-55,0-25-12,0 25-22,0-25-7,0 24 45,0-24 3,0 26-9,0-26-13,0 23 67,0 3-57,0-26-22,0 24 11,0-24-59,0 25 63,0-25 13,0 0 3,0 25-9,-24-25 15,24 0-15,0 0 69,-25 0-29,25 0-6,0 0 35,0 0 50,-25 0 48,25 0 2,0 0-6,0 0-176,-25-25 32,25 25-59,0 0 43,-25 0 57,25-25-28,0 25 49,0 0-121,-26-24 62,26 24 0,0 0-6,0 0 56,0 0-70,0-26-13,0 26 13,0 0-6,0 0 4,0 0-12,0 0 2,0 0 10,0 0-25,0 0-103,-23 0-15,23 0 1,0 0 19,0 0 106,0 26 84,0-26-67,0 0-7,0 0 16,0 0-82,0 0 63,0 0 5,0 24 5,23-24 9,-23 0-3,0 0 0,0 0-10,26 0-15,-26 0-6,0 0-19,25 0-1,-25 0-13,25 0 79,-25 0-46,25-24-3,0 24 24,-25 0-74,24 0 76,0 0 73,-24 0-4,26-26-122,-26 26 64,25 0-191,-25 0 119,25 0 94,-25 0-90,23-23 83,-23 23-147,26 0-227,-26 0-129</inkml:trace>
  <inkml:trace contextRef="#ctx0" brushRef="#br0" timeOffset="906714.9288">24383 14832 1154,'0'0'198,"0"0"18,0 0-127,0 0 187,0 0-201,0 0 2,0 0 126,0 0-144,0 0 18,0 0-119,0 0 103,0 0-122,0 0 89,0 0-7,0 0-96,0 0 94,0 0-16,0 0 16,0 0 93,-25 0-78,25 0-88,0 0 89,-26 0-20,26 0 10,0 26-10,-24-26 13,24 0-78,-25 0 57,25 24 18,-24-24-4,24 0-11,-25 25 9,25-25-19,-25 25 12,25-25 7,0 24-7,-25-24 1,25 26-10,0-26-9,-25 0 9,25 23 63,0-23-63,0 0 13,0 26-22,0-26-36,0 0 61,0 0-13,0 24 20,0-24-13,0 0-20,25 0 17,-25 0-13,0 0 12,25 0-6,-25 0 58,0 0-39,25 0-44,-25 0 38,25 0-61,-1 0 16,-24 0 40,25 0-25,-25-24-8,24 24 28,-24 0-15,0 0 9,26 0 6,-26-26-9,25 26 6,-25 0 10,0 0-7,22-23-3,-22 23-3,0 0 0,27-26-6,-27 26 9,0 0 13,0-24 130,0 24 31,0 0 6,0 0-20,0-25-142,0 25-28,0 0-3,0 0 6,0 0 1,0 0 6,0 0-6,0 0-74,0 0 71,0 0-72,0 0 15,-27 0 80,27 0-73,-22 0 137,22 0-84,0 25 65,-25-25 20,25 0-92,0 24 4,-26-24-1,26 0-87,0 26 32,-24-26 75,24 0-91,0 23 156,0-23-75,0 0 3,0 26 88,0-26-87,0 0-4,0 0 4,0 0 0,0 24-79,0-24 141,0 0-8,0 0-80,24 0 60,-24 0-124,26 0-81,-26 0-4,25 0 26,-25 0 31,22 0 78,5-24 18,-27 24-27,24 0 36,2 0-10,-26 0-5,24-26 24,-24 26 34,25 0 17,0 0-48,-25-23-15,25 23 12,-25 0-69,0-26 53,24 26 7,-24-24-60,26 24 69,-26 0 7,0-25-1,0 25 7,0 0-13,0-25 13,0 25-1,0 0 4,0 0-10,0 0-21,0 0 9,0 0-16,0 0 22,0 0 0,0 0-6,0 0 12,0 0-18,0 0-3,0 25 18,0-25-3,0 25 73,-26-25-64,26 24-18,0-24 0,-24 26-54,24-3 129,-25 3-56,25-26 63,0 24-73,-25 1-47,25 0 56,-25-1-66,25-24 73,0 26-22,-24-1 15,24-1 65,-26-24-83,26 25 143,0 0-5,-24-25-60,24 25 72,0-25-138,0 25-2,0-25-1,0 0 14,0 0 15,0 0 7,0 0 38,0 0-2,0 0-91,0 0 69,0 0 58,0 0-184,0 0 179,0 0-175,0 0-86,0-25 258,0 25-163,0 0 92,24-25 62,-24 25-87,0-25-17,26 25 90,-26-25-163,0 25 7,24-24 62,-24-1 14,0-1 93,25 26-20,-25-24 17,25-1-100,-25 0-97,25 1 18,-25-2-3,24 26 88,-24-23 80,0-3-79,26 26 79,-26-24-89,25 24 10,-25-25-13,25 25 22,-25 0-3,0-25-99,24 25 162,-24 0-86,25 0-11,-25 0 108,0 0-101,0 0-9,0 25 16,25-25-16,-25 0-55,0 25 13,0-25 52,0 24 16,0-24 96,0 26-24,0-3-137,0-23 14,0 26 37,-25-26-67,25 24 160,0-24-7,-25 25-51,25-25 80,0 0-139,-24 0 55,24 25-69,-25-25-1,25 0 140,-25 0-58,25 0 45,-26 0-32,26 0-263,-24 0-95,24-25-73,0 25 45,0 0-74,0 0-59</inkml:trace>
  <inkml:trace contextRef="#ctx0" brushRef="#br0" timeOffset="907090.195">25028 14559 1073,'0'0'11,"0"0"30,0 0 174,0 0-128,0 25 139,0-25 0,0 0-286,0 0 256,0 0-135,0 25-36,-26-25 144,26 24-209,0-24 109,-24 26-63,24-2-4,0-24 65,-24 25-107,24 0 77,-26 0-21,26 0 14,0 0-24,-24-25 7,24 24-26,0 2 95,-26-2 18,26-24-97,0 25 100,-24 0-106,24-25-87,0 24 52,0-24-144,0 26 33,0-26 18,0 0-29,0 0-211</inkml:trace>
  <inkml:trace contextRef="#ctx0" brushRef="#br0" timeOffset="907363.3885">24780 14808 2003,'0'0'32,"0"24"17,0-24-4,0 0 37,0 0-96,0 0 20,0 0 6,0 0 47,0 0 17,0 0-42,24 0-6,-24 0-12,0 0 55,25 0 23,-25 0-73,25 0-74,-25 0-12,24 0-16,-24 0 75,26 0 68,-2 0-3,-24 0-13,26 0-101,-26 0-13,24 0-43,0 0-49,-24 0-116,26 0 45,-26 0-242</inkml:trace>
  <inkml:trace contextRef="#ctx0" brushRef="#br0" timeOffset="908043.8739">25152 14783 1870,'0'0'-138,"0"0"168,0 0 45,0 0 16,0 0 24,-25 0-60,25 0-135,0 0-4,-25 0 128,25 0-102,0 0 122,-25 0 2,25 0 91,-24 25-19,24-25-120,0 0-3,-25 24-99,25-24 11,-26 0 94,26 26 76,-24-26-89,24 24 85,0-24-15,-24 25-88,24-25 69,0 25-66,0-25-67,0 0 9,0 24 10,0-24-5,0 0 138,0 0-75,0 0 0,0 0-3,0 26 9,0-26 7,0 0-10,24 0-9,-24 0-60,0 0 57,24-26 19,-24 26 12,0 0-16,26 0 10,-26 0-10,0-24-15,25 24 11,-25 0 5,0 0 12,0 0 11,0-25-14,24 25 9,-24 0-21,0 0 58,0 0-68,0 0-31,0 0 19,0 0-82,0 0 91,0 0 15,0 25-9,0-25 78,0 0-71,0 0-4,0 0-6,0 24-60,0-24 66,0 0-6,0 0 19,0 0-5,0 26-4,0-26 8,0 0 4,0 0-19,0 0 9,0 0 76,25 0-98,-25 0 32,0 0-19,25 0-72,-25 0 91,25 0-19,-25 0 12,25-26-15,-25 26 0,0 0 16,25 0-13,-25-24 22,0 24-4,24 0-11,-24 0 30,0-25-12,0 25 10,0 0-10,0 0-37,0 0 2,0 0-14,0 0 11,0 0 3,0 0 3,0 0 7,0 0 58,0 25-55,0-25 3,0 0 71,0 24-74,0-24 6,0 0-9,-24 26-66,24-26 72,0 0-3,0 23-3,0-23-15,0 0 1,0 0 65,0 0-67,0 0 29,0 0-80,0 0 77,0 0-1,0 0-6,0 0 74,0 0-145,0 0 76,0 0-18,0 0-70,24 0 77,-24 0-3,0 0 15,0 0 4,25-23 47,-25 23-56,0 0-33,0 0 32,0 0-72,0 0 72,0 0 3,0 0-40,0 0-41,0 0 43,0 0-133,0 0 63,0 0-31,0 0-344</inkml:trace>
  <inkml:trace contextRef="#ctx0" brushRef="#br0" timeOffset="918485.7632">21034 15427 869,'0'0'-7,"0"0"208,0 0 30,0 0-181,0 0 196,0-24-209,0 24 2,0 0 185,0 0-154,0 0 12,0 0-34,0 0-105,0 0 57,0 0 21,0 0 38,0 0-21,0 0 28,0 0-33,0 0-103,0 0 222,0 0-213,0 0 12,0 0 79,0 0-23,-24-25 20,24 25-14,0 0 8,-25 0 23,25 0-22,0 0 29,-25 0-54,25 0-97,0 0 103,-25 0-28,25 25 57,-25-25-8,25 0 1,0 0-3,-25 0-19,25 0 6,-24 0 13,24 0-13,-25 0 4,25 0-7,0 24-16,-25-24 29,25 0-13,0 0 4,-25 0 14,25 0-18,0 26 10,0-26-4,0 0-15,-25 0 78,25 0-68,0 0-4,0 24-10,0-24-61,0 0 71,0 0-3,0 0 75,0 0-63,0 0 1,0 25-7,0-25-56,0 0 66,0 0-13,0 0 16,0 0-10,25 0-15,-25 0 15,0 25-15,25-25 56,-25 0-41,0 0-12,25 0 9,-25 0-46,0 0 40,25 0 9,-25 0 7,24 25-23,-24-25 7,0 0-9,25 0 3,-25 0 9,0 0-12,0 0 21,0 0-15,0 25 79,25-25-67,-25 0-28,0 0 16,0 0-79,0 24 85,0-24 83,0 0-86,0 0 3,0 25-3,0-25-73,0 0 85,0 0 46,0 25-65,0-25 10,0 0-15,0 0-33,-25 25 67,25-25-9,-25 0 16,25 0 109,0 24 5,-24-24 15,24 0 5,-25 0-124,25 0-10,-25 0-77,25 0 71,-25 0 27,25 0 12,0 0 68,-25 0-70,25 0-7,-24 0-106,24 0 1,0 0 2,-25 0-13,25 0 113,0-24 176,0 24-193,-25 0 115,25 0-126,0-25 3,0 25 113,0 0-111,0 0-7,0 0-65,0-25 65,0 25-125,0 0 118,0 0-120,0 0-12,0-25 125,0 25-19,0 0 13,0 0 10,0 0-17,0 0 1,0 0 69,0 0-122,0 0 82,0 0-46,0 0-186,0 0-12,0 0-175,0 0 36,0 0 22,0 0 41,0 0-220</inkml:trace>
  <inkml:trace contextRef="#ctx0" brushRef="#br0" timeOffset="919070.1743">21133 15477 2148,'0'0'9,"0"0"0,0 0-64,0 0 31,0 0 24,0 0 8,0 0 75,0 0 46,0 0-30,0 0-74,0 0 2,0 0-70,0 0 40,0 0 87,0 0-10,0 0-2,0 0-35,0 25-12,0-25 0,0 0-2,0 25-1,0-25-19,0 0 6,-24 25 42,24-25-48,0 0 10,0 25-13,0-25-45,-26 24 93,26-24-48,0 0 61,0 25 64,0-25-42,0 0 64,0 25-69,0-25-68,0 0 3,0 0-65,0 25 78,0-25 4,0 0 0,0 0 44,0 0-54,26 0 15,-26 0-18,0 0-69,0 0 72,24 0-23,-24 0 15,0 0 12,25 0-18,-25 0 27,25 0-12,-25 0 80,0 0-71,25-25-76,-25 25-7,0 0-20,25 0 17,-25 0 66,0-25 13,25 25 0,-25 0-1,0 0 95,0-25 1,25 25 5,-25 0-94,0-24-105,0 24 15,24-25-9,-24 25 97,0 0 26,0-25-13,25 25 7,-25-25-28,0 25-15,0-25-1,0 25-9,0-24 13,25 24 9,-25 0-16,0-26-20,0 26-42,0 0 62,0 0-120,0-24 70,0 24-29,0 0-285,0 0 33,0 0-141,0 0 96,0 0-63,0 0-37</inkml:trace>
  <inkml:trace contextRef="#ctx0" brushRef="#br0" timeOffset="919676.6789">21580 15502 1978,'0'0'36,"0"0"10,25 0 45,-25 0-45,0 0-1,0-25 7,0 25-30,0 0 83,0 0-12,0 0 10,0 0 126,0 0-21,0 0-9,0 0-30,0 0-139,0-24-14,0 24-19,0 0 19,0 0-10,0 0-6,0 0-13,0 0-16,-25 0-36,25 0 68,0 0-6,-25 0 3,25 0-6,0 24-7,-24-24 5,24 0 25,-25 0 51,25 0-71,-25 25 20,25-25-25,0 0-14,-25 0 9,25 25 7,0-25-14,0 25-38,-25-25 44,25 0 1,0 0-3,0 25 52,0-25-164,0 0-13,0 24 13,0-24-13,0 0 119,25 0-10,-25 25 10,25-25 7,-25 0 2,0 0 13,25 0-16,-25 0 7,0 25 9,0-25 0,25 0-3,-25 0-3,0 0-4,24 0 1,-24 25 0,0-25 18,0 0-22,0 0 13,0 0 7,0 0-10,0 24 15,0-24-21,0 0 12,0 0 0,0 0 9,0 0 13,0 25 0,-24-25 10,24 0-4,0 0 107,-25 0 6,25 0-3,0 0 9,-25 0-121,25 0 21,-25 0-1,25 0-7,-25 0 17,25 0-36,-24 0-69,24 0 70,-25 0-84,25 0 87,0 0 45,-25 0-147,25 0 167,0 0-184,0-25 76,0 25 25,0 0-234,0 0 56,0 0-85,0 0-95,0 0 169,0 0-196,0 0-81,0-24-8</inkml:trace>
  <inkml:trace contextRef="#ctx0" brushRef="#br0" timeOffset="920173.0646">21952 15477 1573,'0'0'157,"0"0"39,0 0 30,24 0-44,-24 0-132,0 0-4,0 0-12,0 0 69,0 0-13,0 0-20,0 0-14,0 0 88,0 0 7,0 0-17,0 0 4,0 0-99,0 0-6,-24 0 0,24 0-11,0 0-15,-26 0 7,26 0 21,-24 0-90,24 0 105,-26 25-7,26-25-33,-24 0 95,24 25-109,-24-25-9,24 0-4,-25 25-71,25-25 91,-25 25-6,25-25 26,-25 24-23,25-24-91,-25 0 8,25 25 87,0-25 78,0 25-14,0-25-80,0 0-22,0 25 28,0-25-64,0 0 90,0 24-89,0-24 83,0 0-8,0 0 77,0 0-67,25 0-92,-25 25 165,0-25-181,25 0 144,-25 0 21,0 0-79,25 0 77,-25 0-98,25 0-29,-25 0-106,0 0-65,24 0-15,-24-25 13,0 25 84,24 0 11,-24 0-46,0 0-53,0 0-309</inkml:trace>
  <inkml:trace contextRef="#ctx0" brushRef="#br0" timeOffset="920604.4239">22101 15453 2099,'0'0'3,"0"0"39,0 0-65,0 0 114,0 0 18,0 0-112,0 0 106,0 0-82,0 0 14,0 0 73,0 0-17,0 0 104,0 24-22,0-24-7,-25 0-13,25 25-124,0-25-5,0 25 1,-25-25-63,25 0 61,0 25 3,0-25 0,-25 25 4,25-25-8,0 24-5,0-24-1,-25 25 72,25-25-143,0 25 82,-25-25 9,25 25-108,0-25 89,0 0-67,0 24-20,0-24 106,0 0-20,0 0-9,0 25 10,0-25 97,0 0 5,0 0-92,0 0-1,0 0-19,25 0-100,-25 0 96,0 0 94,25 0-184,-25 0 93,0 0-9,25 0-81,-25 0 167,25 0-79,-25 0-8,0 0 38,25 0-75,-25 0 58,24 0-96,-24 0-16,0-25-171,25 25-48,-25 0 48,0 0-45,25 0 92,-25 0-154,0 0-80</inkml:trace>
  <inkml:trace contextRef="#ctx0" brushRef="#br0" timeOffset="920846.5286">22076 15601 1762,'0'0'130,"0"0"-43,0 0 37,0 0 15,0 0-117,0 0 42,0 0 42,0 0-76,0 0-14,0 0 6,0 0-85,25 0 76,-25 0-4,0 0 4,24 0-1,-24 0-12,25 0-28,-25 0-48,0 0 31,25 0-80,-25-24-53,25 24-190,-25 0-140</inkml:trace>
  <inkml:trace contextRef="#ctx0" brushRef="#br0" timeOffset="921098.7065">22125 15477 2063,'0'0'27,"0"0"46,0 0-33,0 0 30,0 0 4,0 0 45,0 0 40,0 0-73,0 0-26,0 0-29,0 0-75,0 0 38,0 0-3,0 0-20,25-24-55,-25 24-29,0 0 31,25 0-98,-25 0 34,25 0-1,-25 0-269,25 0-62</inkml:trace>
  <inkml:trace contextRef="#ctx0" brushRef="#br0" timeOffset="921385.9105">22423 15403 1142,'0'0'186,"0"0"51,0 0-74,0 0 134,0 0-151,0 0-91,0 0 99,0 0-73,0 24-6,0-24 66,0 0 117,0 26-118,0-26 56,-25 24-5,25-24-204,0 25 150,0-25-80,-26 25-103,26 0 69,0-25-95,-24 25 85,24-25 90,0 24-24,-24 1 19,24-25-98,0 25 4,-25-25 124,25 25-226,0-25 81,0 24-25,0-24-154,0 0 137,-25 0-251,25 25-112,0-25 22,0 0-226</inkml:trace>
  <inkml:trace contextRef="#ctx0" brushRef="#br0" timeOffset="921685.122">22398 15403 1967,'0'0'32,"0"0"25,0 0-53,0 0 28,0 0 12,0 0-20,0 0 139,0 0-5,25 0-90,-25 0 12,0 0-70,25 0 41,-25 0 14,0 0-12,25 0-15,-25 0 75,25 0 23,-25 0 11,24 0 14,-24 0-169,0 0 41,25 0-23,-25 0-16,25 0 19,-25 24-17,0-24 8,0 0-62,0 0 6,0 26 39,0-26 6,0 0 69,0 24-1,0-24-119,0 0 49,0 25 9,0-25-10,-25 0 62,25 0-79,-25 25-139,25-25-25,-24 0-51,-1 0-39,25 0 123,-25 0-47,25 0-58,-25 0-246</inkml:trace>
  <inkml:trace contextRef="#ctx0" brushRef="#br0" timeOffset="923228.2726">22795 15453 970,'0'0'23,"0"0"182,0 0 27,0 0 40,0 0-7,0 0-166,0 0-109,0 0-8,0 0 4,0 0 97,0 0 14,0 0-31,0 0-16,0 0-36,0 0 64,0 0 2,0 0-67,0 0-84,0 0 12,0 0-12,0 0 74,0 0 3,0 0-4,-25 0-2,25 0 13,0 0-10,0 0 87,0 0-74,-24 0-16,24 0 25,0 0-91,0 0 91,0 0 9,0 0 86,-25 0-74,25 0-12,0 0-9,0 0-85,0 0 125,-25 0-36,25 0-11,0 0-8,0 0-38,0 0 43,0 0 20,0 0 12,0 0 118,0 0 5,0 0 17,0 0-88,0 0-47,0 0 15,0 0-31,0 0-16,0 0 6,0 0-23,0 0-96,0 0 186,0 0-100,25 0 4,-25 0 10,0 0-20,25 0 19,-1 0-12,-24 0 6,25 0 9,-25 0-28,24 0 8,1 0 81,1 24-84,-26-24 18,25 0 16,-1 0-1,-24 0-12,25 0-7,0 0-79,-25 0 79,25 0 17,-25 0-70,25 0 129,-1 0-73,-24 0-20,0 0 89,25 0-68,-25 0-11,0 0 14,0 0-30,0 0-30,0 0-10,0 0-152,0 0-20,0 0-34,0 0-48,0 0 63,0 0 71,0 0 9,0 0-186,0 0-1,0 0-135</inkml:trace>
  <inkml:trace contextRef="#ctx0" brushRef="#br0" timeOffset="923592.5307">22944 15477 1165,'-25'0'156,"25"0"47,0 0-115,0 0 166,0 0-108,0 0-122,0 0 156,0 0-147,0 0-36,0 25 98,0-25-15,0 0-9,0 0 10,-24 25-12,24-25-1,0 0-10,0 25 105,-25-25 14,25 25-23,0-1 19,-26-24-121,26 25-28,0-25-64,-25 25 71,25 0-81,0-25 86,-24 24-9,24 1-1,0-25-9,-25 25 9,25 0-13,0-25 7,0 0 85,0 24-184,-24-24 83,24 0-87,0 25-7,0-25 100,0 0 10,0 0 66,0 0-77,0 0 68,0 0-44,0 0-197,0 0-5,0 0-159,0 0-47,0 0 15,0 0 103,0-25-163,0 25-57</inkml:trace>
  <inkml:trace contextRef="#ctx0" brushRef="#br0" timeOffset="924740.399">23316 15453 1870,'0'0'-121,"0"0"146,0 0 26,0 0 15,0 0 130,0 0-141,0 0-13,0 0 10,0 0 19,0 0 9,0 0 0,0 0-95,0 24-22,0-24-7,0 0-2,0 0 73,0 0 102,0 0-7,0 0-82,0 0 7,0 0-98,0 0 1,-24 0 81,24 0-9,0 0 12,0 0 0,0 0-6,0 0 23,0 0 90,0 0 1,0 0 1,0 0-12,0 0-101,0 0-3,0 0 11,0 0-5,0 0-26,0 0-10,0 0-7,0 0 4,0 0 18,0 0 7,0 0-8,0 0-14,0 0 12,0 0-54,0 0-17,0 0 85,0 0-20,0 0 102,0 0-47,0 0-67,0 0-83,0 0 36,0 0 56,0 0 7,0 0 62,0 0-73,0 0 11,0 0-7,0 0 13,0 0-13,0 0 16,0 0-26,0 0 20,0 0 0,0 0-10,0 0 7,0 0-17,0 0 17,0 0-28,0 0-53,0 0 77,0 0-23,0 0 20,0 0 82,0 0-101,0 0 28,0 0-22,0 0-7,0 0 26,0 0-3,0 0 5,0 0-5,0 0 16,0 0-15,0 0 12,0 0-2,0 0-31,0 0 4,0 0-7,0 0-65,0 0 89,0 0 2,0 0 7,0 0 59,0 0-62,0 0-17,0 0 4,0 0-7,0 0 10,0 0-6,0 0-1,0 0-58,0 0-14,0 25 93,0-25-28,0 0 93,0 0-24,0 0-55,0 25 10,-25-25-91,25 25 75,0-25-5,-26 0 5,26 25 77,0-1-55,-24-24-13,24 25-3,-25-25-9,25 25-7,-24 0 10,24-25 12,0 24-3,-25-24 1,25 25-1,0-25-13,-25 25 4,25-25 1,0 25-8,0-25 13,0 0 4,-25 0 13,25 24 12,0-24 10,0 0 1,0 0-11,0 0 14,0 0-99,0 0 87,0 0 8,0 0 100,0 0-58,0 0-67,0-24-31,25 24-111,-25 0 148,0-25-112,0 25 88,0 0-9,25-25 3,-25 25 92,0-25-76,0 25 8,25 0-24,-25-24-13,0 24 10,24-25-13,-24 25 9,0-25-3,25 0-78,-25 25 65,24-24 7,-24-1 22,26 25 63,-26-25-50,0 25-5,25-25-17,-25 0-58,24 25 64,-24 0 7,25-24 13,-25 24 58,0-26-77,0 26-1,25 0 1,-25 0-4,0 0 23,0 0-22,0 0 5,0 0 11,0 0-17,0 0 16,0 0-20,0 0 8,0 0 0,0 0-4,0 26 16,0-26-6,0 24 4,0-24-4,0 0 6,0 25-3,0-25-6,0 25 6,0-25-83,0 25 90,0-25 12,0 25-8,0-25 77,0 24-105,0-24-2,0 25 6,0-25-7,0 25 17,0-25-71,0 0 81,0 25-75,0-25 75,0 24 54,0-24-53,0 0-18,0 25 24,0-25-7,0 0-20,0 0 91,0 0-85,0 25 1,0-25-68,0 0 35,0 0-10,0 0 0,0 0-8,0 0 31,0 0-141,0 0-7,25 0 8,-25 0-106,0 0 179,0-25-40,0 25 50,0 0-22,0 0-68,0 0-169,0 0-29,0 0-17,0 0-27</inkml:trace>
  <inkml:trace contextRef="#ctx0" brushRef="#br0" timeOffset="925668.0594">23217 15626 960,'0'0'180,"0"0"-132,-25 0 47,25 0 100,0 0-301,0 0 283,0 0-48,0 0-114,0 0 149,0 0-167,25 0 0,-25 0 39,0 0-41,24 0 35,-24 0-137,0 0 102,26 0 23,-26 0-9,25 0 115,-1 0-118,-24 0-9,25 0-21,-25-25 9,25 25 12,0 0-34,-25 0-124,25 0 5,0 0 108,-25 0 58,24 0 109,-24 0 12,25 0-267,-25-24-28,24 24 23,-24 0-15,26 0 134,-26 0 184,0-25-3,25 25 1,-25 0-120,25 0-170,-25 0 13,0 0 143,0-25 155,0 25-13,0 0-118,24 0-136,-24 0 135,0 0-16,0 0 122,0-25-81,0 25-52,0 0-76,0 0-26,0 0 72,0 0 5,0 0-10,0 0 135,0 0-80,0 0-105,0 25 224,0-25-200,0 0 89,0 0 21,-24 25-59,24-25 6,0 0 0,-25 25-15,25-25 0,0 24 10,0-24 14,-25 25 2,25-25 21,0 25-4,-26-25-9,26 25 22,0-25-36,0 24 16,0-24 2,-24 0-22,24 25-44,0-25 47,0 0-7,0 25-7,0-25 4,0 0 48,0 0 87,0 0 10,0 0 0,0 0-24,0 0-163,0 0 67,0 0-76,0 0 35,0 0 75,0 0-132,0 0 54,0 0 30,0-25-81,0 25 137,0 0 6,0-25-76,24 25 7,-24 0 4,0-24-86,0 24 76,26-25 66,-26 25-149,0 0 156,0-25-162,25 25 10,-25-25 158,0 25-102,0 0 84,0-24 5,25 24-86,-25-25 31,0 25 8,0 0-19,0 0-17,0 0 7,24 0-95,-24 0 95,0 0 4,0 0-4,0 0 72,0 0-82,0 0-76,0 0 70,0 0 3,0 0-2,0 0 91,25 0-79,-25 0 3,0 25 0,0-25 3,0 0-3,0 24 7,0-24-7,23 25 0,-23-25-59,0 0 56,0 25 3,0-25-89,0 25 145,0-25-59,26 24 6,-26-24 71,0 0-83,0 25 6,25-25 3,-25 25 6,0-25-68,0 0 72,0 25 11,24-25 8,-24 0 7,0 0 17,0 0-86,0 0-17,0 0 173,25 0-92,-25 0 88,0 0 18,0 0-187,0 0 121,25 0-122,-25-25 5,0 25 95,0 0-119,25 0 106,-25-25-3,0 25-11,0-25 4,25 25 8,-25 0-24,0-24 23,0 24-6,0-25-23,23 25 41,-23-25-32,0 25-20,0-25 18,0 25-15,26-24 4,-26-1 4,0 25 6,0-25-27,25 25 13,-25-25 18,0 25-24,0-25 27,0 25-31,0 0-9,25-24-2,-25 24-32,0 0 3,0-26-37,0 26 78,0 0-127,0 0 22,0 0-179,0 0-201,0 0 136,0 0-115,0 0-69</inkml:trace>
  <inkml:trace contextRef="#ctx0" brushRef="#br0" timeOffset="926660.7912">24234 15601 1786,'0'0'15,"0"0"15,0 0 24,25 0 46,-25 0-10,0 0 29,0 0-6,0 0-100,0 0 76,24 0-86,-24 0 94,0 0 18,0 0-68,0 0 56,0 0-97,0 0 167,0-24-6,0 24 1,0 0-83,0 0-23,0 0-25,0 0-77,0 0 60,0 0-27,0 0-64,0 0 146,0 0-10,0 0-77,0 0 76,0 0-80,0 0 13,0-25-4,-24 25-9,24 0-4,0 0 10,-25 0 14,25 0 2,0 0 0,-25 0-15,25 25-11,-25-25 13,25 0-5,-25 0 5,25 0 17,-26 24-17,26-24 4,-23 0 9,23 25-9,-25-25 10,25 0-59,-25 25 58,25-25-15,-26 25 5,26-25 72,0 24-129,-24-24 73,24 25 1,0-25-16,0 25 82,0-25-66,0 25 3,0-25 4,0 0-78,0 24 58,0-24 9,0 0 11,0 0 62,0 0-53,24 25 2,-24-25-9,0 0-91,26 0-3,-26 0-1,25 0 70,-25 0 20,25 0-4,-25 26 72,23-26-71,-23 0-20,26 0 6,-1 0-17,-25-26-69,25 26 195,-25 0-93,25 0 11,-25 0 66,25 0-110,-25 0 17,0 0-105,24-25 81,-24 25-94,25 0 108,-25 0-3,0 0-251,0 0 99,0 0-90,0-24-61,0 24 80,0 0-311</inkml:trace>
  <inkml:trace contextRef="#ctx0" brushRef="#br0" timeOffset="927204.2018">24681 15502 1750,'0'0'6,"0"0"21,0 0-127,0 0 127,0 0 27,0 0-30,0 0 150,0 0-107,0 0-49,0 0 34,0 0-12,0 25-82,0-25 59,0 0 1,-25 25 64,25-25 20,0 0-41,0 25 1,0-25-40,-25 24 43,25 1 1,0-25-10,0 25-28,-26-25 19,26 25-6,0-1 104,-24-24-5,24 25-21,-25 0 14,25-25-120,0 25 13,-25-25 1,25 24 15,0-24 4,-25 25-17,25-25 7,0 0-6,0 26-4,0-26 24,0 0-10,0 0 6,0 0 10,0 24-12,0-24-65,0 0-18,0 0-8,0 0 92,0 0-19,0 0-13,0 0 111,0 0-107,0 0 90,25 0 3,-25 0-217,25 0 107,-25 0-6,0 0 2,25-24 1,-25 24 0,24 0-91,-24 0 0,0 0 100,26 0-103,-26 0 84,25 0 76,-25 0-93,0 0 74,25-26-31,-25 26-106,0 0 54,24 0-120,-24 0-129,0 0-58,25 0 7,-25 0-134,0 0 191,0 0-225</inkml:trace>
  <inkml:trace contextRef="#ctx0" brushRef="#br0" timeOffset="927523.4281">24605 15676 1679,'0'0'130,"0"0"61,0 0-25,0 0 61,0 0-93,0 0 73,0 0 52,0 0-28,0 0-17,0 0 6,0 0-121,0 0-20,0 0-22,0 0-138,0 0 84,0 0 4,26 0-7,-26 0-4,0 0 11,25 0-4,-25 0-72,0 0 72,25 0 4,-25 0-96,24 0 168,-24 0-155,25 0 89,-25 0-16,0 0-31,25 0 57,-25 0-119,0 0 53,25 0-210,-25 0-50,0 0 22,0 0-21,24 0 51,-24 0 15,0 0-313</inkml:trace>
  <inkml:trace contextRef="#ctx0" brushRef="#br0" timeOffset="927823.6411">24705 15577 2172,'0'0'43,"-24"0"62,24 0-16,0 0 48,0 0 106,0 0-44,0 0 161,0 0-143,0 0-139,0 0-6,0 0-139,0 0 104,24 0 2,-24 0-22,0-25 0,25 25-4,-25 0-13,0 0 17,25 0-14,-25 0 8,25 0-8,-25 0-6,0 0 121,24 0-128,-24 0 0,25 0 26,-25 0-145,25 0 94,-25 0-25,24 0-49,-24 0-9,26-25-123,-26 25-44,0 0 37,0 0-43,0 0 51,0 0-174,24 0-165</inkml:trace>
  <inkml:trace contextRef="#ctx0" brushRef="#br0" timeOffset="944131.0953">6821 16246 699,'0'0'14,"0"0"164,0 0-133,0 0 156,0 0 15,0 0-151,0 0 143,0 0-152,0 0-3,-25 0 16,25 0-16,0 0 38,0 0-38,0 0-22,0 0 18,0 0-10,0 0 19,0 0-83,-24 0 14,24 0-7,0 0 2,0 0 86,0 0-16,0 0-23,0 0-6,0 0 62,0 25-12,-25-25-42,25 0 13,0 0 5,0 0-51,0 0 34,0 0-3,0 0-75,0 0 57,0 0 8,0 0-11,0 0 63,0 0-48,0 0 98,0 0 15,0 0-123,0 0 119,0 0-108,0 0-10,0 0 13,0 0-26,0 0 106,0 0-97,0 0 27,0 0-39,0 0-105,0 0 102,25-25 16,-25 25-7,0 0 0,24 0-18,-24 0 2,0 0 0,25 0 10,-25 0-42,25 0 53,-25 0-11,25-24-8,-25 24 61,25 0-64,-25 0 8,24 0 10,-24 0-17,25 0 20,-25 0-7,25 0 115,-25 0-121,0 0-3,25 0 3,-25 0-123,0 0 130,0 0 5,25 0-2,-25 0-7,0 0 10,0 0-23,0 0-1,0 0 24,0 0-20,0 0 10,0 0 4,0 0-17,0 0 6,0 0 14,0 0-1,0 0 14,0 0-7,0 0-16,0 24-7,0-24-13,0 0 32,0 0-9,0 0 4,-25 25 13,25-25-37,0 0 16,0 24 18,-25-24-28,25 25 11,0-25 16,0 0-35,-25 25-23,25-25 39,0 25-59,-25-25 65,25 25 45,0-25-33,-24 25 44,24-25-44,0 25 128,0-25-140,-25 24 19,25-24-1,0 25-139,-25-25 139,25 26-5,0-3 5,0-23-12,0 0-3,-25 26-3,25-26 13,0 0-10,0 25 4,0-25 3,0 0-21,0 0 28,0 0-4,0 0 7,0 0 0,0 0 2,0 0-14,0 0-77,0 0 72,0 0-3,0 0 36,0 0 56,0 0-70,0 0 25,25 0-34,-25 0-88,0 0 82,0 0-33,25 0 29,-25 0 71,25 0-126,-25 0-10,24 0-14,-24 0 96,25 0-30,-25 0 93,25 0-4,0-25-66,-25 25 72,25 0-73,-25 0-8,25 0-17,-25-26 3,23 26 10,-23 0 7,26 0 5,-26 0-1,24 0-84,-24-23 87,0 23-90,26 0 76,-26 0 3,0 0-6,0 0-3,0 0 6,0 0 72,25 0-68,-25 0 77,0 0-146,0 0 78,0 0-42,0 0 9,0 0 36,0 0-118,0 0-16,0 0-141,0 0-60,0 0-65,0-26 40,0 26-82,0 0-61</inkml:trace>
  <inkml:trace contextRef="#ctx0" brushRef="#br0" timeOffset="944472.3471">6821 16445 1293,'0'0'19,"-25"0"139,25 0 32,0 24 11,0-24-21,0 0-122,0 0-25,0 0-18,0 0 25,0 0-88,0 0-4,0 0 98,0 0-18,25-24 14,-25 24-5,0 0-16,25 0-67,-25 0 114,25 0-60,-25 0-78,25-25 122,-25 25-36,24 0-19,-24 0 11,25-25-62,0 25 54,-25 0 6,25 0 3,-25-25-9,25 25-6,-25 0 8,25 0-16,-25 0 7,0 0-87,23 0 14,-23 0 35,0 0-86,0 0-41,0 0-238</inkml:trace>
  <inkml:trace contextRef="#ctx0" brushRef="#br0" timeOffset="944904.6457">7268 16494 1655,'0'0'-139,"25"0"154,-25 0 44,0 0 32,0 0 141,0-25-128,0 25-28,0 0-103,0 0 101,0 0-102,0 0 56,0 0 14,0 0-85,0 0 98,0 0-52,0 0 83,0 25 24,0-25-4,0 0-26,0 0-27,0 26 74,0-26 4,25 23 22,-25-23 6,0 26-137,0-1-13,0-25-44,0 24 31,0 1 27,24-25 0,-24 25 38,0-25-25,0 24-23,0-24 0,0 26 10,0-26-30,0 25-35,0-25 42,0 0-12,0 24 8,0-24 78,0 0-74,0 0-58,0 0 17,0 0 37,0 0 8,0 0 44,0 0-67,0 0-46,0 0-126,0 0-16,0 0-66,0 0-114,0 0 161,0 0-46,0 0-150</inkml:trace>
  <inkml:trace contextRef="#ctx0" brushRef="#br0" timeOffset="945287.917">7466 16370 1269,'0'0'169,"0"0"11,0 0 28,0 0-5,0 0-242,0 0 9,0 0-27,0 0 106,0 0 17,0 0 16,0 0 26,0 0-105,0 0 99,0 0-6,0 25-34,0-25 15,0 0-18,0 25 84,25-25 9,-25 25-67,0-25 48,0 24-113,0 1 2,0-25 52,0 26-54,0-3-11,0-23 11,25 26-36,-25-26 36,0 25-53,0-25 54,0 24 33,0-24-105,0 25 57,0-25-68,0 0 59,0 25 78,0-25-21,0 0 12,0 0-50,0 0-32,0 24-39,0-24 55,0 0-4,0 0 14,0 0 48,0 0-77,0 0-5,0 0-60,0 0 10,0 0-157,0-24-60,0 24 44,0 0-80,0 0-55,0 0-72</inkml:trace>
  <inkml:trace contextRef="#ctx0" brushRef="#br0" timeOffset="945996.5376">7516 16097 1607,'0'0'-142,"0"0"155,0 0-109,0 0 156,0 0 147,0 0-242,0 0 238,0 0-142,0 0-11,0 0 121,0 0-122,0 0-97,0 0 35,0 0-23,0 0 11,0 0 101,0 0-37,0 0 57,0 0-63,0 0-23,0 0 1,0 0-54,0 0 43,0 0 19,0 0 74,0 0-84,0 0 9,0 0 7,0 0-72,0 0 72,0 0 2,0 0 74,0 0-89,0 0 79,0 0-85,0 0-76,0 0 83,0 0-73,0 0 63,0 0-11,24 0-1,-24 0 11,0 0 4,26 0-12,-26 0 15,0 0-17,23 0 13,-23 0 1,26-24-9,-26 24 50,0 0-53,25 0 0,-25 0 2,25 0-45,-25 0 46,0-25 6,0 25 0,25 0 9,-25 0-18,0 0 18,0 0-21,0 0 6,0 0 12,0 0-20,0 0 20,0 0-4,0 0 2,0 0 5,0 0-28,0 0-15,0 0-9,0 0-31,0 0 13,0 0-46,0 0 24,0 0-101,0 0 60,0 0-19,0 0-292</inkml:trace>
  <inkml:trace contextRef="#ctx0" brushRef="#br0" timeOffset="946370.836">7566 16246 925,'0'0'45,"0"0"9,0 0 187,0 25-1,0-25-20,0 0 3,0 0-150,0 0 33,0 0-101,0 0 85,0 0-79,0 0-23,0 0 110,0 0-73,0 0 37,0 0 9,0 0-31,23-25-12,-23 25 3,0 0-25,0 0 10,26 0-7,-26 0-9,0 0 53,25 0-53,-25-24 7,0 24-4,25 0-41,-25 0 45,0 0-29,25 0 34,-25 0-18,0-26-10,25 26 29,-25 0-29,0 0 16,0 0 10,0 0-7,0 0 9,0 0-6,0 0-6,23 0-15,-23 0 2,0 0 13,0 0-47,0 0-126,0 0 13,0 0-224,0 0-84,0 0 33</inkml:trace>
  <inkml:trace contextRef="#ctx0" brushRef="#br0" timeOffset="951787.5412">8235 15354 1846,'0'0'-3,"0"0"-178,0 0 11,0 0 22,0 0 182,0-25 50,0 25 26,0 0 126,0 0-176,0 0 162,0 0-54,0 0-119,0 0-92,0-25 62,0 25-46,0 0-4,0 0 97,0 0-84,0 0 73,0 0-25,0 0 5,0 0-14,0 0-2,0 0 81,0 0-84,0 0 8,0 0-8,0 0-79,0 0 66,0 0-15,0 0 8,0 0-10,0 0 4,0 0 4,0 0 6,0 25 78,0-25-81,0 0 10,0 0 77,0 0-93,0 25 80,25-25-55,-25 0-108,24 24 27,-24-24 5,25 25 67,-1-25 84,-24 24-70,26-24-2,-2 26 51,1-26-128,0 24 83,0 1-3,-25-25-56,25 25 56,0-25 0,-25 25-4,25-25 5,-1 0 5,-24 25-9,25-25 129,-25 24-8,0-24-14,0 0-5,25 0-124,-25 25 9,0-25 4,0 0 10,0 0-20,0 0 13,0 0-7,0 0-6,0 0 21,0 0-25,0 0-83,0 0-79,0 0-72,0-25-81,0 25-4,0 0-22,-25 0-40,25 0-55</inkml:trace>
  <inkml:trace contextRef="#ctx0" brushRef="#br0" timeOffset="952178.8636">8483 15279 1655,'0'0'-105,"0"0"189,0 0 36,0 0-57,0 0 232,0 0-184,0 0-19,0 0 67,0 0-196,0 0 2,0 0-30,0 0 88,-25 0 60,25 0-86,0 0 34,0 0-25,0 0-40,0 25 99,0-25-13,-25 0-42,25 25 110,0-25-64,0 25 38,-25-1-43,25-24 46,0 25 60,-25-1-38,25-24 42,0 26-108,-24-2-66,24 1 0,-26-25-30,26 25 10,-24 0 56,24-25-6,-25 25 82,25-25-96,-24 24 0,24-24-3,-25 25 16,25-25-2,0 0-4,0 25-7,0-25 7,0 0-23,0 0 16,0 0 103,0 0-109,0 0 108,0 0-111,0 0-54,0 0-114,0 0-116,0 0 5,0 0-139,0 0 160,0 0 52,0 0-137,0 0-7,0 0-159</inkml:trace>
  <inkml:trace contextRef="#ctx0" brushRef="#br0" timeOffset="952935.5067">8657 15775 1703,'0'0'47,"0"0"29,0 0 32,0 0-34,0 0-4,0 0-3,0 0 13,0 0 73,0 0-10,0 0 52,0 0-51,0 0 15,0 0-28,0 0-76,0 0-58,24 0 25,-24-25-13,0 25 5,25-25 1,-25 25-24,0-25 36,25 25-2,-25-24 69,0-1-49,24 25-37,-24-25 8,26 0-13,-26 25 13,24-24 8,-24-1-21,0 25 6,25-25-9,-25 25-64,0-25 67,0 0 3,0 25 7,0 0 45,0-24-61,0 24 10,0 0-20,0-26 10,0 26 12,0 0-18,0 0-11,0 0 3,0 0 4,-25 0 1,25 0 8,-24 26 24,24-26-17,0 0-19,-26 0 22,26 0-84,-24 24 72,24-24-43,0 0 33,0 25 77,0-25-126,-25 0 111,25 0-43,0 0-68,0 25 107,0-25-36,0 0-25,0 0 25,0 0 1,0 0-17,25 0 30,-25 25 29,0-25-102,0 0 61,24 0-22,-24 0 14,0 0 45,26 0-38,-26 0 3,0 0-7,24-25-48,-24 25 55,25 0-13,-25 0 9,0 0 36,0 0-52,25 0 7,-25 0-11,0 0 22,0 0-61,0 0 2,0 25 18,0-25 33,0 0 39,0 0 12,0 0-66,0 0 15,0 25 6,0-25-15,0 0 5,0 0-41,0 24 42,0-24-53,0 0 53,0 0 45,0 25-90,0-25 102,0 0 5,0 0-56,0 0 46,0 25-85,25-25 33,-25 0 0,0 0-1,0 0 56,0 0-41,25 0 8,-25 0 11,0 0-14,25 0-19,-25 0-4,0 0 4,24-25-63,-24 25 103,0 0-92,25 0-14,-25 0 66,0-25 9,25 25-6,-25 0 88,0 0-12,0 0-158,25-24 163,-25 24-114,0 0-158,0 0-38,0 0-74,0-25-45,0 25 76,0 0-216</inkml:trace>
  <inkml:trace contextRef="#ctx0" brushRef="#br0" timeOffset="953215.7035">9153 15378 2063,'0'0'92,"0"0"50,0 0 40,0 0 152,0 0-46,0 0-27,0 0-40,0 0-234,0 0 47,0 0-21,0 0-99,0 0 162,0 0-156,0 0 58,0-24 28,0 24 13,25 0 50,-25-25-131,0 25 145,0 0-83,0 0-72,0-25 52,25 25-49,-25 0-139,0 0-116,0 0-1,0 0-124,0 0-207</inkml:trace>
  <inkml:trace contextRef="#ctx0" brushRef="#br0" timeOffset="955030.1948">9648 15105 1549,'0'0'12,"0"0"44,0 0 27,0 0 7,0 0 14,0 0-20,0 0-11,0 0 21,0 0-9,0 0-118,0 0 8,0 0-14,0 0 14,0 0 92,0 0 71,0 0-91,0 0-35,0 0 75,0 0-156,0 0 72,0 0 19,0 0-84,0 0 105,0 24 28,0-24-99,0 0 17,0 0-40,-23 0 42,23 26 21,0-26 14,0 25-26,0-25-62,0 24 65,0-24-9,0 25 21,0 0-9,0 0-12,0-25 0,0 25 12,0 0-6,-25 0 9,25-25 10,0 24-19,0 1 22,0-1-13,0-24-18,0 26 9,0-2-4,0-24 1,0 25 3,-25 0-3,25-25 12,0 0 9,0 25 4,0-25-15,0 0-14,0 25 14,0-25 30,0 0 35,0 0 2,0 0 1,-25 0-24,25 0 103,0 0 16,0 0-26,0 0-3,0 0-125,0 0-29,-25 0 13,25 0-10,0 0 16,0 0 4,-25 0 0,25 0 10,0-25-17,0 25 4,-24 0-7,24 0 13,0-25-26,0 25 19,0 0-9,-25-25 6,25 25-3,0 0 13,0-25 20,0 25-46,0 0 23,0-24-30,0 24-3,0 0-26,0-26 52,25 26 1,-25 0-1,0-24 39,24 24-51,-24 0 6,25-25-166,-25 25-78,25 0-77,-25-24-101,25 24 37,0-25-49,-25 25-81</inkml:trace>
  <inkml:trace contextRef="#ctx0" brushRef="#br0" timeOffset="955280.3737">9600 15031 1882,'-25'0'-118,"25"0"70,0 0 133,0 0 26,-25 0 63,25-26-57,0 26-139,0 0-39,0 0 70,0 0 74,0 0-86,0 0 10,0 0-41,0 0-149,0 0 126,0-23-257,0 23-93</inkml:trace>
  <inkml:trace contextRef="#ctx0" brushRef="#br0" timeOffset="955934.9143">9822 15105 1882,'0'0'-92,"0"0"168,0 0-68,0 0 50,0 0 143,0-25-98,0 25 9,0 0 17,0 0-126,0 0-52,0 0 110,0 0-39,0 25-9,0-25-19,0 0-59,0 0-17,0 0 85,0 24 10,-25-24-7,25 0-9,0 26 84,0-26-84,0 25 0,0-25 16,0 24-23,0-24 10,0 25 9,0-25-15,0 25-56,0-25 127,0 0-62,0 25 78,0-25-74,0 0-70,0 0 85,0 0-82,25 0 67,-25 0 109,25 0-101,-25 0 73,25 0-66,-25 0-108,24-25 80,-24 25-79,25 0 79,-25-25 3,25 25 85,-25-25-82,0 25-9,25 0-3,-25-24-74,0 24 86,0 0-3,0 0 0,25-25 1,-25 25 2,0 0 3,0 0 9,0 0-10,0 0 8,0 0-10,0 0 66,0 0-76,0 0-4,0 25 4,0-25-59,0 0 69,-25 0 85,25 0-76,0 0-12,0 24 6,0-24-84,0 0 71,0 0 13,0 0-15,0 0 12,0 0 6,25 0-3,-25 0 18,0 0-14,24 0 2,-24 0 7,25 0-20,-25 0 76,0-24-28,24 24-13,-24 0 22,0-25-56,26 25 48,-26 0 0,0-26 59,0 26 18,0 0 74,0 0-81,25-24 42,-25 24-125,0 0-35,0-25 6,0 25-95,0 0 187,-25-25-75,25 25-1,-26 0-19,26-24-85,0 24 95,-24 0 68,24 0-61,0-26-20,-25 26-80,25 0-3,-24 0 64,24 0-27,0 0-111,0-23-7,0 23-159,0 0 49,0 0 17,0 0-262,0 0 64</inkml:trace>
  <inkml:trace contextRef="#ctx0" brushRef="#br0" timeOffset="956503.3806">10418 14708 1822,'0'0'57,"0"0"6,0 0 28,0 0 39,0 0-47,0 0-86,0 0 73,0 0-103,0 0-1,0 0 76,0 0-94,0 0 136,0 0-19,0 0 17,0 25-66,0-25-81,0 0 13,0 0-16,0 25 61,0-25 17,0 25 14,0-25 16,0 25-15,0-1 5,0-24 2,0 26-10,0-2 27,0 1 4,0 0-22,0-1 7,0 2-16,0-3-7,0 3 1,0-26-7,0 24 13,-25 1 45,25 0-48,0-25-3,0 24-16,0-24-42,0 26 52,0-26 5,0 0 2,0 0-14,0 25 42,0-25-49,0 0 119,0 0 47,0 0-13,0 0-5,0 0-105,0 0-39,25 0 60,-25 0-46,0 0-8,23 0 97,-23-25-189,26 25 98,-26 0 12,24 0-4,2 0-7,-26-26-16,25 26 90,-25 0-185,25 0 89,-1 0 98,-24-24-175,25 24 175,-25 0-66,0 0-95,25 0 75,-25 0-90,0 0 90,25 0 101,-25-25-127,0 25-10,0 0-54,0 0-230,0 0 94,0 0-87,0 0-15,0 0 7,0 0-259</inkml:trace>
  <inkml:trace contextRef="#ctx0" brushRef="#br0" timeOffset="957078.7959">10715 15055 2184,'0'0'-48,"0"0"78,0 0 26,0 0 30,0 0 98,0 0-74,0 0-11,0 0 135,0 0-110,0 0 24,0 0-11,0 0-157,0-24 42,0 24-19,0 0-3,0 0 14,0 0 9,0 0 75,0-26-71,0 26-20,0 0-4,0 0-75,0 0 64,25 0-8,-25 0 116,0 0-21,0 0-83,0 0 97,0 0-117,25 0-68,-25 0 98,0 0-16,0 0 20,25 0-3,-25 0-33,0 26-50,0-26-17,0 0 87,0 24 26,0 1 62,0-25 11,0 25 2,0-25-101,0 24-77,0 2-2,0-26-5,0 25 103,-25-25-10,25 24-3,0 1 0,0-25-19,-25 25 88,25-25 11,0 0 2,-25 25 10,25-25-161,0 0 55,0 25-74,-24-25 22,24 0 56,0 0-56,0 0 72,0 0-6,0 0 83,0 0-83,0 0 93,0 0-87,0 0 34,0 0-26,24 0-85,-24 0 78,0 0-83,25 0 95,-25 0-8,0 0-11,25-25-14,-25 25-6,0 0 4,25 0 2,-25 0 11,25 0-7,-25 0 117,25-25-104,-25 25-13,24 0 20,-24 0-126,25 0 206,-25 0-14,24 0 2,-24 0-54,26 0-127,-26 0 40,0-25-3,25 25 60,-25 0 12,0 0 60,0 0-72,0 0 79,0 0-93,0 0-56,0 0-105,0 0-175,0 0 53,0 0-236,0 0 199,0 0-244</inkml:trace>
  <inkml:trace contextRef="#ctx0" brushRef="#br0" timeOffset="958575.9563">8557 16073 247,'0'0'8,"0"0"1,0 0 6,0 0 11,0 0 9,-24 0 14,24 0 17,0 0-16,0 0 2,0 0 1,0 0 169,0 0-178,0 24 147,0-24 4,0 0-184,0 0 169,-25 0-301,25 0 150,0 0-178,0 0 17,0 0 142,-25 0-33,25 0 40,0 0 141,0 0-143,0 0-126,0 0 289,0 0-157,-25 24 144,25-24 4,0 0-260,0 0 145,0 0 0,0 0-9,0 0 114,-25 0-144,25 0 12,0 0 0,0 0 0,0 0 19,0 0-110,0 0 92,0 0-7,0 0-78,0 0 78,0 0 13,0 0-96,0 0 179,0 0-78,0 0-34,0 0 8,0 0-94,0 0 165,0 0-136,0 0 101,0 0 60,0 0-133,0 0 60,0 0 4,0 0-80,0 0 64,0 0 1,0 0-13,0 0 16,0 0 56,0 0-57,0 0-5,0 0-10,0 0-71,0 0 125,0 0-63,0 0 3,25 0 3,-25 0-77,0 0 64,25 0-2,-25-24-6,0 24 8,25 0 4,-25 0-3,25 0 6,-25 0-9,24-24 1,-24 24 7,25 0 1,0 0 10,-25 0 2,25 0-11,0-25 2,-1 25 0,1 0-12,0 0 9,-1-25-3,2 25 9,-2 0-5,1 0 2,0 0 18,0-25-12,0 25 7,0 0-9,24 0 49,-24-25-59,0 25-19,0 0 16,0 0-63,-1-24 51,1 24 18,25 0-9,-25 0-9,-2-24 15,3 24 3,-1 0-9,0 0 6,0-26-10,0 26 1,-1 0 9,26 0-6,-25-25 9,0 25-9,-1 0 81,1-24-69,0 24-9,0 0 15,0-26-84,23 26 82,-22 0 23,-2 0-17,1-25-7,24 25 4,-24 0-32,0-24 16,25 24-10,-26 0-9,1 0 13,25-25-9,-25 25 28,24 0-23,-25-25 7,27 25 3,-26 0-19,-1-25 34,26 25-2,-25 0-4,0-24 7,24 24-23,-24 0-6,0-25 13,25 25 10,-27 0 93,3 0-84,24-25 84,-25 25-85,0 0-81,-1 0 78,1 0-84,25-25 132,-25 25-64,-1 0 4,1 0-15,0 0 15,0-24-19,0 24 4,0 0 21,-25 0-82,24 0 83,1 0-1,-1 0-18,-24-25 6,26 25-6,-26 0 9,25 0-4,-25 0 4,24 0 9,-24 0 57,25 0-63,-25 0 6,0 0-21,25-25 8,-25 25 11,0 0-8,25 0 13,-25 0-68,0 0 62,25 0 4,-25 0-10,0 0-1,0 0-5,0 0 6,0 0 0,25 0 3,-25 0 6,0 0-9,0 0 3,0 0-6,0 0-7,0 0 5,0 0 22,0-25-17,24 25 6,-24 0 0,0 0-15,0 0 24,0 0-8,0 0 71,0 0-66,0 0-9,0 0 0,0 0-69,0 0 57,0 0 5,0 0 14,0 0 5,0 0-37,0 0-105,0 0-4,-24 25-254,24-25-90</inkml:trace>
  <inkml:trace contextRef="#ctx0" brushRef="#br0" timeOffset="959459.5902">8830 16345 1620,'0'0'29,"0"0"25,0 0 33,0 0 18,0 0-94,0 0 7,0 0 12,0 0 7,0 0 69,0 0-6,0 0 10,0 0 4,0 0-36,0 0-20,0 0-45,0 0-23,0 0 23,0 0 3,0 0 2,0 0-15,0 0 13,0 0-19,0 0-16,0 0-3,0 0 16,0 0 0,0 0 6,0 0 12,0 0-5,0 25 5,0-25 1,0 0-4,0 0 3,0 25-8,25-25 5,-25 25 10,0-25-10,25 25 4,-25-1-7,25-24 3,-25 25-12,25 1 25,-25-26-3,24 23 83,-24 3 26,25-26-23,-25 25 0,25-25-92,-25 24-23,25 1 20,-25-25-7,25 25 16,-25-25-9,0 0-1,25 24-5,-25-24-85,0 0 81,0 26 11,0-26-11,0 0 66,0 0-49,24 0-43,-24 0 39,0 25-3,0-25-13,0 0 12,0 0-12,0 0 6,0 0-48,0 0 64,0 0-2,0 0-11,0 0 48,0 0-54,0-25 4,0 25-7,0 0-30,0 0-184,0 0-134,0 0-5,0 0-43,0 0-112</inkml:trace>
  <inkml:trace contextRef="#ctx0" brushRef="#br0" timeOffset="959894.9044">9079 16345 948,'0'0'190,"0"0"-128,0-25 182,0 25 4,0 0-174,0 0 156,0 0-259,0 0 16,0 0 7,0 0 65,0 0 86,0 0-69,0 0-6,0 0-101,0 0 3,0 0 121,0 0-99,0 0 21,0 0 65,0 0-148,0 0 143,0 0-85,0 0-71,0 25 85,0-25-60,-25 0 50,25 25 18,0-25-9,0 25 10,-25-25 30,25 25-9,0 0 9,-25-1 16,25-24-16,-25 25-8,25 1 8,-25-3-24,25 3 0,-24-1 9,24-1-25,0 1 22,-25 0 92,25-25 15,-25 24 7,25 2-14,0-26-93,-25 25-29,25-25-3,0 24-3,0-24-3,-25 24 9,25-24 4,0 0-14,0 0 17,0 0-13,0 0 9,0 0 10,0 0 0,0 0-3,0 0-10,0 0 4,0 0-23,0 0-32,0 0 15,0 0-129,0 0-80,0 0 2,0 0-121,0 0-135,0 0-24</inkml:trace>
  <inkml:trace contextRef="#ctx0" brushRef="#br0" timeOffset="960671.6184">9327 16891 1679,'0'0'50,"0"0"50,0 0-89,0 0 1,0 0-32,0 0 38,0 0 33,0 0 47,0-25-2,0 25-71,0 0 128,25 0-76,-25-25 18,0 25-5,0-24-55,0 24 142,24-26-19,-24 26-1,0-24-2,25 24-106,-25-24-17,0-1-48,25 25 59,-25-26 3,0 2-1,25 24-12,-25-25-17,0 0-68,0 25 65,0-24 45,0 24-51,0 0 56,0-25-54,0 25-55,0 0 62,0-26-71,0 26 2,0 0 73,0 0-3,0 0 5,0 0 42,0 0-81,0 0-65,0 26 127,0-26-107,-25 0 131,25 0-4,0 0-65,0 0-16,0 0 6,0 25-16,-25-25-59,25 0 82,0 0-4,0 0 17,0 0 0,0 0-17,0 24 4,0-24-56,0 0 53,0 0 68,0 0-69,0 0-13,25 25 83,-25-25-76,0 0 16,25 0 49,-25 0-63,0 0 11,25 0-22,-25 0 19,0 0 0,24 0-13,-24 0 19,25 0 3,-25 0-3,0 0-3,0 0-68,25 0-3,-25 0 54,0 25 31,0-25-18,0 0 56,0 0-58,0 0-14,0 0 82,0 0-121,0 24 65,0-24-9,0 0-52,0 0 116,0 26-118,0-26 63,0 0-12,0 0-1,0 25 59,0-25-107,0 0 110,0 0-49,0 24-2,0-24 44,0 0-51,0 0-4,0 0 4,0 0 26,0 0-43,25 0 66,-25 0 0,0 0-78,0 0 48,25 0-65,-25 0 3,0 0 128,25 0-72,-25-24 76,0 24-73,23 0-3,-23 0-14,26 0-65,-26-25 141,0 25-158,24 0 135,-24 0-94,0-26-108,25 26-31,-25 0-180,0 0 31,0 0-65,0-24-174</inkml:trace>
  <inkml:trace contextRef="#ctx0" brushRef="#br0" timeOffset="961086.955">9674 16345 2050,'0'0'15,"0"0"-51,0 25 126,0-25-26,0 0 6,0 0 108,0 0-110,0 0 156,0 0-2,0 0-50,0 0 6,0 0-123,0 0 4,0 0-13,0 0-14,0 0 4,0 0-9,0 0 42,0 0 21,0 0-51,0 0 4,0 0-9,0 0-31,0 0 27,24 0 1,-24 0-35,0-25 11,25 25 9,-25 0-26,25 0 17,-25 0-4,24-25-16,1 25 33,-25 0-17,25 0 1,0-25 15,-25 25-22,25 0 13,-1 0-13,-24-24-7,25 24 13,-25 0-6,0 0 13,0-25-10,25 25-49,-25 0-28,0 0-43,0 0 17,0 0-185,0 0-28,0 0-46,0 0-86,0 0-24,0 0-77</inkml:trace>
  <inkml:trace contextRef="#ctx0" brushRef="#br0" timeOffset="961386.1568">9748 16196 1397,'0'0'127,"0"0"52,0 0-84,0 0 104,0 0-196,0 0-36,0 26 197,0-26-194,0 0 78,0 0-24,0 0-116,0 0 103,0 0 23,0 0 24,0 0 13,0 0 15,0 24 7,0-24-9,0 0-4,0 25-18,0-25 21,0 24-62,0-24-14,0 25-4,0-25-54,0 25 108,0-25-34,0 25-11,0-25 1,24 25-52,-24-25 36,0 25-3,0-25-13,0 25 112,0-25-90,0 0 3,0 0 45,0 0-185,0 24-2,0-24-99,0 0-46,0 0-211,0 0-11</inkml:trace>
  <inkml:trace contextRef="#ctx0" brushRef="#br0" timeOffset="961916.6102">10120 16148 1930,'0'0'-101,"0"0"127,0 0 2,0 0-4,25 0 101,-25 0-107,0 0-87,0 0 73,0 0-50,0 0 13,0 0 123,0 0 5,0 0-1,0 24-28,0-24 30,0 0-127,0 24 25,0-24 9,0 0-61,0 26 61,0-26 33,0 24 11,0 1 30,24-25-3,-24 24 1,0-24-38,0 25-18,0 0-7,0 0-5,0-25 8,0 25-18,0 0 16,0-25-10,0 25 3,25-1 99,-25-24-6,0 25 2,0 1-35,0-26-37,0 23 0,0-23-70,0 26 101,0-26-50,0 25-23,-25-25 86,25 0-73,0 0 7,0 24 25,0-24-18,0 0 8,0 0-12,0 0 0,0 0-20,-24 0 56,24 0-57,0 0 68,0 0-48,0 0 15,-25 0-15,25 0-15,0 0 80,0-24-129,-25 24 130,25 0-49,0 0-75,0-25 111,-26 25-52,26 0-79,0-26 56,0 26-52,0-23 68,0 23-13,0-26 79,0 26-69,0-25-10,0 25 69,0-24-79,0 24 30,0 0-92,26-25 69,-26 25-88,0-25-61,25 25-73,0 0-181,-25-25 68,24 25-178</inkml:trace>
  <inkml:trace contextRef="#ctx0" brushRef="#br0" timeOffset="962167.7841">10219 15998 2197,'0'0'-40,"0"0"49,0 0 44,0 0 49,0 0 45,-25 0-39,25 0-52,0 0-46,0 0-1,0 0-3,0 0 13,0 0-19,0-25-12,25 25-26,-25 0-46,0 0-75,0 0-107,0 0 50,0 0-34,0 0-244</inkml:trace>
  <inkml:trace contextRef="#ctx0" brushRef="#br0" timeOffset="962839.3563">10491 16023 1727,'0'0'8,"0"0"40,0 0 15,0 0 30,0 0-78,0 0-30,0 0-3,0 0-21,0 0 80,0 0-23,-24 0-8,24 0 66,0 0-73,0 0 27,0 0 3,0 0-70,0 25 142,0-25 2,-26 0-76,26 25-4,0-25-83,0 24-9,-23-24 78,23 24-2,0 3 5,0-27 64,0 24-68,0-24-5,0 24 5,0 2-62,0-26 56,0 0 7,0 24-7,0-24 10,0 0-16,0 0 6,0 25 4,0-25-20,0 0 31,0 0-11,23-25-10,-23 25 6,0 0-19,26 0 1,-26-24 78,24 24-55,-24 0-11,26-26 7,-26 26-79,25-24 57,-25 24 21,0-24-9,25 24 12,-25 0-9,0-27-9,0 27 15,0 0-15,0 0-6,0 0 18,0 0-25,0 0 19,0 0 3,0 0-13,0 0 20,0 0-4,0 0-10,0 0 7,0 27 7,0-27-17,0 0 17,0 0-1,0 24-16,0-24 17,0 0-7,24 0 9,-24 0 1,0 0-1,25 0 4,-25 0-5,0 0 5,0 0-4,25 0 0,-25 0 56,0 0-14,25 0 58,-25 0-29,0-24-41,0 24 139,25 0-35,-25-27-14,0 27-4,0 0-109,0 0-29,0-24 45,0 24 74,0 0-90,0-24 4,0 24-13,0 0-90,0-25 93,0 25-7,-25 0-16,25-25 13,0 25-19,-25 0 5,25-25 34,0 25 62,-25 0-89,25-25-21,0 25-21,0 0-283,-25 0-38,25 0 2,0 0-250,0-24 284</inkml:trace>
  <inkml:trace contextRef="#ctx0" brushRef="#br0" timeOffset="963303.6806">10840 15725 2087,'0'0'-70,"0"0"114,0 0 20,0 0-62,0 0 92,0 0-110,0 0-36,0 0 158,0 0-92,0 0 69,0 25-55,0-25-32,0 0 11,0 0-7,0 25 0,0-25-65,0 24 50,0-24-37,0 25 64,0 1 15,0-26 26,0 24-1,24 1 38,-24-25-6,0 26-12,0-2-25,0 0-38,0-24 13,0 25-7,0 0-5,0-25 19,0 25 80,0 0-1,-24-25-51,24 24 65,0-24-106,0 0 7,0 24 34,0-24-54,0 0 4,0 0-14,0 0-12,0 0 49,0 0 68,0 0 47,0 0-48,0 0 131,0 0-270,24 0 42,-24 0 16,25 0-221,-25 0 287,24 0-158,-24 0 67,26 0 88,-26-24-149,25 24 64,-25 0 75,24 0-69,-24 0 3,0 0 83,25 0-165,-25-24 9,25 24 58,-25 0-62,0 0 55,0 0-63,25 0-119,-25 0-108,0 0-113,0-25 24,0 25-162</inkml:trace>
  <inkml:trace contextRef="#ctx0" brushRef="#br0" timeOffset="963886.0992">11137 16023 2099,'-24'0'48,"24"0"-27,0 0 53,0 0 66,0 0 110,0 0 80,0 0-103,0 0 23,0 0-128,0 0-109,0 0 46,0 0 4,0 0-32,0 0-25,0 0 87,0 0-87,0-25-85,0 25 158,0 0-79,0 0-80,0 0 87,24 0-4,-24-25-83,0 25 143,0 0-72,0 0-78,25 0 71,-25 0-47,0 0 152,0 0-102,25 0 19,-25 0-22,0 0-73,0 0 175,0 0-80,0 0 7,25 0-2,-25 0-98,0 0 163,0 25-85,0-25-1,0 25 96,0-25-93,0 25 4,0-25 6,0 25-76,0-25 80,0 24 66,0 0-80,0-24 7,-25 27 7,25-3-77,0-24 137,-25 24 9,25-24-153,0 26 74,0-26-60,-25 0-10,25 24 140,0-24-64,0 0-6,0 25-7,-24-25-76,24 0 89,0 0 73,0 0 10,0 0-72,0 0-4,0 0-83,0 0 13,0 0 140,0 0-93,0 0 19,0 0-19,0 0 23,0 0-1,24 0-9,-24-25-19,0 25 8,25 0-2,-25 0 10,0 0 103,25 0-187,-25 0 168,25-24-89,-25 24-84,0 0 98,25 0-72,-25 0 75,0 0-6,24 0-16,-24-26 7,25 26 9,-25 0 4,25 0 9,-25 0 78,0 0-107,24 0 10,-24 0 3,0 0-11,0 0 4,26-24-25,-26 24-47,0 0-292,0 0-73,0 0-16,0 0-288</inkml:trace>
  <inkml:trace contextRef="#ctx0" brushRef="#br0" timeOffset="998161.5057">1191 13667 367,'0'0'53,"0"0"12,0 0 203,0 0-178,0 0 162,0 0-202,0 0-186,0 0 187,0 0-30,0 0 199,0 0-178,0 0 12,0 0-33,0 0 6,0 0 172,0 0-30,-26 0-271,26 0 114,0 0-151,0 0 133,0 0 127,0 0-119,0 0 143,0 0-127,0 0-7,0 0-132,0 0 125,0 0 14,0 0 18,0 0 121,-24 0-105,24 0-20,0 0-25,0 0 28,0 0-37,0 0 8,0 0 8,0 0-19,0 0 33,0 0-20,0 0-5,0 0-131,0 0 109,0 0 16,0 0 10,0 0 115,0 0-119,0 0-122,0 0 109,0 0 23,0 0-22,0 0 125,0 0-110,0 0-19,0 0 17,0 0-22,0 0-96,0 0 102,0 0 28,0 0 8,0 0 95,0 0-104,0 0-23,0 0-98,0 0 119,0 0-118,0 0 110,0 0-10,0 0-4,0 0 12,0 0-118,0 0 233,0 0-115,0 0 14,0 0 104,0 0-203,24 0-2,-24 0 90,0 0 9,0 0-6,26 0-9,-26 0 9,0 0 0,25 0-21,-25-26 122,24 26-107,-24 0 0,25 0 114,-25 0-223,26 0 112,-26 0-100,24 0-4,-24-24 233,25 24-124,-1 0-4,-24 0 106,25 0-223,-25 0 97,25-25 8,0 25-108,-25 0 204,25 0 12,0 0-111,-25 0 11,24 0 0,1-26-119,1 26 122,-26 0-17,23 0-2,3 0 128,-3 0-118,-23-24 100,26 24-200,-1 0 91,-25 0 112,25 0-100,0 0 0,-25 0-97,23-24-18,2 24 118,-25 0 91,25 0-97,0 0 6,-25 0-6,25 0 11,-25-25 99,25 25-2,-25 0-92,25 0-118,-25 0 105,24 0-104,-24 0 104,0 0 103,24 0-109,-24 0 108,26 0-205,-26 0 7,0-25 2,0 25 103,25 0 86,-25 0 13,0 0-93,0 0-12,0 0-93,0 0-17,0 0 208,0 0-202,0 0 187,0 0 25,0 0-129,0 0 109,0 0-178,24 0-15,-24 0 8,0 0 94,0 0 4,0 0-8,0 0 8,0 0-4,0 0 106,0 0-3,0 0-96,0 0-14,0 0 7,0 0-3,0 0 3,0 0 22,0 0-123,0 0 120,0 0-12,0 0-109,0 0 197,0 0-111,0 0 95,0 0-40,0 0-145,0 0-220,0 0-90,0 0-56</inkml:trace>
  <inkml:trace contextRef="#ctx0" brushRef="#br0" timeOffset="998829.0183">1958 13196 723,'0'0'2,"0"0"12,0 0 48,0 0-3,0 0 15,-24 0 13,24 0 116,0 0-134,0 0 138,0-25-13,0 25-156,0 0 23,0 0-22,0 0-145,0 0 133,0 0 132,0 0-133,0 0 138,0 0-137,0 0-9,0 0 4,0 0-7,0 0-15,0 0-8,0 0-8,0 0 9,0 0 11,0 0-14,0 0 29,0 0-19,0 0-94,0 0-16,0 0 83,0 0 27,0 0 83,0 0 31,0 0-213,0 0 99,0 0 16,0 0-13,0 25 123,0-25-136,0 0-8,0 0 39,0 24-42,0-24 24,0 25-101,0-25 76,0 24-83,24-24 109,-24 26 104,0-2-108,0-24 104,0 24-95,0 2-111,26-26 115,-26 25-121,0-1 87,0-24 129,0 25-89,0 0-17,25 0 23,-25-25-23,0 25-13,0-1 128,0 0-124,0-24-107,24 26 102,-24-1 9,0-25 3,0 24 105,0-24-100,0 26-8,0-2-98,25-24 91,-25 25-2,0-25-88,0 0 100,0 25-80,0-25 85,0 25 93,0-25 13,0 0-15,0 0-90,0 25-3,0-25-123,0 0 29,0 0 97,0 0-9,0 0 3,0 0 94,0 0-103,0 0-91,0 24 206,0-24-203,0 0 94,0 0 105,0 0-192,25 0 177,-25 0-81,0 0-187,0 0 158,0 0-150,0 0-285</inkml:trace>
  <inkml:trace contextRef="#ctx0" brushRef="#br0" timeOffset="999425.4732">2182 13840 1467,'0'0'-185,"0"0"16,0 0 13,0 0 191,0 0 208,0 0-193,0 0 4,0 0-9,0 0-12,0 0 171,0 0-12,0 0-350,0 0 4,0 0 4,0 0 135,0 0 179,0 0-10,0 0 38,0 0-159,0 0 3,0 0-148,25 0-42,-25 0 160,25 0-152,-25 0 283,25 0 11,-25 0-163,25 0 15,-25-25-23,24 25 19,1 0-129,0 0 282,1 0-122,-2 0-19,0-24 146,1 24-157,25 0 15,-25 0-16,0-25 14,0 25-120,24 0 2,-24-25 130,0 25-10,0 0 119,24-25-9,-24 25-116,25-25-118,-27 25 161,3 0-154,24-24 139,-25 24 113,24 0-271,-24-26 279,25 26-173,-25-24 9,24 24 116,-24 0-247,25-25 143,-25 25-114,-2 0-13,27-26 224,-24 26-100,-1-24 123,24 24 5,-24 0-115,0-24-8,0 24-5,0 0-15,-1 0 30,1-25-18,0 25 3,0 0-8,0-25-11,-25 25 25,24 0-9,1 0 19,-25 0-88,25 0 80,-25-25-8,24 25-89,-24 0 201,0 0-210,0 0 95,0 0 10,0 0-7,0 0 97,0 0-89,0 0 89,0 0-110,0 0-20,0 0-60,0 0-60,0 0-277</inkml:trace>
  <inkml:trace contextRef="#ctx0" brushRef="#br0" timeOffset="1.00119E6">1984 13269 532,'0'0'8,"0"0"6,0 0 14,0 0-9,-26 0 12,26 0-12,0 0 2,0 0 23,0 0-21,0-24 8,0 24-3,-24 0-20,24 0 189,0 0-160,0 0-18,0 0 21,0 0-8,0 0 163,0 0-152,-24 0 143,24 0-183,0 0 12,0 0 11,0 0-14,0 0 11,-25 0-20,25 0 46,0 0-147,0 0 138,0 0-1,0 0 112,0 0 9,0 0-142,0-25-107,0 25 104,0 0-2,0 0-5,0 0 123,0 0-115,0 0-14,0 0 1,0 0-11,0 0-8,0 0 23,0 0 4,0 0-8,0 0 0,0 0-6,0 0-5,0 0 2,0 0-4,0 0-2,25 0 9,-25 0 13,0 0 13,24 0-4,-24 0-14,24 0-5,-24-24-21,26 24 15,-1 0-6,-25 0 25,24 0 26,1-25-155,0 25 162,1 0-28,-2-25-8,1 25 136,-1 0-284,26-25 129,-25 25 5,0 0-17,-1-25 156,26 25-141,-24-24-7,-2 24-97,0 0 98,26-26-109,-25 26 113,0 0 124,0-24-238,24 24 248,-24-25-102,0 25-12,0 0-12,0-26 4,-1 26-4,1 0-10,0-24 134,0 24-134,0 0-110,-2-25 141,3 25-8,24 0 8,-25-25-13,0 25-2,-1 0-108,1-24 96,1 24-1,-2 0-4,1-26 104,-1 26-77,1 0 95,0 0-102,0-24-3,0 24-33,0 0 30,-2-24-18,3 24 6,-26 0-102,24 0-16,2-26 130,-1 26 9,-1 0-12,1 0 109,-25-25-104,25 25-5,0 0 3,-25 0-114,25-24 90,-25 24 3,25 0 135,-25 0 9,24 0-120,-24-24 7,25 24-26,-25 0-6,25 0 19,-25 0-18,0 0-84,0-25 6,25 25 102,-25 0 10,0 0 89,0 0-114,25 0-9,-25 0 2,0 0-98,0 0 120,0 0 25,0 0-16,0 0-12,24 0 108,-24 0-123,0 0 9,0 0 117,0 0-107,0 0-41,0 0 43,0 0-15,0 0 3,0 0 33,0 0-26,0 0-115,0 0-13,0 0 115,0 0 9,0 0 109,0 0 1,0 0-104,0 0-165,0 0 159,0 0-3,0 0-15,0 0 152,0 0-266,0 0 1,0 0 143,0 25-27,0-25 18,0 0 120,0 0-133,0 0 35,0 0-11,0 24-5,0-24 0,25 0 7,-25 24 89,0-24-99,0 0-126,0 25 89,0-25 47,25 0-22,-25 26 6,0-26 18,0 24-22,0-24 11,0 0-10,24 24-12,-24-24-96,0 26 117,0-26 117,0 24-109,0-24 107,25 25-115,-25-25 0,0 25-123,0-25 124,0 0-125,0 24 118,0-24 126,24 26-144,-24-26 129,0 25-108,0-25-6,0 24 16,0-24-17,25 0-8,-25 26 15,0-26-15,0 24 6,0-24 30,0 25-39,25-25 24,-25 0-117,0 25 96,0-25 24,0 25-24,0-25 135,25 25-228,-25-25 0,0 0 11,0 24 87,0-24 113,0 25 18,25-25-33,-25 0-85,0 24-1,0-24-20,0 0-63,0 26 85,0-26-29,0 0 15,25 0 104,-25 24-109,0-24-75,0 0-4,0 0 82,0 24 3,0-24 109,0 0-7,0 0-80,0 0-2,0 0-106,0 26 89,0-26-20,0 0 33,0 0 92,0 0-191,0 0-5,0 0 58,0 0 32,0 0 10,0 0 112,0 0-191,0 0 52,0 0 112,0 0-190,0 0 101,0 0-81,0 0 86,0 0-10,0 0 3,0 0 100,0 0-100,0 0 12,0 0-15,0 0 18,0 0-118,0 0 94,0 0 125,0 0-107,0 0 3,0 0 17,0 0 3,0 0-121,0 0 207,0 0-111,0 0 5,0 0 117,0 0-215,0 0 98,0 0-110,0 0 98,0 0 9,0 0 104,0 0-15,0 0-205,0 0 208,0 0-205,0 0-7,0 0 223,0 0-211,-25 0 99,25 0 0,0 0-15,-25 0-1,25 0-5,0 0 34,0 25-118,-25-25 112,25 0 99,-25 0-19,25 0-97,0 24 86,-25-24-186,25 0 6,-24 0 202,24 0-187,-25 25 191,25-25-112,-24 0-90,24 0 195,-25 0-203,25 25 203,-25-25 5,25 0-100,-24 0 18,24 0-108,0 25 80,-25-25-82,25 0 83,-25 0 22,25 0-102,-25 0 98,25 25 82,0-25-96,-25 0 7,25 0 93,0 0-177,-24 0 189,24 0-110,0 0-3,-25 24 88,25-24-206,0 0 172,0 0-296,-25 0-101,25 0-33</inkml:trace>
  <inkml:trace contextRef="#ctx0" brushRef="#br0" timeOffset="1.00249E6">2455 13319 654,'0'0'208,"0"0"-180,0 0 17,0 0 205,0 0-363,0 0 207,0 0-12,0 0-34,0 0 145,0 0-15,0 0 3,0 0-145,0 0 16,0 0-144,0 0-3,0 0-12,0 0 134,0 0 154,0 0-108,0 0-14,0 0-26,0 0-108,0 0 93,0 0 131,0 0-204,0 0 218,0 0-76,0 0-103,0 0 104,0 0-106,0 0 111,0 0 4,0 0 43,0 0-80,0 0 25,0 0-76,0 0-63,25 0 54,-25 0-50,0 0 50,0-24-3,25 24 3,-25 0-6,25 0 57,-25-26-45,25 26 47,-25 0-47,0 0-66,25 0 45,-25-24-43,24 24 46,-24 0-4,25 0 23,-25 0-20,0 0-3,25 0 16,-25 0-12,0 0 18,0 0 4,0 0-7,25 0 0,-25 0-6,0 0 6,0 0 0,0 24-6,0-24 6,0 0-3,0 26-6,0-26 6,0 0-7,0 24 7,0-24 10,0 24-4,0-24-9,0 26 9,0-26-12,0 25 9,0-25 59,0 24-57,0-24-5,0 25 0,0-25-11,0 25 2,0-25 50,0 25-53,0-25-33,0 25 42,0-25-34,0 0 43,0 24-9,-25-24 0,25 0 0,0 0 3,0 0 3,0 0 9,0 24-15,0-24-6,0 0-13,0 0 19,0 0 6,0 0 0,0 0 9,0 0-21,25 0 65,-25 0-53,0 0 1,0 0-4,0 0-44,25 0 63,-25 0 9,0 0-2,0-24-11,24 24 1,-24 0-13,0 0 6,25 0 4,-25 0-1,0 0 7,25 0 113,-25-24-13,25 24-8,-25 0-70,25 0-41,-25-25-63,0 25-37,23 0 52,-23 0-26,0-25-5,26 25 0,-26 0-52,0 0-141,0 0 102,0-25-213,0 25-105</inkml:trace>
  <inkml:trace contextRef="#ctx0" brushRef="#br0" timeOffset="1.00278E6">2580 13443 1223,'0'25'29,"0"-25"154,0 0 18,0 0 46,0 0-127,0 0-29,0 0-78,0 0 5,0 0 103,0 0-81,0 0 108,0 0-27,0 0-9,0-25-44,0 25-48,0 0-32,24 0-2,-24 0 14,0 0-3,25 0 0,-25-25 12,25 25-34,-25 0-9,25-24-41,-25 24-77,25 0 32,-25-25-39,24 25-187,-24 0-46,25-26-127</inkml:trace>
  <inkml:trace contextRef="#ctx0" brushRef="#br0" timeOffset="1.00333E6">3101 13319 1096,'0'0'210,"0"0"-121,0 0 162,0 0 24,0 0-184,0 0 142,0 0-220,0 0 76,0 0-101,0 0-19,0 0 53,-25 0-13,25 0-9,0 0 6,0 0 81,0 24-171,0-24 96,0 0-15,0 0-56,0 0 71,0 0-6,-24 0 72,24 0-81,0 0 90,0 0-16,0 0-139,0 0 127,0 0-145,-26 0 70,26 26-3,0-26 13,0 0-16,0 0-49,0 0 75,0 0-79,0 25 88,0-25-20,0 0 4,0 0 10,0 24 67,26-24 12,-26 0-83,0 0 81,0 0-155,24 0-7,-24 0 85,0 25-91,25-25 87,-25 0-6,0 0 3,24 0 93,-24 0-25,0 0 16,0 0-103,0 0-3,25 0-61,-25 0 6,0 25 85,0-25-11,0 0 90,0 0-100,0 0 5,0 0-73,0 0 4,0 0 80,0 0 93,0 0-91,0 0 70,0 0-72,0 25-95,0-25 98,0 0-3,-25 0-3,25 0 9,0 0 68,-24 25-86,24-25 12,0 0 74,-25 0-154,25 0 15,0 0 65,-24 24-87,24-24 84,0 0-58,0 0-50,0 0 59,0 0-262,-26 0-89</inkml:trace>
  <inkml:trace contextRef="#ctx0" brushRef="#br0" timeOffset="1.00476E6">1885 12650 599,'0'0'186,"0"0"-161,0 0 5,0 0 27,0-25 8,0 25 176,0 0-171,0 0-25,0 0-178,0 0-7,0 0 342,0 0-1,0 0-32,0 0 9,0 0-163,0 0 3,0 0 29,0-25-10,0 25 8,-25 0-22,25 0-117,0 0 115,0 0-14,0 0 25,0 0 103,0 0-111,0 0-145,0 0 108,0 0 19,0 0-30,0 0 11,0 0-127,0 25-9,0-25 140,0 0 12,0 0 122,0 25-119,0-25 3,0 0 116,0 25-110,0 0 120,0-25-127,0 24-8,0 0-8,0 1 8,0 1-15,0-2-107,25-24 12,-25 24 100,0 2 10,0-26 111,0 24 1,0-24-112,0 25 6,0-25 12,0 25-5,0-25-13,0 0 8,0 0-8,0 0 13,0 0-123,0 0 118,0 0-4,0 0 2,0 0 134,0 0-149,0 0 12,0 0-21,0 0-19,0-25 10,0 25-60,0 0-6,0 0-172,0-25 148,0 25-169,0-24-54,0 24 155</inkml:trace>
  <inkml:trace contextRef="#ctx0" brushRef="#br0" timeOffset="1.00525E6">1810 12650 1562,'0'0'-136,"0"0"19,0 0 180,0-25-125,0 25 156,-25 0 124,25-25-300,0 25 262,0 0-1,0 0-242,0-24 154,0 24-148,0 0-3,0 0 119,0-26 82,0 26-84,0 0 0,0 0-15,0-24-106,0 24 85,0 0-12,0 0 90,0 0-114,0 0 3,0 0-3,25-25-100,-25 25 224,0 0-112,0 0 104,25 0-113,-25 0-114,0 0 227,25 0-126,-25 0 23,25 0 5,-25 0-25,25 0-62,-25 0 84,24 0 4,-24 0-96,0 0 83,24 0 11,-24 25-4,0-25 2,26 0 6,-26 0-3,0 24 92,0-24-110,0 0-21,0 26 12,0-26-125,0 24 118,0-24 98,0 25 0,0-25-58,-26 0 75,26 25-93,0-25-3,-24 25 3,24-25 3,-24 25-69,24-25 2,-25 24 62,25-24 13,0 0 79,0 24-20,0-24-55,-25 0-96,25 0-4,0 0 13,0 25 168,0-25-107,0 0 116,0 0 4,0 0-89,0 0 92,25 0-110,-25 0-101,0 0 103,25 0-92,-25 0 112,24 0 100,0 0-118,2 0 0,-26 0-7,25 0 5,-1 0 26,1 0-9,0 0-6,-25 0 4,26 0-117,-2 0 117,1 0-98,-25 0 91,24 0 87,-24 0-95,25 0 95,-25 0-81,0 0 0,0 0 124,0 0-222,25 0-8,-25 0-6,0 0-96,0 0 9,0 0-98,0 0-40,0 0 165</inkml:trace>
  <inkml:trace contextRef="#ctx0" brushRef="#br0" timeOffset="1.00561E6">2282 12625 1918,'0'0'-151,"0"0"176,0 0 30,0 0 18,0 0 17,0 0-144,0 0 85,0 0-108,0 25 226,0-25-36,0 0-113,0 0 110,0 0-113,0 0 3,0 0-7,0 0-17,0 0 45,0 0-24,0 25 28,24-25-1,-24 0-27,0 25-87,0-25-20,25 24 114,-25-24-102,0 24 116,0-24 0,25 25-112,-25-25 100,0 26 6,0-26 85,0 24-105,0-24 111,26 24-11,-26-24-67,0 0 87,0 26-212,0-26 15,0 0-35,0 0 120,0 0 6,0 0 98,0 0 18,0 24-207,0-24 88,0 0-35,0 0-59,0 0 39,0 0-69,0 0-409</inkml:trace>
  <inkml:trace contextRef="#ctx0" brushRef="#br0" timeOffset="1.00626E6">2430 12576 1750,'0'0'-117,"-24"0"15,24 24 168,0-24 18,0 0 15,0 0 128,0 0-158,0 0-117,0 0 226,0 0-100,0 0-99,0 0 108,0 0-111,0 0-38,0 0 89,0 0 1,0 0-13,0 0 7,0 0 2,0 0-11,0 0 3,0 0-13,0 0-9,0 0 23,0 0-1,0 0 19,24 0 4,-24 0-17,0-24 3,0 24-3,0 0-9,25 0-1,-25 0-2,25 0-23,-25-26 16,25 26-12,0 0-4,-25-24 26,25 24-7,0 0-3,-25 0 10,24-25-32,-24 25 16,25 0 9,0 0-6,-25-25 13,25 25-13,-25 0 3,0 0-13,0 0 20,25-25-7,-25 25-3,0 0 12,0 0-8,0 0-1,0 0 3,0 0 53,0 0-71,0 0-16,0 0-28,0 0-81,0 0-34,0 0 12,0 0-192,0 0 105</inkml:trace>
  <inkml:trace contextRef="#ctx0" brushRef="#br0" timeOffset="1.00662E6">2604 12351 1786,'0'0'35,"0"0"-140,-24 0 159,24 0 12,0 0-51,0 0 130,0 0-151,0 0-15,0 0 9,0 0 27,0 0-9,0 0-9,0 26-3,0-26-1,0 0-7,0 0 17,0 0 3,0 24 3,0-24 0,0 0-22,24 25 8,-24-25-4,0 25-136,0-25 157,0 25 3,0-25-17,0 25 143,0-25-123,25 25-27,-25-1 24,0-24-18,0 26-3,0-26 21,0 0-36,0 24 36,0-24-157,0 0 142,0 25 33,0-25-33,0 0 142,0 0-130,0 0-21,0 0 17,0 0-8,0 25-62,0-25-248,0 0-116</inkml:trace>
  <inkml:trace contextRef="#ctx0" brushRef="#br0" timeOffset="1.00713E6">2927 12327 1679,'0'0'30,"0"0"11,0 0 4,0 0-1,0 0-29,0 0-18,0 0-9,0 0-143,0 0 165,0 0-149,0 24 151,0-24 153,0 0-174,0 0 17,0 26 2,0-26 1,0 24 4,25-24 148,-25 25-151,0-25 0,0 25 3,0 0-151,25-25 160,-25 25-12,0 0 9,0-25-9,0 24-18,0 2 15,24-2-146,-24-24 289,0 25-146,0-25-4,0 25-2,0-25-140,0 25 15,0-25 131,0 0 135,0 25-126,0-25 122,0 0-119,0 0 16,0 0 124,0 0-212,0 0 103,0 0-73,0 24 110,0-24 29,0 0-81,0 0 102,0 0-54,0 0 12,0 0-38,0 0-16,0-24-46,-24 24 54,24 0 102,0 0-135,0 0 56,-25 0 58,25 0-106,0-25 102,0 25-57,-25 0-65,25 0 10,0-25-58,0 25 51,0 0-64,-25 0 45,25 0 75,0-25-72,0 25 0,0 0-93,0-25-51,0 25-1,0 0 4,0-24-19,0 24-37,0-26 46,0 26-40,25-24-261</inkml:trace>
  <inkml:trace contextRef="#ctx0" brushRef="#br0" timeOffset="1.00739E6">2851 12252 2369,'0'0'52,"0"0"64,0 0 109,-23 0 105,23 0-13,0 0-45,0 0-197,0 0-5,0 0-149,0 0 82,0 0 83,0 0-110,0 0 12,0 0-79,0 0-175,0 0-50,0-24-143,23 24-196,-23 0-5</inkml:trace>
  <inkml:trace contextRef="#ctx0" brushRef="#br0" timeOffset="1.00799E6">3125 12278 2172,'0'0'9,"0"0"56,0 0 56,0 0-67,0 0 27,0 0-45,0 0-54,0 0 62,0 0-41,0 0 69,0 0-72,0 0-4,0 25 1,0-25-91,0 0 85,0 0 6,0 0 6,0 0 19,0 24-16,0-24 92,0 24-98,0-24 3,0 0-9,0 26-92,0-26 92,0 24 0,0-24 6,0 25 6,0-25-6,0 0-10,0 0 4,0 0 6,0 25 95,25-25-76,-25 0-17,0 0-13,25 0 0,-25-25-19,0 25 20,25 0 92,-25 0-170,25-25 94,-25 25 79,25 0-166,-25-24 74,23 24 7,-23 0-15,0-26 12,0 26 17,0 0-11,26 0-68,-26 0 68,0 0-15,0 0 27,0 0-12,0 0-19,0 0 19,0 0-33,0 0 93,0 0-66,0 0 84,0 0-78,0 0-91,0 0 167,0 26-183,0-26 98,0 0 12,0 0-87,0 0 159,0 0-84,24 0 6,-24 24 13,0-24-79,26 0 88,-26 0-4,0 0 0,25-24 4,-25 24-6,24 0 12,-24 0-6,0 0 34,25-26 16,-25 26 127,0 0 26,0 0 8,0-24 7,0 24-190,0 0-5,0 0 90,0-24-112,0 24 70,0 0-32,0 0-143,0-25 102,-25 25-26,25 0 6,0-26 13,0 26-23,-24 0-3,24 0-7,0-24-37,-25 24-46,25 0-16,0 0-221,-26 0-109,26-24 45,0 24-269,0 0 99</inkml:trace>
  <inkml:trace contextRef="#ctx0" brushRef="#br0" timeOffset="1.0085E6">3572 12005 1954,'0'0'49,"0"-25"30,0 25-6,0 0-83,0 0 84,0 0-144,0 0 110,0 0 94,0 25-143,0-25 97,0 0-103,0 0-19,0 0-67,0 0 108,0 0-99,0 24 19,0-24 183,0 0-192,0 0 182,25 25-110,-25-25 8,0 26 11,0-26-91,25 24 103,-25-24-116,0 25 88,0-25 16,25 25-6,-25-25 15,0 24-5,0-24-5,0 26 8,0-26 86,0 24-11,24 0-81,-24-24-10,0 26-89,0-26 101,0 0 65,0 25-68,25-25-9,-25 0-95,0 24 107,0-24-12,0 0 4,0 0 7,0 0-97,0 0 95,0 0 16,0 0 30,0 0 57,0 0 14,25 0 12,-25 0 107,0 0-86,0 0-22,0 0 50,24 0-204,-24 0 129,0 0-93,25 0-65,-25 0 141,24-24-164,-24 24 159,0 0-9,25 0-150,-25 0 151,25 0-82,-25-25-78,25 25 160,-25 0-158,0 0 76,0 0 93,0 0-170,25 0 77,-25 0-75,0 0 65,0 0 63,0 0-188,0 0-65,0 0-193,0 0 10,0-26 126,0 26-236</inkml:trace>
  <inkml:trace contextRef="#ctx0" brushRef="#br0" timeOffset="1.00885E6">3993 12104 1967,'0'0'-105,"0"0"163,0 0 52,0 0-34,0 0 144,0 0-122,0 0-19,0 0 45,0 25 21,0-25-111,0 0-28,0 0-15,0 0 3,0 0 12,0 0 9,0 0-11,0 0-4,0 25 60,0-25-3,25 0-61,-25 0-52,0 24 2,0-24-3,25 26 126,-25-26-69,0 24-12,0-24 15,23 24-67,-23-24 131,0 26 13,0-26-84,0 25 13,26-25-63,-26 24 45,0-24 9,0 24 6,0-24-3,0 0-54,24 0 61,-24 26-1,0-26 0,0 0-2,0 0-7,0 0-3,0 0 10,0 0-4,0 0 47,0 0-5,0 0-36,0 0-225,0 0-237,0 0-228</inkml:trace>
  <inkml:trace contextRef="#ctx0" brushRef="#br0" timeOffset="1.01041E6">3919 13220 577,'0'25'8,"0"-25"195,0 0-176,0 0 7,0 0-9,0 0-183,0 0 187,0 0 4,0 0 24,-25 0-1,25 0 4,0 0 185,0 0-14,0 0-163,0 0 151,0 0-195,0 0 9,0 0 158,0 0-300,0 0 155,0 0-9,0 0 20,0 0 125,0 0-245,0 0 12,0 0-22,0 0 27,0 0 198,0 0-10,0 0 1,0 0-83,0 0-114,0 0 78,0 0-27,0 0 18,0 0 16,0 0-96,0 0 49,0 0 35,0 0 8,0 0 14,0 0-22,0 0 112,0 0-84,0 0-9,0 0-16,0 0-83,0 0 80,0 0-10,0 0 16,0 0-12,0 0-1,0 0 74,0 0-48,0 0 126,0 0-3,0 0-38,0 0 31,25 0-105,-25 0-66,0 0 64,0 0 23,0 0-110,0-25 72,0 25-97,0 0-25,0 0 94,0 0-14,24 0 13,-24 0 24,0 0-18,0 0-12,25 0 10,-25 0-33,0 0 12,0 0 17,25-24-3,-25 24 8,25 0-15,-25 0-3,0 0 4,25 0 9,-25 0 0,23-25-6,-23 25-7,26 0 76,-26 0-76,24 0 13,-24 0 83,26 0-168,-26-25 158,0 25-4,25 0-161,-25 0 168,25 0-154,-25 0-11,24 0 83,-24 0 3,25-25 69,-25 25-66,25 0-13,-25 0 0,25 0 4,-25 0 87,0 0-68,25 0-85,-25-25 1,24 25 64,-24 0 79,25 0-75,-25 0 9,25 0-85,-25 0 76,25 0 69,-25-24-73,25 24 17,-25 0-3,25 0 6,-25 0 73,24 0-11,-24 0-78,25 0-72,-25 0-18,24-26 97,-24 26 5,26 0 84,-26 0-74,25 0-101,-25 0 0,0 0-14,24 0 185,-24-24 0,25 24-86,-25 0 10,25 0-6,-25 0-89,0 0 95,25 0 65,-25 0-172,0 0 94,25-25-14,-25 25 35,0 0-12,25 0 73,-25 0 4,0 0-179,0 0 87,24 0-66,-24 0-5,0 0 74,0 0 9,25 0 74,-25 0-74,0 0 7,0-26-13,0 26-75,25 0 75,-25 0-3,0 0 96,0 0-1,0 0-9,0 0-86,0 0-90,25 0-7,-25 0 21,0 0 72,0 0 3,0 0 87,0 0-102,0 0 88,0 0-66,0 0-81,0 0 67,0 0-71,0 0 68,0 0-14,0 0 47,0 0-100,0 0-115,0 0-99,0 0-34,0 0-49,0 0-211</inkml:trace>
  <inkml:trace contextRef="#ctx0" brushRef="#br0" timeOffset="1.01117E6">4688 13022 677,'0'0'196,"0"0"-191,0 0 234,0 0-197,0 0-171,0 0 380,0 0-403,0 0 409,0 0-192,0 0-176,0 0 202,25 0-212,-25 0 322,0 0-12,0 0-22,0 0-144,25 0 7,-25 0 1,0 0-4,0 0 161,24 0-173,-24 0 6,0 0 1,25 0-130,-25 0 119,0 0-8,25 0-102,-25 0 213,0 0-122,25 0 10,-25 0 91,0 0-104,25 0-77,-25 0-29,0 0 117,24 0-3,-24 0 102,0 0 10,25 0-211,-25 0 11,0 0 85,25 0-4,-25 0 5,0 0 7,24 0 4,-24 0-84,0 0 80,0 0 81,0 0-106,26 0 15,-26 0 105,0 0-85,0-25-105,0 25 101,0 0-5,0 0-12,0 0 15,0 0 85,0 0-79,0 0-18,0 0 0,23 0 9,-23 0-30,0 0 30,0 0 88,0 0-200,0 0 28,0 0 92,0 0-99,0 0 192,0 0-5,0 0-189,0 0 198,0 0-93,0 0-106,0 0 164,0 0-175,0 0 74,0 0 110,0 0-128,0 0 31,0 0-283,0 0-86,0 0-49</inkml:trace>
  <inkml:trace contextRef="#ctx0" brushRef="#br0" timeOffset="1.01444E6">2803 17462 981,'0'24'131,"0"-24"25,0 0 19,0 0-81,-25 0-22,25 0 5,0 0 7,0 0 34,0 0-21,0 0-65,0 0 5,0 0 69,0 0-55,0 0 82,0 0 68,0 0 5,0 0-7,0 0-18,0 0-85,0 0-9,0 0 2,0 0 114,0 0-128,0 0 1,0 0-17,0 0-136,0 0 122,0 0-1,0 0-77,0 0 87,0 0-100,0 0 69,0 0 13,0 0-86,0 0 116,25 0-83,-25 0 71,0 0-11,0 0-26,0 0-7,0 0-16,0-24-4,25 24 13,-25 0-13,0 0 13,0 0 7,0 0-20,23 0 17,-23-25-14,0 25-13,0 0 24,26 0-15,-26 0 1,0 0 10,25 0-7,-25-26 4,25 26 102,-25 0-96,0 0-13,25 0 10,-25 0-102,0 0 188,25 0-83,-25 0-3,0 0 0,24 0-92,-24 0 76,0 0 5,0 26 1,25-26 6,-25 0 8,0 0-11,0 0 14,0 0-14,0 25-6,0-25 167,0 0-164,0 24 94,0-24-81,0 25-149,0-25 146,0 25-85,0-25 85,0 25-3,0 0 3,0-25 0,0 24 6,-25 2 76,25-26-89,0 24 4,-24 1 13,24-25-95,0 24 102,0 2-21,-25-26-9,25 24 16,0-24 55,-25 25-55,25-25-3,0 24-3,0-24 10,0 25-7,-25-25 13,25 0-10,0 25-80,0-25 80,0 0-16,0 0 0,0 25 9,0-25 72,0 0-68,0 0 7,0 0-7,0 0-81,0 0 78,0 0-7,0 0 19,0 0-15,0 0 12,0 0 82,25 0-98,-25 0 27,0 0-14,25 0-74,-25 0 77,0-25 7,25 25-3,-1 0 11,-24 0-14,25 0-4,1 0 0,-26 0-3,24 0 17,1 0-21,-1-25 11,-24 25-14,25 0 1,-25 0 19,25 0-13,-25 0-3,25 0 3,-25-25-4,0 25 93,25 0-99,-25 0 0,0 0-11,0 0-113,0 0 48,0 0-17,0 0-103,0 0-167,0 0-35,0 0-105,0 0-187</inkml:trace>
  <inkml:trace contextRef="#ctx0" brushRef="#br0" timeOffset="1.01472E6">2927 17735 1703,'0'0'24,"0"0"42,-25 0 36,25 0 46,0 0 13,0 0 68,0 0-27,0 0-42,0 0-42,25 0-92,-25 0-5,0 0 2,25 0 12,-25 0-76,0-26 54,25 26-7,-25 0 4,0 0 57,24 0-61,1-24 0,-25 24-22,26 0-32,-26-25-118,24 25-83,1 0-91,-25 0 9,24-24 17</inkml:trace>
  <inkml:trace contextRef="#ctx0" brushRef="#br0" timeOffset="1.01581E6">3448 17735 789,'0'0'20,"0"0"126,0 0 15,0 24 38,0-24-18,0 0-83,25 0-1,-25 0-88,0 0 74,0 0-62,0 0 21,0 0 63,25 0-50,-25 0 17,0-24-30,25 24-15,-25 0-5,0 0-1,24 0-6,-24 0 7,0-26-22,25 26 9,-25 0-3,0 0 0,25-24 1,-25 24-7,0 0 6,0-25-12,25 25 2,-25 0-5,0 0-1,0-24 14,0 24-8,0 0 8,0 0 2,0 0 19,-25 0 15,25 0 3,0 0-19,0 0-14,0 0-17,-25 0-8,25 0 11,0 0 4,0 0 0,-25 24 4,25-24-1,0 0-8,-24 0-5,24 25 4,-25-25 6,25 24-7,0-24 19,0 0-3,-25 26-5,25-26 2,0 24-14,0-24 10,0 25-6,0-25 4,0 0 4,0 24-13,0-24 6,0 0 0,0 25 6,0-25 21,0 0 105,0 0-1,0 25 13,25-25-19,-25 0-87,0 0 16,25 0-7,-25 0 11,24 0-7,-24 0-16,25 0 139,-25 0-152,25 0 1,-25 0-8,25 0-153,-25 0 151,25 0-17,-1-25 7,-24 25 0,25 0 0,-25-25 7,25 25 5,-1 0 5,-24-24-7,25 24 5,-25 0-11,0-25 9,24 25 3,-24 0 0,0 0 4,25-24-10,-25 24 6,0 0 7,0 0 3,0-26-3,0 26-7,0 0-5,0 0-8,0 0 29,0 0-9,0 0-10,0 0 21,-25 0-28,25 0-6,0 0-43,0 0 20,-24 0 23,24 0 17,0 26-26,-25-26 35,25 0-52,0 0-44,-24 0 129,24 0-72,0 24 33,-25-24 31,25 0-60,0 0-7,0 25-14,-25-25 7,25 0 7,0 0 13,0 0 0,0 24-24,0-24 24,0 0-13,0 0-4,0 0 4,0 0-33,0 0-7,0 0 17,0 0-13,25 0 29,-25 0 14,0 0-3,0 0 41,25 0-7,-25-24-2,0 24 5,24 0-35,-24 0-2,0 0 12,25-25-20,-25 25 43,0 0-17,24 0 119,-24 0-131,0 0-29,0 0-10,25 0-119,-25 0 118,0 0 14,0 0-15,0 0 27,0 0 33,0 0-16,0 0 7,0 25 14,0-25-27,0 0 24,25 24 21,-25-24-46,0 25 23,0-25-13,25 25 22,-25 0-12,0-25 9,25 25 0,-25 0-9,0 0 2,0-25-4,0 24-37,0 2 29,0-2 0,25-24 6,-25 24 23,0 1-67,0-25 34,0 26 7,0-26 16,0 0 20,0 0-22,0 24-8,0-24-25,0 0 42,0 0 19,0 0 34,0 0 61,0 0-18,0-24-20,24 24-42,-24 0-44,0 0-2,0-26-17,0 26 9,0-25-6,0 25-6,25-24 12,-25 24-9,0-24 7,0-2 6,0 26-17,0-24 13,25 24-16,-25-25 4,0 0 13,0 25-17,0-25 20,25 25-17,-25-25-7,0 25-9,0-25-27,0 25-23,25 0-29,-25-25-64,0 25-39,0 0-147,0 0 8,0-24-143,0 24 75</inkml:trace>
  <inkml:trace contextRef="#ctx0" brushRef="#br0" timeOffset="1.01609E6">4216 17511 2111,'0'0'-12,"0"25"30,0-25 77,0 0 119,0 0 54,0 0 18,0 0-44,0 0-139,0 0-33,0 0 13,0 0-30,0-25-33,0 25-23,0 0-51,25 0 58,-25 0-17,0 0 13,0 0-7,25-25-52,-25 25 134,25 0-78,-25 0 60,0 0-51,25 0-66,-25-24 96,0 24-79,24 0-27,-24 0-177,0 0-124,25 0-46,-25 0-52,0 0-94</inkml:trace>
  <inkml:trace contextRef="#ctx0" brushRef="#br0" timeOffset="1.01636E6">4291 17636 1537,'0'0'38,"-25"0"9,25 0 25,0 0-28,0 24 78,0-24-21,0 0 8,0 0 88,0 0 4,0 0 21,25 0 22,-25 0-57,0-24-106,0 24 2,0 0-31,25 0-3,-25 0-7,0 0-2,24 0-27,-24-26-68,0 26 45,25 0-39,-25 0-96,25 0-77,-25 0-165,0-24-124,25 24-56</inkml:trace>
  <inkml:trace contextRef="#ctx0" brushRef="#br0" timeOffset="1.01772E6">4886 17188 1703,'0'0'21,"0"0"38,0 0 23,0 0 23,0 25-67,0-25-8,0 0 16,0 0-3,0 0 98,0 0 96,0 0-63,0 0 46,0 0-10,0 0-172,-24 0 123,24 0-59,0 0-20,0 0-14,0 0-91,0 0 3,0 0-29,0 0 68,0 0 11,0 0-10,0 0 9,0 0 4,0 0-29,0 0 5,0 0-5,0 0-8,0 0 14,0 0 70,0 0-80,0 0 3,0 0 18,24 0-45,-24 0 90,0 0 79,0 0-106,0 0-25,0 0-8,25 0-86,-25 0 87,0 0-7,25 0-7,-25-25 10,0 25 4,24 0-7,2 0 6,-26 0-12,23 0 6,-23 0 0,26-24 0,-1 24 3,-25 0-9,0 0 9,25 0-3,-25 0 0,25 0 147,-25 0-154,0 0-3,0 0 91,25 0-241,-25 0 150,0 0 0,0 0-82,0 0 99,0 0-7,24 24 3,-24-24-9,0 0 2,0 0 8,0 25 2,0-25 1,0 26-7,0-26 0,0 24 0,0-24-10,0 24 3,0 2-2,-24-26 5,24 25 4,0-1 4,0 1-4,-25-1-4,25-24 21,0 26-20,0-1 9,-25-1-3,25 1-13,0 0 17,-25-25-10,25 25 3,0 0 3,-25-1-13,25-24 27,0 26-17,0-26-7,-26 24 20,26-24-33,0 25 30,0-25-6,0 0-4,0 0 6,0 0-19,0 0 13,0 24-10,0-24 7,0 0 3,0 0 3,0 0 10,0 0 10,26 0 1,-26 0 0,0-24-4,0 24-7,25 0 17,-25 0-25,25 0 5,-25 0-4,0 0-6,25 0 13,0 0-6,-25 0 134,24 0-147,-24 0 22,25-25-9,-25 25-128,25 0 134,0 0-23,-25 0 20,25 0-10,-25-24 4,0 24 6,25 0-27,-25 0-10,0 0-29,0 0-5,24 0-39,-24 0 10,0 0-99,0 0-209,0-26 3,0 26-132,0 0-148</inkml:trace>
  <inkml:trace contextRef="#ctx0" brushRef="#br0" timeOffset="1.01801E6">4960 17561 1786,'0'0'42,"0"0"18,-24 0 46,24 0 70,0 0 87,0 0 1,0 0 7,0 0-72,0 0-136,24 0-25,-24-25-21,0 25 2,26 0 23,-26 0-9,23-25-84,-23 25 54,26 0-72,-1-25 73,0 25 51,-25-24-62,25 24 56,0 0-60,-1-25 5,1 25-7,-25-26-16,25 26-45,0 0-134,-25 0-84,25-24-106,-25 24 14,25 0-110</inkml:trace>
  <inkml:trace contextRef="#ctx0" brushRef="#br0" timeOffset="1.01862E6">5581 17536 1857,'0'0'18,"0"0"-27,0 0 76,0 0 43,0 0 132,0 0 74,0 0-15,0 0-65,0 0-115,0 0-20,0 0-39,0 0 30,0 0-23,0 0-23,0 0-3,0 0-16,0 0-24,-24 0 10,24 0-23,0 0 0,0 0 7,0 0-3,0 0-7,-25 25 16,25-25 0,0 0-13,0 0 10,-25 0 0,25 0-6,0 25-2,-25-25 8,25 0-6,-25 24 2,25-24 11,0 0 80,-26 26-93,26-26 6,0 24-18,0-24-75,-23 0 90,23 25 3,0-25 16,0 0-26,0 24 10,0-24-12,0 0-19,0 0 35,23 26-24,-23-26 14,0 0 12,0 0-15,26 0 19,-26 24-14,0-24 4,25 0-3,-25 0 0,25 0 6,-25 0-23,25 0 27,-25 0-7,0 0-4,25 25 18,-25-25-21,24 0 7,-24 0-7,0 0 11,25 0-11,-25 0 3,0 0 18,0 0-7,0 0 3,0 24-10,0-24-7,0 0 90,0 0-74,0 0 2,0 0 15,0 25-112,0-25 92,0 0 4,-25 0-13,25 25 25,-24-25-2,24 0 85,0 0-65,-25 0-8,25 25-12,-25-25-81,25 0 69,-25 0-5,25 0 7,-25 0-16,25 25 2,0-25 1,-26 0 0,26 0 13,0 0-51,-23 0-18,23-25-142,0 25-217,0 0-48,0 0-118</inkml:trace>
  <inkml:trace contextRef="#ctx0" brushRef="#br0" timeOffset="1.01907E6">5828 17313 1750,'0'0'27,"0"0"12,0 25 48,0-25-36,0 0 64,0 0-42,0 0-15,0 0 70,0 0-81,0 0 45,0 0 68,0 0-34,0 0-16,0 0 4,0 0-96,0 0-8,0 0 29,0 0 2,0 0 27,0 0 42,0 0 1,0 0-11,0 0-17,0 0-90,0 0-26,0 0-6,25 0-4,-25 0 60,0 0 71,25 0-77,-25 0-8,25-25 73,-25 25-66,25 0-10,0 0 13,-25 0-79,24-26 86,-24 26-4,25 0-19,-25 0 3,25 0-84,-25 0 81,0-24 3,25 24 0,-25 0-3,0 0-13,0 0-24,0 0-2,0 0-85,0 0-141,0 0-37,0 0-91,0 0-132,0 0 48</inkml:trace>
  <inkml:trace contextRef="#ctx0" brushRef="#br0" timeOffset="1.0194E6">5878 17239 1235,'0'0'135,"0"0"48,0 0-69,0 0 63,0 0-35,0 0-73,0 0 98,0 0-26,0 0-108,0 0 143,0 0-29,0 0-25,0 0 8,0 0-115,0 0-1,0 0-14,0 0-5,0 0-10,0 0 6,0 0 15,0 0-3,0 24 23,0-24 2,0 24-21,0-24 8,0 26-15,0-26 17,0 25 15,0-1 3,0-24 4,0 25-21,0-1-1,0-24-20,0 26 6,0-26 10,0 25 0,0-25-42,0 24 42,0-24-20,25 0-8,-25 25 63,0-25-45,0 0-9,0 0-30,0 0-144,0 0-126,0 0-15,0 0-93,0 0-137</inkml:trace>
  <inkml:trace contextRef="#ctx0" brushRef="#br0" timeOffset="1.02008E6">6176 17065 2038,'0'0'-21,"0"0"42,0 0 31,0 0 68,0 0 115,0 0 32,0 0-8,0 0-63,0 0-48,0 0-50,0 0-13,0 0-43,0 0-28,0 0 2,0 0 27,0 0 46,0 0-6,0 0-10,0 0-26,0 0-4,0 0 5,25 0-25,-25 0-3,0 0-9,0 0-15,0 0-2,24 0 2,-24-25 18,25 25-11,-25 0 177,25 0-174,-25 0-13,25 0 1,-25-24-151,25 24 151,0 0 13,-25 0 3,24 0-14,1 0 8,-25-26-18,25 26 4,-25 0-3,0 0 13,25 0-4,-25 0-2,0 26 2,0-26 1,0 0-7,0 0 20,0 24-6,0-24 2,0 25 1,0-25-4,0 24 4,0-24-14,0 26 11,-25-1-14,25-1-4,-25-24 1,25 24-1,0 1 18,-25 1 6,25-2-13,-24 0 6,24-24-3,-25 26 6,25-1 4,0-1-6,-25-24 144,25 25-165,0-25 14,0 24 3,-25-24-155,25 26 151,0-26 8,0 0-1,0 25-3,0-25 10,0 0-3,0 0 0,0 0 40,0 0-13,0 0 17,0 0 7,25 0-45,-25 0 15,0 0-18,0 0 14,25 0 0,-25 0-11,0 0 5,25 0-25,-25 0 10,24 0 14,-24-25-17,25 25 11,-25 0-15,25 0 8,0 0 2,-25-26-9,25 26 20,-25 0-30,25 0 13,-25-24-18,0 24-26,24 0-4,-24 0-64,0 0-36,0 0-64,0 0-60,0 0-97,25 0-137,-25-25 86,0 25-42</inkml:trace>
  <inkml:trace contextRef="#ctx0" brushRef="#br0" timeOffset="1.02036E6">6300 17287 1954,'0'0'-39,"0"0"54,0 0 95,0 0 7,0 0 179,0 0-8,0 0-41,0 0-37,0 0-94,0 0-41,0 0-45,0 0 32,25 0-53,-25 0 18,0 0-17,0 0 10,25-24 92,-25 24-108,24 0 12,-24 0 67,25 0-172,-25-24 92,25 24-9,-25 0-94,25 0 77,-25 0-10,0 0-46,25 0-34,-25-26-110,25 26-50,-25 0-134,0 0 57,0 0-123,24 0-85</inkml:trace>
  <inkml:trace contextRef="#ctx0" brushRef="#br0" timeOffset="1.02065E6">6646 17263 1108,'0'0'143,"0"24"41,0-24 38,0 0 34,0 0-161,0 0 42,0 26-39,0-26 38,0 0 94,0 25-66,0-25 15,0 24-72,0-24-35,0 25 15,0-25-13,0 24-22,0-24-71,0 26-23,0-1-1,0-1 23,0-24 36,0 25 56,0-25-78,0 25 18,0 0 67,0-25-150,0 25 87,0-25-22,0 24-7,0-24 19,0 0 62,0 26-68,0-26-65,0 0 75,0 0-10,0 0 0,0 24-27,0-24-30,0 0-219,0 0 8,0 0-176,0 0-114,0 0-17</inkml:trace>
  <inkml:trace contextRef="#ctx0" brushRef="#br0" timeOffset="1.02095E6">6821 17313 1942,'0'0'-57,"0"0"24,0 0 36,0 0 92,0 25 12,0-25 2,0 0 19,0 0 17,0 0 64,0 24-8,0-24-51,0 25-105,0-25-30,0 24 22,0-24-45,0 26-7,0-1 63,0-25-38,0 24 35,0-24 2,0 25-47,0-25-41,0 25 2,0-25 69,0 25-14,0-25 28,0 0 5,0 0-91,0 25-4,0-25-33,0 0-205,0 0-32,0 0-115,0 0-259</inkml:trace>
  <inkml:trace contextRef="#ctx0" brushRef="#br0" timeOffset="1.02174E6">6250 17188 1142,'0'0'-141,"0"0"5,0 0 26,0 0 165,0 0 165,0 0 0,0 0-142,0 0-42,0 0-103,0 0 108,0 0 24,0 0-108,0 0 207,0 0-116,0 0 96,0 0 1,0 0-202,0 0 84,0 0-65,0 0 77,0 0 87,25 0-139,-25 0 134,0 0-127,0 0 70,0 0-9,25 0-74,-25 0 83,0 0-122,0 0 86,25 0-14,-25 0-32,0-24 33,25 24-12,-25 0 16,24 0-14,-24 0 18,25 0-9,-25-24 5,25 24-6,0 0-13,-25 0 6,25 0-4,-25-25-2,25 25 3,-25 0 0,0 0-9,24 0 9,-24 0-3,0 0 0,0 0 3,0 0 1,0 0-11,25 0 5,-25 0 48,0 0-68,0 0 20,0 0-23,0 0 0,0 0 47,0 0-101,0 0-44,0 0-114,0 0-254</inkml:trace>
  <inkml:trace contextRef="#ctx0" brushRef="#br0" timeOffset="1.02501E6">4960 16073 644,'0'0'13,"0"0"182,0 0-144,0 0 27,0 0 162,0 0-172,0 0 149,0 0-17,0 0-159,0 0 25,0 0 0,0 0 6,0 0-6,0 0-17,0 0-70,0 0 18,0 0 27,0 0-9,0 0 123,0 24-84,0-24-26,0 0-4,0 0-42,0 0 45,0 0 73,0 0-45,0 0-6,0 0 2,0 0-86,-24 0 48,24 0-10,0 0-3,0 0 3,0 0-9,0 0 9,-25 0 3,25 0-6,0 0 9,0 0-5,-25 0-4,25 0 3,0 0-3,-24 0-3,24 0-7,-25 0 13,25 0-6,-25 24-3,25-24 12,-25 0-12,0 0 0,1 0 3,24 27-4,-25-27 1,0 0-3,0 0 5,0 0 4,0 24 4,25-24-11,-24 0 4,-1 0-12,-1 0 11,2 24 11,-1-24-1,25 0 6,-24 0-15,-1 0 3,0 26-3,25-26 3,-25 0 0,0 0 13,25 0-13,-25 0 0,1 24 12,-1-24-24,25 0 12,-25 0 0,0 0 3,0 0 13,25 25-10,-24-25 16,-1 0-22,0 0 3,-1 0 12,2 0-43,-2 24 25,3-24-3,-2 0-10,0 0 26,0 0-20,0 25 17,25-25-11,-24 0 4,-1 0-3,0 25-9,0-25 2,0 0 4,0 0 6,1 0 0,24 0 3,-25 25 3,1-25-2,-1 0-1,25 0 0,-25 0-6,1 0 3,24 25 47,-25-25-47,25 0 6,-25 0 3,0 0-56,25 0 57,-25 0-23,1 0 13,24 25 7,-25-25-11,0 0 23,0 0-13,25 0-2,-25 0 8,0 0-6,1 25-6,-1-25 3,-1 0-6,2 0 10,-2 0-1,3 24-3,-2-24 9,0 0-12,0 0 0,25 0 4,-25 0-8,0 25 14,1-25-13,-1 0 3,25 0 0,-24 0-22,-2 0 22,1 0-10,25 0 14,-24 0 2,-1 26-9,25-26 9,-25 0-22,0 0 10,25 0 9,-25 0-12,-1 0 12,26 0 0,-23 0-12,-2 23 15,25-23-12,-25 0-1,0 0 7,25 0-6,-25 0 12,1 0-6,24 0 10,-25 26 2,25-26-12,-25 0 19,0 0-19,0 0 3,25 0 10,-24 0-20,-1 25 11,0-25-11,25 0 1,-25 0 9,0 0 0,0 0 4,0 0 5,1 0-15,0 0 15,-2 0-8,26 0-14,-25 0 13,0 0-6,1 24 50,-1-24 4,0 0-57,25 0-7,-25 0-44,0 0 1,25 0 53,-24 0 3,24 25 3,-25-25-3,25 0 0,-24 0-16,24 0 7,-26 0 9,26 0 0,-25 0 0,25 0 0,0 0-10,-25 25 20,25-25-10,0 0 0,0 0 3,-24 0-19,24 0 29,0 0-10,0 0-3,-25 0 12,25 0-12,0 0-3,0 0 0,0 0-6,0 0-1,-26 0 14,26 0-1,0 0-10,0 0 17,0 0-13,0 0 9,0 0 6,-24 0-12,24 0 7,0 0-1,0 0 0,0 0 89,0 0 16,0 0-26,0 0 19,0 0-94,0 0-10,0 24 19,0-24-19,0 0 14,0 0-5,-24 0-12,24 0 6,0 0 6,0 0-3,0 0 11,0 0-14,0 0-3,0 0 9,0 0 5,0 0 18,0 0-29,0 0 6,0 0-2,0 0 2,0 0 17,0 0-10,0 0 10,0 0-16,0 0 13,0 0-17,0 0-12,0 0 3,0 0-3,0 0 12,0 0 3,0 0-9,0-24 10,24 24-10,-24 0 7,0 0-1,0 0-58,0 0 72,0 0-4,0 0 157,0 0-88,0 0-53,0 0 134,0 0-279,0 0 136,0 0 127,0 0-280,0 0 137,0 0-27,0 0-144,0-25 151,0 25-7,24 0 13,-24 0-51,0 0 48,0 0 10,0 0-10,0 0 52,0 0-51,26 0-1,-26 0 7,0 0 140,0 0-151,0 0-2,0 0 22,25 0-156,-25 0 144,0 0 3,0 0-24,0 0 31,24 0 2,-24 0-2,0 0 9,0 0-26,0 25 20,25-25-11,-25 0-9,0 0 26,0 0-16,0 24-14,0-24 14,0 0-13,0 0 3,0 26 26,0-26-10,0 0 0,0 0 1,0 25-11,0-25 17,0 0-7,0 0 7,0 24-10,0-24 0,0 0 0,-25 0 3,25 0-6,0 24-7,0-24 16,-24 0-15,24 0 18,0 0 1,0 0-6,0 0 2,-25 0-12,25 0 9,0 0 7,0 0-13,-26 0 19,26 0-19,0 0 9,0 0 8,0-24-1,-24 24 15,24 0-4,0-24 12,0 24-17,0 0 1,0-25-9,0 25-11,0 0-4,0 0-10,0-26-18,0 26-14,0 0-45,24 0-147,-24-24-72,0 24-31,0 0-64,0 0-161</inkml:trace>
  <inkml:trace contextRef="#ctx0" brushRef="#br0" timeOffset="1.0263E6">693 14038 1409,'0'0'166,"0"0"-67,-23 0 24,23 0 1,0 0-72,0 26 73,0-26-96,0 0 47,0 0-67,0 0 4,0 0 90,0 0-3,0 0-10,0 0-13,0 0-5,0 0-54,0 0-11,0 0 62,0 0-75,0 0 12,0 0-6,0 0-54,0 0 51,0 0-3,0 0 15,0 0-6,0 0 4,0 0-4,0 0-25,0 0 9,0 0 1,23 0 3,-23 0 12,0 0-13,0 0 10,26 0-3,-26-26-6,0 26 15,24 0-9,-24 0 6,26 0 6,-26 0-24,25 0 21,-25 0-12,25-24 0,-25 24 24,24 0-33,-24 0 21,25 0-6,-25 0-13,0 0 29,26-25-22,-26 25 6,0 0 0,0 0-16,24 0 35,-24 0-22,0 0 3,0 0 9,0 0-15,0 0 12,0 0 7,0 0-7,0 0-3,0 0 6,0 0-12,0 0 6,0 0 52,0 0-52,0 0 0,0 0-13,0 0 0,0 0-12,0 0-17,0 0-43,0 0-73,0 0-2,0 0-215,0 0-70,0 0-109</inkml:trace>
  <inkml:trace contextRef="#ctx0" brushRef="#br0" timeOffset="1.02665E6">743 13939 1096,'0'0'191,"0"0"-9,0 0 39,0 0 10,0 0-192,0 0 12,0 25-38,0-25 8,0 0-18,0 0 5,0 0-132,0 0 91,0 0-102,0 0 132,0 0 125,0 0-106,0 0 111,0 0-132,0 0 1,0 0-14,0 25 12,0-25 0,0 0 0,0 0 3,26 25-122,-26-25 120,0 24 17,25-24-6,-25 0 121,0 26-121,0-26-25,25 24 17,-25-24 2,0 25 0,0-25-113,0 0 6,24 24 107,-24-24-4,0 0 133,0 0-14,0 26-162,0-26-225,0 0-102,0 0-122</inkml:trace>
  <inkml:trace contextRef="#ctx0" brushRef="#br0" timeOffset="1.02775E6">1340 16494 1502,'0'0'11,"0"0"15,0 0 28,0 26 17,0-26-103,0 0 128,0 0-15,0 0-87,0 0 103,0 0-48,0 0-1,0 0 0,0 0 15,0 0-74,0 0 62,0 0 66,0 0-81,0 0-9,0 0-27,0 0-40,0 0 61,0 0-11,0 0-47,0 0 92,0 0 23,0 0 21,0 0 103,24-26-42,-24 26-61,0 0 28,0 0-82,25 0-16,-25 0 42,25-25-46,-25 25 4,25 0-2,-25-24-15,25 24 1,0 0-29,-25-25-46,24 25 69,1 0-7,-25 0 0,26-25 61,-3 25-61,-23 0-6,26-25 12,-26 25-12,0 0 2,23 0 14,-23 0-13,0 0-55,0 0 68,0 0-75,0 0 14,0 0 108,0 0-124,0 0-53,0 0-135,0 0-153,0 0-247</inkml:trace>
  <inkml:trace contextRef="#ctx0" brushRef="#br0" timeOffset="1.0285E6">819 15304 1715,'0'0'38,"0"0"4,0 0 42,0 0 22,0 0-38,0 0 21,0-25-34,0 25-9,0 0-80,0 0-3,0 0 65,0 0-107,0 0 70,0 0 74,0 0-160,24 0 92,-24 25-1,0-25-11,0 0-9,0 0 24,0 0-6,0 0-73,0 0 94,0 0-18,25 0 104,-25 25-90,0-25 11,26 0-8,-26 25-90,24-25 94,-24 24-11,25-24 2,-1 25 9,-24-25-10,25 24 8,-25-24-7,26 26 0,-2-26 56,-24 24-1,25-24-64,0 25 3,-25-25-70,24 25 14,-24-25 50,0 0 1,25 25 69,-25-25-76,0 0 24,0 0 49,24 0-107,-24 25 56,0-25 57,0 0-41,0 0 1,0 0 25,0 0-43,0 0 16,0 0 79,0 0 92,0 0-38,0 0 74,0 0-39,0 0-105,0-25 52,0 25-76,0 0 29,0 0 35,0 0 23,0 0-25,0 0 7,0 0-47,0 0-72,0-25 17,0 25-40,0 0-12,0-25 22,0 25-18,0-25 11,0 1 13,0 24-13,0-26 6,0 2-6,0-1-11,0 1 21,0-1-14,0 25 17,0-25-7,0 0-10,0 25 7,0-25-3,0 0 7,0 25-1,0-25-17,0 25 0,0-24 21,0 24-3,0 0-1,0 0-6,0 0-11,0 0 4,0 0 3,0 0-27,0 0-35,0 0-35,0 0 48,0 0-146,0 0-120,0 0-90,0 0-113,0 0-86,0 0-28</inkml:trace>
  <inkml:trace contextRef="#ctx0" brushRef="#br0" timeOffset="1.02992E6">1414 13617 699,'0'-25'241,"0"25"-4,0 0-164,0 0 11,0 0-39,0 0-12,0 0 183,0 0 8,0 0-191,0 0-121,0 0 109,0 0-6,0 0 24,0 0 136,0-26-117,0 26-25,0 0-5,0 0-13,0 0-111,0 0 111,0 0-109,0 0 143,0 0 106,0 0-91,0 0-15,0 0-18,0-24-7,0 24-112,0 0 109,0 0-113,-25 0 14,25 0 118,0 0-10,0 0 17,0 0-17,0 0-17,0-24 5,0 24-9,0 0 7,0 0-5,0 0 5,0 0 0,0 0-4,0 0 19,0 0 10,0 0-11,0 0 7,0 0 7,0-25-22,0 25 9,0 0-9,0 0-9,0 0-1,0 0 64,0 0-66,0 0 5,0 0 10,0 0-82,0 0 64,0 0-13,0 0-3,0 0-5,0 0 2,0 0 59,0 0-68,0 0 18,0 0-4,0 25-59,0-25 66,0 0 0,0 0 15,25 0-12,-25 0-3,0 0 61,25 0-67,-25 0 2,25 24 1,-25-24-7,25 0-9,-25 0 13,24 0 6,1 0-66,-25 0 82,26 0-19,-3 0 9,-23 0 7,26 0-20,-3 0 17,-23 0-26,26 0 72,-26 0-2,25 0-60,-25 0 22,0 0-83,25 0 11,-25 0 62,0 0-3,0 0 7,0 0-7,0 0 57,0 0-66,0 0 15,0 0 4,0 0-67,0 0 60,0 0 0,0 0-3,0 0-6,0 0 0,0 0 6,0 0-12,0 0 12,0 0 6,0 0-24,0 0 21,0 0-9,0 24-13,0-24 22,0 0-15,0 0 53,0 0-32,0 0-18,0 0 18,-25 0-61,25 0 49,0 26-4,-25-26-11,25 0 24,0 25-6,0-25-3,-26 24 10,26 2-13,0-26-16,-23 0 31,23 24-12,0-24 7,0 25 8,0-25-24,-26 25 15,26-25-3,0 0 7,0 25-7,0-25-13,0 0 4,0 0-13,0 0 32,0 0-7,0 0 51,0 0-47,0 0-23,0 0 19,0 0-53,0 0 34,0 0-21,0 0-96,0 0-10,0 0-70,0 0-275,0 0-57</inkml:trace>
  <inkml:trace contextRef="#ctx0" brushRef="#br0" timeOffset="1.03066E6">918 13121 789,'0'0'203,"0"0"29,0 0 26,0 0 2,0 0-322,0 0 131,0 0-42,0 0 22,0 0 140,0 0-158,0 0 32,0 0-18,0 0-35,0 0-1,0 0-117,0 0 98,0 0 13,0 0-102,0 0 202,0 0-97,0 0-6,25 0 104,-25 0-104,0-25-24,24 25-72,-24 0-6,25 0 80,-25-24-61,26 24 76,-2 0 97,1-26-78,-25 26 82,25 0 11,-1-24-93,1 24 4,-25 0-1,24-25-103,2 25 92,-1 0-4,-25 0-7,24-26 7,-24 26-5,25 0-8,-25 0 29,0 0 77,0 0-174,26 0 6,-26-24 59,0 24-77,0 0 98,0 0 92,0 0-188,0 0 189,0 0-7,0 0-110,0 0 36,0 0-351,0 0-92,-26 0-93</inkml:trace>
  <inkml:trace contextRef="#ctx0" brushRef="#br0" timeOffset="1.03099E6">1165 13046 225,'0'0'-16,"0"0"10,0 0 6,0 0 234,0 0-190,0 0 2,0 0 14,0 26-216,0-26 205,0 0 0,0 24-10,0-24-14,0 25 6,0-25 160,0 25 24,0-25-187,0 25-3,0 0-170,26-25-34,-26 24 190,0 1-6,0-25 169,0 24-169,0-24-5,0 26 2,0-2-163,0-24 334,0 0-181,0 24 2,0-24 179,0 0-340,0 26 181,0-26 176,0 0-169,0 0-19,25 0 2,-25 0 22,0 0-225,0 0 124,0 0-95</inkml:trace>
  <inkml:trace contextRef="#ctx0" brushRef="#br0" timeOffset="1.03142E6">1092 13493 1667,'0'0'-126,"0"0"18,0 0 145,0 0 16,0 0 172,0 0-109,0 0-12,0 0-13,0 0-25,0 0 116,0 0-207,0 0 7,0 0 56,0 0-30,0 0 110,0 0-88,0 0-89,0 0 20,0 0-42,0 0 87,0 0 81,0 0-66,0 0 4,0 0 56,0 0-140,0 0 59,0 0 9,0 0-71,24-25 74,-24 25-9,25 0-3,-25 0 0,24-25 0,2 25 0,-26 0-3,25-25 13,-1 25-4,1-24 78,-25 24-72,26 0-24,-2-25 21,1 25-87,-25-26 169,24 26-69,1 0 65,-25-24-68,25 24-110,-25 0 88,0 0 0,25-24 8,-25 24 8,0 0 2,0 0 5,0 0-14,0 0 4,0 0-10,0 0-104,0 0 70,0 0-13,0 0-60,0 0 34,0 0-80,0 0-65,0 0-251</inkml:trace>
  <inkml:trace contextRef="#ctx0" brushRef="#br0" timeOffset="1.03377E6">1340 13592 622,'0'0'-9,"0"0"23,0 0-6,0 0-3,0 0 20,0 0-33,0 0 2,0 0 27,0 0 171,0 0-166,0 0-6,0 0-7,0 0-177,0 0 171,-25 0 30,25 0 164,0 0-182,0 0 15,0 0-26,0 0-8,0 0 179,-24 25-17,24-25 7,0 0-157,0 0-24,0 0-154,-26 0 1,26 0 147,0 0-140,0 0 166,-25 0-6,25 0-150,0 0 152,0 0 173,0 0 9,-24 24 18,24-24-11,0 0-167,0 0-16,0 0-142,-25 0 138,25 0 0,0 0 23,0 0 133,0 0-109,0 0-10,0 0 1,0 0-150,0 0 124,0 0-20,0 0 2,0 0 139,0 0-136,0 0 30,0 0-6,0 0 4,0 0-13,0 0-75,0 0 66,0 0-93,0 0 99,0 0-9,0 0-79,0 0 85,0 0-76,0 0 77,0 0 13,0 0 91,0 0-14,0 0 18,0 0-118,0 0-103,0 0 100,0 0-106,0 0 106,0 0 87,0 0-71,0 0 84,0 0-97,0 0-73,0 0-40,0 0 10,0 0 97,0 0-1,0 0 103,0 0 7,0 0-115,0 0 7,0 0-93,0-24-6,0 24 195,-26 0-91,26 0 1,0 0-8,0 0-84,0 0 82,0 0 94,0 0-91,0 0 88,0 0 10,0 0-178,0 0 78,0 0 8,0 0-95,0 0 81,0 0 22,0 0-99,0 0 176,0 0-78,0 0-14,0 0 4,0 0-3,0 0 82,0 0-82,0 0-6,0 0-82,0 0 78,0 0 99,0-25-83,0 25-6,0 0 19,0 0-10,0 0-15,0 0 5,0 0-10,0 0-96,0 0 194,0 0-17,0 0-70,0 0 93,0 0-195,0 0 121,0 0-110,26 0 94,-26-26 8,0 26-107,0 0 201,0 0-186,0 0 178,25 0 0,-25-24-198,0 24 195,0 0-88,24 0-90,-24 0 90,0-24-109,25 24 20,-25 0 181,0 0-5,26-25 19,-26 25-6,24 0-195,-24 0 113,0-25-118,25 25 84,-25 0 19,24 0-109,-24-25 210,0 25-193,25 0 202,-25 0-116,25 0-92,-25-25 205,0 25-213,0 0 108,0 0-4,25 0-114,-25 0 110,0 0 9,0 0 92,0 0-105,0 0 109,0 0-118,0 0 26,0 0 106,0 0-141,0 0 128,0 0-113,0 0-17,0 0-75,0 0-8,0 0 82,0 0-12,0 0 55,0 0-288,0 0-222</inkml:trace>
  <inkml:trace contextRef="#ctx0" brushRef="#br0" timeOffset="1.0353E6">1216 15799 555,'0'0'11,"0"0"5,0 0 17,0 0 179,0 25-6,0-25 8,0 0 18,0 0-318,0 0-7,0 0 135,0 0-168,0 0 278,0 0 19,0 0-144,0 0 127,0 0-106,0 0-18,0 0 18,0 0 18,0 0-21,0 0 3,0 0-11,0 0-11,0 0-68,0 0 6,0 0 9,0 0 0,0 0 90,0 0 65,0 0-70,0 0 3,0 0-16,0 0-75,0 0 60,0 0 4,0 0-10,0 0-2,0 0 3,0 0-15,0 0-4,0 0 9,0-25 10,0 25 21,0 0 13,0 0-15,0 0 0,0 0-10,0 0-24,0 0 18,0 0-13,0 0 85,24 0 11,-24 0 20,0 0-23,0 0-89,25 0 6,-25-24-31,0 24-45,26 0 58,-26 0-65,0-25 67,24 25 55,-24 0-47,25 0 37,-25-25-47,0 25 3,24 0-20,-24 0 10,0 0-10,0 0 13,0-25 7,25 25-58,-25 0 51,0 0 0,0 0-6,0 0 16,0 0-71,0 0 45,0 0 6,0 0 56,0 0 9,0 0-112,0 0 60,0 0 14,0 0-11,0 0 68,0 0-132,0 0 43,0 0 18,0 0-16,0 0 68,0 0-61,0 0-23,0 0-123,0 0-41,0 0-45,0 0-86,0 0-143,0 0-131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0" timeString="2020-11-13T07:57:53.9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13864 9227 1142,'0'0'155,"0"0"-11,0 0-150,0 0 167,0 0-325,0 0 32,0 0 324,0 0-165,0 0 181,0 0-131,0 0 9,0 0 5,0 0-24,0 0 121,0 0-311,0 0 11,0 0 30,0 0-1,0 0 238,0 0-116,0 0 3,0 0-5,0 0-90,0 0 102,0 0-7,0 0 29,0 0-12,0 0-2,0 0 5,0 0-41,0 0 4,0 0 7,0 0-23,-24 0 12,24 0 64,0 0-92,0 0 14,0 0-20,0 0-56,0 0 79,0 0-4,0 0 16,-25 0-13,25 0 7,0 0 75,0 0-78,0 0 78,0 0 1,0 0-134,0 0 96,-24 0-105,24 0 10,0 0 47,0 0-6,0 0 19,0 0-10,0 0 17,0 0-4,-25 0 7,25 0-4,0 0-3,0 0-12,0 0 2,0 0 14,0 0 51,0 0-45,0 0 55,0 0 53,0 0-121,0 0 49,0 0 13,0 0-50,0 0-31,0 0 30,0 24-73,0-24-10,0 0 178,0 0-22,0 0-77,0 0-3,0 0-83,0 0 94,0 0-22,0 0 9,0 0-18,0 0-84,0 0 92,0 0-14,0 0 16,0 0-16,0 0 19,0 0-6,0 0 2,0 0-5,25 0-13,-25 0 134,0 0-121,24 0 6,-24 0 11,0 0-133,25 25 119,-25-25 4,24 0-14,-24 0 10,26 0-3,-1 0-11,-25 0 17,25 0-19,-25 0 148,24 0-142,-24 0 7,25 0 20,-25 0-144,25 0 138,-25 0-15,0 0 8,25 0-14,-25 0 9,0 0 1,0 0 0,25 0-10,-25 0 14,0 0-11,0 0 1,0 0 20,0 0 3,0 0-4,0 0-3,0 0 1,0 0-11,0 0-4,0 0 15,0 0-18,0 0 7,0 0-7,0 0-30,0 0 14,0 0-37,0 0-41,0 0-45,0 0-142,0 0-134,0 0-139,0-25-129</inkml:trace>
  <inkml:trace contextRef="#ctx0" brushRef="#br0" timeOffset="2236.8874">16247 8507 345,'0'0'2,"0"0"34,0 0 1,0 0 23,0 0 1,0 0-32,0 0 221,0 0-17,0 0-187,0 0-6,0 0-205,0 0 186,0 24 4,0-24 207,0 0-178,0 0-189,0 0 180,0 0-188,0 0 327,0 0 1,0 0 8,0 0-21,0 0-151,0 0-6,0 0-28,0 0 31,0 0-27,0 0-151,-25 0 22,25 0 129,0 0 24,0 0 132,0 0-157,0 26 23,0-26-170,0 0 182,0 0-31,-25 0-23,25 0 181,0 0-175,0 0 162,0 0-116,0 0-10,0 0-162,0 25 18,0-25 131,0 0-18,0 0 176,0 0-13,0 0-314,0 0 157,0 0 6,0 0 21,0 0 146,0 0-313,0 0 0,0 0 143,0 0 24,0 0 11,0 0 132,0 0-146,0 0-3,0 0 140,0 0-121,0 0 14,0 0-6,0 0-134,-25 0 123,25 0 2,0 0-15,0 0 161,0 0-268,0 0 113,0 0-93,0 0 91,0 0 131,0 0-233,0 0 211,0 0-213,0 0 128,0 0-4,0 0 15,0 0-1,0 0-15,0 0 25,0 0-45,0 0 46,0 0-107,0 0 84,0 0-67,0 0 66,0 0 16,0 0-10,0 0 14,0 0-1,0 0-9,0 0-10,0 0-11,0 0 44,0 0 10,0 0-59,0 0 4,0 0-44,0 0-16,0 0 70,25 0 114,-25 0-68,0 0 80,0 0-80,25 0-124,-25 0 56,0 0-76,25 0 156,-25 0 19,0 0-17,24 0-76,-24 0-72,25 0-29,-25 0 29,25 0 70,-25-25 82,0 25-89,25 0-7,-25 0 106,25 0-195,-25 0 99,24 0 13,-24 0-115,0 0 99,25 0-4,-25 0-15,0 0 21,0 0-8,0 0 2,24 0 10,-24 0-13,0 0 21,0 0-18,0 0 11,0 0 4,0 0-15,0 0 37,0 0-20,0 0 7,0 0-4,0 0-5,0 0 32,0 0-3,0 0 3,0 0-12,0 0-31,0 0-3,0 0 3,0 0-6,0 0-4,0 0 0,0 0 6,0 0 1,0 0 6,0 0-6,0 0-4,0 0 11,0 0-24,0 0 3,0 0-3,0 0-3,0 0 16,0 0-3,0 0-27,0 0-24,0 0-22,0 0-27,0 0-13,0 0-35,-24 0-38,24 0-134,0 0-74,0 0 92,0 0-12,0 0-120,0 0-12</inkml:trace>
  <inkml:trace contextRef="#ctx0" brushRef="#br0" timeOffset="55124.4543">19199 7986 937,'0'0'195,"0"0"-161,0 0 11,0 0-5,0 0-164,0 0 355,0 0-9,0 0 52,0 0-23,0 0-322,0 0 147,0 0-23,0 0-117,0 0 276,0 0-144,0-25-5,0 25 124,0 0-224,0 0 16,0 0-1,0 0 11,0 0 153,0 0-76,0 0-3,0 0-26,0 0-61,0 0 48,0 0-17,0 0 8,0 0 59,0 0-70,0 0 66,0 0-77,0 0-56,0 0 126,0 0-60,0 0 64,0 0-76,0 0-46,0 25 55,0-25-66,0 0 72,25 25-6,-25-25-48,0 25 67,0-25 3,0 25 78,25-25-7,-25 24 10,0 1-13,0-25-78,0 26 12,0-2-12,24-24 18,-24 25-1,0 0-5,0-25 9,0 24-14,25-24 0,-25 26 2,0-3-12,0-23 17,0 25-5,0-25-2,25 0-12,-25 25-4,0-25 10,0 0-5,0 25 18,0-25 11,0 0-15,0 0 21,0 0 1,0 0-15,0 0 32,0 0-14,0 0 14,0 0 20,0 0 1,0 0 20,0 0-20,0 0-16,0 0-22,0 0-23,0 0-4,0 0-13,0 0-1,25-25-13,-25 25 13,0 0 8,0-25-18,25 25 3,-25-25-3,0 25-7,23-23 18,-23-3 3,0 26-21,26-24 3,-26-1 4,0 25 11,24-25-1,-24 1 15,26 24-15,-26-26-13,0 1 10,25 25-11,-25-24 8,25-1 6,-25 25-6,0-25 6,0 25 4,24-25-14,-24 25 14,0-25-10,0 25 10,0 0 7,0 0-14,0-25 10,0 25-24,0 0 11,0 0 6,0 0-20,0 0 17,0 0-11,0 0 4,0 0 4,0 0-34,0 0-25,0 0-47,0 0-41,0 0-28,0 0-57,0 0-90,0 0-59,0 0-62,0 0 106,0 0-118,0 0-12</inkml:trace>
  <inkml:trace contextRef="#ctx0" brushRef="#br0" timeOffset="55969.2368">19621 8457 846,'0'0'39,"0"0"198,0 0 13,0 0-142,0 0 136,0 0-172,0 0-125,0 0 287,0 0-255,0 0 88,0 0 157,0 0-214,0-24 101,0 24-95,0 0 46,0 0 3,0 0 23,0 0-8,0 0-77,0 0 79,0-26-41,0 26-6,0 0-13,0 0-10,0 0-7,0 0 4,0 0-12,0 0 6,0 0 0,0 0-9,0-24 3,0 24-11,0 0 14,-25 0-3,25 0 6,0 0 4,-25 24-20,25-24 16,-25 0 0,25 0 39,0 26-20,-24-26-31,24 0 57,-25 0-48,25 24-10,0-24 17,-25 0-18,25 25 25,0-25 21,0 0 9,0 25-38,0-25-73,0 0 13,0 24-6,0-24-1,0 0 58,0 0 6,0 26-3,0-26 0,0 0-9,0 0 3,25 0-1,-25 25 7,25-25-3,-25 0 0,24 0 3,1 0-9,-25 0 6,25 0 15,-25 0-12,25 0 10,-25 24 8,25-24-18,-25 0 7,0 0 28,24 0-41,-24 0 50,0 0-44,24 0 22,-24 26-28,0-26-33,0 0 43,0 0-65,0 24 77,0-24-22,0 0 15,0 0 40,0 0-49,0 25 63,0-25-54,0 0-37,0 0 94,-24 25-43,24-25 130,0 0 18,-24 0-71,24 25-6,-25-25-64,25 0-17,-25 0 20,25 25-69,-25-25-13,0 0 0,25 0-1,-24 0 73,24 0 10,-25 0 16,25 24-10,-25-24-2,25 0-21,0 0-13,-26 0 14,26 0-11,0-24 15,0 24-11,-24 0-7,24 0-6,0 0-7,0 0 23,0 0-29,0 0 16,0-25 0,0 25 60,0 0-112,0 0-79,0 0-158,0 0-202,0 0 154,0 0-49,0 0-184</inkml:trace>
  <inkml:trace contextRef="#ctx0" brushRef="#br0" timeOffset="56527.6475">19124 8805 1967,'0'0'14,"0"0"22,0 0-110,0-25 153,0 25-6,-24 0-97,24 0 165,0 0-41,0 0-79,0 0 114,0 0-24,0 0-24,0 0 16,0 0-15,0 0-10,0 0-23,0 0 146,0 0 3,0 0-94,-25 0-49,25 0-80,0 0-11,0 0 79,0 0-9,0 0-14,0 0-13,0 0 8,0 0 5,0 0-7,0 0 113,0 0-122,0 0-10,0 0 134,0 0-221,0 0 117,0 0 3,0 0-138,0 0 118,0 0-3,0 0-2,0 0 11,0 0 1,0 0 7,0 0 3,0 0-2,25 0-8,-25 0-10,0 0 0,24 0-3,-24 0 3,25 0-10,0 0 0,-25 0-7,25-24-7,0 24 21,0 0-7,-25 0 7,24 0 0,1 0-21,0-25 11,-25 25 0,25 0-1,-25 0 8,25 0-18,-25 0 18,0 0 2,0 0-6,0 0 20,0 0-16,0 0-1,0 0 7,0 0-23,0 0 3,0 0-31,0 0-33,0 0-22,0 0-63,0 0-45,0 0-161,0 0 15,0 0-91,0 0-298</inkml:trace>
  <inkml:trace contextRef="#ctx0" brushRef="#br0" timeOffset="57061.0481">19942 8036 2014,'0'0'9,"0"0"39,0 0 10,0 0-6,0 0 28,0 0-7,0 0-81,-24 0 32,24 0-18,0 0-9,0 0 105,0 0-2,0 0-7,0 0-1,0 0-40,0 0 35,0 25-43,0-25-22,0 0 19,0 0 2,24 0 109,-24 0-66,0 0 63,25 0-133,-25-25-84,25 25 81,-25 0-83,25 0 90,-25 0-1,25 0-19,-25 0-9,25 0 79,-25 0-8,24 0 6,-24 0 20,0 0-173,25-25 10,-25 25 3,0 0 62,0 0 10,25 0 3,-25 0-6,0 0-95,0 0-45,0 0-103,0 0-167,0 0 52,0 0-227</inkml:trace>
  <inkml:trace contextRef="#ctx0" brushRef="#br0" timeOffset="57360.3442">19868 8210 960,'0'24'183,"0"-24"36,0 0 8,0 0-6,0 0-152,0 0-12,0 0 16,0 0 42,0 0-12,0 0-106,0 0 30,0 0-27,25 0 16,-25 0 107,0 0-17,25 0 15,-25 0-46,0 0-6,24 0-47,1 0-28,-25 0 18,25-24-21,-25 24 21,25 0-12,-25 0 0,25 0 4,-25 0 53,25 0 19,-25 0-85,0 0 6,24 0-13,-24 0-123,0 0 3,0 0 2,0 0-335,25-25-38</inkml:trace>
  <inkml:trace contextRef="#ctx0" brushRef="#br0" timeOffset="58953.6555">20488 7812 356,'0'0'17,"0"0"23,0 0 30,0 0 1,0 0 13,0 0 168,0 0-210,0 0 37,0 0-20,0 0-14,0 0 205,0 0-14,0 0-18,0 0-191,0 0 6,0 0-28,0 0-111,0 0 166,0 0-42,0 0 16,0 0 132,0 0-117,0 0-91,0 0-9,0 0-9,0 0 87,0 0 123,0 0-96,0 0 111,0 0-193,0 0 0,0 0 89,0 0-104,0 0 80,0 0-24,0 0 1,0 0 5,0 0 72,0 0-64,0 0 8,0 0-2,0 0-77,0 0 73,0 0-14,0 0-2,0 0-1,0 0-2,0 0 5,0 0-2,0 0-4,0 0-3,0 0-6,0 0 0,0 0 3,0 0 57,0 0-60,0 0-6,0 0 63,0 0-126,0 0 72,0 0 7,0 0-80,0 0 67,0 0-10,0 26 7,0-26 9,0 0 0,0 0 10,0 0-16,0 0-1,0 0 14,0 0-13,0 0 6,25 0 70,-25 24-76,0-24 9,0 0-6,0 0-67,0 0 64,0 25-3,0-25 0,0 0-1,25 0 83,-25 24-76,0-24 73,0 0-76,0 25-7,0-25 16,0 25-76,0-25 80,25 0-73,-25 25 54,0-25 75,0 25-63,0-25 10,0 25-7,25-25-69,-25 25 66,0-25-9,0 24 2,0-24 4,0 25-12,0-25 9,0 26 15,0-26-9,0 24 7,24-24-4,-24 0-12,0 25 6,0-25 60,0 0-60,0 25 6,0-25 4,0 0-61,0 0 45,0 0 63,0 24-60,0-24 0,0 0 12,0 0-69,0 0 60,0 0-4,0 0 80,0 0-45,0 0 59,0 0-46,0 0-63,0 0 184,0 0-52,0 0 85,0 0 9,0 0-111,0 0 9,0 0-108,0 0-27,0 0-7,0 0-15,0 0 65,0 0 10,0 0 78,0 0-95,0-24 101,0 24-100,25 0-104,-25-25 191,0 25-191,0 0 188,0-25-88,0 25-110,24-24 104,-24 24-99,0 0 105,0-26 4,0 1-4,26 25 4,-26-24-3,0 24 12,0-25-13,0 25-3,25-25-7,-25 0 7,0 25 4,0-25-1,0 25 4,25-25-23,-25 0 9,0 25 4,24 0 3,-24-24 6,0 24-6,0-25 7,0 25-7,0 0 6,25-24-2,-25 24-4,0 0-10,0-26 0,0 26 104,0 0-91,0 0 4,0 0-1,0 0-100,0-24 88,0 24 6,0 0-4,0 0-13,0 0 7,0 0-2,0 0-18,0 0 60,0 0-154,0 0-32,0 0-130,0 0-107,0 0 156,0 0-32,0 0-124,0 24-47,0-24-114</inkml:trace>
  <inkml:trace contextRef="#ctx0" brushRef="#br0" timeOffset="60189.7603">20737 8358 1562,'0'0'-173,"0"0"37,0 0 36,0 25 194,0-25 55,0 0 121,0 0-18,0 0-182,0 0 126,0-25-153,0 25-122,0 0 98,0 0 2,0 0-111,0 0 125,0 0-9,0 0-103,0-25 107,0 25-15,0 0 25,0 0-9,0 0 98,0 0-96,24-25-42,-24 25 126,0 0-194,0 0 160,25 0-55,-25 0-41,0-25 13,0 25 19,0 0-120,25 0 116,-25 0 71,0 0-178,0 0 203,0 0-219,25 0 124,-25-23 67,0 23-96,0 0 26,25 0-124,-25 0 27,0 0-7,0 0 101,0 23 6,24-23 76,-24 0-86,0 0-9,0 0 109,0 25-180,0-25 77,25 0 11,-25 25-23,0-25 31,0 25 15,0-25 60,0 0-141,0 25 169,0-25-11,0 24-140,0-24 145,0 0-144,0 26 59,0-26 71,0 0-82,0 24 46,0-24-56,0 0-54,0 0 6,0 25-3,-25-25 145,25 0-17,0 0 13,0 0 81,0 0-214,0 0 93,0 0 89,0 0-155,0 0 71,0 0-11,0 0-108,0 0 71,0 0 2,0-25-22,0 25-3,0 0-13,0 0 0,0 0 19,0-24-3,0 24 16,0 0-13,0-26-19,0 26 10,0 0 103,0-24-110,0 24 26,25 0-3,-25-25-130,0 25 139,0 0-32,0-25 6,0 25 21,25 0-37,-25 0 33,0-25-10,0 25-10,0 0 17,0 0-11,0 0 1,25 0 13,-25 0-17,0 0-10,0 0-3,0 0 3,25 0 11,-25 0 3,0 0 16,0 0-13,0 25 6,0-25 8,0 0-28,0 0 14,25 0-3,-25 25 0,0-25 99,0 0-89,0 0 101,0 25-121,0-25-67,0 0 76,0 0-113,0 24 123,0-24-16,0 0 17,0 0 9,0 0-16,0 0 4,0 0-18,0 0 8,0 0 2,0 0-5,0 0 12,0 0 4,0 0-1,0 0 14,0 0-10,24 0-4,-24 0 2,0 0-25,0 0 10,0 0 13,0-24-9,0 24 6,0 0 1,25 0-24,-25-25 4,0 25 13,0 0-4,24-25 10,-24 25 23,0 0 57,26-25-75,-26 25-8,0 0-14,0-25-56,24 25 60,-24 0 7,0-23 16,0 23 78,0 0 15,0 0-122,0 0 0,25 0-78,-25 0-10,0 0 124,0 0-20,0 0-4,0 0 11,0 0-7,0 23 80,0-23-84,0 0 8,0 0-14,0 25 17,0-25-4,0 0-10,0 25 11,25-25-98,-25 0 104,0 25-13,0-25 13,0 0-3,0 25-11,0-25-5,0 0 99,0 0-94,25 0-6,-25 0 20,0 0-113,0 0 97,0 0 12,0 0-16,0 0 21,0 0-8,25 0-7,-25 0 20,0 0-2,0 0-14,25 0 97,-25 0-107,0 0-10,0 0 26,25 0-109,-25 0 109,0 0 1,0-25-10,24 25 102,-24 0-131,0 0-49,0 0-49,0-25-257,0 25 88,0 0-59,0 0-243</inkml:trace>
  <inkml:trace contextRef="#ctx0" brushRef="#br0" timeOffset="61207.782">21778 7490 1005,'0'0'19,"0"0"196,0 0-169,0 0 25,0 0 162,0 0-172,0 0 185,0 0-25,0 0-144,0 0-34,0 0-7,0 0-5,0 0-37,0 0-132,0 0 125,0 0 31,0 0 7,0 0 172,0 0-197,0 25 75,0-25-81,0 0 0,0 0 64,0 25-86,0-25 181,0 25-90,0-1 9,0-24-25,0 25-113,0 0 75,0-25-12,0 25 73,-25 0-33,25-1 40,0 1-59,-25 1 8,25-2-16,-25 0 19,25 2 45,-24-2-123,24 1 126,-24-25 11,24 24 3,0 1 65,-25 0-140,25-25-92,0 25 81,-25 0-10,25-25 90,0 25-3,0-25-154,0 0 7,0 25 62,0-25-59,-25 0 180,25 0-89,0 0-95,0 0 179,0 0-186,0 0 86,0 0 20,0 0-115,0 0 101,0 0 90,0 0-102,0 0 19,0 0-19,0 0-97,0 0 110,0 0-13,0 0 12,0 0 0,0 0-22,25 0 6,-25 0-3,0 0 3,25 24 18,-25-24-15,25 0-3,-25 0 17,24 0-13,0 0-1,-24 0-6,25 0-13,0 0 7,-25 0 2,25 0 8,0-24-24,0 24 13,-1 0 11,-24 0-1,24 0 17,2 0-27,-2 0 4,2 0-4,-2 0 77,-24 0 23,25 0-86,0 0-4,-25 0-76,25 0-17,-25 0 74,25 0 6,-25 0-4,25 0 8,-25 0 18,0 0-1,24 0-14,-24 0 96,0 0-100,0-25 4,25 25 16,-25 0-93,0 0 77,0 0 96,0 0-96,0 0 3,0 0 110,0 0-196,0 0 86,0 0 80,0 0-237,0 0 31,0 0-165,0 0-215,0 0 97,0 0-283</inkml:trace>
  <inkml:trace contextRef="#ctx0" brushRef="#br0" timeOffset="61883.3686">22101 7589 1211,'0'-24'5,"0"24"174,0 0-118,0 0 17,0 0 169,0 0-149,0 0 135,0 0 11,0 0-231,0 0 71,0 0-84,0 0-13,0 0 83,0 0-67,0 0 66,0 0 0,0 0-13,0 0-34,0 0 7,0 0-13,0 0-16,0 0 69,0 0-62,0 0 60,0 0-7,0 0-114,0 0 57,0 0-61,0 24 11,-25-24 57,25 0-1,0 25-12,-25-25 73,25 0-67,-25 25-10,25-25 17,0 25-70,-25 0 57,25-25 12,0 24-6,-25-24 52,25 25 8,0 1-8,0-26-49,0 24-47,-24-24-5,24 24 50,0-24 67,0 26-11,0-26-53,0 24 8,0-24-21,0 0 74,0 0-27,0 25-34,0-25 71,0 0-75,0 0 78,24 0-90,-24 0 5,0 24 8,25-24-8,-25 0 75,0 0-63,25 0-77,-25 0 8,0 0 74,25 0-13,-25 0 61,25 0-51,-25 0-69,0-24 72,25 24 10,-25 0-4,0 0 60,0 0-52,24 0-70,-24 0 138,0-25-134,0 25-1,25 0 166,-25-24-83,0 24-17,0-26-26,0 26-63,0-24 20,0 0 86,0 24 10,0-26 67,0 26-103,0-25-5,0 25 8,0-24-111,0 24 98,0-25 0,0 25-1,0-25 1,0 25-4,0 0 105,0-25-118,-25 25 10,25 0-29,0 0-106,0-25 79,0 25 77,0 0-61,0 0-194,0 0-59,0 0-175,0-24-9,0 24 263,0 0-175,0 0-12</inkml:trace>
  <inkml:trace contextRef="#ctx0" brushRef="#br0" timeOffset="62345.7052">22348 7366 1942,'0'0'27,"0"0"28,0 0 23,0 0-87,0 0-5,0 0 22,0 0 86,0 0 87,0 0-84,0 0-36,0 0-29,0 0-70,0 0 78,0 0-5,0 0-82,0 0 75,-24 25-13,24-25 60,0 0-59,0 0-10,-25 0 7,25 24-73,0-24 67,0 0 2,-25 26-3,25-26-3,0 0 1,0 24 5,0-24 0,-25 0 7,25 25-16,0-25 60,0 0 0,0 0-66,0 25 12,0-25-2,0 0-65,0 0 128,0 0-67,0 0-51,0 0 48,0 0-42,25 0 67,-25 0-16,0 0 20,0 0-13,0 0 5,25 0 11,-25 0 126,0-25 6,0 25 23,25 0-78,-25 0-57,0 0-72,0-25 69,0 25-3,0 0-73,0 0 149,0 0-102,0-24-17,0 24-14,0 0-94,0 0 77,0-26 61,0 26-184,0 0-83,0 0-50,0 0-73,0 0 106,0 0-173,0 0-146</inkml:trace>
  <inkml:trace contextRef="#ctx0" brushRef="#br0" timeOffset="63177.3818">22795 7614 1882,'0'0'0,"0"0"30,0 0 21,0 0 16,0 0 32,0 0-110,0 0 25,0 0 20,0 0-15,0 0 116,0 0 42,0 0-56,0 0-3,0 0 31,0 0-159,0 0 42,0 0-16,0 0-51,0 0 63,0 0-12,0 0 0,0 0 117,0 0 0,0 0-73,0 0 70,0 0-209,0 0 4,0 0 147,0 0-62,0 0-1,0 0 69,0 0-61,0 25-21,0-25 99,0 0-154,24 25 36,-24-25 23,0 0-16,0 25 91,0-25-69,0 24 1,0-24-1,25 25-67,-25-25-5,0 26 60,0-26 9,0 24-13,26-24 95,-26 24-143,0 2-17,0-26 75,0 24-82,0-24 160,25 0-10,-25 25 11,0-25-63,0 0-35,0 24 35,0-24-45,0 0 16,0 0-43,0 0 50,0 25 32,0-25-26,0 0 0,0 0 0,0 0-3,0 0 16,0 0 75,0 0-134,0 0 83,0 0-18,0 0-65,0 0 82,0 0-49,0 0 85,0 0 7,0 0 1,0 0 27,0 0-31,0 0 12,0 0-8,0 0-36,0 0 21,0 0-41,0 0-11,0-25-26,24 25 191,-24 0-181,0-24 6,0 24-6,0-25-186,25 25 189,-25-24-13,0-2 26,25 2-20,-25 24 11,0-24-4,25-2-17,-25 1 37,0 25-17,25-24 7,-25-1 7,0 0-30,24 25 16,-24-25-20,0 25 11,25-25 6,-25 25-7,0-24 14,25 24-18,-25-25 8,0 25 185,0 0-186,0-25 18,0 25-4,0 0-198,25 0 188,-25 0-4,0 0-13,0-25 21,0 25-4,0 0-4,0 0 11,0 0-17,0 0 10,0 0-21,0 0 4,0 0 0,0 0-20,0 0-23,0 0-67,0 0-68,0 0-123,0 0-108,0 0 40,0 0-45</inkml:trace>
  <inkml:trace contextRef="#ctx0" brushRef="#br0" timeOffset="147377.1307">19446 12054 812,'0'0'48,"0"0"15,0 0 184,0 0-141,0 0 135,0 0-141,0 0-11,0 0 150,0 0-278,0 0 142,0 0-39,0 0 14,0 0 99,0 0 0,0 0-202,0 0-12,0 0 15,0 0 7,0 0 165,0 0-57,0 0 1,0 0 38,0 0-77,0 0-8,0 0 49,0 0-57,26 0 59,-26 0-22,0 0 9,25 0-53,-25 0-91,0 0 160,25 0-143,-25 0 107,24 0-55,1 0-89,0 0 145,-25 0-135,25-25 82,0 25 92,-1 0-170,0 0 167,1 0-92,0 0-93,-1 0 110,2 0-91,23-24 84,-24 24 9,0 0-12,24 0-17,-24 0 13,25 0-16,-25 0-4,24-25 17,1 25-29,-25 0 8,24 0 8,-25 0 80,27 0-64,-1 0-23,-26 0 7,1-25 20,25 25-21,-25 0 8,24 0 2,-24 0-106,0 0 111,24 0 8,-24 0-13,25 0 4,-25 0 7,0-25-1,24 25 3,-24 0-2,0 0-21,0 0 4,24 0-6,-24 0 0,0 0 9,-25 0-6,25 0 3,0 0-7,-1 0 7,-24 0-3,25 0 6,-1 0 13,-24 0-19,0 0 6,26 0-3,-26 0-3,0 0 17,0 0-11,0 0 0,0 0-16,0 0-13,0 0 10,0 0-27,0 0-3,0 0-30,0 0-94,0 0-34,0 0-46,0 0 65,0 0 9,0 0-16,0 0-208,0 0-160</inkml:trace>
  <inkml:trace contextRef="#ctx0" brushRef="#br0" timeOffset="148830.2089">19868 12129 1017,'-25'0'25,"25"0"181,0 0 19,-26 0 15,26 25-27,0-25-143,0 0 6,0 0-12,-23 0-71,23 0 90,0 0-100,0 0 100,0 0 8,-26 0-115,26 0 166,0 0-151,0 0 89,0 0 10,0 0-71,0 0 59,0 0 122,0 0 5,0 0-81,0 0 54,0 0-195,0 0-5,0 0 58,0 0 30,0 0-37,0 0-16,0 0 16,0 0-88,0 0 99,0 0 3,0 0-1,26 0 1,-26 0-9,0 0-12,23 0 5,3 0 0,-1 24 0,0-24 33,0 0-7,-1 0-16,1 0 7,25 0-37,-25 0-7,0 0 7,24 0-17,-24 0 23,24 0-23,-24 0 3,-1 0 7,27 0-17,-26 0 27,0 0-3,24-24-17,-24 24 7,0 0-4,-25 0 4,25 0 16,-1 0-13,1 0 10,-25 0-3,25 0-7,-25 0 13,25 0-6,-25 0 10,0 0-4,0 0 4,0 0-7,0 0 4,0 0 2,25 0 6,-25 0-5,0 0-4,0 0-3,0 0-6,0 0 16,0 0-20,0 0 24,0 0 7,0 0-35,0 0 35,0 0-17,0 0-7,0 0 13,0 0-10,0 0 4,0 0 14,0 0-15,0 0-6,0 0 0,0 0-24,0 0 24,0 0-7,0 0 4,0 0 13,0 0-24,0 0 14,0 0-11,0 0-6,0 0 14,0 0-8,0 0 18,0 0-7,0 0 0,0 0 9,0 0-29,0 0 13,0 0 30,0 0-40,0 0 20,0 0 1,0 0-29,0 0 36,0 0-25,0 0 10,0 0-3,0 0-10,0 0 20,0 0-3,0 0-7,0 0 0,0 0-10,0 0 6,0 0 8,0 0-1,0 0 18,0 0-28,0 0-3,0 0 10,0 0-4,0 0 11,0 0 0,0 0-7,0 0 4,0 0-15,0 0 4,0 0 11,0 0-18,0 0 180,0 0-159,0 0 141,0 0-141,0 0-166,0 0 163,0 0-163,0 0 159,0 0-4,0 0 1,0 0 10,0 0-14,0 0 10,0 0 1,0 0-15,0 0 15,0 0-4,0 0 0,0 0 14,0 0-25,0 0 4,0 0 14,0 0-17,0 0 27,0 0-6,0 0-22,0 0 22,0 0-25,0 0 0,0 0 28,0 0-21,0 0 24,0 0-13,0 0-18,0 0 28,0 0-14,0 0 7,0 0-7,0 0-4,0 0-3,0 0 7,0 0 14,0 0-10,0 0 20,0 0-3,0 0-10,0 0 6,0 0-20,0 0 13,0 0 4,0 0-10,0 0 12,0 0-5,0 0 127,0 0-131,0 0 7,0 0-21,0 0 15,0 0 23,0 0-28,0 0 8,0 0-11,0 0-7,0 0 14,0 0 18,0 0-151,0 0 140,0 0-10,0 0-4,0 0 14,0 0-14,0 0 117,0 0-124,0 0 11,0 0-1,0 0-105,0 0 109,0 0-11,0 0 4,0 0 4,0 0-8,0 0 4,0 0 4,0 0-4,0 0 13,0 0-17,0 0 8,0 0-14,0 0 13,0 0 7,0 0-23,0 0 33,0 0-27,0 0 7,0 0 11,0 0-29,0 0 29,0 0-7,0 0-15,0 0 18,0 0-14,0 0 10,0 0 12,0 0-23,0 0 8,0 0-3,0 0 3,0 0 14,0 0-10,0 0-4,0 0-11,0 0-3,0 0 10,0 0 8,0 0 10,0 0-10,0 0-4,0 0-14,0 0 0,0 0 14,0 0-14,0 0 0,0 0 0,0 0-8,0 0 8,0 0 1,0 0-5,0 0 8,0 0 6,0 0-3,0 0 4,0 0-11,0 0-4,0 0 4,0 0 8,0 0-4,0 0 6,0 0 11,0 0-21,0 0 11,0 0-11,0 0-7,0 0 10,0 0-6,0 0 6,0 0 1,-25 0-11,25 0 14,0 0-7,0 0-6,0 0 10,0 0-25,0 0-23,0 0-7,0 0-17,0 0 7,0 0-9,0 0-37,0 0-35,0 0-146,0 0-16,0 0-247,0 0-206</inkml:trace>
  <inkml:trace contextRef="#ctx0" brushRef="#br0" timeOffset="162737.9661">17413 3893 290,'0'0'8,"0"0"8,0 0 4,0 0 26,0 0 5,0 0-8,0 0 12,0 0-27,0 0-3,0 0 8,0 0-10,0 0 8,0 0-6,0 0 8,0 0 13,0 0-7,0 0 186,0 0-202,0 0 186,0 0-19,0 0-169,0 0 16,0 0-200,0 0 190,0 0-187,0 0 156,0 0 195,0 0-347,0 0 332,0 0 28,0 0-204,0 0 189,0 0-302,0 0 139,0 0 23,0 0-37,0 0 165,0 0-169,0 0-1,0 0-116,0 0 133,0 0-3,0 0 10,0 0 147,0 0-288,0 0 143,0 0-33,0 0-9,0 0 144,0 0-126,0 0-15,0 0 0,0 0-111,0 0 105,0 0-66,0 0-16,0 0 217,0 0-210,0 0 208,0 0 15,0 0-221,0 0 101,0 0 11,0 0 2,0 0 107,0 0-6,0 0-117,0 0-22,0 0-79,0 0 5,0 0 83,0 0 39,0 0 75,0 0-10,0 0-82,0 0-37,0 0 18,0 0-77,0 0 71,0 0 7,0 0-11,0 0 7,0 0 6,0 0-71,0 0 87,0 0-13,0 0-68,0 0 156,0 0-172,0 0 91,0 0 65,0 0-150,0 0 84,0 0 0,0 0-80,0 0 84,0 0 85,0 0-8,0 0-75,0 0 64,0 0-63,0 0-22,0 0 74,0 0-67,0 0-23,0 0 32,0 0-66,0 0 62,0 0-77,0 0-5,0 0 67,0 0-60,0 0 132,0 0-66,0 0 76,0 0-88,0 0-48,0 0 57,0 0-3,0 0 12,0 0-18,0 0 88,0 0-158,0 0 76,0 0 66,0 0-86,0 0 112,0 0-17,0 0-132,0 0 80,0 0-102,0 0 82,0 0-7,0 0 14,0 0-7,0 0-70,0 0 67,0 0 0,0 0 76,0 0-80,0 0 17,0 0-89,0 0 7,0 0 140,0 0-7,0 0 7,0 0-68,0 0-3,0 0-65,0 0-15,0 0 163,0 0-146,0 0 53,0 0 92,0 0-152,0 0 130,0 0-42,0 0-19,0 0 71,0 0-64,0 0 63,0 0-132,0 0-10,0 0 17,0 0-7,0 0 69,0 0-3,0 0 57,0 0 14,0 0-67,0 0 68,0 0-140,0 0-8,0 0 73,0 0-63,0 0 78,0 0 63,0 0-8,0 0-76,0 0 74,0 0-133,0 0-8,0 0 85,0 0-72,0 0 63,0 0 79,0 0-16,0 0-4,0 0-62,0 0-62,0 0-8,0 0 13,0 0 64,0 0 46,0 0-38,0 0 61,0 0-1,0 0-125,0 0 46,0 0 1,0 0 0,0 0 15,0 0 57,0 0-132,0 0 6,0 0 44,0 0 19,0 0 73,0 0-19,0 0 18,0 0-75,0 0-75,0 0 12,0 0-16,0 0 13,0 0 73,0 0 52,0 0-62,0 0-3,0 0 60,0 0-45,0 0 60,0 0-57,0 0-72,0 0-21,0 0 90,0 0-6,0 0 67,0 0-64,0 0-9,0 0-9,0 0-61,0 0 149,0 0-67,0 0 4,0 0-10,0 0-9,0 0-58,0 0 137,0 0-64,0 0-75,0 0 63,0 0-10,0 0-3,0 0 32,0 0 48,0 0-137,0 0 139,0 0-13,0 0-124,0 0 74,0 0-61,0 0 71,0 0-4,0 0-2,0 0 47,0 0-124,0 0 120,0 0 7,0 0-111,0 0 48,0 0 26,0 0-75,0 0 122,0 0-8,0 0-127,0 0 77,0 0 0,0 0-60,0 0 115,0 0-21,0 0-46,0 0 60,0 0-117,0 0 60,0 0-12,0 0-51,0 0 104,0 0-38,0 0-81,0 0 119,0 0-151,0 0-26,0 0 132,0 0-84,0 0 95,0 0-34,0 0-98,0 0-45,0 0-17,0 0-218,-25 0-40</inkml:trace>
  <inkml:trace contextRef="#ctx0" brushRef="#br0" timeOffset="163448.5523">17636 3621 846,'0'0'16,"0"0"15,0 0 191,0 0-177,0 0 12,0 0 159,0 0-155,0 0 194,0 0-29,0 0-303,0 0-16,0 0 127,0 0 4,0 0 108,0 0 6,0 0-158,0 0-120,0 0 142,0 0 17,0 0 7,0 0-2,0 0 15,0 0-35,0 24-112,0-24 124,0 0-11,0 0-19,0 25 39,0-25 9,0 0-116,0 26 86,0-26 106,0 24-6,0 1 17,0-25-141,-24 25 79,24-1-9,0 2-24,0-3 4,0-23-29,0 25 24,0 0-10,-25 0 58,25 0-70,0-1-8,0-24 62,0 26-52,-25-2 4,25-24-4,0 25-49,0-25 66,0 26-13,0-26-3,0 0-11,0 24 7,0-24 19,0 0-25,0 0-3,0 0-21,0 0-5,0 0 13,0 0 2,0 0 11,0 0-14,0 0 43,0 0-159,0 0 14,0 0-43,0 0-87,0 0 91,0 0-327,0 0-101</inkml:trace>
  <inkml:trace contextRef="#ctx0" brushRef="#br0" timeOffset="163880.8491">17090 4192 1679,'0'0'27,"0"0"5,0 0 40,0 0 18,0 0-9,0 0-2,0 0-89,0 0 111,0 0 5,0 0-58,0 0 86,0 0-96,0 0 40,0 0 28,0 0 107,0 0-64,0 0-53,0 0 133,0 0-232,25 0 51,0 0-12,-25 0-95,25 0 98,25 0 80,-26 0-89,25 0 11,1-26-30,0 26-95,0 0 97,0 0-16,-26 0 21,26 0-2,0 0 3,-1 0-5,0-24 2,-24 24 0,24 0-6,1 0-3,-25 0 7,0 0 2,24 0 3,-24 0 8,0 0-20,-25 0 3,25 0-13,0 0 3,-25 0 9,24 0-12,-24-25 3,0 25 3,0 0-6,0 0-28,0 0-11,0 0-57,0 0-38,0 0-109,0 0-83,0 0 41,0 0-185,0 0-33</inkml:trace>
  <inkml:trace contextRef="#ctx0" brushRef="#br0" timeOffset="164796.608">16942 4463 1096,'0'-24'178,"0"24"8,0 0 7,0 0 24,0 0-160,0 0 9,0 0-110,0 0 95,0 0 8,0 0 2,0 0 129,0 0-235,0 0 91,0 0-131,0 24-4,0-24 124,0 0-93,0 0 119,0 0 85,0 0-63,0 26 12,0-26 16,0 25-35,0-25-4,0 24 33,0-24 68,0 25-57,0 0 2,0 0-70,0 0-65,0-1-9,-25 2 61,25-26 8,0 24-17,0 1-2,0-25-12,0 24-2,0 2-7,0-26 0,0 24 14,0-24-7,0 0 3,0 25 96,0-25-102,0 0 16,0 0-6,0 0-101,0 0 91,0 0-10,0 0-20,0 0-17,0 0-34,0 0-56,0-25-100,0 25-60,0 0 75,0 0-25,0 0 57,0-24 38,0 24-269,0-26 23,0 26-19</inkml:trace>
  <inkml:trace contextRef="#ctx0" brushRef="#br0" timeOffset="165254.0283">16942 4439 2014,'24'0'-6,"-24"-25"-119,0 25 159,0 0-10,0 0 12,0-25 50,25 25-120,-25 0 37,0 0 90,0 0 1,0 0 38,25 0-6,-25 0-166,0 0 141,0 0-121,25 0 73,-25 0 72,25 0-135,-25 0 39,24 0-84,-24 0-4,25 0 56,-25 0 6,25 25-9,-25-25 12,0 0 0,25 0 4,-25 25 37,25-25-94,-25 24-15,0-24 59,0 0-115,0 26 69,0-26 9,0 25 2,0-25-29,0 24 88,0-24 1,0 25-54,0-25-12,-25 25-75,25-25 85,-25 25 13,0-25-8,25 25 104,-25-25-66,25 24-33,-24-24 141,24 0-111,-25 26-6,25-26 7,-25 0-23,25 0-90,0 0 113,0 0 5,0 24 16,0-24-7,-25 0-3,25 0-106,0 0 12,0 0 157,0 0-89,0 0 182,0 0-76,0 0-50,25 0 76,-25 0-63,25 0-3,-25 25 61,25-25-142,-25 0 7,24 0 61,1 0-65,-25 24 107,25-24 63,-25 0-54,25 26 12,0-26-73,-25 0-68,25 0 46,-25 24-23,24-24 14,-24 0-14,0 0 59,25 0-1,-25 0-158,0 25-60,0-25-123,0 0-2,0 0 101,0 0-170,24 0-42,-24 0-79</inkml:trace>
  <inkml:trace contextRef="#ctx0" brushRef="#br0" timeOffset="165518.2582">17314 4662 1967,'0'0'29,"0"0"23,0 0 30,0 26-43,0-26-3,0 0 60,0 0 17,0 0 115,0 0 6,0 0-62,0 0-23,24 0-51,-24 0-14,0 0-2,25 0-6,-25 0-27,25 24 1,-25-24-34,25 0-20,0 0 14,-25 0-36,25-24-3,0 24-41,-25 0-37,24 0-49,-24 0-65,25 0-22,-25-26-36,25 26-21,-25 0-170,0 0-51</inkml:trace>
  <inkml:trace contextRef="#ctx0" brushRef="#br0" timeOffset="165768.5093">17512 4563 2160,'0'0'-3,"0"0"15,0 0 6,0 0-69,0 0 15,0 0 20,0 0 22,0 0 195,0 0-57,0 0 78,0 25-22,0-25-95,0 0 67,0 0-104,0 25 9,0-25-32,0 25-16,0-25-9,0 24-10,0-24 6,0 26-12,0-26-8,0 24 8,0-24-8,0 25 0,0-25 4,0 24-28,0-24-31,0 0-106,0 26-82,0-26 41,0 0-55,0 24-17,0-24-240</inkml:trace>
  <inkml:trace contextRef="#ctx0" brushRef="#br0" timeOffset="166209.8556">17735 4514 1978,'0'24'-98,"0"-24"140,0 0-32,0 0 45,0 25 134,0-25-24,0 0 54,0 25-19,0-25-12,0 25-76,0-25 47,0 25-66,0-1-13,0 2-31,0-26-55,0 24 142,0 1-87,0-1-10,0 2 1,0-2-100,0 1 79,0 0-4,0 0-9,0 0 4,0-1-1,0 1 4,0 0 8,0-25-15,0 25 1,0-1 6,0 1-16,-25-25 19,25 25-19,0-25 16,0 0 8,0 25-24,-25-25 9,25 0 4,0 0 10,-24 0 16,24 0 15,-25 0-21,25 0-17,-24 0-9,24 0 6,-25 0 7,25-25-3,-25 25 9,25 0-23,-25-25-10,25 25 6,0-25-12,-25 25 12,25-24 1,0 24-11,0-25 3,0 0-25,0 25-14,0-25 3,0 25-26,0-24 0,0-1 10,0 25-26,25-25 5,-25 25-52,25-25-39,-25 25-26,25-25-177,-25 25 132,25-24-215,-1 24-59</inkml:trace>
  <inkml:trace contextRef="#ctx0" brushRef="#br0" timeOffset="166401.0276">17735 4489 2805,'-25'0'99,"25"0"30,0 0 48,-25 0 70,25 0-73,0 0-5,0 0-57,0 0-72,0 0-37,0 0-80,0 0-45,0-26-29,0 26-191,0 0-91,0 0-325</inkml:trace>
  <inkml:trace contextRef="#ctx0" brushRef="#br0" timeOffset="167013.4728">17908 4514 2529,'0'0'22,"0"0"19,0 0-41,0 0 34,0 0 51,0 0-2,0 0 117,0 0-98,0 0-3,0 0-96,0 24 11,0-24 24,0 0-61,0 0 180,0 25-157,0-25 42,0 0 0,-24 25-78,24-25 72,0 25 0,0 0-17,0-25-22,0 24 13,0 2-17,0-26 14,0 24-4,0-24-3,0 0 87,0 25-94,0-25 1,0 0-15,0 0-85,0 0 67,0 0 59,0 0-94,0 0 44,0 0-72,24 0-64,-24 0 78,0 0-119,25 0 154,-25-25-80,25 25 6,-25 0 86,25-24-68,-25 24 90,0 0 100,25-26-18,-25 26 14,0 0-74,0 0-15,0 0 31,0 0-23,25 0 60,-25 0-133,0 0-23,0 0 16,0 0 94,0 0-17,0 0 88,0 0-75,0 0-70,0 0 70,0 0-69,0 26 63,0-26 3,0 0 22,0 0-22,0 0 12,0 0 1,0 0 69,24 0 8,-24 0 13,0 0-73,24 0-58,-24-26 95,0 26-19,26 0 82,-26 0-9,0-24-15,0 24-22,0 0-13,0-25-3,0 25-44,0 0 28,0 0 1,0 0-7,0-25-13,0 25 4,0 0-10,0 0-4,0 0-26,0-25-9,0 25 2,0 0 7,-26 0-16,26-25 22,0 25-30,0 0-15,-24-24 3,24 24-40,0 0-25,0 0-44,0 0-40,0-25-45,0 25-38,0 0-26,0 0-231,-24 0-58</inkml:trace>
  <inkml:trace contextRef="#ctx0" brushRef="#br0" timeOffset="167547.867">18405 4316 2258,'0'0'27,"0"0"-48,0 0 12,0 0 124,0 0-2,0 0-18,0 0-3,0 23-117,0-23-6,0 0 65,0 0 64,0 0 114,0 0-72,0 0 13,0 0-76,0 0-87,0 26 45,0-26 1,0 0 24,0 24-28,0-24 17,0 25-13,0-25 4,0 25-11,0-25-1,0 24 4,0 2-1,0-26-12,0 25 4,0-1-13,0 1-10,0-25 21,0 25-8,-25 0 0,25 0-3,0-25 10,0 24-4,0 2 22,0-26-8,0 24-17,0-24 1,0 0-25,0 0 8,0 0 6,0 25-3,0-25 24,0 0-10,0 0-8,0 0 28,0 0-1,0 0 4,0 0 14,0 0-23,0 0-8,25 0-3,-25-25-34,25 25 7,-25 0 10,24 0-17,-24 0 28,25 0-11,0 0-14,-25-24 4,25 24 10,-1 0-8,-24 0 8,25 0 11,0-26-11,-25 26 7,25 0-14,-25 0 11,0 0 2,25 0 11,-25 0 14,0 0-7,0 0 10,0 0-14,0 0-6,0 0 6,0 0-23,0 0-11,0 0-17,0 0-33,0 0-32,0 0-11,0 0-38,0 0-14,0 0-57,0 0-166,0 0-151,0-24-184</inkml:trace>
  <inkml:trace contextRef="#ctx0" brushRef="#br0" timeOffset="171009.5775">15180 4017 532,'0'0'31,"0"0"14,0 0 5,0 0 42,0 0-30,0 0 17,0 0 9,0 0-48,0 25 161,0-25-11,0 0 28,0 0-18,0 0-282,0 0-18,0 0-34,0 0 177,0 0-19,0 0-10,0 0 153,0 0-154,0 0 144,0 0-128,-24 0-24,24 0 20,0 0-147,0 0 271,0 0-134,0 0-118,0 0 242,0 0-235,0 0 13,0 0 229,0 0-87,0 0-14,0 0-3,0 0-15,0 0-14,0 0 44,0 0-11,0 0-25,0 0-71,0 0 63,0 0 101,0 0-153,0 0 72,0 0 13,0 0-90,0 0 151,0 0 2,0 0-12,0 0-63,0 0-81,0 0 3,0 0 10,0 0 119,0 0-9,0 0-58,0 0 55,0 0-82,0 0 12,0 0 131,0 0-61,0 0-53,0 0 83,0 0-74,0 0-52,0 0 113,0 0-142,0 0 13,0 0 33,0 0-39,0 0 38,0 0 47,0 0-34,0 0 52,0 0 26,0 0-123,0 0 59,0 0-53,0 0-25,0 0 54,0 0 64,0 0-60,0 0-10,0 0 92,0 0-66,0 0-23,0 0 23,0 0-87,0 0 63,0 0-4,0 0 71,0 0-69,0 0 6,0 0 4,0 0 0,0 0 0,0 0-75,0 0 83,0 0-11,0 0 67,0 0-70,0 0 81,0 0-144,0 0 76,0 0-7,0 0-10,0 0 13,0 0-58,0 0 61,0 0-62,0 0 60,0 0-11,0 0 24,0 0-34,0 0 17,0 0 11,0 0 34,0 0-51,0 0 3,0 0-14,0 0-45,0 0 58,0 0 4,0 0 7,0 0-14,0 0 18,0 0-17,0 0 2,0 0 30,0 0 39,0 0-46,0 0-16,0 0-6,0 0-55,0 0 44,0 0 11,0 0-19,0 0 22,0 0 9,0 0-15,0 0 15,0 0-21,0 0 64,0 0-52,0 0 9,0 0 5,0 0-70,0 0 53,0 0 3,0 0 3,0 0-3,0 0 6,0 0-19,0 0 16,0 0-6,0 0 75,0 0-65,0 0-17,0 0 7,0 0-75,0 0 72,0 0 70,0 0-53,0 0-19,0 0-1,0 0-53,0 0 52,0 0 20,0 0 6,0 0-28,0 0 12,0 0 9,0 0 46,0 0 20,0 0-6,0 0-5,0 0-116,0 0-12,0 0-11,0 0 12,0 0 54,0 0 19,0 0 13,0 0-30,0 0 26,0 0-12,0 0-17,0 0 26,0 0-23,0 0 86,0 0-17,0 0-55,0 0-4,0 0 0,0 0-42,0 0 111,0 0-56,0 0-78,0 0 62,0 0-56,0 0 62,0 0 1,0 0 9,0 0-12,0 0 32,0 0-14,0 0-8,0 0 5,0 0-19,0 0 3,0 0 13,0 0-5,0 0-8,0 0 4,0 0-1,0 0-9,0 0-4,0 0 14,0 0-17,0 0 17,0 0-4,0 0-6,0 0 16,0 0 3,0 0 1,0 0-11,24 0-9,-24 0-3,0 0 22,25 0-7,-25 0 4,0 0-19,25 0-14,-25 0 30,25 0-16,-25 0 16,25 0-17,-25 0-3,25 0 10,-25 0 0,24 0 13,-24 0-19,0-25 6,25 25 3,-25 0-13,25 0 103,-25 0-86,0 0 10,25 0-5,-25 0-101,0 0 92,0 0 71,0 0-84,25 0 16,-25 0-15,0 0-82,0 0 81,0 0 1,0 0 18,0 0-31,0 0 38,0 0-26,0 0-10,0 0 34,0 0-31,0 0 17,0 0-10,0 0 4,0 0 12,0 0-6,0 0 13,0 0-19,0 0-4,0 0-9,0 0 75,0 0-92,0 0-1,0 0 21,0 0-99,0 0 99,0 0-4,0 0-22,0 0 39,0 0 3,0 0 62,0 25-49,0-25-23,0 0 99,0 0-89,0 26 10,0-26-1,0 24-32,0-24-35,-25 25 123,25-25 17,0 25-76,-25-25-18,25 24-54,0 2-16,0-26 62,-25 24 102,25-24-91,0 25-5,0 0 37,-25-25-95,25 25 135,0-25-51,0 25-90,-24-25 78,24 0-52,0 23 55,0-23-3,0 26 13,0-26-17,-25 0 11,25 0-7,0 24 10,0-24-7,0 0-10,0 0 14,0 0-17,0 25 13,0-25 72,0 0-65,0 0 59,0 0-69,0 0 23,0 0 56,0 0-134,0 0 64,0 0-88,0 0 93,0 0-11,0 0 13,0 0-6,0 0-89,0 0 76,0 0 6,0 0 87,0 0-81,0 0 14,0 0-27,0 0-74,0 0 70,0 0 8,0 0 17,0 0-20,0 0 19,0 0-19,0 0-13,0 0 19,0 0-6,0 0 6,0 0 10,0 0-16,0 0 3,0 0-3,0 0-4,0 0 10,0 0 1,0-25 95,0 25-96,0 0-6,25 0 13,-25 0-97,0 0 90,0 0 14,24 0-34,-24 0 8,0 0 21,25 0-21,-25 0 9,0 0 9,25-24-25,-25 24 26,0 0-1,25 0-21,-25 0 15,0 0-6,25 0-10,-25 0 16,0 0 0,25 0-6,-25-26 25,0 26-11,0 0-8,24 0-17,-24 0-2,0 0 13,0 0 0,25 0 9,-25 0 1,0 0-14,0 0-2,0 0 12,0 0 4,0 0-20,0 0 19,0 0-12,0 0-10,0 0 8,0 0-11,0 0 10,0 0-12,0 0-10,0 0 59,0 0-98,0 0 31,0 0-98,0 0-109,0-23 45,0 23 19,0 0 34,0 0 89,0 0 29,0 0-188,0 0 170,0 0-97,0 0-233,0 0 54</inkml:trace>
  <inkml:trace contextRef="#ctx0" brushRef="#br0" timeOffset="171745.1902">15280 4241 1596,'0'0'47,"0"0"-132,0 0 179,0 0-120,0 0 98,0 0 60,0 0-132,0 0 254,0 0-220,0 0 157,0 0-32,0 0-196,0 0 119,0 0-75,0 0-4,0 0 88,0 0 0,0 0 4,0 0 67,0 0-8,0 0-49,0 0-2,0 0-54,25 0-72,-25 0 1,0 0-5,24 0 67,-24 0 65,25 0-82,0 0-11,-25 0-83,25 0-2,-25 0 89,25 0 1,0-25 62,-25 25-76,24 0-3,1 0 13,-25 0-79,25 0 66,-25 0 13,0 0-33,25 0 31,-25 0 67,0 0-87,0 0 22,25 0 70,-25 0-155,0 0 72,0 0-5,0 0-77,0 0 79,0 0-17,0 0-6,0 0-39,0 0 52,0 0-136,0 0-63,0 0-29,0 0-126,0 0 46,0 0 157,0 0-223,0 0-36</inkml:trace>
  <inkml:trace contextRef="#ctx0" brushRef="#br0" timeOffset="172213.6">15305 4712 1130,'0'0'186,"0"0"45,0 0 23,0 0 30,0 0-279,0 0 96,0 0-8,0 0-9,0 0 71,0 0-111,0 0 54,0 0-7,0 0 57,0 0 58,0 0-127,0 0 67,0 0-104,0 0-69,0 0 57,0 0-70,0 0 79,0 0 4,0 0 25,0 0-15,0 0-14,24 0-2,-24 0-24,0 0 21,25 0 5,-25 0-9,25 0 16,0 0-19,-25 0-4,25 0 14,0 0-20,-25 0 10,24 0-1,-24 0-32,25 0-8,-25-24 1,25 24 6,-25 0 11,25 0 9,-25 0 0,0 0-10,25 0 1,-25 0-21,0 0-16,0 0-11,0 0-25,0 0 5,0 0-28,0 0-36,0 0-37,0 0-19,0 0-55,0 0-21,0 0-13,0 0-303</inkml:trace>
  <inkml:trace contextRef="#ctx0" brushRef="#br0" timeOffset="172660.9428">15973 4216 2172,'0'0'-3,"0"0"28,0 0-56,0 0 127,0 0-32,0 0 23,0 0 70,0 0-59,0 0 133,0 0-110,0 0-4,0 0 9,0 0-148,0 0 76,0 0-18,0 0-60,0 0 63,0 0 4,0 0 3,0 0-10,0 0-14,26 0-19,-26 0 18,24 0-18,-24 0 16,25 0 11,-25 0-26,25-24 2,-25 24-19,25 0-3,-25 0 12,25 0 8,-25 0-4,24 0-14,-24 0-25,0 0 62,25 0-98,-25-26 17,0 26-76,0 0-209,25 0 31,-25 0 16,0 0 33,0 0-135,0 0-40</inkml:trace>
  <inkml:trace contextRef="#ctx0" brushRef="#br0" timeOffset="172936.1456">15999 4365 2063,'0'0'8,"0"0"44,0 0-70,0 0 132,0 0-38,0 0 12,0 0 94,0 0-66,0 0 67,0 0-21,0 0 1,24 0-50,-24 0-29,0 0-12,0 0-26,25 0-17,-25 0 1,25 0-23,-25 0 9,0 0 7,25 0-33,-25 0 14,25 0-15,-25 0-28,24-26 13,-24 26-39,25 0-27,-25 0-37,0 0-109,25 0-45,-25 0 9,0 0-176,0 0-26</inkml:trace>
  <inkml:trace contextRef="#ctx0" brushRef="#br0" timeOffset="178176.5187">20985 3546 610,'0'0'25,"0"0"17,0 0 20,0 0 17,0 0 171,0 0-175,0 0 5,0 0 20,0 0-37,0 0 185,0 0-9,0 0-25,0 0-129,0 0-49,0 0-8,0 0 2,0 0-20,0 0 42,0 0 13,0 0-92,-25 0-4,25 0-21,0 0-10,0 0 180,0 0 22,0 0 19,0 0-93,0 0-12,0 0 10,0 0-99,0 0 82,0 0 17,0 0-61,0 0 177,0 0-59,0 0-96,0 0 30,0 0-104,0 0 81,0 0 7,0 0 1,0 0 12,0 0-26,0 0-10,0 0 14,0 0-30,0 0 19,0 0 8,-25 0-11,25 0 23,0 0-10,0 0-12,0 0 6,0 0 1,0 0 6,0 0 20,0 0-7,0 0 10,0 0-10,0 0-12,0 0-8,0 0-6,0 0-14,0 0-7,0 0 11,0 0-10,0 0 16,0 0 1,0 0-14,0 0-4,0 0-2,0 0-1,0 0-9,25 0 22,-25 0-16,25 0 20,-25 0 7,25 0-31,-25 0 31,24 0-30,-24 0 2,25 0 28,-25 0-30,24 0 13,2 0 7,-26 0-14,24 0 7,-24 0 0,25 0-3,-25 0-11,0 0 18,25 0-14,-25 0 13,0 0 7,25 0-17,-25 0 17,0 0-17,0 0 7,0 0 7,0 0-10,0 0 3,25 0 10,-25 0-14,0 0-6,0 0 10,0 0-13,0 0 10,0 0 9,0 0-6,0 0-6,0 0-21,0 0 0,0 0-6,0 0-17,0 0 40,0 0-13,0 0 3,0 0 23,0 0-24,0 25 18,0-25 0,0 0-6,0 0 6,0 0-4,0 25-3,0-25 7,-25 25 3,25-25 3,0 0 4,-25 24 6,25-24-1,0 25-8,-25-25 6,25 26-14,-25-26 4,25 24 11,-24 1-11,24-25 10,-26 25-17,26-1-20,-24-24 27,24 26 0,-25-26 10,25 23 17,-24 2-36,24-25 12,0 25 13,-25-25-16,25 0 17,0 25-17,0-25-20,-25 0 33,25 25-16,0-25 6,0 0 7,0 0-20,0 0 16,0 0 8,0 0-8,0 0 18,0 0-1,0 0-23,0 0 20,0 0-10,0 0-6,0 0 16,0 0-20,0 0-10,0 0 3,0 0 3,0 0 22,0 0-2,0 0 8,0 0-15,25 0-5,-25 0-4,0 0 3,25 0 1,-25 0 2,24 0 8,-24 0-8,25 0 1,-25 0 1,24 0-16,-24 0 11,26 0 2,-26 0-2,24 0 20,-24 0-16,25 0 10,-25 0-4,25 0-16,-25-25 13,25 25-10,-25 0-7,0 0 24,25 0-20,-25 0 3,0 0 10,0 0-14,0 0 14,0 0-3,0 0-3,0 0-11,25 0 17,-25 0-17,0 0 7,0 0 10,0 0-30,0 0 44,0 0-24,0 0-17,0 0 0,0 0-23,0 0-5,0 0 18,0 0-32,0 0-21,0 0-3,0 0-17,0 0 1,0 0-31,0 0-54,0 0-150,0 0 32,0 0-147,0 0-26,0-25 58</inkml:trace>
  <inkml:trace contextRef="#ctx0" brushRef="#br0" timeOffset="178609.7929">20885 3770 1040,'0'24'19,"0"-24"187,0 0 17,0 0 5,-24 0 4,24 0-138,0 0-15,0 0 27,0 0 11,0 0-24,0 0 8,0 0-91,0 0 85,0 0-10,0 0-57,0 0 142,0 0-44,0 0-42,0 0 49,0 0-68,0 0-68,0 0 39,0 0 32,0 0-2,0 0 26,0 0-6,24 0-20,-24 0-9,25 0-8,-25 0-11,25 0-12,-25 0 7,25 26-39,0-26 22,-25 0-9,25 0-17,-1 0 23,1-26-16,-25 26 6,24 0 8,2 0-22,-2 0 18,-24 0-21,25 0 14,0 0 7,-25-24-7,25 24 17,-25 0-20,25 0 6,-25 0-16,0 0 13,0 0 6,0 0 12,0 0 5,0 0-26,0 0-14,0 0-11,0 0-31,0 0-21,0 0-10,0 0-39,0 0-9,0 0-37,0 0-69,0 0-156,0 0 63,0 0-55</inkml:trace>
  <inkml:trace contextRef="#ctx0" brushRef="#br0" timeOffset="179955.9169">21630 3645 925,'0'0'9,"0"0"10,0 0 12,0 0 27,0 0 171,0 0 15,0 0 23,0 0-17,0 0-177,0 0-21,0 0-19,0 0-84,0 0 26,0 0 10,0 0 93,0 0 78,0 0-2,0 0-59,0 0-16,0 0-66,0 0 9,0 0 97,0 0 0,0 0 18,0 0 53,0 0-132,0 0-81,0 0 41,0 0-67,0 0 82,0 0-17,0 0 20,0 0-30,0 0 1,0 0 13,0 0-17,0 0 20,0 0 6,25 0-2,-25 0-15,0 0-2,0 0 1,24 0-11,-24 0 22,0 0-2,0 0-17,24 0 8,-24 0-2,0 0 4,25 0-7,-25 0 10,0 0-11,0 0-2,0 0 23,25 0-29,-25 0 3,0 0 6,0 0-19,0 0 20,0 0 6,0 0-20,25 0 7,-25 0 4,0 0-1,0 0-6,0 0 16,0 0-26,0 0-1,0 0 8,0 0-4,0 0 30,0 0-24,0 0 8,0 0-27,0 0-20,0 0-6,0 0-27,0 0 47,0 0-93,0 0-8,0 0-127,0 0 33,0 0 33,0 0-216,0 0 227,0 0-307,0 0-27</inkml:trace>
  <inkml:trace contextRef="#ctx0" brushRef="#br0" timeOffset="180393.2614">21580 3820 1882,'0'0'2,"0"0"14,0 0 38,0 0 19,0 0 24,0 0 19,0 0-98,0 0 3,0 0-6,0 0-11,0 0 94,0 0 62,0 0-73,0 0-6,0 0 35,0 0-71,0 0 76,0 0 10,0 0-47,0 0-3,25 0-13,-25 0-32,25 0-17,-25 0 21,0 0-24,25 0 27,-25 0-4,0 0-16,24 0 10,-24 0-26,24 0 6,-24 0 3,25 0 4,-25 0 16,0 0-5,25 0-15,-25 0-13,0 0 0,0 0-6,0 0-16,25 0 19,-25 0 3,0 0 3,0 0 14,0 0 11,0 0-25,0 0-15,0 0-6,0 0-11,0 0 19,0 0 14,0 0 0,0 0-14,0 0-30,0 0-29,0 0 6,0 0-18,0 0-7,0 0-35,0 0-32,0 0-36,0 0-151,0 0 133,0 0-226,0 0-75,0 0 30</inkml:trace>
  <inkml:trace contextRef="#ctx0" brushRef="#br0" timeOffset="182658.0929">22398 3496 768,'0'0'39,"0"0"26,0 0 188,0 0-10,0 0-31,0 0-6,0 0-161,0 0 24,0 0 15,0 0-18,0 0-21,0 0-20,0 0-107,0 0 126,0 0 26,0 0 20,0 0 2,0 0-35,0 0-106,0 0 5,0 0 77,0 0-70,0 0 158,0 0 1,0 0 6,0 0-23,0 0-130,0 0-13,0 0-9,0 0 69,0 0-3,0 0-3,0 0 63,0 0-63,0 0 44,0 0 87,0 0-137,0 0 12,0 0 91,0 0-150,0 0 134,0 0-68,0 0-91,0 0 127,0 0-91,0 0 108,0 0-60,0 0-64,0 0 111,0 0-116,0 0 64,0 0 5,0 0-74,0 0 58,0 0 8,0 0-5,0 0 4,0 0-16,0 0 6,0 0-6,0 0 0,0 0 26,0 0-17,0 0-2,0 0 9,0 0 72,0 0-69,0 0 1,0 0 86,0 0-179,0 0 63,0 0 19,0 0-111,0 0 108,0 0 0,0 0 83,0 0-73,0 0-19,0 0 2,0 0-91,0 0 78,0 0 21,0 0 5,0 0-9,0 0-6,0 0 78,0 0-75,0 0 6,0 0 13,0 0-101,0 0 167,0 0-105,0 0 20,0 0 10,0 0 0,0 0 10,0 0-14,0 0 0,0 0-102,0 0 102,0 0 79,0 0-92,0 0 23,0 0-13,0 0-92,0 0 102,0 0-16,0 0 12,0 0 96,0 0-114,0 0 18,0 0-20,0 0-95,0 0 116,0 0-26,0 0 22,0 0 106,0 0-113,0 0 14,0 0 79,0 0-191,0 0 112,0 0-4,0 0-98,0 0 99,0 0-4,0 0-13,0 0 17,0 0-18,0 0-1,0 0 18,0 0-16,0 0 10,0 0 0,0 0-3,0 0 13,0 0-7,0 0 14,0 0-14,0 0 0,0 0 76,0 0-95,0 0 22,0 0-12,0 0 19,0 0-10,0 0 0,0 0-9,0 0-70,0 0 86,0 0-16,0 0 6,0 0-17,0 0 4,0 0 16,0 0 7,0 0-17,0 0 21,0 0-34,0 0 7,0 0 19,0 0-19,0 0 17,0 0 15,0 0-19,0 0 76,0 0 16,0 0-101,0 0 18,0 0 1,0 0-20,0 0-7,0 0 1,0 0-88,0 0 24,0 0 83,0 0-3,0 0 89,0 0-92,0 0 12,0 0-12,0 0-89,0 0 86,0 0 85,0 0-91,0 0 24,0 0-12,0 0-95,0 0 107,0 0-12,0 0 93,0 0-84,0 0-9,0 0 76,0 0-162,0 0 77,0 0 81,0 0-157,0 0 78,0 0 89,0 0-161,0 0 79,0 0 14,0 0-87,0 0 64,0 0 18,0 0-22,0 0-3,0 0 35,0 0-25,0 0 22,0 0 0,0 0-22,0 0-4,0 0-3,0 0 10,0 0 6,0 0 13,0 0-16,0 0 9,0 0-12,0 0 7,0 0-4,0 0 69,0 0-62,0 0-4,0 0 3,0 0-81,0 0 72,0 0 3,0 0 62,0 0-68,0 0 12,0 0-22,0 0 36,0 0 59,0 0-88,0 0 12,0 0-99,0 0 17,0 0 79,0 0 0,0 0 75,0 0-88,0 0 76,0 0 9,0 0-72,0 0 0,0 0-59,0 0 35,0 0-53,0 0 154,0 0-4,0 0-142,0 0 125,0 0-141,0 0-26,0 25 180,0-25-144,0 0 147,0 0-66,0 0-3,0 25-9,0-25-73,0 0 83,0 25-73,0-25 147,0 25-75,-26-25 82,26 25-95,0-25-59,0 24 142,0-24-146,0 25 93,0-25-20,-24 26-59,24-26 128,0 24-82,0-24 29,0 25-16,0-25-62,0 25 78,-24-25-19,24 24 6,0-24-6,0 26 6,0-26-3,0 0 9,0 23-12,0-23 3,0 0 11,0 0-21,0 0 20,0 0-4,0 25-16,0-25 20,0 0 72,0 0-78,0 0 8,0 0 68,0 0-147,0 0 140,0 0-96,0 0-72,0 0 40,0 0-47,0 0 13,0-25-92,0 25-149,0 0-16,0 0-192,0 0-75</inkml:trace>
  <inkml:trace contextRef="#ctx0" brushRef="#br0" timeOffset="183476.8387">22324 3496 2063,'0'0'21,"0"0"13,0 0 27,0 0 30,0 0-78,0 0 24,0 0 75,0 0-9,0 0 14,0 0-37,0 0-86,0 0 110,0 0 52,0 0-3,0 0 6,0 0-174,24-25 40,-24 25 24,0 0-94,0 0 97,0 0-111,0 0 59,0 0 49,0-24-49,24 24 10,-24 0-79,0 0 24,0 0 61,26 0-16,-26 0 66,0 0-73,25 0-52,-25-25 65,0 25-67,25 0 64,-25 0-9,25 0 70,-25 0-64,0 0 14,25 0-17,-25 0-79,0 0 82,24 0 4,-24 0 2,0 25-3,0-25 0,0 0-12,25 0 9,-25 0 6,0 0-6,0 0 52,0 24-39,0-24-17,0 0 43,0 0-96,0 25 21,0-25 33,0 0 0,0 25-4,0-25 16,0 0 33,0 25-48,0-25-4,0 0-3,-25 25-3,25-25-64,0 0 131,-24 25 8,24-25-121,-25 0 65,25 25-77,-25-25 6,25 0 75,-25 0-20,25 24 84,-25-24-15,25 0-79,0 0 103,0 0-141,-26 0-13,26 0 93,0 0-32,0 0-3,0 0 93,0 0-68,0 25-56,0-25 56,0 0 4,0 0-6,0 0 67,0 0 3,0 0-80,0 0 54,0 0-99,0 0 41,0 0 11,0 0-49,0 0 77,0 0-32,0 0-4,0 0-9,0 0-35,0 0 0,0 0 41,0 0 20,0 0 0,0 0-16,0 0-36,0 0 90,0 0-43,0 0-2,0 0 61,0 0-43,0 26-37,0-26 13,26 0-59,-26 0 4,25 24 163,-25-24-86,0 0-13,25 25 21,-25-25-83,25 0 99,-25 25-14,0-25-22,25 0 0,-25 24-26,24-24 16,-24 0 0,25 0 0,-25 26 16,0-26-23,0 0 14,25 0 10,-25 0-17,0 0 25,0 23 65,0-23-94,0 0 11,0 0-20,0 0-57,0 0 67,0 0-7,0 0 34,0 0-48,0 0 15,0 0-12,0 0-34,0 0 10,0 0-39,0 0-96,0-23-66,0 23-57,0 0 56,0 0-168,0 0-90</inkml:trace>
  <inkml:trace contextRef="#ctx0" brushRef="#br0" timeOffset="183918.1518">22671 3645 1513,'0'0'166,"0"0"20,0 0-88,0 0 42,0 0-129,0 0 102,0 0 138,0 0-28,0 0-21,0 0-125,0 0-36,0 0 20,0 0-6,0 0 2,0 0-2,0 0-29,0 0 13,0 0 14,0 0-1,0 0 7,0 0-23,0 25-17,25-25 2,-25 0-2,25 0 0,-25 0 18,25 0-21,-25 0-19,24 0 3,1 0-7,-25 0 14,24 0 6,-24 0-9,25-25 3,-25 25-14,26 0 14,-26 0 3,0 0-4,25 0 4,-25 0-10,24 0-3,-24 0 3,0 0-7,0 0 1,0 0 12,0 0-9,0 0 3,0 0 0,0 0-24,0 0-15,0 0-1,0 0 43,0 0-94,0 0-19,0 0-116,0 0-122,0 0 129,0 0-48,0 0 36,0 0-219</inkml:trace>
  <inkml:trace contextRef="#ctx0" brushRef="#br0" timeOffset="184309.5154">22819 3571 1906,'0'0'-115,"0"0"25,0 0 34,0 0 135,0 0 54,0 0 17,0 0-2,0 0-131,0 0 159,0 0-93,0 0-9,0 0 10,0 0-41,0 0 4,0 0 48,0 0 71,0 0-47,0 0-14,0 0-55,0 25-70,0-25-12,0 0 130,0 0-78,0 25 61,0-25-59,0 0-64,0 24 65,0-24-76,0 25 63,0-25 6,0 26-7,0-26 1,0 0-3,0 24 85,0-24-88,0 0-1,0 25 7,0-25-99,0 0 89,0 0 6,0 0-12,0 0-1,0 0-2,0 0-18,0 0 1,0 0-44,0 0 56,0 0-147,0 0-8,0 0 18,0 0-112,0 0 98,0 0-193,0 0-68,0 0-83</inkml:trace>
  <inkml:trace contextRef="#ctx0" brushRef="#br0" timeOffset="185833.0339">23267 3571 367,'0'0'6,"0"0"4,0 0 4,0 0 16,0 0-13,0 0 5,0 0 1,0 0-2,0 0 5,0 0-2,0 0 15,0 0-16,0 0 7,0 0 189,0 0-189,0 0-8,0 0 196,0 0-200,0 0-2,0 0 30,0 0-217,0 0 23,0 0 162,0 0 170,0 0 13,0 0-32,0 0-168,0 0-177,0 0 171,0 0-156,0 0 185,0 0-20,0 0 20,0 0-5,0 0 166,0 0 4,0 0-179,0 0 2,0 0-159,0 0-10,0 0 1,0 0 176,0 0-16,0 0 8,0 0-8,0 0-2,0 0 139,0 0-145,0 0 177,0 0-174,0 0-135,0 0 146,0 0-182,0 0 185,0 0-7,0 0-2,0 0 3,0 0-17,0 0 172,0 0-152,0 0-6,0 0 169,0 0-157,0 0 134,0 0-155,0 0-165,0 0 135,0 0-140,0 0 163,0 0 177,0 0-322,0 0 330,0 0-7,0 0-344,0 0 174,0 0-166,0 0-10,0 0 179,0 0-12,0 0 180,0 0-158,0 0-19,0 0-28,0 0-183,0 0 136,0 0-31,0 0-2</inkml:trace>
  <inkml:trace contextRef="#ctx0" brushRef="#br0" timeOffset="187676.5039">23241 3521 312,'0'0'13,"0"0"13,0 0 12,0 0 9,0 0-6,0 0-19,0 0-8,0 0 7,0 0-12,0 0 18,0 0-9,0 0-13,0 0 14,0 0-10,0 0 213,0 0-220,0 0-8,0 0 184,0 0-390,0 0 214,0 0 15,0 0-201,0 0 394,0 0-193,0 0-28,0 0 22,0 0-204,0 0 184,0 0 21,0 0-1,0 0-5,0 0 11,0 0-8,0 0 205,0 0-190,0 0-15,0 0 19,0 0-31,0 0 193,0 0 34,0 0-36,0 0-165,0 0-173,0 0 147,0 0 35,0 0-174,0 0 319,0 0-151,0 0-192,0 0 173,0 0-153,0 0-24,0 0 354,0 0-178,0 0-4,0 0 2,0 0-14,0 0 160,0 0 7,0 0-134,0 0-23,0 0 9,0 0-12,0 0 6,0 0-129,0 0 135,0 0 1,0 0 133,0 0 0,0 0-134,0 0 3,0 0-141,0 0 138,0 0 18,0 0 3,0 0-15,0 0-22,0 0-143,0 0 8,0 0 281,0 0-142,0 0 141,0 0-8,0 0-268,0 0 11,0 0-24,0 0 158,0 0 147,0 0-148,0 0 146,0 0-293,0 0 132,0 0 153,0 0-153,0 0 172,0 0-166,0 0-4,0 0 14,0 0-25,0 0 32,0 0-14,0 0-134,0 0-14,0 0 124,0 0 36,0 0 115,0 0-7,0 0-124,0 0-7,0 0-116,0 0 12,0 0-5,0 0-26,0 0 295,0 0-141,0 0 144,0 0-150,0 0-7,0 0 126,0 0-134,0 0 169,0 0-152,0 0 17,0 0-18,0 0-171,0 0 12,0 0 2,0 0 11,0 0 160,0 0 146,0 0-171,0 0 138,0 0-142,0 0-145,0 0 293,0 0-124,0 0 141,0 0-158,0 0 8,0 0-151,0 0 139,0 0 23,0 0-1,0 0 119,0 0-132,0 0 130,0 0-145,0 0 26,0 0-7,0 0-19,0 0 8,0 0-11,0 0 28,0 0-5,0 0-5,0 0-2,0 0-13,0 0-126,0 0 144,0 0-140,0 0 121,0 0 22,0 0-6,0 0 129,0 0-135,0 0 132,0 0-144,0 0-122,0 0 145,0 0-14,0 0 16,0 0 139,0 0-155,0 0-125,0 0 134,0 0-144,0 0 144,0 0-3,0 0-144,0 0 277,0 0-274,0 0 144,0 0 147,0 0-139,0 0-4,0 0-4,0 0-10,0 0 20,0 0-5,0 0 139,0 0-126,0 0-42,0 0 149,0 0-122,0 0-24,0 0 30,0 0 9,0 0-15,0 0 14,0 0-156,0 0 118,0 0-3,0 0-131,0 0 141,0 0 31,0 0-5,0 0 129,0 0 1,0 0-288,0 0 157,0 0 2,0 0-151,0 0 279,0 0-293,0 0 137,0 0 173,0 0-158,0 0-17,0 0 28,0 0-16,0 0 8,0 0-3,0 0-9,0 0-6,0 0 15,0 0 157,0 0-166,0 0-153,0 0-30,0 0-6,0 0 177,0 0-17,0 0 7,0 0 17,0 0-181,0 0 176,0 0-9,0 0-25,0 0-2,0 0 11,0 0 7,0 0 6,0 0 1,0 0 2,0 0-4,0 0 9,0 0-10,0 0-20,0 0-18,0 0-19</inkml:trace>
  <inkml:trace contextRef="#ctx0" brushRef="#br0" timeOffset="189225.7904">23614 3149 1005,'0'0'25,"0"0"9,0 0 175,0 0 31,0 0-9,0 0-113,0 0-154,0 0 118,0 0 17,0 0 5,0 0 18,0 0-134,0 0-28,0 0 101,0 0-15,0 0 3,0 0 95,0 0-82,0 0 50,0 0-81,0 0-31,0 25 29,0-25 2,0 0 6,0 0-11,0 0 137,0 26-57,0-26 80,0 24-125,0-24-64,0 24-14,0 1 63,0 0 3,0-25-14,0 25-2,0 0-86,0-1 90,0 2-12,0-26 2,0 24 2,0 1-19,0-1 1,0-24 1,0 25 8,0-25-8,0 25-15,0-25 11,0 25-16,0-25 16,0 0 4,0 25-5,0-25 0,0 0-4,0 0 10,0 0-16,0 0 6,0 0-25,0 0-15,0 0-9,0 0 33,0 0-33,0 0-102,0 0-130,0 0-154,0 0 58,0 0-184,0 0 4</inkml:trace>
  <inkml:trace contextRef="#ctx0" brushRef="#br0" timeOffset="189593.107">23267 3596 1154,'0'25'176,"0"-25"34,0 0-97,0 0 162,0 0-247,0 0 98,0 0 110,0 0-171,0 0 109,0 0-48,0 0 21,25 0 36,-25 0-37,24 0-55,1 0-10,-25 0-23,25 0 5,25 0-25,-25 0-21,-1 0 12,1 0-5,25 0-2,-25 0-2,24-25-10,-24 25-10,24 0 7,-24 0 9,-1 0-9,26 0 30,-25 0-24,0 0-3,24-25 2,-24 25-18,0 0 19,-25 0-2,25 0-5,0 0 1,-1 0-7,-24 0 6,24 0-3,-24 0 1,0 0-17,0 0-17,26-25-22,-26 25-25,0 0-27,0 0 9,0 0-104,0 0-166,0 0 17,0 0-328</inkml:trace>
  <inkml:trace contextRef="#ctx0" brushRef="#br0" timeOffset="190220.6272">23241 4017 2307,'0'0'5,"0"0"-2,0 0-63,0 0 51,0 0 77,0 0-9,0 0 95,0-24-39,0 24 48,0 0-66,0 0-9,0 0 66,0 0-184,0 0 85,0 0-30,0 0-11,0 0-4,0 0-1,0 0 14,0 24-56,0-24 85,0 0 4,0 0 111,0 25-94,0 1-31,0-26 27,0 24-129,0 1 107,0 0 16,0-1-24,0 2 21,0 23-11,0-24-8,-24 0-34,24 0-1,0-2 1,0 3-10,-25-2 19,25 1-9,0 0 0,0-25-1,-24 24-9,24 2 3,0-26-14,0 25 4,0-25 20,0 0-13,0 24 10,0-24 16,0 0 8,0 0-4,0 0 10,-25 0-3,25 0-17,0 0 6,0 0-8,0-24-15,-25 24 7,25 0 6,0 0 4,0-25-27,-25 25-17,25-26 12,-25 26-22,25-24 17,0 24 13,0-25-26,-25 25 23,25-25 6,0 25-3,0 0 1,0-24-14,0 24-1,0-26-9,0 26 7,0 0-14,0-23 3,0 23-5,0 0 5,0-25 27,25 25-6,-25 0 3,25-25 3,-25 25-12,25 0-2,0 0 18,-25-25-3,25 25-7,-1 0-4,-24 0-23,25-25-19,-1 25-7,-24 0-31,26 0-46,-26 0-2,25 0-142,-25 0 54,24-24-15,-24 24-222,0 0 22</inkml:trace>
  <inkml:trace contextRef="#ctx0" brushRef="#br0" timeOffset="190440.7686">23241 3893 3047,'0'0'-20,"0"0"17,0 0 42,0-25 19,0 25 65,0 0 1,0 0-43,0 0-16,0 0 31,0 0-96,0-25-6,0 25-18,0 0-98,0 0 56,0 0-56,0 0-55,0-23-165,26 23-115,-26 0-93,0 0 45</inkml:trace>
  <inkml:trace contextRef="#ctx0" brushRef="#br0" timeOffset="191133.3926">23416 3893 2369,'0'0'37,"0"0"34,0 0 20,0 0 43,0 0-5,0 0-8,0 0-3,0 0 33,0 0-100,0 0-9,0 0-12,0 0-21,0 0-5,0 25 3,0-25-4,0 0-49,0 0 75,0 0-23,0 0 8,-25 25-14,25-25 3,0 0 19,0 24 2,0-24-2,-25 26 121,25-26-130,0 0 4,0 24 2,0-24-129,0 25 127,0-25-24,0 0 7,0 26 17,0-26-37,0 0 23,0 0 11,0 0-14,0 24 16,0-24 7,0 0-30,0 0 20,0 0-6,0 0-17,0 0 7,25 0-16,-25 0-5,25 0 14,-25-24 20,25 24-30,-25 0 33,24 0-22,-24 0-11,0-26 20,25 26-23,-25 0 26,0 0 4,0-25-14,0 25 18,0 0-19,24 0-5,-24 0 13,0 0-3,0 0-13,0 0-1,0 0 11,0 0-10,0 0 19,0 0-9,0 0-18,0 0-1,0 0-11,0 0 23,0 0 16,0 0 3,0 0-3,0 0-6,0 25-6,0-25 5,0 0 8,0 0-8,26 0 11,-26 0 58,0 0-65,25 0-9,-25 0-1,0 0-65,25 0 140,-25 0-65,24 0-9,-24 0 15,25 0-71,-25 0 97,23 0 14,-23 0-14,0 0 27,26-25-27,-26 25 14,0 0-3,0 0-24,0-24 2,0 24-11,0 0-7,0-26 4,0 26 9,0 0-2,0-24 6,0 24-14,0 0-9,0-25 0,0 25-7,-26 0 4,26-25-1,0 25-10,0 0 3,0 0-32,-23-25-29,23 25-29,0 0-109,0 0-74,0 0 33,0-25-61,-25 25 17,25 0-226</inkml:trace>
  <inkml:trace contextRef="#ctx0" brushRef="#br0" timeOffset="191941.0917">23961 3745 1918,'0'0'8,"0"0"-117,0 0 158,0 0-77,0 0 133,0 0 138,0 0-200,0 0 108,0 0-108,0 0 1,0 0 56,0 0 90,0 0-19,0 0-76,0 0-4,0 0-114,0 0 56,0 0-1,0 0-3,0 0 52,0 0-91,0 0 82,0 0-27,0 0-65,0 0 20,0 0-23,0 0 14,0 0-1,0 0-35,0 0-16,0 0 12,-25 0 55,25 0 46,0 0 13,0 0-14,-25 0-48,25 0-3,0 25-51,-25-25 64,25 0-10,-26 0-3,26 24 51,0-24-34,-23 26-62,23-26 7,0 23 57,-25-23-94,25 25 86,0-25-19,0 25-53,-25-25 142,25 25-90,0-25 93,0 0-68,0 25 0,0-25 7,0 0-85,0 24 78,0-24-75,0 0 69,0 26 12,0-26-11,0 0 90,0 24-82,0-24-5,25 0 15,-25 0 15,25 25-21,-25-25 6,0 0 4,23 0-116,-23 0 95,0 0-8,26 0-4,-26 0 13,25 0 4,-25 0-1,25 0-13,-25 0 11,25 0-8,-25 0 1,25-25-1,-25 25-6,24 0 10,-24 0 4,0 0-4,24 0 10,-24 0 12,0 0-15,26 0 19,-26 0-6,0-24 7,0 24 10,0 0-13,0 0-4,25 0-27,-25 0-6,0 0 13,0 0-10,0 0 3,0 0 20,0 0-19,0 0-8,0 0 8,0 0-4,0 0-14,0 0 24,0 0-10,0 0-16,0 0 19,0 0-6,0 0-14,0 0-26,0 0-14,0 0-46,0 0 103,0 0-16,0 0-121,0 0-86,0 0-196,0 0 36,0 0-13,0 0-193</inkml:trace>
  <inkml:trace contextRef="#ctx0" brushRef="#br0" timeOffset="197188.5946">15255 4092 456,'-25'0'-4,"25"0"30,0 0-15,0 0 10,0 0-1,0 0-18,0 0 12,0 0-3,0 0 11,0 0 190,0 0-184,0 0-11,0 0-20,0 0-190,0 0 185,0 0 20,-25 0 4,25 0 1,0 0 0,0 0-21,0 0 8,0 0 4,0 0-2,0 0 11,-25 0 211,25 0-200,0 0 11,0 0-19,0 0-183,0 0 177,0-24 166,0 24-152,0 0-17,0 0 1,0 0-158,0 0 342,0 0-170,-24 0 175,24 0-13,0 0-325,0 0 328,0 0-315,0 0 137,0 0 12,0 0 2,0 0 8,0 0 23,0 0-13,-25 0-158,25-26 289,0 26-290,0 0 278,0 0 10,0 0-162,0 0 129,0 0-102,0 0-6,0 0 17,0 0-102,-25 0 93,25 0-7,0 0 18,0 0 3,0 0-36,0 0-4,0 0-86,0 0 182,0 0-152,0 0 85,0 0-6,0 0-69,0 0 73,0-25-57,0 25 65,0 0 63,0 0 7,0 0-38,0 0 13,0 0-73,0 0 59,0 0 9,0 0 14,0 0-79,0 0-55,0 0-12,0 0 79,0 0-2,0 0-18,0 0 90,0 0-182,0 0 88,0 0 13,0 0-2,0 0 1,0 0 1,0 0-16,0 0-63,0 0 80,0 0 2,0 0-12,0 0-8,0 0 1,0 0 87,0 0-84,0 0 9,0 0-15,0 0-97,0 0 81,0 0-1,0 0-4,0 0-15,0 0 12,0 0-15,0 0 21,0 0 8,0 0 11,0 0-16,0 0 5,0 25-6,0-25 2,0 0 7,25 0 0,-25 26-3,0-26 3,25 0-10,-25 24 7,24-24 6,-24 0 4,25 25 15,-25-25-8,25 0 5,-25 25-3,25-25-2,-25 24-17,25-24 6,-25 0 93,25 26-86,-25-26 0,24 0 0,-24 24-123,25-24 103,-25 0 13,25 0-9,-25 25 22,0-25-13,25 0 4,-25 0 2,0 25-2,25-25 0,-25 0 73,0 0-80,0 0 0,0 0 0,0 0-73,0 0 76,0 0 10,0 25-10,0-25-6,0 0 9,0 0-9,0 0 107,0 0-108,0 0 18,0 0-5,0 0-99,0 0 106,0 0-16,0 0 0,0 0 4,0 0 6,0 0-4,0 0 4,0 0 4,0 0 6,0-25-1,0 25 2,0 0 1,0 0-2,0 0 0,0 0 1,0 0-1,0 0-1,0 0-15,0 0-4,0 0-27,0 0-20,0 0 8,0-25 2,0 25-2,0 0-4,0 0 19,0-25-22,0 25 10,0-24 3,0 24-19,0 0 12,0-26-2,0 26 6,0-24 11,0-1-11,0 25 19,0-25 73,0 25-4,0-24-3,0 24-65,0-26-59,0 26-10,0 0 20,0-25 65,0 25 0,0-24 66,0 24-69,0-26 35,0 26 7,0-24-92,0 24 56,0 0 27,0 0-75,0-25 90,0 25-45,0 0-55,0 0 58,0 0-15,0 0 18,0-25-3,0 25 7,0 0 29,0 0 42,0 0-75,0 0 56,0 0-133,0 0 5,0 0 54,0 0-60,0 0 144,0 0-79,0 0 14,0 0 65,0 0-147,0 0 104,0 0 10,0 0-56,0 0-5,0 0-20,0 0-11,0 25-5,0-25 110,0 0-62,0 0 62,0 0-52,0 25-42,0-25 107,0 0-56,0 24-9,0-24 49,0 26-116,0-2 67,0-24-3,0 25 6,0-25 67,0 26-131,0-2 77,0-24-61,0 25-4,0 0 65,0-25-13,0 24 14,0 2-14,0-26 9,0 24-5,0 1 55,0-25-56,0 25 67,0 0-5,-25-25-111,25 25 50,0-2-69,0-23 10,0 26 58,0-26 89,0 24-23,0-24-4,0 25-71,0-25-75,0 25 104,0-25 4,0 24-17,0-24 6,-25 26-97,25-26 2,0 0 79,0 25-6,0-25 9,0 0 0,0 24-6,0-24 17,0 0 73,0 25-84,0-25 10,0 0-9,0 0-86,0 0 82,0 0 0,0 25 4,0-25 9,0 0-7,0 0 8,0 0-23,0 0 16,0 0-4,0 0-12,0 0 18,0 0-15,0 0-3,0 0 15,0 0-12,0 0 6,0 0 17,0 0-20,0 0 7,0 0-14,0 0-16,0 0 30,0 0-7,0 0 13,0 0-10,0 25-10,0-25 7,0 0 4,0 0 6,0 0-10,0 0 76,0 0-79,0 0 0,0 0 6,0 0-83,0 0 77,0 0-1,0 0-9,0 0 17,0 25 79,0-25-76,0 0 9,0 0-16,0 0-83,0 0 80,0 0-8,0 0 88,0 0-83,0 0-2,0 0 22,0 0-87,0 24 63,0-24 10,0 0-20,0 0 17,0 0 10,0 0 9,0 0 4,0 0-23,0 26 6,0-26-3,0 0-3,0 0 13,0 0 0,0 0-17,0 0 7,0 0 0,0 0-6,0 0 101,0 0-91,0 0-14,0 0 20,0 0-109,0 0 88,0 24 18,0-24-21,0 0 11,0 0 0,0 0-4,0 0 4,0 0 6,0 0-3,0 0 10,0 0 7,0 0-7,0 0 0,0 0-1,0 0-15,0 0-4,0 0 4,0 0-24,0-24-10,0 24 60,0 0-37,0 0-21,0 0-147,0 0-49,0 0-30,0 0-61,0 0-66,0 0-122</inkml:trace>
  <inkml:trace contextRef="#ctx0" brushRef="#br0" timeOffset="197817.2317">15156 4117 1738,'0'0'-149,"0"0"167,0 0 40,0 0 18,0 0 146,0 0-129,0 0-41,0 0 3,0 0 3,0 0 9,0 0-91,0 0 9,0 0-7,0 0 47,0 0 105,0 0-115,0 0 28,0 0-96,0 0 85,0 0 11,0 0-33,0 0 101,0 0-86,0 0 47,0 0 16,0 0-182,0 0-12,0 0 27,0 0-1,0 0 67,0 0 10,0 0 9,0 0-3,0 0 31,0 0 82,0 0-72,0 0 2,0 25-21,0-25-72,24 0 72,-24 0-6,0 24 66,0-24 64,25 0-85,-25 26 92,25-26-59,-25 0-129,0 24 138,25-24-100,-25 0-3,25 25 72,-25-25-127,25 0 55,-25 25 14,24-25-72,-24 0 119,25 0-37,-25 25-79,0-25 117,25 0-126,-25 0 4,0 0 136,0 25-141,25-25 74,-25 0 44,0 0-46,0 0 61,0 0 2,0 0-125,0 0-11,0 0 28,0 0-8,0 0 56,0 0-1,0 0-2,0 0-13,0 0 16,0 0-20,0 0 46,0 0 4,0-25-94,25 25-42,-25 0-134,0 0 46,0 0-51,0 0-13,0-25 127,0 25-101,0 0-57,0-25 186,0 25-321,0 0-18</inkml:trace>
  <inkml:trace contextRef="#ctx0" brushRef="#br0" timeOffset="198261.6606">15454 3918 1715,'0'0'17,"0"0"-11,0 0 9,0 0-108,0 0 134,0 0 28,0 0 13,0 0 98,0 0-144,0 0-148,0 0 106,0 0-3,0 0-132,0 0 266,0 0-122,0 25 12,0-25 141,0 0-163,0 0 14,0 0-7,0 24 6,0-24 39,0 0-5,0 26-88,0-26 85,0 24-104,0 1 111,0-25 102,0 26-195,0-2 181,0 1-191,0 0-15,0-25 175,0 24-171,0 2 147,0-2-65,0 1-83,0 0 99,0-25-85,0 25 86,0 0-8,0-25 4,0 23-4,0 3 1,0-26 52,0 24-2,0-24-62,0 25-5,0-25-51,0 0-4,0 25 147,0-25-76,0 0 4,0 0-19,0 24-68,0-24 62,0 0-4,0 0 14,0 0-13,0 0 6,0 0 9,0 0-8,0 0 2,0 0-6,0 0-3,0 0-4,0 26 70,0-26-57,0 0 55,0 0-74,0 0-93,0 0 84,0 0-182,0 0 130,0 0-222,0 0-151,0 0 7</inkml:trace>
  <inkml:trace contextRef="#ctx0" brushRef="#br0" timeOffset="200881.0876">21010 4216 699,'0'0'207,"0"0"18,0 0 17,0 0-158,0 0-188,0 0 182,0 0-5,0 0 24,0 0 156,0 0-195,0 0 8,0 0 127,0 0-159,0 0 22,0 0-119,0 0 111,0 0 17,-25 0-11,25 0 9,0 0-17,0 0-105,0 0-9,0 0 111,0 0-2,0 0 0,0 0 105,0 0-17,0 0-151,0 0 147,0 0-84,0 0-12,0 0 62,0 0-52,0 0-7,0 0 13,0 0 10,0 0 6,0 0-29,0 0 27,0 0-17,0 0-15,0 0 25,0 0-23,0 0 20,0 0-3,0 0-9,0 0-8,0 0-5,0 0 2,0 0-16,0 0 0,0 0 10,0 0-7,0 0 10,0 0 0,0 0-12,0 0-1,0 0-10,0 0 10,0 0-7,0 0-3,0 0 10,0 0-13,0 0-14,0 0 11,0 0-12,25 0 8,-25 0 10,24 0-23,-24 0 23,0-24-6,25 24 6,-25 0 10,24 0-4,-24 0 1,26 0-11,-26 0 18,0 0-21,24 0 4,-24 0 13,25 0-7,-25 0 11,25 0 0,-25 0-5,0 0 1,25 0 13,-25-26-6,0 26 3,0 0 7,0 0 0,0 0-14,0 0-23,0 0 10,0 0-10,0 0 4,0 0 29,0 0-37,0 0 18,0 0 6,0 0-10,0 0 28,0 0-28,0 0-8,0 0 19,0 0-22,0 0 7,0 0 16,0 0-23,0 0 11,0 0 0,0 0 0,0 0-30,0 0-27,0 0-16,0 0-37,0 0-16,0 0-11,0 0-48,0 0-92,0 0-54,0 0-254,0 0-103</inkml:trace>
  <inkml:trace contextRef="#ctx0" brushRef="#br0" timeOffset="211806.23">21679 5084 666,'0'0'31,"0"0"36,0 0 191,0 0-168,0 0-14,0 0-16,0 0-45,0 0 48,0 0 141,0 0-10,0 0-291,0 0 255,0 0-128,0 0-11,0 0 140,0 0-135,0 0-6,0 0 7,0 0-2,0 0 11,0 0-28,0 0-6,0 0 6,0 0 6,0 0-6,0 0 22,0 0-19,0 0-30,0 0 36,-24 0-167,24 0 142,0 0 17,0 0-143,0 0 280,0 0-120,0 0-138,-25 0 232,25 0-254,0 0 7,0 0 242,0 0-103,0 0 135,-25 0-41,25 0-95,0 0-3,0 0-24,0 0 21,0 0-6,-25 0-114,25 0 122,0 0 11,0 0-109,0 0 125,0 0-4,0 0-3,0 0 120,0 0-24,0 0-99,0 0 2,0 0-115,0 0 122,0 0 0,0 0 0,0 0 92,0 0-136,0 0-55,0 0-6,0 0 10,0 0 23,0 0 121,0 0-3,0 0-71,0 0 23,0 0 2,0 0-78,0 0 75,0 0-10,-25 0-80,25 0 89,0 0 2,0 0-7,0 0 30,0 0 39,0 0-48,0 0-11,0 0-23,0 0 23,0 0-25,0 0 11,0 0 52,0 0-44,0 0 52,0 0-1,0 0-39,0 0-13,0 0 69,0 0 3,0 0-74,0 0-14,0 0-35,0 0-19,0 0 160,0 0-92,0 0-1,0 0 20,0 0-101,0 0 98,0 0-26,0 0-10,0 0 7,0 0 7,0 0 11,0 0 2,0 0-10,0 0 0,0-25-1,0 25-15,0 0-11,0 0 10,0 0-16,0 0 20,0 0 9,0 0-22,0 0 3,0 0 3,0 0 0,0 0-4,0 0 8,0 0-8,0 0 7,0 0 10,0 0 3,0 0-5,0 0-8,0 0-6,0 0 6,0 0-3,0 0 6,0 0 21,0 0-21,0 0 12,0 0-5,0 0-16,0 0 0,0 0 3,0 0-21,0 0 27,0 0-1,0 0-10,0 0 20,0 0-29,0 0 18,0 0 6,0 0 3,0 0-13,0 0-14,0 0 8,0 0 3,0 0 9,0 0 11,0 0-21,0 0 4,0 0-6,0 0 3,0 0-1,0 0-10,0 0 22,0 0-5,0 0-6,0 0 6,0 0-3,0 0 0,0 0 7,0 0-4,0 0-10,0 0 4,0 0 10,0 0-25,0 0 18,0 0 11,0 0-19,0 0 32,0 0-17,0 0-20,0 0 19,0 0-12,0 0 9,0 0-6,0 0-15,0 0 12,0 0-1,0 0 14,0 0 27,0 0-34,0 0-4,0 0 14,0 0-33,0 0 36,0 0-6,0 0-17,0 0 20,0 0-17,0 0 11,0 0 2,0 0-3,0 0 1,0 0-8,0 0 4,0 0-3,0 0 6,0 0-12,0 0 15,0 0 0,0 0-6,0 0 13,0 0-16,0 0 3,0 0 6,0 0-2,0 0-1,0 0 0,0 0-13,0 0 17,0 0 0,0 0 7,0 0-5,0 0-12,0 0-4,0 0 1,0 0 9,0 0-6,0 0 13,0 0-13,0 0-4,0 0 17,0 0-10,0 0 0,0 0 6,0 0 1,0 0-4,0 0 4,0 0-4,0 0 0,0 0-6,0 0 3,0 0 20,0 0-20,0 0-3,0 0 9,0 0-12,0 0-1,0 0 28,0 0-35,0 0 4,0 0 16,0 0-16,0 0 27,0 0-6,0 0-11,0 0-3,0 0 6,0 0-8,0 0-1,0 0 14,0 0-13,0 0 10,0 0 1,0 0-9,0 0 9,0 0-6,0 0 4,0 0 16,0 0-27,0 0 14,0 0-1,0 0-22,0 0 19,0 0 0,0 0 1,0 0-4,0 0 3,0 0 0,0 0-6,0 0 6,0 0 4,0 0-1,0 0-2,0 0 5,0 0-12,0 0-20,0 0 23,0 0 7,0 0-17,0 0 30,0 0-24,0 0-2,0 0 15,0 0-15,0 0 16,0 0-20,0 0-3,0 0 16,0 0-9,0 0 19,0 0 0,0 0-20,0 0-3,0 0 10,0 0-6,0 0 9,25 0 7,-25 0-23,0 0 13,0 0-3,0 0-4,25 0 20,-25 0-19,0 0 2,0 0-9,25 0-11,-25 0 24,0 0-10,25-25 3,-25 25 7,24 0-20,-24 0 1,24 0 22,-24 0-13,0 0 20,25 0 13,-25 0-26,25 0 6,-25 0 0,0 0-16,0-24 20,25 24-1,-25 0-12,0 0 0,0 0 9,0 0-6,0 0 3,0 0 3,0 0-10,0 0 14,0 0-1,0 0 7,0 0-3,0 0-29,0 0 5,0 0 8,0 0-4,0 0 20,0 0-10,0 0 0,0 0-13,0 0-1,0 0 4,0 0-22,0 0 8,0 0 11,0 0-20,0 0 13,0 0-3,0 0-42,0 0-4,0 0 46,0 0-106,0 0 7,0 0-31,0 0-96,0 0 49,0 0-62,0 0-228,0 0-55</inkml:trace>
  <inkml:trace contextRef="#ctx0" brushRef="#br0" timeOffset="212305.6381">21531 5233 1750,'0'0'-146,"0"0"26,0 0 184,0 0 30,0 0 129,0 0 17,0 0-176,0 0 0,0 0-42,0 0-19,0 0 15,0 0 54,0 0 11,0 0 7,0 0-13,0 0-74,24 0 63,-24 0-19,0 0 54,25 0-2,-25 0 5,0 0 18,25 0 2,-25 0-76,25 0-6,-25-25 49,25 25-123,-25 0 71,24 0-10,-24 0-66,24 0 61,-24 0-8,0 0-3,25 0-3,-25 0 13,25 0-6,-25 0 2,0 0-15,0 0 9,25 0-7,-25 0 8,0 0-4,0-24-28,0 24 39,0 0-21,0 0 13,0 0 16,0 0-39,0 0 31,0 0-24,0 0-15,0 0 15,0 0-33,0 0 9,0 0-35,0 0-13,0 0 33,0 0-164,0 0 59,0 0-34,0 0-116,0 0 134,0 0-271,0 0-48,0 0-62</inkml:trace>
  <inkml:trace contextRef="#ctx0" brushRef="#br0" timeOffset="214301.3283">21952 5184 1177,'0'0'39,"0"0"178,0 0 9,0 0 25,0 0-22,0 0-174,0 0-73,0 0 8,0 0 88,0 0 0,0 0 72,0 0-24,0 0-164,0 0 23,0 0 85,0 0-74,0 0 64,0 0 56,0 0-145,0 0 122,0 0-65,0 0-70,0 0 102,0 24-46,0-24 146,0 0-54,0 0-52,0 0-19,24 0-81,-24 0 138,0 25-76,0-25 26,25 0-13,-25 0-85,0 26 73,25-26-7,-25 24 9,0-24 11,0 0 0,25 24-11,-25-24-3,0 25-2,25-25-5,-25 0 17,0 25-2,0-25-21,0 0 16,0 25-9,25-25-1,-25 0 8,0 0 94,0 0-104,0 25 6,0-25 0,0 0-93,0 0 93,0 0 3,0 0 11,0 0-14,0 0-3,0 0 0,0 0-3,0 0 9,0 0 8,0 0-14,0 0 13,0 0 10,0 0-2,0 0 6,0 0-11,0 0-22,0-25 20,0 25-1,0 0 1,0 0-1,0 0 7,0 0-6,0 0-14,0 0 11,0 0-32,0 0 22,0 0-18,0-25-7,0 25 14,24-25-17,-24 25 31,0-25-1,0 25-13,0-24-13,0 0-18,0 24 18,0-26 3,0 1 6,25 25 18,-25-24-21,0-2-3,0 26 17,0-24-24,0-1 17,25 25 7,-25-25-11,0 0 4,0 0-13,25 25-4,-25-24 7,0-1 14,0 25-4,0-25 6,25 0 4,-25 25-10,0-24 0,0-1-6,0 25-4,0-25 16,0 25-9,24-25 9,-24 25-2,0-25-21,0 1 24,0 24-14,0 0-6,0-26 23,0 26-17,0-24 0,0 24 27,0 0-20,0-25-9,0 25 22,0 0-36,25 0 6,-25-24 30,0 24-29,0 0 22,0 0-9,0 0-8,0-26 4,0 26 1,0 0 6,0 0 0,0 0 3,0-24-10,0 24 11,0 0-15,0 0-5,0 0 16,0 0-7,0 0 7,0 0 13,0 0-29,0 0 9,0 0-6,0 0-10,0 0 23,0 0-18,0 0 5,0 0 6,0 0 1,0 0-7,0 0 16,0 0-3,0 0-10,0 0 13,0 0-16,0 0 7,0 0-1,0 0-20,0 0 27,0 0 0,0 0-10,0 0 33,0 0-23,0 0-17,0 0 27,0 0-23,0 0-4,0 0 30,0 0-19,0 0 12,0 0-2,0 0-14,0 0 16,0 0-16,0 0 4,0 0 6,0 0-16,0 0 19,0 0 3,0 0-6,0 0 7,0 0-14,0 0 1,0 0-5,0 0-5,0 0 7,0 0 5,0 0-2,0 0-4,0 0 13,0 0-12,0 0 18,0 0 1,0 0-20,0 0 17,0 0-17,0 0 13,0 0-6,0 0 3,0 0-3,0 0-7,0 0 10,0 0-11,0 0 8,0 0-7,0 0 7,0 0 6,0 0-20,0 0 31,0 0-4,0 0-20,0 0 26,0 0-8,0 0-23,25 0 25,-25 0 4,0 0-28,25 0 29,-25 0-9,0 0-16,24 0 23,-24 0-3,24 0-10,-24 0 13,26 0-7,-26 0-6,25 0 10,0 0-7,-25 0-9,25 0 2,0 0 11,-25 0 1,24 0 1,1 0 8,-25 0-14,25 0-10,-25 0 14,25 0-10,0 0 3,-25 0 6,25 0-16,-25 0-6,24 0 2,-24-25-2,25 25 19,-25 0-3,25 0 0,-25 0 6,25 0-12,-25 0 9,24 0-12,-24 0-7,25 0 9,-25 0-9,24 0 25,-24 0 1,25 0-13,1 0 19,-26 0-25,25 0-1,-25 0 13,24 0-24,-24 0 15,25 0 12,-25 0-9,25-25 14,-25 25 5,25 0-22,-25 0-1,25 0 17,-25 0-23,24 0 13,-24 0 10,25 0-20,-25 0 10,25 0 0,-25 0-17,25 0 10,-25 0 0,25 0 7,-25 0 7,25 0-14,-25 0 21,24 0-11,-24-25-3,25 25 14,-25 0-28,24 0 11,-24 0 9,0 0-6,26 0 4,-26 0-4,0 0 4,25 0-1,-25 0 7,0 0-13,0 0 9,0 0-19,0 0 10,24 0 6,-24 0-11,0 0 23,0 0-15,0 0 6,0 0-12,0 0 9,0 0-6,0 0 3,0 0 3,0 0-6,0 0 3,0 0-15,0 0 9,0 0 3,0 0 9,0 0 5,0 0-4,0 0-4,0 0-13,0 0 17,0 0-11,0 0 1,0 0 13,0 0-23,0 0 13,0 0 13,0 0-10,0 0 13,0 0-16,0 0-3,0 0-10,0 0 0,0 0 16,0 0-9,0 0 19,0 0-13,0 0 0,0 0-3,0 0-4,0 0 14,0 0-7,0 0 0,0 0 3,0 0-10,0 0 17,0 0-13,0 0 3,0 0 6,0 0-12,0 0 112,0 0-99,0 0-14,0 0 1,0 0-84,0 0 73,0 0 17,0 0 10,0 0-31,0 0 21,0 0-6,0 0-11,0 0 14,0 0-4,0 0-3,0 0 4,0 0-5,0 0-1,0 0-4,0 0 0,0 0-11,0 0-6,0 0-12,0 0-15,0 0 2,0 0-37,0 0 15,0 0-29,0 0-126,0 0-7,0 0 16,0 0-33,0 0-156</inkml:trace>
  <inkml:trace contextRef="#ctx0" brushRef="#br0" timeOffset="215265.0652">23019 4613 1005,'0'0'2,"0"25"19,0-25 172,0 0-130,0 0 169,0 0 30,0 0-294,0 0 254,0 0-140,0 0-158,0 0 235,0 0-94,0 0-132,0 0 235,0 0-97,0 0-105,0 0 110,0 0-119,0 0-17,0 0 95,0 0-5,24 0 14,-24 0 21,0 0-19,25 0 77,-25 0-73,0 0 35,0 0 7,25 0-131,-25 0 42,25 0 8,-25 0-56,0 0 54,25 0 145,-25 0-71,25 0 49,-25 0-8,24 0-204,-24 0 9,0 0 81,25 0-62,-25 0 142,24 0-80,-24 0-78,26 0 59,-26-25-62,25 25 138,-25 0-64,24 0 13,-24 0-16,0 0-58,25 0 149,-25 0-82,25 0 2,-25 0 11,25 0-100,-25 0 71,25 0 17,-25 0 55,25 0-48,-25 0-25,0 0 74,24 0-144,-24-25 71,25 25 11,-25 0-76,0 0 72,24 0-6,-24 0-5,0 0 5,26 0 6,-26 0-19,25 0 91,-25 0-79,25 0 56,-25 0-43,24 0-6,-24 0-9,0 0-53,25 0 46,-25 0-52,23 0 136,-23 0-71,0 0-1,26 0 65,-26-25-115,0 25 51,25 0 13,-25 0-24,0 0-5,24 0 90,-24 0-71,0 0-58,25 0 71,-25 0-9,0 0 56,0 0-72,25 0 76,-25 0-144,0 0 6,0 0 83,0 0-3,25 0 72,-25 0-14,0 0 1,0 0-85,0 0 20,0 0 3,25 0 0,-25 0 20,0 0-90,0 0 25,0 0 54,0 0-80,0 0 85,0 0-11,0 0-65,0 0 118,0 0-46,0 0 36,0 0-43,0 0-51,0 0 96,0 0-30,0 0 21,0 0-36,0 0-62,0 0-8,0 0 22,0 0 81,0 0-11,0 0-135,0 0-23,0 0-113,0 0 48,0 0 65,0 0-242,0 0-58,0 0-183</inkml:trace>
  <inkml:trace contextRef="#ctx0" brushRef="#br0" timeOffset="219009.142">22448 4960 555,'0'0'19,"0"0"190,0 0 23,0 0-169,0 0-1,0 0 9,0 0-193,0 0 192,0 0-4,0 0-199,0 0 194,0 0 115,0 0 19,0 0 8,0 0-6,0 0-164,0 0-15,0 0-3,0 0-7,0 0-99,0 0-24,0 0 136,0 0-9,0 0 140,0 0 7,0 0-148,0 0-104,0 0-3,0 0 99,0 0-105,0 0 198,0 0 10,0 0-106,0 0 105,0 0-192,0 0-16,0 0 18,0 0 122,0 0 106,0 0 3,0 0-120,0 0-4,0 0-16,0 0-12,0 0 18,0 0 10,0 0-125,0 0 106,0 0 112,0 0-140,0 0 46,0 0-100,0 0-23,0 0 121,0 0-12,0 0 97,0 0-95,0 0-6,0 0 6,0 0-3,0 0 13,0 0-99,0 0 178,0 0-184,0 0 84,0 0 75,0 0-165,0 0 178,0 0-84,0 0-60,0 0 71,0 0-2,0 0-8,0 0 91,0 0-70,0 0-30,-25 0 18,25 0-102,0 0 87,0 0-69,0 0 76,0 0 86,0 0-96,0 0 90,0 0-84,0 0-4,0 0 78,0 0-142,0 0 77,0 0-6,0 0-58,0 0 129,0 0-65,0 0-71,0 0 142,0 0-77,0 0 16,0 0-16,0 0-83,0 0 8,0 0 60,0-25 12,0 25-6,0 0 12,0 0 65,0 0-71,0 0 22,0 0 49,0 0-136,0 0 75,0 0 67,0 0-52,0 0 56,0 0-75,0 0-61,0 0-27,0 0 41,0 0 67,0 0 77,0 0-53,0 0-28,0 0 72,0 0-152,0 0 61,0 0 61,0 0-128,0 0 64,0 0 13,0 0-13,0 0-9,0 0 66,0 0-70,0 0 26,0 0-4,0 0-3,0 0-9,0 0-3,0 0 9,0 25-54,0-25 124,-25 0-114,25 0 97,0 25-11,0-25-39,0 25-9,0-25 32,-26 0-55,26 24 5,0-24 102,0 0-68,0 25 60,0-25 55,0 25-114,0-25 82,0 0-76,-24 25-4,24-25 13,0 25-16,0-25 78,0 24-130,0-24 59,-24 0-66,24 26 72,0-26-19,0 0-4,0 24 10,0-24-86,0 0 96,0 25-4,-25-25-12,25 0 7,0 0-24,0 26 13,0-26 79,0 0-78,0 0 19,0 24-20,0-24-83,0 0 68,0 0 61,0 0-56,0 0 4,0 0 89,0 0-138,0 0 61,0 0-9,0 0-66,0 0 53,0 0 115,0 0-88,0 0-20,0 0 110,0 0-193,0 0 102,0 0 20,0 0-96,0 0 89,0 0-13,0 0-10,0 0-19,0 0-14,0 0-8,0-24 2,0 24 9,0 0-9,0-26 23,0 26 49,0-25-65,0 25 7,0-24-8,0 24-64,25-26 123,-25 2 20,0 24-84,0-25 80,0 0-57,0 25-21,0-25 30,24 25-8,-24-25 5,0 25-7,0-24-47,0 24-14,24-25-3,-24 25-35,0-25 156,0 25-37,0-25-1,0 25 41,0 0-40,26 0-58,-26-24 60,0 24-2,0 0 54,25 0-76,-25 0-49,0-25 55,0 25-56,25 0 119,-25 0-12,0 0-30,0 0-21,0 0 21,25 0-60,-25 25 36,0-25 18,0 0-9,25 0-6,-25 0 12,0 24-57,0-24-32,24 0 143,-24 0-123,0 25 113,0-25-43,0 0-93,0 0 52,0 25 5,0-25-30,0 0 109,0 0-3,0 25-88,0-25 35,0 0-30,0 24-82,0-24 26,0 0 144,-24 0-146,24 25 169,0-25-10,-25 0-84,25 0 86,-25 25-48,25-25-25,-25 0-1,25 0-87,-25 0 47,25 0 43,0 25 7,-26-25-17,26 0-87,0 0 98,0 0-117,0 0 105,-24 0 103,24 0-99,0 0 117,0 0-2,0 0-93,0 0-105,0 0 72,0 0-91,0 0 10,0 0 207,0 0-196,0 0 218,0 25-11,0-25-215,0 0 105,0 0-102,0 0 109,0 24 15,24-24 13,-24 0-13,0 26-15,26-26 108,-26 0-16,0 24 18,25-24-97,-25 0-101,25 25 23,-25-25-25,0 0 13,25 26 102,-25-26-12,0 0 11,25 0 57,-25 0-90,0 24 0,0-24 0,0 0 22,0 0-12,0 0-4,0 0 0,24 0-90,-24 0 164,0 0-5,0 0-87,0 0 61,0 0-169,0 0 54,0 0 36,0 0-150,0 0-180,0 0-184</inkml:trace>
  <inkml:trace contextRef="#ctx0" brushRef="#br0" timeOffset="219632.7239">22572 4811 2075,'0'0'25,"0"0"1,0-24 11,0 24-71,0 0 34,0 0 29,0 0 8,0 0 179,0 0-39,0 0-40,0 0-63,0 0-99,0 0 57,0 0-61,0 0 112,0 0-74,0 0-75,0 0 138,0-26-72,0 26 77,0 0-74,0 0-70,0 0 80,0 0-23,25 0 77,-25 0 9,0-24-92,0 24 29,25 0-6,-25 0-93,0 0 102,0 0-92,0 0 50,25 0 86,-25 24-149,0-24 58,24 0 31,-24 0-98,0 0 139,0 26-79,0-26-87,0 0 188,0 24-94,0-24 9,0 0 1,0 25-98,0-25 109,0 0 88,0 25-78,0-25 90,0 25-100,0-25-73,0 0 173,0 25-186,-24-25 103,24 0 67,0 24-80,0-24 11,0 0-86,0 0 7,0 0 74,0 0 103,0 0-100,0 0 3,0 0 10,0 0-10,0 0 119,0 0-69,0 0-71,0 0-8,0 0 49,0 0 74,0 0-8,0 0-72,0 0-7,0 0 2,0 0 59,0 0 87,0 0-64,0 0-100,0 0-52,0-24-20,0 24-6,24 0 78,-24 0 55,0 0-59,25 0 7,-25 0 68,25 0-152,-25-25 71,0 25-15,25 0-72,-25 0 8,0 0-58,24 0 52,-24 0-80,0 0 92,0 0 8,25-25-110,-25 25-157,0 0-142</inkml:trace>
  <inkml:trace contextRef="#ctx0" brushRef="#br0" timeOffset="220017.0505">22696 5158 1798,'0'0'38,"0"0"20,0 0 33,0 0 32,0 0-120,0 0 143,0 0-45,0 0-88,0 0 193,0 0-143,0 0-42,0 0 60,0 0-40,0 0 8,0 0 52,0 0 26,0 0-63,0 0 33,25 0-52,-25 0-26,25 0-15,-25 0-47,24 0 116,1 0-64,-25 0 79,24 0-20,-24 0-58,25 0-19,-25 0 5,26-24-60,-26 24-12,25 0 134,-25 0-143,0 0 102,24 0-100,-24 0-128,0 0 0,0 0-95,0 0 128,0 0 12,0 0-176,25 0-72</inkml:trace>
  <inkml:trace contextRef="#ctx0" brushRef="#br0" timeOffset="220333.3208">22844 5059 1200,'0'0'208,"0"0"12,0 0-102,0 0 143,0 0-297,0 0 128,0 0 27,0 0-110,0 0 110,0 0-31,0 0 8,0 25-4,0-25-2,0 0-30,0 0 67,0 25-29,0-25-6,0 0-60,0 25 6,0-25-12,0 24 6,0-24 31,0 0-57,0 26 0,0-26-15,0 0-36,0 24 90,0-24 16,0 0-55,0 25-18,0-25 21,0 0-93,0 0 37,0 0-24,0 26-143,0-26-58,0 0 23,0 0-58,0 0-254</inkml:trace>
  <inkml:trace contextRef="#ctx0" brushRef="#br0" timeOffset="220721.6389">23316 4737 2245,'0'0'-156,"0"0"135,0 0 15,0 0-12,0 0 80,0 0-13,0 0-15,0 0 40,0 0 87,0 0-195,0 0 7,0 24-8,0-24-5,0 0 96,0 26 12,0-26 0,0 24 6,0-24 55,0 25-72,0 0 44,0-25-22,0 25-117,0 0 110,0-25-138,0 24 21,0-24 33,0 25 9,0-25 21,0 25 39,0-25-44,0 25-19,0-25 41,0 0-123,0 24 13,0-24-104,0 0 19,0 0-24,0 0-210,0 0-112</inkml:trace>
  <inkml:trace contextRef="#ctx0" brushRef="#br0" timeOffset="221076.8893">23118 5109 2111,'0'0'12,"0"0"22,0 0-59,0 0 56,0 0 93,0 0-34,0 0 69,0 0-31,0 0 32,0 0 35,0 0-56,0 0-28,0 0-39,25 0-101,-25 0 52,25-25 22,-1 25-104,-24 0 72,25 0 2,-1 0-18,2 0 13,-1 0 13,-25 0-10,24-25-2,1 25 2,25 0-4,-25 0-18,-25 0 2,25 0 7,-1-25 76,1 25-63,-1 0-13,2 0-17,-1 0-75,-25 0 63,25 0 15,-1-24 2,-24 24-18,25 0 1,-25 0-101,0 0 27,0 0-130,23 0-43,-23 0 11,0 0 15,0 0 76,0 0-296</inkml:trace>
  <inkml:trace contextRef="#ctx0" brushRef="#br0" timeOffset="221972.6492">22870 5506 1954,'0'0'39,"0"0"-93,0 0 30,0 0 106,0 0 11,0 0 102,0 0-62,0 0-77,0 0-31,0 0 75,0 0 32,0 0-12,0 0-74,0 0-36,0 0 6,0 0-60,0 0 47,0 0-32,0 0 84,0 0 53,0 24 26,0-24-16,0 0-82,0 26 9,0-26-15,0 24-3,-26-24 2,26 25-20,0-25 78,0 24-78,0 1 2,-25-25-5,25 25-76,0-25 90,0 25-20,0-25 13,0 0-10,0 25 1,0-25-11,0 0 11,0 0 2,0 0 74,0 0-80,0 0-39,0 0-20,0 0-92,25 0 82,-25 0-5,0 0 3,26 0-44,-26-25 0,25 25 29,-25 0 0,24 0 115,-24-25-45,25 25-9,-25 0 38,0-25-16,25 25 9,-25 0 57,0 0-53,0-25 14,0 25 5,0 0-54,0 0 153,0 0-176,0 0 48,0 0-9,0 0-69,0 0 117,0 0-52,0 25 23,0-25-64,0 0 43,0 0 59,0 0-41,0 0 63,0 0-52,0 0-7,0 0 100,0 0-107,0 25 77,0-25-11,0 0-63,0 0 2,0 0-9,0 0-52,25 0 78,-25 0 65,0 0-123,0 0 145,0 0-165,25-25 7,-25 25 74,0 0-78,24 0 98,-24 0-21,0 0 5,0-25 6,0 25 4,0 0 3,25 0-16,-25 0 2,0-24 2,0 24-2,0 0 8,0 0-20,0-25-17,0 25-3,0 0 21,0-24-11,0 24-10,0-26 13,0 26-44,0 0 36,0-24-16,0 24-15,-25-24 6,25 24-50,0 0-12,0-26 26,0 26-112,0-25-122,0 25 16,0 0-101,0-24-171,-24 24 16</inkml:trace>
  <inkml:trace contextRef="#ctx0" brushRef="#br0" timeOffset="222501.0283">23118 5283 2245,'0'0'21,"0"0"41,0 0-46,0 0 36,0 0 35,0 0 118,0 0 61,0 0-26,0 0-28,0 0-235,0 0 75,0-24-91,0 24-32,0 0 87,0 0-101,0 0 91,25 0 60,-25 0-66,0 0 88,0 0-97,25 0-63,-25-26 68,0 26-77,24 0 87,-24 0 79,0 0-85,25 0 58,-25 0-61,0 26-68,0-26 60,24 0 11,-24 0-9,0 0 61,0 24-61,0-24-62,0 0 116,0 24-107,0-24 120,0 0-62,0 25 1,0-25-22,0 25 19,0-25-11,0 0 1,0 25 19,0-25-71,0 0 136,0 0-100,0 0 52,0 25-2,0-25-11,0 0 16,0 0-7,0 0 26,0 0-39,0 0 46,0 0 23,0-25-33,0 25-6,0 0-7,0 0-16,0 0 6,0 0-23,0 0-5,0 0-4,26-25 9,-26 25 0,0 0-3,25-25-12,-25 25-15,0 0 67,24 0-89,-24-25-31,0 25-48,25 0-94,-25 0-62,0-24 68,25 24-197,-25 0-100,0 0 19</inkml:trace>
  <inkml:trace contextRef="#ctx0" brushRef="#br0" timeOffset="223069.4311">23514 5456 1607,'0'0'142,"0"0"59,0 0 29,0 0-44,0 0-19,0 0-37,0 0-1,0 0 59,0 0-101,0 0-8,0 0-17,0 0-14,0 0-6,0 0-3,0 0-9,0 0 12,0 0-19,0 0-3,0 0-1,0 0-29,0 0 26,0 0-6,0 0-16,0 0 26,0 0-23,0 0-2,0 0 16,-24 0-25,24 0 8,0 0 0,0 26 2,0-26 4,-25 0-3,25 0 3,-24 24-9,24-24 12,-25 24 0,25-24-3,0 0-3,-25 26-10,25-2 29,-25-24-23,25 25 20,0-1-3,0-24-33,-25 25 27,25-25-7,0 25 3,0-25-7,0 25 13,0-25-12,0 0 25,0 25-3,0-25-13,0 0 24,0 0-33,25 0 15,-25 24 15,25-24-24,-25 0 6,25 0 7,-25 0-29,25 0 20,-25 0 5,24 0-18,-24 0-2,25-24-28,-1 24-30,-24 0 17,26 0-6,-26 0-1,25 0 7,-25-25-35,25 25-71,-25 0-53,24-25 44,-24 25-25,0 0 18,0 0-174,0-25-155</inkml:trace>
  <inkml:trace contextRef="#ctx0" brushRef="#br0" timeOffset="223763.9709">23614 5307 2294,'0'0'25,"0"0"-71,0 0 112,0 0 43,0 0 19,0 0 90,0 0-101,0-24-16,0 24-18,0 0-2,0 0-4,0 0-16,0 0-19,0 0 1,0 0-4,0 0 1,0 0-17,0 0-1,0 0-2,0 0-13,0-24 6,0 24-19,0 0 15,25 0-9,-25 0 10,0-26 3,0 26-20,0 0-6,23 0 13,-23 0-3,0 0-13,0 0 19,26-25-23,-26 25 14,0 0 92,0 0-86,0 0-9,0 0-8,25 0-86,-25 0 77,0 0 92,0 0-92,0 25 3,0-25 0,24 0-23,-24 0 20,0 0 0,0 26-6,0-26 32,0 0 46,0 24-53,0-24 75,0 0-147,0 24 9,0-24 62,0 0-47,0 25 104,0-25-43,0 0-9,0 25 56,0-25-115,0 0 62,0 25 9,0-25-61,0 0 65,0 0-13,0 0 56,0 25-63,-24-25 20,24 0 72,0 0-124,0 0 62,0 0 85,0 0-141,0 0 85,0 0 14,0 0-90,0 0 86,0 0 4,0 0-13,0 0 1,0 0-7,0 0-5,0-25 3,0 25-9,0 0-9,0 0-17,24 0-17,-24 0-3,0 0 13,0 0-13,0 0 17,25-25-7,-25 25-7,0 0 4,25 0-11,-25-25 8,0 25 2,0 0 1,25 0 0,-25 0-17,0 0-10,25-25-7,-25 25-7,0 0 12,0 0-25,0 0 4,0 0-16,23 0-20,-23 0-5,0 0-48,0 0 6,0 0-113,0 0 62,0 0-10,0 0-62,0 0 43,0 0-324</inkml:trace>
  <inkml:trace contextRef="#ctx0" brushRef="#br0" timeOffset="229824.6289">22175 6026 1727,'0'0'-158,"0"0"27,0 0 170,0 0 16,0 0 158,0 0-10,0 0-155,0 0 9,0 0-5,0 0-4,0 0 23,0 0-18,0 0 33,0 0-96,0 0-20,0 0-1,0 0-16,0 0 152,0 0-73,0 0 1,0 0 10,0 0-59,0 0 142,0 0-68,0 0 46,0 0-73,0 0-71,0 0 52,0 0-60,0 0 124,0 0-79,0 0 0,0 0 0,0 0-6,0 0 69,0 0-60,0 0-9,0 0-49,0 0 4,0 0 115,0 0-12,0 0-49,0 0 74,0 0-128,0 0 67,0 26-4,0-26-72,0 0 84,0 0-61,0 25 49,0-25 1,0 0 56,0 24-37,0-24 115,0 24-81,0-24-47,-25 26 122,25-2-121,0-24 74,0 25-20,0 0-71,-25-1-7,25-24-28,0 26-8,0-1-15,-24-1 22,24 2 101,0-26-58,-25 24 12,25 1 0,0 0-9,-25-1 72,25 2 0,0-2-4,-25 0-61,25-24-73,-25 25-4,25 1 78,0-26-84,-25 24 73,25-24-7,0 24-67,0 2 91,-24-26 98,24 0-95,0 24-18,0-24 1,0 25-107,-26-25 104,26 0 2,0 25 2,0-25 5,0 0 84,0 0-87,-24 24-6,24-24 5,0 0-91,0 0 82,0 0 0,0 0-9,0 0 12,0 0 1,0 0-1,0 0-3,0 0 0,0 0-3,0 0 8,0 0-2,0 0 1,0 0 6,0 0 0,0 0 8,0 0-18,0 0 4,0 0-10,0 0 3,0 0 22,0 0-9,0 0 11,0 0-5,0 0 1,0 0 3,0 0 5,0 0-2,0 0 0,0 0 2,0 0-2,0 0 4,0 0-13,0 0 11,0 0-15,0 0-16,0 0 6,0 0-34,0 0 24,0 0 14,0 0-10,0 0 17,0 0 3,0 0-37,0 0 23,0 0 10,0 0-26,0 0 43,0 0-37,0 0 7,0 0 11,0 0-21,0 0 20,0 0-7,0 0 0,0 0-6,0 0 6,0 0-3,0 0-13,0 0 26,0 0-16,0 0-7,0 0 6,0 0-16,0 0 17,0 0 3,0 0 13,0 0-6,0 0-7,0 0 3,0 0-6,0 0 3,0 0-7,0 0 11,0 0-4,0 0 3,0 0 4,0 0-7,0 0 0,0 0-10,0 0 20,0 0-23,0 0 13,0 0 6,0 0-16,0 0 16,0 0-2,0 0-11,0 0 14,0 0 0,0 0-14,0 0 24,0 0-17,0 0-3,0 0 9,0 0-19,0 0 3,0 0 3,0 0-14,0 0 24,0 0 2,0 0 5,0 0 3,0 0-10,0 0-3,0 0 0,0 0-6,0 0 2,0 0 1,0 0 0,0 0 13,0 0-14,0 0 14,0 0-13,0 0 6,0 0-3,0 0-10,0 0 1,0 0-6,0 0 12,0 0 0,0 0 3,0 0-10,0 0 13,0 0-3,0 0 10,0 0 7,0 0-17,0 0 4,0 0-1,0 0-13,0 0 13,0 0-3,0 26-6,0-26 16,0 0-4,0 0-12,0 0 3,0 0-12,0 0 9,0 0 15,0 0-12,0 0 14,0 0-8,0 25-17,0-25 17,0 0-6,0 0 0,0 0 9,0 0 2,0 0-5,0 24-6,0-24 13,0 0-3,0 0-14,0 0 4,-26 0-4,26 25-10,0-25 28,0 0-16,0 0 2,0 0 17,0 0-20,0 25 1,0-25 13,0 0-19,0 0 11,0 0 3,0 0-6,0 25 6,0-25 0,0 0 8,0 0-11,0 0 14,0 0-11,0 0-9,0 25 19,-24-25-30,24 0 21,0 0 9,0 0-30,0 0 20,0 0-13,0 0-1,0 0 16,0 0-5,0 0 10,0 0-7,0 0-3,0 0 13,0 0-26,0 0 13,0 0 3,0 0-19,0 0 22,0 0-6,0 0-6,0 0 26,0 0-24,0 0-9,0 0 16,0 0-20,0 0 23,0 0 9,0 0-19,0 0 14,0 0-16,0 0-4,0 0 13,0 0-11,0 0 19,0 0 3,24 0-18,-24 0-5,0 0-12,0 0 0,26 0 25,-26 0 2,0-25-19,24 25 10,-24 0-27,26 0 13,-26 0 139,24 0-135,-24 0 0,25 0 121,0 0-247,-25 0 133,25 0 6,0-25-132,-25 25 118,25 0 14,-1 0 0,1 0-3,-25 0 16,25-25-16,0 25 6,0 0-13,-1 0 10,-24 0 4,25 0-11,0-25 14,0 25-10,-1 0-11,-24 0 21,24 0 3,2 0-7,-1 0 7,0 0-17,0-24 17,0 24-6,-1 0 9,-24 0 0,25 0-20,0 0-6,0 0-4,0 0-9,0 0 15,-1-25 16,1 25-19,0 0 20,0 0-19,24 0 3,-25 0 16,1 0-12,1 0 110,-1-26-94,-1 26-16,1 0 9,0 0-111,25 0 98,-26 0 14,1 0-4,0 0 16,0-24-6,0 24-13,0 0 9,-1 0-12,1 0 12,-1 0 12,2 0-2,23 0-3,-24-25-6,0 25-7,0 0-3,0 0-11,0 0-2,-1 0 9,1 0-10,25 0 20,-25-25 5,0 25-16,-1 0 13,1 0-5,-2 0-18,28 0 18,-27 0-6,1-24-17,-25 24 26,25 0-10,0 0 11,0 0 15,-2 0-26,-23 0 17,26 0-7,-1 0-12,-25-26 19,25 26-17,-25 0 7,25 0 0,-25 0-6,25 0 12,-25 0-12,0 0 2,24 0 11,-24 0-11,0 0 18,24 0-8,-24 0 12,0 0-15,0 0-3,0 0 3,0 0-12,0 0 22,0 0-20,0 0 14,0 0-11,0 0-2,0 0 6,0 0-11,0 0 8,0 0 3,0 0 0,0 0 6,0 0 5,0 0-28,0 0 7,0 0-10,0 0-9,0 0 12,0 0-19,0 0 8,0 0-11,0 0 59,0 0-82,0 0 38,0 0-85,0 0-159,0 0 25,0 0-114,0 0 118,0 0-169,0 0-106</inkml:trace>
  <inkml:trace contextRef="#ctx0" brushRef="#br0" timeOffset="233738.2647">22372 6225 323,'0'0'17,"0"0"21,0 0 11,0 0 13,0 0-19,0 0-18,0 0 8,0 0 195,0 0-196,0 0 194,0 0-212,0 0-203,0 0 209,0 0-200,0 0 195,0 0 190,0 0 8,0 0-171,0 0 4,0 0-20,0 0-183,0 0 340,0 0-172,0 0-173,0 0 158,0 0-151,0 0 354,0 0-8,0 0-172,0 0 165,0 0-209,0 0 28,0 0 6,0 0-176,0 0 21,0 0 171,0 0-32,0 0 175,0 0-160,0 0-197,0 0 373,0 0-172,0 0 0,0 0 165,0 0-168,0 0-9,0 0 20,0 0-14,0 0 15,0 0-11,0 0 12,0 0-134,0 0 119,0 0 29,0 0 109,0 0 17,0 0-156,0 0 0,0 0 37,0 0-22,0 0-123,0 0 142,0 0-30,0 0 8,0 0 124,0 0-150,0 0-94,0 0 8,0 0 100,0 0 18,0 0 112,0 0-27,0 0-196,0 0-7,0 0-18,0 0 24,0 0 109,0 0 88,0 0-91,0 0-2,0 0 87,0 0-82,0 0 95,0 0-4,0-25-80,0 25-26,0 0-97,0 0 97,0 0 0,0 0-95,0 0 116,0 0-116,0 0-3,0 0 92,0 0-3,0 0 24,0 0 65,0 0-67,0 0 81,0 0-108,0 0-72,0 0 89,0 0-13,0 0 100,0 0-10,0 0 3,0 0-86,0 0-3,0 0-73,0 0 63,0 0 17,0 0-85,0 0 81,0 0-12,0 0-77,0 0 164,0 0-73,0 0-85,0 0 164,0 0-155,0 0 74,0 0 86,0 0-166,0 0 83,0 0-12,0 0-68,0 0 74,0 0 65,0 0 13,0 0-76,0 0 72,0 0-155,0 0 88,0 0 61,0 0-143,0 0 85,0 0-112,0 0 111,0 0 69,0 0-11,0 0 19,0 0-104,0 0 12,0 25 24,0-25-88,0 0 79,0 0-86,0 0 52,0 0 105,0 0-77,0 0 83,0 0-156,0 0-8,0 0-1,0 0 4,0 0 146,0 0 6,0 0-79,0 0 72,0 0-64,0 0-9,0 0 78,0 0-67,0 0-8,0 0-73,0 0 85,0 0-101,0 0 21,0 0 74,0 0-83,0 0 157,0 0-6,0 0-77,0 0 6,0 0-80,0 0 71,0 0 95,0 0-21,0 0 9,0 0-147,0 0-29,0 0 28,0 0-6,0 0 157,0 0-74,0 0 68,0 0-81,0 0 2,0 0 94,0 0-83,0 0 71,0 0-87,0 0-85,0 0 108,0 0-93,0 0 6,0 0 74,0 0-87,0 0 99,0 0-9,0 0-3,0 0-15,0 0 6,0 0 92,0 0-70,0 0 79,0 0-86,0 0-12,0 0 90,0 0-106,0 0 22,0 0 0,0 0-96,0 0 22,0 0 68,0 0-74,0 0 86,0 0-3,0 0-6,0 0 84,0 0-20,0 0 31,0 0-6,0 0-83,0 0 3,0 0-24,0 0 24,0 0-92,0 0-3,0 0 92,0 0-102,0 0 105,0 0 81,0 0-84,0 0 3,0 0-22,0 0 29,0 0-16,0 0-6,0 0 92,0 0-98,0 0 15,0 0 85,0 0-164,0 0 79,0 0 0,0 0-3,0 0 79,0 0-79,0 0-92,0 0 9,0 0 6,0 0 6,0 0 184,0 0-110,0 0 87,0 0-22,0 0-177,0 0 106,0 0 0,0 0-73,0 0 174,0 0-92,0 0 12,0 0-20,0 0 2,0 0-3,0 0-96,0 0 102,0 0-10,0 0 8,0 0-4,0 0 110,0 0-95,0 0 83,0 0 6,0 0-190,0 0-3,0 0 101,0 0-3,0 0 80,0 0-80,0 0-107,0 0 110,0 0-98,0 0 83,0 0 117,0 0-198,0 0 204,0 0-108,0 0-98,0 0 175,0 0-194,0 0 115,0 0-14,0 0 7,0 0 99,0 0-96,0 0 94,0 0-88,0 0-2,0 0 102,0 0-96,0 0-111,0 0-3,0 0 79,0 0-71,0 0 189,0 0 2,0 0-86,0 0-22,0 0 26,0 0-104,0 0 103,0 0 89,0 0-208,0 0 110,0 0-105,0 0 1,0 0 109,0 0 95,0 0-103,0 0 3,0 0 89,0 0-191,0 0 96,0 0 98,0 0-193,0 0 175,0 0-74,0 0 6,0 0-3,0 0 9,0 0 90,0 0-197,0 0 83,0 0-89,0 0 79,0 0 13,0 0 104,0 0-92,0 0 9,0 0 68,0 0-177,0 0 201,0 0-110,0 0 12,0 0 0,0 0-18,0 0 3,0 0-90,0 0 106,0 0-23,0 0 29,0 0-14,0 0 88,0 0-90,0 0-18,0 0 113,0 0-197,0 0 102,0 0 0,0 0-95,0 0 92,0 0-84,0 0 4,0 0 176,0 0-93,0 0-5,0 0 94,0 0-86,0 0 2,0 0 11,0 0-16,0 0 10,0 0 72,0 0-91,0 0 15,0 0-101,0 0 98,0 0 0,0 0-102,0 0 93,0 0 15,0 0 84,0 0-7,0 0-95,0 0-16,0 0 7,0 0 14,0 0 99,0 0-175,0 0 93,0 0-99,0 0 92,0 0 83,0 0-92,0 0 95,0 0-197,0 0 103,0 0 12,0 0-106,0 0 210,0 0-194,0 0 67,0 0 90,0 0-191,0 0 103,0 0 19,0 0-96,0 0 85,0 0 6,0 0-13,0 0 35,0 0 77,0 0-5,0 0-84,0 0-35,0 0-63,0 0 82,0 0-4,0 0 10,0 0-9,0 0-80,0 0 83,0 0 6,0 0 3,0 0 68,0 0-55,0 0 72,0 0-91,0 0 13,0 0-13,0 0 6,0 0 80,0 0-172,0 0 80,0 0-87,0 0-1,0 0 189,0 0-197,0 0 201,0 0-102,0 0-104,0 0 189,0 0-85,0 0 117,0 0-102,0 0-86,0-25 65,0 25-99,0 0 181,0 0-78,0 0 5,0 0 98,0 0-184,0 0 175,0 0-92,0 0-95,0 0 189,0 0-84,0 0 11,0 0-11,0 0-95,0 0-8,0 0 90,0 0 9,0 0 98,0 0 4,0 0-201,26 0 195,-26 0-182,0 0-13,0 0 96,0 0-96,0 0 90,0 0 92,0 0-76,0 0-2,0 0 101,0 0-175,0 0 73,0 0-1,0 0-12,0 0 80,0 0-50,0 0-12,0 0-76,0 0 66,0 0-2,0 0 0,0 0 74,0 0-139,0 0 146,0 0-7,0 0-145,0 0 78,0 0-1,0 0-77,0 0 77,0 0-9,0 0-75,0 0 84,0 0-9,0 0 21,0 0-21,0 0 3,0 0 68,0 0-18,0 0 25,0 0 2,0 0-68,0 0-65,0 0-12,0 0 3,0 0 3,0 0 78,0 0-1,0 0-3,0 0 63,0 0-6,0 0-69,0 0 0,0 0 15,0 0-74,0 0 131,0 0-63,0 0-75,0 0 54,0 0-54,0 0 79,0 0-20,0 0 20,0 0 3,0 0 65,0 0-9,0 0-4,0 0-71,0 0-7,0 0-58,0 0 0,0 0 68,0 0-82,0 0 85,0 0 7,0 0 74,0 0 4,0 0-88,0 0-6,0 0-4,0 0-71,0 0 150,0 0 21,0 0-174,0 0 87,0 0-6,0 0-88,0 0 94,0 0-9,0 0-72,0 0 84,0 0 76,0 0-92,0 0 92,0 0-82,0 0-79,0 0 101,0 0-19,0 0-21,0 0 24,0 0 47,0 0-138,0 0 160,0 0-7,0 0-63,0 0-5,0 0-57,0 0-18,0 0 6,0 0 63,0 0 6,0 0 81,0 0-84,0 0 85,0 0-24,0 0-144,0 0 88,0 25-83,0-25 9,0 0 72,0 0-2,0 0 20,0 0-9,0 0 79,0 0-88,0 0-3,0 0-3,0 0-79,0 0 91,0 0 73,0 0-86,0 0 86,0 0-83,0 0-74,0 24 88,0-24-79,0 0 72,0 0 75,0 0-81,0 0-3,0 0 12,0 0-81,0 0 162,0 0-8,0 0-92,0 0 94,0 0-168,0 26 15,0-26 75,0 0-91,0 0 110,0 0-34,0 0 12,0 25 9,0-25-18,0 0 21,0 0 82,0 24-78,0-24 2,0 0 0,0 0-93,0 26 94,0-26-28,0 24 21,0-24 7,0 25-19,0-25 22,0 25 31,0-25-47,0 24 1,0-24 2,0 26-50,0-26 94,0 24-53,0-24 4,-26 0-4,26 24 22,0-24 48,0 0-64,0 25 1,0-25-77,0 0 13,0 0 72,0 26-12,0-26 16,0 0-13,0 0 42,0 0-45,0 0 0,0 0 4,0 0-49,0 0 128,0 0-19,0 0-46,0 0-7,0 0-81,0 0 39,0 0 162,0 0 1,0 0 16,0 0-171,0 0-139,0 0 40,0 0-54,0 0 30,0 0 50,0 0-67,0 0 0,0-26-91,0 26-99,0 0-45,0 0-39</inkml:trace>
  <inkml:trace contextRef="#ctx0" brushRef="#br0" timeOffset="235264.4718">22274 6424 1607,'0'0'-161,"0"0"20,0 0 182,0 0 1,0 0 195,0 0 5,0 0-170,0 0 31,0 0-43,0 0 1,0 0 18,0 24-20,0-24-53,0 0-12,0 0 53,0 0-4,0 0 0,25 0-13,-25 0-76,0 0 84,0 0 64,25 0-55,-25 0-29,0 0-87,24 0-6,-24 0 60,24 0 22,-24 0 83,26 0-71,-1 0-13,-25-24 6,25 24-93,-25 0 81,25 0 94,0 0-84,-25 0-2,24 0-2,-24 0-77,25 0 139,-25-25 15,25 25-77,-25 0 63,25 0-135,-25 0-4,0 0 149,0 0-155,25 0 86,-25 0-13,0 0-10,0-25 89,0 25-101,0 0 28,0 0 10,0 0-94,0 0 162,0 0-22,0 0-168,0 0 184,0 0-82,0 0-96,0 0 95,0-24-95,0 24-4,0 0 98,0 0 89,0 0 5,0 0 9,0 0-10,0-26-90,0 26-91,0 0 100,0 0-87,0 0 93,0 0 72,0 0-175,0 0 179,0 0-88,0-24-88,0 24 163,0 0-88,0 0 0,0 0 7,0 0-13,0 0-59,0 0-3,0 0 81,0 0-59,-25 0 62,25 24-19,0-24 26,-25 0-22,25 0-1,0 0 13,-25 0 3,25 0 3,0 26 75,-25-26-51,25 0-30,0 0 15,-24 24-77,24-24 47,0 0 24,0 25 49,-25-25 20,25 0-56,0 25 45,0-25-122,0 0-7,0 0 133,-25 24-139,25-24 145,0 0-71,0 0-74,0 0 174,0 26-171,0-26 77,0 0-3,0 0-97,0 0 104,0 0 72,0 0-71,0 0 18,0 0 65,0 0-163,25 0 79,-25 0-4,0 0-79,0 0 79,25 0-5,-25 0-1,0 0-13,24 0 10,-24 0 80,0 0 1,25 0-84,-25-26 6,0 26 0,0 0 3,0 0 4,25 0 62,-25-24-148,0 24 89,25 0-4,-25 0 4,0-25 9,0 25-95,0 0 98,0 0-75,0 0 123,25 0-61,-25-25 80,0 25-17,0 0-126,0 0 65,0 0-20,0 0-65,0 0 139,0 0-94,0 0 16,0 0 7,0 0 9,0 0 70,0 0-91,0 0 15,0 25-77,0-25 10,0 0 84,0 0-20,0 0 57,0 0-60,0 0-61,0 0 134,0 25-55,0-25 54,0 0-66,0 0-60,0 0 51,0 0-51,0 0 54,0 24 6,0-24-58,0 0 55,0 0 79,0 0-3,0 0 3,0 0-69,0 0 5,0 0-78,0 0 72,0 0-9,0 0-6,0 0 15,0 0-12,25 0 78,-25 0-66,0 0-6,0-24 10,24 24-7,-24 0-3,0 0 66,0 0-142,0 0 10,25-25 57,-25 25-51,0 0 126,25 0-57,-25-25-6,0 25 57,0 0-126,0 0 139,25-24-136,-25 24 59,0 0 20,0 0-25,0-26 27,0 26-68,24 0 100,-24 0 41,0-24-37,0 24 6,0 0-51,0 0-86,0 0 154,0 0 21,0 0-18,0 0-92,0 0-113,0 0 30,0 0-33,0 0 128,0 0 57,0 0-53,0 0 35,0 0-91,0 0-5,0 24 47,0-24-32,0 0 87,0 0-45,0 26 0,0-26 44,0 0-33,0 24-11,0-24 9,0 0-50,0 0 47,0 0-3,0 25 65,0-25-13,0 0 22,0 0-27,0 0-46,0 0 2,0 0-6,0 0 13,0 0-65,0 0 68,0 0-6,0 0 36,0 0 38,0 0-59,0 0-61,0 0 40,0 0-60,0 0 66,0 0-17,0 0 7,0 0 10,0 0 62,0-25-65,0 25 42,0 0-65,25 0-66,-25 0 127,0-24-103,0 24 136,0 0-81,0-26 22,0 26-15,24 0-24,-24 0 69,0-24-118,0 24 125,0 0-59,0 0-44,0 0 35,0 0-1,0 0 4,0-25-17,25 25 19,-25 0-87,0 0 91,0 0-13,0 0-4,0 0 26,0 0-89,0 25 77,0-25 74,0 0-65,0 0 87,0 0-77,26 24-10,-26-24 58,0 0-83,0 0 76,0 26-70,25-26 16,-25 0 26,0 24-12,0-24 5,0 0-74,0 0 49,0 25-56,24-25 20,-24 0 65,0 0-27,0 0 75,0 0-71,0 0-3,0 0 9,0 0 8,0 0-4,0 0 55,0 0-65,0 0-66,25 0 51,-25 0-48,0 0-8,0 0-34,0 0 28,25 0-57,-25-25-23,0 25 11,0 0-103,0 0-22,0 0-257</inkml:trace>
  <inkml:trace contextRef="#ctx0" brushRef="#br0" timeOffset="235844.9408">22795 6125 1373,'0'0'185,"0"0"3,0 0 18,0 0 10,0 0-117,0 0 22,0 0-20,0 0 17,0 0-115,0 0 29,0 0-3,0 0 47,0 0 63,0 0-44,0 0 35,0 0 10,0 0-92,0 0-3,0 0-6,0 0-101,0 0 97,0 0 5,0 0-27,0 0 16,0 0-9,0 0-20,0 0 23,0 0-6,0 0-21,0 0 17,0 0-30,0 0 11,0 0 115,0 0-95,0 0-1,0 0 3,0 0-16,0 0 4,0 0-4,0 0-17,24 0-79,-24 0 96,0 0 9,25 0 2,-25 0 2,0 0-13,26 0-3,-26 0 13,0 0-10,25 0 86,-25 0-80,0 0 91,0 0-14,0 0-172,24 0 79,-24 0-81,0 0 15,0 0 85,0 0 7,0 0-8,0 0-19,0 0 11,0 0-3,0 0-4,0 0 20,0 0-22,0 0 9,0 0-10,0 0 1,0 0 15,0 0-22,0 0 19,0 0-9,0 0-11,0 0-12,0 0-24,0 0-6,0 0 33,0 0-64,0 0-28,0 0-128,0 0-84,0 0 119,0 0-40,0 0 88,0 0-275</inkml:trace>
  <inkml:trace contextRef="#ctx0" brushRef="#br0" timeOffset="236548.7341">22994 5978 1775,'0'0'23,"0"0"22,0 0 15,0 0 30,0 0-9,0 0 14,0 0 16,0 0-81,0 0 69,0 0-6,0 0-81,0 0 138,0 0-129,0 0 44,0 0 7,0 0-86,0 0 109,0 0 13,0 0-16,0 0 52,0 0-119,0 0-73,0 0 110,0 24-46,0-24 4,0 0-5,0 0-5,0 0-62,0 0 46,0 0 70,0 0-56,0 0-15,0 0 85,0 0-146,0 0 18,0 0 132,0 0-79,0 0 2,0 0 75,0 0-138,0 0 77,0 0 4,0 24-13,0-24-1,0 0 18,0 0-17,0 0-69,0 26 78,0-26-91,0 0 95,0 25 10,25-25 3,-25 0-20,0 24 7,0-24-19,0 24-1,0-24 17,0 26-23,0-26 6,0 24 0,0-24-3,0 0 110,0 25-84,0-25-8,0 0 8,0 25-113,0-25 90,0 0 7,0 0-10,0 0 7,0 24 2,0-24 4,0 0-3,0 0 17,0 0-14,0 0-10,0 0 10,0 0-9,0 0-4,0 0 6,0 0 4,0 0-2,0 0 5,0 0 4,0 0-14,0 0 7,0 0-4,0 0-6,0 0 10,0 0-43,0 0-11,0 0-32,0 0-52,0-24-19,0 24-101,0 0-75,0 0 33,0 0-237,0 0-71</inkml:trace>
  <inkml:trace contextRef="#ctx0" brushRef="#br0" timeOffset="266208.4232">23860 5803 677,'0'0'14,"0"0"17,0 0 15,0 0 190,0 0 10,0 0-9,0 0 11,0 0-312,0 0 121,0 0 28,0 0-31,0 0 132,0 0-140,0 0-22,0 0-9,0 0-84,0 0 103,0 0-94,0 0 26,0 0 85,0 0-85,0 0 181,0 0-12,0 0-83,0 0-19,0 0-106,0 0 19,0 0 57,0 0 69,0 0-39,0 0-35,0 0 94,0 0-144,0 0 36,0 0 26,0 0-23,0 0 4,0 0 86,0 0-20,0 0-42,0 25-3,0-25-68,0 0 19,0 0-19,0 26 171,0-26-87,0 0-2,0 24 16,0-24-98,0 25 84,0-25 60,0 25-82,0-25 10,0 24-4,0-24-68,0 26 59,0-26 6,0 0-15,0 24 12,0-24 10,-23 0-16,23 0 3,0 24 3,0-24 55,0 0-4,0 0-39,0 0-24,0 0-54,0 0-3,0 0 63,0 0 0,0 0 0,0 0 0,0 0-69,0 0 47,0 0-128,0 0 23,0 0-23,0 0-301,0 0 0</inkml:trace>
  <inkml:trace contextRef="#ctx0" brushRef="#br0" timeOffset="266604.6981">23416 6175 1930,'0'0'11,"0"0"10,0 0 49,0 0 1,0 0 14,0 0 50,0 0-40,0 0 8,0 0-26,0 0-58,0 0 18,25 0-71,-1 0 100,-24 0-56,25 0 41,-1 0 11,2 0-97,-1 0 63,0 0 7,-1 0 126,1 0-76,-2 0 73,3 0-74,-1 0-132,-1 0 70,26-24-88,-25 24 74,0 0 59,-2 0-67,3 0 14,-1 0-14,-25 0-65,25 0 127,0 0-66,0 0-51,-25 0 117,24 0-121,-24 0 134,24 0-17,-24 0-113,0 0 49,0 0-108,0 0-78,0 0 67,26 0-115,-26 0 36,0 0 29,0 0-257,0 0 220,0 0-330</inkml:trace>
  <inkml:trace contextRef="#ctx0" brushRef="#br0" timeOffset="267334.3257">23316 6424 1930,'0'-25'-131,"0"25"156,0 0 5,0 0 34,0 0 150,0 0-140,0 0-98,0 0 104,0 0-83,0 0-7,0 0 185,0 0-208,0 0 63,0 0 76,0 0-159,0 0 78,0 0 71,0 0-99,-24 25-6,24-25 19,0 0-76,0 0 110,0 0 85,0 0-88,0 24-2,0-24-86,-25 0-4,25 0 127,-26 26 13,26-26-67,0 24 44,0-24-122,0 0-1,0 24 57,0-24-45,0 0 108,-24 0-53,24 0 5,0 25-5,0-25-51,0 0 44,0 0-10,0 0 4,0 0-3,0 0-26,0 0 45,24 0-79,-24-25-24,0 25 15,26 0 21,-26 0-2,25 0 106,-1-24-69,-24 24-61,25 0 148,-25 0-142,25-24 151,-25 24-71,25 0-77,-25 0 171,0 0-165,0 0 77,0 0 72,0 0-94,0 0 1,0 0 3,0 0-56,0 0-13,0 0 81,0 0 87,0 0-2,0 0-94,0 24 78,0-24-81,0 0-14,0 0 36,0 24 2,0-24-15,0 0-67,0 0 54,0 0-52,0 0-4,25 0 166,-25 0-75,0 0 63,25 0-4,-25 0-165,24 0 75,-24 0 9,25 0-59,-25-24 153,24 24-66,-24 0-75,0-24 75,26 24-66,-26 0 143,25 0-74,-25-26 8,0 26 105,0 0-134,0 0 132,0-24-79,0 24-118,0 0 72,0 0-83,0-25 135,0 25-69,0 0 53,0-25 2,0 25-68,0 0-2,0 0-76,0-24-11,0 24-21,0 0-53,0 0-17,0-26-58,0 26 84,0 0 63,0 0-207,-25 0-44,25-24-185</inkml:trace>
  <inkml:trace contextRef="#ctx0" brushRef="#br0" timeOffset="268037.8227">23837 6275 1786,'0'0'21,"0"0"-132,0-26 16,0 26 156,0 0-121,0 0 290,0 0-15,0 0-144,0 0 115,0 0-239,23 0 5,-23 0 97,0 0-8,0 0-1,0 0-13,0 0-93,0 0-10,0 0 159,0 26 1,0-26-81,0 0 67,0 0-73,0 0-46,0 0 145,0 25-121,0-25 91,0 24-14,0-24 5,0 26-7,-23-26-76,23 24 70,0 1-24,0-25 1,0 25 43,0-1-61,0-24-54,0 26 63,-25-2 2,25-24-2,0 24-2,0-24-4,0 0-6,0 25-3,0-25 12,0 0-3,0 0 4,0 0-35,0 0 0,0 0-163,0 0-52,0 0-147,0 0-144</inkml:trace>
  <inkml:trace contextRef="#ctx0" brushRef="#br0" timeOffset="268621.3024">23812 6324 1211,'0'0'38,"0"-24"13,0 24 182,0 0 17,0 0-14,0 0 34,0 0-159,0 0-90,0 0 66,0 0-37,0 0 0,0 0 6,0 0-63,0 0 49,0 0-20,0 0 15,0 0-12,0 0-59,0 0 2,0 0 61,25-25 43,-25 25 1,0 0-70,23 0 51,-23 0-114,0 0 54,26 0 63,-26-26-105,25 26 42,-25 0-51,0 0 40,0 0-17,25 0 66,-25 0-64,0 0-68,0 26 34,0-26-71,25 0 40,-25 0 116,0 0-80,0 0 0,0 0 111,0 25-94,0-25-5,0 0 99,0 0-203,-25 0 94,25 0 23,-25 24-6,25-24 120,-25 0-78,25 0-12,-26 26 19,26-26-4,-23 0-102,23 0 99,-25 24 11,25-24-14,-25 0 0,25 0 99,0 0-192,0 0 109,-25 0 86,25 0-99,0 25 90,0-25-196,0 0 112,0 0 25,0 0 9,0 0 5,0 0-67,0 0-2,0 0 70,25 0 98,-25 25-36,25-25-80,-25 0-72,0 0-3,25 0 11,-25 0 126,23 24-60,-23-24-2,26 0 72,-26 0-110,25 0 67,-25 0-11,0 0-58,25 26 46,-25-26 49,0 0-51,25 0-23,-25 0 48,0 0-108,0 0 108,0 0-6,0 0-102,0 0 96,25 0-96,-25 0-12,0 0 30,0 0-83,0 0 5,0 0-14,0 0 22,0 0-7,0 0-23,0 0-17,0 0-352</inkml:trace>
  <inkml:trace contextRef="#ctx0" brushRef="#br0" timeOffset="269245.7904">24184 6300 1339,'0'0'182,"0"0"17,0 0 16,0 0 7,25 0-250,-25 0 121,0 0-77,0 0-23,0 0 180,0 0-139,0 0-7,0 0 110,0 0-171,0 0 15,0 0 77,0-25-22,0 25 70,0 0-84,0 0 3,0 0-69,0 0-7,0 0 73,0-26 58,0 26-68,0 0 4,0 0 35,0 0-51,0 0 66,0 0-72,0 0 15,0 0-81,-25 0 5,25 0 64,0 0-7,0 0 70,-25 0-2,25 0-12,0 0-98,-26 26-8,26-26-8,0 0 18,-23 0 57,23 25-4,-25-25 0,25 0-3,0 24 54,0-24-60,-25 26 6,25-26-11,0 0-4,0 24 78,-26-24-60,26 0 9,0 25-49,0-25 30,0 0 68,0 25-74,0-25 9,0 0-42,0 0-16,0 0 82,0 24-10,0-24-7,0 0 6,26 0-3,-26 0 135,0 0 13,25 0-78,-25 26 11,25-26-71,-25 0-52,23 0 62,-23 0-4,0 0-5,26 0-17,-26 0 12,25-26-18,-25 26-53,25 0 66,-25 0 0,25 0 71,-25 0-59,0 0-16,25 0 4,-25 0-72,0 0 65,24 0 22,-24 0-15,0 0 91,0 0-91,0 0-11,0 0 7,0 0-82,0 0 168,0 0-82,0 0 13,0 0-10,0 0-90,0 0 74,0 0-10,0 0 9,0 0-4,0 0-4,0 0-12,0 0-36,0 0-15,0 0-21,0 0-125,0 0-22,0 0-110,0 0-81,0 0 6</inkml:trace>
  <inkml:trace contextRef="#ctx0" brushRef="#br0" timeOffset="280469.6326">20439 15899 1017,'0'-25'2,"0"25"162,0 0 8,0 0-78,0 0 153,0 0-145,0 0-64,0 0 201,0 0-214,0 0-4,0 0 91,0 0-112,0 0 120,0 0-6,0 0-14,0 0 95,0 0-45,0 0-4,0 0-89,0 0-92,0 0 31,0 0-19,0 0-37,0 0 25,0 0-114,0 0-23,0 0 66,0 0-56,0 0 94,0 0-98,0 0 93,0 0-48,0 0-230,0 0 35</inkml:trace>
  <inkml:trace contextRef="#ctx0" brushRef="#br0" timeOffset="281821.9462">20637 15899 937,'0'0'14,"-25"26"2,25-26 39,0 0 42,0 0 5,0 0 24,-24 0 94,24 0-30,0 0 9,0 0-107,0 0-105,0 0 26,0 0 43,0 0 12,0 0 8,0 0 45,0 0-105,0 0 120,0 0-75,0 0-58,0 0 72,24 0-100,-24 0 54,25 0-36,-25 0 23,24 0-4,2 0-2,-1 0 12,24-26-57,-24 26 159,25 0-73,-25 0 3,24 0 50,-24 0-151,25 0 130,-1 0-7,0-25-50,-23 25 54,23 0-77,1 0-22,-25 0-10,25 0-7,-26 0 69,1-24 29,25 24-50,-25 0 63,-1 0-104,1 0-7,-25 0 123,25 0-118,0 0 50,-25 0 1,0 0-70,25 0 60,-25 0-4,0 0 0,0 0-2,0 0-1,0 0 49,0 0-44,0 0-2,0 0-26,0 0 30,0 0 46,0 0-72,0 0 26,-25 0-21,25 0-70,0 0 130,0 0-78,0 0-50,0 0 138,0 0-124,0 0 110,0 0-57,0 0-66,0 0 72,0 0 6,0 0-17,0 0 65,0 0-54,0 0-58,0 0 131,0 0-131,0 0 129,0 0-55,0 0-82,0 0 153,0 0-149,0 0 140,0 0 2,0 0-145,0 0 119,0 0-74,0 0 22,0 0 4,0 0-61,0 0 58,0 0-49,0 0 48,0 0 8,0 0 19,0 0-33,0 0 4,0 0 81,0 0-141,-25 0 129,25 0-63,0 0-75,0 0 133,0 0-55,0 0 53,0 0-2,0 0-54,0 0-10,0 0-39,0 0-2,0 0-11,0 0 7,0 0 61,0 0-9,0 0 0,0 0 13,0 0 36,0 0-43,0 0-3,0 0 45,0 0-98,0 0 109,0 0 2,0 0-41,0 0 47,0 0-118,0 0-1,0 0 41,0 0-47,0 0 115,0 0-63,0 0-47,0 0 41,0 0 9,0 0 3,0 0 28,0 0-34,0 0-69,0 0 56,0 0-46,0 0 88,0 0-58,0 0 64,0 0-55,0 0-48,0 0 5,0 0-68,0 0 36,0 0 4,0 0 42,0 0 36,0 0-52,0 0-9,0 0 43,0 0-67,0 0 14,0 0-3,0 0-215,0 0-58,0 0-26</inkml:trace>
  <inkml:trace contextRef="#ctx0" brushRef="#br0" timeOffset="284268.0241">18678 14038 622,'0'0'16,"0"0"4,0 0 210,0 0-161,0 0 2,0 0 5,0 0-190,0 0 334,0 0-16,0 0-182,0 0-25,0 0-170,0 0 177,0 0-13,0 0 164,0 0-150,0 0-183,0 0 353,0 0-324,0 0 304,0 0 6,0 0-168,0 0 170,0 0-148,0 0-166,0 0-18,0 0 169,0 0-181,0 0 167,0 0 19,0 0-181,0 0 328,0 0-146,0 0-8,0 0 155,0 0-313,0 0 294,0 0-151,0 0-140,0 0 329,0 0-168,0 0 170,0 0-179,0 0 2,0 0-143,0 0 134,0 0 15,0 0-172,0 0 160,0 0-149,0 0 158,0 0 0,0 0-5,0 0 10,0 0 165,0 0-162,0 0 171,0 0-169,0 0-159,0 0 152,0 0 6,0 0 11,0 0 123,0 0-117,0 0-14,0 0 152,0 0-131,0 0 113,0 0-307,0 0-14,0 0 175,0 0-147,0 0 135,0 0 12,0 0-190,0 0 337,0 0 2,0 0-41,0 0 7,0 0-210,0 0-7,0 0-224,0 0-38</inkml:trace>
  <inkml:trace contextRef="#ctx0" brushRef="#br0" timeOffset="285093.7438">18727 14014 588,'0'0'215,"0"0"-179,0 0 23,0 0 34,0 0-25,0 0 42,0 0 117,0 0-131,0 0-56,0 0 157,0 0-128,0 0 108,0 0-114,0 0-23,0 0-109,0 0 93,0 0-6,0 0-18,0 0 15,0 0-12,0 0-6,0 0-72,0 0 81,0 0 4,0 0-95,0 0 87,0 0 5,0 0-102,0 0 193,0 0-92,0 0 6,0 0 93,0 0-95,0 0 99,0 0-121,0 0 12,0 0-103,0 0-3,0 0 208,0 0-108,0 0 9,0 0 4,0 0-98,0 0-10,0 0 189,0 0-93,0 0 102,0 0 5,0 0-95,0 0-10,0 0-13,0 0 14,0 0-2,0 0 108,0 0-93,0 0-23,0 0 27,0 0-18,0 0 0,0 0 18,0 0-117,0 0 107,0 0 1,0 0-6,0 0-5,0 0-4,0 0 2,0 0-5,0 0 115,0 0-103,0 0 16,0 0 5,0 0-36,0 0-85,0 0 87,0 0-99,0 0 122,0 0-16,0 0-103,0 0 206,0 0-188,0 0 200,0 0-10,0 0-93,0 0 88,0 0-113,0 0-68,0 0 78,0 0-81,0 0 98,0 0 80,0 0-173,0 0 182,0 0-81,0 0-4,0 0-16,0 0-107,0 0 2,0 0 106,0 0-3,0 0 103,0 0-4,0 0-96,0 0 94,0 0-110,0 0 14,0 0-151,0 0 125,0 0-26,0 0-23,-24 0-12,24 0 31,0 0 10,0 0-158,0 0 137,0 0-150,0 0 178,0 0-35,0 0 5,0 0-10,0 0-154,0 0 168,0 0-33,0 0-6,0 0-9</inkml:trace>
  <inkml:trace contextRef="#ctx0" brushRef="#br0" timeOffset="285925.5173">18727 14014 610,'0'0'22,"0"0"203,0 0-144,0 0 28,0 0 164,0 0-311,0 0 307,0 0 6,0 0-185,0 0 130,0 0-156,0 0-21,0 0 15,0 0-28,0 0-60,0 0 6,0 0-11,0 0 4,0 0 62,0 0-22,0 0-2,0 0 4,0 0 64,0 0-59,0 0-10,0 0-22,0 0-43,0 0 53,0 0 6,0 0 3,0 0-9,0 0 6,0 0 68,0 0 13,0 0-78,0 0-3,0 0-74,0 0 12,0 0 65,0 0 0,0 0 5,0 0-14,0 0 50,0 0-44,0 0 59,0 0-53,0 0 3,0 0 69,0 0-143,0 0 127,0 0-130,0 0-29,0 0 169,0 0-72,0 0-12,0 0 73,0 0-147,0 0-6,0 0 82,0 0-61,0 0 59,0 0 86,0 0-3,0 0-84,0 0 10,0 0 0,0 0 13,0 0-19,0 0 0,0 0 15,0 0-111,0 0 201,0 0-105,0 0-102,0 0 181,0 0-116,0 0-8,0 0 96,0 0-103,0 0 21,0 0 97,0 0-212,0 0 124,0 0-156,0 0-1,0 0 95,0 0 45,0 0 137,0 0-178,0 0 20,0 0-175,0 0-16,0 0 364,0 0-182,0 0 0,0 0-11,0 0-197,0 0 181,0 0-23</inkml:trace>
  <inkml:trace contextRef="#ctx0" brushRef="#br0" timeOffset="288257.516">18553 13890 258,'0'0'3,"0"0"-3,0 0 3,0 0 2,0 0-8,0 0 6,0 0 2,0 0-5,0 0 3,0 0 16,0 0-14,0 0-5,0 0 9,0 0-12,0 0 1,0 0-1,0 0 0,0 0 5,0 0-2,0 0-2,0 0 2,0 0-16,0 0 7,0 0 36,0 0-23,0 0 9,0 0-2,0 0-28,0 0 6,0 0 4,0 0 7,0 0 0,0 0 27,0 0-3,0 0-26,0 0 4,0 0-10,0 0 11,0 0 19,0 0-1,0 0-4,0 0-12,0 0 1,0 0 10,0 0-5,0 0-2,0 0 15,0 0-1,-24 0-7,24 0 12,0 0-3,0 0-23,0 0 23,0 0-5,0 0-24,0 0 241,0 0-207,0 0 198,0 0-182,0 0-226,0 0 219,0 0-196,0 0 205,0 24-3,0-24 159,0 0-172,-25 0 7,25 0 174,0 0-177,0 0 157,0 0-13,0 0-288,0 0 138,0 0 24,0 0-134,0 0 283,0 0-140,0 0-38,0 0 57,0 0-142,0 0 15,0 0 69,0 0 151,0 0-63,0 0 16,0 0-25,0 0-59,0-24 100,0 24-74,0 0-30,0 0-15,0 0-50,0 0 184,25 0-2,-25 0-76,0-25 62,24 25-188,-24 0 81,0 0-7,25 0-55,-25-25 134,25 25-72,-25 0-13,25 0-6,-25 0 2,25 0-2,-25-25 3,0 25-1,25 0-19,-25 0 13,25 0 84,-25 0-100,0 0 13,24 0-14,-24 0-92,0 25 192,25-25-168,-25 0-18,0 0 96,0 0-112,0 25 87,0-25 119,0 0-97,25 0 96,-25 25-86,0-25-33,0 0 27,0 0-94,0 24 84,0-24 19,0 25-16,-25-25 100,25 25-97,-25-25-92,1 25 86,24-25-90,-25 25 102,0-1-2,0-24-20,0 26 16,0-26 7,0 24-7,1-24 17,-1 25 0,25-25-33,-25 24 130,0-24-107,25 26-20,-24-26 13,24 0-120,-25 0 111,25 0 3,0 0-21,0 24-5,0-24 2,0 0 2,0 0 17,0-24 11,0 24-9,25 0-7,-25 0 76,24 0-73,1-26 10,0 26 0,-25 0 7,25 0-14,-1-24 73,1 24-59,-25 0-86,25 0 168,0 0-89,-25 0-10,25 0 82,-25 0-167,25 0 98,-25 0 73,25 0-149,-25 0 83,0 0-85,24 0 81,-24 0 87,0 24-87,0-24 75,25 26-78,-25-26-13,0 24 14,0-24-4,0 25 11,0-25 2,0 25-16,0-25-60,0 25-10,0 0 76,0-25 21,0 24-15,0 1 81,0 1-167,0-26 147,0 24-74,0 0 25,-25 2 68,25-2-158,0-24 158,-24 25-172,24-1 80,-25-24 16,25 25-83,-25 0 137,25-25-121,-25 25 161,0-25-91,25 25 45,-25-25-47,25 0-82,-25 0 118,25 24-104,0-24 114,-24 0-6,24 0-15,0 0 11,-25 0-2,25-24 3,0 24-1,-25 0-12,25-25-4,0 25 0,-25 0-3,25-25-7,0 0 14,0 25-25,0-25-9,0 1 13,0 24-14,0-25 4,0 1 3,0-2-27,0 26-7,0-24 21,25 0-18,-25 24 11,25-26-4,0 1-6,-25 25 6,24-24 0,1-1-2,0 25 9,0-25 0,0 25-20,0 0 3,0-25-24,-1 25-16,-24 0 28,25-25-25,0 25-17,0 0-18,-25 0 35,25-24-18,-25 24-161,24 0-50,-24 0-128,25 0 49,-25-26 97,0 26-201</inkml:trace>
  <inkml:trace contextRef="#ctx0" brushRef="#br0" timeOffset="288612.763">19050 13865 2038,'0'0'52,"0"0"43,0 0 85,0 0 190,0 0 4,0 0-89,0 25-53,0-25-156,0 0-39,0 0 66,0 0-16,0 0-37,25 0-16,-25 0-7,0-25-17,0 25 0,25 0 10,-25 0-10,24 0-7,1 0 11,-25-25-21,25 25-7,0 0 14,0 0-16,-25-25 19,25 25-3,-1 0-13,1 0 16,-25-24-17,25 24-6,-25 0 7,25 0-58,-25 0-38,25 0-53,-25 0-102,0 0-64,0 0-42,0 0 58,0 0-1,0 0-200</inkml:trace>
  <inkml:trace contextRef="#ctx0" brushRef="#br0" timeOffset="288828.967">19100 14064 2087,'0'0'-73,"0"0"134,0 0-20,0 0 45,0 0 155,0 0 51,0 0-15,0 0-10,0 0-72,0 0-155,0 0 69,0 0-33,24 0-10,-24 0-19,25 0-54,-25-26 17,25 26-10,-25 0-21,25 0-5,0 0-69,-25-24-30,25 24-57,-25 0-73,24 0-45,-24 0-76,25 0-53</inkml:trace>
  <inkml:trace contextRef="#ctx0" brushRef="#br0" timeOffset="289513.5124">19744 13964 2245,'0'0'15,"0"0"-39,24 0 52,-24 0 62,0 0 29,26 0 48,-26 0 8,0 0-32,0-25 32,23 25-2,-23 0-34,0 0-94,0-25 29,0 25-101,0 0-5,0 0 157,0-24-165,26 24 86,-26 0-6,0-25-100,0 25 70,0 0 6,0 0 0,0-25 15,0 25-18,0 0 111,0 0-124,0-25 0,0 25 10,0 0-20,0 0 13,-26 0-7,26 0-2,0 0-99,-23 0 102,23 0 0,-26 0 6,26 0-6,0 0 101,-24 25-4,-1-25-107,25 0 16,-25 25-98,25-25 2,-24 25 102,24-25 19,-24 24-31,24 1 19,-25-25-3,25 25-39,-25 0 39,25-25-20,0 25 10,0-1 14,0-24-7,-25 26 14,25-2-18,0-24 4,0 25 7,0-25-17,0 0 6,25 0 4,-25 24-13,0-24-1,25 0 4,-25 0-13,25 0-18,-25-24 12,24 24-5,-24 0-2,24-25 22,1 25-6,-25 0 7,25-24 16,-25 24-16,24-26 6,-24 26-9,26-24 2,-26 24-5,23 0 25,-23-25-13,0 25 12,0 0 14,0-25-26,0 25 38,26 0-28,-26 0-3,0 0-4,0 0-15,0 0 18,0 0 1,0 25-13,0-25 202,0 0-175,0 0 12,0 25 22,0-25-210,0 0 182,0 24-10,0-24 10,0 0 24,0 26-19,0-26 192,0 0-190,25 0-23,-25 0 12,25 0-190,-25 0 160,25 0-3,-1 0-10,-24 0-23,25 0 9,0-26-20,-25 26-10,25 0 13,0 0-30,-25-24 8,0 24-23,25 0-24,-25 0-17,0 0-37,0-25-107,0 25 45,0 0-165,24 0 75,-24 0-131</inkml:trace>
  <inkml:trace contextRef="#ctx0" brushRef="#br0" timeOffset="289794.8871">20239 13890 2136,'0'0'42,"0"0"82,0 24-16,0-24 78,0 0 87,0 0-41,0 0 63,0 0-30,0 0-110,0 0-12,0 0-19,0 0-11,0 0 3,0 0-27,0 0 136,0 0-199,0 0-22,26 0 13,-26 0-183,25-24 173,-25 24 18,25 0-39,0 0 14,-25-25-11,24 25-38,1 0 12,0 0-35,-25-25-40,25 25 3,0 0-36,-25 0-12,24 0 73,-24 0-58,25-25-162,-25 25-57,25 0-32,-25 0-199,0 0 60</inkml:trace>
  <inkml:trace contextRef="#ctx0" brushRef="#br0" timeOffset="290043.0802">20364 13791 1620,'0'0'142,"0"0"57,0 0-23,0 0 136,0 0-138,0 0 32,0 24 139,0-24-85,0 0-79,0 0-74,0 25-97,0-25-47,0 0 80,0 25-10,0-25-10,0 25-2,0-25 125,0 0-137,0 24-5,0-24-8,0 25-131,25-25 122,-25 25-1,0-25 0,0 25-19,0 0-20,0-25-71,0 0-127,0 24-90,0-24 19,0 0-17,0 26-179</inkml:trace>
  <inkml:trace contextRef="#ctx0" brushRef="#br0" timeOffset="290501.5547">20712 13865 2679,'0'0'204,"0"0"-9,0 0 47,0 0 31,0 0-180,25 0 30,-25 0-40,0 0-23,0 0-24,24 0-21,-24-25-2,0 25 4,25 0-11,-25 0 1,25-25-10,-25 25-14,25-24 14,-25 24-7,25-25 23,-25 25-3,0-25-7,24 25 21,-24 0-27,25-25-11,-25 25 24,0-25-7,0 25-6,0 0 13,0-24-23,25 24-4,-25 0 17,0 0 7,0 0-7,0 0 17,0 0-14,0 0-3,0 0 13,0 0-30,-25 24 24,25-24-3,-25 0 6,25 25 0,0-25 14,0 25 3,-24 0 172,24-25-148,0 25-11,0-1 18,0 1-167,0-25 157,0 25 7,0 0-3,0-25 1,0 24 19,0-24-12,0 25-15,24-25-6,-24 0-32,0 0-1,25 25-26,-25-25-53,25 0-8,0 0-20,-25 0-43,25 0 11,0-25-27,-25 25-51,24 0 17,1 0-89,-25-25-57,24 25 46,-24 0-55,26-24 7,-26 24-262</inkml:trace>
  <inkml:trace contextRef="#ctx0" brushRef="#br0" timeOffset="290673.6786">20960 13641 3176,'-25'0'58,"25"0"80,0 0 73,0 0 20,-25 0-31,25 0-52,0 0-60,0 0-16,0 0-21,0-24-30,-25 24-62,25 0-51,0 0-87,0 0-110,0 0-195,0-25-52,0 25-359</inkml:trace>
  <inkml:trace contextRef="#ctx0" brushRef="#br0" timeOffset="291285.1908">21183 13418 2920,'0'0'35,"0"0"124,0 0 46,0 0-64,25 0-22,-25 0-122,0 0-23,0 0 72,0 0 7,0 0 13,0 0 14,0 25 11,0-25-32,0 25 2,0-25-21,0 25-16,0 0 26,0-1 16,0 0-15,0 2 3,0-1-3,0 25-27,0-26-7,-25 1 4,25 0-7,0 0-7,0 24 31,-25-24-22,25 0-5,0-25 6,-25 25-27,25-1 13,0 1-10,0-25 4,0 25 3,0-25 14,0 0 7,0 0 17,0 0 25,0 0 0,0 0-1,0 0-20,0 0 94,0 0-133,0 0 4,0 0 3,0-25-127,0 25 109,0 0 5,0-25-7,25 25 3,-25-24-18,0 24-7,0-25 1,25 25-14,-25-25 27,0 25-9,25-25-8,-25 25 18,0 0-25,25-24 14,-25 24 21,0 0-7,25-25 0,-25 25 1,0 0-8,25 0 14,-25 0 14,24 0-24,-24 0 10,0 0-10,25 0 6,-25 0 22,25 25-18,-25-25 4,0 0-4,25 24-10,-25-24 0,0 0 3,0 25-7,25-25 35,-25 25 0,0-25-4,0 25 14,0-25-21,0 24 4,0-24 3,0 25-6,0-25 3,0 0 3,-25 25-13,25-25 16,0 0 8,-25 25 0,0-25 13,25 0-3,-25 0-3,1 0-10,24 0 6,-25 0 135,0 0-152,25 0 21,-25 0-21,0 0-142,25-25 152,0 25-20,-25 0-15,25 0-40,0 0-50,0-25-39,0 25-26,0 0-43,0 0-52,0 0-157,0 0-21,0-25-280</inkml:trace>
  <inkml:trace contextRef="#ctx0" brushRef="#br0" timeOffset="293682.13">18281 15254 891,'0'0'17,"0"-25"14,0 25 213,0 0-11,0 0 21,0 0-111,0 0-178,0 0 123,0 0-2,0 0 9,0 0 80,0 0-95,0 0-111,0 0 178,0 0-180,0 0-15,0 0 91,0 0-79,0 0 145,0 0-66,0 0-9,0 0 66,0 0-156,0 0 65,0 0-2,0 0-77,0 0 76,0 0 57,0 0-70,0 0-4,0 0 1,0 0-50,0 0 63,0 0 10,0 0 2,0 0-18,0 0 59,0 0-65,0 0 6,0 0 3,0 0-50,0 0 69,0 0-16,0 0 3,0 0-6,0 0-19,0 0 22,0 0-12,0 0 6,0 0 6,0 0-9,0 0 75,0 0-76,0 0 17,0 0-7,0 0-53,0 0 115,0 0-68,0 0 72,0 0-66,0 0-53,0 0 129,0 0-136,0 0 45,0 0 15,0 0-69,0 0 50,0 0 29,0 0-22,0 0 2,0 0 76,0 0-22,0 0-41,0 0-6,0 0-59,0 0 18,0 0 54,0 0-7,0 0 6,0 0-8,0 0 2,0 0 13,0 0-4,0 0 1,0 0-4,0 0 38,0 0 4,0 0-54,0 0 3,0 0-47,0 0 3,0 0 41,0 0-3,0 0 9,0-25 45,0 25-41,0 0-4,0 0 3,0 0-49,0 0 55,0 0 4,0 0-10,0-24 113,0 24-7,0 0-55,0 0 54,0 0-106,0 0-5,0 0 68,0 0-126,0 0 55,0-25 3,0 25 3,0 0 72,0 0-130,0 0 1,0 0 54,0 0-6,0-26 67,0 26 24,0 0-75,0 0 9,0 0 2,0 0-11,0 0-62,0-24 10,0 24 88,0 0-29,0 0-1,24 0 73,-24 0-82,0 0-72,0 0 84,0 0-84,0 0 6,0 0 92,0 0 57,0 0 9,0 0-17,0 0 7,0 0-170,0 0-14,0 0 15,0 0 91,0 0 12,0 24 1,0-24 91,0 0-177,0 0 92,0 26 30,0-26-104,0 25 94,0-1 21,0-24-41,0 25 18,0 0-15,0 0-33,0 0 22,0 0-22,0 0-14,0-1 29,0 1-8,0-1 3,-24 2 31,24-2-24,0-24 3,0 25 11,0 0-13,0 0 13,0-25 4,0 25-18,0-25 18,0 0-28,0 0 14,0 24 3,0-24-16,0 0 13,0 0-17,0 0 17,0 0-21,0 0 22,0 0-22,0 0-34,0 0-27,0 0-74,0-24-15,0 24-57,0 0 73,0 0-170,0 0-79,0-25 29,0 25-114,0 0-73</inkml:trace>
  <inkml:trace contextRef="#ctx0" brushRef="#br0" timeOffset="294376.7084">18479 15204 2294,'0'0'-36,"0"0"107,0 0 4,0 0 55,0 0 124,0 0-85,0 0 91,0 0-109,0 0 16,0 0-95,0 0-86,0 0 51,25-24-94,-25 24 90,0 0-13,25 0-4,-25-25 14,0 25-23,24 0 12,-24 0 18,25-26-34,0 26 17,-25 0-10,25-24 122,0 24-118,0 0-8,-25 0 1,25-25-14,-1 25 122,-24 0-122,25 0 4,-25 0-125,25 0 9,-25 0 119,0 25-7,25-25 10,-25 0-13,0 24-9,0-24 16,0 26-7,0-26 127,-25 25-117,25-1-6,-25-24 6,0 25-108,25 0 212,-24 0-111,-1-25 4,0 25 94,25-25-104,-25 25 103,25-25-107,-25 25-103,25-25 6,-25 0-19,25 0 186,0 0 3,0 0-82,0 0 102,0 0-99,0 0-77,0 0 110,25 0-17,-25 0-52,0 0 149,25 0-14,-25 0-146,25-25 64,-25 25-1,25 0 1,-25 0 88,25 0-82,-25 0-6,24 0 6,-24 0-10,25 25 10,-25-25-3,0 0-81,25 24 18,-25-24 69,0 0-59,25 25 62,-25-25-19,0 24 89,0 2-89,0-26 90,0 24-67,0 1-16,0-25 68,0 25-148,0 0 149,0-25-130,-25 25 77,25-25 7,0 24-87,0 1 57,-25-25-47,25 25 70,-25-25-10,25 0 27,0 25-18,-24-25 1,24 0 30,-25 0-4,25 0 7,-25 0 4,25 0-1,0 0-5,-25 0 8,25 0-21,-25-25-2,25 25 1,0-25-11,0 25 9,-25-25 1,25 25-9,0-24-4,0-1 4,0 25-20,0-25 6,0 25-13,25-25 0,-25 25 10,25-25-23,-25 25-1,25-24-17,0 24-52,-25-26-20,25 26-25,-1-24-27,1 24-67,-25-25-17,25 25-63,0 0-60,0 0-192</inkml:trace>
  <inkml:trace contextRef="#ctx0" brushRef="#br0" timeOffset="294854.047">18876 14858 2197,'0'0'33,"0"0"57,0 0 36,25 0 179,-25 0-32,0-26-14,0 26-104,25 0-85,-25 0 15,0 0-104,0 0 167,25 0-171,-25 0-13,0 0 155,0 26-175,24-26 89,-24 0 3,25 24-79,-25-24 85,24 25 9,-24 0 3,26-25-18,-26 24-6,25 2 5,-25-3-9,25-23 1,-25 26 6,24-2-16,-24 1-3,0 0 191,0-1-191,25 2 13,-25-1-6,0-1-196,0 1 196,0 0-8,0 0 1,0 0 3,0 0-14,0-25-6,0 25-7,0-1 13,-25-24 173,25 25-180,0-1 4,-24-24-24,24 26-175,0-26 162,-25 0-5,25 0 9,0 24-5,-25-24 5,25 0 10,0 0-5,0 0-42,0 0-17,0 0-12,0 0-11,0 0 80,0 0-51,0 0 60,0 0-59,0 0-5,0-24 52,0 24-184,0 0 71,0 0-70,0 0 8,0 0 108,0-26 61,0 26-1,0 0-109,0 0 98,0 0-131,0 0-139,0 0 38,25-24-176</inkml:trace>
  <inkml:trace contextRef="#ctx0" brushRef="#br0" timeOffset="295573.6392">19050 15031 1361,'0'0'158,"0"0"-88,0-26 137,0 26 47,0 0-199,0-23 107,0 23-35,0 0-65,0-26 59,0 26-6,0 0-93,0-24 157,0 24 10,0 0-6,0-25 4,0 25-125,0 0-16,0-25 13,0 25-75,25 0-1,-25-24 10,0 24-22,0 0 71,0 0-9,0-26-10,0 26 28,0 0 90,0 0-108,0-24-3,0 24-20,0 0-92,0 0 126,0 0-4,0 0 7,0 0-16,0 0-28,0-25-3,0 25-17,0 0 17,0 0 21,0 0-15,0 0 14,0 0-20,0 0-17,0 0 21,0 0-14,0 0 10,0 25-7,0-25-4,0 0 11,0 0 8,0 0-2,0 0-9,0 0-3,0 0 9,0 0 7,0 0 10,0 0-7,0 0-9,0 0-1,0 24 10,0-24 4,0 26-7,0-26-7,0 24-3,0-24 14,0 25 3,0 0 192,0-1-165,0 2-13,0-3 16,0 3-183,0 23 149,0-24 21,0-1-13,0 2-7,0-1 17,0 24-28,0-24 1,0 0 17,0-25-5,0 25 19,0 0 3,0 0-6,0-25-11,0 24 10,0-24-7,0 25 4,0-25 0,0 24-14,0-24-11,0 0-6,0 0 6,0 26 7,0-26 4,0 0-3,25 0-7,-25 0-8,0 0-3,0 0 17,0 0-3,0 0-14,0 0 22,0 0-30,0 0-2,0 24 17,0-24-11,0 0 11,0 0 11,0 0-11,0 0 3,0 0 8,0 0-15,0 0 11,0 0-7,0 0-10,0 0 10,0 25-15,0-25-12,0 0 20,0 0-14,0 0-7,0 0 18,0 0-28,0 0-4,0 0 14,0 0-17,0 0 4,0 0 157,0 0-199,0 0-21,0 0-8,0 0-175,0 0 143,0 0 68,0 0-76,0 0-98,0 0-90,0 0-264,0-25 109</inkml:trace>
  <inkml:trace contextRef="#ctx0" brushRef="#br0" timeOffset="295925.8911">19497 15005 2431,'0'26'-41,"0"-26"129,0 0 9,0 0 119,0 0 159,0 0-103,0 0-73,0 0-91,0 0-95,0 0 0,0 0 67,0 0-16,0 0-21,0 0-29,0 0 2,0 0-5,0 0-7,0 0 2,0 0 1,25 0 0,-25 0-1,0 0-2,24-26-14,1 26-4,-25 0 11,25 0 3,-25 0 3,25 0 7,0-23-16,-25 23 2,24 0-9,-24 0-28,24 0-36,-24-26-26,25 26 43,-25 0-78,0 0-171,0 0-5,0 0-127,0 0-197,0 0 74</inkml:trace>
  <inkml:trace contextRef="#ctx0" brushRef="#br0" timeOffset="296153.0515">19522 15204 1715,'0'0'66,"0"0"63,0 0 94,0 25 108,0-25 67,0 0-88,0 0-68,0 0-73,0 0-122,0 0 72,24-25-13,-24 25-49,0 0 9,25 0 61,0 0-134,-25-24 34,25 24-37,-25 0-99,25 0 96,-1-25-51,-24 25-16,24 0-50,-24 0 60,25-26-118,-25 26-96,0 0-95,25 0-43,-25 0 71,0 0-186</inkml:trace>
  <inkml:trace contextRef="#ctx0" brushRef="#br0" timeOffset="297177.8344">19967 15031 1870,'0'0'45,"0"-26"12,0 26 31,0 0 46,0 0-83,0 0 45,0-23 25,0 23 31,0 0 80,0 0-32,0 0 32,0 0-59,0 0-43,0 0-72,0 0 15,0 0-93,0 0 11,25 23 55,-25-23-90,0 0 98,25 26 9,-25-26 10,25 24-16,-25 1-27,25-25-14,-25 25-6,24-1-10,-24 2 21,25-1-4,-25-25-20,25 24 16,-25 1-16,25-25 198,-25 25-179,24-25 22,-24 25 16,25-25-187,-25 0 208,24 0-28,-24 0-12,0 0-15,0 0-27,0 0 11,0 0-1,0 0 7,26-25 144,-26 25-154,0-25 11,0 0-18,0 25-137,0-24 155,0-1-15,25-1 1,-25 2-1,0 24-3,0-25-3,0 0 10,0 1 0,0-2-4,0 3 4,0-3 0,0 2-10,0-1-4,0-24 4,0 23 7,0 2-1,0-1 4,-25 0 4,25-25-18,0 25 14,0 1 7,0-2-14,0 2 4,0 24 13,0-25-10,0 25 7,0-25 0,0 25-31,0-25 20,0 25 1,0 0-4,0 0 10,0 0-30,0 0 6,0 0-3,0 0 11,0 0 16,0 0-3,0 0 4,25 0-1,-25 0-6,0 0-4,25 0 17,-25 0-10,25 0-3,-25 0 3,24 0 164,-24 0-167,25 0-1,0 0-6,0 0-178,24-25 168,-24 25 3,0 0-1,25 0 4,-26 0-6,25-24 3,-23 24 4,24 0 6,-1-25-3,-24 25 13,25 0-6,-1-24-14,-24 24 27,25 0-23,-1-26 6,-24 26 10,25 0-9,-26-24 3,1 24 3,25 0-17,-25-24 0,0 24 14,0 0-2,-25 0 16,24-26 6,1 26-4,-25 0-19,25 0-4,-25 0-10,25 0-4,-25 0 10,0 0-25,25 0-12,-25 0-39,0 0-6,0 0 62,0 0-103,0 0-71,0 0-62,0 0-125,0 0 115,0 0-143,0 0-103</inkml:trace>
  <inkml:trace contextRef="#ctx0" brushRef="#br0" timeOffset="297825.2956">20687 14956 1967,'0'0'29,"0"0"41,0 0-28,0 0 47,0 0 59,0 0 54,0 0 77,0 0 72,0 0-150,0 0-61,0 0-20,0 0-103,0 0 86,0 0-16,0 0-27,0 0-23,0 0-17,0 0-14,0-24-6,0 24 0,0 0-3,0 0 0,0-25-4,0 25 11,0 0-11,0 0 3,0-25 1,0 25 6,0 0-6,0 0-4,0 0-3,-26-24-10,26 24 11,0 0-9,-24 0 8,24 0 0,0 24 3,-25-24 1,25 0 6,0 0 3,-24 25-13,24-25 17,-25 25-14,25-25-12,-25 24 25,25-24-12,0 26 187,0-3-164,-25-23-4,25 26-6,0-2-169,0-24 186,-25 25-18,25-25 17,0 25-19,0-25-11,0 0 123,0 0-119,25 24 9,-25-24-9,0 0-99,25 0 109,-25 0-21,0-24 31,25 24-34,-25 0 4,25-25 16,-1 25 76,-24-25-89,25 25 10,-25 0-11,24-24-87,-24 24 105,0-26-14,26 26 11,-26-23-1,0 23-3,0 0-7,0 0 14,0-26-10,0 26-18,0 0 31,0 0-13,0 0 13,0 0 109,0 26-116,0-26 7,0 0 0,0 0-99,0 23 96,0-23 6,0 26-6,0-26 9,0 0 6,0 0-6,0 24 8,0-24 3,25 0-14,-25 0-3,0 0-7,25 0-16,-25 0-7,24 0-24,-24 0-36,25 0-20,0 0-30,-25-24-27,25 24-23,0 0-43,-25-26-104,24 26 56,-24-23-218,25 23-33</inkml:trace>
  <inkml:trace contextRef="#ctx0" brushRef="#br0" timeOffset="298209.5683">20811 14659 1857,'0'0'159,"0"0"-33,0-26 85,-25 26 182,25 0-178,0 0 87,0 0-57,0 0-153,0-24 41,0 24-27,0 0-23,0 0-30,0 0-15,0 0-22,0 0-6,0-25 4,0 25 6,25 0-6,-25 0 2,0 0-12,25 0-11,-25 0 7,25 0-14,-25 0 21,0 0 3,24 25-17,-24-25 11,0 0-1,25 24-16,-25-24 13,0 26 7,0-26-18,0 24 15,0-24-14,0 25-7,0-25 11,0 0 2,0 25 7,0-25 11,0 0 6,0 0 0,0 0 3,0 0-6,0 0 8,0 0-4,0 0-1,0 0 11,25 0-28,-25 0 7,0-25-17,25 25-20,-25 0 24,0-25-21,25 25 4,-25 0-12,25-24-18,-25 24-31,24 0-22,-24-26-44,25 26 40,-25 0-167,24 0-70,-24-24-70,0 24-168,26 0 62,-26 0-25</inkml:trace>
  <inkml:trace contextRef="#ctx0" brushRef="#br0" timeOffset="298436.8108">21133 14808 2123,'0'0'55,"0"0"72,0 24 73,0-24 129,0 0 19,0 0-108,0 0-30,25 0-67,-25 0-59,0 0 60,0 0-13,0 0-42,25 0-4,-25 0-13,25 0-44,-25-24-4,0 24-17,25 0-21,-25 0 10,25 0-64,0 0-44,-25-25-57,24 25-56,-24 0 48,25 0-125,-25 0-57,25-25-77,-25 25-288</inkml:trace>
  <inkml:trace contextRef="#ctx0" brushRef="#br0" timeOffset="298677.9776">21283 14708 2529,'0'0'6,"0"0"199,0 0 89,-25 0-22,25 0 32,0 0-185,0 0-70,0 0 140,0 0-135,0 0-11,0 0-13,0 0 55,0 0-68,0 25 3,0-25-7,0 25-176,0-25 156,0 25 4,0-25-7,0 25 13,0-1-3,0-24-30,0 26-14,0-2-63,0-24 38,0 25-80,0-25-183,0 25-65,0-25-43,0 24-172,0-24 34</inkml:trace>
  <inkml:trace contextRef="#ctx0" brushRef="#br0" timeOffset="299219.398">21506 14534 2356,'0'0'106,"0"0"55,0 0 139,0 0-28,0 25-62,25-25-26,-25 0-104,0 0 35,0 25-25,0-25-22,0 25-22,0-1-5,0 2-14,0-26 10,0 24-3,0 1-3,0 0 0,0 0-18,0 0-6,0 0 0,0-1-14,-25 2 14,25-26-7,0 24-3,0 1 19,0-25-19,0 25 10,0-25-4,0 24 1,0-24 16,0 0-3,0 0 18,0 0-15,0 0-6,0 0 6,0 0-16,0 0 3,0-24-11,0 24-2,0 0 2,0-25-3,0 25 7,0-25-24,0 25-7,25-24-6,-25-2-1,0 26 15,0-24 6,24 24 10,-24-25-10,0 25-1,25 0 8,-25-25-11,0 25 21,25 0 4,-25 0-18,0 0 17,25 0-13,-25 0-6,0 0 22,25 0-9,-25 0 13,0 0-7,24 25-9,-24-25 6,0 25-7,0-25 14,0 0-11,0 24 1,24 2-4,-24-26 0,0 24 14,0-24-3,0 25 9,0-25 11,0 25-21,0-25 17,-24 24-6,24-24-9,-24 0 39,24 26-34,-25-26-4,25 0 4,-25 0-30,25 23 20,-25-23 0,0 0-20,25 0-18,-24-23-19,24 23 87,-25 0-139,25 0-34,0 0-63,-25-26-224,25 26 102,0 0-62,0-24-42</inkml:trace>
  <inkml:trace contextRef="#ctx0" brushRef="#br0" timeOffset="299793.0093">21679 14436 1942,'-24'0'61,"24"0"126,0 0 11,0 0 183,0 0-93,0 0-89,0 0 107,0 0-257,0 0 36,0 0-26,0 0-93,0-26 81,0 26 13,0 0 11,0 0-22,24 0-4,-24 0-15,0-24-20,24 24-3,-24 0 10,0 0-11,25 0 11,-25-24-7,25 24-17,-25 0 14,0 0-7,25 0-7,-25 0 4,0 0-10,0 24-14,25-24 33,-25 0-6,0 24-3,0-24 6,0 26-9,0-26 2,0 24 18,0 1 6,0-25-17,0 24 27,0-24-16,0 25 6,0-25 15,0 25-4,0-25 6,0 0 4,0 25 14,-25-25-11,25 0-3,0 0 7,0 0 22,0 0 24,0 0 17,0 0-13,0 0-38,0 0-28,0 0-25,0 0-7,0 0-10,0 0-5,25-25 15,-25 25 4,0 0 103,0 0-111,25-25-10,-25 25 4,24 0-115,-24-25 107,24 25 1,-24 0-57,26 0-13,-26 0-6,0-24-46,24 24-11,-24 0-14,0 0-60,0 0 23,26 0-184,-26 0 1,0 0-22,0 0-277,0 0 91</inkml:trace>
  <inkml:trace contextRef="#ctx0" brushRef="#br0" timeOffset="300613.6377">21307 14410 801,'0'0'28,"0"0"178,0 0-138,0 0 16,0 0 132,0 0-321,0 0 134,0 0 150,0 0-164,0 0 149,0 0-1,0 0-126,0 0-7,0 0 6,0 0 30,0 0-33,0 0 16,0 0 9,0 0-46,0 0-93,0 0 109,0 0-117,0 0 138,0 0 89,0 0-105,0 0 119,0 0-195,0 0-6,0 0 22,0 0-24,0 0 161,0 0-43,0 0-30,0 0 25,0 0-56,0 0 101,0 0-46,0 0-8,25 0-17,-25 0-1,0 0 124,0 0-70,25 0 58,-25 0-31,0 0-131,25 0 138,-25 0-64,0 0-88,25 0 45,-25 0-89,24 0 18,-24 0 147,25-24 20,0 24-49,-25 0-24,25 0-78,-25 0 2,25-24 59,-1 24 109,-24 0-85,25 0-36,-25 0 14,25 0-92,0-26 75,-25 26 39,25 0-16,-25 0-7,24 0 17,-24 0-9,24-25-15,1 25 4,-25 0-9,25 0-25,-25 0 21,0 0-7,25 0-3,-25 0 16,0 0-23,25-24 10,-25 24-4,0 0-3,0 0 18,0 0-11,0 0 3,25 0-6,-25 0 3,0 0 0,0 0 3,0 0 4,0 0-37,0 0-13,0 0-21,0 0-19,0 0-10,0 0-38,0 0-39,0 0-89,0 0-56,0 0-296</inkml:trace>
  <inkml:trace contextRef="#ctx0" brushRef="#br0" timeOffset="305582.8003">18380 16445 914,'0'0'20,"0"0"20,0 0 172,0 0 40,0 0 0,0 0 7,0 0-256,0 0 60,0 0-8,0-25-13,0 25 116,0 0-164,0 0 6,0 0-9,0 0 72,0 0-3,0 0 2,0 0 11,0-25-95,0 25 79,0 0-16,0 0-26,0 0 1,0 0-10,0-25-9,0 25 3,0 0 44,0 0-51,0 0 11,0 0-4,-25-25-47,25 25 94,0 0-54,0 0 4,-25 0 9,25 0-68,0 0 53,-25 0 49,25 0-55,0 0 8,0 0 14,-24 0-51,24 0 44,-25 25 19,25-25-29,0 0 16,-25 25 44,25-25-40,-25 25 12,25-25-4,0 25-43,-25-25 35,25 24 101,0-24-16,0 25 13,0 1-4,0-26-101,0 23 17,0-23 6,0 26 3,0-26 6,0 25 10,0-25-12,0 0-5,0 0 5,0 0-10,0 0-6,25 0 6,-25 0-4,0 0-16,25 0 10,-25 0 10,25 0-29,-25 0 16,25-25-10,-1 25-16,-24-26 29,25 26-7,-25-23-68,25 23 9,-25-26 61,25 1-8,-25 25 84,0-24-84,25 24-68,-25 0 74,0-25-19,0 25 81,0 0 1,0-25-92,0 25 7,0 0 22,0 0-6,0 0 10,0 0 17,0 0-93,0 0 77,0 0-41,0 0 36,0 0 66,0 25-131,0-25 63,0 0-67,0 25 76,0-25 69,0 24-3,0-24 19,0 25-71,0-25-82,0 0 74,0 26 12,0-26-87,0 0 81,0 0-94,0 0-10,0 0 79,25 0-11,-25 0 8,24 0 64,-24 0-2,25-26 3,-25 26-92,25-25 14,-25 25 0,25-24-4,-1 24 99,-24-25-90,25 25 8,-25-25 17,0 25-11,25-25-17,-25 25 14,0 0-16,25-25-50,-25 25 92,0 0-2,0-25-67,0 25 133,0 0-150,0 0 7,0 0 63,0 0-66,0 0 138,0 0-5,0 0 130,0 0-124,0 0-57,0 25 2,0-25-207,0 0 126,0 25 4,0-25-12,0 25 84,0-25 8,25 25-5,-25-25-7,0 0 100,25 0-112,-25 25 2,0-25 1,25 0-94,-25 0 93,24 0-12,-24 0 13,25-25-7,-25 25 88,25 0-97,-25 0 3,25-25 6,-25 25-88,25 0 98,-25-25-16,24 25-7,-24-25 0,0 25 85,0 0-72,25-25 167,-25 25-160,0 0-73,0-25 63,0 25-158,0-24 165,0 24-11,0 0 8,0 0 0,0-25-8,0 25 8,0 0 9,0 0-13,0-24 3,0 24-13,0 0 4,0 0 86,0 0-93,-25 0 101,25 0-91,0 0-79,0 0 92,0 0-84,0 0 71,0 0 3,-24 0 0,24 0-11,0 0 19,0 0-19,0 0 172,0 0-157,0 0 146,0 0-147,0 0-97,0 0 172,0 24-231,-25-24 146,25 0-67,0 0-11,0 0 173,0 0-74,0 0-14,0 0 0,0 0-92,0 25 85,0-25 17,0 0 1,0 0-1,0 0-6,0 0 66,0 0-77,0 0 92,0 0-78,0 0-82,0 0 93,0 0-103,0 0 81,0 0 8,0 0-8,0 0-6,0 0 10,0 0 14,0 0-24,0-25 30,0 25-14,0 0-9,0 0 19,0 0-22,0 0-1,0 0 1,0 0-1,0 0-3,0 0 17,0 0-14,0 0-3,0 0 7,0 0 0,0 0 90,0 0-97,0 0 17,0 0-11,-25 0-80,25 0 88,0 25-8,0-25 4,0 0-17,0 0 24,-25 24-7,25-24 0,0 0 14,0 0-14,-25 25-8,25-25 12,0 25 0,0-25-4,0 0 13,0 25-26,0-25 9,0 0 8,0 25-19,0-25 19,0 0-4,0 25-4,25-25 8,-25 0-1,0 0-6,25 0-4,-25 0 179,0 0-176,25 0 4,-25 0-6,25 0-81,-1-25 254,-24 25-180,25 0 3,-25-25-80,25 25-108,-25-25 198,0 25 0,25-25-8,-25 25 23,0 0-19,0-25 1,0 25 108,0 0-109,0-24 11,0 24 13,0 0-20,0 0 3,0 0 4,0-25-11,0 25-3,0 0 27,0 0-26,0 0 107,0 0-199,0 25 82,0-25 6,0 0-95,0 0 200,0 0-82,0 24 3,0-24-19,0 0-85,0 0 88,0 25-7,-25-25 11,25 25 160,0-25 7,0 0-84,0 25-74,0-25-163,0 25-17,0 0 93,0-25 77,25 25 0,-25-1 7,0 1 161,0 1-171,0-3 3,0 3 4,0-1-168,0-25 171,0 24-10,25 1-4,-25 0 11,0-1 6,0 2 4,0-26 8,0 25-5,0-1 6,0-24 1,-25 24 7,25-24 13,0 26-5,0-26 2,0 0-13,-25 24-7,25-24-11,0 0 4,0 0 11,-25 0 3,25 0 10,0 0 1,0 0 12,-25 0-1,25 0-4,0 0-1,-24-24-20,24 24-14,0 0-4,0-26-3,-25 26-3,25-24 13,0 24-7,0-24-10,0-1-3,0 25-12,0-26 6,0 2 2,0-1-7,25 25 10,-25-25-34,24 1-31,-24 24-4,25-25-24,-25-1-2,25 26-3,0-23-21,-25-3-38,25 26 0,-1-25 38,-24 25-57,25-24-89,-1 24-59,-24 0-108,26-25-182</inkml:trace>
  <inkml:trace contextRef="#ctx0" brushRef="#br0" timeOffset="306469.6017">19249 16097 2258,'0'0'46,"0"0"-25,0 0 78,0 0 138,0 0-7,0 0 142,0 0-112,-25 0-113,25 0-5,0 0-112,0 0 30,0 0-31,0-24-29,0 24-3,25 0 3,-25 0 6,24-25 1,-24 25-10,25 0 3,-25-25 10,25 25-6,0 0 12,0-25 9,-25 25-12,23-25 4,3 25 3,-2 0-14,2 0 4,-26 0-6,25-24-14,-25 24 113,25 0-7,-25 0-110,24 24 7,-24-24-96,0 0-16,0 0 126,25 25-3,-25-25-14,0 25 30,0-25-10,-25 25-20,25 0 23,-24-25-3,24 24-24,-25 0 31,25-24-20,-25 27-4,25-3 17,-26-24-3,2 24 159,24-24-176,-26 26 7,26-26-1,0 0-162,-23 0 159,23 24-9,0-24-11,0 0 9,0 0 12,0 0 9,0 0-6,0 0-7,0 0 10,23 0-4,-23 0 15,0 0-8,26 0-6,-26 0-7,24 0-1,2 0 4,-26 25 0,25-25 21,-25 0-21,25 0 4,-25 24 0,24-24-17,-24 0 13,25 25 11,-25-25-18,25 25 24,-25-25 0,0 25-20,0 0 27,25 0-27,-25-25 0,0 25 17,0-1-11,0 1 8,0 1 2,0-3 1,0 3-14,0-26 17,0 25-3,-25-1 6,25-24 17,0 25-2,0 0 9,-25-25-7,25 0 14,0 24 14,-25-24 7,25 0 3,0 0 4,-24 0 11,24 0-11,0 0 12,-25 0-15,25 0-26,0 0 16,0-24-25,-25 24-6,25-25 1,0 25-12,0-25 1,0 25-4,0-24-3,0-1-25,0-1 10,0 26 1,0-23-5,0-3 1,25 1-10,-25 25 4,0-24-19,25-1-3,-25 25-29,24-25-44,-24 0-9,25 25-38,-25-25-15,25 25-19,-25-25-16,25 25 51,0-25-162,-25 25-51,24-24 4,-24 24-117,24 0-85</inkml:trace>
  <inkml:trace contextRef="#ctx0" brushRef="#br0" timeOffset="306765.8105">19942 16073 2679,'0'0'125,"0"0"45,0 0 88,0 0 53,0 0-113,0 0-23,0 0-81,0 0-47,0 0 3,25 0-30,-25 0 0,0 0-5,0 0-12,25-25 14,-25 25-20,25 0-1,-25 0-17,25-25-33,-25 25 4,25 0-35,-25 0-21,24 0-13,-24 0-43,25-25-31,-25 25-77,25 0-53,-25 0 31,0 0-160,25 0-6,-25 0-47</inkml:trace>
  <inkml:trace contextRef="#ctx0" brushRef="#br0" timeOffset="306969.9562">19992 16196 2038,'0'0'-51,"0"0"155,0 0-11,0 26 77,0-26 221,0 0-82,0 0 57,0 0-127,0 0-126,0 0-50,0 0-53,0 0 53,0-26-23,25 26-30,-25 0 10,25 0-10,-25 0-19,25 0 9,-1-24-34,-24 24-30,25 0-42,0 0-81,-25-24-28,25 24-111,-1 0 5,-24 0-21,25 0-245</inkml:trace>
  <inkml:trace contextRef="#ctx0" brushRef="#br0" timeOffset="308026.0254">20687 15850 1846,'0'0'18,"0"0"21,0 0 33,0 0-39,0-26 115,0 26-20,25 0-72,-25 0 75,0 0-103,0 0 19,0-25 170,0 25-65,0 0 53,0 0-3,0 0-101,0 0 49,0 0-71,0 0-95,0 0-16,0 0 64,0 0-85,0 0 74,0 0-5,0 0-89,0 0 80,0 0 15,0 0 8,0 0 3,0 25 7,0-25-17,0 0-11,0 26 15,-25-26 0,25 24 13,0 1 6,0-25-8,0 26-5,0-2-10,0 0-9,0 1 9,-26-25 8,26 25-11,0 0 7,0 0-3,0-1-31,0 0 20,0 3-6,-24-27 3,24 24 4,0 0-4,0-24 0,0 26-3,0-26 14,0 24-1,0-24-10,0 0-16,0 25-31,0-25-42,0 0-32,0 0-48,0 0-20,0 0 47,0 0-26,0 0-102,0 0-41,24 0-104,-24 0 86,0 0-45,0-25-5,0 25 12</inkml:trace>
  <inkml:trace contextRef="#ctx0" brushRef="#br0" timeOffset="309124.9758">20538 16121 1810,'0'0'-63,"0"0"130,-25 0-13,25 0 68,0 0 119,0 0-80,0 0 85,-25 0-39,25 0 47,0 0-13,0 0-45,0 0-90,0 0 1,0 0-116,0 0-18,0 0 76,0 0-89,0 0 261,0 0-185,25 0-2,-25 0-8,25 0-180,0 0 177,-25 0-19,25-24-4,-1 24-4,1 0 1,-1 0 3,2 0 10,-1 0-3,0-24-4,-1 24 7,1 0-20,0 0 13,0-25-6,0 25-14,-1 0 1,1-25-22,0 25 9,0 0 1,-25-25 9,25 25 22,-25 0 1,25 0-11,-25-25 4,0 25-4,0 0-3,0 0 27,0 0-17,0-24-10,0 24 10,0 0-10,0 0 3,-25 0 10,25 0-3,0 0-3,-25-24 23,25 24-20,0 0-10,-25 0 7,25 0-11,-25 24 14,25-24 14,-25 0-14,25 0 0,-24 0 3,-1 24 0,25-24 7,-25 0 3,25 25 18,-25-25-11,25 25 3,-25-25-7,25 25-13,0-25 8,0 25-1,-24-25 4,24 24-14,0-24 0,0 24 6,0-24 1,0 0-1,0 27 1,24-27-7,-24 0 0,25 0 3,-25 0 4,0 0-13,25 0 6,0 0 0,-25 0-14,25 0 21,-1 0-11,-24-27-6,25 27 24,-25 0-24,25-24 4,-25 24 6,25 0-11,-25-24 11,25 24 0,-25 0 10,0-25 4,0 25 2,0 0 4,25 0 2,-25-25-22,0 25 9,0 0 1,0 0-10,0 0 10,0 0-13,0 0-7,0 25 17,0-25 3,-25 0 7,25 0 6,0 0-23,0 25 0,0-25 188,0 0-192,0 24 17,0-24 1,0 0-188,0 0 174,0 0-7,0 24-3,25-24 6,-25 0 8,0 0-7,0 0-11,24 0-9,-24 0 6,25 0 0,-25-24 11,24 24 2,-24 0-20,0 0 17,26-24 4,-26 24-10,24 0 23,-24-25-20,25 25 13,-25 0 7,0-25-17,25 25 17,-25 0-16,0 0 3,0-25 16,0 25-10,0 0-3,0 0 10,0 0-10,0 0 8,0 0 5,0 0 4,0 0 3,0 25-4,0-25 1,0 0 0,0 0 0,0 25 0,0-25 0,0 25-10,0-25 7,0 0 13,0 0-17,0 24 18,0-24-8,0 0-16,0 0 16,0 0-13,0 24-11,0-24 11,0 0 0,25 0-7,-25 0 14,0 0-7,0-24-1,0 24-6,0 0-3,0 0-4,25 0 7,-25-24 3,0 24 4,0 0 7,25-25-17,-25 25 145,0 0-138,0-25-8,0 25 1,0 0-137,25-25 137,-25 25-7,0 0 16,0-25 1,0 25-3,0 0 3,0 0-10,0 0-11,0 0 14,0 0 3,0 0 11,0 0 3,0 0-7,0 0 11,0 25-11,0-25-3,0 0 4,0 0 9,0 25-13,24-25 17,-24 0 0,0 0-17,0 25 28,0-25 102,0 0-116,25 0-11,-25 0-3,0 0-109,0 0 106,25 0 26,-25 0-19,0 0-4,0 0 3,25 0-17,-25 0 11,0 0-4,0 0-7,25 0 14,-25-25 0,0 25-4,0 0 11,0 0-7,0 0-10,24-25 6,-24 25-6,0 0-36,0 0-5,0 0-26,0 0-16,0 0-10,0 0-37,0-25-10,0 25-41,0 0 33,0 0-163,0 0-89,0 0 5,0 0-265,0 0 66</inkml:trace>
  <inkml:trace contextRef="#ctx0" brushRef="#br0" timeOffset="309377.157">21283 15799 2529,'0'0'22,"0"0"130,0 0 75,-25 0 154,25 0-55,0 0-116,0 0-7,0 0-115,0 0 32,0 0-1,0 0-61,0-24-30,0 24-15,0 0-13,0 0-13,0 0-4,0 0 3,25 0-7,-25-25-6,24 25-45,-24 0-30,25-25-27,-25 25-39,25 0-11,0 0 32,-25-25-155,25 25-56,-25 0 14,24 0-83,-24 0-60,25-24-28</inkml:trace>
  <inkml:trace contextRef="#ctx0" brushRef="#br0" timeOffset="309630.3432">21531 15502 2406,'0'0'-32,"0"0"82,0 0 164,0 0-6,0 0 93,0 0-62,0 0-126,0 0 11,0 0-35,0 0 8,0 0-25,0 0 22,0 0-9,0 25-1,0-25 2,0 0-28,0 25-11,0-25-29,0 25 6,0-25-21,0 24 1,0 1 9,0-25-20,0 25 18,0 0-8,0-25-54,0 24-58,0-24-60,0 25-94,0-25 27,0 25-186,0-25-130,0 25-114</inkml:trace>
  <inkml:trace contextRef="#ctx0" brushRef="#br0" timeOffset="311081.5432">22150 15601 566,'0'0'19,"0"0"0,0 25 21,0-25 52,0 0-1,0 0 19,0 0 3,0 0-23,0 0 121,0 0 9,0 0-13,0 0-16,0 0-139,0 0-32,0 0 17,0 0-26,0 0 23,0 0-7,0 0-11,0 0 20,0 0-87,0 0 8,0 0 4,0 0 79,0 0-10,0 0 87,0 0-78,0 0-85,0 0 144,0 0-98,0 0-3,0 0 6,0 0-73,0 0 14,0 0 74,0 0-6,0 0 9,0 0 57,0 0-72,0 0 3,0 0-6,0 0-46,0 0 65,0 0 8,0 0 7,0 0 4,0 0 2,0 0-6,0 0 4,0 0-16,0 0 9,0 0-5,0 0 5,0 0 103,0 0 4,0 0-11,0 0 10,0 0-101,0 0-32,0 0 15,0 0-25,0 0 3,0 0 13,0 0-6,0-25 15,0 25-44,0 0-20,0 0 67,0 0-4,0 0 51,0 0 11,0 0-69,0 0-8,0 0 4,0 0-78,0 0 68,0 0 23,0 0-20,0 0 20,0 0-72,0 0 46,0 0-63,0 0 72,0 0 0,0 0-55,0 0 141,0 0-74,0 0 87,0 0-98,0 0-54,0 0 140,0 0-80,0 0 12,0 0 62,0 0-77,0 0-89,0 0 85,0 0-6,0 0-69,0 0 158,0 0-92,0 0-70,0 0 73,0 0 16,0 0 7,0 0-9,0 0-8,0 0-9,0 0-10,0 0 96,0 0 17,0 0-100,0 0 76,0 0-166,0 0 80,0 0 13,0 0-79,0 0 153,0 0-163,0 0 82,0 0 4,0 0-73,0 0 76,0 0 0,0 0 4,0 0-7,0 0 0,0 0-84,0 0 77,0 0 88,0 0-1,0 0-83,0 0 79,0 0-63,0 0-108,0 0 98,0 0 7,0 0-117,0 0 113,0 0 61,0 0-71,0 0 11,0 0 83,0 0-73,0 0-27,0 0 0,0 0-70,0 0 69,0 0-71,0 0 92,0 0-23,0 0 9,0 0 74,0 0-80,0 0 13,0 0-3,0 0 17,0 0-21,0 0 4,0 0-82,0 0 85,0 0 14,0 0-14,0 0 3,0 0-92,0 0 149,0 0-69,0 0-1,0 0 1,0 0-65,0 0 85,0 0 59,0 0-73,0 0 0,0 0 63,0 0-136,0 0 83,0 0 66,0 0-155,0 0 76,0 0 6,0 0-80,0 0 167,0 0-1,0 0-92,0 0-7,0 0 7,0 0-1,0 0 77,0 0-63,0 0-20,0 0-82,0 0 8,0 0 46,0 0 1,0 0 53,0 0-25,0 0-4,0 0-216,0 0-57,0 0 0,0 0-81,0 0-148,0 0-68</inkml:trace>
  <inkml:trace contextRef="#ctx0" brushRef="#br0" timeOffset="312385.5807">22076 15552 1096,'0'0'185,"0"0"15,0 0 51,0 0 32,0 0-201,0 0 5,0 0 18,0 0 16,0 0 89,0 0 88,0 0-52,0 0-114,0 0 21,0 0-186,0 0-3,0-25 134,0 25-58,0 0 78,0 0-91,25-25-83,-25 25-24,0-25 97,24 25 86,-24-24-86,0 24 12,25-26-16,-25 26-89,0-24 165,25-1-20,-25 25-151,0-24 151,0-1-49,0 25-85,25-25 130,-25 0-61,0 25-94,0-25 159,0 25-129,0-25-12,0 25 165,0-25-166,0 25 163,0 0-87,0-24-86,0 24 96,-25 0-107,25 0 102,0 0-8,0 0-5,0 0 109,0 24-97,0-24-7,-25 25 13,25-25-87,0 25 89,-25-25 17,25 25-9,0 0-26,0 0 16,0-25-17,-24 25-3,24-1 25,0 1-18,0-1 6,0 2 4,0-26 4,0 24 115,0 1-116,-25 0 20,25-25-23,0 25-112,0-25 118,0 25-6,0-25 11,0 24-8,0-24 11,0 0-24,0 0-7,0 25 123,0-25-123,0 0 24,0 0 3,0 0-106,0 0 114,0 0-15,0 0 38,0 0-11,0 0 5,0 0 13,0 0-35,0 0 1,0-25 165,0 25-185,0 0 8,0 0 12,0 0-188,0-24 161,0 24-1,25 0-30,-25-25 34,0 25 14,0 0-21,0-25 10,24 25-20,-24-25-17,0 25 17,25 0-4,-25-25 5,0 25-1,25 0 7,-25-24-8,25 24 8,-25 0-1,25 0-6,-25 0 17,24 0-13,-24 0 0,0 0 2,25 0-5,-25 0 6,25 0 3,-25 0 0,0 0 7,25 0-10,-25 24 0,0-24-7,24 25 6,-24-25 8,0 0-4,0 25 7,24-25-3,-24 25-7,0-25 10,0 25-3,0-25 0,0 24 19,0-24 2,0 25 158,0-25-167,-24 0-9,0 25 7,24-25-159,-25 0 172,25 25-7,-25-25 1,0 0-4,25 0-10,-24 0 13,24 24-6,-25-24-4,0 0 4,25 0-3,-25-24-1,25 24-6,0 0-8,-25 0-16,25 0-13,0-25-10,0 25-30,0 0-17,0 0 50,0-25-36,0 25-68,0 0-149,0 0-156,0-25 58,0 25-152,0 0 41</inkml:trace>
  <inkml:trace contextRef="#ctx0" brushRef="#br0" timeOffset="312813.8843">22101 15925 2356,'0'0'-12,"0"0"61,0 0 167,-25 0 5,25 0 78,0 0-24,0 0-141,0 0 50,0 0-67,0 0-27,0 0-13,0 0-30,0 0 27,0 0 5,0 0-11,25 0-34,-25 0-17,24-26-24,-24 26 18,25 0 2,0 0-2,0 0 9,0-25-9,-1 25-8,1 0 158,0-24-157,0 24 9,-1 0 8,0-26-165,27 26 151,-26 0-10,0-25 3,0 25-7,-1 0 17,1 0-24,0 0 4,-25-24 0,25 24-14,-25 0-4,25 0-47,-25 0-17,0 0-20,0 0-36,0 0 4,0 0 48,0 0-69,0 0-171,0 0-64,0 0-27,0 0-181,0 24 73</inkml:trace>
  <inkml:trace contextRef="#ctx0" brushRef="#br0" timeOffset="313649.5041">22372 16246 2197,'0'0'-16,"0"0"40,0 0 98,0 0 167,0 25 12,0-25 83,0 0-137,0 0-142,0 0 33,0 0-144,0 0 72,0-25-36,0 25-30,0 0 34,0 0-27,0 0 206,0 0-189,0-24-7,0 24-4,0 0-203,0-26 200,0 26 1,0 0-11,0-24 3,26 24-10,-26 0-6,0-24-5,0 24 11,0 0 4,0 0-10,-26-27 13,26 27 3,0 0-17,0 0 14,0 0-6,-24 0-21,24 0 14,0 0 90,-24 0-83,24 0 3,0 0 9,-25 0-87,25 0 85,-25 0 6,25 27-20,0-27-7,-25 0 17,25 0 13,-24 24-13,24-24 14,-25 24-14,25-24-14,0 0 34,-25 26-23,25-26 6,0 24-3,-25-24-3,25 25 3,0-1 0,0-24 10,0 25 6,0-25-6,0 25-3,0-25 10,0 0-17,0 25 13,0-25 15,0 0-25,0 0 11,0 25 9,0-25-19,0 0 9,0 0-3,25 0-14,-25 0 4,0 0-3,25 0-14,-25 0 17,25 0 4,-25-25-7,24 25 16,-24 0-13,0 0-10,25-25 20,-25 25-10,25-25 10,-25 25 0,25 0-3,-25-25 3,0 25-10,24-24 17,-24 24-21,0-25 4,24 25 4,-24 0-11,0-24 20,0 24 8,0-26 10,0 26 7,0 0-4,0 0-31,0-24 18,0 24-8,0 0-13,0 0 17,0 0-24,0 0-3,0 0 31,0 0-14,0 24-14,0-24 21,0 0-25,0 0 25,0 26 10,0-26-17,0 24 17,0-24-17,0 25 21,0-25 10,0 24-15,0-24 36,26 25 1,-26-25-26,0 0 18,25 25-34,-25-25-15,0 0 24,25 0-19,-25 25 16,25-25 5,-25 0-12,25 0-3,-25 0 4,24 0-11,-24-25 0,25 25 10,-25 0-3,25 0-7,-25-25 4,25 25 0,-25-25-19,0 25 8,25 0 100,-25-24-100,0 24 0,0 0-13,0-25-119,0 25 79,0 0-48,0 0-37,25 0-71,-25 0-76,0-24-44,0 24-195,0 0-26</inkml:trace>
  <inkml:trace contextRef="#ctx0" brushRef="#br0" timeOffset="321794.695">17983 14708 1882,'0'0'-98,"0"0"146,0 0-93,0 0 119,0 0 106,0 0-117,0 0 97,0 0-173,0 0 1,0 0 53,0 0-78,0 0 64,0 0-11,0 0-75,0 0 139,0 0-74,0 0 71,0 0-55,0 0-66,0 0 75,0 0 7,0 0-8,0 0 77,0 0-46,0 0-19,0 0 10,0 0-61,0 0 27,0 0-33,0 0 30,0 0-11,0 0 15,25 0-9,0 0-1,-25 0 3,24 0 39,0 0 0,2 0-38,-2 0-13,2 0-25,-2 0-20,26 0 108,-25 0-50,0-25 35,-1 25-54,26 0 64,-25 0-55,0 0-76,0 0 126,-1 0-184,1 0 235,0 0-95,-25-24-72,25 24 110,-1 0-169,-24 0 128,0 0-6,0 0-60,0 0 38,0 0-32,0 0-36,0 0 40,0 0-125,0 0 61,0 0-8,0 0-120,0 0-183</inkml:trace>
  <inkml:trace contextRef="#ctx0" brushRef="#br0" timeOffset="323843.7116">17933 13269 401,'0'0'4,"0"-24"11,0 24 32,0 0 4,0 0 3,0-25 14,0 25-2,0 0 3,0-24 25,0 24-3,0 0-23,0 0 8,0-25 151,0 25-27,0 0 5,0 0 10,0 0-170,0 0-134,0 0 117,0 0-25,0 0 15,0 0 125,0 0-143,0 0 24,0 0-48,0 0 24,0 0 24,0 0-29,0 0 29,0 25-16,-25-25 17,25 0-139,0 24 136,0-24 8,0 25-21,0-25 135,0 24-106,0 2-5,0-26 4,0 24 19,0 0-19,0 2-83,0-1 74,0-25-59,0 24-27,0 1 159,0 0-53,0 0-21,0 0 7,0-1-56,25 0-19,-25 27 66,0-27 25,0 2-18,0-2-4,0 1 6,0 25-21,0-25 69,0-1-59,0 1-11,0 25 13,0-26-28,0 1 15,0 25 142,0-25 4,0-1-51,0 26 62,0-25-148,0 25-8,0-26-62,0 1 46,0 25 25,0-25 8,0 24 64,0-23-139,0-2 61,0 26-84,0-26 84,0 25 76,0-24-82,0 25 86,0-25-90,0-1-6,0 26 26,0-25-92,0 25 73,0-25 30,0 24-120,0 1 80,0-25 33,0 24-113,0-23 83,0 23 30,0-25-34,0 26 8,0 0 89,0-25-17,0-1-163,0 26 157,0-25-70,0 25-63,0-25 165,0-1-152,0 25-6,0-23 127,0-2-138,0 26 70,0-25-6,0 24-74,0-24 70,0 0 4,0 24 3,0-24 0,-25 0-9,25 24 18,0-24 7,0 1-22,0 23 96,0-23-90,0-2-20,0 0 27,0 26-91,0-25 72,0 0 24,0-1 82,0 0-91,0 3 10,0 21-13,0-22 3,0-2-3,25 1 0,-25-1 0,0 1-80,0 0 83,0 0-12,0 0 12,0 0-14,0 24 26,0-24-9,0 1-13,0-3 14,0 3-14,0-1 1,0-1 12,0 1 68,0 0-64,25-1 20,-25 2-34,0-1-60,0-1 54,0 0-9,0 2 25,0-2-3,25 1 7,-25 0 11,0-25-4,0 24-5,0 2 14,0-1-5,0-1-2,0 2 75,0-2-87,0-24 10,0 25 3,25-1-77,-25 2 66,0-1-5,0-1-1,0-24-6,0 24 16,0 1-10,0 1-6,0-2 20,0 0-17,0 2 17,0-1 6,0-25-9,0 24 2,0 1-12,0-1 13,0 2-14,0-1 14,0-25 10,0 24-14,0 1 14,0 0-3,0-25-1,0 25 8,0 0-7,0-25-3,0 24-1,0 2-13,0-26 6,0 24-9,0 1-4,0-25 7,0 24 0,0-24-4,0 26 4,0-2 3,0-24-17,0 25 24,0-25-3,0 24-24,0 1 27,0-25-14,25 25-6,-25-25 23,0 25-23,0 0-7,0-25 10,0 25 7,0 0-7,0-25 20,0 24-13,0-24-21,0 26 21,0-26-7,0 24 3,0-24 11,24 0 0,-24 24 3,0-24-10,0 25 3,0-25-10,0 0-13,0 26 9,0-26 4,0 0 0,0 0 0,0 0 10,0 0-13,0 0 6,0 0 11,0 0-10,0 0-1,0 0 1,0 0-11,0 0 3,0 0 8,0 0-15,0 0 1,0 0-14,0 0-14,0 0-3,0 0-13,0 0-17,0 0-24,0 0-36,0-26-42,0 26-3,0-25-127,0 25-134,0-24-10,0 24-113</inkml:trace>
  <inkml:trace contextRef="#ctx0" brushRef="#br0" timeOffset="326468.1888">13964 13890 588,'0'0'25,"0"24"11,0-24 23,0 0 17,0 0 9,0 0 170,0 0-164,0 0 148,0 0-19,0 0-176,0 0 29,0 0-19,0 0 6,0 0-137,0 0 238,0 0-124,0 0-22,0 0 125,0 0-118,0 0-113,0 0 1,0 0 108,0 0-115,0 0 109,0 0 97,0 0-109,0 0 15,0 0-24,0 0 9,0 0-3,0 0 87,0 0 16,0 0-182,0 0-8,0 0 96,0 0-1,0 0 81,0 0 17,0 0-179,0 0 89,0 0 8,0 0 10,0 0 2,0 0 11,0 0-108,0 0 5,0 0 169,0 0-175,0 0 183,0 0-91,0 0-83,0 0 153,0 0-97,0 0 11,0 0-1,0 0-72,0 0 15,0 0 56,0 0 78,0 0-77,0 0 62,0 0-60,0 0-9,0 0 71,0 0-141,0 0 85,0 0-8,0 0-73,0 0 88,0 0-31,0 0 25,0 0-19,0 0 2,0 0 7,0 0-75,0 0 85,0 0-13,0 0 4,0 0-10,0 0 9,0 0-2,0 0-7,0 0 21,0 0-14,0 0 5,0 0 10,0 0-16,0 0 10,0 0 50,0 0-37,0 0-8,0 0 58,0 0-116,0 0 40,0 0 3,0 0-44,0 0 60,0 0 4,0 0 46,0 0 2,0 0 2,0 0-47,0 0-58,0 0 35,0 0-47,0 0 35,0 0 6,0-24 78,0 24-78,0 0 0,0 0 9,0 0-142,0 0 141,0 0-5,0 0-17,25 0 21,-25 0-26,0 0 63,0 0-33,0-25-11,25 25-8,-25 0 12,0 0-7,0 0 10,25 0 66,-25 0-128,0 0 46,0 0 3,25 0-49,-25-25 55,0 25 73,25 0-70,-25 0 0,0 0 11,24 0-66,-24 0 185,0 0-133,25 0 121,-25 0-64,0 0-197,25-25 137,-25 25-130,0 0 54,0 0 76,25 0 3,-25 0 47,25 0-47,-25 0 0,0 0-12,24 25-39,-24-25 51,0 0 0,25 0-3,-25 0-3,0 25-8,0-25 2,0 0 15,0 25-3,24-25 58,-24 0-46,0 24-24,0-24 15,0 0-51,0 25 38,0-25 71,-24 25-68,24-25 10,-25 25 11,25-25-53,-24 25 55,24-25-10,-25 24 3,25-24-21,0 0 12,-25 26-9,25-26-4,-25 0 22,25 0 27,0 24-30,-25-24 3,25 0-15,0 0-35,0 0 164,0 0-130,-24 0 133,24 0-1,0 0-108,0 0 108,0 0-118,0 0-4,0 0 10,0 0-13,0 0 3,0 0-73,0 0-19,0 0 96,0 0-3,0 0 77,24-24-84,-24 24-120,0 0 126,25 0-81,-25 0 150,0 0 43,0 0-125,25-26 85,-25 26-206,0 0 8,0 0-6,25 0-7,-25 0 129,0 0-5,0 0 9,25 0-7,-25 26 10,0-26-7,24 0-2,-24 0 12,0 24-6,25-24 3,-25 25 3,0-25-9,0 24 3,0-24 0,0 26-4,24-2 11,-24-24-12,0 25 5,0 0 54,0 0-57,0-25 19,0 25-4,0-1-2,0 1 119,0 1-14,0-26 22,-24 24-56,24 0-64,0 2 2,0-26-26,-25 24 7,25-24 16,0 25-74,-24-25 80,24 24 21,0-24-106,-25 0 165,25 25-159,0-25-2,0 0 163,0 0-159,-25 0 166,25 0 34,0 0-92,0 25 95,0-25-169,-25 0 28,25 0-57,0-25-30,0 25 99,-25 0-86,25 0 167,0-25-84,0 25 1,0 0 102,0-24-199,0 24 99,0-25-9,0 25-107,0 0 119,0-24 75,0 24-107,0-26 6,0 26-9,0-24 20,0 24 12,0-24-10,0 24-9,25-26-114,-25 26 97,25-25-6,-25 25 6,25-24-13,-25 24-20,25-25 73,-25 25-27,24-25-83,1 25-57,-25 0-101,24-25-24,-24 25 150,26 0-88,-26-25 102,25 25-2,-25 0-104,25 0 98,-25 0-335</inkml:trace>
  <inkml:trace contextRef="#ctx0" brushRef="#br0" timeOffset="326826.4544">14510 13865 2027,'0'0'-96,"0"0"139,0 0-46,0 0 141,0 0 108,0 0-182,0 0 68,0 0-101,0 0 1,25 0 39,-25 0 8,0 0-35,0-25-18,25 25 18,-25 0-51,25 0 59,-25 0-55,25-25-14,-25 25 33,25 0-61,-25 0 100,24 0-61,-24 0 47,25-24-12,-25 24-130,24 0 7,-24 0-24,0 0-70,26 0 47,-26 0-20,0 0-300,0 0-38</inkml:trace>
  <inkml:trace contextRef="#ctx0" brushRef="#br0" timeOffset="327054.6366">14560 14014 1620,'0'0'-94,"0"0"45,0 0 188,0 0 21,0 0 126,0 0-7,0 0-168,0 0 4,0 0-65,25 0-10,-25 0-27,0 0-10,25 0 34,-25-25-27,0 25 6,25 0-23,-25 0-5,24 0 40,-24-25-97,0 25-36,25 0 12,-25 0-99,24 0-123,-24 0-70,0-25-132</inkml:trace>
  <inkml:trace contextRef="#ctx0" brushRef="#br0" timeOffset="327512.0071">15726 13196 1810,'0'0'-161,"0"0"20,0 0 35,0 24 148,0-24 156,0 0 9,0 0-143,0 0-19,0 0-69,0 0 12,0 0 231,0 25-120,0-25-6,0 0 45,0 24-107,0-24-53,0 26 96,0-26-36,0 24 7,0 0 58,0-24-9,0 26 90,0-1-14,0-1-18,0 1-8,0-25-131,0 25 7,0 0-10,0 0 6,0-1-61,0-24 51,0 24 1,0 2-4,0-26 59,0 25-62,0-25 10,0 0-7,0 24-16,0-24-157,0 0-80,0 26-1,0-26-111,0 0-141,0 0 100</inkml:trace>
  <inkml:trace contextRef="#ctx0" brushRef="#br0" timeOffset="328078.4426">15354 13840 858,'0'0'53,"-25"0"27,25 0 163,-24 0 46,24 0-14,-25 0 2,25 25-109,0-25-119,0 0-12,0 0 60,0 0-80,0 0 111,0 0-20,0 0-60,-25 0 170,25 0-9,0 0-16,0 0 14,0 0-148,0 0-23,0 0 115,0 0-210,0 0 9,0 0-6,0 0-105,0 0 271,0 0-11,0 0 7,0 0-6,0 0-91,0 0-91,0 0-1,0 0 86,0 0-93,0 0 197,0 0-101,0 0 1,0 0-17,0 0 7,25 0 195,-25 0-179,0 0 3,25 0-112,-1-25-6,-24 25 95,25 0 84,0 0-68,25-25-95,-25 25 89,-1 0-73,26 0 80,-25-24 4,23 24-74,2-25 63,0 25 13,-1 0 81,1-25-129,0 25 108,-1 0-99,1-25-85,24 25 122,-24 0-98,0-25 72,-1 25 5,-24 0 110,25-24-103,-1 24 37,1 0-7,-25 0-117,24-26 134,-25 26-24,27 0 3,-26 0-2,24 0-24,-24-24-7,0 24 7,0 0-3,0 0-8,-1 0 31,1 0-26,0 0 1,0-25 10,-25 25-16,25 0 4,-1 0 130,-24 0-120,25 0-23,-25 0 17,24 0-142,-24 0 111,26 0 92,-26 0-127,0-26 49,0 26-189,25 0-192,-25 0 18,0 0-32,0 0-101,0 0-54</inkml:trace>
  <inkml:trace contextRef="#ctx0" brushRef="#br0" timeOffset="329097.2545">15578 14287 1703,'0'0'-112,"0"0"188,0 0 8,0 0 52,0 0 37,0 0-131,0 0 84,0 0-97,0 0 99,0 0-24,0 0-19,0 0 18,0 0 23,0 0-73,0 0-78,0 0 22,0 0-33,0 0 94,0-25-46,0 25-6,0 0-15,0 0 64,-25 0-61,25 0 137,0 0-6,0-25-227,0 25 243,-25 0-141,25 0 6,0 0 96,0 0-118,-25 0 6,25 0-98,0 0 111,-25 0-13,25 0-105,0 0 105,-24 0 20,24 0 0,0 0-3,-25 0 46,25 25-171,0-25-4,-25 0 244,25 25-74,-25-25 71,25 24-4,-25-24-118,25 25 18,0-25-12,-25 26 11,25-26 2,0 24 0,-24-24 1,24 24 22,0 2-23,0-26 23,0 24 4,0-24 10,0 25 16,0-25-99,0 0 104,0 24-25,0-24-94,24 0 140,-24 25-89,0-25-82,25 0 98,-25 0-71,25 0 53,0 0 92,-25 0-96,25 0 199,0 0-268,-25 0-17,24-25 92,1 25-199,-25 0 283,25 0-113,0-24 4,0 24 3,-25 0-19,23 0 125,-23-25-110,0 25 67,26 0-98,-26 0-107,0 0 139,0 0-221,0 0-19,0 0 20,0 0-48,0-24 66,0 24-54,0 0-234</inkml:trace>
  <inkml:trace contextRef="#ctx0" brushRef="#br0" timeOffset="329444.6076">15874 14262 2579,'0'0'19,"0"0"6,0 0 31,0 0 183,0 0-44,0 0 103,0 0-119,0 0-169,0 0 112,0 0-195,0 0 100,0 0-24,0-25-99,25 25 102,-25 0-13,25 0 20,-25 0 1,25-25-17,-1 25 69,-24 0-76,26 0 90,-2-25-93,1 25-64,-25 0 165,25-24-192,0 24 95,-25 0-21,25-26-115,-1 26 145,-24 0-60,0 0-83,25 0-106,-25 0-31,0 0-28,0 0 10,0-24-199</inkml:trace>
  <inkml:trace contextRef="#ctx0" brushRef="#br0" timeOffset="329715.9079">16023 14113 1385,'0'0'170,"0"0"-106,0 0 139,0 0-64,0 0-105,0 0 147,0 0-12,0 0 85,0 0-99,0 24 95,0-24-186,0 0 82,0 0-35,0 26-49,0-26-7,0 24-38,0-24-2,0 25-18,0-25 83,0 25-80,0-25 88,0 25-75,0-25-26,0 25 13,0-25-17,0 24-36,0-24-148,0 0-83,25 25-26,-25-25-58,0 0-126,0 0-103</inkml:trace>
  <inkml:trace contextRef="#ctx0" brushRef="#br0" timeOffset="330158.2419">16371 14088 2331,'0'0'21,"0"0"114,0 0-13,0 0 145,0 0-59,0 0-17,24-24 16,-24 24-155,0 0 59,25-26-101,-25 26-7,0 0-68,24-24 45,-24 24 20,0 0-13,26 0 105,-26-25-154,0 25 58,25 0 22,-25-25-26,0 25 19,0 0-81,0 0 64,0 0-63,0 0 56,25 0 16,-25 0-82,0 0 135,0 0 30,0 0-96,0 0 104,0 0-145,0 0 57,0 25 92,-25-25-81,25 25-1,0-25 25,0 24 2,-25-24-96,25 26 77,0-2-84,0-24-17,0 25 197,0-1-93,0-24-11,0 26 31,0-2-105,0-24 122,0 25 6,0-25-21,0 0 5,25 0-33,-25 25-5,0-25-2,0 0-4,25 0 3,-25 0-3,24 0-3,-24 0-27,25 0-27,-25 0-47,25-25-39,0 25 49,-25 0-128,25 0-122,-25-25-90,25 25-222,-25-24-55</inkml:trace>
  <inkml:trace contextRef="#ctx0" brushRef="#br0" timeOffset="330348.3786">16569 13914 2592,'0'0'62,"-25"0"201,25 0 54,0 0-62,0 0-49,-24 0-189,24-24-53,0 24 62,0 0-33,0 0-55,0 0 12,0 0-141,0 0-53,0-25-218,0 25-13,0 0-243</inkml:trace>
  <inkml:trace contextRef="#ctx0" brushRef="#br0" timeOffset="331142.0214">16991 14137 2123,'0'0'34,"25"0"42,-25 0-24,0 0 62,25 0 23,-25 0 44,0 0 132,0 0-23,0 0-32,0 0-154,0-24-97,0 24 70,0 0-107,0 0 86,0 0 4,0 0-110,0 0 99,0-25-15,0 25-1,0 0-3,0 0-19,0 0-1,0-24-20,0 24 6,0 0 7,0 0 1,0 0-11,-25 0 7,25 0-7,0 0-6,0 0 16,-25 0 1,25 0-8,-25 0 14,25 0-6,0 0-4,-24 24 7,-1-24-7,25 0-4,-25 25-6,25-25 13,-26 0-3,26 24 14,0-24-7,-24 26-4,24-26-3,-25 24-7,25-24 14,0 25-10,0-25 3,0 25 182,0-25-189,0 25 4,0-25 13,0 25-183,0-25 188,0 0-12,0 24-17,0-24 7,0 0 4,25 0-11,-25 0 18,0 0-28,24 0-25,-24-24 1,26 24-12,-1 0 14,-25-25 19,25 25-2,-1-25 93,-24 25 6,25-25-83,-25 25 2,25-25-82,-25 1 0,25 24 99,-25-26-3,0 2 1,25-1 9,-25 25 60,0-24-56,0-2-24,0 2 90,0-1-148,0 25 54,0-25 28,0 0-105,0 0 155,0 1-70,0 24 0,0-25-1,0 0-69,0 0 86,0 25 0,0-24 21,0 24-8,0 0 11,0 0-14,0-25-17,0 25-12,0 0-8,0 0 5,0 0 5,0 0 8,0 25 2,0-25 112,0 0-107,0 24 131,0-24-119,0 25-111,0-25 128,0 25-135,0-25 217,0 25-89,0-1-19,0 1 2,0-25-94,0 25 92,0 0-11,0 0 11,0-1-1,0 2-10,0-2 17,24-24-3,-24 25-10,0-1 13,0 2-6,0-26-14,0 24 10,0-24 1,0 25-11,0-25 24,0 0-14,0 0-7,0 25 7,0-25-10,25 0 7,-25 0-3,0 0 9,0 0-16,0 0-28,0 0-9,0 0-29,0 0-14,0 0-24,0 0-20,0 0 30,0-25-165,0 25-75,0 0-20,0 0-133,0 0-139</inkml:trace>
  <inkml:trace contextRef="#ctx0" brushRef="#br0" timeOffset="335397.7666">13493 15279 544,'0'0'19,"0"0"11,0 0 4,0 0 192,0 0-156,0 0 12,0 0 178,0 0-184,0 0 18,0 0 104,0 0-156,0 0 3,0 0 10,0 0-1,0 0-27,0 0 0,0 0 128,0 0-212,0 0 103,0 0-106,0 0 60,0 0 102,0 0-105,0 0 18,0 0 18,0 0-2,0 0-88,0 0 87,0 25-100,0-25 6,0 0 180,0 0 0,0 0-83,0 0 4,0 0-7,0 0-23,0 0 15,0 0 57,0 0-85,0 0-37,0 0 61,0 0-86,0 0 80,-24 0-24,24 0 71,0 0 12,0 0-151,0 0 95,0 0-80,0 0 16,-25 0 71,25 0 55,0 0-56,0 0-24,0 0 93,0 0-77,0 0-4,0 0 7,0 0-79,0 0 4,0 0 77,0 0 86,0 0-76,0 0 62,0 0-44,0 25-86,0-25 71,0 0-47,0 0 80,0 0-52,0 0 55,0 0-74,0 0-31,0 0 32,0 0-51,0 0 66,0 0-9,0 0 19,0 0-9,0 0-13,0 0 0,0 0 0,0 0 9,0 0 54,0 0-60,0 0 61,0 0-55,0 0-60,0 0 79,0 0-13,0 0-2,0 0 12,0 0 96,0 0-30,0 0 53,0 0-4,0 0-120,0 0-14,0 0-3,0 0 0,0 0 7,0 0-4,0 0 10,0 0-65,0 0 66,0 0 2,0 0 17,0 0 55,0 0-56,0 0-25,0 0 3,0 0 9,0 0-12,0 0-50,0 0-35,0 0 82,0 0 19,0 0-14,0 0 66,0 0-154,0 0-10,0 0 162,0 0-122,0 0 68,0 0 77,0 0-62,0 0-31,0 0 93,0 0-159,0 0 52,0 0 107,0 0-169,0 0 172,0 0-158,0 0 83,0 0 81,0 0-181,0 0 173,0 0-91,0 0-96,0 0 170,0 0-149,0 0 48,0 0 35,0 0-82,0 0 72,0 0 26,0 0 47,0 0-77,0 0 0,0 0-4,0 0-66,0 0 80,0 0-3,0 0-84,0 0 188,0 0-108,0 0 84,0 0 0,0 0-190,0 0 193,0 0-174,0 0 94,0 0 70,0 0-83,0 0-4,0 0-99,0 0 21,0 0-11,0 0 199,0 0 1,0 0-114,0 0 23,0 0-116,0 0 99,0-25 1,0 25 84,0 0 12,25 0-186,-25 0 192,0 0-89,0 0-100,24 0 184,-24 0-188,0 0-3,0 0 90,0 0 11,26 0 90,-26 0-25,0 0 27,0 0-188,0 0 92,25 0-4,-25 0-93,0-25 97,24 25-17,-24 0 34,0 0 190,0 0-214,25 0-65,-25 0 55,0 0-187,25 0 284,-25 0-90,0 0 10,0 0-7,25 0-85,-25 0 98,0 0-77,0 0 89,0 0 88,0 0-116,0 0 4,25 0-4,-25 0-91,0 0 195,0 0-91,0 0 94,0 0-11,0 0-96,0 0 97,0 0-91,0 0 8,0 0-78,0 0-25,0 0 2,0 0 7,0 0 164,0 0 9,0 0-122,0 0 48,0 0-117,0 0-156,0 0 30,0 0-122,0 0 16,0 0 79,0 0-174,0 0-73</inkml:trace>
  <inkml:trace contextRef="#ctx0" brushRef="#br0" timeOffset="335972.1667">13493 15477 1691,'0'0'33,"0"0"-122,0 0 158,0 0 46,0 25-17,0-25 67,-24 0-118,24 0-13,0 0 59,0 0 7,0 0 5,0 0-9,0 0-52,0 0 73,0 0 64,0 0-54,0 0 40,0 0-71,0 0-96,0 0 118,0 0-40,0 0-15,0 0 81,0 0-160,0 0-21,0 0 161,0 0-184,0 0 96,0 0 0,24 0-103,-24 0 191,0 0-114,0 0 3,26 0 4,-26 0-105,25 0 106,-25 0 100,24 0-98,-24 0-1,25 0-5,-25 0-116,25 0 112,-25-25-6,25 25 94,-25 0-90,25 0-8,0 0 0,-25 0-96,23-24 100,-23 24-8,25 0 8,-25 0-1,25 0 7,-25 0-4,25 0-3,-25 0 1,0 0 95,24-26-12,-24 26-87,0 0 0,0 0-101,0 0 12,0 0 96,0 0-7,25 0 168,-25 0-161,0 0-14,0 0 7,0 0-154,0 0 157,0 0 14,0 0-4,0 0-23,0 0 20,0 0-24,0 0 11,0 0 116,0 0-126,0 0 26,0 0-36,0 0-113,0 0 69,0 0-32,0 0 61,0 0-34,0 0-131,0 0-46,0 0-60,0 0-133,0 0 159,0 0-6,0 0-318</inkml:trace>
  <inkml:trace contextRef="#ctx0" brushRef="#br0" timeOffset="343758.6494">14560 14858 214,'0'24'0,"0"-24"3,0 0 8,0 0 0,0 0 16,0 0 22,0 0 9,0 0 214,0 0-204,0 0-26,0 0-15,0 0-216,0 0 200,0 0 9,0 0-4,0 0-10,0 0 11,0 0-3,0 0-6,0 0 20,0 0-25,0 0 1,0 0 12,0 0 186,0 0-188,0 0 11,0 0 17,0 0-182,0 0 180,0 0 160,0 0-191,0 0 5,0 0 164,0 0-321,0 0 177,0 0 143,0 0-159,0 0 11,0 0 129,0 0-267,0 0 145,0 0 18,0 0-9,0 0 112,0 0-106,0 0 112,0 0-130,0 0 4,0 0-23,0 0 11,0 0 2,0 0-9,0 0-5,0 0-10,0 0 0,0 0 28,0 0-4,0 0-12,0 0-75,0 0 63,0 0-82,0 0 9,0 0 85,0 0 10,0 0-10,0 0 88,0 0-2,0 0-181,0 0 93,0 0-90,0 0-2,0 0 190,0 0-106,0 0 11,0 0-16,0 0-26,0 0 30,0 0 2,0 0-6,0 0-83,-25 0 169,25 0-95,0 0 28,0 25-8,0-25-8,-25 0 18,25 0-5,0 25 18,-24-25-16,24 24 13,0-24 58,-25 0-76,25 26-78,-25-26 73,25 23-60,0-23 114,-25 26-37,25-26-14,0 24 5,-25-24-44,25 25 47,0-25 9,0 25-12,-24-1 11,24-24 7,0 26 58,0-26-49,0 25-21,-25-1-1,25-24-14,0 25 2,0-25 23,0 25-16,0 0-48,0-25 64,0 25-32,0-25 9,0 25 22,0-25-24,0 0 124,0 25 1,25-25-23,-25 24 12,0-24-172,0 0 54,24 25 3,-24-25 11,0 0 67,25 24-51,-25-24-78,0 0 54,25 0-71,-25 0 69,25 0 65,-25 0-79,0 0 89,25 0-106,-25 0 21,0 0-49,24 0 26,-24 0 49,0 0-26,25 0 61,-25 0-44,0 0-35,0 0-15,0 0 5,0 0-131,25 0-13,-25-24 0,0 24-72,0 0 67,0 0 26,0 0-67,0 0-193,0 0-86</inkml:trace>
  <inkml:trace contextRef="#ctx0" brushRef="#br0" timeOffset="344382.15">14808 15129 1269,'25'0'172,"-25"0"18,0 0-56,0 0 16,0-24-126,0 24 9,0 0 144,0 0-5,0 0-28,0 0-74,0 0-76,0 0 22,0 0-1,0 0 45,0 0-1,25 0-28,-25-25-12,0 25 20,0 0-11,0 0 10,0 0 103,0 0 10,0 0-13,0 0 7,0-25-125,0 25-8,0 0 9,0 0-25,0 0 7,-25 0-26,25 0 26,0 0-13,0 0 37,-25 0-11,25 0-100,0 0 87,0 0-22,-25 0 15,25 0 72,0 25-74,-25-25 82,25 0-82,0 0-2,-24 25 16,24-25-91,-26 0 83,26 24-46,0-24-13,-24 26 56,24-26 11,0 25 59,-25-25 5,25 24-66,0-24 1,0 25 3,0-25-4,0 25 21,0-25-1,0 0-16,0 25 19,0-25 5,0 25 1,0-25-1,0 0-8,25 25 1,-25-25-27,0 0-59,24 0 79,-24 0-93,26 0 120,-26 0 55,24 0-168,-24 0 86,25 0-20,-25 0 7,25 0 69,-25 0-82,25 0-85,-25-25 9,25 25 6,-25 0 82,25 0-9,-25 0-18,25-25 68,-25 25-109,0 0-17,0 0-68,0 0-108,24 0 85,-24-25-111,0 25 79,0 0-37,0 0-290</inkml:trace>
  <inkml:trace contextRef="#ctx0" brushRef="#br0" timeOffset="344728.3949">15081 15155 2075,'0'0'-42,"-25"0"153,25 0-40,0 0 77,0 0 211,0 0-181,0 0 157,0 0-131,0 0-152,0 0 33,0 0-104,0 0 61,0 0-28,0 0 5,25 0-16,-25 0-13,25 0 20,-25 0-10,25 0 95,-25-26-92,25 26-3,-1 0 0,-24 0-91,25 0 88,-25-24-10,25 24-1,0 0 4,-25 0 0,0 0 84,25 0-129,-25 0 38,25-25-45,-25 25-189,0 0-7,0 0-30,0 0-24,0 0 27,0 0-144,0 0-125</inkml:trace>
  <inkml:trace contextRef="#ctx0" brushRef="#br0" timeOffset="345214.7862">15478 15031 2172,'0'0'-36,"25"0"32,-25 0 20,0 0 2,0 0 93,0 0 6,0 0-6,0 0 26,0-26-62,0 26 84,0 0 21,0 0-91,25 0 74,-25-23-97,0 23-93,25 0 142,-25-26-69,0 26-99,0 0 149,0 0-159,0-24 7,0 24 158,0 0-177,25 0 143,-25 0 12,0 0-104,0 0 99,0 0-143,0 0 55,0 0 29,0 0-13,0 0 70,0 0-76,0 0-8,0 0 1,0 0 7,0 0-72,0 0 78,0 0-62,0 24 82,0-24 69,0 0-62,0 0-23,-25 26 23,25-26 3,0 23-100,0 3 94,0-26-90,0 24-7,0 1 83,0-25 3,0 25 1,0-1 10,0-24 5,0 26 15,0-26-10,0 25 26,0-25-13,25 24 166,-25-24-167,0 0-19,0 0 8,23 0-200,-23 0 159,26 0-1,-26 0 1,24 0 3,2 0-13,-26 0-18,24-24-49,-24 24-21,25 0-37,-1-25 28,-24 25-140,25-26-70,-25 26 29,0-24-118,0 24-107</inkml:trace>
  <inkml:trace contextRef="#ctx0" brushRef="#br0" timeOffset="345423.9347">15601 14907 2233,'0'-25'-9,"-23"25"46,23 0 68,0 0 168,0 0-5,0-24 57,0 24-61,0 0-169,0 0 26,0 0-197,0-26-9,0 26 65,0 0-43,0 0-90,0-24-89,0 24-171,0 0 13,0 0-103,23 0-51</inkml:trace>
  <inkml:trace contextRef="#ctx0" brushRef="#br0" timeOffset="346131.5685">15850 15005 1573,'0'0'147,"0"0"77,0 0 22,24 0 17,-24 0-146,0 0-42,0 0 130,25 0-55,-25 0 90,0 0-8,0 0-156,0 0-17,0 0-80,25 0-32,-25 0 10,0-23 73,0 23-11,0 0 5,0-26-1,0 26 70,0 0-10,0 0-80,0-24-12,0 24-84,0 0 19,0 0 74,0 0 9,0-25-9,0 25-12,0 0 92,-25 0-87,25 0 7,0 0-16,-25 0-80,25 0 176,0 25-84,-24-25 21,24 0-11,0 24-102,-25-24 86,25 0-3,-25 26 103,25-26-64,0 23-26,-25 3 3,25-26-96,0 24 76,-25-24 111,25 25-97,0 0-1,0-25 94,0 24-167,0-24 90,0 26 4,0-26-4,0 0-3,25 25 6,-25-25 85,0 0-177,0 0 89,25 0-10,-25 0 21,0 0-15,25 0-25,-25 0 3,25-25-108,-25 25 84,24 0 21,-24-26 6,25 26-2,-25-24 21,25-1-2,-25 25-17,0-25 10,0 25-13,25-24 2,-25 24 18,0-26-14,0 3 11,0 23 3,0-26-11,0 2-3,0 24 11,0-25-1,0 0-6,0 25 23,0-24-23,0-2 6,0 26 93,0-24-103,0 24 101,0-25-5,0 25-162,0 0 76,0-25-82,0 25-9,0 0 79,0 0 18,0 0 75,0 0-81,0 25 7,0-25-4,0 0-82,0 25 187,0-25-95,0 24-9,0 2 3,0-26-97,0 24 107,24 1 17,-24 0-1,0-1-9,0 2-17,0-26-4,0 23 11,0 3 2,0-2 8,26-24-10,-26 25-7,0-25-10,0 25 3,0-25 1,0 0-1,0 24 10,0-24-10,0 0 1,0 0-1,0 0-13,0 0-33,0 0-30,0 0 19,0 0-133,0-24-98,0 24-84,0 0-45,0 0 28,0 0-181</inkml:trace>
  <inkml:trace contextRef="#ctx0" brushRef="#br0" timeOffset="346539.8985">16023 14584 1990,'0'0'55,"0"0"42,-24 0 64,24 0 96,0 25 1,0-25-24,0 0 40,0 0-174,0 0 61,0 0-99,0 0-97,0 0 184,0 0-209,0 0 94,0 0 109,0 0-206,24 24 102,-24-24 4,25 0 12,-25 26-14,25-26-5,-25 0-13,25 24-112,-25-24 86,25 25 10,-25-25 20,24 25-17,-24 0 27,25-25-14,-25 25 4,25-25-6,-25 25-11,0-1 7,25 2-17,-25-2 10,0 1 11,0-25-4,25 25-10,-25-1-11,0 2 14,0-3 147,0 3-160,0-2 3,-25 1-4,25 0-166,0-25 160,-25 24-1,25 2-20,0-26-6,-25 25-13,25-25-48,0 0 52,0 24-94,-25-24-160,25 0-10,0 0-132,0 0-158,0 0 39</inkml:trace>
  <inkml:trace contextRef="#ctx0" brushRef="#br0" timeOffset="349153.2284">14362 15651 236,'0'0'19,"0"0"-19,0 0 11,0 0 8,0 0-19,0 0 13,-25 0-19,25 0 13,0 0 4,0 0 2,0 0 15,0 0-12,0 0-10,-25 0 32,25 0-5,0 0 3,0 0 25,0 0-39,0 0 12,0 0-10,0 0-10,-26 0 11,26 0-6,0 0 189,0 0-169,0 0 167,0 0 4,0 0-337,0 25 335,0-25-330,0 0 158,0 0 15,0 0-21,0 0 153,0 0-147,0 0 148,-24 0-166,24 0 30,0 0-14,0 0-126,0 0 21,0 0 98,0 0 3,0 0 123,0 0-3,0 0-129,0 0 12,0 0 3,0 0-86,-25 0-8,25 0-9,0 0 6,0 0 97,0 0 117,0 0-19,0 0-8,0 0-21,0 0-99,0 0-43,0 0-16,0 0 31,0 0 4,0 0 68,0 0 18,0 0-15,0 0 16,0 0-22,0 0-1,0 0 34,0 0-55,25 0 119,-25 0-80,0 0 26,0 0-26,24 0-38,-24 0 54,0 0-77,26 0 75,-26 0-72,25 0 14,-25 0 14,25-25-34,-25 25 19,24 0-19,-24 0-65,25 0 88,-25 0-36,25 0 32,0-25 50,-25 25-63,25 0 110,-1 0-93,-24 0-3,25-25 6,0 25-119,0 0 12,-25 0 97,25 0-13,0-24-55,-1 24 153,-24 0-87,25 0-10,-1 0 15,-24 0-13,26 0 4,-2-25 6,-24 25 63,25 0-65,0 0-83,-25 0-6,25 0 14,0 0 66,-25 0-9,25 0 100,0 0-96,-25 0-73,24 0 83,1 0-100,-25-25 87,25 25 3,0 0 3,-25 0 90,25 0-6,-1 0-104,-24 0 93,25 0-172,0 0 6,-25 0 180,25-25-86,0 25 84,-1 0-104,-24 0-4,25 0-73,0 0 83,-25 0 17,25 0 7,0-25 71,0 25-85,-25 0 3,24 0-16,1 0-73,0 0 10,-25-24 158,25 24-74,0 0 67,-25 0 4,25 0-66,-1 0-79,-24 0 80,25-26-109,0 26 98,-25 0 76,25 0-58,-25 0 77,25 0-101,-2 0-70,-23-24 73,26 24-76,-2 0 70,-24 0-1,26 0 0,-2 0 7,-24 0-70,25 0 174,-1-25-98,-24 25 10,25 0-19,0 0-96,-25 0 16,25 0 79,-25 0 11,25 0 80,-1 0-5,-24 0-82,25-24-6,0 24 6,-25 0-17,25 0 80,-25 0 16,24 0-161,2 0 85,-26-25-83,24 25 85,1 0-10,-25 0-74,25 0 166,0 0-174,-25 0 58,25 0 22,-1-25 18,-24 25 48,25 0 56,-25 0-118,25 0-8,-25 0-54,25 0-34,0 0 205,-25-25-195,24 25 95,-24 0 4,0 0-107,25 0 193,-25 0-96,25 0 0,-25 0 178,0 0-178,25 0 3,-25 0 1,25-25-186,-25 25 186,0 0-11,24 0 91,-24 0-75,0 0-78,25 0 75,-25 0-16,0 0 6,0 0-12,24 0 22,-24 0-75,0 0 148,26 0 8,-26 0-80,0 0-1,0 0-6,0 0-6,0 0 9,25 0-3,-25 0 13,0 0-79,0 0 142,0 0-73,25 0-98,-25 0 91,0 0 14,0-25-3,0 25-4,0 0-3,0 0-10,0 0 7,24 0 16,-24 0-7,0 0-6,0 0-9,0 0 91,0 0-95,0 0 17,0 0 89,0 0-117,25 0 120,-25 0-179,0 0 80,0 0 27,0 0-118,25 0 94,-25 0-82,0 0-4,0 0 86,0 0-18,0 0 22,0 0-8,0 0 104,0 0-93,25 0-14,-25 0 14,0 0-107,0 0 187,0 0-81,0-25-6,0 25 3,0 0-79,0 0 67,0 0 5,0 0 11,0 0-21,0 0 28,0 0-21,0 0 4,0 0 6,0 0-6,0 0 92,0 0 5,0 0-88,0 0 77,0 0-189,0 0 66,0 0-6,0 0-27,0 0 56,0 0-184,0 0-42,0 0-118,0 0 53,0 0-119,-25 0 9,25 25-80</inkml:trace>
  <inkml:trace contextRef="#ctx0" brushRef="#br0" timeOffset="351428.1252">14635 16048 411,'0'0'27,"0"0"22,0 0 10,0 0 13,0 0-28,0 0 157,0 0-130,0 0-15,0 0 175,0 0-182,0 0-9,0 0 139,0 0-284,0 0 141,0 0 7,0 0-13,0 0 119,0 0-131,0 0 5,0 0-5,0 0-9,0 0 4,0 0 30,0 0-16,0 0-102,0 0 109,0 0 92,0 0-112,0 0 105,0 0-104,0 0-12,0 0 28,0 0-31,0 0-93,0 0 96,0 0-10,0 0 11,0 0 76,0 0-74,0 0-9,0 0 0,0 0 19,0 0-86,0 0 1,0 0 6,0 0 59,0 0 65,0 0-4,0 0 24,0 0-149,0 0 76,0 0 8,0 0-16,0 0 66,0 0-52,0 0-92,0 0 78,0 0 16,0 0-13,0 0 84,0 0-75,0 0 0,0 0 4,0 0 2,0 0-84,0 0 84,0 0-11,0 0-11,0 0 13,0 0-82,0 0 76,0 0-63,0 0 157,0 0-82,0 0 16,0 0 2,0 0-14,0 0 2,0 0-3,0 0 3,0 0-67,0 0 80,0 0-90,0 0 143,0 0-72,0 0 66,0 0-64,0 0-75,0 0 77,0 0-81,0 0 62,0 0 62,0 0-66,0 0 8,0 0 4,0 0-64,0 0 66,0 0 2,0 0 1,0 0 2,0 0-3,0 0-9,0 0 7,0 0-4,0 0 3,0 0 81,0 0-71,0 0 9,0 0-3,0 0-19,0 0 19,0 0-10,0 0 7,0 0-59,0 0 52,0 0 7,0 0-28,0 0 19,0 0-17,0 0 1,0 0 22,0-25-13,0 25 1,0 0 49,0 0-36,0 0-2,0 0 1,0 0-41,0 0 79,0 0 48,0 0 10,0 0-20,0 0-40,0 0-43,0 0 2,0 0 8,0 0 4,0 0-10,0 0 0,0 0 0,0 0-6,0 0 3,0 0-55,0 0 48,0 0-6,0 0-9,0 0 48,0 0-39,0 0 3,0 0-6,0 0 0,0 0-14,0 0 11,0 0 9,0 0 10,0 0-3,0 0-13,0 0 3,0 0 0,0 0 6,0 0-9,0 0 19,0 0-26,-25 0 1,25 0 15,0 0-6,0 0 3,0 0 10,0 0-13,-25 0-7,25 0 20,0 0-22,0 0 18,0 0-15,0 25-7,-25-25 16,25 0-6,0 0 22,0 0-15,0 0 2,0 0 5,-25 25-5,25-25 13,0 0-16,0 0 11,0 0 5,0 24-6,-25-24 23,25 0-32,0 0-8,0 24-48,0-24 52,0 0 10,0 27-65,-24-27 130,24 0-150,0 0 95,0 24 45,0-24-58,0 0 81,0 24-94,0-24 31,0 26-15,0-26 7,0 0 19,0 24-20,0-24 2,0 0 1,0 0-75,0 25-3,0-25 9,24 0 1,-24 0 61,0 24 65,0-24-80,0 0 82,25 0-82,-25 0 19,0 0 61,0 0-74,25 0 73,-25 0-82,0 0-51,25 0 57,-25 0-53,25 0 59,-25 0-9,25 0-66,-25-24 283,24 24-284,-24 0 136,25 0-66,-25-25-217,24 25 221,-24 0-71,0 0 64,26-24 73,-26 24-67,24 0 7,-24 0 53,0 0-152,0-26 148,0 26 8,25 0 61,-25 0-118,0 0 119,0 0-205,0 0-56,0 0 162,0 0-236,0 0 163,0 0-114,0 0-99,0 0-54,0 0-53,0-24 48,0 24 48,0 0-171</inkml:trace>
  <inkml:trace contextRef="#ctx0" brushRef="#br0" timeOffset="354638.6505">14734 15750 269,'0'0'17,"0"0"9,0 0 2,0 0 26,0 0 4,0 0-14,0 0 17,0 0 153,0 0-191,0 0 9,0 0 5,0 0-187,0 0 346,0 0-154,0 0 145,0 0-145,0 0-166,0 0 141,0 0-168,0 0 165,0 0-2,0 0 153,0 0 0,0 0-159,0 0 165,0 0-165,0 0-142,0 0 295,0 0-307,0 0 8,0 0 285,0 0-145,0 0 146,0 0-146,0 0 6,0 0 3,0 0-150,0 0 277,0 0-124,0 0-24,0 0 167,0 0-287,0 0 108,0 0 24,0 0-18,0 0 27,0 0 23,0 0-175,0 0 150,0 0 120,0 0-272,0 0 286,0 0-275,0 0 134,0 0 132,0 0-124,0 0-13,0 0 14,0 0-146,0 0 131,0 0 130,0 0-266,0 0 137,0 0 20,0 0 3,0 0-7,0 0 0,0 0-11,0 0 0,0 0 128,0 0-110,0 0-39,0 0-113,0 0 142,0 0 109,0 0-241,0 0 269,0 0-138,0 0-14,0 0 152,0 0-290,0 0 142,0 0-117,0 0-20,0 0 143,0 0 0,0 0 120,0 0-129,0 0-6,0 0 22,0 0-1,0 0 128,0 0-129,0 0-26,0 0 33,0 0-24,0 0 125,0 25-252,0-25 124,0 0 12,0 0 32,0 0 102,0 0-146,0 0-104,0 0 87,0 0-94,0 0 138,0 0-9,0 0 18,0 0-31,0 0-4,0 0 149,0 0-145,0 0 162,0 0-155,0 0-15,0 0 23,0 0-151,0 0 153,0 0-13,0 0 3,0 0 116,0 0-247,0 0 6,0 0 113,0 0 12,0 0 137,0 0-123,0 0-16,0 0 7,0 0-142,0 0 269,0 0-136,0 0-1,0 0 153,0 0-165,0 0 32,0 0 9,0 0-49,0 0 46,0 0-24,0 0-8,0 0-106,0 0 96,0 0-102,0 0 114,0 0 138,0 0-116,0 0 96,0 0-102,0 0-133,0 0 129,0 0 17,0 0 2,0 0 97,0 0-131,0 0 6,0 0-21,0 0-95,0 0 122,0 0-123,0 0 121,0 0 118,0 0-116,0 0 0,0 0 0,0 0 7,0 0-115,0 0 239,0 0-104,0 0-1,0 0 85,0 0-126,0 0 12,0 0-23,0 0-89,0 0 125,0 0-25,0 0 9,0 0 117,0 0-108,0 0 14,0 0-11,0 0 12,0 0-36,0 0-8,0 0 19,0 0 10,0 0 9,0 0 15,0 0-12,0 0-27,0 0 7,0 0-5,0 0 10,0 0-5,0 0 16,0 0-121,0 0 106,0 0-110,0 0 106,0 0 4,0 0-7,0 0 119,0 0-94,0 0-17,0 0 6,0 0 19,0 0-32,0 0 127,0 0-123,0 0-21,0 0 16,0 0 2,0 0 39,0 0-129,0 0 107,0 0-112,0 0 92,0 0 132,0 0-235,0 0 115,0 0-3,0 0 6,0 0 93,0 0 25,0 0-230,0 0-5,0 0 132,0 0-33,0 0 118,0 0 2,0 0-105,0 0 12,0 0-4,0 0-115,0 0 107,0 0-104,0 0 107,0 0 133,0 0-124,0 0-27,0 0-91,0 0-12,0 0 118,0 0 130,0 0-13,0 0-11,0 0-97,0 0-109,0 0-12,0 0 6,0 0 115,0 0 113,0 0-10,0 0-22,0 0-87,0 0-27,0 0 42,0 0 18,0 0-28,0 0 20,0 0-34,0 0-4,0 0-13,0 0-110,0-25 4,0 25 132,0 0 12,0 0 99,0 0-96,0 0-1,0 0-14,0 0 9,0 0-9,0 0 10,0 0-1,0 0 3,0 0 106,0 0-125,0 0 14,0 0-117,0 0 123,0 0-11,0 0 5,0 0 3,0 0-9,0 0-4,0 0 0,0 0 119,0 0-117,0 0 17,0 0-25,0 0 6,0 0-13,0 0 2,0 0-90,0 0-6,0 0 122,0 0 0,0 0 98,0 0-108,0 0-1,0 0-8,0 0 11,0 0 91,0 0-208,0 0 6,0 0-16,0 0 15,0 0 204,0 0 3,0 0 8,0 0-9,0 0-80,0 0-131,0 0 110,0 0-101,0 0 95,0 0 119,0 0-95,0 0 81,0 0-88,0 0-1,0 0-10,0 0 18,0 0-18,0 0-4,0 0 8,0 0 4,0 0-13,0 0 5,0 0-88,0 0-7,0 0 98,0 0 3,0 0 90,0 0-7,0 0-160,0 0 67,0 0-77,0 0 94,0 0 68,0 0-63,0 0-30,0 0 3,0 0-75,0 0 3,0 0 171,0 0-69,0 0 84,0 0-111,0 0 21,0 0-23,0 0-5,0 0 103,0 0-92,0 0 5,0 0-85,0 0-2,0 0 92,0 0-91,0 0 173,0 0 4,0 0-107,0 0 88,0 0-150,0 0 66,0 0 12,0 0 21,0 0-26,0 0-71,0 0 76,0 0-94,0 0 179,0 0 0,0 0-158,0 0 62,0 0-77,0 0 85,0 0 75,0 0 31,0 0-34,0 0-75,0 0-6,0 0-12,0 0 27,0 0 3,0 0 0,0 0 10,0 0-11,0 0-98,0 0 18,0 0-11,0 0 87,0 0 83,0 0-93,0 0 6,0 0 6,0 0-75,0 0 153,0 0-2,0 0-78,0 0-14,0 0 13,0 0 10,0 0-19,0 0 83,0 0-70,0 0-10,0 0-78,0 0 95,0 0-20,0 0-75,0 0 92,0 0-7,0 0-74,0 0 83,0 0-23,0 0-78,0 0 85,0 0-6,0 0 9,0 0 82,0 0-12,0 0-67,0 0 3,0 0-103,0 0 18,0 0 161,0 0-91,0 0 20,0 0 78,0 0-92,0 0 94,0 0-98,0 0-83,0 0 23,0 0-15,0 0 158,0 0-61,0 0-30,0 0 5,0 0-53,0 0 136,0 0 6,0 0 8,0 0-96,0 0-79,0 0 9,0 0 76,0 0 9,0 0 92,0 0-35,0 0-60,0 0 73,0 0-158,0 0 22,0 0 63,0 0-85,0 0 161,0 0 0,0 0-158,0 0 167,0 0-161,0 0 3,0 0 142,0 0-68,0 0 90,0 0-91,0 0-76,0 0-3,0 0-6,0 0 82,0 0 91,0 0-82,0 0 74,0 0-78,0 0-69,0 0 151,0 0-155,0 0 176,0 0-94,0 0-60,0 0 64,0 0-82,0 0 94,0 0-23,0 0 17,0 0-16,0 0-2,0 0 17,0 0-12,0 0 8,0 0-1,0 0-12,0 0-3,0 0 10,0 0 3,0 0 1,0 0-1,0 0 68,0 0-56,0 0 66,0 0-45,0 0-71,0 0 54,0 0-61,0 0 67,0 0 3,0 0-7,0 0 110,0 0 6,0 0 4,0 0 6,0 0-102,0 0-49,0 0 2,0 0-25,0 0-11,0 0 28,0 0-65,0 0 85,0 0-16,0 0-49,0 0 100,0-25-74,24 25 22,-24 0 56,0 0-52,0 0-68,0 0 64,0 0-23,0 0 1,0 0 85,0-25-63,25 25 7,-25 0-10,0 0-12,0 0 2,0 0 17,0 0-4,0 0-45,0 0 42,0 0-22,25 0 32,-25 0 53,0 0-50,0 0 17,0 0-17,0 0-85,25 0 76,-25 0-85,0 25 88,0-25 75,0 0-95,25 0 84,-25 0-145,0 25-1,0-25 86,0 0-8,0 0 56,0 25-69,0-25 14,0 0-72,0 24 9,0-24 134,0 0-81,0 0 85,0 25-17,0-25-49,0 0 1,0 0-90,0 26 5,0-26 58,0 24-75,-25-24 154,25 0-7,0 25-69,0-25 86,0 0-82,0 0 12,-25 0 7,25 26-5,0-26-8,0 0-14,0 0 2,0 0 5,0 0 38,0 0-8,0 0-72,0 0 4,0 0 62,0 0 40,0 0 43,0 0-1,0 0-165,0 0-20,0 0 93,0 0-86,0-26 76,25 26-4,-25 0-79,0 0 163,25 0 6,-25-25-79,25 25-1,-25 0-82,25-24-3,-25 24 171,0 0-92,24-26 11,-24 26-15,25 0-83,-25 0 94,25 0-7,-25-25 97,0 25-107,0 0 7,25 0-11,-25 0-88,0 0 95,0 0-13,0 0-9,0 0-11,0 0-32,0 0 46,0 0-141,0 0-30,0 0-42,0 0-50,0 0 107,0 0-49,0 0-191</inkml:trace>
  <inkml:trace contextRef="#ctx0" brushRef="#br0" timeOffset="355152.0647">15255 15998 1870,'-25'0'20,"25"0"41,0 0 26,0 0-23,0 0 2,0 0-4,0 0 15,0 0 59,0 0 88,0 0 3,0 0-31,0 0 9,0 0-150,0 0 51,0 0 15,0 0-41,0 0 58,0 0-75,0 0-9,0 0-88,0 0 5,0 0-8,0 0-7,25 0 94,-25 0-17,0 0 82,25 0-95,-25-25-3,25 25-10,-1 0-86,-24 0 89,25 0-10,-25 0 4,25-24-1,-25 24-6,25 0 13,-25 0 0,25 0-13,-25 0 9,0 0-12,0 0 2,25-24 11,-25 24-13,0 0 9,0 0-10,0 0-6,0 0 9,0 0-16,0 0-30,0 0 53,0 0-112,0 0 46,0 0-49,0 0-216,0 0 0,0 0-148,0 0-42,0 0 21,0 0-46</inkml:trace>
  <inkml:trace contextRef="#ctx0" brushRef="#br0" timeOffset="356444.0232">15874 15874 1894,'0'0'21,"0"0"36,0 0 31,0 0 43,0 0-55,0 0-15,0 0-5,0 0-12,0 0 42,0 0-5,0 0 112,0 0-24,0 0 13,0 0-36,0-24-130,0 24 4,0 0-23,0 0 15,0 0-38,0 0-9,0 0 65,0-26-1,0 26-32,0 0 74,0 0-129,25 0 3,-25 0 74,0 0-78,0 0 69,0-25 65,0 25-59,0 0-3,0 0 0,0 0 13,0 0 37,0 0-63,0 0 78,0 0-147,-25 0 10,25 0 66,0 0-80,0 0 70,0 0 0,0 0-1,0 0 4,0 0 4,0 0-11,-24 0 14,24 0 62,0 0-10,0 0 33,0 0-106,-25 0-73,25 0 18,0 0 46,0 0 23,-25 0 81,25 0-90,0 0 2,0 0 7,0 0-3,-25 25 6,25-25 0,0 0 67,0 0-74,0 0 4,0 0 4,0 0-12,-25 0 19,25 0 54,0 0-56,0 26-2,0-26-79,0 0 72,0 0-6,0 0-64,0 0 140,0 0-143,-24 24 77,24-24-7,0 0-79,0 0 161,0 0-92,0 0 13,0 0 71,0 0-139,0 0 81,0 25-7,0-25-3,0 0 4,0 0-73,0 0 145,0 0-73,0 0 62,0 0 12,0 0-165,0 0 85,0 0 3,0 0-91,0 0 166,0 0-146,-25 26-11,25-26 158,0 0-76,0 0 62,0 0-56,0 0-9,0 0-12,0 0 12,0 24 55,0-24-48,0 0 3,0 0-10,0 0 10,-24 0-27,24 24-58,0-24 78,0 0-12,0 0 18,0 25 63,0-25-78,0 0-63,0 0 66,0 25 9,0-25-2,0 0 78,0 0-79,0 25 3,0-25 11,0 0-4,0 0-75,0 0 59,0 25 3,24-25-66,-24 0 63,0 0 26,25 0 4,-25 0-27,0 0 94,24 0-166,-24-25 0,25 25 81,-25 0-88,25 0 85,-25 0-9,25-25 0,-25 25-3,0 0 95,25-25-98,-25 25 108,0 0-86,24-25-89,-24 25 72,0-24-102,0 24 179,0-24-82,25 24 103,-25 0-94,0-26-78,25 26 78,-25-25-99,0 25 112,0-24-10,0 24-13,0-26 106,0 26-109,0-25 7,0 25-5,0-24-74,0 24 170,0-25-85,0 0 83,0 0-96,0 25-70,0-24 77,0-1 19,-25 25 76,25-25-89,0 25 92,0-25-172,0 25 84,0-24-1,0 24 3,0 0-9,0 0-62,0 0 158,0 0-163,0 0 77,0 0-17,0 0-8,0 0-1,0 0 9,0 0-3,0 0-47,0 0 67,0 0 23,0 24 9,0-24-32,0 0 12,0 25-9,0-25-3,0 25 19,0 0-3,0-25 10,0 24 7,0 1-14,0 0 11,0-25-21,0 25-9,0-1 19,0 1 5,25 1-1,-25-26 6,0 24-22,0 1-1,0 1 4,0-26-14,0 24 4,0-24-7,0 24-7,0-24 119,0 0-98,0 0-11,0 0-3,0 0-89,0 25 89,0-25 13,0 0 2,0 0-26,0 0 198,0 0-187,0 0 7,0 0-7,0 0-194,0 0 177,0 0-16,0 0-13,0-25 46,0 25-104,0 0-24,0 0 39,0 0-109,0 0-74,0 0 10,0 0-70,0 0-40,0-24-98</inkml:trace>
  <inkml:trace contextRef="#ctx0" brushRef="#br0" timeOffset="357154.6559">15999 15527 2111,'0'0'42,"0"0"35,0 0-43,0 0 70,0 0-1,0 0 110,0 0 75,0 0-26,0 0-31,0 0-198,0 0-17,0 0-32,0 0-1,0 0 63,0 0-23,0 0-19,0 0 75,0 0-82,0 0 9,0 0 91,0 0-171,24 0 81,-24-25-4,0 25-90,0 0 100,25 0-5,-25 0-5,0-25 103,0 25-113,25 0 7,-25 0 95,0 0-173,0 0 85,25-24-3,-25 24-4,0 0-7,0 0 20,25 0 187,-25 0-283,0 0 73,0 0-10,0 0-184,0-26 194,0 26 13,24 0 91,-24 0-104,0 26 17,0-26 90,0 0-188,0 0 192,0 24 95,0-24-302,0 0 199,0 25-176,0-25-100,0 25 209,0-25-103,0 25 84,0-25 2,0 0-9,0 25-3,0-25 90,0 24-90,0-24 12,0 0 85,0 25-80,0-25-11,0 0-6,0 0 13,0 0-88,-24 0 78,24 0 118,0 0-192,0 0 84,0 0 184,0 0-258,0 0 100,0 0 1,0 0-164,0 0 140,0 0-9,0 0 17,0 0-26,0 0 193,0 0-175,24 0-20,-24 0 11,0 0-191,0-25 187,25 25-11,-25 0 11,0 0 5,25-24-10,-25 24 23,0 0-18,0 0 10,25-25-10,-25 25-16,0 0 19,25 0-21,-25 0 138,0-25-110,0 25-13,24 0-1,-24 0-119,0 0 117,0 0 9,0 0 3,25 0-9,-25 0 176,0 0-177,0 0 4,0-25-3,0 25-183,0 0 163,0 0-7,0 0 70,0 0-117,0 0-25,0 0-20,25 0-45,-25 0-54,0 0-66,0 0 8,0 0-114,0 0-61,0 0-54</inkml:trace>
  <inkml:trace contextRef="#ctx0" brushRef="#br0" timeOffset="359644.8927">15305 15874 127,'0'0'8,"0"0"9,0 0 1,0 0 4,0 0-11,0-24-14,0 24 14,0 0-8,0 0 14,0 0 9,0 0-26,0 0 9,0 0 2,0-26 0,0 26 19,0 0 16,24 0-5,-24 0 198,0 0-196,0 0-9,0 0-7,0-25-198,0 25 187,0 0 1,0 0-6,0 0 6,0 0-1,0 0 177,0 0 10,0 0-20,0 0 18,0 0-186,0 0-172,0 0 14,0 0-24,0 0 19,0 0 167,0 0-1,0 0 141,0 0 3,0 0-8,0 0 10,0 0-295,0 0-8,0 0 17,0 0-17,0 0 162,0 0 133,0 0-161,0 0 168,0 0-21,0 0-145,0 0 9,0 0-4,0 0 13,0 0-139,0 0 272,0 0-285,0 0 5,0 0 132,0 0 15,0 0-12,0 0-10,0 0 14,0 0-19,0 0 134,0 0 9,0 0-131,0 0-3,0 0-121,0 0-2,0 0 257,0 0-257,0 0 264,0 0-4,0 0-119,0 0 136,0 0-154,0 0 3,0 0-128,0 0-12,0 0 133,0 0-95,0 0 120,0 0 122,0 0-105,0 0 91,0 0 36,0 0-265,0 0 127,0 0 3,0 0-17,0 0 22,0 0-122,0 0 121,0 0-16,0 0 130,0 0 10,0 0-128,0 0 19,0 0-97,0 25-12,0-25 103,0 0-105,0 0 193,0 0 0,0 0-170,0 26 166,0-26-158,0 0-8,0 0 75,0 24-76,0-24 76,0 0 4,0 25 62,0-25-59,0 0-6,0 26 9,0-26-62,0 24 54,0-24-10,0 0-7,0 24 4,0-24 3,0 25 35,0-25-48,0 25 13,0-25 77,25 25-80,-25-25 184,0 0-89,0 25-58,0-25 36,0 24-153,0-24 77,0 0-6,0 0 3,0 24 3,0-24-3,0 0-13,0 0-15,0 27 25,0-27-7,0 0 130,0 0-120,0 0-26,0 0 14,0 0-127,0 0 123,0 0 23,0 0-17,0 0 8,0 0-67,25 0 50,-25 0 10,0 0-75,0 0 140,0 0-69,0 0 3,0 0 46,0 0-46,0 0 10,0 0-22,0 0 32,0 0-32,0 0-11,0 0-44,0 0 48,0 0 3,0 0 3,0 0 40,0 0-49,0 0-7,0 0 10,0 0 19,0 0-16,0 0 17,0 0-20,0 0 3,0 0 0,0 0-2,0 0 131,0 0-133,0 0 14,0 0 10,0 0-129,0 0 135,0 0-13,0 0-15,0 0 9,0 0-11,0 0 8,0 0 3,0 0 6,0 0-45,0 0 51,0 0 5,0 0-17,0 24 54,0-24-51,0 0-3,0 0 6,0 0-6,0 0 0,0 0 122,0 0-119,0 0 12,0 0-2,0 0-116,0 0 109,0 0 0,0 0-9,0 0 3,0 0 0,0 0 115,0 0-99,0 0-29,0 0 22,0 0-115,0 0 83,0 0 46,0 0-30,0 0-9,0 0 16,0 0-17,0 0 7,0 0-67,0 0 60,0 0-21,0 0-115,0 0 22,0 0-98,0 0 38,0 0 59,0 0-8,0 0-173,0 0-130</inkml:trace>
  <inkml:trace contextRef="#ctx0" brushRef="#br0" timeOffset="372917.3884">13122 17338 161,'0'0'4,"0"0"-1,0 0 5,0 0 6,0 0-3,0 0 19,0 0-4,0 0 7,0 0-5,0 0 165,0 0-167,0 0-12,0 0 21,0 0-176,0 0 170,0 0-9,0 0 135,0 0-150,0 0-13,0 0 41,0 0-41,0 0 19,0 0 19,0 0-27,0 24-125,0-24 153,0 0-15,0 0-21,0 0 28,0 0-32,0 0 143,0 0-131,0 0 127,0 0-124,0 0-6,0 0 141,0 0-123,0 0-21,0 0-138,0 0 152,0 0-164,0 0 144,0 0 4,0 0-141,0 0 149,0 0-1,0 0 9,-25 0 126,25 0 0,0 0 22,0 0-145,0 0-142,0 0 149,0 0-150,0 0 275,0 0 19,0 0-159,0 0 118,0 0-120,0 0 1,0 0-124,0 0 18,0 0-22,0 0-9,0 0 261,0 0-8,0 0-110,0 0 124,0 0-255,0 0-10,0 0 255,0 0-252,0 0 256,0 0 2,0 0-119,0 0 117,0 0-241,0 0-5,0 0 102,0 0-97,0 0 109,0 0 133,0 0-239,0 0 233,0 0-4,0 0-235,0 0 236,0 0-121,0 0-3,0 0-1,0 0 28,0 0-24,0 0-95,0 0 233,0 0-253,0 0 14,0 0 214,0 0-235,0 0 117,0 0 126,0 0-230,0 0 224,0 0 1,0 0-134,0 0 118,0 0-91,0 0-6,0 0 9,0 0 5,0 0-32,0 0 3,0 0 7,0 0-110,0 0 115,0 0 9,0 0-6,0 0-9,0 0-101,0 0-43,0 0 72,0 0-53,0 0-104</inkml:trace>
  <inkml:trace contextRef="#ctx0" brushRef="#br0" timeOffset="373594.0503">12948 17065 835,'0'0'132,"0"0"-79,0-25 7,0 25 142,0 0-110,0 0 89,0 0 24,0 0-125,0-24-2,0 24-6,0 0-84,0 0 0,0 0 67,0 0-61,0 0 72,0 0-18,0 0-72,0 0 58,0 0 39,0 0-2,0 0-71,0 0 51,0 0-106,0 0 6,0 0 61,0 0-33,0 0 113,0 24-11,0-24 17,0 0-17,0 0-53,0 25 133,0-25-18,0 24 39,0-24-3,0 26-124,0-1 167,0-25-173,25 24 3,-25 0 14,0 1-150,0 1 116,0-2-8,0-24-67,25 24 50,-25 2 6,0-1-56,0-1 126,0 1-56,0-25-73,0 24 131,0 2-75,0-26 0,23 25 79,-23-25-154,0 0-1,0 24-4,0-24 66,0 0-2,0 0 89,0 25-7,0-25 54,0 0-118,0 0-5,0 0-79,0 0-52,0 0 127,0 0-95,0 0 65,0 0-33,0 0 8,0 0-30,0 0-44,0-25-208,0 25-17,0 0 23,0 0-21,0 0-40,26 0-47</inkml:trace>
  <inkml:trace contextRef="#ctx0" brushRef="#br0" timeOffset="374445.6849">13196 17140 1882,'0'0'26,"0"0"38,0 0 39,0 0-25,0 0 6,0 0 11,0 0-1,0 0 134,0 0-4,0 0-54,0 0-39,0 0-99,0 0-32,0 0 9,0 0 7,0 0-6,0-25 19,0 25-6,0 0 3,0 0-16,0 0-1,25 0-48,-25-26 43,0 26 16,0 0-7,0 0 49,25 0-92,-25 0 46,0 0-9,25-24 13,-25 24 41,0 0-64,24 0 10,-24 0-78,0 0 64,25 0-52,-25 0 69,0 0 189,0 0-199,0 24 81,25-24-75,-25 0-197,0 0 207,25 26-13,-25-26-6,0 25 78,0-25-82,0 24 17,0-24 7,0 24-5,0-24 5,-25 25-92,25 1 72,0-26 6,-25 24 0,25 0 1,0 2 5,-25-26-87,25 25 75,-24-25 75,24 24-157,0-24 163,0 0-140,-25 25 52,25-25 76,0 0-60,0 0 69,0 0-131,0 0 80,0 0-31,0 0 0,0 0 73,0 0-77,0-25-57,0 25 65,0 0 3,0 0-75,25 0 140,-25 0-78,0-24 13,24 24 75,-24 0-153,0 0 88,0-25-82,25 25 56,-25 0 74,0 0-71,0 0 75,25 0-72,-25 0 4,0 0 6,25 0-4,-25 0-64,0 0 71,25 0-19,-25 0-60,0 25 132,0-25-121,25 0 6,-25 24 111,0-24-45,24 25 48,-24-25-58,0 24 6,0-24-58,25 26 64,-25-1 63,0-25-130,0 24 58,0 1-6,0 0 2,0-25 76,0 25 140,0 0-244,0-25 48,0 24-3,-25 2-193,25-26 259,0 24-62,0-24-50,0 0 52,-24 0-72,24 25 114,0-25-35,0 0 17,-25 0 6,25 0-80,0 0 107,0 0 72,-25 0-75,25 0-30,0-25-19,-25 25-85,25 0 78,0 0 10,0-24-6,-25 24-15,25-26-15,0 26-1,0-24 2,0 24 5,0-25 3,0 25 6,0-25-12,0 25 2,0-25 1,0 25-27,0-25 3,25 25 168,-25-24-181,0-1-17,25 25 64,-25-26-59,25 26-69,-25-24 40,25 24-90,-25 0-250,24-25 225,-24 25-108,25 0-6,-25-24-46,0 24-87,0 0-22</inkml:trace>
  <inkml:trace contextRef="#ctx0" brushRef="#br0" timeOffset="375062.1991">13544 16791 1585,'0'0'-88,"0"0"121,0 0-89,0 0 128,0 0 98,0 0-104,0 0 112,0 0-139,0 0 4,0 26-7,0-26-12,0 0-31,0 0 44,0 0 0,0 0 10,0 0 87,0 0-47,0 0 5,0 0 5,0 24 59,0-24 0,0 0-17,0 0 4,0 25-77,0-25-15,0 0-44,0 25 56,0-25-17,0 0 13,0 24 2,0-24-18,24 26-70,-24-26 64,0 25-21,0-25 22,0 24-3,0 2-61,25-26 70,-25 24 19,0 1-33,0-1 3,0 2 1,0-1-105,25-1 104,-25-24-30,0 24 10,0 1-3,0 1-20,0-2 34,25 0-14,-25 2-10,0-1 10,0-25-7,0 24-16,0-24 26,0 25-9,0-25 3,25 24 2,-25-24 97,0 0-86,0 0-10,0 0 0,0 0-109,0 0 99,0 0 5,0 0 8,0 0-3,0 0-27,0 0-14,0 0-35,0 0-34,0 0 53,0 0-92,0 0 40,0 0-84,0 0-153,0 0-10,0 0-44,0 0-90,0-24-12</inkml:trace>
  <inkml:trace contextRef="#ctx0" brushRef="#br0" timeOffset="375519.5602">13791 17040 1108,'0'0'136,"0"25"23,0-25 28,0 0-48,0 0-103,0 0 98,0 0-65,0 0 57,0 0 47,0 0-157,0 0 54,0 0 19,0 0-45,0 0 162,0 0-27,0 0-14,0 0-16,0 0-93,0 0 11,24 0-5,-24-25-56,0 25 21,25 0-5,-25 0-6,0 0 41,24 0-32,-24 0-67,26-24 69,-26 24-64,25 0 44,-25 0 68,25-26-141,-25 26 139,24 0-73,-24 0-76,0 0 153,25 0-91,-25 0 7,0 0 80,0 0-80,0 0 13,0 0-3,0 0 104,0 0-155,0 0-47,0 0-38,0 0-246,0 0 128,0 0-103,0 0-59,0 0 156,0 0-246</inkml:trace>
  <inkml:trace contextRef="#ctx0" brushRef="#br0" timeOffset="375866.84">13840 17188 1679,'0'0'45,"0"25"32,0-25 43,0 0 53,0 0-61,0 0 14,0 0-5,0 0 58,0 0 74,0 0-18,0 0 134,0 0-210,0 0-54,0 0-85,0 0-161,0 0 79,24 0 85,-24-25 197,0 25-210,26 0 12,-26 0-82,0 0-59,25 0 196,-25-24-68,25 24-6,-25 0 1,24 0 12,-24 0 67,0 0-89,25-24 9,-25 24-99,0 0 90,0 0 78,0 0-91,25 0 5,-25 0-29,0 0-7,0 0-26,0 0 33,0 0-87,0 0-122,0 0-41,0 0-14,0 0 6,0 0-51,0 0 109,0 0-175</inkml:trace>
  <inkml:trace contextRef="#ctx0" brushRef="#br0" timeOffset="383286.3819">14535 16941 1062,'0'0'131,"0"0"33,0 0 26,0 0 23,0 0-96,0 0-22,0 0 17,0-26-54,0 26-31,0 0 62,0 0-92,0 0 52,0 0 31,0 0-62,0-24 101,0 24-51,0 0-15,0 0-16,0 0-27,0 0 113,0 0-69,0 0 58,0 0-17,0 24-56,0-24 66,0 0 100,0 0 19,0 0-162,0 0-16,0 26-139,0-26-25,25 0 79,-25 25 68,0-25 31,25 0-13,-25 24 48,0-24-52,25 0-125,-25 26 78,0-26 151,0 0-138,25 0 4,-25 24 14,0-24-146,0 0 52,24 0 160,-24 0-166,0 0 14,0 0 65,0 0-69,0 0 86,0 0 6,0 0 109,0 0-10,0 0-76,0 0-8,0 0-92,0 0 8,0 0 77,0 0-3,0 0-34,0 0-10,0 0 5,0 0-8,0 0 26,0-24-2,0 24-14,0 0 6,0-26-9,0 26 6,0-24 112,0 24-105,0 0-4,0-25 0,0 25-10,0-26-13,0 26 10,0-24 0,0-1-96,0 25 110,0-25-4,0 25-11,0-24 100,0-2-99,0 26 14,0-24 12,0 0-115,-24 24 106,24-25-24,0-1 96,0 26-92,0-24-4,0-1 20,0 25-95,0-25 99,0 25 84,0 0-97,0-24 73,0 24-64,24 0-83,-24 0 80,0 0-65,0 0 62,0 0 9,0 0-3,0 0-13,0 0 7,0 0 0,0 0-14,0 0 14,0 0 10,0 0-17,0 0 198,0 0-110,0 0-78,0 0 6,25 0-188,-25 0 105,0-25 77,24 25 0,-24 0 23,26 0-16,-2 0-10,-24 0 13,25-26-34,0 26 27,0 0 4,0 0-20,0-23 29,0 23 70,-1-26-90,26 26 99,-25-25-108,0 25-85,24-24 87,-24 24-90,0-25 105,24 25-8,-24-25 7,25 25-3,-25-25 0,0 25 10,-1-25-16,26 25 19,-25-25-13,0 25 3,0 0-3,-1-25-13,1 25 115,0 0-105,0 0 9,0 0 1,-25-24-92,23 24 85,3 0 3,-2 0 0,-24 0-16,26 0 118,-2 0-98,-24-25-10,25 25 3,-25 0-116,24 0 100,-24 0 9,0 0-7,0 0 1,25 0-17,-25 0-10,0 0 98,0 0-112,0 0-11,0 0 75,0 0-141,0 0 1,0 0-111,0 0-92,0 0-68,0 0-180,0 0-29</inkml:trace>
  <inkml:trace contextRef="#ctx0" brushRef="#br0" timeOffset="384203.0367">14982 16915 993,'0'0'160,"0"0"9,0 0 20,0 0-100,25 0-32,-25 0 5,0 0 1,0 0 124,0 0-196,0-24 3,0 24 3,0 0 67,0 0 11,0 0 60,0 0-102,0 0-8,0 0-1,0-25-83,0 25 88,0 0-85,0 0 112,0 0-56,0 0-4,0 0 1,-25 0-52,25 0 51,0 0-2,0 0 9,-25 0 7,25 0-10,0 0 14,0 0-14,-25 0 53,25 0-53,0 0-8,-24 0 4,24 0-54,-25 25 75,25-25 45,-25 0 7,25 24-4,0-24-62,-25 0-44,25 26 11,-25-26 17,25 25 81,0-25-9,0 24-1,0-24-5,-25 0-18,25 26 110,0-26-11,0 24 6,0-24 6,0 0-101,0 0 14,25 25-17,-25-25 0,25 0-3,-25 0-16,25 0-3,-25 24-4,25-24-3,-25 0 10,25 0-65,-1-24 52,-24 24-7,25 0-26,0 0 49,-25 0-75,25-25-10,-25 25-31,25 0-126,-25 0-61,0-24-78,24 24-51,-24 0 23,0 0-53</inkml:trace>
  <inkml:trace contextRef="#ctx0" brushRef="#br0" timeOffset="384683.3748">15056 16743 2233,'0'0'31,"0"0"-58,0 0 81,0 0-38,0-25 5,0 25 96,0 0-79,0 0 49,0 0 13,0-26 17,0 26 14,0 0-17,0 0-99,25 0 18,-25-24-27,0 24 13,0 0 55,25 0-68,-25 0 14,0 0-20,0 0-55,25 0 45,-25 0-16,0 0 33,0 0 54,25 24-46,-25-24 2,0 0-11,0 0 1,0 26-7,0-26 19,0 25-12,0-25 2,0 0 4,0 24 4,0-24 2,0 0 7,0 24 1,0-24-15,0 0 8,0 0-10,0 0 0,0 0 55,0 0-59,0 0 11,0 0 89,0 0-33,0 0 63,0 0-7,0 0-178,0 0-20,0 0-21,0-24 83,24 24 100,-24 0-83,0 0 0,25-24-97,-25 24-6,0 0 79,25-25 7,-25 25-12,0 0 38,25-26-29,-25 26-33,0 0-53,25-24-187,-25 24-47,0 0 4,0 0-20,0 0 48,0 0-225</inkml:trace>
  <inkml:trace contextRef="#ctx0" brushRef="#br0" timeOffset="384946.5582">15329 16866 1846,'0'0'-30,"0"0"71,0 0 73,0 0 73,0 0 179,0 0-33,0 0-59,25 0-31,-25 0-214,0 0-6,0 0 53,25 0-93,-25 0 131,0 0-87,25-25 13,-25 25 40,25 0-140,-25 0 113,0 0-66,25-24-14,-25 24 43,24 0-88,-24 0-72,25 0-83,-25-26-71,0 26-34,25 0 34,-25 0 7,0 0-130,25 0-70</inkml:trace>
  <inkml:trace contextRef="#ctx0" brushRef="#br0" timeOffset="385178.7347">15454 16718 1738,'0'0'73,"0"0"35,0 0 3,0 0 71,0 0 79,0 0 6,0 0 41,0 25-51,0-25-124,0 0-31,0 24-115,0-24 56,0 24-23,0-24-14,0 0 83,0 26-82,0-26-86,24 24-13,-24-24 36,0 25-30,0-25 38,0 0-110,0 25-185,0-25-14,0 0-60,0 24-130</inkml:trace>
  <inkml:trace contextRef="#ctx0" brushRef="#br0" timeOffset="385852.3106">15775 16743 2038,'0'0'-51,"25"0"112,-25 0 24,0 0-51,25 0 60,-25 0-94,0 0-19,0-25 56,0 25-15,0 0-13,0 0-21,0 0 15,0 0 15,0-26-3,0 26 16,0 0-19,0 0-9,0-24 15,0 24 11,0 0-11,0 0 11,0-25-23,0 25 0,0 0 12,0 0-9,0 0 13,-25-25-25,25 25 0,0 0-3,0 0 3,-25 0 15,25 25 1,0-25 21,-25 0 89,25 0 10,-24 25 7,24-25-4,0 24-74,-25-24-24,25 26 13,0-26 8,-24 25-33,24-1 33,0-24-33,0 24-6,0 2-69,0-26 56,0 24 9,0-24-7,0 0 92,0 25-159,0-25 0,0 0 67,0 25-5,24-25 12,-24 0 62,0 0-101,25 0-16,-25 0 39,24-25-69,-24 25 10,25 0-3,-25-25 23,25 25 11,-25-24 11,25 24 5,-25-26 12,25 2-17,-25 24-2,0-24 16,0 24-4,0-25 13,0-1 7,0 26-7,0-24 17,0-1-29,0 25 10,0-25-4,0 25-7,0-24 43,0-1-24,0 25 15,0-26-21,0 26 3,0-23 43,0 23 1,0 0 8,0-26-77,0 26-29,0 0 51,0 0-71,0 0 140,0 0-52,0 0 30,0 26 2,0-26 18,0 0-17,0 23 1,0-23-11,0 26-83,0-1 80,0-25-84,0 24 183,0 1-105,0 0-4,0-25-20,0 24-95,24 2 92,-24-1-13,0-25 9,0 24-19,0 0 4,25-24 15,-25 0-25,0 26 5,0-26-29,0 0-40,25 0 60,-25 24-47,0-24-47,0 0-174,0 0-63,0 0-152,0-24 76,0 24-136</inkml:trace>
  <inkml:trace contextRef="#ctx0" brushRef="#br0" timeOffset="386287.6188">15899 16420 2258,'0'0'43,"-25"0"107,25 0 113,0 0 41,0 0-100,0 0-40,0 0-98,0 0-43,0-25 56,0 25-70,0 0-2,0 0 22,0 0-85,25-25 11,-25 25-8,0 0-13,25 0 155,-25 0-82,0 0 76,25 0-24,-25 0-66,0 0 11,0 0 2,24 0 13,-24 0-78,0 25 131,0-25-58,26 0-31,-26 25 89,0-25-58,0 25-83,0-25 85,0 24-66,0-24 57,0 25-1,0-25-55,0 26 72,0-26-60,0 0 154,0 23-80,0-23 2,0 0 8,0 0-78,0 0 108,0 0 4,0 0 30,0 0-9,0 0-17,0 0-34,0 0-48,0 0 4,0 0-3,0 0-1,0-23 4,24 23-14,-24 0-27,0-26-11,0 26-22,25-25-29,-25 25 19,0 0-30,25-24 10,-25 24-9,0 0 6,25 0-11,-25 0-173,0-25-108,0 25-22,0 0-70</inkml:trace>
  <inkml:trace contextRef="#ctx0" brushRef="#br0" timeOffset="387154.4463">14386 17735 1062,'-24'0'137,"24"0"35,0 0 21,-25 0-55,25 0-11,0 0-46,0 0 78,-25 0 53,25 24-96,0-24 131,0 0-86,0 0 25,0 0 15,0 0-110,0 0 12,-26 0-2,26 0-31,0 0 5,0 0-25,0 0 10,0 0-70,0 0-4,0 0 14,0 0-26,0 0 76,0 0-4,0 0-22,0 0 12,0 0-16,0 0-17,0 0 21,0 0-11,0 0-9,0 0 19,0 0 14,0 0-6,0 0 26,26 0-3,-26 0-27,0 0 11,0 0-18,0 0-13,25 0-4,-25 0 1,25-24-18,-25 24 21,24 0 0,-24 0-18,25 0 25,0 0-14,-25-26-10,25 26 17,0 0-11,-25 0 1,24 0 16,1-24-6,-25 24 0,25 0 3,0-25-6,0 25-18,0 0 14,-1-24 4,1 24-1,-1 0 21,2-26-7,-2 26-11,1 0 5,0-24-15,25 24-9,-25-25-4,0 25 13,24 0-3,-24-25 4,25 25 3,-26-25-7,26 25-3,-25-25 20,24 25-10,-24-24-7,25 24 18,-25-25-15,24 25 4,1 0 4,-25-26-15,25 26 1,-26-24 17,1 24 0,25 0 6,-25-25 1,-2 25-14,3-24 7,-2 24-11,26 0 15,-25-25-18,-1 25 4,-24-26 20,25 26-31,0 0 35,0 0-15,-25-24-19,25 24 23,-25 0-7,0 0-17,24 0 21,-24-24-10,0 24-8,0 0 29,25 0-25,-25 0 4,0 0-1,0 0-9,0 0 9,0 0 1,0 0-11,0 0-27,0 0 1,0 0-29,25 0-25,-25-26 14,0 26-47,0 0 43,0 0-38,0 0-63,0 0-161,0 0-154,0 0-81,0 0-78</inkml:trace>
  <inkml:trace contextRef="#ctx0" brushRef="#br0" timeOffset="387800.9363">14858 17908 1409,'0'0'133,"0"0"19,25 0 8,-25 25 33,0-25-74,0 0 100,0 0 43,0 0-9,0 0-21,0 0-173,0-25 22,0 25-22,0 0-33,0 0 55,0 0-116,0 0 51,0 0 7,0-25-69,-25 25 95,25 0-38,0 0-22,0 0 77,0 0-66,0 0-73,-25 0 18,25-25 52,0 25 9,0 0 70,0 0-18,-25 0-126,25 25 71,0-25-3,-25 0-49,25 0 147,0 25-72,-25-25-55,25 25 124,0-25-62,-24 25 18,24-25 64,0 24-128,-26 2-13,26-26-8,0 24 58,0 0 19,0-24 3,0 25-10,0 1-62,0-26 46,0 24-10,26-24 7,-26 25-4,0-25 4,24 0 3,-24 25 3,0-25-9,25 0 0,-25 0 2,25 0-9,-25 0 7,25-25-24,0 25 0,-25 0-12,25 0-14,-25-25-11,25 25-26,-1 0 182,-24-24-217,0 24 32,25 0-73,-25-26-310,0 26 119,25 0-47,-25-25-16,0 25-142</inkml:trace>
  <inkml:trace contextRef="#ctx0" brushRef="#br0" timeOffset="388298.3473">15032 17709 2406,'0'0'-26,"0"0"108,0 0 79,0 0 68,-25 0 59,25 0-86,0-24-60,0 24-53,0 0-26,0 0-17,0-25-79,0 25 60,0 0-80,0 0 76,0-24 60,0 24-142,0 0 62,0-26-72,25 26 5,-25 0 60,0 0 11,24 0-3,-24-24-18,0 24 101,25 0 2,-25 0-82,0 0 13,0 0-90,25 24-10,-25-24 83,0 0-3,25 0 84,-25 26-84,0-26 79,0 24-2,0-24-157,25 0 156,-25 25-149,0-25 0,0 24 73,0-24-70,0 0 177,0 26-83,0-26 15,0 0 11,0 0-107,0 0 107,0 0-7,0 0 14,0 0 34,0 0-17,0 0-13,0 0-17,0 0-47,0 0-7,0-26 6,0 26 1,0 0-1,24-24 11,-24 24-17,0-25 7,25 25 3,-25 0-11,0-24 1,25 24-34,-25-26-33,0 26 60,25 0-90,-25-24-26,0 24 15,25 0-65,-25 0 33,0 0-100,25-25-135,-25 25-98,0 0 53,0 0-78</inkml:trace>
  <inkml:trace contextRef="#ctx0" brushRef="#br0" timeOffset="388573.5439">15329 17808 1644,'0'0'107,"0"0"26,0 0 86,0 0 136,0 0-24,0 0 33,0 0-16,0 25-166,0-25-63,0 0-40,0 0-45,0 0 51,0 0-18,0 0-7,0 0 2,0 0-25,0-25 1,0 25-11,0 0-30,25 0 9,-25 0-6,25 0-17,-25 0-6,25-24-18,-25 24-48,25 0 2,-25 0-4,25-25 60,-25 25-6,24 0-38,-24 0-66,25 0-146,-25-24-126,25 24 10,-25 0-75,0 0-197</inkml:trace>
  <inkml:trace contextRef="#ctx0" brushRef="#br0" timeOffset="388824.7222">15429 17709 2245,'0'0'68,"0"0"115,0 0 59,0 0 49,0 0-33,0 0-79,0 0-31,0 0-53,0 0-26,0 0-12,0 26-24,0-26-6,0 0 6,0 24-29,0-24-11,25 0 17,-25 25-24,0-1-5,0-24-5,0 25-35,0-25-54,24 25-25,-24-25-16,0 0-41,0 25-140,0-25-23,0 25-122,0-25-234</inkml:trace>
  <inkml:trace contextRef="#ctx0" brushRef="#br0" timeOffset="389529.2208">15775 17759 2099,'25'0'-21,"-25"0"35,0 0 42,0 0 45,0 0 94,0 0 11,0 0-33,0 0-42,25 0-71,-25 0-91,0 0 31,0 0 9,0-24-1,0 24 42,0 0-33,0 0-81,0-26 64,0 26-10,0 0-3,0 0 74,0-24-61,0 24 9,0 0 8,0 0-11,0-25-10,0 25 10,0 0-15,0 0 15,-25 0 1,25 0-10,0 0 6,-25 0-19,25 0 19,0 0 7,-25 0 12,25 0 32,0 25 11,-24-25-52,24 0 58,-25 24-32,25-24 7,0 26-13,-24-2-7,24-24-42,0 25-21,0-1 54,0-24-10,0 25-7,-26-25 78,26 25-67,0-25 5,0 25 6,0-25-87,0 0 71,0 25-46,26-25 107,-26 0 12,0 0 7,0 0-89,24 0-77,-24 0 44,25 0-10,-25 0 3,0-25 56,24 25-49,1 0-17,-25-25 77,25 25-99,-25-25-19,25 25 94,-25-25 3,0 1 39,25 24 19,-25-25-119,0 25-20,0-24 102,0-2-21,0 26 55,0-24 16,0-1-71,0 1-35,0-2 49,0 26 25,0-24 8,0-1-12,0 25-38,0-25-10,0 0-19,0 25 67,0 0-14,0 0 178,0 0-181,0 0 8,0 0 30,0 0-182,0 0 213,0 0 7,0 0-21,0 25 12,0 0-13,0-25-24,0 25 11,0-1-28,0 2 0,24-2 3,-24-24-23,0 25 20,0-1-27,0 2 4,25-2 2,-25 1-13,0-25 140,0 24-119,25 1-11,-25-25-13,0 25-133,0-25 108,25 0-3,-25 25-4,0-25 1,0 0-17,0 0-27,0 0-7,0 0-20,0 0-39,0 0 2,0 0 5,0 0-66,0 0-77,24 0-65,-24 0-88,0 0-17</inkml:trace>
  <inkml:trace contextRef="#ctx0" brushRef="#br0" timeOffset="389968.5794">15999 17486 2270,'0'0'62,"0"0"82,-26 0 79,26 0 59,0-24-23,0 24-53,0 0-88,0 0-40,0 0-94,0-25-37,0 25 113,0 0-97,26 0 48,-26-26 91,0 26-172,0 0 86,24 0 1,-24 0-83,0 0 63,0 0-18,25 0 21,-25 0 70,0 0 24,0 0-81,25 0-3,-25 26-1,0-26-85,0 25 159,0-25-86,0 24-67,0-24 60,0 25-70,0 0 87,0-25-1,0 25 14,0-25 4,0 25-11,0-25 10,0 0 1,0 0 2,0 24 14,0-24-7,0 0 0,0 0 14,0 0 17,0 0 7,0 0-7,0 0-16,0 0-27,0-24-21,0 24 6,0 0 1,0 0-14,25-25 7,-25 25-3,0 0-4,25-25 14,-25 25-10,0-25-11,24 25 17,-24 0-24,0-25-20,25 25-6,-25 0-34,0-24-12,25 24-17,-25 0-22,0 0 6,0-25-53,0 25-161,25 0-46,-25 0-86,0 0-163</inkml:trace>
  <inkml:trace contextRef="#ctx0" brushRef="#br0" timeOffset="390332.8868">16197 16966 2294,'0'0'50,"0"0"34,0 0 130,0 0 89,0 0 5,0 0 14,0 0-155,-25 0-68,25 0-35,0 0-23,0 0 26,0 0 0,0 0-23,0 0-38,0 0-2,0-25-25,25 25 15,-25 0 6,0 0-4,0 0 11,25-26-30,-25 26-21,25 0-3,-25-24-30,24 24 57,-24 0-106,25-25 10,-25 25-73,0 0-178,25 0-42,-25 0-58,0 0-230</inkml:trace>
  <inkml:trace contextRef="#ctx0" brushRef="#br0" timeOffset="390542.0377">16222 17065 2184,'0'0'52,"0"0"63,0 0 88,0 0 26,0 0 41,0 0-35,0 0-69,0 0-16,0 0-108,0 0-75,0 0 40,25-25-73,-25 25 6,0 0 87,24 0-107,-24-24-10,25 24-192,-25 0-90,25 0-72,-25-26-208</inkml:trace>
  <inkml:trace contextRef="#ctx0" brushRef="#br0" timeOffset="391030.4177">16842 16148 2282,'0'0'-43,"24"0"98,-24 0-63,0 0 23,0 0 52,0 0-77,0 0 94,0 0-3,0 0 6,0 0 84,0 24-2,0-24 14,0 0-2,0 24-85,0-24-74,26 26-10,-26-26 68,0 24 14,0 1 54,25-25-22,-25 24-147,0 1-18,0 0 29,0 0-10,25 0 79,-25 0-18,0 0-45,0-1 14,0 27-23,0-28 17,0 3-8,0-1 7,0-1 1,0 1-38,0-25 27,0 25-76,0-25-90,24 24-97,-24-24-207,0 0 34,0 26-175,0-26-23</inkml:trace>
  <inkml:trace contextRef="#ctx0" brushRef="#br0" timeOffset="391626.9313">16793 16891 1786,'0'0'35,"0"0"29,-25 0 50,25 0-23,0 0-9,0 0 32,-25 0-25,25 24 146,0-24-15,0 0-33,-25 0-61,25 0-117,0 0 77,0 0-21,0 0-20,0 0 26,0 0-77,0 0 85,0 0-7,0 0-9,0 0 127,0 0-183,0 0 86,0 0-28,0 0-125,0 0 103,0 0-30,0 0 22,0 0 8,0 0 8,0 0 11,0 0-15,0 0-10,25 0-33,-25 0-4,0 0-4,25 0-13,0-24 21,-1 24-1,-24 0-3,25-25-3,-1 25-11,2 0-13,-1-25 3,24 25 11,-24-24-2,0 24 8,0-26 1,0 26-4,-1-24 142,26 24-129,-25-24-3,0-1 3,0 25-135,-1-26 132,1 26 7,-1 0 0,2-24-7,-2 24-4,-24-25-6,25 25-23,0 0-4,-25 0-3,25-25-28,-25 25 38,25 0 7,-25 0-18,25 0 15,-25 0-44,0 0 76,25 0-82,-25 0 50,0 0-7,0 0-177,0 0 43,0 0-93,0 0-26,0 0 18,0 0-33,0 0-253</inkml:trace>
  <inkml:trace contextRef="#ctx0" brushRef="#br0" timeOffset="392553.6533">16693 17263 1786,'0'0'137,"0"0"37,0 0 17,0 0 158,0 0-83,0 0-54,0 0 11,0 0-139,0 0-25,0-24 13,0 24-3,0 0-16,0 0 4,0 0-5,0 0-28,0 0 19,0 0-16,0 24 31,0-24 19,0 0-17,0 0-3,0 24-1,0-24-29,25 26 7,-25-26-7,0 25-13,25-25 23,-25 24-23,25-24-8,-25 25 5,25-25-14,-25 24 6,24-24 14,-24 26-13,0-26-1,25 25-3,-25-25-10,0 24 10,24-24 3,-24 0 4,0 0-3,0 0 3,26 0-4,-26 0 4,0 0 20,0 0-30,0 0 13,0 0 7,0 0-24,0 0 31,0 0-17,0 0-4,0 0 1,0 0-11,0-24 0,0 24 7,0-25 7,25 25-11,-25 0 11,0-26-17,0 26 4,0-24 12,0-1-12,0 25 6,0-24-10,0-1-15,-25-1 15,25 2-18,0 0-9,0-2 20,-26 1-18,26 1 35,0 0 14,-24-1-28,24-1-3,0 2-4,0-1 8,-25 1 9,25-2 25,0 26-24,0-24-1,0 24 4,0 0-13,0-25 26,0 25-3,0 0-10,0 0 14,0 0-17,0 0-11,0 0 21,0 0-7,0 0-4,0 0 8,0 0-8,0 0-16,0 0 27,0 0-7,0 0-11,0 0 18,25 0-20,-25 0 9,0-26 15,24 26-1,-24 0-14,26 0-6,-1 0 14,-25 0 121,25-24-118,-1 24-4,1 0-13,-25-25-115,25 25 128,0-25 1,0 25 2,-1 0-9,1-24 6,0 24-3,0-26 7,0 26-3,0-24-8,-1 24 18,1-24-25,-1 24 1,2 0 14,-26-25-8,24 25 11,1 0 10,0-26-17,-25 26 0,25 0 14,-25 0-21,25-24-3,-25 24-11,25 0-2,-25 0-22,0 0-6,0 0 17,25 0-10,-25 0 11,0 0 3,0 0-15,0 0-11,0 0 5,0 0-12,0 0-26,24 0-8,-24 0-14,0 0 26,0 0-151,0 0-79,0 0-8,0 0-232,0 0 24</inkml:trace>
  <inkml:trace contextRef="#ctx0" brushRef="#br0" timeOffset="393163.1231">17090 17263 1967,'0'0'26,"0"0"53,25 0-21,-25 0 49,0 0 9,0 0 51,0 0 58,0 0-97,0 0 28,0 0-53,0 0-91,0 0 116,0 0-118,0 0 19,0-24 43,0 24-98,0 0 127,0 0-72,-25 0 17,25 0 40,0 0-83,0 0-62,0 0 76,-24 0-67,24 0 8,0 0 65,0 0-76,-25 24 113,25-24-51,0 0 11,0 0-7,-25 24-46,25-24 69,0 0-10,0 26 7,0-26 0,-25 25-16,25-25 180,0 24-174,0-24 7,0 25-11,0-25-179,0 24 173,0-24-13,0 26 8,25-26 72,-25 0-76,0 25-12,0-25 16,25 0-79,-25 0 78,0 0 3,25 0-7,-25 0-13,24 0-44,-24 0-12,0 0-29,25-25-40,-25 25 21,25 0-138,-25-26-76,25 26-78,-25 0-23,0-24-91</inkml:trace>
  <inkml:trace contextRef="#ctx0" brushRef="#br0" timeOffset="393627.4518">17090 17040 2406,'0'0'17,"0"0"141,0 0 59,0 0 57,0 0-63,0 0-52,0 0-67,0 0-30,0 0-32,0 0-73,0-24 73,0 24-36,0 0 9,0 0 0,0 0-6,0 0-53,0 0 62,0 0 50,0 0-53,0-26 47,0 26-64,25 0 5,-25 0-63,0 0 85,0 0 52,0 26-68,25-26 59,-25 0-125,0 0 66,0 0 9,0 24 1,0-24 62,0 0-45,0 25-21,25-25 0,-25 24-3,0-24 3,0 0-59,0 26 6,0-26-3,0 0-6,0 25 102,0-25 13,0 0 14,0 0-7,0 0-3,0 0-11,0 0-1,0 0 11,0 0-18,0 0-4,0 0-27,0 0 4,0 0-8,0-25-16,25 25 24,-25 0-24,0-26-10,25 26-4,-25 0-22,0-24-9,24 24-19,-24-25 54,0 25-85,25 0 15,-25-24-12,0 24-229,0 0 7,24 0-63,-24 0-191,0-26 53</inkml:trace>
  <inkml:trace contextRef="#ctx0" brushRef="#br0" timeOffset="393927.6647">17314 17287 2111,'0'0'108,"0"0"147,0 0 83,0 26 22,0-26-42,0 0-115,0 0-57,0 0 15,0 0-23,0 0-22,0 0-3,0 0-17,0 0-41,0 0 4,24 0-20,-24 0-19,0 0 1,25 0-18,-25 0-3,0 0-7,25 0-20,-25 0-22,25 0-41,-25-26 4,25 26-41,-25 0-19,25-24 29,-25 24-61,0 0 1,25 0 39,-25-24-173,24 24-64,-24 0 9,0 0-60,0 0-82</inkml:trace>
  <inkml:trace contextRef="#ctx0" brushRef="#br0" timeOffset="394143.8214">17413 17188 2027,'0'0'42,"-25"0"81,25 0 175,0 0 66,0 0-20,0 25-110,0-25-58,0 0-144,0 0-9,0 26 32,0-26-98,0 0 73,0 24-11,0-24-5,0 24-24,25-24-7,-25 0 167,0 26-169,0-26-60,0 25-104,0-25-296,0 24 56,0-24-68,25 0 109,-25 0-193</inkml:trace>
  <inkml:trace contextRef="#ctx0" brushRef="#br0" timeOffset="394863.4844">17636 17188 2406,'0'0'164,"25"0"52,-25 0 48,0 0-24,24 0-137,-24 0-31,0-24-53,25 24 30,-25 0-22,0 0-8,0 0 21,0 0-4,0-24-2,0 24-5,25 0-5,-25 0-11,0 0 13,0 0-2,0 0-17,0-25 9,0 25-3,0 0-16,0 0 6,0 0-6,0-26-3,0 26 19,-25 0-13,25 0-10,0 0-3,0 0 3,0 0 10,-25 0 16,25 0-16,0 0-6,0 0 6,-24 0-20,24 0 30,-25 26-13,25-26-4,0 0 17,-24 0-7,24 25 4,-25-25 3,25 24 3,0-24-13,-25 24 0,25-24 6,0 25 1,0 1-7,0-26 0,0 24-10,0-24 3,0 0-2,0 24 5,0-24 4,0 0-3,0 0 6,0 26-6,0-26-23,0 0-8,0 0 170,0 0-183,25-26 5,-25 26 6,25 0-177,-25-24 253,24 24 12,-24 0-25,25-24 9,-25 24-127,24-26 8,-24 26 17,0-25 66,25 25 70,-25-24-11,0 0-46,25 24-63,-25-25 50,0 25-3,0-26-7,0 26 4,0-24 15,0-1-71,25 25 125,-25-24-73,0-2 0,0 2 27,0 24 5,0-25 77,0-1-126,-25 26 140,25-24-169,0 24 6,0 0 57,0-25-91,0 25 104,0 0-30,0 0 13,0 0 15,0 0-5,0 25 30,0-25 14,0 0-15,0 24 8,0 2-20,0-26-24,0 25 11,0-1-7,0 2 11,0-2-5,0 1-3,0-1 11,0 2-11,25-26 12,-25 25-5,0-1-17,0-24 10,0 24-9,0-24-7,0 25 19,24-25-12,-24 26 6,0-26-3,0 0-11,0 0-6,0 0-30,0 0-11,0 0-6,0 0-43,25 0-28,-25 0 15,0 0-99,0 0-101,0-26-56,0 26-116,0 0-192</inkml:trace>
  <inkml:trace contextRef="#ctx0" brushRef="#br0" timeOffset="395438.9006">17636 16692 1870,'0'0'63,"-24"0"99,24 0 13,0 0 158,0 0-27,0 0-113,0 0-7,0 0-58,0 0-22,0 0-51,0-24-6,0 24-111,0 0-1,0 0 159,0 0-6,0 0-18,0 0-79,0 0-16,0 0-76,0 0 105,0 0 1,0-25-89,0 25 91,0 0-89,24 0 71,-24 0 12,0-25-6,25 25 9,-25 0 0,0 0-9,0 0 3,24 0-6,-24 0-7,0 0 63,0 0-63,0 0 69,25 0-53,-25 0-52,0 0 61,0 0-68,0 25 63,0-25-14,0 25-6,0-25 4,0 0 6,0 24-5,0 2 19,0-26 5,0 25 59,0-25-51,0 24-18,0-24 7,0 24-60,0-24 74,0 26 214,0-26-196,0 0 93,0 24-95,0-24-183,0 0 179,0 0-97,0 0 103,0 0-19,0 0 14,0 0 12,0 0 151,0 0-145,0 0-11,0 0-20,0 0-159,0 0 149,0 0-10,0-24-4,25 24 4,-25 0-14,0 0 11,0-26-1,25 26-7,-25 0-9,0 0-1,24-24-3,-24 24-20,0 0-15,25-24-2,-25 24-6,0 0 2,25 0 8,-25-25-40,0 25 67,25 0-37,-25 0-42,0 0-37,0-26-202,25 26-116,-25 0 10,0 0-12</inkml:trace>
  <inkml:trace contextRef="#ctx0" brushRef="#br0" timeOffset="399862.8182">13864 18727 1632,'0'0'32,"0"0"21,0 0-28,0 0 61,0 0-11,0 0 75,0 0 25,0 0 49,0 0 2,0 0-59,0 0 32,0 0-93,0 0-51,0 0-30,0 0-34,26 0-10,-26 0 25,0 0 49,0-25-43,0 25 41,0 0 18,0 0-61,0-25 58,0 25-122,0 0 44,0 0-7,0-25-2,0 25 13,0 0-1,0 0-49,0-25 53,0 25 222,0 0-271,0 0 107,-26-24-116,26 24-106,0 0 206,0 0-46,0 0 43,-24-26-50,24 26-5,0 0-1,0 0 20,-25 0 4,25 26 2,0-26-3,-24 0-9,24 0 3,0 0 6,-25 24-3,25-24 6,0 0 4,-25 25-46,25-25 56,-25 0 9,25 25-71,0-25 101,-23 25-43,23-25-9,0 0 55,0 25-43,0-25-49,-25 25-2,25-25 9,0 24-10,0-24 40,0 25 9,0-25 11,0 25-11,0-25 23,0 0 7,0 25-14,0-25 21,0 23-13,25-23-6,-25 0 11,0 26-11,0-26-11,23 0-14,-23 0-9,0 0 4,25 0 3,-25 0 2,0 0-4,25 0-13,-25-26 11,25 26-9,-25 0 9,24-23 0,-24 23-9,25-25 17,-25 25-22,24 0 7,-24-25-2,0 25-11,26-25 14,-26 25-7,0-24 3,0 24 7,25-25-7,-25 25 7,0-25-6,0 25 10,0 0-4,0-25 13,0 25-16,0 0-1,0 0 17,0-25-22,0 25 25,0 0-9,0 0-17,0 0 6,0 0 68,0 0-67,0 0 16,0 0-3,0 0-71,0 25 75,0-25-11,0 0 5,0 0-5,0 25 0,0-25-6,0 25 19,0-25 1,0 0-1,0 25 21,0-25-20,0 0 6,25 24-10,-25-24-3,0 0 7,0 0 0,24 25 7,-24-25-17,25 0-4,-25 0 4,0 0-14,25 0 18,-25 0-5,25-25-6,-25 25 14,25 0-21,0-24-3,-25 24 0,24 0-7,-24-25-4,25 25 1,-25-25 0,0 25 6,25 0 18,-25-25-1,0 25 10,0-25-26,0 25 10,25-25 3,-25 25-17,0 0 27,0-24-10,0 24-3,0 0 13,0 0 0,0-26-7,0 26 8,0 0-1,0 0 141,0 0-148,-25 0-3,25 0 0,0 0-154,0 0 157,0 0 3,0 0-12,0 0 13,0 0-18,0 0 5,0 0 16,0 0-14,0 0 18,0 26-8,0-26-6,0 0 25,25 0-9,-25 0-6,0 24 7,0-24-17,0 0 3,25 0 7,-25 25-6,0-25 6,24 0 7,-24 0 149,0 0-156,0 0-3,25 0-27,-25 0-133,24 0 156,-24 0-6,26 0 27,-26 0-24,0 25-7,25-25 17,-25 0-17,0 0 7,25 0-7,-25-25-3,0 25 10,24 0-10,-24 0 17,0 0-10,25 0 3,-25 0-4,0 0 1,25-25-1,-25 25-6,0 0 21,25 0-5,-25 0-9,0 0 3,0-24-14,25 24 8,-25 0 19,0 0-20,0 0 14,24 0-3,-24-26-18,0 26 21,25 0-11,-25-25-26,0 25 37,25 0-17,-25-23 13,0 23 21,0 0-37,25-25 13,-25 25-4,0-26-3,0 26 11,0 0 2,25-24-6,-25 24 3,0 0 4,0 0-10,0-25-7,0 25 0,0 0 0,0 0-7,0 0 123,0 0-123,0-25-13,-25 25 20,25 0-110,0 0 107,0 0 9,0 0 8,-25 0-11,25 0 10,0 0 1,0 25-11,-25-25-3,25 0 13,0 0 4,-25 25-14,25-25 10,0 24-6,-24-24 3,24 26 14,0-26-4,-25 0-3,25 25-7,0-25-7,0 23 0,0-23 3,0 25 14,0-25-3,0 26-10,0-26 3,0 0-7,0 24 14,25-24-4,-25 0 7,0 0-10,0 0-13,24 0 6,-24 0-3,25 0-10,-25 0 14,0 0-11,25 0-13,-25-24 13,25 24-6,-25 0-3,0-26 18,25 26 5,-25-25-7,25 25 23,-25 0 41,0-23-51,0 23-3,0 0-6,24-25-48,-24 25 44,0 0 20,0 0 7,0 0 129,0 0-92,0-26-4,0 26-60,0 0-160,0 0 114,0 0 124,0 0-91,0 0 32,0 26-22,0-26-123,0 0 150,0 0-4,0 25 3,0-25-6,0 23 3,0-23-4,0 0-2,0 25-1,0-25-6,0 26-4,0-26 14,25 24-1,-25 1 9,0-25-5,0 25 9,0-25-15,0 25-4,24 0 23,-24-25-23,0 25 16,0-1 2,0-24-2,0 25-16,0-25 7,0 25 6,0-25-10,0 0 24,0 25 1,0-25 5,0 0 7,0 0 1,0 0 6,0 0-16,0 0-17,0 0 20,0 0-28,0 0 151,0-25-140,-24 25-17,24 0-3,0-25-130,0 25 137,-25-25-8,25 25 15,0 0-18,0-24-7,-24 24 14,24-25-17,0 25-14,0 0-13,0-25-34,0 25-22,0-25-8,0 25-32,0-25 37,24 25-51,-24-25-75,0 25-125,25-24-76,-25 24-19,24 0-182</inkml:trace>
  <inkml:trace contextRef="#ctx0" brushRef="#br0" timeOffset="401046.9144">14932 18504 1822,'0'0'17,"0"0"-17,0 0 67,0 0 23,0 0 42,0 0 124,0 0-35,0 0 7,0 0-29,0 0-81,0 0-12,0 0-9,0 0 5,0 0-89,0 0 0,0 0-7,0 0-28,0 0 68,0 0-14,0 0 61,0-26-73,0 26-10,0 0 100,25 0-177,-25 0 77,0 0-3,25 0-18,-25-24 26,0 24-9,25 0 11,-25 0-94,0 0 74,0 0 3,25 0-10,-25-25-4,0 25 10,24 0 1,-24 0 10,0 0-1,25 0-12,-25 0-14,0 0 4,0 0 6,0 0-1,25 0 11,-25 0 74,0 25 0,0-25-74,0 0 6,0 24-86,0-24 0,0 26 83,0-26-9,-25 0 6,25 25 0,0-25-7,0 23 14,-25-23-1,25 25-3,0-25 7,-24 0-14,24 26 8,0-26-8,0 0 4,0 0-16,0 0 7,0 0-4,-25 0-7,25 0 83,0 0-30,0 0-11,0 0-54,0 0-70,0 0 16,0 0 40,0 0 49,0 0 74,25 0-25,-25 0-65,0 0-7,24 0-62,-24 0 29,25 0 96,-25 24-30,0-24-13,25 0-13,-25 0-49,25 0 49,-25 0 10,0 25 6,25-25 49,-25 0-58,24 25 12,-24-25-12,0 0-46,0 25 68,0-25 30,0 0-37,0 25 0,0-25-28,0 25-27,0-25 50,0 0-7,0 24 22,0-24-23,0 0 15,0 25-11,0-25 16,-24 0 0,24 25 11,0-25 12,-25 0-23,25 0 24,0 0 3,0 0 13,-25 0 10,25 0-6,0 25-31,0-25 8,-25 0-14,25-25-16,0 25 19,0 0-13,0 0-6,0-25 17,0 25-24,0 0-6,0-25-4,0 25-8,0-24-2,0 24 7,0-25-7,0 25-10,0 0-20,25-25-33,-25 25 37,0-25-36,25 25-89,-25 0 1,25-25-214,-1 25-7,-24 0 8,25-25-220</inkml:trace>
  <inkml:trace contextRef="#ctx0" brushRef="#br0" timeOffset="401603.3121">15404 18454 1775,'0'0'29,"-25"0"62,25 0 48,0 0-12,0 0 98,0 0-16,0 0-56,0 0 103,0 0-83,0 0-73,0 0 88,0 0-129,0 0 47,0 0-37,0 0-63,0 0 51,0 0-84,0 0 73,25 0-25,-25 0-8,0 0 82,25-25-98,-25 25 94,25 0-85,-25 0-91,24-25 98,-24 25-94,25 0 88,-25-25-4,25 25-6,-25 0 9,0 0-12,25-25-1,-25 25 4,25 0 0,-25 0-4,0 0 10,0 0-9,0-25-7,23 25 13,-23 0-13,0 0-18,0 0-21,0 0-25,0 0 44,0 0-81,0 0 2,0 0-86,0 0-214,0 25 58,0-25-85,0 0-142</inkml:trace>
  <inkml:trace contextRef="#ctx0" brushRef="#br0" timeOffset="401955.563">15503 18552 1894,'0'0'11,"-25"0"65,25 0 150,0 0 73,0 25 58,0-25-59,0 0-118,0 0-27,0 0-54,0 0 23,0 0-15,0 0-14,0 0 12,0 0-31,0 0 4,0 0-24,0 0-20,0 0 4,0 0-11,25 0-13,-25 0-4,0 0-6,25 0-1,-25 0 1,25-25 6,-25 25-7,25 0-6,-25 0 6,23 0-23,-23-23 3,26 23-4,-26 0 0,24 0-3,-24 0 11,26-25-18,-26 25-16,24 0-18,-24 0-36,0 0-12,0 0 29,25 0-98,-25 0 15,0-26-69,0 26-203,0 0 95,0 0-93,0 0-145</inkml:trace>
  <inkml:trace contextRef="#ctx0" brushRef="#br0" timeOffset="411409.5435">16073 18181 1223,'0'0'-106,"0"0"132,0 0-111,0 0 138,0 0 145,0 0-142,0 0 146,0 0-135,0 0-22,0 0 20,0 0-41,0 0 3,0 0-69,0 0 3,0 0 82,0 0-55,0 0 116,0 0-62,0 0-54,0 0 60,0 0-60,0 0 72,25 0-18,-25 0 52,0 0-60,0-25-19,0 25 22,0 0-59,0 0 62,0 0 6,0 0-13,0 0-8,0 0 6,0-25 6,0 25 146,0 0-74,0 0-29,0 0 21,0 0-150,0 0 91,0-24 18,0 24-31,0 0-3,0 0-8,0 0 5,0 0-1,0 0 3,0-26 4,0 26-3,0 0 3,0 0 6,0 0 4,0 0 6,0 0-3,0-25 13,0 25-19,0 0-9,0 0 35,0 0-23,0 0-45,0 0 49,0 0-86,0 0 46,0 0 69,0 0-114,0 0 46,0 0-54,0 0-10,0 0 74,0 0 79,0 25-74,0-25 0,0 0 71,0 26-63,0-26-1,0 24 4,0-24-77,0 25 4,0 0 92,0-25 55,0 25-68,0 0-8,0-25 135,0 24-206,0 1 79,0-25-23,0 26-133,0-3 150,0-23-20,0 25 21,0 0-17,0-25 6,0 25 13,0-25-9,0 0-4,0 25-20,0-25 0,0 0 0,0 25 6,0-25 5,0 0-5,0 0-6,0 0-3,0 0 0,0 0-18,0 0 28,0 0-14,0 0-6,0 0 30,0 0-24,0 0-6,0 0 16,0 0-30,0 0 7,0 0-3,0 0-35,0 0 11,0 0-3,0 0-20,0 0-20,0 0-35,0 0-12,0 0-33,0 0-111,0 0-68,0 0-32,0 0-35,0 0-65</inkml:trace>
  <inkml:trace contextRef="#ctx0" brushRef="#br0" timeOffset="412602.467">15999 18329 1738,'0'0'24,"0"0"18,0 0-9,0 0 45,0 0 62,0 0-31,0 0 119,0 0-20,0 0-60,0 0 30,0 0-79,0 0-45,0 0 1,0 0 29,0 0-3,0 0 30,24 0-80,-24 0 22,0 0-82,25 0 45,-25 0 53,25 0-79,0 0 62,-25-23-55,25 23-10,-1 0-40,1 0 50,0-26 0,-25 26 13,25 0-7,0-25-6,-1 25-7,1 0 4,-25-24 55,25 24-98,0 0 6,-25 0 43,25-25 3,-25 25 56,24 0-3,-24 0-50,0-25-19,25 25-6,-25 0 12,0 0-6,0 0 9,0 0-34,0 0 27,0-25-51,0 25 220,0 0-167,0 0 9,0 0 9,0 0-216,0 0 266,0 0-62,0 0-7,0-25 66,-25 25-72,25 0 16,0 0 68,0 0-65,0 0 11,-24 0-21,24 0-3,0 25 13,-25-25 0,25 0-41,0 0-21,-25 0 59,25 25-10,0-25 62,-25 0 14,25 25-63,0-25 10,-25 0-6,25 25 6,0-25-63,-24 24 11,24-24 69,0 0-66,0 25 59,0-25-7,0 0-72,0 26 59,0-26 84,0 0-5,0 23 15,0-23-75,0 0-85,0 0 80,0 0-87,0 0 70,0 0 13,24 0-96,-24 0 177,0 0-91,0 0-6,25 0 15,-25 0-99,0-23 164,25 23-80,-25 0 56,0 0-56,25-26-77,-25 26 137,0 0-120,25-25 50,-25 25 13,0 0-63,0-24 149,0 24-80,24 0 78,-24 0-87,0-25-81,0 25 164,0 0-163,0 0 106,0 0-26,0 0-4,0 0 10,0 0-23,0 0 17,0 0-63,0 0 63,0 0 3,0 0 12,0 0 61,0 0-67,0 25 2,0-25 71,0 0-151,0 0 72,0 0 0,0 0-75,0 24 93,0-24 11,0 0 2,0 0-12,0 0 1,0 0-11,0 0-9,25 0 67,-25 0-59,0 0 134,0 0-72,0 0-117,24 0 50,-24 0-148,0 0 87,26 0 49,-26 0 2,0 0 14,25-24-4,-25 24-7,25 0 4,-25-25 0,0 25-3,24 0 7,-24 0-8,0-25-2,25 25 6,-25 0 0,0 0 6,0-25 8,25 25-21,-25 0 81,0 0-74,0-25-7,0 25 21,0 0-82,0 0 71,0 0-9,0 0 6,0 0-4,0 0 18,0 0 2,0 0 69,0 25-82,0-25-10,0 0 21,0 0-82,0 25 91,0-25-16,0 0-4,0 25-3,0-25-6,0 0 19,0 25-16,0-25 9,0 0 1,0 0-7,0 24 3,0-24-3,0 0 18,0 0-5,0 0 3,0 0 14,0 0-6,0 0 0,0 0-7,0 0-4,0 0-16,0-24-4,0 24 11,25 0-21,-25 0 10,0-25 7,0 25-11,0 0 16,0-25-10,25 25 5,-25 0 0,0-25-3,0 25 158,0 0-162,0-25 1,0 25-1,25 0-154,-25 0 154,0 0 10,0 0 0,0 0 21,0 0 7,0 0 6,0 0 149,0 0-152,24 0-4,-24 25-13,0-25-141,0 25 137,0-25 1,25 0-1,-25 25-6,0-25 6,25 0 1,-25 0-11,0 0 7,25 25-10,-25-25-6,0 0 23,0 0-20,25 0-14,-25 0-4,0 0-50,0 0-31,24 0 1,-24-25-43,0 25-2,0 0-15,0 0 4,25 0-18,-25-25-139,0 25-31,0 0-102,0 0 81,0 0 96,0-25-153</inkml:trace>
  <inkml:trace contextRef="#ctx0" brushRef="#br0" timeOffset="412871.6596">16693 17958 1882,'0'0'39,"0"0"58,0 0-28,0 0 84,0 0 113,0 0-16,0 0 98,0 0-110,0 0-21,0 0-99,0 0-49,0 0 60,0 0-105,0 0 84,0 0-11,0 0-22,0 0-21,0 0-16,0 0-18,0-25-20,25 25 0,-25 0-3,0 0-18,25 0 7,-25-25-20,0 25-34,25 0-13,-25 0-17,25-25-15,-25 25-3,24 0 0,-24 0 23,0 0-51,25-25-123,-25 25-71,0 0-42,0 0-45,0 0-62</inkml:trace>
  <inkml:trace contextRef="#ctx0" brushRef="#br0" timeOffset="413198.9351">16917 17636 2099,'0'0'27,"0"0"87,0 0-3,0 0 123,0 0-2,0 0-5,0 0 46,0 0-167,0 0 75,0 24-52,0-24-122,0 0 65,0 0-81,0 25-26,0-25 173,0 24-108,0-24 92,0 26-99,0-26-100,0 24 87,0-24-103,0 25 80,0-25 17,25 24-4,-25-24 0,0 0 9,0 25 97,0-25-113,0 0-9,0 0-28,0 0-157,0 0 101,0 0-108,0 0-122,0 0-7,0 0-182,0 0 111,0 0-143</inkml:trace>
  <inkml:trace contextRef="#ctx0" brushRef="#br0" timeOffset="415864.4262">17612 17709 1490,'0'0'14,"0"0"10,0 0 38,0 0 10,0 0-67,24 0 70,-24 0-33,0 0-15,0 0 59,0 0-65,0 0-9,0 0-48,0 0 76,0 0-68,0 0 95,0 0 50,0 0-70,0 0 48,0 0-137,0 0 15,0 0-13,0-24 16,0 24 45,0 0-2,0 0 8,0 0 37,0 0-43,0 0 1,0 0-7,0 0-45,0 0 100,0 0-42,0 0-4,0-25 20,0 25-47,0 0 21,0 0 22,0 0-28,0 0-12,0 0 29,0 0-23,0 0 108,0 0 2,0 0-18,0 0-1,0 0-109,0-24 12,0 24 9,0 0 4,-24 0 9,24 0-19,0 0-3,0 0 9,0 0-12,-25 0 0,25 24-3,0-24 3,0 0 6,0 0 9,-25 0 8,25 0-17,0 0 16,0 25 7,0-25-17,-25 0 1,25 0-4,0 0-9,0 24 6,-25-24 0,25 0 1,0 26 12,0-26 3,0 0 10,-24 0-13,24 24-6,0-24 2,0 0-1,0 25 11,0-25-6,-25 0 0,25 0-6,0 24 7,0-24 2,0 0-9,0 0 22,0 25-15,0-25 155,0 0-123,0 0-25,0 0 8,0 0-166,25 0 141,-25 0-56,0 0 62,0 25 17,0-25-79,24 0 127,-24 0 77,0 0-155,0-25 6,25 25 129,-25 0-348,0 0 206,25 0 56,-25-25-197,0 25 197,25 0-121,-25 0 69,0-24-56,25 24-6,-25 0 137,0-25-66,24 25 57,-24 0 12,0-24-153,0 24 72,0 0-5,0-26 1,0 26 75,25 0-68,-25-24 3,0 24-4,0 0-2,0-25 6,0 25 0,0 0-13,0-24 16,0 24-64,24-26 1,-24 26 71,0-24-8,0 24 52,0-25-42,0 25-78,0-25 65,0 25 13,0-25 36,0 25 20,0 0-53,0-25-10,0 25 17,0 0 7,0 0-23,0 0 6,0 0-20,0 0-3,0 0-55,0 0-1,0 0 56,0 0 7,0 0 3,0 0 66,0 0-115,0 0 6,0 0 112,0 0-69,0 25 59,0-25-7,0 0-65,-24 0-43,24 25 63,0-25-4,0 25-39,0-25 95,0 0-45,0 25-66,0-25 48,0 24-55,0-24 59,0 26 16,0-26 7,0 24 63,0-24-80,0 25 80,0-25-75,0 24 15,0-24-72,0 26-18,0-26 74,24 24-70,-24-24 90,0 0-20,0 25 3,0-25 0,0 0-2,0 0-4,0 24-4,0-24 87,0 0-90,0 0 16,0 0-12,0 0-91,0 25 90,0-25 78,0 0-85,0 0 1,0 0 3,0 0-90,0 0 100,0 0 70,0 0-90,0 0 10,0 0 77,0 0-170,0 0 76,0 0 183,0 0-318,0 0 142,0 0-30,0 0-215,0 0 181,0 0-79,0 0-76,0 0-51,0 0 60,0 0-64,0 0-50,0 0-42,0 0-176</inkml:trace>
  <inkml:trace contextRef="#ctx0" brushRef="#br0" timeOffset="416704.173">17388 18081 1667,'0'0'24,"0"0"20,0 0 13,0 0 48,0 0 7,0 0-46,0 0 9,0 0 27,0 0-44,0 0 113,0 0 3,0 0-67,0 0-19,0 0-38,0 0-8,0 0-1,0 0 55,0 0-35,0 0-13,0 0 14,0 0 16,0 0 4,0 0 12,0 0-62,0 0 39,0 0-23,25 0-70,-25 0 48,0 0-9,25 0-57,-25 0 56,25 0-6,-25 0-63,25 0 42,-1 0 5,1-25 6,-25 25-16,25 0 19,0-24-6,0 24 66,-1 0-59,1-24-11,-1 24 4,1 0 19,0-26-12,0 26 9,-1 0-16,-24-24-78,25 24 84,0 0-3,-25 0 97,25-25-24,-25 25-66,0 0-7,25 0-89,-25 0 11,0 0 72,0 0-7,0 0 22,0 0-25,0 0 90,0 0-11,0 0-30,0 0 9,0 0-112,0 0-12,0 0-23,0 0-64,0 0-25,0 0-117,0 0-28,0 0-10,0 0 23,0 0 72,0 0-182</inkml:trace>
  <inkml:trace contextRef="#ctx0" brushRef="#br0" timeOffset="417832.1639">17784 18354 981,'0'0'26,"0"0"128,0 0 32,0 0-41,0 0 78,0 0-169,0 0 61,0 0 65,0 0-151,0 0 59,0 0-61,0 0-2,0 0 111,0 0 19,0 0-21,0 0-21,0 0-50,0 0-12,0 0-4,0 0 7,0 0 4,0 0 112,0 0-126,0 0-53,0 0 51,0 0-145,0 0 123,0 0 57,0 0-90,0 0 20,0 0 141,0 0-124,0 0-2,0 0-61,0-25-93,0 25 70,0 0 82,0 0 48,0 0-62,0 0 56,0 0-55,0 0-1,0 0 1,0 0 5,0 0-12,0 0-3,0-23 10,0 23-7,0 0 6,0 0-38,0 0 45,0 0 0,0 0-55,0 0 107,0 0-58,0 0-1,0 0 56,0 0-56,0 0-48,0 0 62,0-26-63,0 26-12,0 0 74,0 0-29,0 0 87,0 0-64,0 0-17,0 0-42,-24 0 43,24 0-3,0 0-1,0 0 69,0 0-131,0 0 76,0 0 49,0 0-60,0 0 11,0 0-1,0 0-62,-25 0 1,25 0 55,0 0 52,0 0 14,0 26-66,-25-26 62,25 0-121,0 0 56,0 0 81,0 0-130,0 0 59,-25 0-60,25 0-26,0 23 142,0-23-49,0 0 5,-24 0 0,24 0-72,0 25 53,0-25 9,-25 0 58,25 0-60,0 25 6,0-25-4,0 0-51,-24 25 165,24-25-97,0 0-3,0 0 10,0 25-103,0-25 99,0 0-5,0 25-11,0-25-3,0 0-10,0 24 13,0-24-9,0 0 23,0 0 6,0 26-10,0-26 14,24 0-20,-24 0-4,0 0 17,0 25-10,0-25 4,25 0 10,-25 0-1,0 0-9,24 0-1,-24 0-3,0 0-16,0 0 13,25 0-2,-25 0-5,0 0 0,25 0-3,-25-25-11,25 25 11,-25 0-17,0 0 13,24 0 7,-24 0-17,0 0 4,25-26-7,-25 26 7,0 0 3,0 0 10,25 0 7,-25 0-14,0-24-3,0 24 3,25 0-16,-25 0 6,0 0-3,0 0 4,0 0 2,0 0-14,0 0 15,0 0-18,0 0 1,0 0 0,0 0-17,0 0 0,0 0-11,0 0-1,0 0-5,0-25-16,0 25-20,0 0-11,0 0-15,0 0-5,0 0 34,0 0-68,0 0-130,0 0-73,0 0-30,0 0 7,0 0 63</inkml:trace>
  <inkml:trace contextRef="#ctx0" brushRef="#br0" timeOffset="419951.0353">17239 17808 577,'0'0'22,"0"0"152,0 0-124,0 0 135,0 0-95,0 0-29,0 0 149,0 0-133,0 0 71,0 0-113,0 0-35,0 0 3,0 0-68,0 0 73,0 0 19,0 0-2,0 0 60,0 0-82,0 0-3,0 0 2,0 0 8,0 0 4,0 0-5,0 0-7,0 25-60,0-25 79,0 0-66,-24 0 96,24 0 47,0 0-67,0 0 63,0 0-81,0 0 20,0 0-78,0 0 70,0 0-4,-25 0-3,25 25 62,0-25-49,0 0 2,0 0-47,0 0 4,0 0-11,0 0-6,0 0 99,0 0-50,0 0 6,0 0-4,-25 0 4,25 0 24,0 0-3,0 0 1,0 0-41,0 0 28,0 0 82,0 0 1,0 0-11,0 0 1,0 0-88,0 0 10,0 0-4,0 0-2,0 0 19,0 0 0,0 0 3,0 0 1,0 0-14,0 0 157,0 0-137,0 0 7,0 0-3,0 0-156,0 0 287,0 0-153,0 0-11,0 0 6,0 0-143,0 0 78,0 0 4,0 0-11,0 0 64,0 0 181,0 0-86,0 0-59,0 0-24,0 0-182,25 0 103,-25 0 50,0 0-53,0 0 133,25 0-84,-25-25 4,0 25 87,24 0-161,-24 0 70,0 0 10,25 0-97,-25 0 93,0 0 76,24-25-88,-24 25 6,0 0-3,26 0-72,-26 0 69,0 0 7,24 0 3,-24-24-18,0 24 8,0 0 6,25 0-6,-25 0 10,0 0 7,0 0-14,0 0 3,0 0 10,0 0-13,0 0-6,0 0 6,0 0-10,0 0-4,25 0 17,-25 0 1,0 0 6,0 0 7,0 0-8,0 0-12,0 0 151,0 0-158,0 0 0,0 0-17,0 0-151,0 0 125,0 0 33,0 0-15,0 0-90,0 0-41,0 0-176,0 0-118,0 0 51,0 0-12,0 0-138</inkml:trace>
  <inkml:trace contextRef="#ctx0" brushRef="#br0" timeOffset="422481.3983">17165 17685 532,'0'0'141,"0"0"-121,0 0 30,0 0 132,0 0-125,0 0 36,0 0 102,0 0-116,0 0-5,0 0 105,0 0-117,0 0-17,0 0 11,0 0-11,0 0-80,0 0 8,0 0 60,0 0 0,0 0 93,0 0-65,0 0-63,0 0 75,0 0-81,0 0 58,0 0-4,0 0-77,0 0 59,0 0 5,0 0 1,0 0-16,0 0 60,0 0-45,0 0-17,0 0 70,0 0-107,0 0 95,0 0 141,0 0-248,0 0 44,0 0-20,0 0-182,-25 24 191,25-24 0,0 0-27,0 0 42,0 0-5,0 0 8,0 0-22,-25 26 90,25-26 14,0 0-5,0 0-43,0 24-44,0-24-47,-25 0 42,25 25 73,0-25-28,0 0 22,0 24-23,0-24-11,0 0 3,0 25 161,0-25-178,0 25-9,0-25 6,-24 25-151,24 0 106,0-25 58,0 25 145,0 0-148,0-25 55,0 24-58,0 2-155,0-26 148,0 24 11,0 0-8,0-24 11,24 25-69,-24 1-3,0-26 10,0 24-17,0 1 71,0-25 41,25 25 20,-25 0-70,0-25 64,0 25-47,0-25-13,25 24 0,-25-24 108,0 25-91,0-25-70,0 26 66,25-26-165,-25 23 89,0-23 52,0 0 8,25 25 2,-25-25-19,0 0 109,25 25-92,-25-25-17,0 0 26,24 0-94,-24 25 95,0-25-7,25 0 0,-25 0-17,0 0 1,0 25 9,24-25-20,-24 0 27,0 0-3,0 0-17,26 0 21,-26 0-24,0 0-1,0 0 14,0 0-10,0 0 4,0 0-1,0 0-3,0 0-10,0 0 10,0 0-13,0 0-12,0 0 2,0 0-30,0 0 83,0 0-83,0 0-30,0 0-6,0 0-112,0 0 98,0 0-55,0 0-129,0 0-52,0 0-42,0 0-12,0-25-67</inkml:trace>
  <inkml:trace contextRef="#ctx0" brushRef="#br0" timeOffset="423968.7866">17735 17561 734,'0'0'30,"0"0"131,0 0 31,0 0 6,0 0-101,0 0-9,0 0-20,0 0 18,0 0 94,0 0-126,0 0 0,0 0-81,0 0-13,0 0 26,0 0 7,0 0 147,0 0-70,0 0-7,0 0-18,0 0-72,0 0 103,0 0-27,0 0 15,0 0-5,0 0-35,0 0 26,0 0-10,0 0 74,0 0-8,0 0 2,0 0-1,0 0-66,0 0-3,0 0-15,0 0 3,0 0-26,0 0 3,0 0 6,0 0-15,0 0 18,0 0-31,0 0 16,0 0 42,0 0-17,0 25 39,0-25-9,0 0-33,0 0 11,25 0-1,-25 24-7,0-24 1,0 0-10,0 0-3,24 26 140,-24-26-137,0 0 16,0 24 1,25-24-151,-25 0 285,0 0-144,0 25-4,0-25 20,25 0-156,-25 24 142,0-24-61,25 26-17,-25-26 70,0 0-70,0 24 62,0-24 17,25 25-79,-25-25 149,0 0-77,0 24 64,0-24 29,24 25-89,-24-25 0,0 25-73,0-25 53,25 0-64,-25 25 71,0-25 3,0 25 27,0-25-17,0 25-7,25-25 10,-25 25-94,0-25 92,0 24 1,0-24-12,0 26 0,0-26-6,0 24 7,25-24-5,-25 24 1,0-24 6,0 25-13,0 1-3,0-26 3,0 24-13,0 1 22,0-25 1,0 25-6,0-25 9,0 25-20,0-25 10,0 25 4,0-25-4,0 24-3,0-24 3,0 25-6,0-25 0,0 0 6,0 26 0,0-26 7,0 23-3,0-23 11,0 25-26,0-25 12,0 25 3,0-25-18,0 0 28,0 25-13,0-25-8,0 0 21,0 25-14,0-25 14,0 0 3,0 0 0,0 25 8,0-25-11,0 0-4,0 0-3,0 0-3,0 0 138,0 0-132,0 0-10,0 24 4,0-24-145,0 0 144,0 0 1,0 0 0,0 0 6,0 0-9,0 0 2,0 0-2,0 0 2,0 0 1,0 0 3,0 0 5,0 0 2,0 0-7,0 0-3,0 0 10,0 0-17,0 0 24,0 0 3,0 0-10,0 0 7,0 0-20,0 0-8,0 0-3,0 0 14,0 0-7,0 0 21,0 0 3,0 0-14,0 0 28,0 0-11,0 0-6,0 0-1,0 0 4,0 0-17,0 0 21,0 0 91,0 0-108,0 0 6,0 0-17,0 0-84,0 0 81,0 0 6,0 0-3,0 26-14,0-26 21,0 0-7,0 0 0,0 0 109,0 0-112,0 0-4,-25 0 7,25 0-92,0 0 89,0 0 6,0 0 15,0 0-32,0 0 7,0 0 10,0 0-24,0 0 39,0 0-15,0 0-3,0 0 7,0 0-28,0 0-3,0 0-56,0 0-22,0 0-31,0 0-40,0 0 2,0 0 29,0-26-91,25 26 9,-25 0-152,0 0-68,0-24 4,0 24-197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6.62116" units="1/cm"/>
          <inkml:channelProperty channel="Y" name="resolution" value="46.54546" units="1/cm"/>
        </inkml:channelProperties>
      </inkml:inkSource>
      <inkml:timestamp xml:id="ts0" timeString="2020-11-13T08:06:49.97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32767" units="cm"/>
          <inkml:channel name="Y" type="integer" max="32767" units="cm"/>
          <inkml:channel name="F" type="integer" max="8191" units="cm"/>
        </inkml:traceFormat>
        <inkml:channelProperties>
          <inkml:channelProperty channel="X" name="resolution" value="458.27972" units="1/cm"/>
          <inkml:channelProperty channel="Y" name="resolution" value="458.27972" units="1/cm"/>
          <inkml:channelProperty channel="F" name="resolution" value="0" units="1/cm"/>
        </inkml:channelProperties>
      </inkml:inkSource>
      <inkml:timestamp xml:id="ts1" timeString="2020-11-13T08:06:54.158"/>
    </inkml:context>
  </inkml:definitions>
  <inkml:trace contextRef="#ctx0" brushRef="#br0">23639 5184</inkml:trace>
  <inkml:trace contextRef="#ctx1" brushRef="#br0">12675 7340 801,'0'0'11,"0"0"26,0 0 216,0 0-150,0 0 14,0 0 26,0 0-54,0 0 160,0 0-10,0 0-41,0 0-125,0 0-95,0 0 122,0 0-32,0 0-105,0 0 87,0 0-63,0 0-58,0 0 142,0 0-114,0 0 5,0 0-47,0 0-77,0 0 199,0 0-105,0 0 116,-25 0-41,25 0-111,0 0 2,0 0-186,0 0 12,0 0 162,0 0-169,0 0 124,0 0 31,0 0-224</inkml:trace>
  <inkml:trace contextRef="#ctx1" brushRef="#br0" timeOffset="3049.7243">11856 7391 290,'0'0'-9,"-25"0"5,25 0 1,0 0 12,-25 0-4,25 0 1,0 0 1,-24 0-12,24 0 16,-25 0 5,25 0-10,-25 0 10,25 0-8,-26 0-5,26 0 5,-23 0-8,23 0 9,-24 0 4,24 0 1,-25 0-14,25 0 8,-25 0-16,25 0-1,-25 0 26,25 0-28,-25 0 23,25 0 1,-25 0-11,25-25 1,-24 25-11,24 0-6,0 0 0,-25 0 20,25 0 2,-25 0-2,25 0 188,-25 0-187,25 0-19,-25 0 10,25 0-174,0 0 170,-25 0 21,25 0-19,0 0-10,-24 0 28,24 0-14,0 0 20,-26 0-7,26 0 198,0 25-188,-24-25-10,24 0 1,0 0-211,0 0 197,-25 0 8,25 0 12,0 0 200,0 0-195,0 0-9,-25 0-2,25 0-192,0 0 201,0 0 2,0 0 170,0 24 3,0-24-192,0 0-12,0 0-167,-24 0 182,24 0 184,0 0-184,0 0 168,0 0-360,0 0-10,0 0 201,0 0-181,0 0 168,0 0 219,0 0-36,0 0-164,0 0-9,0 0-10,0 0-165,-25 0 165,25 0 21,0 0-208,0 0 206,0 0 18,0 0-27,0 0 9,0 0-10,0 0-27,0 0 23,0 0 2,0 0 172,0 0 47,0 0-226,0 0 5,0 0-174,0 0 153,0 0 35,0 0 178,0 0-173,0 0-187,0 0 187,0 0-179,0 0 353,0 0-165,0 0 165,0 0-174,0 0-180,0 0 337,0 0-176,0 0 18,0 0 184,0 0-352,0 0 160,0 0 1,0 0-38,0 0 33,0 0-9,0 0 156,0 0-139,0 0 159,0 0-305,0 0-11,0 0 152,0 0-33,0 0 183,0 0-2,25 0-157,-25 0 18,0 0-161,0 0 8,24 0 146,-24 0-7,25 0 154,-25 0-7,25 0-136,-25-24 11,24 24-158,-24 0 153,26 0-27,-2 0 25,-24 0 149,25 0-165,0-25 25,-25 25-32,25 0-5,-25 0 30,25 0-11,0 0 7,-25-26 1,0 26-18,24 0 22,-24 0-156,0 0 149,0 0-134,25 0 107,-25 0 164,0 0-281,0 0 286,0 0-274,0 0 129,0 0 117,0 0-138,0 0 2,0 0-148,0 0 158,0 0-24,0 0 137,0 0-14,0 0-336,0 0 174,0 0-214,0 0-38,0 0 132,0 0-224,0 0 153</inkml:trace>
  <inkml:trace contextRef="#ctx1" brushRef="#br0" timeOffset="5213.7491">10641 5259 323,'0'0'-3,"0"0"30,0 0 18,0 0 5,0 0 169,0 0-164,0 0-16,0 0-6,0 0-147,0 0 125,0 0 193,0 0-190,0 0-25,0 0 3,0 0-186,0 0 198,0 0-13,0 0 23,0 0-25,0 0-19,0 0-17,0 0-43,0 0-14,0 0-14</inkml:trace>
  <inkml:trace contextRef="#ctx1" brushRef="#br0" timeOffset="7257.4338">10641 5357 688,'0'0'14,"0"0"11,0 0 0,0 0 198,0 0-158,0 0 161,0 0 19,0 0-182,0 0 153,0 0-330,0 0 140,0 0-1,0 0 8,0 0 167,0 0-139,0 0-19,0 0-6,0 0 1,0 0-157,0 0 16,0 0 140,0 0-33,0 0 153,0 0-102,0 0-166,0 0 143,0 0-120,0 0 107,0 0 34,0 0-126,0 0 222,0 0 10,0 0-121,0 0 117,0 0-207,0 0-25,0 0 203,0 0-128,0 0 102,0 0 9,0 0-167,0 0 25,0 0 63,0 0 18,0 0 75,0 0-78,0 0-75,0 0-20,0 0-6,0 0 72,0 0 65,0 0 9,0 0-4,0 0-66,0 0-13,0 0 0,0 0 5,0 0 55,0 0-97,0 0 25,0 0-58,0 0 50,0 0 52,0 0-41,0 0 54,0 0-48,0 0-9,-25 0-57,25 0 49,0 0-55,0 0 3,0 0 47,0 0-58,0 0 55,-25 0 10,25 0 63,0 0-51,0 25 3,-24-25-12,24 0-46,0 0 105,0 0-50,0 0 0,-25 0-6,25 0-47,0 25 62,0-25 55,-25 0-64,25 0 3,0 0-12,0 0 1,0 0 53,-26 24 3,26-24-45,0 0-13,0 0 14,0 0 5,-24 0 45,24 25-96,0-25 53,0 0-11,0 0-11,-26 26-4,26-26 2,0 0-44,0 0 51,0 24 15,0-24 1,0 0 44,0 0-99,0 0 102,-23 0-123,23 24 53,0-24 48,0 0-93,0 0 119,0 0-120,0 26 93,-25-26-34,25 0-10,0 0 14,0 0-74,0 24 124,0-24-111,0 0 98,0 0-53,0 0-42,0 0 127,0 25-121,0-25 48,0 0-13,0 0 10,-25 0 3,25 0 0,0 24-9,0-24-60,0 0 63,0 0-7,0 0 82,0 0-72,0 0 0,0 25 76,0-25-137,0 0 64,0 0 10,0 0-79,0 0 131,0 0-46,0 25-7,25-25-9,-25 0-50,0 0 50,0 0 0,0 0 16,25 0 47,-25 0 7,0 0-64,0 25 10,0-25-64,23 0 0,-23 0 127,0 0 7,0 0-10,0 0-53,26 0-5,-26 0-14,0 0-42,24 0 41,-24 0 78,0 0-81,26 0 41,-26 0 23,0 0-71,0 0 20,25 0 61,-25-25-9,0 25-133,25 0 65,-25 0-59,0 0 1,24 0 74,-24 0-4,0 0 7,25-25-3,-25 25-19,0 0 74,25 0-55,-25 0-29,0 0 9,25 0-57,-25-25 44,0 25 40,25 0 5,-25 0-25,0 0 7,0 0-7,24 0-11,-24-24 22,0 24-21,0 0 3,0 0 7,0 0 0,25 0 17,-25 0-7,0 0 2,0 0 2,0 0-14,0 0 0,0 0 0,0 0-17,0 0 20,0 0-6,0 0-3,0 0 6,0 0 6,0 0-13,0 0 1,0 0-1,0 0-12,0 0 13,0 0 12,0 0 1,0 0 9,0 0-6,0 0-17,0 0-6,0 0 3,0 0 7,0 0-67,0 0 70,0 0-23,0 0-1,0 0 74,0 0-120,0 0 70,-25 0 20,25 0-24,0 24 46,-24-24-50,24 0-20,0 0 15,-25 0-44,25 0 44,0 0 10,-25 0 0,25 25 3,0-25-3,-25 0 3,25 0-13,0 0 73,-25 0-72,25 0-59,0 0 19,-24 0 32,24 0-37,0 0 51,-25 0 50,25 0-113,0 25 123,-25-25-17,25 0-56,0 0 13,0 0-1,-26 0 23,26 0-9,0 0-7,0 0-64,-24 0 55,24 0 12,0 0-18,0 0-14,0-25-56,-26 25 69,26 0 73,0 0-60,0 0 79,0 0-167,-23 0 7,23 0 156,0-25-94,0 25 109,0 0-74,0 0-101,0 0-3,-25 0-6,25-24 135,0 24 9,0 0-57,0 0-12,0 0-61,0-25 2,0 25 65,0 0 2,0 0 1,0 0 94,0-24-10,0 24-62,0 0-18,0 0-84,0-26 96,0 26-13,0 0 17,25 0 61,-25 0-152,0-24 87,0 24-11,0 0-64,0 0 76,23 0-11,-23-24 14,0 24-14,0 0 85,0 0-13,26-26-74,-26 26-4,24 0-70,-24 0 91,0-25 70,0 25 8,26 0-77,-26 0-5,0 0-1,0-24-81,25 24 156,-25 0-156,0 0 91,0 0-15,25 0-85,-25-25 161,0 25-167,0 0 174,24 0-100,-24 0-67,0 0 172,0 0-88,0 0 7,0 0 1,0 0-25,0 0-70,0-25 83,0 25 96,0 0-90,0 0 80,0 0-92,25 0-109,-25 0 21,0 0 4,0 0 89,0 0 2,0 0 10,0 0 88,0 0 0,0 0 4,0 0-106,0 0-83,0 0 105,0 0-102,0 0 97,0 0-13,0 0-101,0 0 218,0 0-10,0 0-97,0 25-11,0-25-132,0 0 10,0 0 211,0 0-99,0 0 114,-25 0 13,25 0-240,0 0 108,0 0 2,0 0-121,0 0 216,-24 0 18,24 0-112,0 0 3,0 25 12,0-25-13,-25 0-89,25 0 199,0 0-192,0 0-25,-25 24 220,25-24-88,0 0 75,0 0 36,0 0-104,-26 25-37,26-25 29,0 0-22,0 0-134,-24 26 169,24-26-26,0 0 8,0 24-15,0-24 0,0 0 5,0 0 14,0 0 1,0 24-35,0-24 49,0 0-44,0 0 150,0 26-97,0-26-49,-26 24 39,26-24-34,0 0 17,0 25-10,0-25 12,0 0 16,0 24-41,0-24 38,0 0-29,0 25-6,0-25 42,0 0-126,0 0 96,0 25-100,0-25 3,0 0 202,0 0-98,0 25 23,0-25 62,0 0-70,0 0-91,0 25 94,26-25 7,-26 0-31,0 0 18,0 0-3,0 0-88,0 0 21,0 0 81,0 24 5,24-24 0,-24 0-1,0 0 3,0 0 7,26 0-13,-26 0-2,0 0-16,0 0-3,25-24 7,-25 24 73,0 0-86,0 0 10,0 0-4,25 0-87,-25 0 87,0 0-18,0 0 115,0 0-17,0 0-8,0 0-75,0 0-94,0 0 4,0-25 14,0 25 163,0 0-16,0 0 10,0 0-81,0 0-115,0 0-23,0 0 60,0 0-34,0 0 84,0 0-32,0 0-114,0 0-164</inkml:trace>
  <inkml:trace contextRef="#ctx1" brushRef="#br0" timeOffset="12498.049">18553 6151 622,'0'0'25,"0"0"-14,0 0 17,0 0 27,0 0 2,0 0 28,0 0 191,0 0-210,0 0 189,0 0-201,0 0-24,0 0 44,-24 0-219,24 0 200,0 0-21,0 0 120,0 0 31,0 0-17,0 0-152,0 0 54,0 0-51,0 0-5,0 0 14,0 0-152,0 0 24,0 0 132,0 0-32,0 0 120,0 0 7,0 0-227,0 0 18,0 0 0,0 0 107,0 0 2,0 0 101,0 0-104,0 0-104,0 0 219,0 0-201,0 0 195,0 0-90,0 0-37,0 0 12,0 0-99,0 0 94,0 0-85,0 0 106,0 0 72,0 0-81,0 0 36,0 0 52,0 0-63,0 0 0,0 0 38,0 0-135,0 0 73,0 0-5,0 0-5,0 0 70,0 0-134,0 0 130,0 0-136,0 0-6,0 0 48,0 0 15,0 0 73,0 0 82,0 0 11,24 0-65,-24 0 5,0 0-157,0 0-16,25 0 73,-25 0-9,0 24 23,25-24-7,-25 0-62,25 0 53,-25 0 2,0 0 5,25 0 60,-25 0-63,0 0 57,25 0-68,-25 0 10,0 0-92,0 0 11,25 0 83,-25 0-31,0 0 107,0 0-91,0 0 0,0 0-63,0 0-16,0 0 60,0 0 44,0 0-143,0 0-3,0 0-16,0 0-72,0 0 101,0 0-20,0 0-47,0 0 73,0 0-2,0 0-25,0 0-183,0 0-157</inkml:trace>
  <inkml:trace contextRef="#ctx1" brushRef="#br0" timeOffset="12858.3808">18504 6324 1857,'0'0'6,"0"0"-129,0 0 19,0 0 175,0 0 14,0 0 21,0 0-4,0 0 0,0 0-99,0 0 212,0 0-95,25 0-148,-25 0 87,0 0-69,24 0 84,-24 0-8,25 0-3,-25 0-10,0 0 36,25 0-49,-25 0 56,25 0 49,0 0-110,-25 0 100,25 0-126,-25 0-80,0 0 145,25 0-132,-25 0 133,0 0-69,24 0-32,-24 0-19,0 0-68,0 0-19,0 0-88,0-24 52,25 24 57,-25 0-76,0 0 96,0 0-178,0 0-1,0 0-137</inkml:trace>
  <inkml:trace contextRef="#ctx1" brushRef="#br0" timeOffset="13444.9548">19000 6151 1942,'0'0'-124,"0"0"20,0 0 177,0 0 6,0 0 153,0 0-79,0 0-143,0 0-1,0 0 53,0 0-6,0 0-32,0 0 72,0 0-151,0 0 110,0 0 95,0 0-136,0 0 140,0 0-101,0 24-38,0-24 139,0 0-116,0 0 64,0 25-40,0-25-82,0 25 138,0-1-83,0-24-5,0 26 6,0-1-90,0-25 75,0 24-5,0 2 1,0-26 5,0 24 1,0 1-3,0 0-4,-25-1-10,25-24 5,0 26-22,0-2 22,0-24-4,0 24-11,-24 1 21,24-25-17,0 26 0,0-26 6,0 0 7,-25 24-20,25-24 17,0 0-4,0 0-6,0 24 17,0-24-20,0 0-8,0 0-5,0 0 20,-25 0-7,25 0 15,0 0-4,0 0-19,0 0 25,0 0 76,0 0-87,0 0-3,0 0-7,0 0-87,-25 0 115,25 0-15,0 0 1,0 0-1,0-24-19,0 24 7,0 0-10,0 0 2,-25-24-2,25 24 6,0 0 7,0-26-14,0 26 1,0 0-7,0-25-16,0 25 29,0-24-7,0 24 84,0 0-74,0-24 46,25 24 7,-25 0-157,0-26 150,25 26-75,-25-24-75,25 24-7,-25 0-37,0-25-41,25 25-36,-25 0-3,24-25 26,-24 25-188,25 0 5</inkml:trace>
  <inkml:trace contextRef="#ctx1" brushRef="#br0" timeOffset="13669.1137">19050 6052 2856,'0'0'86,"0"0"99,0 0-30,0 0 25,-26 0-59,26 0-88,0 0 36,0 0-22,0 0-38,0 0-15,0 0-24,0 0-62,0 0-45,0 0-98,0 0-108,0-26-102</inkml:trace>
  <inkml:trace contextRef="#ctx1" brushRef="#br0" timeOffset="14189.601">19396 5878 2442,'26'0'13,"-26"0"14,0 0-5,0 0-28,0 0 101,0 0 3,0 0-30,0 0 89,0 0-15,0 0-58,0 0 113,0 0-120,0 0-74,0 0 36,0 0 24,0 0-23,0 0-21,0 0 18,0 0-111,0 0 177,0 0-103,0 0 107,0 0-120,0 0-100,0 0 97,-26 0-108,26 25 141,0-25-1,0 0 7,0 0-19,-23 0-15,23 25 18,-25-25-14,25 24 31,-25-24-2,25 26-18,-25-2 26,25 0-20,-25 2-13,25-1 12,0-1-19,-24 0-3,24 2 19,-25-2 8,25 1-1,-25 0-7,25-1 4,0 2-26,-25-1 22,25-1-2,0 2-24,0-2 33,0 1-13,0-25 7,0 25 14,0-1-12,0-24-18,0 0 15,0 26 1,0-26-11,0 24 27,25-24-30,-25 0-12,25 0-2,-25 24-18,0-24-7,25 0-13,-25 0-3,24 0 38,-24 0-89,0 0-93,25 0 18,-25 0-102,0 25 71,0-25 57,25 0-107,-25 0-250</inkml:trace>
  <inkml:trace contextRef="#ctx1" brushRef="#br0" timeOffset="14952.1922">19596 6175 1882,'0'0'12,"0"0"24,0 0 12,0 0 12,0 0-104,0 0 80,0 0-2,0 0-94,0 0 89,0 0 14,0 0 1,0 0 13,0 0 122,0 0-182,0 25 88,0-25 98,0 0-104,0 0 7,0 25-83,0-25 42,-25 0-70,25 24 101,0-24 7,0 26-119,0-1 181,0-25-110,0 24-9,-25-24 105,25 26-205,0-26 68,0 24-23,0-24-46,0 25 88,0-25-10,0 0 81,0 25-22,0-25-17,0 0 19,0 0-128,0 0-1,0 0 89,0 0-34,0 0 7,0 0-11,25 0-130,-25 0 9,0 0 107,25 0-27,-25-25 100,25 25-55,-25-25-41,25 25 30,-25 0 18,24-24 18,-24 24 49,0-26-45,24 26-60,-24 0 169,0 0-102,0-24 56,0 24 75,0 0-188,0 0 50,0 0 46,0 0-71,0 0-14,0 0 52,0 0-116,0 0-13,0 0 159,0 0-133,0 0 57,0 0 89,0 0-200,0 0 64,0 24 67,0-24-73,0 0 54,0 0 3,0 26-43,0-26 39,0 0 11,25 0 54,-25 0-10,0 0-107,0 0 57,25 24-48,-25-24-1,0 0 68,0 0 8,24 0-8,-24 0 9,0 0 54,0 0 82,26-24 19,-26 24-10,0 0-18,0 0-175,23 0 6,-23 0 7,0-26-27,0 26 82,0 0 10,0 0-6,0-24-27,0 24 21,0 0-11,26 0-9,-26-25 13,0 25-1,0 0-11,0-26 27,0 26-4,0-24-28,0 24 7,0 0-17,0-25-10,0 25 11,0-25-21,0 25-39,-26-24 5,26 24-15,0 0-26,0-26 23,0 26 33,0 0-97,0-24-104,0 24-59,0 0-10,0 0-145,-23 0 9,23-24-78</inkml:trace>
  <inkml:trace contextRef="#ctx1" brushRef="#br0" timeOffset="16517.4322">19918 5978 1373,'0'0'-153,"0"0"-5,0 24 202,0-24 4,0 0-3,0 0 37,0 0-210,0 0 17,0 0 336,0 0-31,0 0-132,0 0 147,0 0-330,0 0 163,0 0-1,0 0-14,0 0 160,0 0-165,0 0 161,0 0-149,0 0-13,0 0 8,0 0-32,0 0 3,0 0-112,0 0 105,0 0-89,0 0-10,0 0 121,0 0-2,0 0 96,0 0 14,0 0 2,0 0-125,0 0 9,0 0-112,0 0 90,0 0 32,0 0-19,0 0 102,0 0-197,0 0 103,0 0-105,0 0 110,0 0 96,0 0-233,0 0 124,0 0 0,0 0 3,0 0 15,0 0 87,0 0-211,0 0 6,-25 0 192,25 0-205,0 0 104,0 0 115,0 0-209,0 0 231,0 0-28,0 0-100,0 0 100,0 0-103,0 0-94,0 0 81,0 0 26,0 0-120,0 0 231,0 0-214,0 0-14,0 0 217,0 0-128,0 0 21,0 0 106,0 0-127,0 0 32,0 0 78,0 0-95,0 0-103,0 0-9,0 0 126,0 0 2,0 0 2,0 0 94,0 0-202,0 0-12,0 0 212,0 0-107,0 0 115,0 0-118,0 0-90,0 0 7,0 0-22,0 0 121,0 0-13,0 0 95,0 0-90,0 0-1,0 0 7,0 0 5,0 0 92,0 0-14,0 0-103,0 0-98,0 0-3,0 0 26,0 0 208,0 0-29,0 0-98,0 0-1,0 0-106,0 0 27,0 0 92,0 0-18,0 0 116,0 0-11,0 0 13,0 0 4,0 0-113,0 0-103,0 0 87,0 0 19,0 0-119,0 0 224,0 0-200,0 0 95,0 0 6,0 0-116,0 0 211,0 0-111,0 0 93,0 0 23,0 0-99,0 0-16,0 0 31,0 0-138,0 0-9,0 0 17,0 0 93,0 0 129,0 0-117,0 0 97,0 0-103,0 0 9,0 0 6,0 0-94,0 0 113,0 0-130,0 0 215,0 0-106,0 0-109,0 0 105,0 0-6,0 0 9,0 0-3,0 0-3,0 0 7,0 0 2,0 0 95,0 0-92,0 0-27,0 0 112,0 0-191,0 0 193,0 0-164,0 0-42,0 0 103,0 0-91,0 0 88,0 0 17,0 0-13,0 0 8,0 0-14,0 0 99,0 0 11,0 0-3,0 0-91,0 0 5,0 0-107,0 0 70,0 0 34,0 0-105,0 0 96,0 0-76,0 0 72,0 0 8,0 0 88,0 0-6,0 0-3,0 0 4,0 0-87,0 0-92,0 0 0,0 0 94,0 0 1,0 0 111,0 0-28,0 0-184,0 0-12,0 0 110,0 0-80,0 0 70,0 0 127,0 0-144,0 0 8,0 0 1,0 0-6,0 0 17,0 0-20,0 0 24,0 0 0,0 0-4,0 0 120,0 0-13,0 0-108,0 0-1,0 0-4,0 0 0,0 0 10,0 0-112,0 0 100,0 0-20,0 0-113,0 0 224,0 0-116,0 0 6,0 0 76,0 0-87,0 0-166,0 0 151,0 0-154,0 0-28,0 0 342,0 0-367,0 0 162,0 0-40,0 0-229,0 0 193</inkml:trace>
  <inkml:trace contextRef="#ctx1" brushRef="#br0" timeOffset="18844.4296">19992 6026 302,'0'0'0,"0"0"3,0 0 7,0 0 15,0 0 10,0 0-10,0 0 8,0 0-3,0 0 160,0 26-157,0-26-8,0 0-30,0 0-152,0 0 165,0 0-5,0 0 22,0 0-25,0 0 5,0 0 1,0 0 4,0 0 177,0 0-173,0 0 0,0 0-7,0 0 14,0 0-14,0 0-2,0 0-3,0 0-166,0 0 178,0 0 11,0 0-16,0 0-17,0 0 14,0 0-6,0 0 0,0 0 198,0 0-181,0 0-20,0 0 23,0 0-199,0 0 181,0 0 35,0 0 157,0 0-166,0 0 175,0 0-200,0 0-157,0 0 171,0 0-187,0 0 188,0 0 2,0 0 164,0 0-172,0 0 2,0 0 155,0 0-172,0 0 20,0 0 158,0 0-327,0 0 164,0 0 169,0 0-184,0 0 186,0 0-345,0 0-7,0 0 11,0 0-28,0 0 194,0 0 160,0 0 15,0 0-15,0 0-156,0 0-2,0 0-23,0 0 37,0 0 157,0 0-326,0 0 184,0 0-16,0 0-172,0 0 316,0 0-167,0 0-148,0 0 335,0 0-161,0 0-162,0 0 290,0 0-156,0 0-165,0 0 316,0 0-295,0 0 143,0 0 164,0 0-304,0 0 285,0 0-142,0 0 21,0 0 133,0 0-145,0 0 7,0 0-174,0 0 156,0 0-138,0 0 125,0 0 178,0 0-156,0 0 131,0 0-276,0 0 122,0 0-141,0 0 166,0 0-15,0 0 9,0 0 146,0 0-295,0 0 158,0 0-12,0 0 5,0 0 132,0 0 2,0 0-145,0 0-133,0 0-10,0 0 149,0 0 13,0 0 124,0 0-140,0 0 14,0 0-50,0 0 27,0 0 15,0 0-21,0 0 48,0 0-181,0 0 275,0 0-284,0 0 127,0 0 175,0 0-142,0 0 144,0 0-141,0 0-9,0 0-149,0 0 127,0 0 10,0 0-164,0 0 160,0 0 18,0 0-146,0 0 144,0 0 159,0 0-143,0 0 149,0 0-157,0 0-157,0 0-33,0 0 179,0 0 171,0 0 11,0 0-168,0 0-171,0 0 4,0 0 135,0 0 197,0 0-178,0 0-4,0 0 15,0 0-162,0 0 327,0 0-160,0 0 11,0 0-23,0 0 13,0 0 146,0 0-159,0 0 11,0 0-180,0 0 173,0 0-9,0 0 0,0 0 180,0 0-142,0 0-195,0 0 351,0 0-355,0 0 145,0 0 216,0 0-373,0 0 168,0 0 17,0 0-215,0 0 335,0 0 26,0 0-409,0 0 164,0 0-182,0 0-72,0 0 172</inkml:trace>
  <inkml:trace contextRef="#ctx1" brushRef="#br0" timeOffset="20329.5966">19942 6026 633,'-24'0'2,"24"0"-11,0 0 15,0 0 193,0 0-169,0 0 32,0 0-15,0 0-177,0 0 183,0 0-21,0 0 189,0 0-196,-25 0-10,25 26 193,0-26-182,0 0 179,0 0-5,0 0-194,0 0-155,0 0 179,0 0-162,0 0 168,0 0 136,0 0-150,0 0 149,0 0-153,0 0-128,0 0 120,0 0-121,0 0 136,0 0 146,0 0-144,0 0 137,0 0-137,0 0-8,0 0 15,0 0-10,0 0 7,0 0 15,0 0-12,0 0 9,0 0-94,0 0 84,0 0-2,0 0-92,0 0 97,0 0-88,0 0-8,0 0 95,0 0-11,0 0 4,0 0 18,0 0 1,0 0 6,0 0 63,0 0-75,0 0 60,0 0 13,0 0-82,0 0-4,0 0-50,0 0 103,0 0 20,0 0 0,0-26-21,0 26-129,0 0 7,0 0 133,0 0-74,0 0 5,0 0-22,0 0-65,0 0 80,0 0-18,0 0 7,0 0 71,0 0-2,0 0-64,0 0-12,0 0-1,0 0-81,0 0 151,0 0-63,25 0-68,-25 0 65,0 0 3,0 0 59,0 0-66,0-24 11,0 24-96,0 0 37,0 0 52,0 0-3,0 0 15,0 0-15,0 0 60,0 0 24,0 0-81,0 0-13,0 0-48,0 0-24,0 0 82,0 0-5,0 0 2,0 0 9,0 0 72,0 0-75,24 0 7,-24 0-10,0 0-73,0 0 73,0 0 0,0 0 3,0 0 59,0 0-56,0 0-6,0 0 6,0 0 0,0-24 10,25 24-13,-25 0 0,0 0-65,0 0 114,0 0-39,0 0 32,0 0 4,0 0-124,25 0 46,-25 0 28,0 0-9,0 0 65,0 0 13,0 0-72,0 24-58,0-24 75,0 0-94,25 0 9,-25 0 79,0 0-89,0 0 24,0 0 130,0 0-79,0 0 7,0 0 67,0 24-142,0-24 146,0 0-122,0 0 45,0 0 18,0 0-134,0 0 134,0 0-5,0 0-72,0 26 59,0-26 40,0 0-25,0 0 43,0 0 11,0 25-105,0-25-19,0 0 20,0 0 38,0 0 70,0 24-58,0-24 49,0 0-49,0 0-6,0 0 50,0 24-37,0-24-13,0 0 4,0 0 14,0 0 58,0 0-54,0 26-2,0-26 51,0 0-54,0 0-17,0 0 9,0 0-73,0 0-5,0 0 144,0 24-72,0-24 72,0 0-69,0 0-59,0 0 70,0 0-73,0 0 66,0 0 6,0 0-3,0 0 10,0 0 13,0 0-17,0 0 1,0 0 17,0 0-25,0 0 28,0 0-8,0 0 11,0 0-6,0 0-1,0 0-3,0 0-13,0-24 17,0 24-21,0 0-3,0 0-7,0 0 1,0 0-4,0 0 4,25 0 4,-25-26-11,0 26 7,0 0-14,25 0-4,-25 0 11,0-24-23,24 24 23,-24 0 0,0 0-13,0-24 19,0 24-16,25 0 7,-25 0 16,0 0-16,25 0 0,-25-25 13,0 25-17,0 0 1,25 0 25,-25 0-29,0 0 4,0 0 19,0 0-16,0 0-7,0 0 3,0 0-17,0 0-12,0 0 17,0 0-31,0 0 4,0 0 0,0 0-37,0 0-20,0 0-92,0 0 5,0 0-116,0 0-29,0 0 157,0 0-61,0 0-128,0 0-43</inkml:trace>
  <inkml:trace contextRef="#ctx1" brushRef="#br0" timeOffset="23107.8966">20563 6151 1834,'0'0'41,"0"0"14,0 0-112,0 0 155,0 0-19,0 0-82,0 0 227,0 0-122,0 0-27,0 0 78,0 0-159,0 0 0,0 0 21,0 0 84,0 0 49,0 0 53,0 0-50,25 0-91,-25 0 5,0 0-85,24 0 129,-24 0-90,0 0 7,25 0 6,-25 0-98,0 0 82,24 0-2,-24 0 2,26 0-3,-26 0 14,0 0-11,0 0-10,25 0 18,-25 0-21,0 0-6,0-26 0,25 26 3,-25 0-4,0 0 11,0 0-1,0 0-39,0 0 17,0 0 76,0 0-109,24 0 17,-24 0-18,0 0-136,0 0 24,0 0-61,0 0 60,0 0-25,0 0 39,0 0-178,0 0-168,0 0-63</inkml:trace>
  <inkml:trace contextRef="#ctx1" brushRef="#br0" timeOffset="23518.1854">21034 5903 2172,'0'0'15,"0"0"6,0 0-60,0 0 135,0 0-81,0 0 106,0 0 89,0 0-194,0 0 151,0 0-178,0 0 31,0 0 65,0 0-139,0 0 143,0 0 58,0 0-86,0 0 68,0 0-74,0 25-32,0-25 22,0 24-9,0-24 103,0 26-169,0-26 60,0 24 5,0-24-108,0 24 106,0 2-13,0-1-4,0-25 4,0 24-23,0 0 22,0-24-15,0 26 19,0-2-12,0-24-22,0 25 25,0-25-28,0 25 14,0-25 7,0 24-14,0-24 4,0 0 13,0 26-6,0-26-18,0 0-16,0 0-19,0 0-34,0 0 74,0 0-107,0 0-32,0 0-110,0 0-169,0 0 156,0 0-254</inkml:trace>
  <inkml:trace contextRef="#ctx1" brushRef="#br0" timeOffset="24996.418">19396 6621 778,'0'0'15,"0"0"202,0 0-172,0 0 21,0 0 181,0 0-182,0 0 153,0 0-129,0 0-44,0 0-9,0 0 28,0 0-17,0 0-8,0 0 1,0 0-22,0 0 150,0 0-144,0 0 6,0 0-96,0 0-16,0 0 116,0 0 0,0 0 12,0 0 2,0 0-91,0 0 70,0 0 99,0 0-92,0 0-19,0 0-89,0 0 12,0 0 77,0 0-3,0 0 17,0 0 64,0 0 31,0 0-86,0 0-16,0 0-63,0 0-13,0 0 85,0 0 7,0 0-13,0 0-13,0 0 10,0 0 57,0 0-57,0 0 77,26 0-14,-26 0-69,0 0 18,0 0-81,0 0 40,24 0 33,-24 0 106,0 0 6,26 0-103,-26 0 37,0 0-66,25 0-64,-25 0 133,0 0-66,25 0-64,-25-24 68,24 24-3,-24 0-7,25 0 62,0 0-6,-25 0-72,25 0-40,-25 0 53,25 0 10,-1 0 13,-24 0-29,24-24-56,-24 24 59,25 0-11,0 0 24,-25 0-6,24 0-4,-24 0 9,26 0-12,-3 0 74,-23-26-135,26 26-2,-26 0 141,25 0-133,0 0 77,-25 0-9,25 0-72,-1 0 62,-24-25-3,25 25 12,0 0-3,-25 0 11,25 0 85,0 0-99,-25 0 9,25 0-24,-1 0-87,-24 0 90,25 0-11,0-24 23,0 24-15,-1 0 84,1 0-79,-1 0-3,-24 0 7,26 0-56,-1 0 127,0-24-71,0 24 6,-1 0 46,-24 0-49,25 0 73,0 0 2,0 0-147,0 0 82,-1-26-14,1 26-64,-25 0 75,25 0-83,0 0 15,0 0 64,-1 0 0,-24 0-6,25-24 74,-1 24-67,2 0 58,-26 0-59,25 0-62,0 0 56,-25 0-57,24 0 149,1-25-93,-25 25 8,25 0 6,-25 0-86,25 0 89,0 0 10,-25 0-10,24 0-3,-24 0-26,25 0-1,-25 0 1,25-25 9,-25 25 23,25 0-6,-25 0-13,0 0 3,0 0-7,25 0 4,-25 0 0,0 0-4,0 0 7,0 0 0,25 0 7,-25 0-1,0 0 60,0 0-86,0 0 2,0 0 1,0 0-90,0 0 59,0 0-11,0 0-8,0 0 12,0 0-24,0 0-19,0 0-16,0 0-48,0 0 10,0 0-186,0 0-43,0 0-40,0 0-70</inkml:trace>
  <inkml:trace contextRef="#ctx1" brushRef="#br0" timeOffset="26877.8668">19794 6820 914,'0'0'8,"0"0"30,0 0-5,0 0 36,0 0 166,0 0-15,0 0 14,0 0-10,0 0-154,0 0-1,0 0-20,0 0-104,0 0-13,0 0 98,0 0-67,0 0 187,0 0-87,0 0-93,0 0 84,0 0-109,0 0 160,0 0-78,0 0-6,0 0 82,0 0-150,0 0 73,0 0 60,0 0-139,0 0 81,0 0-16,0 0-64,0 0 70,0 0-3,0 0-6,0 0 13,0 0-9,0 0 3,0 0 21,0 0-12,0 0-6,0 0 3,0 0-16,0 0 6,0 0 10,0 0-19,0 0 7,0 0 2,0 0 1,0 0 10,0 0-8,0 0-9,0 0-15,0 0 6,0 0-3,0 0 66,0 0-48,0 0-2,0 0-13,0 0-58,0 0 68,0 0 40,0 0-18,0 0 25,0 0-41,0 0 6,0 0-32,0 0 98,0 0-96,0 0-1,0 0 65,0 0-178,0 0 179,0 0-101,0 0 12,0 0 31,0 0-56,0 0 63,0 0-9,0 25 19,0-25 139,0 0-76,0 0 7,0 0 58,0 0-199,-26 25 113,26-25-58,0 0 6,0 25 10,0-25-51,0 0 105,0 25-61,0-25 50,0 0-46,0 25-65,-24-25-1,24 0 65,0 25 60,0-25-78,0 0 9,0 24 3,0-24-75,0 0 92,0 0-27,0 25-55,0-25 59,0 0 3,0 0 75,0 0-72,0 0 7,0 0 48,0 0-58,0 0 50,0 0 8,0 0-116,0 0-14,0 0 94,0 0-93,24 0 68,-24 0 74,0 0-136,0 0 68,0 0-6,26 0-72,-26 0 75,0-25 69,23 25 9,-23 0-65,0 0-19,0-24-47,26 24 53,-26 0 0,0 0 82,0 0-16,0-25-145,25 25 158,-25 0-161,0 0 75,0 0 96,0-25-162,0 25 67,25 0 12,-25 0-19,0 0 82,0 0-40,0 0-16,0 0-75,0 0 72,0 0-26,0 0-56,0 0 56,0 0-5,0 0 9,0 0 5,0 0 14,0 0-73,0 0 152,0 0-93,0 0 10,0 0 11,0 0-90,0 0 85,0 0-6,0 0-12,0 0 22,0 0-16,0 0 75,0 0-10,0 0-75,0 0 83,0 0-146,0 0 10,0 0 63,0 0-85,0 0 84,0 0-2,0 0-3,0 0 9,0 0 58,0 0-2,0 0-53,0 0 55,0 0-113,0 0-10,0 0 143,0 0-71,0 0-11,0 0-8,0 0-60,0 0 6,0 0 116,0 25-44,0-25-12,0 0 77,0 0-117,0 0 52,0 0 60,0 0-69,0 0-7,0 0 10,0 0-10,0 0 6,0 25 8,25-25 71,-25 0-45,0 0-93,0 0 120,0 0-68,0 0-64,0 0 79,24 0-73,-24 0 11,0 0 44,0 0 80,0 0 18,25 0-87,-25 0 16,0 0-78,0 0-13,25 0 172,-25 0-71,0 0 3,0 0 0,0 0-82,25 0 63,-25 0 19,0 0 10,0 0-19,25 0 2,-25-25-6,0 25 10,0 0-3,0 0 3,0 0 0,0-25-20,25 25 23,-25 0-19,0 0 3,0-25 19,0 25-11,0 0 1,0 0 7,0 0-35,0-25 2,0 25 14,0 0-37,0-25 33,0 25 1,0 0-14,0-25 26,0 25-3,0 0-23,0 0 14,0-24 5,0 24-15,0 0 19,-25-25-7,25 25-22,0 0 26,0 0-20,0 0-16,0 0 8,0 0-20,0 0 14,0 0 5,0-26-24,0 26-16,-25 0 49,25 0-74,0 0-23,0 0 1,0 0-180,0 0 128,0 0-142,0 0 67,0 0-151,0 0-174</inkml:trace>
  <inkml:trace contextRef="#ctx1" brushRef="#br0" timeOffset="75693.5887">16470 5158 1822,'0'0'-6,"0"0"-134,0 0 155,0 0 29,0 0 35,0 0 149,0 0-122,0 0-142,0 0 110,0 0-98,0 0-8,0 0 191,0 0-127,0 0 25,0 0 76,0 0-155,0 0 89,25 0-2,-25 0-25,0 0 1,25-24-98,-1 24 133,-24 0-149,25 0 146,0 0-67,-25 0 3,25 0 64,0-25-76,0 25 82,-25 0-158,24 0 3,1 0 70,-25 0-20,25 0 17,-25 0 84,25-25-149,-25 25 70,25 0-27,-25 0-22,0 0-6,0 0-87,0 0 60,0 0-125,0 0 186,0 0-17,0 0-31,0 0-204,0 0-186</inkml:trace>
  <inkml:trace contextRef="#ctx1" brushRef="#br0" timeOffset="79112.8989">20239 6052 902,'0'0'34,"0"0"173,0 0 12,0 0 25,0 0-25,0 0-159,0 0-1,0 0 11,0 0 0,0 0-124,0 0-5,0 0 80,0 0-94,0 0 124,0 0 14,0 0 7,0 0 16,0 0 81,0 0-99,0 0-116,0 0 177,0 0-84,0 0 81,0 0 15,0 0-174,0 0-4,0 0 61,0 0-93,0 0 143,0 0-10,0 0-63,0 0 85,0 0-94,0 0-38,0 0 70,0 0-26,0 0 29,0 0-11,0 0-69,0 0 16,0 0 42,0 0 3,0 0 128,0 0-71,0 0-38,0 0 38,0 0-34,0 0 35,0 0-82,0 0 5,0 0-7,0 0-49,0 0 71,0 0-9,0 0-98,0 0 170,0 0-79,0 0 23,0 0 22,0 25-71,0-25 137,0 0-71,0 0 77,0 24-91,0-24 27,0 24-17,0-24-95,0 26 83,-24-26-81,24 24 81,0 1 24,0-25-27,0 25 8,-25-25-3,25 24-19,0-24 33,0 26-8,-24-1 8,24-25-23,0 0 2,0 24-15,0-24 0,-25 26 28,25-26-19,0 0 8,0 24-8,0-24 4,0 0-4,0 0-6,0 25 16,-25-25-17,25 0 18,0 0 5,0 0-11,0 0 12,0 0-4,0 0-26,0 0 29,0 0-28,0 0 2,0 0 20,0 0-35,0 0 38,0 0-16,0 0 6,0 0 14,0 0-24,25 0 8,-25 0-4,0 0-4,25 0-3,-25 0 4,0 0 13,24 0-19,-24 0 12,0 0 3,25 0-25,-25 0 22,24-25 0,-24 25-6,0 0 12,0 0-9,26 0-6,-26 0 0,0 0 0,25 0 6,-25 0 6,0 0-9,0 0-1,0 0 8,25 0-1,-25 0 0,0 0 7,0 0-4,0 0-19,0 0-3,0 0-14,0 0-22,0 0-1,0 0-17,0 0 45,0 0-174,0 0-66,0 0 45,0 0-274,0 0 51,0 0-91</inkml:trace>
  <inkml:trace contextRef="#ctx1" brushRef="#br0" timeOffset="79904.6512">20488 6052 1822,'0'0'17,"0"25"-116,0-25 7,0 0 190,0 0-23,0 0 144,0 0-75,0 0-152,0 0 94,0 0-80,0 0 148,0 0 1,0-25-139,0 25 149,0 0-79,0 0-22,0 0 43,0 0-88,0 0 16,0 0 63,0 0-50,0 0 48,0 0-14,0 0-49,0 0-30,0 0-45,0 0-10,0 0 48,0 0 8,0 0 57,0 0-2,0 0-153,0 0 101,0 0-76,0 0 14,0 0 133,0 0-44,0 0-40,0 0-10,0 0-4,0 0 14,-24 0 69,24 25-60,0-25 16,-25 0 4,25 0-89,0 0 50,0 0 0,0 0 12,-25 24 70,25-24-1,0 0-120,0 0 48,-25 24-57,25-24-14,0 0 78,0 26-8,-25-26 64,25 24-34,0-24-34,0 25 21,0-25 5,0 0 44,0 25-35,0-25-79,0 24-3,0-24 17,0 26 49,0-26 9,0 0-6,0 25 22,0-25-19,0 0 3,0 0 7,0 24-10,0-24 102,0 0-88,25 0-5,-25 0 5,0 26-83,0-26 72,25 0 11,-25 0-11,0 0-13,0 0 13,25 0-7,-25 0-9,0 0 5,0 0-10,25 24 5,-25-24-6,0 0 12,0 0 2,0 0-5,24 0 3,-24 0-9,0 0-3,0 0-11,0 0 13,0 0 14,0-24 4,25 24 2,-25 0-6,0 0 0,0 0-17,0 0 17,0 0 5,0 0-20,0 0 20,0 0-39,0 0-2,0 0 6,0 0 0,0 0 13,0 0-29,0 0-3,0-26-13,0 26 6,0 0 75,0 0-94,0 0-97,0 0 8,0 0-215,0 0-30,0 0 148,0 0-357</inkml:trace>
  <inkml:trace contextRef="#ctx1" brushRef="#br0" timeOffset="81971.7601">20464 6696 981,'0'0'17,"0"0"12,0 0 177,0 0 19,0 0 7,0 0 17,0 0-146,0 0-19,0 0-5,0 0-17,0 0-96,0 0 19,0 0 86,0 0-68,0 0 83,0 0 75,0 0-72,0 0 2,0 0-5,0 0-89,0 0-31,0 0 74,0 0 60,0 0-1,0 0 62,0 0-91,0 0-9,0 0-10,0 0-128,0 0 132,0 0-55,-25 0-9,25 0 82,0 0-70,0 0-6,-25 0 10,25 0-17,0 0 13,-25 0-3,25 0 17,0 0-13,-25 0-1,25 0 13,-24 0-23,24 25 20,0-25-65,-25 0-9,25 0 5,-25 24 76,25-24-10,-25 0 6,25 26 85,0-26-166,-26 25 78,26-25-10,0 24 14,0-24 84,0 0-9,-24 25 20,24-25-181,0 0 66,0 25-60,0-25-19,0 25 91,0-25-68,0 0 78,0 0 11,0 25 3,24-25 10,-24 0-17,0 25-4,26-25-8,-26 0 6,0 0 9,25 0 5,-25 0-2,0 25-18,25-25 9,-25 0-16,25 0 9,-25 0 25,0 0-28,24 0 14,-24 0-3,25 0-18,-25 0 18,25 0-11,-25 0-13,0-25 3,25 25-10,-25 0 4,0 0 19,25 0 4,-25 0-16,0 0 9,0 0-13,0 0-9,0 0 9,24 0-11,-24 0-9,0 0-19,0 0-15,0 0-16,0 0-19,0 0-4,0-25 40,0 25-147,0 0-67,0 0-86,0 0-22,0 0 68,0 0-237</inkml:trace>
  <inkml:trace contextRef="#ctx1" brushRef="#br0" timeOffset="83337.159">21233 5779 778,'0'0'20,"0"0"19,0 0 12,0 0 190,0 0-5,0 0-3,0 0-139,0 0-25,0 0 1,0 0-6,0 0 143,0 0-261,0 0-18,0 0 122,0 0-112,0 0 120,0 0 26,0 0-103,0 0 170,0 0-91,0 0-8,0 0 38,0 0-155,0 0 89,0 0-14,0 0-69,0 0 80,0 0 58,0 0-71,0 0 11,0 0 0,0 0-7,0 0 66,0 0-87,0 0 3,0 0-69,0 0 6,0 0 78,0 0 7,0 0 3,0 24 20,0-24 8,0 0 6,0 0-9,0 0-13,0 0-15,0 0-3,0 25 11,0-25-8,0 0 145,0 0-78,0 26 2,0-26-6,0 0-49,0 0-4,25 24 55,-25-24-3,0 0-124,0 25 118,25-25-114,-25 25 48,0-25 53,0 0-40,24 24-19,-24-24-38,0 26 57,0-26-88,0 24 79,25-24-3,-25 24 2,0-24 14,25 26-26,-25-26 6,0 25 7,0-25-19,25 24 6,-25-24 12,0 24-95,0 2 89,0-26 86,0 24-98,25-24 15,-25 25 4,0 0-80,0-25 74,0 24 9,0 2 3,0-26-13,0 25 14,0-1-27,0-24-3,0 26 26,0-2-6,0-24-1,0 25 1,0 0-1,0-25-6,0 24 13,0 2-10,0-2 84,0-24-91,-25 24 8,25 1-4,0 1-90,-25-26 183,25 24-97,0 0 97,0-24-96,-25 26-83,25-26 89,0 24-85,-25 1 82,25-25-8,0 25 16,-24-25-11,24 24 91,0-24-91,-25 26-7,25-26 4,0 25-87,-25-25 106,25 24 83,0-24-86,0 25 102,0-25-107,-25 0-86,25 25 108,0-25-101,-25 25 88,25-25-1,0 0-7,-25 25 1,25-25 6,0 0-1,0 25-21,0-25 12,0 0 14,0 0-10,-25 0 16,25 0-13,0 25-10,0-25-10,0 0 16,0 0-6,0 0 13,0 0 11,0 0-33,0 0 119,0 0-110,0 0 0,0 0 9,0 0-99,0 0 90,0 0 6,0 0-16,0 0-39,0 0-17,0 0-26,0 0 29,0 0-163,0 0-106,0 0 6,0 0-268,0-25 43</inkml:trace>
  <inkml:trace contextRef="#ctx1" brushRef="#br0" timeOffset="96250.2341">22150 6249 1017,'0'0'23,"0"0"188,0 0-9,0 0 31,0 0 14,0 0-277,0 0 139,0 0-20,0 0-92,0 0 123,0 0-90,0 0-5,0 0 104,0 0 5,0 0-24,0 0 138,0 0-89,0 0-25,0 0 72,0 0-206,0 0 46,0 0 9,0 0-68,0 0 68,0 0-6,0 0-2,0 0-17,0 0 10,0 0 10,0 0 7,0 0 12,0 0-5,0 0-3,0 0-1,0 0-3,0 0 5,0 0 17,0 0-18,0 0 8,0 0-11,0 0-24,0 0 4,0 0-6,0 0-1,0 0 24,0 0 1,0 0 0,0 0 1,0 0-19,0 0-10,0 0-11,0 0-3,0 0-3,0 0-8,0 0 12,0 0-4,25 0-8,-25 0 4,0 0-14,0 0-4,0 0 15,0 0 3,0 0-10,0 0 6,0 0 4,0 0-11,0 0 1,0 0 6,0 0-9,0 0 12,0 0 113,0 0-101,0 0-18,0 0-4,0 0-111,0 0 112,0 0 10,0 0-18,0 0 26,0 0-19,0 0 0,0 0 130,0 0-126,0 0 0,0 0 4,0 0-119,0 0 115,0 0 0,0 0 0,0 0 4,0 0-8,0 0-7,0 0 0,0 0 7,0 26 11,0-26 11,0 0-21,0 0-4,0 0-11,0 0-31,0 0 146,0 0-136,0 0 15,0 0 16,0 0-124,0 0 129,0 0-33,0 0 6,0 0 19,0 0-28,0 0 29,0 0 10,0 0-25,0 0 32,0 0-7,0 0-10,0 0 6,0 0 4,0 0 0,0 0 4,0 0-1,0 0-3,0 0-3,0 0-1,0 0 11,0 0-10,0 0 17,0 0 0,0 0-25,0 0 11,0 0-17,0 0 10,0 0 0,0 0-6,0 0 2,0 0-6,0 0 17,0 0 0,0 0-7,0 0 7,0 0-7,0 0 3,0 0-3,0 0 11,0 0-8,0 0-10,0 0 18,0 0-11,0 0-11,0 0 29,0 0-11,0 0-11,0 0 15,0 0-8,0 0-17,0 0 11,0 0-1,0 0-6,0 0 27,0 0-3,0 0-7,0 0 14,0 0-14,0 0-7,0 0 184,0 0-191,25 0 7,-25 0-3,25 0-166,-25 0 185,0 0-5,24 0 10,-24 0-14,0 0-11,25 0 185,-25 0-174,25 0 0,-25 0-4,25 0-166,-25 0 167,24 0 3,-24 0 10,24 0-13,-24 0 3,26-26-4,-26 26-6,25 0 10,-25 0 0,25 0 3,-25 0 11,25 0-10,-25 0-18,25 0 10,-25 0-15,24 0 12,-24 0 20,25 0-23,-25 0 17,0 0-7,25 0 3,-25 0 14,0 0-21,25 0-12,-25 0 13,0 0 6,25 0-3,-25 0 16,0 0-9,0 0-17,0 0 20,0 0-6,0 0-18,0 0 17,0 0-6,0 0-7,0 0 7,0 0 3,0 0-3,0 0 9,0 0 4,0 0-14,0 0 8,0 0-8,0 0-5,0 0 9,0 0-4,0 0 4,0 0 11,0 0-11,0 0 0,0 0 9,0 0-18,0 0 6,0 0-1,0 0-9,0 0 9,0 0 4,0 0-7,0 0 7,0 0-17,0 0-4,0-24-17,0 24-6,0 0 16,0 0-3,0 0 14,0 0 4,0 0 2,0 0-23,0 0 14,0 0-4,0 0-7,0 0 21,0 0 4,0 0-5,0 0 15,0 0-11,0 0-10,0 0 7,0 0-17,0 0 24,0 0 0,0 0-14,0 0 6,0 0-19,0 0 4,0-25-1,0 25-1,0 0 2,0 0-1,0 0-3,0 0 3,0-25 14,0 25-7,0 0 20,0 0-7,0 0 12,0 0 1,0-24-20,0 24 1,0 0-10,0 0 1,0-26 4,0 26-1,0 0-4,0 0 15,0-24-1,0 24 15,0 0 0,0 0-15,0-24 9,0 24-10,0 0 10,25 0-13,-25-25 7,0 25 3,0 0-4,0 0 20,24-26-9,-24 26-11,0 0 4,0 0-11,0 0-9,25-24 20,-25 24-10,0 0-4,25 0 23,-25 0-12,0 0 6,0-24 17,25 24-23,-25 0 6,0 0 79,0 0-95,24 0 108,-24 0-95,0 0-92,0 0 98,25 0-106,-25 0 97,0 0 6,0 24-17,24-24 10,-24 0 7,0 0 93,0 0-90,25 24 7,-25-24-20,0 0 7,0 0 9,26 26-12,-26-26 6,0 0-17,0 25 4,25-25 76,-25 0-74,0 24-73,0-24 87,0 0-73,0 24 77,0-24-11,24 0-12,-24 26 0,0-26 5,0 0 8,0 24 79,0-24-73,0 0 66,0 25-91,0-25-67,0 25 145,0-25-148,0 0 168,0 24-79,0-24-85,0 0 152,0 26-138,0-26 71,0 0 3,-24 25-60,24-25 60,0 0 0,0 0 16,0 0-16,0 0 7,0 0 72,0 0-14,0 0-75,0 0 96,0 0-143,0 0 18,0 0 177,0 0-177,0 0 71,0 0-2,0 0-90,0 0 167,0 0-114,0 0 7,0 0-14,0 0-78,0-25 111,0 25-16,0 0 1,0-26-14,0 26 3,0-24 14,0 24-4,0 0 0,0-25-9,0 25-1,0-25 1,0 25 3,0-24 12,0 24-9,0-26-3,0 26-11,0 0-5,0-24 10,0 24-1,0-24 13,0 24-12,0 0 84,0-25-91,0 25 4,0 0 80,0-26-101,24 26 7,-24 0 0,0-24-63,0 24 3,25 0 80,-25 0 3,0-24-13,25 24 78,-25 0 1,0 0 5,25 0-78,-25 0-62,0 0 7,25 0 48,-25 0 65,0 0-5,24 0-4,-24 0-49,0 0 14,0 0-72,25 0 71,-25 0-6,0 24 9,25-24 4,-25 0-26,0 0 9,25 24-81,-25-24 127,0 26-94,25-26-13,-25 0 143,0 25-143,0-25 130,0 24-85,0-24-74,0 24 78,0-24-122,0 26 74,0-26 10,0 24 57,0-24-4,0 25 1,0-25 10,0 0-23,0 25 10,0-25 66,0 24-9,0-24-93,0 0 48,0 0-6,0 0 17,0 0 143,0 0-61,0 26-42,-25-26 2,25 0-72,0 0 68,0 0-10,0 0-18,0-26-21,0 26-9,0 0 7,0 0 68,0 0-72,0 0 10,0-24-10,0 24-73,0 0 79,0-25-12,0 25 0,-25 0 9,25-25-9,0 25 6,0 0 86,0-24-86,0 24 3,0-26-3,0 26-86,0-24 76,0 24 4,0 0-11,0-24 90,0 24-14,0-25 19,0 25-5,0-26-103,0 26 40,0 0-108,25-24 25,-25 24 57,0-24-11,0 24 24,25 0-26,-25 0 46,0-26-96,25 26 60,-25 0 87,0 0-153,24 0 81,-24-24 17,0 24-74,25 0 139,-25 0-71,24 0 42,-24 0-56,0 0-65,26 0 62,-26 24 17,0-24-4,0 0 0,25 0-3,-25 0 3,0 26 5,24-26 53,-24 0-48,0 24-16,0-24-10,25 0 0,-25 24 10,0-24-53,0 26 62,0-26-61,0 0 121,0 25-66,0-25-6,0 24-2,0-24 2,0 0 12,0 24 69,0-24-68,0 0-62,0 26 55,0-26-13,0 0 16,0 0-13,0 0-3,0 0-33,0 24 52,0-24 66,0 0-62,0 0 10,0 0-10,0 0-63,0 0 82,0 0-18,0 0 14,0 0 11,0 0-9,0 0-11,0 0 6,0 0-14,0 0 5,0 0-4,0 0 1,0-24 20,0 24-27,0 0 13,0 0-12,0 0-4,0 0 0,0 0-4,0 0 1,0 0-13,0 0-1,0 0 10,0 0 4,0 0-3,0 0 22,0 0-26,0 0-6,0 0 9,0 0-13,0 0 14,0 0 3,0 0 0,0 0 3,0 0-4,0 0 11,0 0-1,0 0-12,0 0 6,0 0 70,0 0-93,0 0 13,25 0 3,-25 0-79,0 0 105,0 0-8,0 0-17,0 0 12,0 0-6,25 0 6,-25 0 13,0 0-12,25 0-7,-25 0 3,0 0 4,25 0-11,-25 0 1,24 0 0,-24 0-19,25 0 15,-25 0 1,24 0-2,-24 0 25,26 0-10,-1 0-7,-25 0 86,25 0-89,-25 0 0,24-26 10,-24 26-88,25 0 81,-2 0 10,-23 0 4,26 0-11,-26 0 113,25 0-116,-25 0-13,24 0 23,-24 0-28,25 0 29,-25 0-1,0 0-4,25 0 4,-25 0-10,25 0-3,-25 0-4,25 0-93,-25 0 94,0 0 9,23 0 4,-23 0 86,0 0-83,0 0 3,0 0 66,0 0-152,26 0 90,-26 0-7,0 0 19,0 0 79,0 0-95,0 0 4,0 0-97,0 0 3,0 0 73,0 0 8,0 0 5,0 0-22,0 0 23,0 0 111,0 0-117,0 0 25,0 0-26,0 0-123,0 0 112,0 0-8,0 0 10,0 0 18,0 0-9,0 0-12,0 0 12,0 0-29,0 0 7,0 0 19,0 0-8,0 0 8,0 0-19,0 0-4,0 0-7,0 0 4,0 0 2,0 0-8,0 0 92,0 0-93,0 0 23,0 0 66,0 0-191,0 0 155,0 0-92,0 0-23,0 0-13,0 0-63,0 0 82,0 0-58,0-24 121,0 24-8,0 0 49,0 0 30,-26-24-73,26 24 0,0 0 9,0 0-88,0-25 64,0 25 21,0-26-63,0 26 85,0 0 7,0-24 74,0 24-75,0-24 76,0 24-76,0 0-75,0-26 82,0 26-64,0 0 82,0-24 16,0 24 0,0 0-7,0-25-5,0 25 45,0 0 2,0 0 10,0 0 68,0-25-112,26 25 56,-26 0-85,0 0-55,0 0 42,0 0-64,0 0 152,0 0-8,0 0-76,0 0 58,0 0-147,0 0 63,0 0 13,0 0-56,0 0 102,0 0-51,0 0 71,0 0-70,0 25-45,0-25 59,0 0 16,0 0 58,0 25 27,0-25-78,0 0-13,0 24-44,0-24-29,0 26 0,0-26 0,0 24 66,0 0 103,0-24-87,0 26 96,0-1-112,0-25-83,0 24 77,0 0-87,0-24 96,0 26-4,0-2 21,0 1-30,0-25 17,0 25-14,0-1-3,0-24 20,0 26-14,0-1 12,0-25-12,0 24 1,0-24-1,0 0-3,0 26 4,0-26-7,0 0 6,0 24-9,0-24-7,0 0 16,0 0-18,0 0 8,0 0 14,0 0-23,0 0 17,0 0-14,0 0-8,0 0 75,0 0-43,0 0-19,0 0-110,0 0-124,0 0-96,0 0 21,0 0-128,0 0-109</inkml:trace>
  <inkml:trace contextRef="#ctx1" brushRef="#br0" timeOffset="96710.5776">24209 5854 2123,'0'0'0,"0"0"12,0 0 18,0 0 32,0 0 18,0 0-93,0 0 20,0 0-20,0 0-11,0 0 116,0 24-24,0-24 22,0 0 22,0 25-40,0-25 74,0 0 77,0 25-102,0-25 20,0 24-77,0 2-97,0-26 88,0 24-12,0 0 9,0-24-15,0 26-15,0-1 4,0-1-18,0-24 18,0 24-13,0 2 11,0-2 5,0-24-19,0 25 17,0 0-8,0-1-6,0-24 7,0 26-10,0-26-10,0 25 5,0-25-10,0 0 10,0 24-5,0-24 0,0 0 0,0 0-5,0 0 13,0 0-13,0 0-8,0 26-29,0-26-18,0 0-9,0 0 55,0 0-83,0 0-96,0 0-65,0 0-147,0 0 149,0 0-192,0-26-91</inkml:trace>
  <inkml:trace contextRef="#ctx1" brushRef="#br0" timeOffset="97518.1849">24209 6077 1177,'0'0'185,"0"0"-127,0 0 9,0 0 164,0 0-161,0 0 127,0 0-103,0 0-57,0 0 3,0 0-123,0 0 224,0 0-206,0 0-23,0 0 151,0 0-106,0 0 190,0 0 8,0 0-122,0 0 4,0 0-88,0 0-4,0 0 183,0 0 0,0 0-60,0 0 7,0 0-95,0 0-17,0 0 62,0 0 55,0 0-52,0 0 47,0 0-50,0 0 79,0 0-21,0 0-41,0 0 48,0 0-137,0 0 61,0 0 14,0 0-5,0 0-16,0 0 111,0 0-115,0 0 14,0 0 24,0 0-107,0 0 103,0 0-12,25 0-11,-25 0 15,0 0 1,0 0-4,25 0-3,-25 0-6,24 0-11,-24 0 0,0 0 8,25 0-8,-25 0 7,24 0 7,-24 0-13,0 0 14,26 0-15,-26 0-16,25 0 10,-25 0-10,22 0 3,-22 0 27,27 0-13,-27 0-4,24 0 10,-24-25-22,26 25 9,-26 0 3,24 0-6,-24 0-1,0 0 8,25 0-1,-25 0-13,25 0 13,-25 0-12,25 0 2,-25 0 14,24 0-11,-24 0 14,26-26-13,-26 26 6,25 0-3,-25 0 3,25 0 14,-25 0-11,24 0 0,-24 0-12,25 0 9,-25 0 7,25 0 7,-25 0 3,25 0-7,-25 0-20,24 0 0,-24-24 14,0 24-10,25 0 6,-25 0 30,0 0-28,25 0 5,-25 0 6,0 0-19,24 0 16,-24 0 0,0 0 3,0 0-22,0 0 16,0 0 0,0 0-7,0 0 18,0 0 81,0 0-92,0 0-4,0 0-6,0 0-89,0 0 96,0 0-7,0 0 14,0 0-14,0 0-10,0 0 13,0 0 7,0 0-10,0 0 3,0 0 10,0 0-33,0 0 20,0 0-6,0 0-47,0 0 12,0 0-32,0 0-16,0 0 4,0 0-41,0 0-17,0 0-69,0 0 14,0 0-84,0 0 65,0 0-3,0 0-327</inkml:trace>
  <inkml:trace contextRef="#ctx1" brushRef="#br0" timeOffset="99963.2897">22746 6621 756,'0'0'223,"0"0"-164,0 0 17,0 0 23,0 0-44,0 0 173,0 0 4,0 0-12,0 0-175,0 0 9,0 0-23,0 0 17,0 0-108,0 0 91,0 0-6,0 0 2,0 0 118,0 0-108,0 0 25,0 0-32,0 0 8,0 0 8,0 0-86,0 0 75,0 0-13,0 0-82,0 0 79,0 0-6,0 0-66,0 0 175,0 0-16,0 0-66,0 0-15,0 0-21,0 0-86,0 0-2,0 0 87,0 0-82,0 0 91,0 0-5,0 0-11,0 0-4,0 0 96,0 0-4,0 0-2,0 0 5,0 0-184,0 0 97,0 0-91,0 0 94,0 0 26,0 0-84,0 0 109,0 0-41,-25 26 82,25-26-64,0 0-6,0 0 19,0 24-21,0-24 6,0 25-10,0-25 52,0 0-65,0 25 70,-25-25 8,25 24-117,0-24 69,0 26-11,0-26 50,0 25-13,0-25 3,0 24 1,0-24-109,0 25 4,-25-25-10,25 0 75,0 25 57,0-25-80,0 0 0,0 25-89,0-25 1,0 0 85,0 0 4,0 25 5,0-25 0,-24 0-2,24 0 72,0 0-66,0 0 4,0 0-14,0 25-49,0-25 50,0 0 2,0 0-3,0 0 0,0 0 7,0 0-7,-25 0 14,25 0-7,0 0 9,0 0-5,-25 0 18,25 0-19,0 0-3,0 0 23,-25 0-33,25 0 9,0 0 2,0 0-22,-25 0 11,25 0 0,0-25-6,-25 25 9,25 0 3,0 0-12,0-25 9,0 25-6,-24 0 0,24-25 6,0 25-6,0 0 0,0-25-3,0 25-1,0 0 4,0 0-4,0-25 4,0 25-14,0 0-3,0 0 4,0 0-7,0-24 20,0 24-16,24 0-14,-24 0 72,0-25-20,25 25-2,-25 0-135,0 0-24,25 0-15,-25-26-26,25 26 114,-25 0-113,25 0-20,-25 0-204,25 0-123</inkml:trace>
  <inkml:trace contextRef="#ctx1" brushRef="#br0" timeOffset="100215.469">22671 6498 2380,'0'-24'15,"0"24"98,0 0-28,0 0 81,0 0 93,0 0-137,0 0 21,0 0-66,0 0-123,0 0 46,0 0 7,0 0-53,0 0-75,0 0 21,0 0-62,0 0-42,0 0 15,0 0-173</inkml:trace>
  <inkml:trace contextRef="#ctx1" brushRef="#br0" timeOffset="100952.0353">22895 6547 1942,'24'0'128,"-24"0"26,0 0 30,0 0-13,0 0-165,0 0 23,0 0-17,0 0 26,0 0 98,0 0-93,0 0 115,0 0 2,0 0-30,0 0 37,0 0-118,0 0-26,0 0-101,0 0 6,0 0 63,0 0-63,-24 0 153,24 0-74,0 0-63,0 0 82,0 0-85,0 26 79,0-26 2,-25 0-12,25 24 75,0-24 17,0 0-99,0 24 74,0-24-143,-26 26 73,26-26-7,0 0-73,0 24 152,0-24-65,0 0-14,0 0 89,0 0-163,0 25 51,0-25 111,0 0-91,26 0-10,-26 0-78,0 0-5,25 0 60,-25 0 95,24 0-75,-24 0 48,0-25-123,25 25 65,-25 0 78,25 0-107,-25-24 55,0 24-66,25 0 1,-25 0 54,0 0 87,0-26-4,0 26-3,0 0-69,0 0-14,0 0-54,0 0 62,0 0 6,0 0-5,0 0-13,0 0-54,0 0 60,0 0-66,0 0 136,0 0-20,0 0 8,0 0-56,0 0-124,0 0 40,0 0-6,0 26 88,0-26-14,0 0-28,0 0 0,0 0 35,0 0 7,0 0 9,0 0 60,0 0-114,0 0 82,25 0-22,-25 0-42,0 0 106,24 0 79,-24 0-51,0 0 65,25 0-30,-25 0-153,0 0 58,0 0-54,25 0-5,-25-26 67,0 26 13,0 0-10,0 0-4,0-24 4,25 24 1,-25 0-17,0 0 12,0-24-8,0 24-11,0 0 3,0 0-12,0-26-10,0 26-14,0 0-4,0 0-22,0-25-24,0 25 17,0 0-33,-25-24 0,25 24-5,0 0-103,0 0-42,0-24-71,0 24 30,0 0-139,-25 0-58,25 0-44</inkml:trace>
  <inkml:trace contextRef="#ctx1" brushRef="#br0" timeOffset="101463.447">23267 6424 2136,'0'0'24,"0"0"-9,0 0 28,0 0 52,0 0-1,0 0-61,0 0-28,0 0-35,0 0-17,0 0 66,0 0 86,0 0-70,0 0 30,0 0 47,0 0-9,0 24 62,0-24 44,0 0-42,0 0-138,0 26 72,0-26-58,0 0-92,0 24 147,0-24-147,0 24-27,0-24 93,0 25-83,0-25 76,0 26 0,0-26-4,0 24-6,0-24 6,0 0 107,0 24-99,0-24-11,0 26 89,0-26-201,0 0 102,0 24 93,0-24-172,0 0 95,0 0 74,0 0-155,0 0 66,0 0 6,0 0 30,0 0-27,0 0 96,0 0-93,0 0-102,0 0 116,0 0-87,0 0 87,0 0 3,0 0-6,25 0-14,-25 0 96,0 0-95,24 0-1,-24 0 4,25 0-97,-25 0 90,25 0 3,-25 0 7,25 0 0,0 0-7,-25 0 0,25 0-9,-25 0 6,24 0 7,-24 0-17,0 0 16,25 0-6,-25-24-19,0 24-4,0 0-26,0 0-21,0 0-5,0 0-25,0 0-93,0 0-2,0 0-150,0 0 77,0 0-221</inkml:trace>
  <inkml:trace contextRef="#ctx1" brushRef="#br0" timeOffset="102307.1337">24234 6522 2172,'0'0'46,"0"0"-109,0 0 139,0 0 33,0 0-18,0 0 82,0 0-123,0 0 61,0 0-19,0 0 64,0 0-3,0 0 1,0 0-70,0 0-39,0 0-7,0 0-84,0 0 57,0 0 15,0 0-3,0 0 6,0 0-2,0 0-21,0 0-9,0 0-10,0 0-4,0 0 14,0 0 3,0 0 9,0 25 12,0-25 5,0 0 20,0 0-6,0 26-1,0-26-16,0 24-20,-25-24 1,25 24-1,0-24 11,0 26 6,0-26-4,0 24 11,0-24-10,0 25-7,0-25-4,0 0-16,0 25 7,0-25 10,0 0-1,0 0 4,0 24 0,0-24-30,0 0-16,0 0-34,0 0-52,0 0-38,0 0-116,0 0 4,0 0-46,0 0-222,0 0-31</inkml:trace>
  <inkml:trace contextRef="#ctx1" brushRef="#br0" timeOffset="102683.4154">23936 6796 1762,'0'0'118,"0"0"12,0 0 35,0 0-33,0 0-86,0 0 41,0 0-3,0 0 193,0 0-9,0 0-114,0 0 82,0 0-214,0 0-1,25 0 76,-25 24-110,25-24 69,-25 0-9,24 0-21,0 0 14,2 0-7,-1-24-3,0 24 20,-2 0 4,3 0-8,-1 0-8,25 0-25,-25 0-9,-1 0-4,1-25 3,-1 25 7,2 0-17,21 0-9,-20 0 6,-3 0 3,2 0 1,-2 0 12,-24-26-6,25 26-3,0 0 3,-25 0-8,25 0-12,-25 0-33,24 0-4,-24 0-17,0 0-21,0 0 2,0 0 43,0 0-109,0 0-33,0 0-37,0 0-129,0 0-115,0 0-56</inkml:trace>
  <inkml:trace contextRef="#ctx1" brushRef="#br0" timeOffset="103238.8898">24085 6970 1967,'0'0'2,"0"0"127,0 0-65,0 0 5,0 0 34,0 0-40,0 0 15,0 0 11,0 0-24,0 0-93,0 0 59,0 0 35,0 0-54,0 0 33,0 0 53,0 24-31,0-24 73,0 0 54,0 0-126,0 25-7,0-25-35,0 24-59,0 2 169,0-26-97,-25 24-3,25 0 3,0-24-102,0 26 170,0-1-68,0-25-22,0 24 3,0 1-74,0-25 83,-26 25-2,26-25-7,0 25-7,0-25 5,0 25 1,0-25-5,-24 0-11,24 24-13,0-24 7,0 0 0,0 0-1,0 0-12,0 0-2,0 0 2,-24 0 2,24 0 8,0 0-1,0 0 4,-25-24-4,25 24 0,0 0 3,-25 0-18,25-25 6,0 25 3,0 0-24,-25-25 37,25 25-10,0 0-10,0-25 27,0 25-18,-25-25-2,25 25 17,0 0-14,0-24-39,0 24 86,0 0-102,0 0-24,0-25 15,0 25-162,25 0 117,-25 0-104,25-26-3,-25 26 26,25 0 32,-25 0 122,25-24-18,-1 24 28,-24 0-301,24 0-74,2 0-43</inkml:trace>
  <inkml:trace contextRef="#ctx1" brushRef="#br0" timeOffset="103463.0487">24060 6845 3176,'0'0'3,"0"0"9,0 0 27,0 0 10,0-25 92,0 25 17,0 0-122,0 0-13,0 0-132,0 0-49,0 0 45,0 0-26,0 0-63,0 0-145,0 0 80,0 0-269,0 0-46</inkml:trace>
  <inkml:trace contextRef="#ctx1" brushRef="#br0" timeOffset="104067.503">24259 6920 2455,'0'0'27,"0"0"23,0 0-40,0 0 77,0 0 63,0 0 16,0 0 60,0 0-63,0 0-56,0 0-31,0 0-1,0 0-5,0 0-24,0 0-3,0 0-20,0 0-13,0 0 3,0 0-5,0 0 5,-25 0-3,25 25 10,0-25 0,0 0-20,-25 25 17,25-25-31,0 0 1,0 24 19,0-24-16,-25 0 7,25 0 10,0 25-7,0-25-4,0 0-12,0 0-28,0 0-15,0 24-4,0-24-13,0 0 34,0 0 88,0 0-91,25 0 28,-25 0-25,0 0-81,0 0 100,25-24 86,-25 24-80,0 0 11,25 0 6,-25 0-105,0-25 92,24 25-3,-24 0 12,0 0 27,0 0 0,0 0 0,0 0-10,0 0 13,0 0-13,0 0-13,0 0 0,0 0-24,0 0 21,0 0 9,0 0-6,0 0-3,0 0 0,0 0 6,0 25 1,0-25 13,0 0-14,0 0 19,0 0-1,0 24 1,0-24 14,25 0-20,-25 0 4,0 0-3,0 0-8,0 0 2,24 0 18,-24 0 8,0 0 8,0 0 21,26 0-2,-26 0-21,0-24 18,25 24-11,-25 0-17,0 0 5,0 0-8,0-25-17,0 25 4,0 0-7,0-24-20,0 24-13,0 0 9,0 0 4,0-25-10,0 25-4,0 0-52,0-25-41,0 25-23,0 0-1,0-25-29,0 25-118,0 0 0,0 0-86,0-25-248</inkml:trace>
  <inkml:trace contextRef="#ctx1" brushRef="#br0" timeOffset="104586.8985">24730 6845 2099,'0'0'3,"0"0"-60,0 0 23,0 0 133,0 0-46,0 0 92,0 0 27,0 0-113,0 0 107,0 0 68,0 0-53,0 0-54,0 0-63,0 0-22,0 0-58,0 0 114,0 0-65,0 0-66,0 0 47,0 0 15,0 0-26,0 0-9,0 0 89,0 0-166,-25 0 86,25 0-6,0 0-69,0 0 147,-24 0-75,24 0 83,0 0-100,-25 0-55,25 25 68,0-25-72,-25 0 93,25 25-13,0-25 5,-26 25 1,26-25 2,0 25-4,-24-25-5,24 25 0,0-25-6,0 24 0,0-24 13,0 25-4,0-25-6,0 24 19,0-24 21,0 0-31,0 26 41,0-26-17,0 0-7,0 0 37,0 24-29,24-24-5,-24 0-19,0 0 0,26 0-7,-26 0 8,25 0-1,-25 0-10,25 0 7,-25 0-4,24 0-3,-24 0 7,25-24-7,-25 24-14,25 0 4,-25 0-30,0 0 4,25-26-11,-25 26-25,0 0-1,0 0 17,0 0-131,0 0-175,0 0 2,0 0-314</inkml:trace>
  <inkml:trace contextRef="#ctx1" brushRef="#br0" timeOffset="128117.7663">22175 3348 1040,'0'0'10,"0"0"173,0-25 25,0 25-1,0 0 2,0 0-140,0 0-8,0 0-10,0 0 25,0 0-108,0 0 123,0 0-75,0 0 52,0 0 23,0 0-150,0 0 111,0 0-78,0 0 79,0 0 24,0 0-15,0 0-15,0-25-9,0 25-20,0 0 4,0 0-6,0 0 46,0 0-49,0 0 0,0 0 108,0 0-37,0 0 49,0 0-3,0 0-105,0 0 5,0 0-7,0 0-1,0 0 4,0 0-23,0 0 0,0 0-12,0 0 3,0 0-14,0 0-6,0 0 10,0 0 0,0 0-39,0 0 58,0 0-73,-25 0 67,25 25 51,0-25-45,-25 0 10,25 25-81,0-25 75,-24 0 4,24 24 52,0 2-47,-25-26-29,25 24 13,0-24-67,0 25 131,-25-25-115,25 24 41,0-24 78,0 0-59,0 25 52,0-25-61,0 0 3,0 25-93,0-25 94,0 0-1,0 0-64,0 0 151,0 0-71,0 0-45,0 0 62,0 0-75,25 0-3,-25 0 111,0 0-63,25 0-3,-25 0 52,24 0-104,-24 0 52,25 0 55,-25 0-47,0-25 47,25 25-58,-25 0-49,25 0-13,-25-25 86,0 25-21,25 0 10,-25 0 7,0-24-111,0 24 97,0 0-6,0 0 65,0 0-58,0 0 61,0 0-17,0 0-63,0 0 15,0 0-49,0 0 7,0 0-1,0 0 21,0 0-30,0 0 43,0 0 23,0 0 41,0 24-68,0-24 17,0 0-11,24 25-8,-24-25 9,0 0-53,0 0-12,25 25-15,-25-25 138,0 0 0,0 0 3,25 0 32,-25 0-81,0 25-66,25-25-2,-25 0 17,24 0 66,-24 0 5,0-25 87,24 25-90,-24 0-35,0 0 80,26 0-4,-26-25 4,25 25-15,-25 0-13,0 0-70,0-25 76,0 25-5,0 0-5,25-24 5,-25 24-7,0 0-7,0-25 3,0 25-16,0-24-7,0 24 10,0 0-16,0-26-4,0 26 3,0-24-6,-25 24-8,25 0 11,0-25 0,0 25-23,-25 0 27,25-25-41,0 25-30,0 0-6,0 0-53,-26 0-15,26-25-13,0 25-95,0 0 16,0 0-7,0 0-53,0 0-120,0 0-104</inkml:trace>
  <inkml:trace contextRef="#ctx1" brushRef="#br0" timeOffset="128824.4261">22498 3050 2148,'0'0'-114,"0"0"20,0 0 166,0 0 26,0 0 69,0 0 23,0 0-137,0 0 55,-25 0 74,25 0-27,0 0-9,0 0-72,0 0-23,0 0-12,0-25-16,0 25 99,0 0-92,0 0 81,0 0-95,0 0-108,0 0 89,0 0-73,0 0 69,0-24 11,0 24-12,0 0-21,0 0 26,0 0-4,25 0-25,-25-26 15,0 26-1,24 0 64,-24 0 32,0 0-95,25 0 14,-25 0-82,0-24 3,25 24 138,-25 0-85,0 0 71,25 0-3,-25 0-142,25 24 71,-25-24-64,0 0 66,0 0-36,0 26 53,0-26 0,0 0-71,25 24 129,-25-24-42,0 25-69,0-25 75,0 25-69,0-25 57,0 25 66,0-25-51,0 25 59,0-25-65,0 0 0,0 24-18,0-24 18,0 0 17,0 0 12,0 0 3,0 25 20,0-25 2,0 0-1,0 0 15,0 0-12,0 0 1,0 0 2,0 0 1,0 0-10,0 0 13,0 0-6,0 0-19,0-25-8,0 25-30,0 0-2,0 0-8,0 0 4,0 0-6,0 0-4,0 0 4,0 0-8,0-24 5,24 24-6,-24 0 9,0 0 2,0 0-12,25 0-1,-25-25-16,0 25-13,0 0 3,25 0 0,-25 0 0,0 0 4,0-25-17,0 25-3,25 0-9,-25 0-4,0 0-11,0 0-76,0 0 50,24 0-110,-24 0 71,0 0 9,0 0-65,0 0 33,0 0-360</inkml:trace>
  <inkml:trace contextRef="#ctx1" brushRef="#br0" timeOffset="129229.7282">22795 3372 2331,'0'26'31,"0"-26"-80,0 0 16,0 0 123,0 0 11,0 0 41,0 0 63,0 0-45,0 0-76,0 0 121,0 0-125,0 0-77,0 0 118,0 0-154,0 0 136,0 0-83,0 0-87,0 0 81,0 0-97,0 0 77,24-26 9,-24 26-13,25 0 10,-25 0 93,26 0-104,-26 0-2,25 0 7,-25 0 3,24 0-10,-24 0 75,25 0-40,-25 0-188,0 0 11,25-24-120,-25 24-48,0 0 121,0 0 42,0 0-35,0 0-192,25 0-147</inkml:trace>
  <inkml:trace contextRef="#ctx1" brushRef="#br0" timeOffset="129521.9649">22795 3496 1525,'0'0'150,"0"0"9,0 0-68,0 0 164,0 0-221,0 0 61,0 0 104,0 0-4,0 0 37,0 0-41,0 0 67,0 0-228,0 0 58,24 0-20,-24 0-108,0 0 80,25 0-18,-25 0-8,0 0-1,26 0-4,-26 0-2,25 0-10,-25 0-13,24 0-24,-24 0-35,25 0 42,-25 0-29,0-25-136,25 25-21,-25 0-97,25 0 50,-25 0 92,0 0-23,25 0-228</inkml:trace>
  <inkml:trace contextRef="#ctx1" brushRef="#br0" timeOffset="130044.4061">23860 2852 1822,'0'0'33,"0"0"36,0 0-12,0 0 15,0 0-2,0 0-24,0 0 46,0 0 3,0 0-110,0 0 68,0 0-105,0 0-23,0 0 85,0 0-69,0 0 111,0 0 85,0 0 22,0 0-70,0 24-43,0-24-62,0 0-21,0 24 184,0-24 18,0 26-32,0-26-41,0 25-47,0-1-60,0-24 70,0 26-7,0-2-84,0 1 43,0 0-40,0 0 112,0 0-73,0-25 95,0 24-101,0 1-52,0-25 71,0 26-98,0-2 175,0-24-90,0 24 1,0-24 13,0 0-100,0 25 77,0-25 6,0 0 83,0 0-89,0 25-14,0-25-31,0 0-96,0 0 112,0 0-158,0 0 22,0 0-57,0 0-74,0 0 78,0 0-303</inkml:trace>
  <inkml:trace contextRef="#ctx1" brushRef="#br0" timeOffset="130463.8337">23540 3398 2282,'-26'0'30,"26"0"-87,0 0 29,0 0 38,0 24 37,0-24 196,0 0-18,0 0-18,0 0-49,0 0-31,0 0 23,0 0-94,0 0-8,0 0-48,0 0-17,0 0 72,0 0 12,26 0-41,-26 0-23,25 0 10,0 0-19,-25-24 19,24 24-6,1 0 10,-2 0-1,3 0-7,-1 0 11,-1 0-20,1 0 3,0 0 5,0-26 8,0 26 10,-2 0-1,3 0-16,-1 0 15,0 0-15,0 0-12,-25 0 33,25-24-20,-1 24-7,-24 0 14,24 0-23,-24 0-8,26 0 10,-26 0-9,0 0-3,25 0-21,-25 0-3,0 0-26,0 0-17,0 0-6,0 0-19,0 0 36,0 0-175,25 0 34,-25 0-57,0 0-95,0 0-76,0 0-111</inkml:trace>
  <inkml:trace contextRef="#ctx1" brushRef="#br0" timeOffset="131119.4603">23688 3696 1549,'0'0'137,"0"0"26,0 0 4,0 0-86,0 0-1,0 0-87,0 0 10,0 0 75,0 0-132,0 0 87,0 0 17,0 0 55,0 0 15,0 24-5,0-24 107,0 0-85,0 0 2,0 25-28,0-25-133,0 25 58,0-25 62,0 24-62,0 2 3,0-26-27,-26 23-74,26 2 78,0 0 0,0-25 8,0 25-5,-23 0-11,23-1-8,0-24 9,-25 26 1,25-26 16,0 24-3,0-24-4,0 25 5,0-25-21,0 0 7,0 26 23,0-26-29,0 0 18,0 0-5,0 0-17,0 0 17,0 0 2,0 0-2,0 0-8,0 0 8,0 0 0,0 0 12,0 0 5,0 0 3,0 0-27,0 0 6,25 0-2,-25 0-10,23 0-1,-23 0-14,0-26 18,26 26-10,-1 0 6,-25 0 11,24 0-31,-24 0 20,25 0-6,-25 0-4,25 0 3,-25-25 1,25 25 10,-25 0-20,25 0 19,-25 0-19,23 0 6,-23 0 14,26 0-20,-26 0 9,0 0-2,0-24-11,0 24-10,25 0 10,-25 0-22,0 0-14,0 0 13,0 0-42,0 0-10,0 0-15,0 0-62,0 0-132,0 0 12,0 0-102,0 0-303</inkml:trace>
  <inkml:trace contextRef="#ctx1" brushRef="#br0" timeOffset="131709.9706">24133 3770 2003,'0'0'45,"0"0"-9,0 0 46,0 0 32,0 0-25,0 0 3,0 0-98,0 0 0,0 0 9,0 0 19,0 0 74,0 0 55,0 0-37,0 0 64,0-25-83,0 25-66,0 0 64,0 0-135,0 0 90,0 0-28,0 0-56,0 0 114,0-25-26,0 25-55,0 0 39,0 0-126,0 0 60,0 0 50,0 0-40,0 0-12,0 0 13,-23 0-49,23 0 51,0 25 24,-25-25-82,25 0 127,-25 0-58,25 0-16,0 25 89,-26-25-128,26 0-6,-24 24 80,24-24-19,0 26-5,-24-26 18,24 23 9,0 2-71,0-25 61,0 25 26,0-25 46,0 25-56,-25-25 69,25 25-88,0-25 3,0 0 10,0 24-54,0-24 53,0 0 15,0 26-14,0-26 23,25 0-4,-25 24-71,0-24 59,0 0 79,24 0-89,-24 0 4,0 0 2,24 0-91,-24 25 85,26-25-7,-26 0 0,25 0 84,-25 0-1,25-25-85,-25 25-7,23 0-90,-23 0 10,0 0 176,26 0-67,-26-24-13,25 24-4,-25 0-81,0 0 68,0 0 8,25 0 9,-25 0-37,0-26-14,0 26-15,0 0-54,0 0 0,0 0-107,0 0-75,0 0 45,0 0-77,0 0-202</inkml:trace>
  <inkml:trace contextRef="#ctx1" brushRef="#br0" timeOffset="133126.9787">23168 4068 1727,'0'0'108,"0"0"25,0 0 16,0 0-63,0 0 13,0 0-83,0 0 105,0 0 67,0 0-90,0 0 11,0 0 3,0 0 16,0 0-25,0 0 5,0 0-124,0 0-32,0 0 12,0 0 48,0 0 47,0 0-33,0 0-26,0 0-20,0 0-34,0 0 24,0 0 27,0 0 10,0 0 55,0 0-29,0 24-27,0-24 85,0 0-137,24 25 125,-24-25-54,0 25-93,0-25 87,0 24-71,25-24 137,-25 26-59,0-26-16,0 24 3,0-24-75,0 25 71,24-25 97,-24 25-93,0-25 4,0 0-7,0 0-94,0 25 187,0-25-103,0 0 30,0 0-17,0 0-113,0 0 113,26 0-19,-26 0 22,0 0 17,0 0-14,0 0 18,0 0 0,0 0-1,0 0 17,0 0 1,0 0 2,0 0-15,0 0-18,0 0-13,0 0-24,25 0 21,-25-25 0,0 25-11,0 0 14,0-25-13,24 25 9,-24 0-2,0-25-4,0 1 3,0 24-9,0-26 2,25 26-12,-25-24 12,0-1 1,0 25-1,0-25 11,0 1 0,25 24-7,-25-26 3,0 1 14,0 25-17,0-24-3,0 24-1,25-26-6,-25 2 3,0 24 14,0-25-4,0 25 4,0-25-10,25 0-7,-25 25 3,0-25 0,0 2 11,0 23 12,0-26-6,0 26 7,0-24-20,25 24-7,-25-25 3,0 25-13,0-25 30,0 25 7,0 0-10,0 0-4,0 0 0,0-24-23,0 24 17,0 0 10,0 0-18,24 0 11,-24-26 0,0 26-7,0 0 14,0 0-3,0 0-8,0 0 4,0 0 0,0 0 14,0 0-17,0-25 13,0 25-14,0 0-2,0 0 6,0 0-14,0 0-6,0 0 0,0 0 20,0 0-17,0 0 4,0 0-7,0 0-13,0 0 23,0 0 10,0 0 4,0 0 2,0 0 1,0 0-17,0 0 10,0 0-4,0 0-26,0 0 33,0 0-13,0 0 0,0 0 1,0 0-8,0 0-16,0 0 13,0 0 10,0 0-3,0 0 3,0 0 6,0 0 11,0 0-20,0 0 9,0 0 1,0 0-13,25 0 6,-25 0 10,0 0-14,24 0 8,-24 0 9,0 0-16,26 0 0,-26 0 3,25 0-13,-25 0 7,25 0 6,-25 0-20,24 0 11,1 0 22,-25 0-30,23 0 117,-23 0-112,26 0 54,-1 0 37,-25 0-99,24 0 99,1-24-138,0 24-23,-25 0 3,25 0 4,0 0 142,-2 0-54,-23 0-3,26 0 3,-1 0-69,-25-25 63,25 25 69,0 0-7,-25 0-72,25 0 65,-25 0-49,24 0-75,-24 0 131,24 0-52,-24 0-86,26-25 79,-26 25-58,25 0-24,-25 0 72,0 0 26,25 0 63,-25 0-69,23 0-14,-23 0-2,0 0-11,26 0 1,-26 0 32,0 0-28,25 0-60,-25 0 75,25 0 0,-25 0 3,0 0 4,25 0-3,-25 0 2,0 0-12,0 0 3,0 0 0,0 0 52,0 0-61,0 0 9,0 0 3,0 0-72,0 0 69,0 0 66,0 0-63,0 0-6,0 0 118,0 0-178,0 0 51,0 0 18,0 0-104,0 0 88,0 0 32,0 0-48,0 0-12,0 0 38,0 0-172,0 0 39,0 0-15,0 0-113,0 0-51,0 0-192</inkml:trace>
  <inkml:trace contextRef="#ctx1" brushRef="#br0" timeOffset="134195.1141">22274 3273 768,'0'0'10,"0"0"27,0 0 178,0 0-176,0 0-8,0 0-31,0 0-158,0 0 324,0 0-170,0 0 25,0 0-24,0 0 20,0 0-3,0 0 146,0 0-168,0 0 14,0 0-9,0 0-151,0 0 337,0 0-177,0 0-8,0 0 149,0 0-150,0 0-174,0 0 344,0 0-334,0 0-2,0 0 161,0 0-172,0 0 173,0 0 151,0 0-156,0 0 204,0 0-25,0 0-334,0 0 338,0 0-357,0 0 13,0 0 169,0 0-179,0 0 337,0 0-154,0 0 0,0 0 12,0 0-174,0 0 169,0 0 159,0 0-13,0 0-150,-25 0-12,25 0 25,0 0-175,0 0 153,0 0 18,0 0-12,0 0 0,0 0 173,0 0-17,0 0-331,-24 25 182,24-25 0,0 0 1,0 0 144,0 0-172,0 0-200,0 0-21,0 0 3,0 0 143,0 25-13,0-25-2,0 0-4</inkml:trace>
  <inkml:trace contextRef="#ctx1" brushRef="#br0" timeOffset="136387.1427">22547 3174 236,'0'0'17,"0"0"2,0 0-1,0 0 4,0 0 0,0 0 8,0 0 3,0 0 6,0 0-6,0 0-3,0 0-4,0 0-8,0 0 7,0 0 196,0 0-176,0 0 13,0 0 6,0 0-197,0 0 215,0 0-25,0 0-3,-25 0 174,25 0-167,0 0 152,0 0-11,0 0-296,0 0 289,0 0-272,0 0 132,0 0 126,0 0-160,0 0 32,0 0-13,0 0 22,0 0-119,0 0 116,0 0-120,0 0-17,0 0 229,0 0 0,0 0-105,0 0-22,0 0-83,0 0-28,0 0 121,0 0 21,0 0 10,0 0 89,0 0-83,0 0-16,0 0 34,0 0-73,0 0 0,0 0-4,0 0-69,0 0 128,0 0 12,0 0 79,0 0-71,0 0-132,0 0 73,0 0-77,25 0 93,-25 0-16,0 0-19,25 0 13,-25 0-20,25 0 11,-25 0 2,25-25-9,-25 25 12,25 0-2,-1 0-14,-24 0 10,25 0-19,-25 0 9,25 0 14,-25 0-23,25 0 16,-25-24-13,24 24-6,-24 0 25,25 0-16,-25 0 8,0 0 11,0 0-9,0 0 4,0 0 15,24 0-21,-24 0-15,0 0 17,0 0-19,0 0 9,0 0 7,0 0-20,0 0 79,0 0-108,0 0 62,0 0-10,0 0-179,0 0 159,0 0-164,0 0 13,0 0-18,0 0-93,0 0 163,0 0-161,0 0 200,0 0 9,0 0-110,0 0-43,0 0-152,0 0-17,0 0-54</inkml:trace>
  <inkml:trace contextRef="#ctx1" brushRef="#br0" timeOffset="136995.6873">22473 3100 1846,'0'0'-135,"0"0"34,0 0 27,0 0 147,0 0 129,0 0-124,0 0 115,0 0-122,0 0-3,0 0 39,0 0-137,0 0-7,0 0 18,0 0 122,0 0-58,0 0-11,0 0 0,0 0 13,25 0-16,-25-25 73,0 25-17,24 0-146,-24 0 143,25 0-132,-25 0-2,25 0 66,-25-25 0,0 25-12,25 0 81,-25 0-63,25 0-83,-25 0 134,0 0-64,25-25 58,-25 25-1,0 0-60,24 0 55,-24 0-61,0 0 71,0 0-64,0 0-53,0 0 116,0 0-120,0 0 130,0 0-25,0 0-52,0 0-3,0 0 0,0 0 10,0 0-87,0 0-11,0 0-94,0 0 51,0 0-32,0 0 46,0 0-7,0 0 12,0 0-50,0 0-17,0 0-25,0 0 43,0 0-129</inkml:trace>
  <inkml:trace contextRef="#ctx1" brushRef="#br0" timeOffset="137608.1619">22498 3025 1750,'0'25'24,"0"-25"-138,0 0 168,0 0 7,0 0-151,0 0 178,0 0-136,0 0 97,0 0 127,0 0-132,0 0 111,0 0-108,24-25-114,-24 25 108,0 0-120,25 0 14,-25 0 216,0 0-103,25 0-30,-25 0-2,0 0-104,25 0 83,-25 0 109,25 0-94,-25-24 82,0 24-2,0 0-198,0 0 99,0 0-84,0 0 9,25 0 174,-25 0-141,0 0 85,0 0-143,0 0 32,0 0 113,0 0-124,0 0 115,0 0-304,0 0 119,0 0-208,0 0-36</inkml:trace>
  <inkml:trace contextRef="#ctx1" brushRef="#br0" timeOffset="153277.7233">11510 5233 1775,'0'0'124,"0"0"-106,0 0 17,0 0 1,0 0-106,0 0 121,0 0-12,0 0 19,0 0 71,0 0-6,0 0-4,0 0-89,0 0-85,0 0-13,0 0 6,0 0 59,0 0 87,0 0-78,0 0-12,0 0-7,0 0-168,0 0 120,0 0-127</inkml:trace>
  <inkml:trace contextRef="#ctx1" brushRef="#br0" timeOffset="154155.3559">11113 5407 2027,'0'0'-6,"0"0"17,0 0-1,0 0-2,0 0 41,0 0-22,0 0 7,0 0-76,0 0-25,0 0 15,0 0 108,0 0-5,0 0 84,0 0-93,0 0-17,0 0 9,0 0-25,0 0 93,0 0-94,0 0-5,0 0-74,24 0-2,-24 0 1,0 0 82,25 0 14,-25 0-21,25 0 72,0 0 8,-25 0-86,25 0 24,-1-25-92,1 25-15,0 0 86,-25 0-25,24 0 25,2-25 6,-2 25-22,-24 0 26,25 0 5,0 0-8,-25-25 14,25 25-18,-25 0 49,25 0-52,-25 0 3,0 0 10,0 0-59,0 0 52,0 0 56,0 0 6,0 0-13,0 0-82,0 0-113,0 0-56,0 0 75,0 0 34,0 0-12,0 0-79</inkml:trace>
  <inkml:trace contextRef="#ctx1" brushRef="#br0" timeOffset="159933.6359">5085 6970 73,'0'0'-8,"0"0"11,0 0-9,0 0 4,0 0 2,0 0 6,0 0 9,0 0 13,0 0-2,0 0-4,0 0-7,0 0-19,-25 0 10,25 0 1,0 0 2,0 0-7,0 0 6,0 0-8,0 0-5,0 0 27,0 0-19,0 0-1,0 0 18,0 0-20,0 0 11,0 0 2,0 0-2,0 0-3,0 0 8,0 0-12,0 0 5,0 0 11,0 0-29,0 0 4,0 0-3,0 0-16,0 0 8,0 0-4,0 0-29</inkml:trace>
  <inkml:trace contextRef="#ctx1" brushRef="#br0" timeOffset="170554.0434">13071 7267 467,'0'0'18,"0"0"33,0 0-1,0 0 25,0 0-9,0 0-12,0 0 207,0 0-182,0 0 17,0 0 159,0 0-199,0 0 161,0 0-128,0 0-34,0 0 12,0 0 12,0 0-5,0 0-134,0 0 2,0 0 77,0 0 130,0-25-94,0 25-10,0 0 23,0 0-111,0 0 113,0 0-18,0 0-105,0 0 159,0 0-85,0 0 10,0 0 6,0-25-65,0 25 72,0 0 9,0 0 41,0 0-59,0 0-4,0 0-9,0 0-57,0 0 48,0 0-1,0 0-2,0-25 50,0 25-57,0 0 64,0 0-57,0 0-1,0 0 14,0 0-30,0 0 14,0 0-68,0 0 106,0 0-100,0-24 104,0 24 5,0 0-99,0 0 102,-24 0-108,24 0 1,0 0 33,0 0-43,0 0 114,0 0-54,0 0 77,-26 0-77,26 0-64,0 0 112,0 0-129,0 0 69,0 0 9,-23 0-64,23 0 61,0 0 66,0 0-69,0 0 47,-25 0-38,25 0-64,0 0 115,0 0-95,0 0 85,0 0-35,0 0-60,-25 0 60,25 0 5,0 0-24,0 24 70,-25-24-63,25 0-48,0 0 120,0 0-119,0 0 53,-25 0 3,25 25-6,0-25-1,0 0 14,-24 0-16,24 0-42,0 25 96,0-25-58,0 0 10,0 0-23,0 25-18,0-25 47,-25 0-3,25 0 20,0 0-20,0 25-3,0-25 9,0 0-5,0 0-8,0 0 14,0 24 31,0-24-38,0 0-6,0 0 0,0 24 3,0-24 13,0 0 41,0 0 3,0 0-98,0 26 34,0-26-38,0 0 4,0 0 99,0 0-64,0 0 63,0 25-64,0-25-34,25 0 102,-25 0-102,0 0 56,0 0-18,0 0-39,24 0 42,-24 0 7,0 0 56,0 0-46,25 0-2,-25 0 43,0 0-23,25 0 101,-25 0-127,0 0 70,0 0-86,25 0-61,-25 0 135,0 0-54,0 0-19,25 0 9,-25 0 66,0 0-132,23 0 80,-23 0 62,0 0-66,26 0-23,-26 0 16,0 0-78,0 0 69,24 0 16,-24 0 43,0 0 12,0-25-78,26 25 78,-26 0-136,0 0 6,25 0 6,-25 0-23,0 0 161,0 0-88,25 0 75,-25 0-56,0 0-78,0 0 61,0 0-64,0 0 68,0 0-14,24 0 28,-24 0-8,0 0-3,0 0 17,0-26-30,0 26 0,0 0 26,0 0-26,0 0 33,0 0 66,0 0-106,0 0 31,0 0-20,0 0-74,0 0 90,0 0-10,0 0-7,0 0 14,0 0 79,0 0-73,0 0-10,0 0-13,0 0 13,0 0-22,0 0 29,0 0 9,0 0-105,0 0 93,0 0-7,0 0-14,0 0 5,0 0 15,0 0-12,0 0 0,0 0 15,0 0 61,0 26-64,0-26-6,0 0-3,0 0-76,0 0 72,0 0 11,0 0 75,0 0-85,-24 0 71,24 0 6,0 0-152,0 0 78,0 0-82,0 0 75,-25 0-7,25 0 2,0 0 76,0 25-84,-25-25-9,25 0 32,0 0-94,-26 0-39,26 0 133,0 0-76,0 0 79,-24 0-9,24 0-58,0 0 51,0 0-3,-26 0 0,26 24 13,0-24 60,-23 0-57,23 0-3,0 0 12,-25 0-69,25 0 60,-25 0 51,25 0-7,0 0 8,-25 0-101,25 0-8,0 0-4,0 0 65,-25 0-11,25 0 17,0 0-7,0 0-57,0 0 57,-24 0 3,24 0-12,0 0 19,0-24-20,0 24 4,0 0 20,0 0 24,0 0 7,0 0-62,0 0-1,-25 0-45,25 0 63,0 0-3,0-25 3,0 25 0,0 0-67,0 0 67,0 0 45,0 0-16,0 0-45,0 0-15,0-26-44,0 26 58,0 0 59,0 0 2,0 0-43,0 0-55,0-24 60,0 24-63,25 0 23,-25 0 12,0-24-57,0 24 123,0 0-56,0 0-7,0 0 70,24-25-142,-24 25 72,0 0 58,0 0-143,0 0 138,25 0 1,-25-25-44,0 25-4,0 0-61,25 0 12,-25 0 46,0-25-2,0 25 15,0 0 56,25 0-59,-25 0 6,0-25 40,0 25-124,0 0 69,0 0 9,0 0 21,25 0-35,-25-24-64,0 24 133,0 0-61,0 0 15,23 0-6,-23 0-65,0 0 69,0-25-1,0 25 6,0 0 59,26 0-155,-26 0 92,0 0-22,0 0-67,0 0 93,0 0-25,0 0 29,0 0 71,0 0-84,0 0 6,0 0-15,0 0-75,0 0 65,0 0 14,0 0-17,0 0 10,0 0 3,0 0-16,0 0 108,0 0-97,0 0 100,0 0-104,0 0 12,0 0 82,0 0-98,0 0 1,0 0-92,0 0 86,0 0 1,-26 0 108,26 0-93,0 0-89,0 0 78,0 0-9,-23 0 104,23 0 6,0 25-89,0-25-77,-25 0 68,25 0-80,0 0 105,0 0 82,0 0-80,-25 24 92,25-24-229,0 0 125,0 0-113,-25 0 98,25 0 7,0 25 22,0-25 110,0 0-113,0 25 121,-25-25-133,25 0-118,0 25 128,0-25-2,0 0-114,0 25 229,0-25-242,0 0 121,0 24 123,0-24-122,0 24 14,-24-24-12,24 0-19,0 26 31,0-26 102,0 0-125,0 25 23,0-25-130,0 0 121,0 0 7,0 24-119,0-24 118,0 0-18,0 0 14,0 0 13,24 26 91,-24-26-187,0 0 84,0 0 100,25 0-182,-25 0 109,0 0 19,25 0 2,-25 0-4,0 0 5,25 0-98,-25 0 68,0 0 12,25 0 72,-25 0-95,0 0 2,23 0-3,-23 0-94,26 0 155,-26 0-154,0 0 86,0 0 71,24 0-151,-24 0 92,0 0-12,0-26-83,26 26 89,-26 0-18,0 0 68,0 0-43,0 0 45,0 0-64,0 0-67,0 0 45,0 0-65,0 0 118,0 0-131,0 0 66,0 0-39,0 0-98,0 0-98,0-24-174</inkml:trace>
  <inkml:trace contextRef="#ctx1" brushRef="#br0" timeOffset="223110.2572">15379 7887 302,'0'0'259,"0"0"-244,0 0 21,0 0 18,0 0-229,0 0 258,0 0-24,0 0-16,0 0-14,0 0 4,0 0-5,0 0 9,0 0 183,0 0-183,0 0 191,0 0-185,0 0-186,0 0 339,0 0-342,0 0 341,0 0-184,0 0 10,0 0 149,0 0-170,0 0 6,0 0-18,0 0 27,0 0-185,0 0 176,0 0-168,0 0-14,0 0 181,0 0 163,0 0-159,0 0 140,0 0-149,0 0-167,0 0 156,0 0 19,0 0 156,0 0-155,0 0 167,0 0-322,0 0-1,0 0 153,0 0-165,0 0 161,0 0-4,0 0 166,0 0-149,0 0-24,0 0 171,0 0-165,0 0-11,0 0 28,0 0-14,0 0 0,0 0 159,0 0-10,0 0-153,0 0-148,-25 0 0,25 0 164,0 0-133,0 0 158,0 0 134,0 0-168,0 0 145,0 0-134,0 0 2,0 0-132,0 0 126,0 0 13,0 0-5,0 0 142,0 0-132,0 0 108,0 0-105,0 0-28,0 0 21,0 0 7,0 0-31,0 0 39,0 0-26,0 0-13,0 0 17,0 0-109,0 0 82,0 0-72,0 0 4,0 0 202,0 0-90,0 0-1,0 0 89,0 0-103,0 0-86,0 0 78,0 0 14,0 0 4,0 0-2,0 0 10,0 0-94,0 0 51,0 0 33,0 0 66,0 0-90,0 0-74,0 0 152,0 0-159,0 0 78,0 0 16,0 0-78,0 0 161,0 0-77,0 0 5,0 0-8,0 0-69,0 0 65,0 0 1,0 0-10,0 0 73,0 0-73,0 0 88,0 0 3,0 0-88,0 0 0,0 0-96,0 0 6,25 0 5,-25 0 79,0 0-3,0 0 72,25 0-66,-25 0 0,0 0 7,25 0-85,-25 0 81,0 0-12,25 0 9,-25-25 16,0 25 56,24 0-65,-24 0 50,25 0-66,-25 0-64,0 0 117,25 0-109,-25-24 62,25 24-3,-25 0-47,0 0 60,25 0-13,-25 0-3,0 0 3,0 0 59,0 0-59,0 0 9,23 0-2,-23 0-67,0 0 76,0-26-10,0 26 7,0 0 9,0 0-10,0 0 4,0 0-3,0 0-7,0 0 61,0 0-70,0 0 6,0 0 63,0 0-120,0 0 114,0 0-56,0 0-65,0 0 45,0 0-60,0 0 82,0 0-108,0 0-13,0 0-56,0 0 27,0 0 37,0 0-178,0 0-38,0 0-199</inkml:trace>
  <inkml:trace contextRef="#ctx1" brushRef="#br0" timeOffset="238713.753">2877 9375 290,'0'0'17,"0"0"1,0 0 15,0 0 28,0 0 2,0 0 4,0 0 164,0 0-182,-26 0 178,26 0-183,0 0-167,0 0 330,0 0-362,0 0 185,0 0 159,0-24-329,0 24 157,-23 0 166,23 0-328,0 0 136,0 0 178,0 0-319,0 0 329,0 0 12,-25 0-159,25 0 131,0 0-154,0 0 6,0 24-129,-25-24 149,25 0-10,0 0-4,0 0 140,0 0-133,0 0-10,0 0 8,-25 0-16,25 0 2,0 25 15,0-25-12,0 0-3,0 0 10,0 0-119,-25 0 113,25 0-81,0 0-32,0 0 211,0 0-111,0 0 90,0 0 6,0 0-171,0 0 81,0 0 3,-24 25 1,24-25 104,0 0-83,0 0-6,0 0 9,0 0-13,0 0 11,0 0-78,0 0-4,0 0 76,0 0-88,0 0 89,0 0 66,0 0-90,0 0 18,0 0-21,0 0-58,0 0 49,0 0 61,0 0-33,0 0 37,0 0-108,0 0 1,0 0 39,0 0 40,0 0-15,0 0-16,0 0 13,0 0-91,0 0 72,0 0 15,0 0-7,0 0-7,0 0-4,0 0 6,0 0-7,0 0 78,0 0-61,0 0-11,0 0 60,0 0-59,0 0-3,24 0 0,-24 0-62,0 0 3,0 0 124,0 0-59,0 0 11,0 0-4,0 0 5,0 0-2,25 0 20,-25 0 30,0 0-114,0 0 45,25 0-25,-25 0-13,0 0 113,0-25 2,25 25 7,-25 0-19,0 0-116,25 0 8,-25 0-7,23 0 12,-23 0 54,0 0 73,26 0-8,-26 0-75,25-25-3,-25 25 12,25 0-68,-25 0 124,25 0-55,-25 0-89,25 0 91,-25-24 1,24 24-13,-24 0 18,25 0-21,-25 0-57,26 0 164,-26 0-98,24 0 3,-24-25 0,25 25-90,-25 0 81,24 0 75,-24 0-82,25 0 76,-25 0-66,0 0-81,25 0 84,-25-25-85,25 25 73,-25 0 81,25 0-69,-25 0 16,25 0-13,-25 0-10,0 0-7,23 0-2,-23 0 16,26 0-69,-26-25 69,24 25-3,2 0 60,-26 0-54,25 0-6,-25 0 0,0 0 0,24 0-15,-24 0 21,25 0 63,-25-25-141,25 25 81,-25 0-21,0 0-73,25 0 151,-25 0-72,0 0 9,25 0 9,-25 0-15,0 0 6,25 0-3,-25 0 69,0 0-132,24 0 63,-24 0 66,0 0-135,25 0 76,-25 0-11,0 0-55,0 0 56,25 0 65,-25 0-58,0 0 46,0 0-50,0 0-60,25 0 57,-25 0 0,0 0 9,0 0 53,0 0 6,0 0-55,0 0-16,0 0-72,0 0 13,0 0 52,25 0 7,-25 0 15,0 0-15,0 0-59,0 0 102,0 0-55,0 0 5,0 0 16,0 0-61,0 0 58,0 0 55,0 0-67,0 0 15,0 0-24,0 0-57,0 0 75,0 0 6,0 0 0,0 0 13,0 0 37,0 0-66,0 0 26,0 0-13,0 0-53,24 0 115,-24 0-57,0 0-11,0 0 6,0 0 9,0 0 51,0 0-57,0 0-3,0 0-60,0 0 5,0 0 55,0 0 59,0 0-56,0 0-3,0 0 77,0 0-132,0 0 55,0 0 58,0 0-119,0 0 67,0 0 3,0 0-65,0 0 115,0 0-47,0 0-3,0 0-5,0 0-51,0 0 103,0 0-59,0 0 15,0 0-12,0 0 35,0 0-16,0 0-7,0 0 22,0 0-28,0 0 38,0 0-10,0 0-18,0 0-54,0 0 38,0 0-3,0 0 3,0 0 59,0 0-65,0 0 12,0 0-2,0 0-67,0 0 44,0 0-12,0 0-22,-24 0 1,24 0 5,0 0 0,0 0 82,0 0-91,0 0 69,0 0-16,0 0-102,0 0-29,0 0 20,0 0-209,0 0 17,-25 0 76,25 0-100,0 0 204,0 0-17,-25 0 22,25 0 158</inkml:trace>
  <inkml:trace contextRef="#ctx1" brushRef="#br0" timeOffset="239963.7975">2778 9524 302,'0'0'-11,"0"0"21,0 0 7,0 0 24,0 0 38,0 0-26,0 0 13,0 0-24,0 0-8,0 0-4,0 0 4,0 0 2,0 0-5,0 0 0,0 0-19,0 0 7,0 0-2,0 0 17,0 0 5,0 0 139,0 0-20,0 0-161,25 0 1,-25 0-161,0 0 27,0 0 141,0 0-5,0 0 9,0 0-18,0 0 12,0 0 3,0 0 174,0 0-149,0 0 9,0 0 167,25 0-338,-25 0 316,0 0-148,0 0-40,23 0 56,-23 0-169,0-25 272,26 25-253,-26 0 254,25 0-9,-25 0-112,0 0 118,25 0-139,-25 0 13,25-25-20,-25 25-5,25 0-116,-25 0 123,24 0 4,-24 0-115,25 0 242,-25 0-138,26 0 13,-26-24 121,24 24-103,-24 0-13,25 0-15,-25 0-12,24-25-12,-24 25 18,25 0-16,-25 0-95,25 0 81,-25-25 23,25 25 14,0 0 122,-25 0-231,25 0-17,-25-25 112,23 25 4,-23 0 114,26 0-7,-26 0-97,24 0-140,-24-24 25,26 24 103,-26 0-18,25 0 15,-25 0 119,24 0-114,-24-25 12,25 25 117,-25 0-132,25 0-1,-25 0 2,0 0-8,25 0 23,-25 0-103,0-25-12,25 25-11,-25 0 103,0 0 127,25 0 1,-25 0-2,0 0-104,0 0-15,24 0-12,-24 0 21,0 0-107,0 0 97,25-25 16,-25 25 3,0 0 83,0 0-85,0 0-10,0 0-21,0 0 14,0 0 14,0 0-1,0 0-107,25 0 16,-25 0-26,0 0 6,0 0 228,0 0-33,0 0 18,0 0 1,0 0-212,0 0 100,0 0-3,0 0-87,0 0 99,0 0 9,0 0-99,0 0 87,0 0 97,0 0-110,0 0 103,0 0-11,0 0-86,0 0 16,0 0-93,0 0 12,0 0 79,0 0-90,0 0 171,0 0-88,0 0-12,0 0 93,0 0-84,0 0 75,0 0-65,0 0-1,0 0-2,0 0 1,0 0-11,0 0-12,0 0 12,0 0 21,0 0-105,0 0 6,0 0-7,0 0-9,0 0 188,0 0-6,0 0-80,0 0-8,0 0 9,0 0-84,0 0 68,0 0 95,0 0-87,0 0 104,0 0 4,0 0-178,0 0 75,0 0-3,0 0-3,0 0 5,0 0 4,0 0 4,0 0 9,0 0 68,0 0-65,0 0-110,0 0-1,0 0 10,0 0 76,0 0 1,0 0 83,0 0-68,0 0-102,0 0 99,0 0-2,0 0 69,0 0 10,0 0-8,0 0-84,0 0 8,0 0-9,0 0 0,0 0-7,0 0 10,0 0-102,0 0-5,-25 0 76,25 0-8,0 0-32,0 0 110,0 0-111,0 0-25,0 0-47,0 0-177,0 0-56</inkml:trace>
  <inkml:trace contextRef="#ctx1" brushRef="#br0" timeOffset="255836.8198">17488 9474 1456,'0'0'-177,"0"0"30,0 0 195,0 0-142,0 0 364,0 0-1,0 0-326,0 0 160,0 0-21,0 0-11,0 0 138,0 0 0,0 0-281,0 0-13,0 0 113,0 0 0,0 0 118,0 0-3,0 0-213,0 0 95,0 0-87,0 0 100,0 0 112,0 0-211,0 0 89,0 0-9,0 0-112,0 0 104,0 0-2,0 0-5,0 0 26,0 0-11,0 0 15,0 0-81,0 0 72,0 0 88,0 0-3,0 0-86,0 0 97,0 0-160,0 0-4,0 0 147,0 0-161,0 0 135,0 0-10,0 0-116,0 0 120,0 0-49,0 0-9,0 0-5,0 0 0,0 0-56,0 0 68,0 0-4,0 0-46,0 0 96,0 0-51,0 0 58,0 0-10,0 0-38,0 0 75,0 0-78,0 0-11,0 0-8,0 0-79,0 0 81,0 0 4,0 0-20,0 0 7,0 0 3,0 0-10,0 0 30,0 0-20,0 0 0,24 0 12,-24 0-24,0 0 24,0 0-9,25 0-15,-25 0 101,0 0-111,25 0 11,-25 0 22,0 0-97,25 0 171,-25-24-10,0 24-85,25 0 13,-25 0-75,24 0 3,-24 0 134,25 0-68,-25 0-9,0 0 6,24 0 2,-24 0 63,25 0-53,-25-25 1,0 25-4,25 0-62,-25 0 125,25 0-73,-25 0-55,0 0 108,24 0-111,-24 0 51,0 0-2,25 0-36,-25 0 104,25-25-55,-25 25 71,0 0-74,25 0 20,-25 0 64,25 0-140,-25 0 123,0 0-126,24 0-17,-24 0 73,0 0 12,25 0 46,-25 0-36,0 0 72,25 0-76,-25-25-57,0 25 117,25 0-75,-25 0-80,0 0 148,25 0-133,-25 0 54,25 0 23,-25 0-6,0 0 14,24 0-77,-24 0 132,0 0-132,24 0 44,-24 0 111,0 0-151,26 0 131,-26 0 16,0 0-166,0 0 85,24 0-80,-24 0 64,0 0 5,26 0 57,-26 0 12,0-24-146,0 24 87,0 0 4,0 0-7,24 0 13,-24 0-13,0 0-68,0 0-4,0 0 69,0 0-13,25 0 7,-25 0 9,0 0 3,0 0 14,0 0-14,0 0-9,0 0 3,0 0 3,0 0 76,0 0-53,0 0-13,0 0 73,0 0-155,0 0 66,0 0 72,0 0-148,25 0 164,-25 0-91,0 0-54,0 0 54,0 0-77,0 0 86,0 0-29,0 0 26,0 0 89,0 0-96,0 0 93,0 0 3,0 0-98,25 0 97,-25 0-163,0 0-11,0 0 11,0 0-18,0 0 100,25 0 2,-25 0 77,0 0-60,0 0-39,0 0 72,0 0-154,0 0 82,24-25 33,-24 25-96,0 0 89,0 0-13,0 0 79,0 0-60,0 0-22,0 0 3,0 0 10,0 0-13,25 0 13,-25 0 69,0 0-168,0 0 82,0 0 1,0 0-66,0 0 75,0 0 0,0 0 1,0 0-4,0 0 0,0 0 12,0 0-5,0 0 5,0 0 5,0 0-17,0 0 7,0 0 9,0 0-13,0 0 3,0 0 18,0 0-24,0 0 3,0 0 7,0 0-10,0 0 17,0 0-14,0 0 0,0 0-9,0 0 12,0 0 7,0 0 10,0 0 7,0 0-33,0 0 16,0 0-23,0 0 0,0 0 20,0 0 3,0 0-10,0 0 4,0 0 3,0 0 7,0 0 19,0 0 1,0 0-1,0 0-12,0 0 9,0 0 3,0 0-2,0 0 3,0 0-11,0 0 19,0 0-22,0 0 4,0 0-7,0 0-20,0 0 27,0 0-3,0 0-4,0 0 11,0 0 3,0 0 0,0 0 24,0 0-20,0 0-14,0 0 4,0 0-4,0 0 0,0 0-8,0 0-2,0 0-10,0 0-4,0 0 17,0 0-17,0 0 18,0 0 10,0 0-25,0 0 22,0 0-4,0 0-14,0 0 10,0 0-4,0 0 5,0 0 13,0 0 15,0 0-12,0 0 5,0 0-4,0 0-18,0 0 15,0 0-29,0 0 22,0 0-10,0 0 6,0 0 7,0 0-10,0 0-1,0 0-6,0 0 7,0 0 3,0 0 4,0 0 0,0 0 4,0 0-18,0 0 17,0-25-10,0 25-8,0 0 12,0 0-18,0 0 6,0 0-3,0 0-14,-25 0 94,25 0-94,0 0 4,0 0-4,0 0-84,0 0 91,0 0-4,0 0 1,0 0 10,0 0-18,0 0 4,0 0 14,0 0-18,0 0 18,0 0-3,0 0 14,0 0-4,0 0-20,0 0 16,0 0-18,0 0 8,0 0 15,0 0-22,0 0 3,0 0 8,0 0 0,0 0-8,0 0 15,0 0-11,0 0 0,0 0 15,0-25-15,0 25-11,0 0 14,0 0-3,0 0-7,0 0 18,0 0-11,0 0 0,0 0 4,0 0-8,0 0 4,0 0-7,0 0-1,0 0 5,0 0 7,0 0-8,0 0 0,0 0 4,0 0-4,0 0 12,0 0 6,0 0-17,0 0-1,0 0 4,0 0-25,0 0 25,0 0-7,0 0-4,25 0 22,-25 0-4,0 0-22,0 0 15,0 0-11,0 0 1,0 0 24,0 0-18,0-25 8,0 25-11,0 0 10,0 0-10,0 0 7,0 0 11,0 0-25,0 0 24,0 0-20,0 0 13,0 0-3,25 0-3,-25 0 17,0 0-28,0 0 24,0 0-10,0 0-10,0 0 17,0 0-14,0 0 7,0 0-3,0 0-5,0 25 5,0-25 3,0 0 94,0 0-101,0 0 3,0 0 1,0 0-92,0 0 99,0 0-4,0 0-7,0 0 25,0 0-18,0 0 7,0 0 3,0 0-24,0 0 18,0 0-11,0 0-8,0 0 22,0 0-7,0 0 0,0 0 112,0 0-129,0 0 13,0 0-17,0 0-110,0 0 107,0 0-1,0 0 7,0 0 8,0 0 2,0 0-19,0 0 16,0 0-11,0 0 15,0 0 0,0 0-3,0 0 6,0 0-14,0 0 8,0 0-12,0 0 16,0 0-5,0 0 1,0 0 3,0 0-8,0 0 8,0 0-14,0 0 21,0 0-6,0 0-15,0 0 24,0 0-21,0 0-14,0 0 29,0 0 6,0 0 137,0 0-134,0 0-2,0 0-18,0 0-139,0 0 161,0 0-12,0 0 0,0 0 4,0 0-24,0 0-1,0 0 11,0 0-3,0 0 3,0 0 8,0 0-8,0 0-4,0 0 11,0 0-3,0 0-8,0 0 15,0 0-11,0 0 3,0 0 1,0 0-1,0 0 11,0 0 4,0 0 3,0 0-14,0 0-11,0 0-12,0 0-8,0 0 4,0 0 13,0 0 0,0 0-6,0 0 10,0 0-24,0 0 13,0 0-6,0 0 0,0 0 6,0 0-22,0 0 130,0 0-168,0 0-15,0 0 3,0 0-140,0 0 128,0 0-22,0 0-72,0 0-24,0 0 5,0 0-4,0 0 132,0 0 22,0 0-19,0 0-3,0 0-307,0 0-73</inkml:trace>
  <inkml:trace contextRef="#ctx1" brushRef="#br0" timeOffset="261645.904">19000 8185 499,'0'0'19,"0"0"9,0 0 8,0 0 6,0 0-3,0 0 9,0 0 2,0 0-4,0 0 191,0 0-183,0 0-12,0 0 15,0 0-200,0 0 167,0 0 172,0 0-170,0 0 171,0 0-168,0 0-25,0 0 178,0 0-197,0 0 179,0 0-131,0 0-40,0 0 38,0 0-172,0 0 131,0 0 13,0 0-17,0 0 160,0 0-149,0 0-9,0 0 15,0 0-9,0 0-120,0 0 14,0 0 117,0 0-137,0 0 125,0 0 136,0 0-126,0 0 153,0 0-141,-25 0-143,25 0 135,0 0-13,0 0 133,0 0 12,0 0-142,0 0 14,0 0 2,0 0-8,0 0 14,0 0-172,0 0 146,0 0-2,0 0-6,0 0 154,0 0-266,0 0 133,0 0-15,0 0 21,0 0 133,0 0-272,0 0 136,0 0-9,0 0-33,0 0 33,0 0-3,0 0-148,0 0 34,0 0 240,0 0-114,0 0 148,0 0-36,0 0-110,0 0 8,0 0-40,0 0 44,0 0-19,0 0-19,0 0 18,0 0-18,0 0 12,0 0-18,0 0 24,0 0 20,0 0-164,0 0 141,0 0-139,0 0 111,0 0 150,0 0-119,0 0 141,0 0-134,0 0 5,0 0-3,0 0-33,0 0 21,0 0 3,0 0 6,0 0 6,0 0-154,0 0 127,0 0-137,0 0 162,0 0 135,0 0-127,0 0 139,0 0-167,0 0 5,0 0 2,0 0 15,0 0 0,0 0 0,0 0-119,0 0-27,0 0 139,0 0 5,0 0 112,0 0 7,0 0-93,0 0-8,0 0 9,0 0-23,0 0-22,0 0 2,0 0-6,0 0 18,0 0 9,0 0-112,0 0 92,0 0-95,0 0-18,0 0 206,0 0-94,0 0 93,0 0 4,0 0-89,0 0-1,0 0-92,0 0 88,0 0-97,0 0 12,0 0 80,0 0-84,0 0 87,0 0 80,0 0 31,0 0-112,0 0 13,0 0 17,0 0-21,0 0 128,0 0-125,0 0 13,0 0-4,0 0-15,0 0 119,0 0-199,0 0 99,0 0-3,0 0 15,0 0-38,0 0-82,0 0-8,0 0-17,0 0 111,0 0-9,0 0 15,0 0 2,0 0 2,0 0-5,0 0-10,0 0 13,0 0 14,0 0-7,0 0 87,0 0-111,0 0 95,0 0-86,0 0-74,0 0 164,0 0-183,0 0 105,0 0-12,0 0-59,0 0 84,0 0-10,0 0 19,0 0-9,0 0 73,25 0-82,-25 0-19,0 0 9,24 0-74,-24 0 71,0 0 12,0 0-9,26 0 7,-26 0 11,25 0-12,-25 0 4,0 0-3,25 0-16,-25-25-1,24 25-2,-24 0 69,0 0-60,25 0 100,-25 0-96,25 0-73,-25 0 82,25 0-117,-25 0 92,0 0 97,25 0-104,-25 0 25,0 0 10,0 0-113,25 0 97,-25 0-6,0 0-16,0 0 26,0 0 68,24 0-81,-24 0 24,0 0 67,0 0-151,0 0 88,0 0 72,25 0-163,-25 0 173,0 0-74,0 0-76,0 0 92,0 0-93,0 0 62,0 0 7,0 0-3,0 0 16,0 0-13,0 0 51,0 0 4,0 0-65,0 0 97,0 0 2,0 0-4,0 0-24,0 0-12,0 0-64,0 0-4,0 0 13,0 0-74,0 0-1,0 0-20,0 0 86,0 0-4,0 0 4,0 0 8,0 0 65,0 0-54,0 0 66,0 0-85,0 0-87,0 0 55,0 0-58,0 0 86,0 0 10,0 0 86,0 0-106,0 0 4,0 0-3,0-24-83,0 24 168,0 0-76,0 0 69,0 0-81,0 0-71,0 0 71,0-26-67,0 26 83,0 0 2,0 0 1,0 0-16,0-25 9,0 25 63,0 0 19,0 0-85,0 0-6,0-24-69,0 24-21,0 0 96,0 0-10,0-25 1,0 25 87,0 0-71,25 0 91,-25-25-92,0 25-77,0 0 71,0 0-73,0 0 70,0-25 15,0 25-21,0 0 95,0 0-56,25 0-30,-25-25 3,0 25-86,0 0 77,0 0 6,0 0 12,0-25 68,0 25-77,0 0-9,0 0 15,0 0 11,0 0-11,0-25 18,0 25-30,0 0-71,0 0 58,0 0 4,25 0 18,-25 0-19,0 0 26,0 0-16,0-24 3,0 24-10,0 0 76,0 0 33,0 0-99,0 0 0,0 0-63,0 0-36,0 0 90,0 0 5,0 0 0,0 0 1,0 0 6,0 0 1,0 0-11,0 0 14,0 0 0,0 0-4,0 0 4,0 0-11,0 0-5,0 0 5,0 0-9,0 0 13,0 0-3,0 0 85,0 0-92,0 0 0,0 0 0,0 0-79,0 0 96,0 0-4,0 0 83,0 0-86,0 0 73,0 0-80,0 0-66,0 0 73,0 0-79,0 0 89,0 0-33,0 0 96,0 0-76,0 0-14,0 0 25,0 0-98,0 0 71,0 0 13,0 0 9,0 0-13,0 0 85,0 0-19,0 0-76,0 0 13,0 0-65,0 0 14,0 0 52,0 0 64,0 0-61,0 0 88,0 0 0,0 24-72,0-24 46,0 0-151,0 0 72,0 0 10,0 0-59,0 25 77,23-25-77,-23 0 63,0 0 15,0 25 43,0-25 30,0 0-72,26 0 42,-26 25-52,0-25-13,0 0-58,24 25 80,-24-25-71,0 0-9,0 25 142,0-25-71,0 0 59,26 25-59,-26-25 0,0 0-3,25 24-60,-25-24 132,0 0-66,0 25-9,0-25 71,25 0-65,-25 26-71,0-26 12,0 0 69,0 0-24,24 24 80,-24-24-5,0 0-70,0 0 22,0 25-72,25-25 59,-25 0 0,0 0 3,0 0 59,0 0-130,0 25 65,0-25-7,0 0-62,0 0 91,0 0-80,0 0 80,0 0 44,0 0-28,0 0 49,0 0-90,0 0 20,0 0-60,0 0 23,0 0 32,0 0-5,0 0 55,0 0-49,0 0-4,0 0-16,0 0 10,0 0 4,0 0-22,0 0-37,0 0-3,0 0 12,0 0 73,0 0-11,0 0 85,0 0-9,0 0-154,0 0 141,0 0-142,0 0-16,0 0 90,0 0-71,0 0 155,0 0-87,0 0 87,0 0-85,0 0-86,0 0 88,0 0-87,0 0 78,0 0-6,0 0 0,0 0-1,0 0 14,0 0-13,0 0 92,0 0-85,0 0-11,0 0 4,0 0-90,0-25 93,0 25-3,25 0 88,-25 0-68,0 0-23,0 0 12,0 0-9,0 0-5,0 0 22,0 0-14,0 0-86,0 0 76,0 0-7,0 0 8,0 0 23,0-25 64,0 25-74,0 0 69,0 0 2,0 0-158,0 0 67,0 0-73,0 0-7,0 0 87,0-24 95,0 24-99,0 0 68,0 0 11,0 0-162,0 0 176,0-26-153,0 26 73,0 0 66,0 0-142,25-25 67,-25 25 9,0 0 0,0 0 68,0-24-54,0 24-21,0 0-75,0 0 85,0-25 80,0 25-90,25 0 111,-25-25-110,0 25-4,0 0 13,0 0-95,0-25 86,0 25 20,0 0-11,24 0 79,-24-25-148,0 25 47,0 0-63,0 0-1,0-25 152,0 25-65,0 0 77,0 0-85,24-25 8,-24 25 3,0 0-92,0 0 89,0 0-4,0 0-24,0-24 34,0 24 65,0 0-153,0 0 25,25 0 122,-25 0-151,0 0 164,0 0-88,0 0-64,0 0 143,0-25-67,0 25-6,0 0 79,0 0-151,0 0 59,0 0 84,0 0-145,0 0 148,0 0-139,0 0 56,0 0 9,0 0-82,0 0 150,0 0-136,0 0 136,0 0 24,0 0-173,0 0 84,0 0-81,0 0 61,0 0 27,0 0 55,0 0 4,0 0-56,0 0-13,0 0-65,0 0-8,0 0 64,0 0 64,0 0-68,0 0 95,0 0-79,0 0-65,0 0 68,0 0-12,0 0 3,0 0 0,0 0 88,0 0-82,0 0-75,0 0 65,0 0 10,0 0-80,0 0 138,0 0-48,0 0-108,0 0 98,0 0 1,0 0-4,0 0 0,0 0-3,0 0 13,0 0 55,0 0 14,0 0-14,0 0-75,0 0-62,0 0 69,0 0-69,0 0 6,0 0 135,0 0-135,0 0 77,0 0-22,0 0-64,0 0 147,0 0-75,0 0 76,0 0-61,0 0-18,0 0-1,0 0-62,0 0 63,0 0 13,0 0 71,0 0-68,0 0 65,0 0-85,0 0-59,0 0 53,0 0-56,0 0 20,0 0 45,0 0 4,0 0 65,0 0 4,0 0 5,0 0-64,0 0-75,0 0 55,0 0 16,0 0 81,0 0-93,0 0-59,0 0 61,0 0-16,0 0 46,0 0-23,0 0-7,0 0 26,0 0-28,0 0 84,0 0-61,0 0-90,0 0 141,0 0-136,0 0 74,0 0-9,0 0-63,0 0 141,0 0-141,0 0 79,0 0-4,0 0-88,0 0 151,0 0-69,0 0-10,0 0 92,0 0-79,0 0-19,0 0 97,0 0-100,0 0-63,0 0 105,0 0-33,0 0-39,0 0 134,0 0-98,0 0-62,0 0 157,0 0-174,0 0 161,0 0-56,0 0-40,0 0 119,0 0-164,0 0 134,0 0-120,0 0-27,0 0 91,0 0-81,0 0 78,0 0 69,0 0-78,0 0 9,0 0-13,0 0-56,0 0 135,0 0 7,0 0-67,0 0 60,0 0-56,0 0-79,0 0 57,0 0-70,0 0-3,0 0 152,0 0-83,0 0 84,0 0-80,0 0 9,0 0 88,0 0-160,0 0 85,0 0-88,0 0-1,0 0 89,0 0-3,0 0 69,0 0 9,0 0-16,0 0-27,0 0-120,0 0-12,0 0 11,0 0 27,0 0 46,0 0 71,0 0-71,0 0 55,0 0-52,0 0 11,0 0 54,0 0-127,0 0 68,0 0-91,0 0 85,0 0-9,0 0 67,0 0 11,0 0-141,0 0 154,0 0-158,0 0 18,0 0 61,0 0-17,0 0 93,0 0-79,0 0 3,0 0-71,0 0 62,0 0 51,0 0-62,0 0 14,0 0-55,0 0 5,0 0 125,0 0 3,0 0-17,0 0 8,0 25-144,0-25 65,0 0 7,25 0-66,-25 0 91,0 0-75,0 0 40,0 0 92,0 0-21,0 24-46,24-24 25,-24 0-94,0 0 48,0 0-1,0 25 3,0-25 68,0 0-106,26 25 126,-26-25-159,0 0 3,0 0 84,0 25-78,0-25 164,0 0-7,23 25-27,-23-25 7,0 0-69,0 25 14,0-25-7,0 0-6,0 0-68,26 25-5,-26-25 86,0 0 1,0 0-11,0 24 49,0-24-60,0 0-2,0 0 79,25 0-123,-25 25 78,0-25-15,0 0-55,0 0 49,0 0-27,0 0-41,0 0 52,0 0 85,0 26-135,0-26 77,0 0 67,0 0-91,0 0 26,0 0 52,0 0-117,0 0 65,0 0-7,0 0 14,0 0 42,0 0-28,0 0 47,0 0-159,0 0 98,0 0-106,0 0 103,0 0-1,0 0-95,0 0 102,0 0-99,0 0 86,0 0 82,0 0-3,0 0-62,0 0-5,0 0-85,0 0 1,0-26 54,0 26 13,0 0-5,0 0-8,0 0 15,0 0-17,0 0 10,0-25-6,25 25-1,-25 0-2,0-24 99,0 24-81,0 0-15,0 0 18,0-25-98,25 25 70,-25 0 19,0 0-9,0-25 75,0 25 30,0 0-86,0-25-10,0 25 12,0 0-102,24-25 68,-24 25 31,0 0-108,0-25 90,0 25 16,0 0 63,0-25-57,25 25-9,-25 0-7,0 0-87,0-24 81,0 24 3,0 0-10,0 0 13,0 0-7,25 0 1,-25 0 19,0-25-26,0 25 13,0 0-11,0 0 11,0 0 0,0-24-6,0 24 9,0 0-19,0 0 99,0 0-86,0 0 6,0 0 88,0 0-176,0 0 98,0-26-13,0 26 0,0 0 10,0 0-23,25 0 10,-25 0-1,0 0 1,0 0 3,0 0 7,0 0-94,0 0 91,0 0-1,0 0-10,0 0 7,0 0-3,0 0 0,0 0 13,0 0-13,0 0-10,0 0 13,0 0-7,0 0 17,0 0 6,0 0-13,0 0-9,0 0 3,0 0-17,0 0 11,0 0-2,0 0-2,0 0 20,0 0-20,0 0 92,0 0 13,0 0-102,0 0 10,0 0-13,0 0-89,0 0 102,0 0 6,0 0-71,0 0 71,0 0-9,0 26 10,0-26-11,0 0 4,0 0 17,0 24-33,0-24 19,25 0-10,-25 0-3,0 25 23,0-25 3,0 0-9,25 0-1,-25 0-6,0 24 97,0-24-93,0 0-12,0 0 91,24 25-185,-24-25 95,0 0 10,0 25-85,0-25 69,0 0 16,25 25 3,-25-25 71,0 0-71,0 25-6,25-25 69,-25 0-141,0 25 65,0-25 17,0 0-86,25 25 63,-25-25 13,0 0-13,0 24 13,0-24 10,24 0-14,-24 25 97,0-25-93,0 0-7,0 26 14,0-26-96,25 0 79,-25 0 13,0 24 10,0-24 66,0 0-66,0 0-13,0 25 0,24-25-69,-24 0 73,0 0 98,0 0-116,0 0 104,0 0-94,0 0-85,0 0 100,0 25-94,0-25 185,0 0-83,0 0 5,0 0 82,0 0-174,0 0 89,0 0 8,0 0-89,0 0 90,0 0-14,0 0-9,0 0 6,0-25-2,0 25-1,0 0 16,0 0-20,0 0 12,0 0-6,0 0-18,0 0 12,0 0-23,0 0 20,0 0 1,0 0-8,0 0 9,0-25-10,0 25-11,26 0 13,-26 0-4,0-24-5,0 24 8,0 0-5,0 0 2,0 0-4,0-26-2,0 26 10,0 0 0,0-25-1,25 25 1,-25 0-4,0 0-12,0-24-5,0 24 27,0 0-6,0-25-3,0 25 18,0 0-31,0-25 16,25 25 22,-25 0 65,0-25-68,0 25-9,0 0-17,0-25-60,0 25 74,0 0-11,0-25 0,25 25-19,-25 0 19,0-25 4,0 25 7,0 0 12,0 0-10,0-24-13,0 24 11,0 0-14,0 0 7,0 0 107,0 0-114,0 0 2,24 0 2,-24 0-87,0 0 90,0 0 12,0 0-12,0 0 83,0 0-70,0 0-27,0 0 21,0 0-101,0 0 81,0 0 12,0 0-5,0 0-1,0 0 7,0 0-8,0 0-5,0 0 90,0 0-85,0 0 98,0 0-97,0 0-67,0 0 164,0 0-180,0 0 185,0 0-98,0 0 16,0 0 69,0 0-168,0 0 80,0 0-91,0 0 20,0 24 163,25-24-73,-25 0-10,0 0 86,0 25-169,0-25 163,0 0-1,25 0-158,-25 25 79,0-25-80,0 0 97,0 25 62,25-25 10,-25 0-7,0 25-174,0-25 3,0 0 6,25 0 0,-25 25 83,0-25 11,0 0-22,0 0 2,24 25-4,-24-25 3,0 0 4,0 0 12,0 0 80,0 24-4,0-24-66,0 0-8,0 0-85,25 0 8,-25 0 148,0 0-85,0 0 102,0 0-109,0 0-70,0 0 93,0 0-99,0 0 95,0 0 1,0 0 76,0 0-77,0 0 83,0 0-83,0 0-85,0 0 89,0 0-4,0 0-6,0 0 4,0 0-4,0 0-76,0 0 89,0 0 93,0 0-103,0 0 10,0 0 1,0 0-101,0 0 97,0 0-1,0 0 82,0 0-91,0 0 110,0 0-120,0 0-76,25 0 178,-25 0-188,0 0 108,0 0 2,0 0-98,0 0 81,0 0 3,0 0 0,25 0-3,-25 0 16,0 0-9,0 0 87,0 0 15,0 0-116,25 0 7,-25 0-91,0 0-3,0 0 100,0 0 4,0 0 63,0 0-30,0 0-124,0 0-122,0 0-167,0 0 0,0 0 38,0 0-175</inkml:trace>
  <inkml:trace contextRef="#ctx1" brushRef="#br0" timeOffset="262761.8276">19373 7565 745,'0'0'7,"0"0"205,0 24-139,0-24 15,0 0 204,0 0-349,0 0 153,0 0 164,0 0-209,0 0 31,0 0 133,0 0-178,0 0-94,0 0 241,0 0-196,23 0 93,-23 0 100,0 0-173,0 0 54,0 0-53,0 0 13,0 0 118,0 0-62,0 0 19,0 0-28,26 0-55,-26-24 8,0 24-53,24 0 56,-24 0-66,0 0 41,26 0-10,-26-25 0,25 25 65,-25 0-55,25 0 51,-25-25-106,24 25 1,-24 0 54,25-25-38,0 25 57,-25 0 22,25-25-38,-25 25 0,0 0-6,25-24 23,-25 24 47,0 0 52,24 0 7,-24-26-116,0 26-1,0 0-48,0 0 62,0 0-4,0 0 69,0 0-88,0 0-13,0-24 72,0 24-76,0 0 82,0 0-114,0 0 57,0 0-15,0 0 17,0 0 58,0 0-74,0 0 19,0 0-17,0 0-12,0 0 10,0 0-11,0 0 1,0 0-7,0 0 13,0 0-64,0 24 50,0-24-88,0 0 40,0 0 54,0 0-108,0 26 129,0-26-61,0 0 14,0 24 91,0-24-50,0 25 126,0-25-119,-24 25-42,24-25 18,0 25-109,0-25 135,-25 25 48,25-25-40,0 24-5,0-24 111,0 25-39,0 0-24,0-25 82,-25 25-130,25-25 4,0 25 75,0-25-101,0 24 26,0-24-29,0 0 16,0 25 19,0-25-87,0 0 78,0 0 6,0 0-5,0 0 63,0 26-71,0-26-87,0 0 64,0 0-147,0 0-25,0 0 15,0 0-116,0 0 189,0 0-164,0 0 104,0 0-221,0 0-164</inkml:trace>
  <inkml:trace contextRef="#ctx1" brushRef="#br0" timeOffset="263137.11">19472 7788 2050,'0'0'33,"0"0"20,0 0-75,0 0 56,0 0 6,0 0 10,0 0 178,0 0-98,0 0-33,0 0-13,0 0-90,0 0 52,0 0-7,0 0-7,0 0 106,0 0 24,0 0 13,25 0-96,-25 0-114,25 0 35,-25 0-85,24 0 156,-24 0-5,25 0-132,-25 0 135,25-24-63,0 24-2,-25 0 81,25 0-66,-1 0-26,-24 0 17,24 0-7,1 0-68,-25 0 85,25-26-14,-25 26-22,24 0 13,-24 0-63,0 0 0,26 0-2,-26 0 154,0 0-8,0 0-8,0 0-9,0 0-251,0 0-38,0 0-42,0 0-39,0 0 189,0 0-10,0 0-46,0 0-217,0 0-187</inkml:trace>
  <inkml:trace contextRef="#ctx1" brushRef="#br0" timeOffset="264156.0084">19868 7340 1679,'0'0'-157,"0"0"17,0 0 198,0 0 23,0 0 154,0 0 23,0 0-314,0 0 116,0 0-110,0 0 66,0 0 137,0 0-128,0 0 8,0 0 13,0 0-146,0 0 103,0 0 106,0 0-127,0 0 124,0 0-119,0 0 7,0 0-83,0 0 145,0 0 6,0 0-12,0 26 29,0-26-129,0 0 10,0 0 21,0 25 71,0-25-8,0 24 12,0-24 3,0 26-12,0-26-6,0 24-10,-25 1-6,25-25 7,0 25 67,0 0-71,0-25-28,0 25 66,0-1-63,-26-24 7,26 25 147,0-25-134,0 25 82,0-25 39,0 0-186,0 25 140,0-25-160,0 0 71,0 25 40,0-25-62,0 0 88,0 0-81,0 0-36,0 0 42,0 0-69,0 0-2,0 0 132,0 0-64,0 0 52,0 0 36,0 0-63,0 0-71,0 0 96,0 0-20,0 0-77,0 0 69,0 0-65,0 0-3,0 0 66,0 0 15,0 0 71,0 0-94,0 0-6,0 0-3,0 0-109,0 0 87,0 0 78,0 0-105,0-25 29,0 25 79,0 0-92,0-25 108,0 25-101,0 0-3,0-25-59,26 25 42,-26 0 91,0-25-136,25 25 65,-25 0-55,0-24-54,25 24 65,-25 0 64,25-25-55,-25 25 64,0 0 0,24-25-76,-24 25 124,25 0-19,-25 0 28,0 0 4,25 0-119,-25-25-1,0 25 46,0 0-51,0 0 30,0 0 19,0 0-74,0 0 114,0 0 19,0 0-75,0 0 10,0 0-52,0 0 86,0 0-1,0 25-30,0-25-10,0 0-104,0 0 60,0 0 26,0 0-11,0 25 33,0-25 71,0 0-93,-25 0 12,25 0-26,0 25 3,-25-25 3,25 0-1,-24 0 28,24 24-84,0-24 77,-25 0 120,25 0-18,0 25 14,-25-25 3,25 0-128,0 0-69,-25 0 72,25 0 50,0 25-2,0-25-22,0 0 14,0 0-46,0 0 46,0 0 97,0 0-176,0 0 25,0 0 76,0 0-62,0 0 177,0 0-79,25 25-92,-25-25 148,25 0-92,-25 0 6,25 0-16,-25 0-49,0 0 2,24 0 79,-24 0 94,25 0-88,-25 0 15,25 0-5,-25 0-105,25 0 138,-25 25-84,25-25 4,-25 0 70,0 0-140,0 0 133,25 0-21,-25 0-123,0 0 130,0 0-59,0 0 3,0 0-6,0 0-69,0 0-11,0 0-21,0 0 28,0 0-27,0 0 63,0 0-34,0 0-9,0 0-165,0 0 10,0 0-272</inkml:trace>
  <inkml:trace contextRef="#ctx1" brushRef="#br0" timeOffset="265317.9199">20215 7664 2050,'0'0'36,"0"0"1,0 0-63,0 0 53,0 0 0,0 0 29,0 0 106,0 0-29,0 0-5,0 25-3,0-25 97,0 0-79,24 0-24,-24 0-14,0 0-135,0 0 56,0 0 10,26 0-6,-26 0 95,0 0-89,0 0-3,25 0-29,-25-25-88,0 25 178,25 0-111,-25 0 27,0 0-7,25 0-103,-25 0 104,24 0-4,-24 0-13,0 0 16,25 0-3,-25 0 0,0 0 6,0 0 83,0-25-84,25 25-10,-25 0-1,0 0 27,0 0-18,0 0-3,0 0 19,0 0-122,0 0 106,0 0 107,0 0-110,0 0 20,0 0 66,0 0-179,0 0 107,0 0-18,0 0-96,0 0 81,0 0 82,0 0-90,0 0 90,0 0-76,0 0-118,0-25 180,-25 25-69,25 0 69,0 0 23,0 0-85,0 0 6,0-25 4,0 25 0,-25 0 9,25 0-84,0 0 101,0-24-20,-24 24-81,24 0 149,0 0-172,0-25 94,0 25 82,-25 0-54,25 0-12,0 0-77,0-25-11,0 25-23,0 0 174,0 0 7,0-25-76,0 25 3,0 0-6,0 0 7,0-25 79,0 25 6,0 0-98,0 0 1,0-24-83,0 24 85,0 0-79,0 0 1,0-26 152,0 26-101,0 0 109,0 0-89,25 0 4,-25 0 9,0-24-16,0 24 78,0 0-153,24 0 81,-24 0-62,0 0 77,25 0 53,-25 0-64,0-25 74,25 25-93,-25 0 38,0 0-90,25 0 67,-25 0-58,0 0 65,25 0 0,-25 0-4,0 25 99,0-25-102,24 0 78,-24 0-80,0 0-1,25 0-68,-25 24 71,0-24-57,0 0 50,0 0 21,25 0-7,-25 26 65,0-26-69,0 0 66,0 0-117,0 24 68,0-24-29,0 0-46,25 0 124,-25 25-72,0-25-52,0 0 66,0 25-18,0-25 35,0 0 60,0 25-16,0-25-59,0 0-12,0 0-4,0 25-49,0-25 73,0 0-86,-25 24 78,25-24 0,0 0-6,0 25 0,-25-25-9,25 0 54,0 25-51,0-25 2,0 0 17,0 0-16,-25 0 0,25 25 64,0-25-47,0 0-62,0 0 51,0 0 0,0 0-75,0 0 59,0 0 13,0 0-6,0 0 58,0 0 26,0 0-84,0 0-60,0 0 72,0 0-9,0 0 6,0 0 4,0 0-14,0 0-58,0 0 10,0 0 144,0 0-60,0 0 56,0 0-85,0 0 9,25 0 5,-25 0 16,0 0-8,25 0-81,-25 0-10,0 0 66,25 0 10,-25 0 95,25 0-89,-25 0-72,24 0 79,-24 0-100,25 0 99,-25 0-8,0 0-2,24 0 7,-24-25-9,26 25 16,-26 0 83,25 0-102,-25 0 12,0 0 77,25 0-182,-25 0 99,24 0-7,-24 0-86,0 0 95,0 0-5,0 0-14,25 0 11,-25 0 6,0 0 3,0 0 11,0 0-5,0 0 4,0 0 11,0 0-5,0 0 5,0 0-17,0 0-17,0 0 3,0 0-6,0 0 9,0 0-3,0 0 4,0 0 112,0 0-116,0 0-10,0 0-6,0 0-135,0 0 94,0 0 1,0 0-16,0 0-49,0 0-25,0 0-110,0 0-73,0 0 74,0 0-235,0 0-57</inkml:trace>
  <inkml:trace contextRef="#ctx1" brushRef="#br0" timeOffset="274893.516">11088 9871 489,'0'0'18,"0"0"21,0 0 8,-25 0 0,25 0 10,0 0 176,0 0-196,0 0 16,0 0 176,0 0-363,0 0 191,0 0-15,0 0-192,0 0 333,0 0 6,0 0-140,0 0 147,0 0-157,0 0-9,0 0 117,0-24-277,0 24 132,0 0-2,0 0 28,-25 0 108,25 0-247,0 0 142,0 0-132,0 0 20,-25 0 234,25 0-135,0 0-21,0 0 125,0 0-109,0 0-144,-25 0 286,25 0-143,0 0-9,0 0 134,0 0-143,-24 0-113,24 0 128,0 0 9,0 0-8,-25 0 143,25 0-141,0 0 6,0 0 16,-26 0-28,26 0 3,0 0 3,0 0 1,0 0 18,-24 0 6,24 0-9,0 0 2,0 0-90,0 0 4,0 0 88,0 0-80,-25 0 76,25 0 2,0 0-86,0 0 153,0 0-75,0 0-10,0 0 66,0 0-91,0 0 7,0 0 15,0 0-68,0 0-3,0 0 89,0 0-24,0 0-3,0 0 16,0 0-19,0 0 12,0 0-5,0 0-14,0 0 85,0 0-15,0 0-51,0 0 78,25 0-150,-25 0 5,0 0 58,0 0-58,24 0 68,-24 0 12,0 0 0,26 0-10,-26 0 10,25 0-3,-1 0 59,-24-25-47,25 25-2,-25 0-1,25 0-66,0 0 55,-25-25-11,25 25-3,0 0 13,-1 0-7,-24 0-3,25-25 3,0 25-5,0 0-1,-25 0 6,25-25-9,-1 25-6,-24 0 6,25 0 0,0-24 6,-25 24 14,24 0-17,2 0 12,-26 0 62,24 0-71,1-26 17,-25 26 28,25 0-119,0 0 68,-25 0 0,25 0-44,0-24 124,-1 24-6,-24 0-20,25 0-42,-25 0-76,25 0 55,0 0-46,-25 0 90,25-25 23,0 25-71,-25 0 9,24 0-52,-24 0-2,23 0 10,3 0 45,-26 0 48,25 0-52,0-24 58,-1 24-48,-24 0-37,25 0 34,0 0-4,-25 0 7,25 0 52,-25 0-14,25-26-88,-1 26 40,-24 0-15,25 0 25,-25 0-14,25 0 11,-25 0-31,25 0 31,-25 0 7,25 0 37,-25 0-50,25 0-45,-25 0 51,24-24 6,-24 24-3,0 0 7,25 0 0,-25 0-17,24 0 11,-24 0-14,0 0-3,26 0 13,-26 0-3,0 0 0,0 0 15,0 0-44,24 0 77,-24 0-32,0 0-16,0 0-10,0 0-25,0 0 34,0 0 4,0 0 10,0 0-10,0 0 7,0 0 53,0 0-48,0 0-18,0 0 12,0 0-6,0 0 3,0 0 23,0 0-32,0 0-61,0 0 26,0 0-26,0 0-40,0 0-11,0 0-59,0 0-23,0 0-9,0 0 80,0 0-164,0 0 160,0 0-247</inkml:trace>
  <inkml:trace contextRef="#ctx1" brushRef="#br0" timeOffset="275856.1972">11261 9996 745,'0'0'5,"0"0"-3,-24 0 16,24 0 15,0 0 199,0 0 6,0 24-1,0-24-149,0 0-194,0 0 139,0 0-15,0 0 145,0 0 0,0 0-138,0 0 17,0 0-6,0 0 3,0 0 16,0 0-22,0 0 0,0 0 4,0 0-16,0 0 7,0 0-10,0 0-106,0 0 95,0 0-74,0 0 9,0-24 91,24 24-79,-24 0 169,0 0-102,0 0 105,25 0-102,-25 0-2,25 0 27,-25 0-21,24-26 2,-24 26-74,26 0 134,-2 0-139,1-24 83,0 24-13,-25 0 5,25-24 5,0 24-7,0 0-5,-1-26-60,1 26 130,25 0 12,-25 0-89,0-25-6,-1 25-75,-1 0 46,3 0 48,-26-24 12,25 24-11,0 0-49,-1 0 34,1-25-11,0 25 15,0 0-12,-25 0 7,25 0-4,-25-25-3,24 25 9,-24 0-2,25 0-7,-25 0-6,25 0 0,-25 0 6,0 0 6,25 0 4,-25 0 3,0-25-6,0 25-1,0 0 52,25 0-49,-25 0 1,0 0 6,0 0-48,0 0 178,0 0 14,0 0-8,0 0 3,0 0-119,0 0-81,0 0 89,0 0-107,0 0 87,0 0 72,0 0-93,0 0 14,0 0-96,0 0-10,0 0 7,0 0 89,0 0-17,0 0 23,0 0 74,0 0-77,0 0-4,0 0 75,0 0-171,0 0 65,0 0 98,0 0-159,0 0 155,0 0 28,0 0-174,0 0 151,0 0-153,0 0 59,0 0 11,0 0-70,0 0 95,0 0-19,0 0 0,0 0 0,0 0 80,0 0-74,0 0 2,0 0-19,0 0 5,0 0-74,0 0 80,0 0 10,0 0-93,0 0 83,0 0-4,0 0 4,0 0 0,0 0 80,0 0-86,0 0 0,0 0 6,0 0 0,0 0 6,0 0 0,0 0-18,0 0-75,0 0 241,0 0-163,0 0 91,0 0-10,0 0-241,0 0 152,0 0-68,0 0 58,0 0 79,0 0-71,0 0-11,0 0-81,0 0-45,0 0 48,0 0-24,0 0 11,0 0-5,0 0-15,0 0-47,0 0-54,0 0 84,0 0 7,0 0-209,-25 0 133</inkml:trace>
  <inkml:trace contextRef="#ctx1" brushRef="#br0" timeOffset="300183.9427">11782 10517 835,'0'0'16,"0"0"21,0 0 190,0 0-142,0 0 10,0 0 145,0 0-152,0 0 31,0 0 12,0 0-45,0 0-24,0 0 18,0 0 81,0 0-90,0 0-99,0 0 107,0 0-119,0 0-19,0 0 161,0 0-83,24 0 15,-24 0-16,0 0-58,0 0 52,25 0 60,-25-25-56,25 25-13,-25 0 12,25 0-65,0 0 56,-25 0-6,24-26 7,1 26-7,0 0 75,-25 0-57,25 0-6,0-24 1,0 24-57,-1 0 56,1 0 13,-1 0 10,-24-24-20,26 24 17,-2 0-26,1 0-12,-25-26 9,25 26 48,0 0-45,-25 0 6,0 0 1,25 0-64,-25 0 111,0 0-60,0 0 6,0 0-12,0 0 20,0 0-5,0 0 45,0 0-45,0 0-69,0 0 54,0 0-42,0 0 102,0 0-102,0 0-20,0 0-53,0 0 26,0 0 21,0 0-128,0 0 87,0 0-117,0 0-206,0 0 54</inkml:trace>
  <inkml:trace contextRef="#ctx1" brushRef="#br0" timeOffset="303761.3101">6646 12054 269,'0'0'3,"26"0"-9,-26 0 1,0 0 2,0 0 0,0 0-13,24 0-1,-24 0-24</inkml:trace>
  <inkml:trace contextRef="#ctx1" brushRef="#br0" timeOffset="304659.0235">6896 12054 756,'0'0'35,"0"0"20,0 0 27,-25 0 174,25 0-16,0 0-7,0 0 1,0 0-140,0 0-13,0 0-105,0 0-1,0 0-14,0 0 102,0 0 39,0 0 47,0 0-75,-25 0-93,25 0 117,0 0-57,0 0 24,0 0-9,0 0-40,0 0-16,0 0 41,0 0-13,0 0-13,0 0 1,0 0 6,0 0 13,0 0-16,0 0-4,0 0-1,0 0-8,0 0 3,0 0 1,0 0-21,0 0 11,0 0-15,0 0-1,0 0 19,0 0-15,0 0 15,0 0 6,0 0-12,0 0-6,0 0 12,0 0-12,0 0 9,0 0 18,0 0 33,0 0-31,0 0 105,0 0 7,25 0-55,-25 0 44,25 0-94,-25 0-24,0 0 3,24 0-51,1 0 45,-25 0 13,25 0 4,0-25-14,-25 25-14,25 0 11,0 0-57,-25-24 131,23 24-45,3 0-74,-2 0 123,2-25-88,-26 25 20,25 0 51,-1-25-64,1 25 30,0 0-82,-25 0 9,25-25 10,0 25 45,0 0 63,-1 0-72,-24-25-3,25 25 3,0 0-66,-25 0 57,25 0 65,0 0-46,-25 0 52,24 0-55,1 0-57,-25 0 31,25 0 15,-25 0 76,24 0-19,2 0-115,-26 0-7,0 0 0,23-25 69,-23 25 7,26 0 54,-26 0 18,0 0-82,0 0-6,25 0 31,-25 0-22,0 0-49,0 0 61,0 0-8,0 0-14,0 0 7,0 0 3,0 0-7,0 0 31,0 0 68,0 0 10,0 0-148,0 0 70,0 0-5,0 0-101,0 0 89,0 0-90,0 0 76,0 0 20,0 0-7,0 0 11,0 0-3,0 0 79,0 0 2,0 0-98,0 0-73,0 0-8,0 0 2,0 0 172,0 0-98,0 0 8,0 0-9,0 0-80,0 0 184,0 0-101,0 0 2,0 0 4,0 0-99,0 0 86,0 0 97,0 0-101,0 0 7,0 0 4,0 0-100,0 0 76,0 0-15,0 0 54,0 0-22,0 0-111,0 0-16,0 0-124,0 0-41,0 0 44,0 0 61,0 0-201,0 0-65</inkml:trace>
  <inkml:trace contextRef="#ctx1" brushRef="#br0" timeOffset="310540.0031">12948 7565 1585,'0'0'12,"0"0"20,0 0 9,0 0 21,0 0 16,0 0-15,0 0 6,0 0 13,0 0-6,0 0 2,0 0 8,0 0-41,0 0-7,0 0 8,0 0-86,0 0 31,0 0-1,0 0-17,0 0 148,0 0-22,0 0-83,0 0 17,0 0-76,0 0-7,0 0 93,0 0 10,0 0 7,0 0-7,0 0-3,0 0-24,0 0 37,0 0-38,0 0 39,0 0-70,0 0-42,0 0 44,0 0 8,0 0 12,0 0 41,0 0-45,0 0-21,0 0 2,0 0-57,0 0 58,0 0-48,0 0 54,0 0 16,0 0-16,0 0 61,0 0-10,0 0-61,0 0 4,0 0-55,0 0 1,0 24 35,0-24 6,0 0-16,0 0 1,0 0 78,0 0-97,0 0 13,0 0-4,0 0 6,0 0 19,0 0-21,0 0 24,0 0 0,0 0-17,0 0 110,0 0-92,0 0-75,0 0 90,0 0-78,0 0 75,0 0-3,25 0 12,-25 0-19,0 0 7,0 0 1,25 0-5,-25 0 91,0 0-13,23 0-68,-23 0 3,0 0-6,26-24-68,-26 24 145,0 0-77,0 0 3,24 0 81,-24 0-152,0 0 157,0 0-157,0 0-16,0 0 91,0 0-98,0 0 85,0 0 28,0 0-19,0 0 2,0 0 1,0 0-55,0 0 99,0 0-123,0 0-21,0 0 27,0 0-19,0 0 95,0 0 0,0 0-242,0 0 48,0 0-254</inkml:trace>
  <inkml:trace contextRef="#ctx1" brushRef="#br0" timeOffset="320087.5456">12824 6249 654,'0'0'15,"0"0"13,0 0 0,0 0 22,0 0 170,0 0 18,0 0 7,0 0-17,0 0-163,0 0-178,0 0 142,0 0 8,0 0-17,0 0 30,0 0-11,0 0 0,0 0-9,0 0 146,0 0-128,0 0-8,0 0-112,0 0 81,0 0-6,0 0-112,0 0 224,0 0-105,0 0 1,0 0 1,0 0-93,0 0 102,0 0-15,0 0 104,0 0-7,0 0-103,0 0 11,0 0 8,0 0-91,0 0-11,0 0 92,0 0-12,0 0 91,0 0 23,0 0-118,0 0 32,0 0-98,0 0-13,0 0 7,0 0-4,0 0 73,0 0 97,0 0-78,0 0 86,0 0-83,0 0-88,0 0 173,0 0-201,0 0 119,0 0-15,0 0-80,0 0 194,0 0-117,0 0 12,0 0 1,0 0-17,0 0 109,0 0-93,0 0 71,0 0-148,0 0-12,0 0 92,0 0-74,0 0 68,0 0 1,0 0-4,0 0 61,0 0-58,0 0 81,0 0-78,0 0 13,0 0 53,0 0-72,0 0-6,0 0-72,0 0 69,0 0-78,0 0 171,0 0-77,0 0 9,0 0-5,0 0-91,0 0 145,0 0-143,0 0 79,0 0 76,0 0-151,0 0 71,0 0 0,0 0-84,0 0 78,0 0 3,0 0 3,0 0 3,0 0-3,0 0 65,0 0-62,0 0 10,0 0 64,0 0-142,0 0 65,0 0 59,0 0-140,0 0 152,0 0-11,0 0-116,0 0 68,0 0-83,0 0 71,0 0-22,0 0 16,0 0 71,25 0-137,-25 0 137,0 0 14,0 0-144,0 0 70,0 0 8,25 0-94,-25 0 81,0-24-5,0 24-67,24 0 75,-24 0-13,0 0 20,0 0 58,25 0-78,-25 0 26,25 0-19,-25 0 3,0 0 87,25-25-84,-25 25 68,25 0-68,-25 0-71,23 0 68,-23 0-71,0 0 87,26 0 52,-26 0 0,24 0-70,-24-25 8,26 25-12,-26 0-70,25 0 89,0 0-23,-25 0 10,24 0 0,-24 0 81,25 0-87,-25 0 21,25 0 4,-25 0-19,25-24 16,-25 24-87,25 0 145,-25 0-155,24 0 75,-24 0 71,25 0-78,-25 0 95,0 0-154,25 0 66,-25 0 15,0 0-37,25 0 109,-25 0-75,0 0-93,0 0 96,0 0-21,25 0 12,-25 0 3,0 0 0,0-26-71,0 26-9,0 0 70,0 0-68,0 0 144,0 0 2,0 0-71,0 0 74,0 0-151,0 0 12,0 0 143,0 0-143,0 0 71,0 0-9,0 0 0,0 0 0,0 0 67,0 0 11,0 0-88,0 0 7,0 0-53,0 0 59,0 0 16,0 0 64,0 0-17,0 0-135,0 0 78,0 0-12,0 0 3,0 0-6,0 0 9,0 0-68,0 0 71,0 0 87,0 0-168,0 0 149,0 0-142,0 0 56,0 0 11,0 0 4,0 0-9,0 0 15,0 0-6,0 0 7,0 0 70,0 0-80,0 0 9,0 0-6,0 0-74,0 0-4,0 0 72,0 0-71,0 0 154,0 0-77,0 0-3,0 0 90,0 0-165,0 0 165,0 0-6,0 0-189,0 0 173,0 0-75,0 0 20,0 0-10,0 0-74,0 0 67,0 0-83,0 0 192,0 0-18,0 0-165,0 0 73,0 0-80,0 0 1,0 0 102,0 0 63,0 0-81,0 0 9,0 0-24,0 0 28,0 0-20,0 0 97,0 0-6,0 0-168,0 0 167,0 0-188,0 0 95,0 0 84,0 0-61,0 0 101,0 0-188,0 0-10,0 0-17,0 0 75,0 0 123,0 0-89,0 0 91,0 0-93,0 0-90,0 0 87,0 0-9,0 0 15,0 0 50,0 0 27,0 0-73,0 0-20,0 0-58,0 0 65,0 0-95,0 0 89,0 0 15,0 0-28,0 0 101,0 0-69,0 0 70,0 0-80,0 0 19,0 0-19,0 0-12,0 0 30,0 0-114,0 0 93,0 0-67,0 0 54,0 0 4,0 0-84,0 0 174,0 0-146,0 0 68,0 0 95,0 0-181,0 0 163,0 0-77,0 0 0,0 0 3,0 0-12,0 0 111,0 0-186,0 0 81,0 0-67,0 0 70,0 0-13,0 0 16,0 0 90,0 0-195,0 0 192,0 0-20,0 0-184,0 0 206,0 0-85,0 0-90,0 0 80,0 0-99,0 0 83,0 0 14,0 0 5,0 0 86,0 0-158,0 0 177,0 0-101,0 0-97,0 0 186,0 0-90,0 0-12,0 0 15,0 0-120,0 0 86,0 0 126,0 0-101,0 0 6,0 0 7,0 0-109,0 0 91,0 0 109,0 0-205,0 0 206,0 0-102,0 0-117,0 0 114,0 0-100,0 0 208,0 0-96,0 0 92,0 0-98,0 0-119,0 0 214,0 0-202,0 0 101,0 0 3,0 0-99,0 0 222,0 0-24,0 0 11,0 0-6,0 0-109,0 0-108,0 0 11,0 0-12,0 0 108,0 0 15,0 0-21,0 0 117,0 0-102,0 0 73,0 0-88,0 0-3,0 0-14,0 0 29,0 0 104,0 0-126,0 0 16,0 0-109,0 0 100,0 0 18,0 0-13,0 0 104,0 0-94,0 0-106,0 0-4,0 0 113,0 0-14,0 0 11,0 0 103,0 0-219,0 0 111,0 0-11,0 0-8,0 0 130,0 0-109,0 0 115,0 0-95,0 0-20,0 0 13,0 0-23,0 0 13,0 0-11,0 0 11,0 0-89,0 0 74,0 0-93,0 0-8,0 0 217,0 0-101,0 0 118,0 0-16,0 0-238,0 0 146,0 0-26,0 0 13,0 0 139,0 0-148,0 0 18,0 0-2,0 0-35,0 0-104,0 0 0,0 0 137,0 0 4,0 0 99,0 0 24,0 0-136,0 0-7,0 0 44,0 26-39,0-26-3,0 0 24,0 0-43,0 0 28,0 0-30,0 0 9,0 0 21,0 0-12,0 0 30,0 0-158,0 0 122,0 0 18,0 0-22,0 0 138,0 0-110,0 0-12,0 0 24,0 0-8,0 0-144,0 0 131,0 0-152,0 0 158,0 0 131,0 0-149,0 0 12,0 0-149,0 0 144,0 0-117,0 0 267,0 0-129,0 0-150,0 0 286,0 0-137,0 0 125,0 0 16,0 0-169,0 0 1,0 0 36,0 0-168,0 0 12,0 0 143,0 0-17,0 0 157,0 0-6,0 0-136,0 0-9,0 0-1,0 0 20,0 0-23,0 0 14,0 0-1,0 0 0,0 0-13,0 0 2,0 0 5,0 0-163,0 0 33,0 0 133,0 0 0,0 0 145,0 0-9,0 0-269,0 0 136,0 0-6,0 0 18,0 0 121,0 0-133,0 0-6,0 0-18,0 0 11,0 0 16,0 0 9,0 0-2,0 0-8,0 0-16,0 0-2,0 0-120,0 0 10,0 0-17,0 0 9,0 0 278,0 0-23,0 0 27,0 0-153,0 0-16,0 0-142,0 0 127,0 0 163,0 0-321,0 0 138,0 0 19,0 0-180,0 0 174,0 0 29,0 0-19,0 0-24,0 0 1,0 0-48,0 0-156,0 0 148,0 0-37</inkml:trace>
  <inkml:trace contextRef="#ctx1" brushRef="#br0" timeOffset="324415.4021">3671 8136 1409,'0'0'-199,"0"0"5,0 0 16,0 0 25,0 0 393,0 0-159,0 0-11,0 0 145,0 0-192,0 0 16,0 0 162,0 0-323,0 0 154,0 0 123,0 0-152,0 0 155,0 0-137,0 0 12,0 0-18,0 0 21,0 0-152,0 0 13,0 0 116,0 0-138,0 0 265,0 0-10,0 0-234,0 0 250,0 0-138,0 0-8,0 0 0,0 0-11,0 0 13,0 0-115,0 0 122,0 0 18,0 0-20,0 0 120,0 0 11,0 0-156,0 0 18,0 0 0,0 0-4,0 0 16,0 0-6,0 0-15,0 0 12,0 0 0,0 0-8,0 0 23,0 0-15,0 0-9,0 0 6,0 0 2,0 0-14,0 0 9,0 0 6,0 0-21,0 0-93,0 0 139,0 0-25,0 0 16,0 0 106,0 0-146,0 0 32,0 0-16,0 0-5,0 0 2,0 0-121,0 0 123,0 0 0,0 0 8,0 0-10,0 0-93,0 0 116,0 0-9,0 0 119,0 0-21,0 0-125,0 0 12,0 0 6,0 0-122,0 0 116,0 0 15,0 0-131,0 0 134,0 0-6,0 0-24,0 0 143,0 0-125,0 0 18,0 0-119,0 0 106,0 0-19,0 0-4,0 0 146,0 0-134,0 0 127,0 0-100,0 0-20,0 0-105,0 0 125,0 0-30,0 0 3,0 0 125,0 0-116,0 0 12,0 0 3,0 0-5,0 0-7,0 0-1,0 0-17,0 0-110,0 0 3,0 0 113,0 0 24,0 0 101,0 0 6,0 0-237,0 0 126,0 0-4,0 0-14,0 0 132,0 0-125,0 0-8,0 0 10,0 0-11,0 0-3,0 0-127,0 0-10,0 0 131,0 0-6,0 0 146,0 0 2,0 0-127,0 0-39,0 0-106,0 0 118,0 0 9,0 0 21,0 0 100,0 0-121,0 0 6,0 0-148,0 0-18,0 0-16,0 0 152,0 0-38,0 0 16,0 0 2,0 0-192,0 0 190,0 0-44,0 0-15,0 0-2</inkml:trace>
  <inkml:trace contextRef="#ctx0" brushRef="#br0" timeOffset="335712.4465">4168 7491</inkml:trace>
  <inkml:trace contextRef="#ctx1" brushRef="#br0" timeOffset="357586.5728">20910 8954 30,'0'0'16,"0"0"11,0 0-10,0 0 4,0 0-21,0 0 11,0 0-6,0 0 6,0 0 8,0 0-21,0 0 15,0 0-4,0 0 1,0 0 6,0 0 17,0 0-11,0 0-22,0 0 17,0 0-31,0 0 14,0 0 18,0 0-25,0 0 12,0 0 3,0 0 8,0 0 161,0 0-170,0 0 2,0 0-14,0 0-161,0 0 185,0 0-14,0 0 12,0 0 13,0 0-30,0 0 9,0 0-7,0 0-7,0 0 13,0 0 6,0 0 6,0 0 1,0 0 1,0 0-8,0 0-6,0 0 6,0 0 3,0 0 13,0 0-13,0 0 8,0 0-9,0 0-13,0 0 19,0 0-8,0 0 4,0 0-5,0 0-10,0 0-3,0 0 6,0 0 8,0 0 6,0 0-9,0 0-17,0 0 9,0 0-12,0 0 9,0 0 14,0 0 177,0 0-180,0 0 1,0 0-3,0 0-189,0 0 377,0 0-188,0 0 7,0 0-18,0 0-178,0 0 191,0 0-9,0 0 210,0 0-212,0 0 0,0 0 14,0 0-23,0 0 34,0 0 187,0 0-219,0 0-156,0 0 144,0 0-186,0 0 419,0 0-221,0 0 7,0 0 21,0 0-229,0 0 199,0 0 26,0 0-25,0 0 8,0 0 6,0 0-12,0 0-3,0 0 17,0 0-10,0 0-4,0 0 3,0 0-5,0 0 2,0 0 15,0 0 175,0 0-179,0 0-5,0 0-5,0 0-185,0 0 190,0 0 11,0 0-19,0 0 0,0 0-15,0 0 11,0 0 210,0 0-184,0 0 202,0 0-209,0 0-192,0 0 182,0 0-198,0 0 201,0 0 14,0 0-9,0 0 208,0 0-9,0 0-18,0 0-155,0 0-211,0 0-1,0 0 6,0 0 157,0 0 10,0 0 180,0 0-172,0 0 4,0 0-4,0 0-183,0 0 169,0 0 6,0 0 11,0 0 0,0 0 6,0 0 5,0 0-18,0 0 186,0 0-174,0 0-18,0 0 6,0 0-183,0 0 162,0 0 36,0 0-11,0 0 8,0 0 9,0 0-39,0 0 27,0 0-16,0 0 17,0 0 14,0 0-16,0 0 167,0 0-171,0 0 11,0 0 3,0 0-157,0 0 333,0 0-176,0 0-19,0 0 19,0 0-188,0 0 349,0 0 39,0 0-217,0 0 17,0 0 4,0 0-198,0 0 369,0 0-169,0 0-188,0 0 177,0 0-9,0 0-6,0 0 0,0 0 184,0 0-178,0 0 163,0 0-155,0 0 2,0 0-169,0 0 190,0 0-40,0 0-15,0 0 176,0 0-344,0 0 378,0 0-201,0 0 38,0 0-19,0 0-180,0 0 17,0 0 138,0 0 9,0 0 187,0 0-165,0 0 6,0 0 175,0 0-365,0 0 163,0 0 5,0 0-168,0 0 335,0 0-147,0 0-187,0 0 336,0 0-328,0 0 150,0 0 15,0 0-183,0 0 339,0 0-167,0 0 185,0 0-186,0 0 12,0 0-26,0 0-30,0 0 21,0 0-177,0 0 177,0 0-159,0 0 159,0 0-2,0 0 21,0 0-10,0 0 12,0 0-6,0 0-10,0 0 4,0 0-5,0 0-14,0 0 4,0 0-31,0 0-8,0 0 13,0 0 5,0 0 13,0 0 10,0 0-9,0 0-13,0 0 24</inkml:trace>
  <inkml:trace contextRef="#ctx1" brushRef="#br0" timeOffset="358544.4536">20761 8954 73,'0'0'8,"0"0"0,0 0 0,0 0 8,0 0 6,0 0-3,0 0 12,0 0-2,0 0-26,-24 0 5,24 0-11,0 0 3,0 0 11,0 0 6,0 0-3,0 0-3,0 0-3,0 0-1,0 0-7,0 0 0,0 0 0,0 0 0,0 0 9,0 0-7,0 0 0,-25 0-7,25 0 10,0 0-1,0 0 7,0 0 0,0 0-6,0 0 1,0 0-4,0 0 1,0 0-8,0 0 1,0 0-6,0 0 10,0 0 8,0 0-13,0 0 5,0 0-3,0 0-5,0 0 13,0 0 1,0 0-12,0 0 9,0 0-3,0 0 6,0 0 10,0 0-13,0 0-1,0 0-8,-25 0-1,25 0 1,0 0 1,0 0-4,0 0 12,0 0-6,0 0 3,0 0 11,0 0-28,0 0 4,0 0 22,0 0-12,0 0 8,0 0 17,0 0-31,-26 0 9,26 24 4,0-24-19,0 0 13,0 0-3,0 0-1,0 0 20,-24 0-14,24 0 0,0 0-3,0 0-19,-25 0 9,25 0-7,0 0 7,0 0-3,-24 0-22,24 0 5,0 0-10,-25 0-3</inkml:trace>
  <inkml:trace contextRef="#ctx1" brushRef="#br0" timeOffset="377078.753">17041 13518 599,'0'0'2,"0"0"205,0 0-179,0 0 0,0 0 20,0 0-173,0 0 189,0 0 1,0 0 0,0 0 149,0 0-12,0 0-140,0 0 128,0 0-178,0 0-6,0 0 143,0 0-134,0 0-115,0 0 142,0 0 10,0 0-13,0 0 124,0 0-127,0 0 6,0 0-15,0 0 7,0 0-103,0 0 75,0 0 31,0 0 3,0 0 4,0 0-89,0 0 97,0 0-11,0 0 100,0 0-74,0 0-111,0 0 79,0 0 6,0 0 2,0 0-3,0 0 17,0 0-76,0 0 69,0 0-10,0 0-84,0 0 57,0 0 2,0 0 14,0 0-1,0 0 42,0 0-64,0 0 13,0 0 22,0 0-88,0 0 73,0 0-33,0 0-51,0 0 69,0 0-11,0 0 63,0 0 0,0 0 50,0 0 8,0 0-56,0 24 15,0-24-64,0 0-13,0 0 18,0 0-5,0 0-3,0 0-9,0 0 12,0 0-3,0 0-7,0 0 11,0 0-4,0 0-10,0 0 20,0 0-65,0 0 35,0 0 37,0 0-14,0 0-20,0 0 25,0 0-24,0 0-14,0 0 96,0 0-86,0 0 13,0 0-2,0 0-66,0 0 68,0 0-22,0 0 19,0 0 62,0 0-71,0 0 22,0 0-13,0 0-19,0 0 23,0 0-20,0 0 19,0 0 10,0 0-22,0 0 6,0 0-16,0 0 9,25 0 7,-25 0 4,0 0-70,0 0 59,0 0-61,0 0 68,24 0 75,-24 0-64,0 0 66,0 0-80,0 0-13,0 0 12,25 0-9,-25 0 16,0 0 14,0 0-99,0 0 82,25 0-82,-25 0 11,0 0 156,0 0-78,25 0 70,-25 0-8,0 0-138,0-24-9,0 24 78,25 0-9,-25 0 1,0 0 87,0 0-66,25 0 7,-25 0 58,0 0-78,0 0-81,24 0 71,-24 0-68,0 0 2,25 0 76,-25 0 13,0 0 80,0 0-87,24 0-3,-24 0-6,0 0-80,26 0 159,-26 0-60,0 0-23,24 0 92,-24 0-88,25 0 0,-25 0 23,0 0-37,25 0-61,-25 0 66,25 0-9,-25 0 18,25 0 9,-25 0-6,25 0-62,-25 0-7,25 0 79,-25 0-3,0 0 64,24 0-1,-24 0-77,25 0 60,-25-25-64,0 25-60,25 0 44,-25 0-44,0 0 51,0 0 1,25 0 86,-25 0-10,0 0-64,25 0 69,-25 0-62,0 0-78,24 0 55,-24 0 6,0 0 1,25 0 77,-25 0-57,0 0-17,24 0 9,-24 0-133,0 0 130,25 0-3,-25 0-125,25 0 264,-25 0-255,0 0 14,25 0 173,-25 0-193,24 0 173,-24 0-47,25 0-64,-25 0 63,0 0-53,25 0 121,-25 0-65,25-25 4,-25 25 55,0 0-113,25 0 58,-25 0 38,24 0-85,-24 0 40,0 0-2,25 0 12,-25 0-3,0 0-3,25 0 16,-25 0-52,25 0 33,-25 0 3,0 0 54,25-25-64,-25 25 19,0 0-2,25 0-58,-25 0 47,0 0 4,24 0-15,-24 0 65,0 0-47,24 0-9,-24 0 6,26 0-3,-26 0 3,0 0 3,24-25 0,-24 25-58,0 0 55,26 0-13,-26 0 13,24 0-19,-24 0 73,25 0-45,-25 0 45,25 0-29,-25 0-19,0 0-3,25 0-57,-25 0 50,25 0-47,-25 0 51,24 0 9,-24 0-6,25 0-6,-25 0 12,25 0 64,-25 0-73,25 0 72,-25 0-18,25 0-111,-25-24 63,0 24-72,25 0 12,-25 0 28,24 0 20,-24 0 6,25 0-13,-25 0 23,0 0-14,25 0-15,-25 0 19,25 0 3,-25 0-18,0 0 27,24 0-6,-24 0-25,0 0 35,25 0-13,-25 0-22,0-25 97,25 25-91,-25 0-9,0 0 101,25 0-149,-25 0 140,0 0-55,0 0-18,25 0-6,-25 0-58,0 0 73,25 0-72,-25 0 76,0 0-7,0 0-16,25 0 13,-25 0 3,0 0-7,24 0 73,-24-26 6,0 26-72,0 0-2,25 0-58,-25 0-12,0 0 65,0 0 86,25 0-86,-25 0 4,0 0 3,0 0-75,25 0 69,-25 0 3,0 0 3,0 0-3,25 0 75,-25 0 13,0 0-76,0 0-12,24-24 16,-24 24-89,0 0 66,0 0 20,0 0-23,0 0 4,25 0 82,-25 0-80,0 0 17,0 0-4,0 0-73,0 0 77,25 0-95,-25 0 98,0 0-13,0 0-13,0 0 32,0 0-31,0 0 8,25 0 14,-25 0-16,0 0-1,0 0 7,0 0-6,0-24 3,0 24 12,0 0-12,0 0 16,25 0-7,-25 0-12,0 0-4,0 0-2,0 0 6,0 0 6,0 0 9,0 0 66,0 0-72,0 0-3,0 0 3,0 0-68,0 0 55,0 0 10,0 0-9,24 0 12,-24 0 0,0 0-3,0 0 9,0 0-21,0 0 18,0 0 80,0 0-11,0 0-72,0 0-3,25 0-70,-25 0-2,0 0 75,0 0 0,0 0 51,0 0 14,0 0-71,0 0 3,0 0-50,0 0 50,0 0 31,0 0-6,0 0-15,0 0 5,0 0-2,0 0-7,0 0 26,0 0-64,0 0 115,0 0 5,0 0-69,0 0-6,0 0-71,0 0 21,0 0 31,0 0 69,0 0-57,0 0-15,0 0 63,0 0-117,0 0 78,0 0 33,0 0 26,0 0 54,0 0-143,0 0-33,0 0-67,0 0 5,0 0 235,0 0-64,0 0 44,0 0-53,0 0-171,0 0 180,0 0-169,0 0 104,0 0 4,0 0-113,0 0 157,0 0-91,0 0 47,0 0-9,0 0-33,0 0 39,0 0-6,0 0 12,0 0-6,0 0 32,0 0 112,0 0-93,0 0-10,0 0-76,0 0-98,0 0 86,0 0 5,0 0 42,0 0 3,0 0 57,0 0-3,0 0 7,0 0-61,0 0-10,0 0-44,0 0 38,0 0 10,0 0-42,0 0 96,0 0-80,0 0 41,0 0-15,0 0-35,0 0 28,0 0 10,0 0 9,0 0 48,0 0 0,0 0-60,0 0 53,0 0-59,0 0-42,0 0 54,0 0-41,0 0-7,0 0 45,0 0 12,0 0 33,0 0-42,0 0 50,0 0-8,0 0-45,0 0 0,0 0-33,0 0 52,0 0-57,0 0 50,0 0-15,0 0-65,0 0 191,0 0 16,0 0-133,0 0 128,0 0-131,0 0-91,0 0 216,0 0-131,0 0 9,0 0-38,0 0 25,0 0-41,0 0 54,0 0 109,0 0-170,0 0-2,0 0 56,0 0 11,0 0 57,0 0-61,0 0-121,24 0 125,-24 0-128,0 0 242,0 0 8,0 0-265,0 0 171,0 0-100,0 0 53,26 0 18,-26 0 10,0 0-13,0 0-125,0 0 113,0-26 80,0 26-77,0 0 137,0 0-6,0 0-250,0 0 115,0 0-105,0 0 115,0 0 115,0 0-41,0 0 28,0 0-86,0 0 11,0 0-8,0 0-70,0 0-7,0 0 16,0 0 3,0 0 132,0 0-74,0 0 47,0 0 16,0 0-57,0 0-11,0 0-57,0 0 73,0 0-82,0 0 171,0 0-28,0 0-74,0 0 78,0 0-194,0 0 27,0 0 62,0 0 0,0 0 7,0 0 75,0 0-154,0 0 92,0 0 82,0 0-85,0 0-18,0 0-71,0 0 69,0 0-69,0 0 79,0 0-17,0 0 13,0 0-25,0 0 9,0 0-8,0 0-17,0 0 78,0 0-136,0 0-2,0 0-81,0 0 12,0 0 174,0 0-103,0 0-9,0 0-38,0 0 15,0 0 92,0 0-36,0 0-169,0 0-160,-26 0-79</inkml:trace>
  <inkml:trace contextRef="#ctx1" brushRef="#br0" timeOffset="433419.3933">3671 14882 422,'0'0'11,"0"0"11,0 0 5,0 0 23,0 0-17,0 0 15,0 0 184,0 0-190,0 0 16,0 0-5,0 0-7,0 0 7,0 0-10,0 0 148,0 0-173,0 0 171,0 0-158,0 0-28,0 0-126,0 0 2,0 0 285,0 0-257,0 0 258,0 0-151,0 0 13,0 0 114,0 0-141,0 0 148,0 0-255,0 0-5,0 0 136,0 0-27,0 0 134,0 0-10,0 0-115,0 0 20,0 0-22,0 0 5,0 0-12,0 0-12,0 0 15,0 0 15,0 0-21,0 0 12,0 0-9,0 0-116,0 0 134,0 0-12,0 0 3,0 0 121,0 0-123,0 0 2,0 0 7,0 0-13,0 0 11,0 0-1,0 0-127,0 0 114,0 0 9,0 0-6,0 0 122,0 0-109,0 0-13,0 0-3,0 0-4,0 0 7,0 0-93,0 0 16,0 0 86,0 0-100,0 0 178,0 0 7,0 0-88,0 0 12,0 0-10,0 0-80,0 0 85,0 0 83,0 0-75,0 0 73,0 0-97,0 0 0,0 0 0,0 0 12,0 0-6,0 0-82,0 0 105,0 0-109,0 0 10,0 0 86,0 0-22,0 0 5,0 0 102,0 0-92,0 0-3,0 0 2,0 0-92,0 0 87,0 0 6,0 0-12,0 0 9,0 0-3,0 0-25,0 0 122,0 0-91,0 0 0,0 0 25,0 0-25,0 0 70,0 0-82,0 0-88,0 0 88,0 0-80,0 0 184,0 0-91,0 0-1,0 0 2,0 0-11,0 0 92,0 0-184,0 0 177,0 0-188,0 0 75,0 0 101,0 0-202,0 0 173,0 0-56,0 0-4,0 0-1,0 0 8,0 0-21,0 0-137,0 0 226,0 0-227,0 0 105,0 0 136,0 0-115,0 0-34,0 0-126,0 0 131,0 0-203,0 0 156,0 0-25,0 0-172,0 0 173</inkml:trace>
  <inkml:trace contextRef="#ctx1" brushRef="#br0" timeOffset="444751.5357">9847 15279 622,'0'0'-14,"0"0"8,0 0 17,0 0-6,0 0 31,0 0 1,0 0-29,0 0 17,0 0 175,0 0-198,0 0 15,0 0-8,0 0-197,0 0 217,0 0 6,0 0 8,0 0 168,0 0-199,0 0 2,0 0 157,0 0-334,0 0 186,0 0 143,0 0-155,0 0 163,0 0-183,0 0 16,0 0-14,0 0-158,0 0 345,0 0-186,0 0-159,0 0 174,0 0-184,0 0 26,0 0 141,-25 0 2,25 0 191,0 0-20,0 0-130,0 0-13,0 0-7,0 0-140,0 0 303,0 0-132,0 0-37,0 0 158,0 0-149,0 0 156,0 0-126,0 0-6,0 0-111,0 0 82,0 0 17,0 0-93,-25 0 207,25 0-89,0 0-43,0 0 112,0 0-190,0 0-7,0 0 24,0 0 96,0 0-8,0 0 6,-25 0 0,25 0-104,0 0 171,0 0-20,0 0 7,0 0-88,0 0-63,0 0 20,0 0-17,0 0 136,0 0-62,0 0-19,0 0 84,0 0-74,0 0 0,0 0 58,0 0-152,0 0 0,0 0 63,0 0-48,0 0 60,0 0 75,0 0-69,0 0 0,0 0 76,0 0-123,0 0 62,0 0-14,0 0-55,0 0 45,0 0 78,0 0-72,0 0-19,0 0 29,0 0-82,0 0 81,0 0 1,0 0-14,0 0 13,0 0 60,0 0 22,0 0-82,0 0-6,25 0-53,-25 0-25,0 0 84,0 0-12,0 0 6,0 0 79,25 0-79,-25 0 19,0 0-10,25 0-71,-25 0 74,0 0 51,25 0-82,-25 0 16,0 0 61,24 0-55,-24 0 0,0 0-12,25 0-3,-25 0-74,0 0 150,0 0-67,25 0-54,-25 0 48,0 0 2,25 0 1,-25 0-9,25 0 18,-25 0-72,0 0 132,24 0-72,-24 0 3,0 0 0,25 0-60,-25 0 76,0 0-7,0 0-16,24 0 7,-24 0-9,0 0 15,0 0-3,0 0-3,26 0 15,-26 0-9,0 0-6,0 0-9,0 0 9,0 0-22,25 0 103,-25 0-2,0 0-76,0 0 3,25 0-70,-25 0 8,0 0 50,0 0 18,24 0 50,-24 0-65,0 0 15,0 0-5,25 0-76,-25 0 72,0 0 0,0 0-3,25 0 12,-25 0 0,25 0 51,-25 0-63,0 0-1,25 0-5,-25 0-53,0 0 62,25 0 59,-25 0-53,0 0-18,24 0 84,-24 0-129,0 0 57,0 0 16,25 0-82,-25 0 73,0 0-23,0 0 63,25 0-44,-25 0-12,0 0 24,0 0-49,25 0 28,-25 0 24,0 0-15,0 0-15,0 0 28,25 0-23,-25 0 4,0 0 9,0 0 7,23 25-7,-23-25 4,0 0-7,0 0-22,26 0 25,-26 0-3,0 0 44,0 0-44,24 0-3,-24 0 0,0 0-43,0 0 96,0 0-2,26 0-54,-26 0 9,0 0-51,0 0-11,0 0 56,25 0 6,-25 0 3,0 0-2,0 0-4,25 0-16,-25 0 10,0 0 3,0 0 13,0 0-1,0 0-15,24 0 12,-24 0-12,0 0 10,25 0 5,-25 0-12,0 0 60,0 0 4,25 0 5,-25 0-55,0 0-2,25 0-66,-25 0-9,0 0 72,25 0-12,-25 0 47,0 0-51,24 0 46,-24 0-93,25 0 63,-25 0 54,0 0-46,0 0-8,25 0-59,-25 0 2,0 0 3,25 0 93,-25 0-51,0 0-19,25 0 2,-25 0 20,25 0 0,-25 0 57,24 0-47,-24 0-16,0 0 6,25 0-45,-25 0 42,24 0-44,-24 0 50,26 0 7,-26 0-20,0 0 13,0 0 4,25 0-4,-25 0-6,0 0-7,24 0 1,-24 0-4,0 0 69,0 0-43,25 0-16,-25 0 9,0 0-62,25 0 50,-25 0 9,0 0-6,0 0 9,25 0 3,-25 0 38,0 0-34,25 0-4,-25 0-9,0 0-3,25 0 0,-25-25 41,0 25-50,0 0-24,24 0 24,-24 0-26,0 0 42,25 0-14,-25 0 20,0 0-7,25 0 6,-25 0 0,0 0-12,0 0 6,25 0-6,-25 0-9,0 0 55,0 0-38,25 0-9,-25 0 20,0 0-16,0 0-17,24 0 21,-24 0-14,0 0-24,25 0 53,-25 0 67,0 0-83,0 0 38,25 0 4,-25 0-87,0 0 154,0-25-38,24 25-127,-24 0 136,0 0-148,26 0 72,-26 0 111,0 0-121,24 0 83,-24 0-93,0 0-61,25 0 71,-25 0 6,0 0 14,25 0 60,-25 0-145,0 0 68,25 0-83,-25 0 99,0 0-16,25 0-65,-25 0 155,0 0-99,25 0 9,-25 0 3,0 0-58,24 0 68,-24 0 80,0-25-12,25 25-84,-25 0-58,0 0-10,25 0 18,-25 0 73,0 0 45,25 0-56,-25 0-32,0 0 68,25 0-51,-25 0 15,0 0 2,25 0 2,-25 0-81,24 0 117,-24 0 18,0 0-80,23 0 88,-23 0-85,26 0-7,-26-25-34,25 25-21,-25 0 79,0 0-4,25 0-19,-25 0 91,0 0-72,24 0-77,-24 0 131,25 0-137,-25 0 74,0 0 28,0 0-15,25 0 57,-25 0-67,0 0 42,25 0-50,-25 0 15,0 0-7,25 0 19,-25 0-77,0 0 61,24 0 12,-24 0-18,0 0 71,25 0-130,-25 0-6,0 0 65,25 0 12,-25 0 55,0 0-16,25 0-42,-25 0-9,0 0 9,0 0-32,25 0-29,-25 0 58,0 0-6,25 0 48,-25-24-42,0 24 10,24 0-62,-24 0 49,0 0 67,25 0-53,-25 0 43,24 0-42,-24 0-69,26 0-15,-26 0 79,0 0-59,24 0 121,-24 0-57,0 0-63,25 0 105,-25 0-54,0 0 39,25 0 12,-25 0-51,0 0-12,25 0 21,-25 0-60,0 0 64,0 0-7,25 0-6,-25 0 72,0 0-76,0 0 8,0 0 5,0 0-31,0 0 16,0 0-43,25 0-10,-25 0 21,0 0 5,0 0 85,0-25-3,0 25 9,0 0-80,0 0-28,25 0-4,-25 0 47,0 0 20,0 0-29,24 0 88,-24 0-121,0 0 101,0 0-42,0 0-72,0 0 130,0 0-84,25 0 19,-25 0-9,0 0-60,25 0 37,-25 0 81,0 0 30,0 0-79,25 0-3,-25 0 19,0 0-84,0 0 124,0 0-63,0 0 1,25 0-3,-25 0-50,0 0 59,0 0-55,0 0 130,0 0-26,0 0-55,0 0 42,0 0-104,0 0 65,0 0 62,0 0-111,0 0 59,0 0-55,0 0-7,0 0 80,0 0-24,0 0 21,0 0-2,0 0-13,0 0-4,0 0-12,0 0 12,0 0 7,0 0 4,0 0 2,0 0-8,0 0-11,0 0 10,0 0-7,0 0-7,0 0 4,0 0-20,0 0 1,0 0-17,0 0-61,0 0-84,0 0-71,0 0 67,0 0-25,0 0 24,0 0-12,0 0-336</inkml:trace>
  <inkml:trace contextRef="#ctx1" brushRef="#br0" timeOffset="454562.787">12799 14708 812,'0'0'20,"0"0"27,0 0 8,0 0 190,0 0-22,0 0-15,0-25-15,0 25-135,0 0 7,0 0-4,0 0 36,0 0-63,0 0 11,0 0-3,0 0 1,0 0-70,0 0-7,0 0 106,0 0-32,0 0 85,0 0-75,0 0-32,0 0-2,0 0-63,0 0 53,0 0-71,0-24 10,0 24 55,0 0 59,0 0-53,0 0-22,0 0 10,0 0-43,0-26 33,0 26 22,0 0 0,0 0-6,0 0-9,0 0 18,25-24 44,-25 24-56,0 0 15,0 0-21,0 0-50,0-25 53,0 25 71,0 0-68,0 0 12,0 0 1,0 0 12,0 0 3,0 0 52,0 0-74,0 0-72,0 0 135,0 0-75,0 0 64,0 0-73,0 0-60,0 0 0,0 0 82,0 0 14,0 0-6,0 0 16,0 0-69,0 25 63,0-25 0,0 0 21,0 24 7,0-24-9,0 26 6,0-26-16,0 0 0,-25 24 4,25-24 6,0 25-19,-25-25 13,25 25 136,0-25-84,0 25 67,-25-25-2,25 25-136,0 0 3,0-25 4,-24 24-72,24-24 0,0 26 147,-25-26-67,25 24-12,0-24 73,0 25-165,0-25 93,-25 25-20,25-25 17,0 0 82,0 0-162,0 24 85,0-24 1,0 0-89,0 0 79,0 0 100,0 0-192,0 0 193,0 0-98,0 0-26,0 0 106,0 0-183,0 0 90,0 0 27,0 0-99,0 0 83,0 0 9,0 0-97,0 0 64,0 0 16,0 0-16,0 0-10,0-24 41,0 24 42,0 0-93,0 0 23,0 0-22,0-25 33,25 25 91,-25-25-41,0 25-87,25 0-99,-25-24 88,0 24 23,24-26 81,-24 26-14,0 0-96,25-24 11,-25 24 8,25 0 15,-25-25 7,0 25-12,25 0 2,-25 0 3,0-25 16,25 25-14,-25 0 4,0 0-9,0 0-145,0 0 7,0 0-4,0 0-7,0 0 131,0 0 55,0 0-58,0 0 2,0 0 4,0 0-58,0 0 139,0 0-44,0 0-6,0 0-12,0 0-79,0 0 35,0 25 4,0-25 2,-25 0 72,25 0-62,0 0 67,0 0 22,-25 25-156,25-25 166,0 0-75,-25 0-82,25 24 162,0-24-67,-25 0-82,25 0 72,0 26 32,-24-26-26,24 0 89,0 0 19,0 0-198,0 24 2,0-24 101,0 0-21,0 0 20,0 25 14,0-25 18,0 0-83,0 0 171,0 25-73,0-25-37,0 0 25,0 0-7,24 24-8,-24-24-77,0 0 79,25 0-83,-25 0 88,25 0-8,-25 26-6,25-26 19,-25 0 4,0 0 14,25 0-2,-25 0-6,0 0-16,25 23 37,-25-23-46,0 0-8,0 0 1,0 0-38,0 0 23,0 0 9,0 0 0,0 0-15,0 0 29,0 0-17,0 0 51,0 0-45,0 0-18,0 0-11,0 0-112,0 0 17,0 0 34,0 0-49,0 0 14,0 0-34,0 0-260,0 0-50</inkml:trace>
  <inkml:trace contextRef="#ctx1" brushRef="#br0" timeOffset="455472.4781">12973 14956 1882,'0'0'30,"0"0"30,0 0 24,0 0 42,0 0-72,0 26-18,0-26 4,0 0-18,0 0 134,0 0-47,0 0 48,0 0-67,0 0-86,25 0 166,-25 0-70,0 0 45,0 0-66,23 0-66,-23-26-74,26 26 67,-26 0 69,0 0-45,24 0-21,-24 0 11,26 0-24,-26-24 1,25 24 72,-25 0-135,0 0 14,25 0-20,-25 0 75,0 0 56,24 0-65,-24 0 67,0 0-51,0 0-74,0 0 122,0 0-110,0 0 42,0 0 78,0 0-117,0 0 125,0 0-63,0 0 10,0 0 48,0 0-93,0 0 35,0 0-20,0-25 14,0 25-65,0 0 41,0 0-6,0 0-56,0 0 89,0-25-20,0 25-36,-24 0 115,24 0-26,0-24-27,0 24-29,0 0-1,0-26 25,-25 26-22,25 0 66,0-24-37,0 24-18,0 0-4,0-25 11,-25 25-20,25-25-1,0 25 17,0 0-6,0-25-62,0 25 69,0 0-14,0-25 13,0 25 59,0 0-78,0-25 19,0 25-3,0 0 0,0 0 9,0-24-25,0 24-53,25 0 57,-25 0 28,0 0-65,0 0 91,25-26-25,-25 26-20,24 0-4,-24 0 46,0 0-100,25 0 55,-25 0 87,25 0-169,-25 0 144,25 0-50,-25 0-85,25 0 177,-25 0-91,24 0-7,-24 0 65,0 26-86,0-26 12,25 0-7,-25 0 29,0 24-4,0-24-1,0 0 4,0 25-12,0-25-75,0 25 78,0-25-3,0 0-71,0 25 71,0-25-63,0 25 60,0-25 82,0 0-3,0 25-76,0-25-52,0 24 61,0-24-84,-25 0 166,25 26-9,0-26-148,0 0 92,0 24-19,-24-24-59,24 0 137,0 0-85,0 0 13,0 25 67,0-25-160,0 0 163,0 0-142,0 0 72,0 0 6,0 0-68,0 0 128,0 0-65,0 0-2,0 0-21,0 0-70,0 0 2,0 0 80,0 0 13,24 0 8,-24 0-24,0-25 0,25 25 3,-25 0-13,25 0 13,-25 0-15,25 0 15,-25 0-6,25-24 102,0 24-82,-25 0-24,24 0 106,1 0-175,-25 0 85,24 0 15,-24-26-24,26 26-11,-1 0 28,-25 0 70,24 0-167,-24 0 86,0 0 71,0 0-80,25 0 3,-25 0-7,0 0 4,0 0-3,0 0-1,0 0-10,0 0-36,0 0-114,0 0-17,0 0-63,0 0-69,0 0 54,0 0-142,0 0-50,0 0-143</inkml:trace>
  <inkml:trace contextRef="#ctx1" brushRef="#br0" timeOffset="456936.7941">12278 13542 644,'0'0'25,"0"0"25,0 0 6,0 0 49,0 0 11,0 0-10,0 0 189,0 0-195,0 0 126,0 0 18,0 0-196,0 0 158,0 0-161,0 0-117,0 0 115,0 0-98,0 0 109,0 0 83,0 0-183,0 0 107,0 0-102,0 0 4,0 0 158,0 0-31,0 0 10,0 0-4,0 0-87,0 0-55,0 0-8,0 0 4,0 0 3,0 0 69,0 0-3,0 0-10,0 0 72,0 0-71,0 0 79,0 0-70,0 0-64,0 0 83,0 24-77,0-24 81,0 0-5,0 0-8,0 0 2,0 0-5,0 0 0,0 0-1,0 0-5,0 26 125,0-26-62,0 0 63,0 0 10,0 25-205,0-25 130,0 0-47,0 0-99,0 24 80,0-24 19,0 26-4,0-26 82,25 0-86,-25 24 4,0-24-106,0 25 99,0-25 100,0 0-90,0 25-4,0-25-11,0 25-91,25-25 73,-25 25 13,0-25-100,0 24 94,0-24-78,0 25 181,0-25-86,24 25-18,-24-25 99,0 0-88,0 25-11,0-25 18,0 0-108,0 24-7,0-24 114,0 0-13,0 0 10,0 25-1,0-25-8,0 0-4,0 0-4,0 0 7,0 0 0,0 0 10,0 0 13,0 0-2,0 0 3,0 0-11,0 0-16,0 0-7,0 0 3,0 0 4,0 0 13,0 0 17,0 0-8,0 0-2,0 0-11,0 0-22,25 0 9,-25 0-6,0 0-4,0 0 10,0 0 1,0 0 166,0 0-160,0-25-6,0 25-1,0 0-163,25-24 160,-25 24-4,0 0 11,0-25-24,0 25 20,25 0 4,-25-25-20,0 25 37,25-25-31,-25 25-7,0-24 7,0 24-23,24-25 16,-24 25-7,0-25 11,25 25 0,-25-25 10,0 25-7,25-25 4,-25 25 6,0-24-23,25 24 26,-25 0-16,0-26-3,25 26 16,-25-24-6,0 24 0,0 0 13,0-25-10,24 25-14,-24 0 21,0 0-14,0 0-6,0-26 36,0 26-23,0 0 4,0 0 12,0 0-29,0 0-4,0 0 11,0 0-11,0 0 4,0 0 29,0 0-12,0 0-8,0 0 14,0 0-36,0 0-8,0 0-4,0 0-18,0 0-1,0 0-7,0 0-2,0 0-4,0 0 94,0 0-27,0 0-101,0 0-85,0 0-103,0 0 58,0 0-4,0 0 17,0 0 106,0 0-218,0 0 39,0 0-1,0 26-146,0-26 127</inkml:trace>
  <inkml:trace contextRef="#ctx1" brushRef="#br0" timeOffset="461569.9834">18901 14683 599,'0'0'11,"0"25"14,0-25 9,0 0 16,0 0 4,0 0 183,0 0 3,0 0-201,0 0 172,0 0-368,0 0 145,0 0 196,0 0-182,0 0 172,0 0-302,0 0 137,0 0-9,0 0-6,0 0 160,0 0-288,-25 0 143,25 0 15,0 0-133,0 0 280,0 0-129,0 0 9,-25 0 111,25 0-120,0 0-19,0 0-3,0 0 6,0 0-7,-24 0-97,24 0 115,0 0-37,0 0 3,0 0 122,0 0-128,0 0 68,0 0-10,0 0-88,0 0 23,0 0-17,0 0-4,0 0 98,0 0 73,0 0 10,0 0-49,0 0-11,0 0-81,0 0-28,0 0 73,0 0 106,0 0-18,0 0 14,0 0-35,0 0-121,0 0 6,0 0-3,0 0 21,0 0-15,0 0-38,0 0 40,24 0-19,-24 0 19,0 0 50,25 0-112,-25 0-4,0 0 74,25 0-29,-25 0 92,25 0 9,-25 0-62,0 0 11,25 0-105,-25 0 19,24 0-24,-24 0 104,25 0 67,-1 0-88,-24 0 11,26 0-100,-26 0 20,25 0 76,-25 0 82,25 0-89,-25 0 0,24 0-3,1 0 27,-25 0-17,25 0-3,-25 0-4,25 0-120,-25 0 116,25 0-12,-25 0 3,25 0-6,-25 0-1,24 0 1,-24 0-8,25 0 18,-25 0-4,25 0 7,0 0-4,-25 0-3,25 0-7,-25 0 11,23 0 78,-23 0 4,26 0-2,-26 0-98,24 0-66,-24 0-15,26 0-2,-26 0 107,25 0-7,-25 0 4,0 0 3,25 0-17,-25 0-6,0 0 16,24 0 0,-24 0-6,0 0 13,25 0 77,-25 0 2,0 0 8,0 0-104,0 0-86,25 0 7,-25 0 73,0 0 16,0 0-3,0 0 83,0 0-166,0 0 166,0 0-87,0 0-78,0 0 85,0 0-83,0 0 76,0 0-18,0 0 85,0 0-106,0 0 14,0 0 75,0 0-89,0 0 75,0 0-15,0 0-145,0 0-27,0 0-50,0 0-3,0 0 25,0 0-8,0 0 7,0 0 82,0 0 28,-25 0-17,25 0-110,-25 0-137,25 0-43,0 0-12</inkml:trace>
  <inkml:trace contextRef="#ctx1" brushRef="#br0" timeOffset="462205.5484">19174 14808 925,'-25'0'214,"25"0"-26,0 0-143,0 0 182,0 0-217,-25 0-91,25 0 296,0 0-184,-24 24 28,24-24-6,0 0-17,0 0 22,-25 0-33,25 0 114,0 0-126,0 0-17,0 0 29,-25 0 5,25 0-90,0 0 121,0 0-109,0 0 11,0 0 184,0 0-196,0 0 166,0 0-84,0 0-17,-26 0 2,26 0 0,0 0 72,0 0-74,0 0 8,0 0 23,0 0-80,0 0 8,0 0 77,0 0-20,0 0 6,0 0-10,0 0-19,0 0-69,0 0 133,0 0-61,0 0-12,26 0 6,-26 0-54,0 0 61,25 0 15,-25 0-11,0 0-5,25 0-9,-25 0 61,24 0-43,-24 0 134,25 0-82,0 0-64,-25 0 70,25 0-143,0 0 74,-25 0 67,25 0-9,-1 0-71,-24 0 25,25 0-83,0-24 65,-25 24 61,25 0-7,0 0 6,-25 0-132,23 0 75,-23 0-53,26 0 56,-26 0 41,24 0-105,-24 0 96,26 0-26,-26 0 7,0 0 35,0 0-116,0 0-7,25 0 58,-25 0-42,0 0 118,0 0-24,0 0-45,0 0 0,0 0-42,0 0 78,0 0-62,0 0 77,0 0-5,25 0-121,-25 0 98,0 0-20,0 0-70,0 0 112,0 0-38,0 0-4,0 0 6,0 0-2,0 0-33,0 0 15,0 0 74,0 0-66,0 0-39,0 0 3,0 0 26,0 0 16,0 0 61,0 0-18,0 0-92,0 0 53,0 0-88,0 0 65,0 0-41,0 0-127,0 0 68,0 0-126,0 0 122,0 0 20,0 0-24,0 0-17,0 0-58,0 0-231,0-25-57</inkml:trace>
  <inkml:trace contextRef="#ctx1" brushRef="#br0" timeOffset="477019.9326">4340 16121 588,'0'0'16,"-24"0"24,24 0 41,0 0 170,0 0-4,0 0-26,0 0-135,0 0-36,0 0 9,0 0 16,-25 0 93,25 0-106,0 0-40,0 0-16,0-24 30,0 24-23,0 0-74,-25 0 101,25 0-31,0 0-3,0 0 99,0 0-156,0 0-4,0 0 13,0 0 66,0 0-3,0 0 76,0 0 4,0 0-147,0 0 147,0 0-138,0 0-27,0 0 141,0 0-147,0 0 137,0 0-67,0 0-74,0 0 56,0 0 6,0 0 0,0 0 17,0 0 39,0 0-35,0 0 98,25 24-68,-25-24-33,0 0 39,0 0-93,25 27 64,-25-27 14,0 0-76,24 24 68,-24-24 12,0 0 53,25 24-31,-25-24 3,0 0-19,0 0-58,25 26 24,-25-26 239,0 0-213,0 0 79,0 0 12,0 0-235,25 0 230,-25 0-86,0 0-7,0 24 17,0-24-12,0 0 18,0 0 11,0 0-3,0 0-14,25-24 1,-25 24-10,0 0-20,25 0 13,-25-26-6,24 26-27,-24 0 27,25-24-16,-25 24-1,24-24-52,2-3 55,-26 27 4,25-24-3,-1 0 75,1 24-78,0-25-67,0 0 4,-25 0 82,25 0 1,0 1-8,-1 0 56,1-2-69,0 1-6,0 1 68,0-2-65,-1 1-13,-24 1-6,25 24 22,0-25-9,-25 0 1,24 25-67,-24-25 66,26 25-67,-26 0-9,0-24 66,0 24-21,0 0 54,0 0-50,0 0-140,0 0-160,0 0-80,0 0 71,0 0 56,0 0-156</inkml:trace>
  <inkml:trace contextRef="#ctx1" brushRef="#br0" timeOffset="477681.5166">4538 15949 699,'0'0'28,"0"0"159,0 0-141,0 0 7,0 0-25,0 0-8,0 0 23,0 0 154,0 0 1,0 0-139,0 24 130,26-24-141,-26 0 26,0 0-17,0 0 1,0 25-19,25-25-9,-25 0 12,0 25-69,0-25 25,24 25-4,-24-25 67,25 25 77,-25-25-90,0 0-8,25 24-64,-25-24 38,25 24 2,-25-24-1,0 27 56,25-27-108,-25 0 84,25 24 2,-25-24-56,0 0 54,24 24-18,-24-24 2,0 0-3,25 0 3,-25 0 106,0 0-1,0 26 2,0-26-1,25 0-92,-25 0-10,0 0 7,0 0 10,0 0-6,0 0 3,0-26-16,0 26-78,25 0 51,-25 0-2,0 0-4,25-24 55,-25 24 71,24 0-135,1-24 15,-25 24 8,25-27-148,-1 3 137,2 24-13,-3-24-75,3-1 223,-1 25-141,-25-25 13,25 0 75,0 0-223,0 25 261,-1-24-142,1 0 9,0-2 1,-25 26-112,25-25 125,0 1 2,-25 24 0,25-26-2,-25 26 9,24 0-10,-24-25 14,0 25-24,0 0-3,25 0-78,-25 0 78,0 0 13,0 0-9,0-24 88,0 24-82,0 0-4,0 0 17,0 0-26,0 0 10,0 0-23,0 0-49,0 0 10,0 0-127,0 0-3,0 0-7,0 0 18,0 0 11,0 0-53,0 0 74,0 0-69,0 0 40,0 0-204</inkml:trace>
  <inkml:trace contextRef="#ctx1" brushRef="#br0" timeOffset="488986.6318">6573 11806 823,'0'-24'197,"0"24"-197,0-26-9,0 2 4,0 0-203,0 24 188,0-26 23,0 26-23,0-25 0,0 25 4,0-24-37,0 24 21,0-25-12,0 25-23,0-25 9,0 25-19,0 0-18,0-25 10</inkml:trace>
  <inkml:trace contextRef="#ctx1" brushRef="#br0" timeOffset="492740.9738">2505 8855 335,'0'0'19,"0"0"-8,0 0 24,0 0 23,0 0-9,0 0 29,0 0-23,0 0-7,0 0 188,0 0-217,0 0 9,0 0-7,0 0-192,0 0 221,0 0 9,0-26-1,0 26 154,0 0-19,0 0-147,0 0 136,0 0-276,0 0 124,0 0 8,0 0-124,0 0 110,0-24 4,0 24 138,0 0-21,0 0 18,0 0-133,0 0-14,0 0 2,0 0 15,0-25-102,0 25 88,0 0 5,0 0-115,-25 0 103,25 0 7,0-24 5,0 24 101,0 0 14,0 0-86,0 0-117,-25 0-10,25-25 90,0 25-16,0 0 98,0 0-98,0 0-101,-25-25 91,25 25 23,0 0 0,0 0 91,-24 0-92,24 0-83,0-25 96,-24 25 2,24 0-8,0 0 67,0 0-70,-26 0-94,26 0 78,0 0 6,-25 0 12,25 0-11,0 0 24,-25 0-90,25 0 44,0-25 21,0 25-96,-24 0 142,24 0 32,0 0-99,0 0 15,-25 0-56,25 0-30,0 0 163,-25 0-9,25 0-12,0 0-53,-25 0-90,25 0 81,0 0 18,-25 0 60,25 0-72,0 0-13,0 0-77,-24 0 72,24 0 98,0 0-166,0 0 148,-25 0-163,25 0-28,0 0 180,-24 0-60,24 0-12,0 0-3,0 25-80,-26-25 45,26 0 30,0 0 11,-25 0 84,25 0-72,0 0 85,-25 0-16,25 0-160,0 25 104,0-25-23,-24 0 29,24 0 61,0 0-98,0 25-62,-25-25-17,25 0 103,0 0 13,-26 25 83,26-25-3,0 0-201,0 0 99,-24 24 9,24-24-18,0 0 111,0 0-116,-24 0-1,24 25 24,0-25 0,0 0 10,-25 0-20,25 24 7,0-24-2,0 0-123,0 0 130,-25 26-5,25-26 12,0 0 119,0 0-238,0 0 107,-25 24-15,25-24-3,0 0 123,0 0-109,0 0 16,-25 24 0,25-24-15,0 0-119,0 0 98,0 0 3,0 26 18,-25-26 113,25 0-95,0 0 0,0 0-125,0 25 129,0-25-153,0 0 125,0 0 3,-25 0-122,25 0 137,0 24-131,0-24 241,0 0 4,0 0 4,0 0 8,0 0-122,-23 25-134,23-25 121,0 0 3,0 0-18,0 0 135,0 25-125,0-25-5,0 0 16,0 0 4,0 0 1,0 0 2,-25 25-123,25-25 108,0 0-8,0 0 7,0 0 118,0 0-102,0 0 2,0 0-130,0 25 0,0-25 1,-25 0-14,25 0 256,0 0 0,0 0-3,0 0-1,0 0-248,0 24 124,0-24-4,0 0 25,0 0 101,0 0-226,0 0-26,-25 0 2,25 0 128,0 26 113,0-26 24,0 0-31,0 0-97,0 0-3,0 0-1,0 0 19,0 0-127,-26 24 112,26-24 0,0 0-14,0 0 132,0 0-112,0 0-24,0 0 21,0 0-139,0 25 127,0-25 11,0 0-132,-23 0 243,23 0-129,0 0-5,0 0 131,0 0-235,0 0 119,0 0 15,0 24-9,0-24 110,0 0-119,0 0-9,-26 0 15,26 0 3,0 0-12,0 0 12,0 0-9,0 0 0,0 0 10,0 26-11,0-26-117,0 0 121,0 0 0,0 0 0,0 0 121,0 0-248,0 0 127,0 0-3,0 0 6,0 0 139,0 0-154,0 24 15,0-24-127,-23 0 106,23 0 39,0 0-143,0 0 247,0 0-128,0 0 3,0 0 145,0 0-145,0 0 8,0 0-4,0 0-31,0 0-100,0 25 121,0-25 3,0 0 3,0 0 106,0 0-103,0 0-21,0 0 24,0 0 9,0 0-15,0 0-118,0 0 109,0 25-122,0-25 126,0 0 129,0 0-127,0 0 117,0 0-104,0 0-20,0 0 10,0 25 10,0-25-31,0 0 23,0 0-14,0 25-102,0-25 128,0 0-10,0 0 20,0 24 82,0-24-103,0 0-19,0 0-10,23 25 47,-23-25-37,0 0 19,0 0 12,26 25-41,-26-25 16,0 0 13,0 0 1,23 0 5,-23 25 6,0-25-13,0 0-17,26 0 18,-26 0-17,0 24-10,0-24 29,25 0-129,-25 0 127,0 0 4,25 0 1,-25 0 110,0 0-115,25 0 12,-25 0-141,0 0 126,23 0-6,-23 0-6,0 0 126,25 0-125,-25 0-105,0 0 126,25 0-20,-25 0 23,0 0 105,25 0-100,-25 0 0,0 0-28,25 0 10,-25 0-21,0 0-88,25 0 107,-25 0 4,0 0-2,25 0 104,-25 0-78,0-24-19,0 24 17,24 0-12,-24 0-133,0 0 121,24 0-15,-24-25 17,0 25 4,26 0 12,-26 0 4,0 0-133,0-25 233,25 25-119,-25 0-116,0-25 232,24 25-104,-24 0-15,25 0 124,-25-24-239,0 24 118,25 0 9,-25-25-12,0 25 146,26 0-130,-26-25 5,0 25-10,24 0-22,-24 0-109,25-25 127,-25 25-122,0 0 14,0 0 233,24-25-243,-24 25 237,0 0-103,25 0-104,-25-24 205,0 24-121,0 0 20,25 0 68,-25 0-88,0-26 21,0 26 85,25 0-85,-25 0-15,0 0 10,0-24-107,0 24 1,0 0 95,25 0-5,-25-25-5,0 25 89,0 0-87,0 0-112,0-24 115,24 24-6,-24 0 12,0 0 101,0-26-113,0 26-86,0 0 87,0 0 2,25-24-3,-25 24 103,0 0-110,0-25-93,25 25 203,-25 0-103,0 0-99,0-25 208,0 25-99,0 0-105,26 0 212,-26-25-107,0 25-12,0 0 104,0 0-208,0-25 96,0 25 29,24 0-22,-24 0 109,0-24-197,0 24 101,0 0 1,0 0-90,0-25 91,0 25-18,0 0-67,0 0 198,0-26-6,0 26-78,0 0-3,0 0-10,0-24-80,0 24 71,0 0 11,0 0-89,0-24 102,0 24-93,0 0 150,0 0-85,0 0-5,0 0-2,0-26-79,0 26 86,0 0 59,0 0-52,0 0 78,0-24-13,0 24-55,0 0-17,0 0-87,-24-25 16,24 25 68,0 0 73,0 0 8,0 0-93,0 0-69,0-24-9,-26 24-11,26 0 175,0 0-112,0 0 11,0 0 11,0 0-93,-25 0 91,25 0 68,0-25-78,0 25 2,0 0 1,0 0-65,-25 0 143,25 0-75,0 0 10,0 0 0,0 0-6,0 0 83,0 0-95,-24 0 5,24 0-67,0 0 76,0 0 7,-25 0-6,25 0 9,0 0-95,0 0 157,0 0 6,-25 0-104,25 0 20,0 0-86,0 0 112,0 0-15,0 0 82,0 0-90,-25 0-106,25 0 208,0 0-200,0 0 90,0 0 85,0 0-207,0 0 83,0 0 102,0 0-91,0 0 85,0 0-18,0 0-123,0 0-250,0 0-81</inkml:trace>
  <inkml:trace contextRef="#ctx1" brushRef="#br0" timeOffset="499645.9837">14758 8210 577,'0'0'16,"0"0"20,0 0 21,0 0 18,0 0-10,0 0 11,0 0 172,0 0-183,0 0 9,0 0 156,0 0-194,0 0 151,0 0-135,0 0-31,0 0 3,0 0 1,0 0 156,0 0-145,0 0-22,0 0-99,0 0 94,0 0-6,0 0 40,0 0 97,0 0-130,0 0 12,0 0-19,0 0 15,0 0 6,0 0-34,0 0 14,0 0-137,0 0 133,0 0 13,0 0-20,-24-25 152,24 25-266,0 0 15,0 0 109,0 0-127,-26 0 227,26 0 6,0 0-218,0 0 221,0 0-96,0 0-26,0 0 115,-24 0-92,24 0 3,0 0 2,0 0-18,0 0 3,-25 0-113,25 0 107,0 0 25,-24 0-37,24 0 100,0 0-92,0 0 1,-25 0 12,25 0-96,0 0 93,0 25-15,-25-25-7,25 0 113,0 0-94,-25 0-73,25 0-3,0 0-3,0 0 82,-25 0 3,25 0 0,0 24 86,0-24-68,-25 0 84,25 0-105,0 0-80,-24 0 77,24 0-101,0 26 218,0-26-22,0 0-92,-25 0 88,25 0-86,0 0-87,-25 23 89,25-23 29,0 0-130,0 0 100,-25 0-89,25 25-16,0-25 210,0 0-102,0 0 105,0 0-123,-25 25-86,25-25 109,0 0-119,0 0 229,-24 25-115,24-25 100,0 0-85,0 0-18,0 25 102,0-25-99,-25 0 84,25 0-71,0 0-3,0 24-13,0-24-92,0 0-12,-25 0 8,25 26 0,0-26 106,0 0-16,0 0 78,0 24 15,-26-24-22,26 0-68,0 0-68,0 25-25,0-25 22,0 0 161,0 0-5,0 25-70,0-25-26,-24 0 14,24 0-6,0 24-13,0-24 109,0 0-102,0 0-3,0 26 12,0-26-6,0 0-79,0 0-1,0 25 83,0-25-76,0 0 73,0 0-3,0 24 3,0-24 3,0 0-6,0 26 15,0-26 66,0 0-4,-25 0-74,25 24-9,0-24-63,0 0-2,0 0 164,0 25-72,0-25-5,0 0-26,0 0 16,0 25 84,0-25-105,0 0 26,0 0-5,0 0-96,0 25 99,0-25 94,0 0-183,0 0 185,0 0-90,0 25-13,0-25 4,0 0-3,0 0 0,0 24-78,0-24 84,0 0-6,0 0 10,0 0-11,0 25 1,0-25-75,0 0 84,0 0-6,0 24 3,0-24-3,0 0-9,0 0 12,0 0 81,25 26 3,-25-26-6,0 0-81,0 0-6,0 0-4,0 0-67,0 24 71,0-24-72,24 0-12,-24 0 87,0 0 24,0 0-21,0 24 22,0-24-19,0 0 73,0 0 1,26 0-83,-26 0 86,0 26-102,0-26-49,0 0 145,25 0-71,-25 0-67,0 0 60,0 25-79,0-25 7,25 0 83,-25 0 8,0 0-5,0 0-4,0 0-9,0 0-6,24 24 18,-24-24-25,0 0 13,0 0-6,0 0 2,0 0 20,25 0-13,-25 0 13,0 25-10,0-25-16,0 0 23,25 0 51,-25 0 2,0 0-54,0 0 47,0 0-112,25 0 69,-25 0-10,0 25-62,0-25 41,0 0-54,25 0 65,-25 0-2,0 0 15,0 0-15,0 0-1,24 0 13,-24 0 4,0 0-1,0 0 75,25 25-3,-25-25-72,0 0 53,0 0-124,25 0-13,-25 0 71,0 0-51,25 0 107,-25 0-46,0 0-3,25 0 60,-25 25-123,0-25 129,0 0-63,25 0 9,-25 0 66,0 0-140,24 0 71,-24 0-87,0 0 22,0 0 68,25 0-9,-25 0 16,0 0-12,0 0-7,24 0 72,-24 0-66,0 0-6,26 0 84,-26 0-65,0 0-10,24 0-2,-24 0-74,0 0-17,0 0 87,25 0-6,-25 0-4,0 0 23,25 0-13,-25 0 19,0 0-9,25 0-13,-25 0 84,0 0-2,25 0-82,-25 0 98,0 0-164,25 0-6,-25 0 160,0 0-161,25 0 155,-25 0 13,24 0-168,-24 0 61,0 0-74,25 0-5,-25 0 106,0 0 65,25 0-62,-25 0-2,0 0-16,0 0-64,25 0 68,-25 0 5,0 0 67,0 0-60,25 0-16,-25-25 57,0 25-67,24 0 70,-24 0-43,25 0-68,-25 0 63,0 0-62,25 0 37,-25 0 7,0 0-6,25 0 15,-25 0 3,0 0 13,0-25-77,25 25 55,-25 0 3,0 0 3,24 0 4,-24 0-7,0 0 3,0 0-16,25 0 10,-25-25 9,0 25 4,0 0-7,25 0 0,-25 0-3,0 0 3,25-25 10,-25 25-13,0 0 0,0 0 9,25 0 39,-25 0-27,0-24-10,0 24-8,0 0 12,25 0-8,-25 0 3,0-25-16,0 25-49,0 0 61,24 0 52,-24 0 19,0-26-77,0 26-13,25 0-39,-25 0 2,0 0 56,0-24 10,0 24-10,0 0-3,25 0 81,-25-24 74,0 24-9,0 0-66,0 0-8,0-26-78,0 26-52,0 0 44,25 0 31,-25 0-17,0-24 59,0 24 14,0 0-93,0-25-42,0 25 79,0 0-85,0 0-10,25-24 71,-25 24-6,0 0 13,0 0 76,0-25 3,0 25-157,0 0 88,0-25-79,0 25 1,0 0 71,0-25-9,0 25 3,0 0-3,0 0 74,0-25 2,0 25 12,0 0-92,0-24 14,0 24-4,0 0-6,0-26 85,0 26-76,0 0-87,0-24 12,0 24-17,0 0 1,0-25 167,0 25-95,-25 0 86,25-26-64,0 26-88,0 0 82,0-24-71,0 24 51,0 0 80,0 0 23,0-25-24,0 25 9,-25 0-133,25-25-23,0 25 98,0 0-82,0 0 142,0-24-70,-25 24-7,25 0 82,0-26-87,0 26 77,0 0-78,0 0 20,0-24-75,0 24-3,-25 0 5,25 0 60,0-25 75,0 25 3,0 0 7,0 0-62,-24 0-20,24-25 3,0 25 4,0 0-34,0 0 34,0-25-17,-25 25-76,25 0 93,0 0 4,0 0-5,0-25 4,0 25 6,0 0-22,-25 0 9,25 0 80,0-23-166,0 23 104,0 0-84,-25 0 59,25 0 77,0 0-155,0-26 161,0 26-69,-25 0-7,25 0 75,0 0-68,-25 0-101,25-24 97,0 24-95,0 0 76,-24 0 20,24 0-83,0 0 86,0 0-3,0-25-4,-25 25-19,25 0 16,0 0-70,0 0 60,-25 0 115,25 0-95,0 0-23,0 0 115,-25 0-191,25-25 76,-25 25 17,25 0-100,0 0 96,0 0 6,-24 0-2,24 0 99,0 0-111,0 0 8,0 0-3,-25 0-90,25 0 107,0 0-17,0 0-8,0-24 104,0 24-20,-25 0-66,25 0-1,0 0-36,0 0-45,-25 0 65,25 0 7,0 0-64,0 0 45,-25 0 22,25 0-4,0 0 67,0 0 26,-24 0-89,24 0 65,0 0-131,0 0-13,-25 0 76,25 0-59,0 0 48,0 0 93,-25 0-3,25 0-82,0 0 9,0 0-86,-25 0 90,25 0-4,0 0 60,0 0 6,0 0-79,-25 0 66,25 0-53,0 0 10,0 0-88,0 0 78,-25 0 0,25 0-89,0 0 77,0 0-50,-25 0-16,25 0 143,0 0-64,0 0 55,-24 0 12,24 0-142,0 0 133,0 0-49,0 0-16,-26 0 75,26 0-138,0 0 59,0 0-67,-24 0 84,24 24-23,0-24-7,-25 0 92,25 0-218,0 0 139,-24 0-123,24 0-25,0 0 141,0 0-43,-25 0 29,25 0 31,0 0 15,-25 0-33,25 0 15,0 0-23,-25 25-15,25-25 29,0 0 15,0 0 45,-25 0-47,25 0 46,0 0-62,0 0-43,-25 0 33,25 0 16,0 25-7,0-25 0,-24 0-5,24 0-53,0 0 52,0 0 61,0 0-58,0 0-5,-25 24 11,25-24-73,0 0 55,0 0 0,0 0 6,0 0 82,-25 0-63,25 0 9,0 26-21,0-26-71,0 0 80,0 0 0,0 0 9,0 0 3,0 0 86,-25 0-95,25 0 3,0 0 6,0 0-91,0 23 157,0-23-76,0 0 4,0 0-3,0 0-65,0 0 156,0 0-110,0 0 22,0 0 0,0 0-73,0 0 89,0 0-19,0 0 9,0 0-22,0 0 16,0 0-3,0 0-3,0 0 19,0 0 75,0 0 0,0 0-84,0 0-8,0 0-90,0 0 24,0 0 76,0 0-6,0 0 3,0 0-18,0 0-1,0 0 13,0 0 6,0 0-6,0 0 92,0 0-96,0 0-5,0 0 116,0 0-199,0 0 89,0 0 113,0 0-217,0 0 110,0 0 78,0 0-182,0 0 192,0 0-85,0 0-75,0 0 68,0 0-11,0 0 9,0 0 2,0 0 1,0 0-66,0 0 73,0 0-4,0 0-10,0 0 93,0 0-99,0 0 95,0 0-71,0 0-20,0 0 18,0 0-91,0 0 88,0 0-78,0 0 94,0 0-26,0 0-8,0 0 21,0 0-28,0 0 88,0 0-76,0 0 48,0 0-51,0 0-12,0 0-17,0 0 4,0 0-48,0 0 18,0 0 74,0 0-114,0 0 79,0 0-118,0 0-218,0 0-20,0 0-46</inkml:trace>
  <inkml:trace contextRef="#ctx1" brushRef="#br0" timeOffset="506442.0985">15627 14858 1490,'0'0'-180,"0"0"195,0 0-140,0 0 189,0 0 2,-26 0-182,26 0 145,0 0-29,0 0 178,0 0-141,0 0 144,0 0-289,0 0 126,0 0 141,0 0-141,0 0-7,0 0 16,0 0-21,0 0 0,0 0 156,0 0-134,0 0 11,0 0 22,0 0-38,0 0 5,0 0-3,0 0-41,0 0-64,0 0 74,0 0 14,0 0 26,0 0 71,0 0-87,0 0 4,0 0-19,0 0-6,0 0-84,0 0 87,0 0-16,0 0 38,0 0-17,0 0-11,0 0-69,0 0-20,0 0 98,0 0-91,26 0 198,-26 0-6,0 0-114,24 0 14,-24 0-102,26 0 102,-26 0 111,24 0-109,-24 0 94,25 0-90,-1 0-105,-24 0 204,25 0-114,0 0 23,-25 0 110,25 0-122,-25 0-103,25 0 90,-25 0-115,24 0 125,-24 0 113,25 0-222,-25 0 215,25 0-118,-25 0-107,0 0 211,25 0-214,-25 0-2,24 0 121,-24 0-13,0 0 107,0 0 22,0 0-23,26 0-86,-26 0 5,0 0-12,0 0 10,0 0-17,24 0 14,-24 0-11,0 0-98,0 0 107,0 0-115,0 0 113,0 0-20,0 0-8,0 0 77,0 0-233,0 0 211,0 0-112,0 0 12,0 0 100,0 0-252,0 0-12,0 0-39,0 0 4,0 0 159,-24 0-25,24 0 16,0 0 1</inkml:trace>
  <inkml:trace contextRef="#ctx1" brushRef="#br0" timeOffset="506909.5332">15651 14982 1339,'0'0'-162,"0"0"0,0 0 16,0 0 27,0 0 365,0 0-173,0 0 0,0 0 142,0 0-344,0 0 325,0 0-21,0 0-155,0 0-8,0 0-6,0 0 15,0 0-133,0 0 294,0 0-143,0 0 15,0 0 136,0 0-138,26 0-8,-26 0-113,0 0-11,24 0 126,-24 0 3,25 0-7,-25 0 18,24 0-16,-24 0 15,25 0-15,0 0-11,-25 0-109,25 0-8,0 0 189,-25 0-94,24 0 5,-24 0 59,25 0-75,0 0 76,-25 0-60,25 0-72,-25 0 1,24 0 80,-24-26-11,26 26 18,-26 0-5,24 0-67,-24 0 68,0 0-6,25 0 14,-25 0-5,0 0-9,0 0 0,0 0-15,0 0 5,0 0 1,0 0-4,0 0 0,0 0 1,0 0-10,0 0 56,0 0-47,0 0-27,0 0 55,0 0-156,0 0 97,0 0-60,0 0-89,0 0 157,0 0-197,0 0 28,0 0 126,0 0-238,0 0 73,0 0-15,0 0-182</inkml:trace>
  <inkml:trace contextRef="#ctx1" brushRef="#br0" timeOffset="509641.9955">8533 16246 258,'0'0'16,"0"0"15,0 0 210,0 0-181,0 0-24,0 0 6,0 0-205,0 0 188,0 0 6,0 0-40,0 0 15,0 0-12,0 0 8,0 0 16,0 0 147,0 0-165,0 0-3,0 0-4,0 0 0,0 0 5,0 0 169,0 0-151,24 0-174,-24 0 169,0 0-185,0 0 334,0 0-163,25 0-2,-25 0 0,0 0-195,0 0 148,25 0-25,-25 0-11,0 0 28,0 0-5</inkml:trace>
  <inkml:trace contextRef="#ctx1" brushRef="#br0" timeOffset="510554.8322">8731 16271 247,'0'0'14,"0"0"4,0 0 217,0 0-186,-25 0 5,25 24 4,0-24-212,0 0 196,0 0-23,0 0 14,0 0 1,0 0 173,0 0-165,-25 0-12,25 0 12,0 0-189,0 0 175,0 0 164,0 0-32,0 0 7,0 0 9,0 0-188,0 0 35,0 0-135,0 0 127,0 0 24,0 0-16,0 0 131,0 0-250,0 0 99,0 0 2,0 0 25,0 0 117,0 0-224,0 0 96,0 0-1,0 0-7,0 0 107,0 0-97,0 0-133,0 0 97,0 0 13,0 0 14,0 0 99,0 0-86,0 0-1,0 0-21,0 0 17,0 0-1,0 0-106,25 0 99,-25 0 9,0 0-110,0 0 214,25 0-103,-25 0-19,0 0 90,24-24-97,-24 24 1,26 0 13,-26 0-2,24 0-89,-24 0 87,25 0-81,0 0 106,-25 0 62,25-25-170,0 25 173,0 0-90,-25 0 3,24 0 87,1 0-181,0-24 82,0 24 13,-25 0-89,25 0 85,0 0-96,-1 0 93,-24 0 72,25-26 6,0 26-6,0 0-86,0 0 14,-25 0-16,23 0-70,3 0 76,-1-24-77,-25 24 78,25 0 15,-25 0-97,25 0 182,0 0-163,-25 0 69,24 0 11,-24-24-92,0 24 84,25 0 18,-25 0 75,25 0-83,-25 0 80,0 0-83,0 0-83,25 0 81,-25 0 27,0 0 65,0 0-73,0 0 24,0 0-88,0 0 75,0 0 79,0 0-22,0 0-6,0 0-114,0 0 9,0 0 8,0 0-1,0 0 55,0 0-12,0 0-6,0 0-9,0 0-7,0 0 4,0 0-13,0 0 7,0 0-7,0 0-6,0 0 59,0 0-53,0 0-12,0 0 66,0 0-102,0 0 42,0 0 9,0 0-65,0 0 62,0 0-6,0 0-19,0 0-22,0 0 19,0 0-65,0 0 8,0 0-47,0 0-81,0 0 128,0 0-196,0 0 128,0 0-226</inkml:trace>
  <inkml:trace contextRef="#ctx1" brushRef="#br0" timeOffset="511622.6083">8930 16370 510,'0'0'-3,"0"0"28,0 0 8,0 0 15,0 0 10,0 0 172,0 0-165,0 0-9,0 0 151,0 0-326,-25 0 170,25 0 138,0 0-163,0 0 149,0 0-20,0 0-132,0 0 13,0 25-13,0-25 23,0 0-1,0 0-6,0 0 3,0 0-9,0 0-12,0 0 12,0 0-15,0 0-92,0 0 14,0 0-16,0 0 4,0 0 190,0 0-19,0 0-77,0 0 1,0 0-23,0 0-78,0 0 187,0 0-21,0 0-73,0 0-12,0 0-103,0 0 21,0 0-12,0 0 97,0 0 88,0 0-79,0 0 85,25 0-76,-25-25-96,0 25 80,0 0-72,24 0 91,-24 0 1,0 0-1,25 0 9,-25 0-11,0 0-1,25-25 85,-25 25-88,25 0 58,-25 0-63,25 0-81,-25 0 62,25 0-53,-25-25 59,24 25 59,-24 0-49,25 0-19,-25 0 17,25-25-11,0 25 6,-25 0 4,25 0-10,-25 0 0,23 0-3,3-24 3,-26 24 3,25 0-65,-25 0 62,25 0 6,0 0-3,-25 0 7,25-25-7,-25 25-3,24 0 0,-24 0 59,25 0-62,-25 0-7,25 0 75,-25 0-77,25 0 9,-25-24 12,0 24-74,25 0 12,-25 0 53,0 0-12,24 0 9,-24 0 22,0 0-16,0 0-3,0 0 0,25 0-16,-25 0 29,0 0 8,0 0 10,0 0 9,0 0-6,0 0 57,0 0-64,0 0-5,0 0 56,0 0-109,0 0 53,0 0 57,0 0-104,0 0 56,0 0-15,0 0 51,0 0 51,0 0 3,0 0-3,0 0-99,0 0-3,0 0-12,0 0 18,0 0-15,0 0-1,0 0 11,0 0-27,0 0 3,0 0 14,0 0-27,0 0 37,0 0-1,0 0-13,0 0 17,0 0-20,0 0-39,0 0 55,0 0-7,0 0-2,0 0 45,0 0-66,0 0 14,0 0 11,0 0-5,0 0-2,0 0-1,0 0-3,0 0 9,0 0-18,0 0 12,0 0 0,0 0-12,0 0 38,0 0-22,0 0-7,0 0-11,0 0-8,0 0 22,0 0-19,0 0 32,0 0-25,0 0-5,0 0 28,0 0-41,0 0 31,0 0-20,0 0-10,0 0 16,0 0-2,0 0 4,0 0 5,0 0 10,0 0-14,0 0 4,0 0-16,0 0-4,0 0-2,0 0-8,0 0-85,0 0-9,0 0 0,0 0-3,0 0 89,0 0-18,0 0-12,0 0-13,0 0 0,0 0-7,0 0 51,0 0-93,0 0 36,0 0-169,0 0-129,0 0 12</inkml:trace>
  <inkml:trace contextRef="#ctx1" brushRef="#br0" timeOffset="512436.281">8930 16246 588,'0'0'5,"0"0"184,0 0-152,0 0 191,0 0 4,0 0-341,0 0 309,0 0-197,0 0 9,0 0 160,0 0-148,0 0 21,0 0-34,0 0-124,-25 0 116,25 0-6,0 0-85,0 0 235,0 0-115,0 0-99,0 0 104,0 0 9,0 0-11,0 0 101,0 0 6,0 0-117,0 0 7,0 0-1,0 0-21,0 0-2,0 0-2,0 0-17,0 0-76,0 0 102,0 0-15,0 0 18,0 0 72,0 0-103,0 0 10,0 0-6,0 0 6,0 0 13,25 0-5,-25 0 1,0 0-86,24 0 92,-24 0-6,0 0-6,25 0 99,-25-24-99,25 24 0,0 0 0,-25 0 0,25 0-9,0 0 9,-25-26-87,24 26 78,1 0 3,-25 0-9,25 0 101,0-24-89,-25 24-3,25 0 12,-2 0-3,-23 0 0,26 0 7,-26-24-5,25 24-10,-25 0-76,25 0-9,-25 0 81,25 0 0,-25 0 84,25 0-75,-25 0-3,0 0 3,24-27 6,-24 27 77,0 0-83,25 0-80,-25 0 67,0 0-1,0 0 25,0 0-13,0 0 14,0 0 3,25 0-33,-25 0 132,0 0-114,0 0-12,0 0 33,0 0-42,0 0-49,0 0 98,0 0-110,0 0 10,0 0 160,0 0-163,0 0 175,0 0-95,0 0 8,0 0-20,0 0-95,0 0 81,0 0-22,0 0 64,0 0-29,0 0-143,0 0 19,0 0-2,0 0-191,0 0 93</inkml:trace>
  <inkml:trace contextRef="#ctx1" brushRef="#br0" timeOffset="513121.8371">9029 16395 434,'0'0'24,"0"0"9,0 0-3,0 0 17,0 0-5,0 0 2,0 0-1,0 0-13,0 0 169,0 0 12,0 0-169,25 0-9,-25 0-9,0 0-180,0 0 314,25-25 23,-25 25-336,24 0 305,-24 0-130,25 0-184,-25 0 320,25 0-286,-25-25 123,25 25 188,-25 0-173,25 0 148,-2 0-135,-23-25-169,26 25 154,-1 0-20,-25 0 7,25 0 5,-25 0-130,25-25 150,-25 25-29,0 0 152,25 0-13,-25 0-128,0 0 10,24 0-5,-24-24-8,0 24 9,0 0 12,0 0-3,0 0 12,0 0-116,25 0 116,-25 0 9,0 0 6,0 0-5,0 0 2,0 0 1,0 0 5,0 0 15,0 0-57,0 0-3,0 0 11,0 0 67,0 0-134,0 0-5,0 0 40,0 0-63,0 0 76,0 0 65,0 0-132,0 0 141,0 0-66,0 0-66,0 0 66,0 0-69,0 0 146,0 0-8,0 0 19,0 0-8,0 0-158,-25 0 94,25 0-129,0 0 106,0 0 73,0 0-123,0 0 113,0 0-105,0 0-20,0 0-114,0 0 117,0 0-168,0 0 136,0 0-88,0 0-205</inkml:trace>
  <inkml:trace contextRef="#ctx1" brushRef="#br0" timeOffset="520164.4144">16693 16023 599,'0'0'221,"0"0"-196,0 0 234,0 0-7,0 0-188,0 0 18,0 0-225,0 0 177,0 0-25,0 0 166,0 0 13,0 0-191,0 0 12,0 0 3,0 0-3,0 0-123,0 0 132,0 0-139,0 0 125,0 0 137,0-25-159,0 25 159,0 0-153,0 0 27,0 0 0,0 0-7,0 0 5,-24 0-16,24 0-127,0 0 118,0 0-129,0 0-10,0 0 275,0 0-121,0 0 124,0 0 10,0 0-142,0 0-130,0 0 147,0 0-1,0 0-7,0 0 134,0 0-132,0 0-27,0 0 29,0 0-26,0 0 0,0 0-96,0 0 111,0 0 33,0 0-12,0 0 115,0 0-140,0 0-1,24 0 35,-24 0-6,0 0 15,25 0-3,-25 0-27,0 0 33,25 0-15,-25 0-3,25 0 7,-25 0-17,25 0 14,-1 0 15,-24 0 3,25 0 0,-25-25-74,24 25-2,-24 0-4,26 0-16,-26 0 143,25 0-78,-25 0-3,25 0 80,-25 0-138,24 0 76,-24 0-5,25-24-6,-25 24-5,25 0-1,-25 0 3,0 0-72,25 0 80,-25 0-18,25 0-6,-25 0 0,0 0-1,24 0 1,-24-24 75,0 24-72,25 0-2,-25 0 2,25 0-72,-25 0 69,0 0 0,25 0 65,-25 0-57,0 0-7,25 0 13,-25 0-66,0 0 52,25 0 18,-25 0 41,0 0-56,0 0 13,24 0-10,-24 0-59,0 0 53,25 0-10,-25 0 17,0 0 61,0 0-65,24 0 18,-24 0 50,0 0-132,0 0 67,0 0-28,26 0-47,-26 0 134,0 0 0,0 0-43,0-26-35,0 26-49,0 0 56,0 0-4,0 0 35,0 0-28,0 0-71,0 0 52,0 0-39,0 0 85,0 0-90,0 0 69,0 0-4,0 0-78,0 0 82,0 0-112,0 0 11,0 0-25,0 0-10,-26 26-179,26-26-53</inkml:trace>
  <inkml:trace contextRef="#ctx1" brushRef="#br0" timeOffset="520681.8446">16866 16073 654,'-24'0'17,"24"0"209,0 0 1,0 24 19,0-24 4,0 0-211,0 0-7,0 0 1,0 0-134,0 0 146,0 0 28,0 0-16,0 0 141,0 0-147,24 0-24,-24 0 4,0 0-16,26 0-66,-26-24 82,0 24-74,25 0-21,-25 0 82,25 0-60,-25 0 69,24 0 89,-24 0-12,25 0-77,0 0-12,-25-25-70,25 25 12,-25 0 64,25 0-12,-1 0-12,-24 0 74,25 0-25,-25 0-34,25 0 4,-25 0-19,25 0-43,-25 0 57,25 0 2,-25-25-62,25 25 63,-25 0-14,24 0 7,-24 0 2,0 0 66,25 0-48,-25 0-11,0 0 6,0 0-60,0 0 112,0 0-36,0 0-11,0 0-27,0 0-46,0 0 43,0 0-3,0 0 24,0 0 45,0 0-63,0 0 15,0 0-28,0 0-80,0 0 28,0 0-36,0 0 43,0 0-13,0 0-37,0 0-12,0 0-48,0 0-207,0 0-30</inkml:trace>
  <inkml:trace contextRef="#ctx1" brushRef="#br0" timeOffset="521682.6691">18081 15626 367,'0'0'30,"0"0"20,0 0 10,0 0 12,0 0-19,0 0 5,0 0-4,0 0-7,0 0 19,0 0-32,0 0 155,0 0-136,0 0-30,0 0 22,0 0-12,0 0-4,0 0 146,0 0-129,0 0-20,0 0 129,0 0-140,0 0 118,0 0-100,0 0-139,0 0 127,0 0-6,0 0-27,0 0 138,0 0-129,0 0 0,0 0-100,0 0-9,0 0 130,0 0 6,0 0 85,0 0 22,0 0-134,0 0-6,0 0-9,0 0 23,0 0-8,0 0 10,0 0 14,0 0-36,0 0 9,0 0-6,0 0-1,0 0 5,-24 0-10,24 0 14,0 0-110,0 0 117,0 0-113,0 0-8,0 0 227,0 0-96,0 0 110,0 0-4,0 0-107,0 0-30,0-25 12,0 25 6,0 0-119,0 0 119,0 0-115,0 0 125,0 0 117,0 0-118,0 0 99,0 0-119,0 0-19,0 0 35,0 0 7,0 0-12,0 0 10,0 0-2,0 0-2,0 0-14,0 0 16,0 0-19,0 0-5,0 0 19,0 0-12,0 0 3,0 0 9,0 0-21,0 0 10,0 0 5,0 0-36,0 0 12,0 0 9,0 0-3,0 0-121,0 0-12,0 0-41,0 0 146,0 0-19,0 0 0,0 0 1,0 0-183,0 0 165,0 0-31,0 0 0,0 0 12</inkml:trace>
  <inkml:trace contextRef="#ctx1" brushRef="#br0" timeOffset="522280.0952">17983 15601 489,'0'0'16,"0"0"0,0 0 20,0 0 11,0 0-16,0 0 13,0 0-4,0 0 14,0 0 179,0 0-193,0 0 147,0 0-17,0 0-164,0 0 190,0 0-160,0 0 5,0 0-166,0 0 116,0 0 27,0 0-21,0 0 154,0 0-109,0 0-48,0 0 26,0 0-5,0 0-12,0 0-90,0 0 111,0 0-18,0 0 12,0 0 141,0 0-119,0 0-1,0 0 18,0 0-41,0 0 2,0 0-1,25 25-17,-25-25-81,0 0 60,25 0 45,-25 0-8,24 0 80,-24 0-54,24 0-123,-24 0 97,26 0 21,-26 0-22,24 0 9,-24 0-12,26 0-106,-2 0 3,-24 0 194,25 0-175,-25 0 181,25 0 15,-25 0-209,25 0 88,0 0-67,-25 0 74,24 0 102,-24 0 8,0 0-104,25 0-88,-25 0 11,25 0 65,-25 0 2,0 0-1,25 0-16,-25 0-67,0 0 177,0 0-22,0 0-62,0 0-12,0 0-95,0 0 95,0 0 89,0 0-21,25 0-74,-25 0 10,0 0-101,0 0 24,0 0 79,0 0-99,0 0 84,0 0 87,0 0-8,0 0-75,0 0-52,0 0-2,0 0-46,0 0 84,0 0 29,0 0-105,0 0-139,0 0 146,0 0-187,0 0-33,0 0 174,0 0-163,0 0 176,-25 0 18,25 0-5,0 0-3</inkml:trace>
  <inkml:trace contextRef="#ctx1" brushRef="#br0" timeOffset="523477.9868">18231 15577 367,'0'0'13,"0"-25"20,0 25 25,0 0 12,0 0 210,0 0-202,0 0 12,0 0-15,0 0-39,0 0 44,0 0 114,0 0 19,0 0-189,0 0 145,0 0-142,0 0-151,-25 0 24,25 0 103,0 0 37,0 0 3,0 0 124,0 0-119,0 0-24,0 0 11,0 0-125,0 0 115,0 0-116,0 0 208,0 0-15,0 0-90,0 0-6,0 0 24,0 0 14,0 0-117,0 0 203,0 0-206,0 0 91,0 0 107,0 0-100,0 0 96,0 0-201,0 0 93,0 0-108,0 0 104,0 0 19,0 0-25,0 0 27,0 0-24,0 0 3,0 0-76,0 0 161,0 0-84,0 0 91,0 0-91,0 0-32,0 0-100,0 0-10,0 0 178,0 0-159,0 0 86,0 0-12,0 0-16,0 0 11,0 0 23,0 0 87,0 0-194,0 0 190,0 0-5,0 0-114,0 0-13,0 0 7,0 0-140,0 0 161,0 0-34,0 0-98,0 0 306,0 0-314,0 0 323,0 0 6,0 0-335,0 0 174,0 0-140,0 0-12,0 0 174,0 0-5,0 0-2,0 0-1,0 0-1,0 0 181,0 0-171,0 0-6,0 0 2,0 0-149,0 0 321,0 0 5,0 0 12,0 0-17,0 0-146,0 0 2,0 0-10,0 0-136,0 0 141,0 0-10,0 0 5,0 0 165,0 0-140,0 0-9,0 0-119,0 0 119,0 0-134,0 0 144,0 0 7,0 0-140,0 0 212,0 0-118,0 0 88,0 0-87,0 0-85,0 0 68,0 0 9,0 0 86,0 0 10,0 0-86,0 0-16,0 0 15,0 0-25,0 0 19,0 0 22,0 0-22,0 0 18,0 0-27,0 0-87,-25 0 81,25 0-84,0 0 93,0 0-7,0 0 23,0 0 71,0 0-160,0 0 80,0 0-86,0 0 98,0 0-11,0 0 95,0 0 2,0 0-107,0 0 98,0 0-74,0 0-8,0 0 23,0 0 3,0 0-7,0 0-2,0 0 6,0 0-12,0 0-3,0 0 5,0 0-24,0 0 16,0 0-4,0 0-5,0 0-54,0 0 47,0 0-64,0 0 2,0 0 139,0 0-121,0 0 60,0 0-13,0 0-9,0 0-1,0 0 4,0 0 0,0 0 3,0 0 3,0 0 72,0 0-7,0 0-127,0 0 121,0 0-136,0 0 77,0 0 62,0 0-133,0 0 53,0 0-53,0 0-7,0 0 60,0 0 27,0 0 59,0 0-67,0 0 23,0 0-14,0 0 5,25 0 13,-25 0-16,0 0 3,0 0-80,0 0 66,0 0 67,0 0-74,0 0 3,0 25-3,0-25-75,0 0 81,25 0 0,-25 0-3,0 0 16,0 0 65,0 0-84,0 0 18,0 0-12,0 0-81,0 0 87,0 0-11,0 0-7,0 0 15,0 0-12,0 0-4,0 0 69,0 0-59,0 0 0,0 0 16,0 0-79,0 0 63,0 0 12,0 0 57,0 0-56,0 0 68,0 0-93,0 0-57,25 0 66,-25 0-85,0 0 94,0 0-9,0 0 3,0 0 10,0 0-7,0 0 66,0 0-69,0 0-10,0 0 10,0 0-69,0 0 72,25 0 19,-25 0-31,0 0 6,0 0 3,0 0 81,0 0-81,0 0 76,0 0-67,0 0-106,0 0 109,0 0-99,0 0 83,0 0 20,0 0-13,0 0 26,0 0 46,0 0-88,0 0-9,0 0-27,0 0-87,0 0 80,0 0 63,0 0-11,0 0-2,0 0-24,0 0-44,0 0-11,0 0-118,-25 0-26,25 0-67,0 0-13,0 0 99,-25 0-17</inkml:trace>
  <inkml:trace contextRef="#ctx1" brushRef="#br0" timeOffset="524062.4034">18081 15552 633,'0'0'-4,"0"0"13,0 0 34,0 0 175,0 0 38,0 0 12,0 0-165,0 0-16,0 0-149,0 0 105,0 0 151,0 0-136,0-25 104,0 25-114,0 0-20,0 0-88,0 0 81,0 0-3,0 0 12,0 0-17,0 0 11,0 0 4,0 0-22,0 0 91,0 0-170,0 25-12,0-25 12,0 0 24,0 0 101,0 0 21,0 0-7,0 0-11,0 0 63,0 25-85,0-25 4,0 0-10,0 0-67,0 24 83,0-24-6,0 0 57,0 25-16,0-25-50,0 0 7,0 25-70,0-25 29,0 0 19,0 25-4,0-25 22,0 0 87,0 24 4,0-24 25,0 0-30,0 0-94,0 0 39,0 0-43,0 0-19,0 0 52,0 0-25,26 0 28,-26 0 31,24 0-135,2-24-1,-26 24-9,24 0 3,1-25 185,0 25-113,-25-25 11,25 25 16,0-25-123,-1 25 106,1-24 84,0 24-21,-25-25 8,25 25-111,0-25-6,0 25 7,-25-25-103,24 25 119,1-25-3,0 25-99,-25-24 106,25 24-24,-25 0-65,24-26 71,1 26 14,-25 0 83,25-24-95,-25 24 68,0 0-30,25 0-99,-25 0 42,0 0-200,25 0-56,-25 0-23,0-25 40,0 25 118,0 0-12,0 0 5,0 0-56,0 0-265</inkml:trace>
  <inkml:trace contextRef="#ctx1" brushRef="#br0" timeOffset="524635.8832">18206 15502 1834,'0'0'9,"0"0"27,0 0 15,0 0 30,0 0-96,0 0 91,0 0-66,0 0 2,0 0 100,0 0-112,0 0 63,0 0-32,0 0-19,0 0 82,0 0 22,0 0-45,0 0 76,0 0-78,0 0-69,0 25 104,0-25 19,0 0-7,0 25 24,0-25-37,0 25-66,0-25 2,0 24 14,0 1-14,0-25-3,0 25-12,0 0 5,0-25-85,0 24 80,0-24 9,0 25-6,0 0-2,0-25-94,0 25 82,0-25-13,0 0 14,0 24 6,25-24-93,-25 0 10,0 0 79,0 0 0,0 0-3,25 0 14,-25 25-14,0-25-6,0 0 6,25 0-10,-25 0 11,0-25-1,24 25-6,-24 0 12,25 0-13,-25 0-9,25 0 16,0-24-9,-25 24-4,25 0-4,-25-25-5,25 25-4,-1-25 93,-24 25 17,25-25-100,0 25 86,0-24-170,-25 24-9,24-25 89,1 25-83,0 0 87,-25-25-15,25 25 26,0 0-16,-25-25 5,25 25 17,-25 0-17,25-24 3,-1 24-11,-24 0 11,0 0 81,25 0-84,-25-25 96,0 25-30,25 0-160,-25 0 170,0 0-113,0 0-102,0 0 142,0 0-142,0 0-127,25 0 70,-25 0-150,0 0-47,0 0 186,0 0-39,0 0-178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customXml" Target="../ink/ink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5640" y="1821240"/>
              <a:ext cx="7885080" cy="3616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520" y="1814400"/>
                <a:ext cx="7898040" cy="362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419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803240" y="535680"/>
              <a:ext cx="6001560" cy="5706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6040" y="529560"/>
                <a:ext cx="6018840" cy="571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62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18040" y="642600"/>
              <a:ext cx="6501240" cy="4474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2280" y="636120"/>
                <a:ext cx="6513840" cy="448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11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3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87560" y="829800"/>
              <a:ext cx="8956440" cy="4786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0000" y="821880"/>
                <a:ext cx="8973360" cy="480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08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18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196280" y="374760"/>
              <a:ext cx="7876800" cy="59119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87280" y="368280"/>
                <a:ext cx="7891920" cy="592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374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9980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41200" y="2839320"/>
              <a:ext cx="8947800" cy="3955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4000" y="2830680"/>
                <a:ext cx="8961120" cy="397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843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661280" y="1133640"/>
              <a:ext cx="4080960" cy="5670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52640" y="1126440"/>
                <a:ext cx="4097880" cy="568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681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63040" y="1026720"/>
              <a:ext cx="8393400" cy="4875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7280" y="1019880"/>
                <a:ext cx="8408520" cy="488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435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0</Words>
  <Application>Microsoft Office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11</cp:revision>
  <dcterms:created xsi:type="dcterms:W3CDTF">2006-08-16T00:00:00Z</dcterms:created>
  <dcterms:modified xsi:type="dcterms:W3CDTF">2020-11-13T08:43:11Z</dcterms:modified>
</cp:coreProperties>
</file>